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4957-8CAA-48B8-845F-4771C4C8EBB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BBB1-CD75-40EC-8415-EDF13EB22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8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1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3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0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8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8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CCA4B9-D82D-4E1F-988D-6BD1ECC7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111735B-9E38-4BAA-A781-D71C900C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4F70EA-3D07-42CB-9935-7C3E158B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9FF0BE-5055-4F6F-A132-DDF296EE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D64A92-D134-47E4-A2D3-35867974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9BECB-E410-4905-B3D9-03EC7784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5D2DA2A-D7A5-4CC0-9CEB-8408C40B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D6ADF8-24C0-41BC-A98E-31DFA86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BC25B8-F5D9-44D8-ABA2-B8A7D82A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A0ACA3-DD7B-40B6-89FD-8C1D8C9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2252577-B31F-40B5-B866-D59C74F91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20B0005-2D99-45B4-993D-D817186A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AA925D-0BB2-4804-9F89-5FB68731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D78339-E7D1-48FB-BD65-F066A097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66C869-5780-440C-B2A1-FD975C6C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5B74F-2368-435B-9430-09066C0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7313D6-6DB6-4938-AE82-9D07843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E7737F-8A31-4F29-ABF9-20ECB3B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799581-B834-448D-B227-D2BC198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1F8681-B370-4472-BEBE-8A116EF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D31EEA-04F7-4475-859E-66B5DA97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8ED0B8-D004-43A9-B9E7-16A687AD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69C234-4E4E-422C-A536-8DD8CBA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136EE2-BBE4-44EB-8BCC-D6A84E8E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E7E2FC-30FB-4C9A-A3FE-1E82CB9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02D3AE-456F-433B-8726-251FE46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E56141-FE22-4C89-92A2-03CBAD89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E2B4B2-9088-487B-A984-7A355D983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4C16AB8-72BF-484F-8D04-1444EA2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4E2DBD-3D5B-4B7E-860D-E7066B78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11B2F6-58ED-41DD-A20F-BE7CF8C7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15E56-A0C5-4CCE-8A60-6E399182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AEE9F97-A114-479C-86B5-A88D86A5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0626757-3D57-4BEC-9D9A-B955A3A6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C5BADBB-2929-4FDA-A4A6-C8142A642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85AD54-C2DB-4983-B458-E8A0C2BD2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83AA20D-8AE3-48A2-8D21-636D539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6B2A30A-0732-42AC-81C8-13A56EC5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9EB639F-E0AF-407E-BAA4-CB70A2C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D44BE-C133-4686-B68C-8FDAE2C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D6E929-C406-40EF-913E-D5D03C63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FC700C-A440-4AB8-B1C6-22C9385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5D23A3C-4BEE-4DFD-B57E-AA90B1B1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F8A456D-03DC-45FD-AAD2-E8F5778D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6880AE6-5123-4E29-B84C-AD87AC5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5C5A2F-76FF-47A4-A158-B077C390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8F730D-B47D-4601-A642-C84FFA52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F626F5-6A19-49B0-BEDD-6567B2C3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6C2D94-B9E1-42E1-9104-B98D1255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9C1AF0-FE53-42CD-9C77-BE084F5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3CCD6C-1A41-4C11-A587-EA6B2265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55EBCC-A95D-4AF1-9263-78111B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7D9FBF-0386-4ABE-B632-8B3B0094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097B798-CFA5-487E-9311-FBCA6053D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11900BE-C335-4490-A3BF-70B6912E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8203CF-CFD0-4063-8975-855B0DC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2140BF-FF68-4A72-A5B1-02C90F84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499A69-FA06-483E-916B-63B7A90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0C74A09-645B-4045-8FE4-4244041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064F0-756C-4EC7-8DED-820B69A4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E98514-78D8-4329-B627-2A50CC3E9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F9C-57C7-4DD6-8B35-7D3273B02C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69EC0E-260A-4A63-9818-F5285D7C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8DF827-6836-4F85-8FDC-A22600F9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554191-2797-4FDB-8D36-D1673662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263D68F-E9D8-4083-A6ED-ADCF5BD1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2, ..,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i+1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 N):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N+2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 1, …, 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N+M+3: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q(1), q(2), …, q(N)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0,1,…,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≠ 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ràng buộc </a:t>
            </a:r>
            <a:b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X[i] = j: j là điểm tiếp theo của i trên hành trình với mọi i = 0..M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0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X[i] != 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= 0..M</a:t>
                </a: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X[i] != X[j]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≤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i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2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8025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617</Words>
  <Application>Microsoft Office PowerPoint</Application>
  <PresentationFormat>Widescreen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Chủ đề Office</vt:lpstr>
      <vt:lpstr>PowerPoint Presentation</vt:lpstr>
      <vt:lpstr>Project 4 Lấy hàng trong kho</vt:lpstr>
      <vt:lpstr>Project 4 Lấy hàng trong kho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ràng buộc  (Constraint Programming - CP)</vt:lpstr>
      <vt:lpstr>Mô hình quy hoạch ràng buộc  (Constraint Programming - CP)</vt:lpstr>
      <vt:lpstr>Mô hình quy hoạch ràng buộc  (Constraint Programming - CP)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Kiên Đỗ</dc:creator>
  <cp:lastModifiedBy>Admin</cp:lastModifiedBy>
  <cp:revision>31</cp:revision>
  <dcterms:created xsi:type="dcterms:W3CDTF">2021-04-14T01:36:45Z</dcterms:created>
  <dcterms:modified xsi:type="dcterms:W3CDTF">2021-05-16T10:31:31Z</dcterms:modified>
</cp:coreProperties>
</file>