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E96DF-DD9E-4544-B7B2-1872F3D41E4E}" v="1" dt="2021-05-18T15:58:3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FEFE96DF-DD9E-4544-B7B2-1872F3D41E4E}"/>
    <pc:docChg chg="undo custSel addSld modSld">
      <pc:chgData name="Kiên Đỗ" userId="f687b589db7e332a" providerId="LiveId" clId="{FEFE96DF-DD9E-4544-B7B2-1872F3D41E4E}" dt="2021-05-18T15:58:47.237" v="9" actId="14100"/>
      <pc:docMkLst>
        <pc:docMk/>
      </pc:docMkLst>
      <pc:sldChg chg="addSp delSp modSp new mod">
        <pc:chgData name="Kiên Đỗ" userId="f687b589db7e332a" providerId="LiveId" clId="{FEFE96DF-DD9E-4544-B7B2-1872F3D41E4E}" dt="2021-05-18T15:58:47.237" v="9" actId="14100"/>
        <pc:sldMkLst>
          <pc:docMk/>
          <pc:sldMk cId="1227935065" sldId="310"/>
        </pc:sldMkLst>
        <pc:spChg chg="del mod">
          <ac:chgData name="Kiên Đỗ" userId="f687b589db7e332a" providerId="LiveId" clId="{FEFE96DF-DD9E-4544-B7B2-1872F3D41E4E}" dt="2021-05-18T15:58:40.436" v="7" actId="478"/>
          <ac:spMkLst>
            <pc:docMk/>
            <pc:sldMk cId="1227935065" sldId="310"/>
            <ac:spMk id="3" creationId="{28BAB5E0-C4C2-4277-BC15-568709914883}"/>
          </ac:spMkLst>
        </pc:spChg>
        <pc:graphicFrameChg chg="add mod modGraphic">
          <ac:chgData name="Kiên Đỗ" userId="f687b589db7e332a" providerId="LiveId" clId="{FEFE96DF-DD9E-4544-B7B2-1872F3D41E4E}" dt="2021-05-18T15:58:47.237" v="9" actId="14100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4957-8CAA-48B8-845F-4771C4C8EBB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BBB1-CD75-40EC-8415-EDF13EB2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1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0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8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8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CA4B9-D82D-4E1F-988D-6BD1ECC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11735B-9E38-4BAA-A781-D71C900C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F70EA-3D07-42CB-9935-7C3E158B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9FF0BE-5055-4F6F-A132-DDF296E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D64A92-D134-47E4-A2D3-35867974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9BECB-E410-4905-B3D9-03EC778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D2DA2A-D7A5-4CC0-9CEB-8408C40B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D6ADF8-24C0-41BC-A98E-31DFA86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C25B8-F5D9-44D8-ABA2-B8A7D82A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A0ACA3-DD7B-40B6-89FD-8C1D8C9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52577-B31F-40B5-B866-D59C74F9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0B0005-2D99-45B4-993D-D817186A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AA925D-0BB2-4804-9F89-5FB6873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78339-E7D1-48FB-BD65-F066A09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6C869-5780-440C-B2A1-FD975C6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5B74F-2368-435B-9430-09066C0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7313D6-6DB6-4938-AE82-9D0784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7737F-8A31-4F29-ABF9-20ECB3B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799581-B834-448D-B227-D2BC198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1F8681-B370-4472-BEBE-8A116E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31EEA-04F7-4475-859E-66B5DA97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8ED0B8-D004-43A9-B9E7-16A687AD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9C234-4E4E-422C-A536-8DD8CBA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36EE2-BBE4-44EB-8BCC-D6A84E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E7E2FC-30FB-4C9A-A3FE-1E82CB9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2D3AE-456F-433B-8726-251FE46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56141-FE22-4C89-92A2-03CBAD89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E2B4B2-9088-487B-A984-7A355D98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C16AB8-72BF-484F-8D04-1444EA2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4E2DBD-3D5B-4B7E-860D-E7066B7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11B2F6-58ED-41DD-A20F-BE7CF8C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15E56-A0C5-4CCE-8A60-6E39918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AEE9F97-A114-479C-86B5-A88D86A5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626757-3D57-4BEC-9D9A-B955A3A6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C5BADBB-2929-4FDA-A4A6-C8142A64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85AD54-C2DB-4983-B458-E8A0C2BD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3AA20D-8AE3-48A2-8D21-636D539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2A30A-0732-42AC-81C8-13A56EC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9EB639F-E0AF-407E-BAA4-CB70A2C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D44BE-C133-4686-B68C-8FDAE2C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D6E929-C406-40EF-913E-D5D03C6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C700C-A440-4AB8-B1C6-22C9385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23A3C-4BEE-4DFD-B57E-AA90B1B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8A456D-03DC-45FD-AAD2-E8F5778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6880AE6-5123-4E29-B84C-AD87AC5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5C5A2F-76FF-47A4-A158-B077C39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F730D-B47D-4601-A642-C84FFA5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F626F5-6A19-49B0-BEDD-6567B2C3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6C2D94-B9E1-42E1-9104-B98D1255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9C1AF0-FE53-42CD-9C77-BE084F5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3CCD6C-1A41-4C11-A587-EA6B226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55EBCC-A95D-4AF1-9263-78111B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7D9FBF-0386-4ABE-B632-8B3B009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97B798-CFA5-487E-9311-FBCA6053D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1900BE-C335-4490-A3BF-70B6912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203CF-CFD0-4063-8975-855B0DC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2140BF-FF68-4A72-A5B1-02C90F84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499A69-FA06-483E-916B-63B7A9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C74A09-645B-4045-8FE4-424404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064F0-756C-4EC7-8DED-820B69A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98514-78D8-4329-B627-2A50CC3E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69EC0E-260A-4A63-9818-F5285D7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8DF827-6836-4F85-8FDC-A22600F9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54191-2797-4FDB-8D36-D1673662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63D68F-E9D8-4083-A6ED-ADCF5BD1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B179F82-47F5-42E5-8632-08E3E3B1F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918136"/>
              </p:ext>
            </p:extLst>
          </p:nvPr>
        </p:nvGraphicFramePr>
        <p:xfrm>
          <a:off x="928253" y="1342089"/>
          <a:ext cx="10390912" cy="371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65152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03574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649246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97520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049961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152516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12561">
                <a:tc rowSpan="3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868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8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sample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B179F82-47F5-42E5-8632-08E3E3B1F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02244"/>
              </p:ext>
            </p:extLst>
          </p:nvPr>
        </p:nvGraphicFramePr>
        <p:xfrm>
          <a:off x="1219199" y="538525"/>
          <a:ext cx="10390912" cy="329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65152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03574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649246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97520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049961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152516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12561">
                <a:tc rowSpan="3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868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8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699608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96159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14122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343631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97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2, ..,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 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N+2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 1, …, 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N+M+3: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q(1), q(2), …, q(N)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0,1,…,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≠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X[i] = j: j là điểm tiếp theo của i trên hành trình với mọi i = 0..M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X[i] != 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0..M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X[i] != X[j]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≤ i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706</Words>
  <Application>Microsoft Office PowerPoint</Application>
  <PresentationFormat>Widescreen</PresentationFormat>
  <Paragraphs>150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Chủ đề Office</vt:lpstr>
      <vt:lpstr>PowerPoint Presentation</vt:lpstr>
      <vt:lpstr>Project 4 Lấy hàng trong kho</vt:lpstr>
      <vt:lpstr>Project 4 Lấy hàng trong kho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ràng buộc  (Constraint Programming - CP)</vt:lpstr>
      <vt:lpstr>Mô hình quy hoạch ràng buộc  (Constraint Programming - CP)</vt:lpstr>
      <vt:lpstr>Mô hình quy hoạch ràng buộc  (Constraint Programming - CP)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Kiên Đỗ</dc:creator>
  <cp:lastModifiedBy>Admin</cp:lastModifiedBy>
  <cp:revision>36</cp:revision>
  <dcterms:created xsi:type="dcterms:W3CDTF">2021-04-14T01:36:45Z</dcterms:created>
  <dcterms:modified xsi:type="dcterms:W3CDTF">2021-05-18T16:37:13Z</dcterms:modified>
</cp:coreProperties>
</file>