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IZEflRmCzLIqJQ4bfGdOB2unS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da2be4f5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bda2be4f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da2be4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bda2be4f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da2be4f5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da2be4f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bda2be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bda2be4f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bda2be4f5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bda2be4f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3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3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3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nelgiriyewithana/countries-of-the-world-2023" TargetMode="External"/><Relationship Id="rId4" Type="http://schemas.openxmlformats.org/officeDocument/2006/relationships/hyperlink" Target="https://www.kaggle.com/datasets/ajaypalsinghlo/world-happiness-report-2021" TargetMode="External"/><Relationship Id="rId5" Type="http://schemas.openxmlformats.org/officeDocument/2006/relationships/hyperlink" Target="https://www.kaggle.com/datasets/andradaolteanu/country-mapping-iso-continent-reg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/>
              <a:t>World Happiness Analysis</a:t>
            </a:r>
            <a:endParaRPr sz="5400"/>
          </a:p>
        </p:txBody>
      </p:sp>
      <p:grpSp>
        <p:nvGrpSpPr>
          <p:cNvPr id="107" name="Google Shape;107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8" name="Google Shape;108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9" name="Google Shape;109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Rahul Gade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Dominik Foale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Ishika Kharola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Priyanshu Rana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A blue and white room with a blue sky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12918" l="0" r="-2" t="40720"/>
          <a:stretch/>
        </p:blipFill>
        <p:spPr>
          <a:xfrm>
            <a:off x="619841" y="10"/>
            <a:ext cx="11084189" cy="3854020"/>
          </a:xfrm>
          <a:custGeom>
            <a:rect b="b" l="l" r="r" t="t"/>
            <a:pathLst>
              <a:path extrusionOk="0" h="3854030" w="11084189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21" name="Google Shape;121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129" name="Google Shape;129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" name="Google Shape;131;p1"/>
          <p:cNvGrpSpPr/>
          <p:nvPr/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132" name="Google Shape;132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da2be4f5_3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39" name="Google Shape;139;g26bda2be4f5_3_2"/>
          <p:cNvSpPr txBox="1"/>
          <p:nvPr>
            <p:ph idx="1" type="body"/>
          </p:nvPr>
        </p:nvSpPr>
        <p:spPr>
          <a:xfrm>
            <a:off x="838200" y="1690825"/>
            <a:ext cx="10515600" cy="116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analyse the happiness score/index of each country and its correlation with various socio-economic indicators.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6bda2be4f5_3_2"/>
          <p:cNvSpPr txBox="1"/>
          <p:nvPr/>
        </p:nvSpPr>
        <p:spPr>
          <a:xfrm>
            <a:off x="897025" y="2864725"/>
            <a:ext cx="47889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infant mortality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expectancy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pocket health expenses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Physicians per thousand people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41" name="Google Shape;141;g26bda2be4f5_3_2"/>
          <p:cNvSpPr txBox="1"/>
          <p:nvPr/>
        </p:nvSpPr>
        <p:spPr>
          <a:xfrm>
            <a:off x="6033300" y="2864725"/>
            <a:ext cx="50205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unemployment rate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support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Freedom to make life choices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Generosity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 of corruption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da2be4f5_0_12"/>
          <p:cNvSpPr txBox="1"/>
          <p:nvPr>
            <p:ph type="title"/>
          </p:nvPr>
        </p:nvSpPr>
        <p:spPr>
          <a:xfrm>
            <a:off x="2154850" y="350650"/>
            <a:ext cx="3950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60"/>
              <a:buFont typeface="Arial"/>
              <a:buNone/>
            </a:pPr>
            <a:r>
              <a:rPr lang="en-US" sz="2860"/>
              <a:t>C</a:t>
            </a:r>
            <a:r>
              <a:rPr lang="en-US" sz="2860"/>
              <a:t>horopleth Geo Map</a:t>
            </a:r>
            <a:endParaRPr sz="2860"/>
          </a:p>
        </p:txBody>
      </p:sp>
      <p:pic>
        <p:nvPicPr>
          <p:cNvPr id="147" name="Google Shape;147;g26bda2be4f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47425"/>
            <a:ext cx="6349576" cy="2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6bda2be4f5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000" y="3879825"/>
            <a:ext cx="5840001" cy="2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6bda2be4f5_0_12"/>
          <p:cNvSpPr txBox="1"/>
          <p:nvPr>
            <p:ph type="title"/>
          </p:nvPr>
        </p:nvSpPr>
        <p:spPr>
          <a:xfrm>
            <a:off x="6755750" y="2723988"/>
            <a:ext cx="2156700" cy="102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/>
              <a:t>Scatter Plot</a:t>
            </a:r>
            <a:endParaRPr sz="2800"/>
          </a:p>
        </p:txBody>
      </p:sp>
      <p:sp>
        <p:nvSpPr>
          <p:cNvPr id="150" name="Google Shape;150;g26bda2be4f5_0_12"/>
          <p:cNvSpPr txBox="1"/>
          <p:nvPr>
            <p:ph type="title"/>
          </p:nvPr>
        </p:nvSpPr>
        <p:spPr>
          <a:xfrm>
            <a:off x="3254400" y="5115575"/>
            <a:ext cx="2504100" cy="112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Radar Chart </a:t>
            </a:r>
            <a:endParaRPr sz="2800"/>
          </a:p>
        </p:txBody>
      </p:sp>
      <p:pic>
        <p:nvPicPr>
          <p:cNvPr id="151" name="Google Shape;151;g26bda2be4f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000" y="0"/>
            <a:ext cx="5839999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World Happiness Index &amp; Global Data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838200" y="1548126"/>
            <a:ext cx="10515600" cy="4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https://www.kaggle.com/datasets/nelgiriyewithana/countries-of-the-world-2023</a:t>
            </a:r>
            <a:endParaRPr sz="1862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https://www.kaggle.com/datasets/ajaypalsinghlo/world-happiness-report-2021</a:t>
            </a:r>
            <a:endParaRPr sz="1862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https://www.kaggle.com/datasets/andradaolteanu/country-mapping-iso-continent-region</a:t>
            </a:r>
            <a:endParaRPr sz="1862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50303"/>
              <a:buNone/>
            </a:pPr>
            <a:r>
              <a:t/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Diagram: QuickDBD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Postgres SQL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Visualizations: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Geomap: Choropleth Geo map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plot: Plotly Dash library</a:t>
            </a:r>
            <a:endParaRPr sz="18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9047"/>
              <a:buFont typeface="Arial"/>
              <a:buNone/>
            </a:pPr>
            <a:r>
              <a:rPr lang="en-US" sz="186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Radar chart: Plotly Dash library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da2be4f5_2_12"/>
          <p:cNvSpPr txBox="1"/>
          <p:nvPr>
            <p:ph type="title"/>
          </p:nvPr>
        </p:nvSpPr>
        <p:spPr>
          <a:xfrm>
            <a:off x="838200" y="365125"/>
            <a:ext cx="7915200" cy="87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/>
              <a:t>Preparation</a:t>
            </a:r>
            <a:endParaRPr/>
          </a:p>
        </p:txBody>
      </p:sp>
      <p:sp>
        <p:nvSpPr>
          <p:cNvPr id="163" name="Google Shape;163;g26bda2be4f5_2_12"/>
          <p:cNvSpPr txBox="1"/>
          <p:nvPr/>
        </p:nvSpPr>
        <p:spPr>
          <a:xfrm>
            <a:off x="838200" y="1446825"/>
            <a:ext cx="3155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Query used to join data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ql Query to Join data" id="164" name="Google Shape;164;g26bda2be4f5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700" y="1808525"/>
            <a:ext cx="4886100" cy="8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6bda2be4f5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00" y="3309825"/>
            <a:ext cx="5219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6bda2be4f5_2_12"/>
          <p:cNvSpPr txBox="1"/>
          <p:nvPr/>
        </p:nvSpPr>
        <p:spPr>
          <a:xfrm>
            <a:off x="838200" y="2908125"/>
            <a:ext cx="6106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Query to rename columns/columns kept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26bda2be4f5_2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413" y="4231038"/>
            <a:ext cx="52482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6bda2be4f5_2_12"/>
          <p:cNvSpPr txBox="1"/>
          <p:nvPr/>
        </p:nvSpPr>
        <p:spPr>
          <a:xfrm>
            <a:off x="6814600" y="1287675"/>
            <a:ext cx="810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g26bda2be4f5_2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8575" y="1690825"/>
            <a:ext cx="4942501" cy="436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bda2be4f5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175" name="Google Shape;175;g26bda2be4f5_0_4"/>
          <p:cNvSpPr txBox="1"/>
          <p:nvPr>
            <p:ph idx="1" type="body"/>
          </p:nvPr>
        </p:nvSpPr>
        <p:spPr>
          <a:xfrm>
            <a:off x="911500" y="1690825"/>
            <a:ext cx="102726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Does the data breach the privacy of individuals?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Subjectivity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Does the data account for the subjectivity of happiness?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Bias/Representativeness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data accurate and not misleading?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da2be4f5_2_2"/>
          <p:cNvSpPr txBox="1"/>
          <p:nvPr/>
        </p:nvSpPr>
        <p:spPr>
          <a:xfrm>
            <a:off x="925950" y="535325"/>
            <a:ext cx="100122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Conclusion</a:t>
            </a:r>
            <a:r>
              <a:rPr lang="en-US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81" name="Google Shape;181;g26bda2be4f5_2_2"/>
          <p:cNvSpPr txBox="1"/>
          <p:nvPr>
            <p:ph idx="1" type="body"/>
          </p:nvPr>
        </p:nvSpPr>
        <p:spPr>
          <a:xfrm>
            <a:off x="911500" y="1690825"/>
            <a:ext cx="102726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Strongest determinants of high happiness scores: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+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Social Support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+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Freedom to make life choices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2024-03-18T11:51:44Z</dcterms:created>
  <dc:creator>Dominik Foale</dc:creator>
</cp:coreProperties>
</file>