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>
          <p15:clr>
            <a:srgbClr val="9AA0A6"/>
          </p15:clr>
        </p15:guide>
        <p15:guide id="4" pos="3581">
          <p15:clr>
            <a:srgbClr val="9AA0A6"/>
          </p15:clr>
        </p15:guide>
        <p15:guide id="5" pos="2199">
          <p15:clr>
            <a:srgbClr val="9AA0A6"/>
          </p15:clr>
        </p15:guide>
        <p15:guide id="6" pos="25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816"/>
        <p:guide pos="3581"/>
        <p:guide pos="2199"/>
        <p:guide pos="25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03606101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0360610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036061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036061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03606101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03606101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036061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036061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8501228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8501228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03606101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03606101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03606101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03606101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03606101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03606101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03606101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03606101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38375" y="145475"/>
            <a:ext cx="3952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25" y="48050"/>
            <a:ext cx="1063077" cy="119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23529" r="0" t="0"/>
          <a:stretch/>
        </p:blipFill>
        <p:spPr>
          <a:xfrm>
            <a:off x="5747575" y="170699"/>
            <a:ext cx="3209700" cy="94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248050" y="1838488"/>
            <a:ext cx="4647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Minor Project 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“Advanced Traffic Management Using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Image Processing”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6500" y="3881325"/>
            <a:ext cx="36348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Electronics and Computer Department</a:t>
            </a:r>
            <a:endParaRPr b="1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944075" y="3593925"/>
            <a:ext cx="28167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Santosh Devkota (073/BEX/437)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Sarfraj Alam (073/BEX/438)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Sujan Gyawali (073/BEX/445)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Anil Sah Baniya (073/BEX/402)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4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94450"/>
            <a:ext cx="85206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that allows efficient traffic flow according to available road infrastructure.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problem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heavy topic for every nation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350" y="2108425"/>
            <a:ext cx="4251350" cy="2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0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966800"/>
            <a:ext cx="8520600" cy="21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increasing urban population and hence the number of vehicles, need of controlling streets, highways and roads is major issue so we are proposing a system for advanced traffic control.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1335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2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WORKING PRINCIPLE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25" y="984375"/>
            <a:ext cx="4805550" cy="40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2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Procedures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9925" y="1030450"/>
            <a:ext cx="56247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Image processing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Traffic Density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Decision making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00" y="1030450"/>
            <a:ext cx="5472726" cy="397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49750" y="112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Why smart trafficking 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966775"/>
            <a:ext cx="8520600" cy="23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1335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efficiency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ptimised fuel consumption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size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Minimised time delay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7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System Requirements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673025"/>
            <a:ext cx="85206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IDE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Module (OV7670)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LED’s (as Traffic Signals)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21335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Supply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happens if the system is implemented?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995275"/>
            <a:ext cx="85206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burden in traffic management for traffic police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 in road accidents and fuel consumption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Minisation in traffic delay time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Boon to the places where road infrastructure is limited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