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7744" y="404664"/>
            <a:ext cx="4824536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5143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908720"/>
            <a:ext cx="5143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2690292" y="818710"/>
            <a:ext cx="1584176" cy="6120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上传错题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1026" idx="3"/>
            <a:endCxn id="5" idx="2"/>
          </p:cNvCxnSpPr>
          <p:nvPr/>
        </p:nvCxnSpPr>
        <p:spPr>
          <a:xfrm flipV="1">
            <a:off x="1053902" y="1124744"/>
            <a:ext cx="1636390" cy="490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550112" y="2971723"/>
            <a:ext cx="1584176" cy="6120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出</a:t>
            </a:r>
            <a:r>
              <a:rPr lang="zh-CN" altLang="en-US" dirty="0" smtClean="0">
                <a:solidFill>
                  <a:schemeClr val="tx1"/>
                </a:solidFill>
              </a:rPr>
              <a:t>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6" idx="1"/>
            <a:endCxn id="10" idx="6"/>
          </p:cNvCxnSpPr>
          <p:nvPr/>
        </p:nvCxnSpPr>
        <p:spPr>
          <a:xfrm flipH="1">
            <a:off x="5134288" y="1399258"/>
            <a:ext cx="2822088" cy="187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10" idx="0"/>
          </p:cNvCxnSpPr>
          <p:nvPr/>
        </p:nvCxnSpPr>
        <p:spPr>
          <a:xfrm>
            <a:off x="3482380" y="1430778"/>
            <a:ext cx="859820" cy="1540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887924" y="4118739"/>
            <a:ext cx="1584176" cy="6120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下载试卷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026" idx="3"/>
            <a:endCxn id="15" idx="2"/>
          </p:cNvCxnSpPr>
          <p:nvPr/>
        </p:nvCxnSpPr>
        <p:spPr>
          <a:xfrm>
            <a:off x="1053902" y="1615282"/>
            <a:ext cx="2834022" cy="2809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23488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学生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56376" y="225211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助手</a:t>
            </a:r>
          </a:p>
        </p:txBody>
      </p:sp>
      <p:cxnSp>
        <p:nvCxnSpPr>
          <p:cNvPr id="22" name="直接箭头连接符 21"/>
          <p:cNvCxnSpPr>
            <a:stCxn id="10" idx="4"/>
            <a:endCxn id="15" idx="0"/>
          </p:cNvCxnSpPr>
          <p:nvPr/>
        </p:nvCxnSpPr>
        <p:spPr>
          <a:xfrm>
            <a:off x="4342200" y="3583791"/>
            <a:ext cx="337812" cy="534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860032" y="542809"/>
            <a:ext cx="1584176" cy="14248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错题编辑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难度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知识点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出错原因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4" name="直接箭头连接符 1033"/>
          <p:cNvCxnSpPr>
            <a:stCxn id="6" idx="1"/>
            <a:endCxn id="41" idx="6"/>
          </p:cNvCxnSpPr>
          <p:nvPr/>
        </p:nvCxnSpPr>
        <p:spPr>
          <a:xfrm flipH="1" flipV="1">
            <a:off x="6444208" y="1255213"/>
            <a:ext cx="1512168" cy="14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箭头连接符 1035"/>
          <p:cNvCxnSpPr>
            <a:stCxn id="5" idx="6"/>
            <a:endCxn id="41" idx="2"/>
          </p:cNvCxnSpPr>
          <p:nvPr/>
        </p:nvCxnSpPr>
        <p:spPr>
          <a:xfrm>
            <a:off x="4274468" y="1124744"/>
            <a:ext cx="585564" cy="13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9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haibin ran</dc:creator>
  <cp:lastModifiedBy>ran</cp:lastModifiedBy>
  <cp:revision>3</cp:revision>
  <dcterms:created xsi:type="dcterms:W3CDTF">2018-01-12T08:43:22Z</dcterms:created>
  <dcterms:modified xsi:type="dcterms:W3CDTF">2018-01-12T09:30:20Z</dcterms:modified>
</cp:coreProperties>
</file>