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79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29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8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63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7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7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85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2D4C-D74D-4BE1-AE6E-CF27E53682D5}" type="datetimeFigureOut">
              <a:rPr lang="zh-CN" altLang="en-US" smtClean="0"/>
              <a:t>2017/6/18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F162-B70C-4E9C-B866-594286C2C5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2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9652" y="620688"/>
            <a:ext cx="6372708" cy="5048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907704" y="1700808"/>
            <a:ext cx="4392488" cy="3744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7956376" y="2852936"/>
            <a:ext cx="1080120" cy="15841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5594" y="885188"/>
            <a:ext cx="1080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35594" y="2605160"/>
            <a:ext cx="1080000" cy="108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微信企业号</a:t>
            </a:r>
            <a:endParaRPr lang="zh-CN" altLang="en-US" sz="1200" dirty="0"/>
          </a:p>
        </p:txBody>
      </p:sp>
      <p:sp>
        <p:nvSpPr>
          <p:cNvPr id="9" name="圆角矩形 8"/>
          <p:cNvSpPr/>
          <p:nvPr/>
        </p:nvSpPr>
        <p:spPr>
          <a:xfrm>
            <a:off x="194053" y="4023156"/>
            <a:ext cx="1080000" cy="108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907704" y="1700808"/>
            <a:ext cx="864096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Tomcat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http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347864" y="2132856"/>
            <a:ext cx="936104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</a:p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打包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dto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716016" y="1988840"/>
            <a:ext cx="1486830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Business</a:t>
            </a:r>
          </a:p>
          <a:p>
            <a:pPr algn="ctr"/>
            <a:r>
              <a:rPr lang="en-US" altLang="zh-CN" dirty="0" smtClean="0"/>
              <a:t>Object</a:t>
            </a:r>
          </a:p>
          <a:p>
            <a:pPr algn="ctr"/>
            <a:r>
              <a:rPr lang="zh-CN" altLang="en-US" dirty="0" smtClean="0"/>
              <a:t>业务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542484" y="1772816"/>
            <a:ext cx="797024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JDBC</a:t>
            </a:r>
          </a:p>
          <a:p>
            <a:pPr algn="ctr"/>
            <a:r>
              <a:rPr lang="zh-CN" altLang="en-US" dirty="0" smtClean="0"/>
              <a:t>数据</a:t>
            </a:r>
            <a:r>
              <a:rPr lang="zh-CN" altLang="en-US" dirty="0" smtClean="0"/>
              <a:t>存取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entity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7367450" y="4192737"/>
            <a:ext cx="616868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202846" y="2492896"/>
            <a:ext cx="488590" cy="1800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4283968" y="4653136"/>
            <a:ext cx="2407468" cy="7200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325373" y="3145160"/>
            <a:ext cx="432048" cy="1800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2771800" y="3987152"/>
            <a:ext cx="576064" cy="3600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</p:cNvCxnSpPr>
          <p:nvPr/>
        </p:nvCxnSpPr>
        <p:spPr>
          <a:xfrm>
            <a:off x="1215594" y="1425188"/>
            <a:ext cx="620102" cy="563652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</p:cNvCxnSpPr>
          <p:nvPr/>
        </p:nvCxnSpPr>
        <p:spPr>
          <a:xfrm flipV="1">
            <a:off x="1215594" y="3109186"/>
            <a:ext cx="836126" cy="35974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1215594" y="4239180"/>
            <a:ext cx="692110" cy="323976"/>
          </a:xfrm>
          <a:prstGeom prst="straightConnector1">
            <a:avLst/>
          </a:prstGeom>
          <a:ln w="762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51720" y="5949280"/>
            <a:ext cx="449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业务对象完全封闭，外界是无法操作业务对象的内部属性的。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4669" y="73388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Spring boot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412776" y="60745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IONIC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2439146" y="1396636"/>
            <a:ext cx="181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angular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815537" y="2960331"/>
            <a:ext cx="488590" cy="1800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97102" y="2587158"/>
            <a:ext cx="488590" cy="1800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367450" y="3548505"/>
            <a:ext cx="616868" cy="9001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084168" y="3109186"/>
            <a:ext cx="432048" cy="1800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836712"/>
            <a:ext cx="3024336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79912" y="836712"/>
            <a:ext cx="4968552" cy="53285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getDebitCustomers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getDebitCustomer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customerId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92494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getDebitOrders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356992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getDebitOrder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customerId,ordernumber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3717032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/>
              <a:t>getDebitOrderDetail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customerId,ordernumber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5976" y="1988840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getCustomerDebitInfo</a:t>
            </a:r>
            <a:endParaRPr lang="zh-CN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243192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getOrderDebitInfo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7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Customerid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76470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CustomerName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4008" y="7647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debit 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115616" y="14127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843808" y="14127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16016" y="14127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15616" y="162880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43808" y="162880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716016" y="162880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15616" y="18448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843808" y="18448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716016" y="1844824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5616" y="206084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843808" y="206084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16016" y="206084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63688" y="24208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ordernumber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07904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signedDate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24128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debit 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2195736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2392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195736" y="32129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23928" y="32129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796136" y="321297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95736" y="33569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23928" y="33569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96136" y="33569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195736" y="35730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23928" y="35730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796136" y="357301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195736" y="37170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923928" y="37170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796136" y="37170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195736" y="39330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923928" y="39330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796136" y="39330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87824" y="422108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payterm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2040" y="41490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dueDate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48264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amount 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/>
        </p:nvCxnSpPr>
        <p:spPr>
          <a:xfrm>
            <a:off x="3275856" y="45811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004048" y="45811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876256" y="458112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275856" y="47971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004048" y="47971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876256" y="47971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275856" y="494116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004048" y="494116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876256" y="494116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275856" y="51571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004048" y="51571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876256" y="515719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87824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cash 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60032" y="51479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receiveDate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948264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amount 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>
            <a:off x="3275856" y="55172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004048" y="55172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876256" y="551723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275856" y="57332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004048" y="57332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876256" y="573325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275856" y="58772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004048" y="58772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876256" y="587727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275856" y="60932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04048" y="60932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876256" y="609329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66</Words>
  <Application>Microsoft Office PowerPoint</Application>
  <PresentationFormat>全屏显示(4:3)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</dc:creator>
  <cp:lastModifiedBy>ran</cp:lastModifiedBy>
  <cp:revision>14</cp:revision>
  <dcterms:created xsi:type="dcterms:W3CDTF">2017-05-24T08:17:43Z</dcterms:created>
  <dcterms:modified xsi:type="dcterms:W3CDTF">2017-06-18T08:09:11Z</dcterms:modified>
</cp:coreProperties>
</file>