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BA3E0-1D79-4650-B81C-D895149B9B94}" v="25" dt="2024-03-15T14:48:50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bento de sousa" userId="f397bece7b42f7cc" providerId="LiveId" clId="{125BA3E0-1D79-4650-B81C-D895149B9B94}"/>
    <pc:docChg chg="undo custSel addSld modSld">
      <pc:chgData name="vitor bento de sousa" userId="f397bece7b42f7cc" providerId="LiveId" clId="{125BA3E0-1D79-4650-B81C-D895149B9B94}" dt="2024-03-15T14:54:27.456" v="824" actId="20577"/>
      <pc:docMkLst>
        <pc:docMk/>
      </pc:docMkLst>
      <pc:sldChg chg="modSp new mod">
        <pc:chgData name="vitor bento de sousa" userId="f397bece7b42f7cc" providerId="LiveId" clId="{125BA3E0-1D79-4650-B81C-D895149B9B94}" dt="2024-03-15T14:14:03.964" v="71" actId="20577"/>
        <pc:sldMkLst>
          <pc:docMk/>
          <pc:sldMk cId="1216636140" sldId="256"/>
        </pc:sldMkLst>
        <pc:spChg chg="mod">
          <ac:chgData name="vitor bento de sousa" userId="f397bece7b42f7cc" providerId="LiveId" clId="{125BA3E0-1D79-4650-B81C-D895149B9B94}" dt="2024-03-15T14:13:46.091" v="18" actId="20577"/>
          <ac:spMkLst>
            <pc:docMk/>
            <pc:sldMk cId="1216636140" sldId="256"/>
            <ac:spMk id="2" creationId="{B014D9AD-AC43-270B-C5BB-74BB7B1FB113}"/>
          </ac:spMkLst>
        </pc:spChg>
        <pc:spChg chg="mod">
          <ac:chgData name="vitor bento de sousa" userId="f397bece7b42f7cc" providerId="LiveId" clId="{125BA3E0-1D79-4650-B81C-D895149B9B94}" dt="2024-03-15T14:14:03.964" v="71" actId="20577"/>
          <ac:spMkLst>
            <pc:docMk/>
            <pc:sldMk cId="1216636140" sldId="256"/>
            <ac:spMk id="3" creationId="{99C3613A-7339-CB98-02A0-7B6AF32D29A0}"/>
          </ac:spMkLst>
        </pc:spChg>
      </pc:sldChg>
      <pc:sldChg chg="addSp modSp new mod">
        <pc:chgData name="vitor bento de sousa" userId="f397bece7b42f7cc" providerId="LiveId" clId="{125BA3E0-1D79-4650-B81C-D895149B9B94}" dt="2024-03-15T14:17:31.906" v="318" actId="1076"/>
        <pc:sldMkLst>
          <pc:docMk/>
          <pc:sldMk cId="3608744289" sldId="257"/>
        </pc:sldMkLst>
        <pc:spChg chg="mod">
          <ac:chgData name="vitor bento de sousa" userId="f397bece7b42f7cc" providerId="LiveId" clId="{125BA3E0-1D79-4650-B81C-D895149B9B94}" dt="2024-03-15T14:14:24.545" v="105" actId="20577"/>
          <ac:spMkLst>
            <pc:docMk/>
            <pc:sldMk cId="3608744289" sldId="257"/>
            <ac:spMk id="2" creationId="{62177672-BE92-47E1-B087-EAC430F85F1D}"/>
          </ac:spMkLst>
        </pc:spChg>
        <pc:spChg chg="mod">
          <ac:chgData name="vitor bento de sousa" userId="f397bece7b42f7cc" providerId="LiveId" clId="{125BA3E0-1D79-4650-B81C-D895149B9B94}" dt="2024-03-15T14:15:13.803" v="281" actId="20577"/>
          <ac:spMkLst>
            <pc:docMk/>
            <pc:sldMk cId="3608744289" sldId="257"/>
            <ac:spMk id="3" creationId="{E1686092-0D4B-A3E9-39B0-EEF908B95642}"/>
          </ac:spMkLst>
        </pc:spChg>
        <pc:picChg chg="add mod">
          <ac:chgData name="vitor bento de sousa" userId="f397bece7b42f7cc" providerId="LiveId" clId="{125BA3E0-1D79-4650-B81C-D895149B9B94}" dt="2024-03-15T14:17:12.266" v="310" actId="1076"/>
          <ac:picMkLst>
            <pc:docMk/>
            <pc:sldMk cId="3608744289" sldId="257"/>
            <ac:picMk id="5" creationId="{19C55F15-2A65-22B4-13EE-28435D81CC26}"/>
          </ac:picMkLst>
        </pc:picChg>
        <pc:picChg chg="add mod">
          <ac:chgData name="vitor bento de sousa" userId="f397bece7b42f7cc" providerId="LiveId" clId="{125BA3E0-1D79-4650-B81C-D895149B9B94}" dt="2024-03-15T14:17:10.590" v="308" actId="1076"/>
          <ac:picMkLst>
            <pc:docMk/>
            <pc:sldMk cId="3608744289" sldId="257"/>
            <ac:picMk id="7" creationId="{3A7EB6A0-5BC0-98C8-9998-063F20516418}"/>
          </ac:picMkLst>
        </pc:picChg>
        <pc:picChg chg="add mod">
          <ac:chgData name="vitor bento de sousa" userId="f397bece7b42f7cc" providerId="LiveId" clId="{125BA3E0-1D79-4650-B81C-D895149B9B94}" dt="2024-03-15T14:17:10.986" v="309" actId="1076"/>
          <ac:picMkLst>
            <pc:docMk/>
            <pc:sldMk cId="3608744289" sldId="257"/>
            <ac:picMk id="1026" creationId="{1C837C54-7662-6250-8549-AC7D1FFBC211}"/>
          </ac:picMkLst>
        </pc:picChg>
        <pc:picChg chg="add mod">
          <ac:chgData name="vitor bento de sousa" userId="f397bece7b42f7cc" providerId="LiveId" clId="{125BA3E0-1D79-4650-B81C-D895149B9B94}" dt="2024-03-15T14:17:31.906" v="318" actId="1076"/>
          <ac:picMkLst>
            <pc:docMk/>
            <pc:sldMk cId="3608744289" sldId="257"/>
            <ac:picMk id="1028" creationId="{9C2F4885-8037-7339-E3D0-63B53226465B}"/>
          </ac:picMkLst>
        </pc:picChg>
      </pc:sldChg>
      <pc:sldChg chg="delSp modSp add mod">
        <pc:chgData name="vitor bento de sousa" userId="f397bece7b42f7cc" providerId="LiveId" clId="{125BA3E0-1D79-4650-B81C-D895149B9B94}" dt="2024-03-15T14:48:38.447" v="552" actId="1076"/>
        <pc:sldMkLst>
          <pc:docMk/>
          <pc:sldMk cId="1807321758" sldId="258"/>
        </pc:sldMkLst>
        <pc:spChg chg="mod">
          <ac:chgData name="vitor bento de sousa" userId="f397bece7b42f7cc" providerId="LiveId" clId="{125BA3E0-1D79-4650-B81C-D895149B9B94}" dt="2024-03-15T14:48:38.447" v="552" actId="1076"/>
          <ac:spMkLst>
            <pc:docMk/>
            <pc:sldMk cId="1807321758" sldId="258"/>
            <ac:spMk id="3" creationId="{E1686092-0D4B-A3E9-39B0-EEF908B95642}"/>
          </ac:spMkLst>
        </pc:spChg>
        <pc:picChg chg="del">
          <ac:chgData name="vitor bento de sousa" userId="f397bece7b42f7cc" providerId="LiveId" clId="{125BA3E0-1D79-4650-B81C-D895149B9B94}" dt="2024-03-15T14:18:06.983" v="323" actId="478"/>
          <ac:picMkLst>
            <pc:docMk/>
            <pc:sldMk cId="1807321758" sldId="258"/>
            <ac:picMk id="5" creationId="{19C55F15-2A65-22B4-13EE-28435D81CC26}"/>
          </ac:picMkLst>
        </pc:picChg>
        <pc:picChg chg="del">
          <ac:chgData name="vitor bento de sousa" userId="f397bece7b42f7cc" providerId="LiveId" clId="{125BA3E0-1D79-4650-B81C-D895149B9B94}" dt="2024-03-15T14:18:06.164" v="321" actId="478"/>
          <ac:picMkLst>
            <pc:docMk/>
            <pc:sldMk cId="1807321758" sldId="258"/>
            <ac:picMk id="7" creationId="{3A7EB6A0-5BC0-98C8-9998-063F20516418}"/>
          </ac:picMkLst>
        </pc:picChg>
        <pc:picChg chg="del">
          <ac:chgData name="vitor bento de sousa" userId="f397bece7b42f7cc" providerId="LiveId" clId="{125BA3E0-1D79-4650-B81C-D895149B9B94}" dt="2024-03-15T14:18:05.794" v="320" actId="478"/>
          <ac:picMkLst>
            <pc:docMk/>
            <pc:sldMk cId="1807321758" sldId="258"/>
            <ac:picMk id="1026" creationId="{1C837C54-7662-6250-8549-AC7D1FFBC211}"/>
          </ac:picMkLst>
        </pc:picChg>
        <pc:picChg chg="del">
          <ac:chgData name="vitor bento de sousa" userId="f397bece7b42f7cc" providerId="LiveId" clId="{125BA3E0-1D79-4650-B81C-D895149B9B94}" dt="2024-03-15T14:18:06.632" v="322" actId="478"/>
          <ac:picMkLst>
            <pc:docMk/>
            <pc:sldMk cId="1807321758" sldId="258"/>
            <ac:picMk id="1028" creationId="{9C2F4885-8037-7339-E3D0-63B53226465B}"/>
          </ac:picMkLst>
        </pc:picChg>
      </pc:sldChg>
      <pc:sldChg chg="modSp add mod">
        <pc:chgData name="vitor bento de sousa" userId="f397bece7b42f7cc" providerId="LiveId" clId="{125BA3E0-1D79-4650-B81C-D895149B9B94}" dt="2024-03-15T14:54:27.456" v="824" actId="20577"/>
        <pc:sldMkLst>
          <pc:docMk/>
          <pc:sldMk cId="1709128865" sldId="259"/>
        </pc:sldMkLst>
        <pc:spChg chg="mod">
          <ac:chgData name="vitor bento de sousa" userId="f397bece7b42f7cc" providerId="LiveId" clId="{125BA3E0-1D79-4650-B81C-D895149B9B94}" dt="2024-03-15T14:54:27.456" v="824" actId="20577"/>
          <ac:spMkLst>
            <pc:docMk/>
            <pc:sldMk cId="1709128865" sldId="259"/>
            <ac:spMk id="3" creationId="{E1686092-0D4B-A3E9-39B0-EEF908B95642}"/>
          </ac:spMkLst>
        </pc:spChg>
      </pc:sldChg>
      <pc:sldChg chg="modSp new mod">
        <pc:chgData name="vitor bento de sousa" userId="f397bece7b42f7cc" providerId="LiveId" clId="{125BA3E0-1D79-4650-B81C-D895149B9B94}" dt="2024-03-15T14:53:46.407" v="780" actId="5793"/>
        <pc:sldMkLst>
          <pc:docMk/>
          <pc:sldMk cId="2119245893" sldId="260"/>
        </pc:sldMkLst>
        <pc:spChg chg="mod">
          <ac:chgData name="vitor bento de sousa" userId="f397bece7b42f7cc" providerId="LiveId" clId="{125BA3E0-1D79-4650-B81C-D895149B9B94}" dt="2024-03-15T14:52:34.259" v="711" actId="20577"/>
          <ac:spMkLst>
            <pc:docMk/>
            <pc:sldMk cId="2119245893" sldId="260"/>
            <ac:spMk id="2" creationId="{A7615D54-5A47-B460-8F8F-3A17F15E735E}"/>
          </ac:spMkLst>
        </pc:spChg>
        <pc:spChg chg="mod">
          <ac:chgData name="vitor bento de sousa" userId="f397bece7b42f7cc" providerId="LiveId" clId="{125BA3E0-1D79-4650-B81C-D895149B9B94}" dt="2024-03-15T14:53:46.407" v="780" actId="5793"/>
          <ac:spMkLst>
            <pc:docMk/>
            <pc:sldMk cId="2119245893" sldId="260"/>
            <ac:spMk id="3" creationId="{65AFC3E2-83D8-8132-ED1B-3B50623150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FE104-E711-95C1-A32E-E3DB025F0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46F727-70DA-73C0-BD37-5B6CFCCE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153771-00C3-098C-76E6-D1D56A7A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891-488B-42FC-8DD5-419BEE0C566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9894E-585F-E7CF-E6C5-23883593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91BF15-16E9-68D7-54E7-8987E38C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DF1-4BBA-4DF6-9820-A1E562832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32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414E8-C753-1C5C-7782-85AE5985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A484C2-A6AD-4FB8-A0D6-79A576EF3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59A43-56F1-5628-1D78-202E779C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891-488B-42FC-8DD5-419BEE0C566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87670-F85E-F175-DAED-AFCA6C05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274DDE-BAD3-4B51-67B5-4FB4FE3B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DF1-4BBA-4DF6-9820-A1E562832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10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ACA2E1-201A-3994-81F7-D933716A8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70FBE4-FB78-FAC3-6CE1-48A944C3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01EE4E-C6D6-B4E6-2B0C-3AE692E0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891-488B-42FC-8DD5-419BEE0C566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1C536-E107-FE21-0636-E0CFE23B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AF5110-4526-AE23-4A41-5747C60D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DF1-4BBA-4DF6-9820-A1E562832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77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53E3B-B15B-932F-1E4B-A5D6E516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DFDCB3-D4FA-2B81-3344-CFDB79BD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77B3B9-E015-832E-A785-D3B8AFC5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891-488B-42FC-8DD5-419BEE0C566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003618-3F95-B7D5-8910-F8BE5409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152B92-83F3-C628-6372-05DDF355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DF1-4BBA-4DF6-9820-A1E562832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24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A0615-0E47-E8BE-B0AC-EFD3F153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30C01C-10F7-47D2-A786-FD22EC8C7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8A64C-A994-F40D-FD6A-0EF772B4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891-488B-42FC-8DD5-419BEE0C566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25F33-8BF6-5F86-885C-E8BE3CEC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6B4DA-BC3A-9F53-1F73-09597EED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DF1-4BBA-4DF6-9820-A1E562832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0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9BDBF-2F17-537C-E12F-727271BD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20E740-8FF2-9048-2CCE-7E8162551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3CF516-0C53-5A6C-B4AF-B8D8C77DA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C99982-DD20-49BC-D011-7530D7BE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891-488B-42FC-8DD5-419BEE0C566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6111ED-05FE-CABA-4068-F848EF8C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1DA927-3086-586E-0EF8-7C79A0F9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DF1-4BBA-4DF6-9820-A1E562832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6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5A918-9FA4-FACE-42C2-FD2440A7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2C2075-CF7F-D92C-B277-811B01553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4E018E-8453-92B5-1169-6FCC4768D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BCF39F-F1A0-0811-D433-52D32A023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BFB399-DE84-2314-C677-4073AB0CF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261506-7438-8B1F-03F0-CBB4651D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891-488B-42FC-8DD5-419BEE0C566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FEF7EB-1B5A-653B-BE1F-EBA12939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74939D-EF2B-3911-B393-0BF1FF9C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DF1-4BBA-4DF6-9820-A1E562832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1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4A3B-5706-B2D2-9522-931A5338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7F0F51-2300-214D-3F92-B0D6F449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891-488B-42FC-8DD5-419BEE0C566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4C5C07-4DA2-195A-DF55-75389CCA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5F7C3F-F87F-5FB0-FBD1-3EB01985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DF1-4BBA-4DF6-9820-A1E562832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98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2FDECC-70F6-8F03-6AD0-D5ADE38B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891-488B-42FC-8DD5-419BEE0C566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5C65A9-A082-E9AF-43E5-C4721272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BDAB3D-6E80-8738-F56C-F6E11D56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DF1-4BBA-4DF6-9820-A1E562832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4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6E335-4462-E815-6E99-B3ED3553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DC653-5629-84D2-8F8F-465E0C13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CE8F2B-2A08-0EED-3BB6-36D6470BC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B04C7A-3492-127C-2451-C0A74F6D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891-488B-42FC-8DD5-419BEE0C566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AE9A55-5A5E-DA6D-C5AA-FA135E5C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22D5C0-864A-6382-29B9-C74C4175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DF1-4BBA-4DF6-9820-A1E562832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8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5290A-6B30-E53F-1086-270B6925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BD0516-0D22-0DFB-403F-5EDB4E231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DCD823-161D-590B-6B7F-D849319A2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2C274A-07B8-0470-4DFF-C4491E7A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5891-488B-42FC-8DD5-419BEE0C566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09EEF0-0935-D630-6AAF-BC9827A4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080D75-7979-2536-8B1E-EC3A8BB2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EDF1-4BBA-4DF6-9820-A1E562832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87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987AEC-A3E1-EB00-72EA-B701CD66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649D34-F312-80F9-D7EB-7382D5DA5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A2D96E-800D-45F8-E0C4-3B66A4C02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65891-488B-42FC-8DD5-419BEE0C566F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E78078-2F9A-82B5-5755-86A126B43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0659B1-0A77-1F52-D5D2-71E4CD14C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FEDF1-4BBA-4DF6-9820-A1E562832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5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3101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D9AD-AC43-270B-C5BB-74BB7B1FB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Gerar Executável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C3613A-7339-CB98-02A0-7B6AF32D2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Vitor</a:t>
            </a:r>
          </a:p>
          <a:p>
            <a:r>
              <a:rPr lang="pt-BR" dirty="0"/>
              <a:t>Email: prof.vitor@ica.ele.puc-rio.br</a:t>
            </a:r>
          </a:p>
        </p:txBody>
      </p:sp>
    </p:spTree>
    <p:extLst>
      <p:ext uri="{BB962C8B-B14F-4D97-AF65-F5344CB8AC3E}">
        <p14:creationId xmlns:p14="http://schemas.microsoft.com/office/powerpoint/2010/main" val="121663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77672-BE92-47E1-B087-EAC430F8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86092-0D4B-A3E9-39B0-EEF908B9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É crucial gerar um ambiente somente com as dependência necessárias para o código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C55F15-2A65-22B4-13EE-28435D81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37" y="5688431"/>
            <a:ext cx="2562583" cy="6858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7EB6A0-5BC0-98C8-9998-063F2051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15" y="3429000"/>
            <a:ext cx="3258005" cy="1190791"/>
          </a:xfrm>
          <a:prstGeom prst="rect">
            <a:avLst/>
          </a:prstGeom>
        </p:spPr>
      </p:pic>
      <p:pic>
        <p:nvPicPr>
          <p:cNvPr id="1026" name="Picture 2" descr="ilustrações, clipart, desenhos animados e ícones de faça e não polegar acima e para baixo ícones do vetor. vetor mau e verde vermelho bom, como e ao contrário dos símbolos para a verificação negativa e positiva - sinal positivo e negativo">
            <a:extLst>
              <a:ext uri="{FF2B5EF4-FFF2-40B4-BE49-F238E27FC236}">
                <a16:creationId xmlns:a16="http://schemas.microsoft.com/office/drawing/2014/main" id="{1C837C54-7662-6250-8549-AC7D1FFBC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9" t="30267" r="50000" b="29894"/>
          <a:stretch/>
        </p:blipFill>
        <p:spPr bwMode="auto">
          <a:xfrm>
            <a:off x="5317568" y="3429000"/>
            <a:ext cx="1242889" cy="119079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ustrações, clipart, desenhos animados e ícones de faça e não polegar acima e para baixo ícones do vetor. vetor mau e verde vermelho bom, como e ao contrário dos símbolos para a verificação negativa e positiva - sinal positivo e negativo">
            <a:extLst>
              <a:ext uri="{FF2B5EF4-FFF2-40B4-BE49-F238E27FC236}">
                <a16:creationId xmlns:a16="http://schemas.microsoft.com/office/drawing/2014/main" id="{9C2F4885-8037-7339-E3D0-63B532264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0019" r="7423" b="29572"/>
          <a:stretch/>
        </p:blipFill>
        <p:spPr bwMode="auto">
          <a:xfrm>
            <a:off x="5088063" y="5079772"/>
            <a:ext cx="1472394" cy="13974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74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77672-BE92-47E1-B087-EAC430F8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86092-0D4B-A3E9-39B0-EEF908B9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0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>
              <a:solidFill>
                <a:srgbClr val="46788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Instale o Python</a:t>
            </a:r>
          </a:p>
          <a:p>
            <a:pPr marL="0" indent="0">
              <a:buNone/>
            </a:pPr>
            <a:r>
              <a:rPr lang="pt-BR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https://www.python.org/downloads/release/python-31010/</a:t>
            </a:r>
            <a:endParaRPr lang="pt-BR" dirty="0"/>
          </a:p>
          <a:p>
            <a:pPr lvl="1"/>
            <a:r>
              <a:rPr lang="pt-BR" dirty="0"/>
              <a:t>Local da instalação </a:t>
            </a:r>
          </a:p>
          <a:p>
            <a:pPr lvl="2"/>
            <a:r>
              <a:rPr lang="en-US" dirty="0"/>
              <a:t>c:\Users\vitor\AppData\Local\Programs\Python\Python310</a:t>
            </a:r>
          </a:p>
          <a:p>
            <a:pPr marL="914400" lvl="2" indent="0">
              <a:buNone/>
            </a:pPr>
            <a:endParaRPr lang="pt-BR" dirty="0"/>
          </a:p>
          <a:p>
            <a:r>
              <a:rPr lang="pt-BR" dirty="0"/>
              <a:t> Abra o </a:t>
            </a:r>
            <a:r>
              <a:rPr lang="pt-BR" dirty="0" err="1"/>
              <a:t>pront</a:t>
            </a:r>
            <a:r>
              <a:rPr lang="pt-BR" dirty="0"/>
              <a:t> de comando</a:t>
            </a:r>
          </a:p>
          <a:p>
            <a:pPr marL="0" indent="0">
              <a:buNone/>
            </a:pPr>
            <a:r>
              <a:rPr lang="pt-BR" dirty="0"/>
              <a:t>	CMD</a:t>
            </a:r>
          </a:p>
          <a:p>
            <a:r>
              <a:rPr lang="pt-BR" dirty="0"/>
              <a:t> Crie o ambiente python </a:t>
            </a:r>
          </a:p>
          <a:p>
            <a:pPr marL="0" indent="0">
              <a:buNone/>
            </a:pPr>
            <a:r>
              <a:rPr lang="pt-BR" dirty="0" err="1"/>
              <a:t>py</a:t>
            </a:r>
            <a:r>
              <a:rPr lang="pt-BR" dirty="0"/>
              <a:t> -3.10 -m </a:t>
            </a:r>
            <a:r>
              <a:rPr lang="pt-BR" dirty="0" err="1"/>
              <a:t>venv</a:t>
            </a:r>
            <a:r>
              <a:rPr lang="pt-BR" dirty="0"/>
              <a:t> C:\envs\deploy_exe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32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77672-BE92-47E1-B087-EAC430F8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86092-0D4B-A3E9-39B0-EEF908B9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rgbClr val="467886"/>
              </a:solidFill>
            </a:endParaRPr>
          </a:p>
          <a:p>
            <a:r>
              <a:rPr lang="pt-BR" dirty="0"/>
              <a:t> Ative o ambiente Criado</a:t>
            </a:r>
          </a:p>
          <a:p>
            <a:pPr lvl="1"/>
            <a:r>
              <a:rPr lang="pt-BR" dirty="0" err="1"/>
              <a:t>cd</a:t>
            </a:r>
            <a:r>
              <a:rPr lang="pt-BR" dirty="0"/>
              <a:t> C:\envs\deploy\Scripts</a:t>
            </a:r>
          </a:p>
          <a:p>
            <a:pPr lvl="2"/>
            <a:r>
              <a:rPr lang="pt-BR" dirty="0"/>
              <a:t>Activate.bat</a:t>
            </a:r>
          </a:p>
          <a:p>
            <a:r>
              <a:rPr lang="pt-BR" dirty="0"/>
              <a:t>  Abra a pasta do projeto</a:t>
            </a:r>
          </a:p>
          <a:p>
            <a:pPr lvl="1"/>
            <a:r>
              <a:rPr lang="pt-BR" dirty="0" err="1"/>
              <a:t>cd</a:t>
            </a:r>
            <a:r>
              <a:rPr lang="pt-BR" dirty="0"/>
              <a:t> path/</a:t>
            </a:r>
            <a:r>
              <a:rPr lang="pt-BR" dirty="0" err="1"/>
              <a:t>to</a:t>
            </a:r>
            <a:r>
              <a:rPr lang="pt-BR" dirty="0"/>
              <a:t>/projeto</a:t>
            </a:r>
          </a:p>
          <a:p>
            <a:r>
              <a:rPr lang="pt-BR" dirty="0"/>
              <a:t>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–r requirements</a:t>
            </a:r>
            <a:r>
              <a:rPr lang="pt-BR"/>
              <a:t>.txt</a:t>
            </a:r>
            <a:endParaRPr lang="pt-BR" dirty="0"/>
          </a:p>
          <a:p>
            <a:r>
              <a:rPr lang="pt-BR" dirty="0"/>
              <a:t> </a:t>
            </a:r>
            <a:r>
              <a:rPr lang="pt-BR" dirty="0" err="1"/>
              <a:t>pyinstaller</a:t>
            </a:r>
            <a:r>
              <a:rPr lang="pt-BR" dirty="0"/>
              <a:t> -F --</a:t>
            </a:r>
            <a:r>
              <a:rPr lang="pt-BR" dirty="0" err="1"/>
              <a:t>hidden-import</a:t>
            </a:r>
            <a:r>
              <a:rPr lang="pt-BR" dirty="0"/>
              <a:t> </a:t>
            </a:r>
            <a:r>
              <a:rPr lang="pt-BR" dirty="0" err="1"/>
              <a:t>sklearn</a:t>
            </a:r>
            <a:r>
              <a:rPr lang="pt-BR" dirty="0"/>
              <a:t> interface_exe.py</a:t>
            </a:r>
          </a:p>
        </p:txBody>
      </p:sp>
    </p:spTree>
    <p:extLst>
      <p:ext uri="{BB962C8B-B14F-4D97-AF65-F5344CB8AC3E}">
        <p14:creationId xmlns:p14="http://schemas.microsoft.com/office/powerpoint/2010/main" val="170912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5D54-5A47-B460-8F8F-3A17F15E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AFC3E2-83D8-8132-ED1B-3B506231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 Hidden </a:t>
            </a:r>
            <a:r>
              <a:rPr lang="pt-BR" dirty="0" err="1"/>
              <a:t>import</a:t>
            </a:r>
            <a:endParaRPr lang="pt-BR" dirty="0"/>
          </a:p>
          <a:p>
            <a:endParaRPr lang="pt-BR" dirty="0"/>
          </a:p>
          <a:p>
            <a:r>
              <a:rPr lang="pt-BR" dirty="0"/>
              <a:t>Erros ao ativar ambientes</a:t>
            </a:r>
          </a:p>
          <a:p>
            <a:pPr marL="457200" lvl="1" indent="0">
              <a:buNone/>
            </a:pPr>
            <a:r>
              <a:rPr lang="pt-BR" dirty="0" err="1"/>
              <a:t>activate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cd</a:t>
            </a:r>
            <a:r>
              <a:rPr lang="pt-BR" dirty="0"/>
              <a:t> path\</a:t>
            </a:r>
            <a:r>
              <a:rPr lang="pt-BR" dirty="0" err="1"/>
              <a:t>to</a:t>
            </a:r>
            <a:r>
              <a:rPr lang="pt-BR" dirty="0"/>
              <a:t>\</a:t>
            </a:r>
            <a:r>
              <a:rPr lang="pt-BR" dirty="0" err="1"/>
              <a:t>env</a:t>
            </a:r>
            <a:r>
              <a:rPr lang="pt-BR" dirty="0"/>
              <a:t>\Scripts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.\Activate.ps1</a:t>
            </a:r>
          </a:p>
          <a:p>
            <a:pPr lvl="1"/>
            <a:r>
              <a:rPr lang="pt-BR" dirty="0" err="1"/>
              <a:t>or</a:t>
            </a:r>
            <a:r>
              <a:rPr lang="pt-BR" dirty="0"/>
              <a:t> activate.bat</a:t>
            </a:r>
          </a:p>
          <a:p>
            <a:pPr lvl="1"/>
            <a:r>
              <a:rPr lang="pt-BR" dirty="0" err="1"/>
              <a:t>Permissao</a:t>
            </a:r>
            <a:r>
              <a:rPr lang="pt-BR" dirty="0"/>
              <a:t> </a:t>
            </a:r>
            <a:r>
              <a:rPr lang="pt-BR" dirty="0" err="1"/>
              <a:t>windows</a:t>
            </a:r>
            <a:r>
              <a:rPr lang="pt-BR" dirty="0"/>
              <a:t> erro </a:t>
            </a:r>
          </a:p>
          <a:p>
            <a:pPr lvl="1"/>
            <a:r>
              <a:rPr lang="pt-BR" dirty="0"/>
              <a:t>Set-</a:t>
            </a:r>
            <a:r>
              <a:rPr lang="pt-BR" dirty="0" err="1"/>
              <a:t>ExecutionPolicy</a:t>
            </a:r>
            <a:r>
              <a:rPr lang="pt-BR" dirty="0"/>
              <a:t> -</a:t>
            </a:r>
            <a:r>
              <a:rPr lang="pt-BR" dirty="0" err="1"/>
              <a:t>ExecutionPolicy</a:t>
            </a:r>
            <a:r>
              <a:rPr lang="pt-BR" dirty="0"/>
              <a:t> </a:t>
            </a:r>
            <a:r>
              <a:rPr lang="pt-BR" dirty="0" err="1"/>
              <a:t>RemoteSigned</a:t>
            </a:r>
            <a:r>
              <a:rPr lang="pt-BR" dirty="0"/>
              <a:t> -</a:t>
            </a:r>
            <a:r>
              <a:rPr lang="pt-BR" dirty="0" err="1"/>
              <a:t>Scope</a:t>
            </a:r>
            <a:r>
              <a:rPr lang="pt-BR" dirty="0"/>
              <a:t> </a:t>
            </a:r>
            <a:r>
              <a:rPr lang="pt-BR" dirty="0" err="1"/>
              <a:t>CurrentUser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245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Gerar Executável</vt:lpstr>
      <vt:lpstr>Ambiente Python</vt:lpstr>
      <vt:lpstr>Ambiente Python</vt:lpstr>
      <vt:lpstr>Ambiente Python</vt:lpstr>
      <vt:lpstr>Erros comuns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Gerar Executável</dc:title>
  <dc:creator>vitor bento de sousa</dc:creator>
  <cp:lastModifiedBy>vitor bento de sousa</cp:lastModifiedBy>
  <cp:revision>1</cp:revision>
  <dcterms:created xsi:type="dcterms:W3CDTF">2024-03-15T14:13:32Z</dcterms:created>
  <dcterms:modified xsi:type="dcterms:W3CDTF">2024-03-15T14:54:27Z</dcterms:modified>
</cp:coreProperties>
</file>