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CC10F5-9160-4AC1-916C-19C9981CBCAB}"/>
              </a:ext>
            </a:extLst>
          </p:cNvPr>
          <p:cNvSpPr txBox="1"/>
          <p:nvPr/>
        </p:nvSpPr>
        <p:spPr>
          <a:xfrm>
            <a:off x="4191000" y="3083227"/>
            <a:ext cx="998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WEB DESIGN</a:t>
            </a:r>
          </a:p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contrast -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F48670-4C59-4523-96F5-268939D8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247900"/>
            <a:ext cx="9669967" cy="7342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contrast -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377283" y="1464863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차이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difference) </a:t>
            </a: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색상 값 차이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value difference)</a:t>
            </a: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45B90-B9DE-40C4-9C08-2C393A39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89" y="2933436"/>
            <a:ext cx="9679422" cy="68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contrast -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377283" y="1464863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차이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difference) </a:t>
            </a: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색상 값 차이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(color value difference)</a:t>
            </a: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B24A3-F72C-4898-9A63-780B81E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99599"/>
            <a:ext cx="2648156" cy="2637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E858D8-C2B4-4C52-89A4-3B37531B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4533899"/>
            <a:ext cx="6727538" cy="50958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A566D6-A329-4B92-805D-DED72C8A9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4533900"/>
            <a:ext cx="6727538" cy="51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(size contrast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457200" y="1313827"/>
            <a:ext cx="16992600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사용은 역동적이고 흥미로운 레이아웃을 만들고 디자인에 드라마를 추가하는 가장 쉬운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3313EA-391B-4887-85FA-0F171FCA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41" y="2868789"/>
            <a:ext cx="9377918" cy="70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(size contrast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377283" y="1464863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변화를 인식할 수 있게 한다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좋은 방법은 크기를 두 배로 늘리는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2F9AB-DB00-4185-90F4-C079393D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78" y="2603499"/>
            <a:ext cx="9801444" cy="74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(space contrast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682798" y="1328476"/>
            <a:ext cx="16920117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중요한 요소를 빈 공간으로 둘러싼다면 그 요소에 더 많은 주의를 기울여 두드러지게 만든다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2EE8C-345F-4F3F-A2F0-D608A979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073" y="3235091"/>
            <a:ext cx="8605855" cy="651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823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 Factor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(space contrast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682798" y="1328476"/>
            <a:ext cx="16920117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 간의 공간 크기는 요소 간의 관계를 정의한다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418E5-BCC0-4FE2-A26A-CC851846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09" y="2603500"/>
            <a:ext cx="9464383" cy="7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5E8460-4536-48B7-9DCE-D8002B51A597}"/>
              </a:ext>
            </a:extLst>
          </p:cNvPr>
          <p:cNvSpPr txBox="1"/>
          <p:nvPr/>
        </p:nvSpPr>
        <p:spPr>
          <a:xfrm>
            <a:off x="314827" y="497580"/>
            <a:ext cx="1279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4: </a:t>
            </a:r>
            <a:r>
              <a:rPr lang="en-US" altLang="ko-KR" sz="3200" b="1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Shape, Form &amp; style… Factors 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및 스타일 대비</a:t>
            </a:r>
            <a:r>
              <a:rPr lang="en-US" altLang="ko-KR" sz="32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solidFill>
                <a:srgbClr val="6946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E88DD-F82A-4E8E-8865-9C566AD9EF3A}"/>
              </a:ext>
            </a:extLst>
          </p:cNvPr>
          <p:cNvSpPr txBox="1"/>
          <p:nvPr/>
        </p:nvSpPr>
        <p:spPr>
          <a:xfrm>
            <a:off x="682798" y="1328476"/>
            <a:ext cx="16920117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 모양</a:t>
            </a:r>
            <a:r>
              <a:rPr lang="en-US" altLang="ko-KR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dirty="0">
                <a:solidFill>
                  <a:srgbClr val="6946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나 스타일의 차이로 요소를 강조함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61E842-D994-48BE-8B3F-C548C283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68" y="2603499"/>
            <a:ext cx="9147665" cy="69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186</Words>
  <Application>Microsoft Office PowerPoint</Application>
  <PresentationFormat>사용자 지정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Administrator</cp:lastModifiedBy>
  <cp:revision>29</cp:revision>
  <dcterms:created xsi:type="dcterms:W3CDTF">2021-06-10T19:38:59Z</dcterms:created>
  <dcterms:modified xsi:type="dcterms:W3CDTF">2021-06-10T10:55:11Z</dcterms:modified>
</cp:coreProperties>
</file>