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arlow" panose="020B0604020202020204" charset="0"/>
      <p:regular r:id="rId7"/>
      <p:bold r:id="rId8"/>
      <p:italic r:id="rId9"/>
      <p:boldItalic r:id="rId10"/>
    </p:embeddedFont>
    <p:embeddedFont>
      <p:font typeface="Microsoft JhengHei" panose="020B0604030504040204" pitchFamily="34" charset="-12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056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4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48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13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68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 smtClean="0"/>
              <a:t>1. </a:t>
            </a:r>
            <a:r>
              <a:rPr lang="zh-TW" sz="1800" dirty="0" smtClean="0"/>
              <a:t>在</a:t>
            </a:r>
            <a:r>
              <a:rPr lang="zh-TW" sz="1800" dirty="0"/>
              <a:t>速度較慢的時候，可以先從哪邊開始檢查</a:t>
            </a:r>
            <a:r>
              <a:rPr lang="zh-TW" sz="1800" dirty="0" smtClean="0"/>
              <a:t>?</a:t>
            </a:r>
            <a:endParaRPr lang="en-US" altLang="zh-TW" sz="1800" dirty="0" smtClean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 : </a:t>
            </a: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/>
              <a:t> </a:t>
            </a:r>
            <a:r>
              <a:rPr lang="en-US" altLang="zh-TW" sz="1800" dirty="0" smtClean="0"/>
              <a:t>  a. </a:t>
            </a:r>
            <a:r>
              <a:rPr lang="zh-TW" altLang="en-US" sz="1800" dirty="0" smtClean="0"/>
              <a:t>讀取的檔案格式</a:t>
            </a:r>
            <a:r>
              <a:rPr lang="en-US" altLang="zh-TW" sz="1800" dirty="0" smtClean="0"/>
              <a:t>(</a:t>
            </a:r>
            <a:r>
              <a:rPr lang="en-US" altLang="zh-TW" sz="1800" dirty="0" err="1" smtClean="0"/>
              <a:t>pkl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＜</a:t>
            </a:r>
            <a:r>
              <a:rPr lang="en-US" altLang="zh-TW" sz="1800" dirty="0" err="1" smtClean="0"/>
              <a:t>hdf</a:t>
            </a:r>
            <a:r>
              <a:rPr lang="en-US" altLang="zh-TW" sz="1800" dirty="0" smtClean="0"/>
              <a:t> &lt; csv &lt; </a:t>
            </a:r>
            <a:r>
              <a:rPr lang="en-US" altLang="zh-TW" sz="1800" dirty="0" err="1" smtClean="0"/>
              <a:t>xlsx</a:t>
            </a:r>
            <a:r>
              <a:rPr lang="en-US" altLang="zh-TW" sz="1800" dirty="0" smtClean="0"/>
              <a:t>)</a:t>
            </a:r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b. </a:t>
            </a:r>
            <a:r>
              <a:rPr lang="zh-TW" altLang="en-US" sz="1800" dirty="0" smtClean="0"/>
              <a:t>是否使用內建函數</a:t>
            </a:r>
            <a:endParaRPr lang="en-US" altLang="zh-TW" sz="1800" dirty="0" smtClean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800" dirty="0"/>
              <a:t> </a:t>
            </a:r>
            <a:r>
              <a:rPr lang="en-US" sz="1800" dirty="0" smtClean="0"/>
              <a:t>  c. </a:t>
            </a:r>
            <a:r>
              <a:rPr lang="zh-TW" altLang="en-US" sz="1800" dirty="0" smtClean="0"/>
              <a:t>是否向量化資料處理</a:t>
            </a:r>
            <a:endParaRPr lang="en-US" sz="1800" dirty="0" smtClean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altLang="zh-TW" sz="1800" dirty="0" smtClean="0"/>
              <a:t>2. </a:t>
            </a:r>
            <a:r>
              <a:rPr lang="zh-TW" sz="1800" dirty="0" smtClean="0"/>
              <a:t>資料</a:t>
            </a:r>
            <a:r>
              <a:rPr lang="zh-TW" sz="1800" dirty="0"/>
              <a:t>過大時應採取什麼方式讓記憶體占用量下降</a:t>
            </a:r>
            <a:r>
              <a:rPr lang="zh-TW" sz="1800" dirty="0" smtClean="0"/>
              <a:t>?</a:t>
            </a:r>
            <a:endParaRPr lang="en-US" altLang="zh-TW" sz="1800" dirty="0" smtClean="0"/>
          </a:p>
          <a:p>
            <a:pPr marL="520700" lvl="1" indent="0">
              <a:buNone/>
            </a:pPr>
            <a:r>
              <a:rPr lang="en-US" sz="1800" dirty="0" err="1" smtClean="0"/>
              <a:t>Ans</a:t>
            </a:r>
            <a:r>
              <a:rPr lang="en-US" sz="1800" dirty="0" smtClean="0"/>
              <a:t> </a:t>
            </a:r>
            <a:r>
              <a:rPr lang="en-US" sz="1800" smtClean="0"/>
              <a:t>: downcast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</Words>
  <Application>Microsoft Office PowerPoint</Application>
  <PresentationFormat>如螢幕大小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Barlow</vt:lpstr>
      <vt:lpstr>Arial</vt:lpstr>
      <vt:lpstr>Microsoft JhengHei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Wen Shen(沈文雄)</cp:lastModifiedBy>
  <cp:revision>2</cp:revision>
  <dcterms:modified xsi:type="dcterms:W3CDTF">2021-02-02T15:14:16Z</dcterms:modified>
</cp:coreProperties>
</file>