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18" r:id="rId3"/>
    <p:sldId id="420" r:id="rId4"/>
    <p:sldId id="421" r:id="rId5"/>
    <p:sldId id="422" r:id="rId6"/>
    <p:sldId id="423" r:id="rId7"/>
    <p:sldId id="424" r:id="rId8"/>
    <p:sldId id="417" r:id="rId9"/>
    <p:sldId id="415" r:id="rId10"/>
    <p:sldId id="414" r:id="rId11"/>
    <p:sldId id="379" r:id="rId12"/>
    <p:sldId id="425" r:id="rId13"/>
    <p:sldId id="427" r:id="rId14"/>
    <p:sldId id="428" r:id="rId15"/>
    <p:sldId id="429" r:id="rId16"/>
    <p:sldId id="439" r:id="rId17"/>
    <p:sldId id="440" r:id="rId18"/>
    <p:sldId id="438" r:id="rId19"/>
    <p:sldId id="426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106" d="100"/>
          <a:sy n="106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Spring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01.IntroSpring(</a:t>
            </a:r>
            <a:r>
              <a:rPr lang="ko-KR" altLang="en-US" b="1" cap="none" dirty="0" err="1"/>
              <a:t>개발환경구축및설명</a:t>
            </a:r>
            <a:r>
              <a:rPr lang="en-US" altLang="ko-KR" b="1" cap="none" dirty="0"/>
              <a:t>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Spring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D72AB-964A-4291-8332-225A29FA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727325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C68ADB7A-1A91-4775-A293-CFC29503159A}"/>
              </a:ext>
            </a:extLst>
          </p:cNvPr>
          <p:cNvSpPr txBox="1"/>
          <p:nvPr/>
        </p:nvSpPr>
        <p:spPr>
          <a:xfrm>
            <a:off x="3336220" y="5996085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Down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받은 파일 실행</a:t>
            </a:r>
          </a:p>
        </p:txBody>
      </p:sp>
    </p:spTree>
    <p:extLst>
      <p:ext uri="{BB962C8B-B14F-4D97-AF65-F5344CB8AC3E}">
        <p14:creationId xmlns:p14="http://schemas.microsoft.com/office/powerpoint/2010/main" val="408662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3336220" y="5996085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후 생성 된 폴더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79805-42D0-4D53-9AF7-05F56FFC1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9" r="10792"/>
          <a:stretch/>
        </p:blipFill>
        <p:spPr>
          <a:xfrm>
            <a:off x="2267743" y="1112382"/>
            <a:ext cx="4608513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39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SpringToolSuite4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클릭 후 바탕 화면 바로가기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051D6-9C93-45BA-8AB5-94BC840B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62" y="1269000"/>
            <a:ext cx="7082884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57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실행 확인 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Help - &gt; Eclipse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MarketPlace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1A886-FA91-4FA6-B6E7-E4B762D51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55"/>
          <a:stretch/>
        </p:blipFill>
        <p:spPr>
          <a:xfrm>
            <a:off x="612648" y="998479"/>
            <a:ext cx="8100817" cy="45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Tools 3 Install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(Confirm finish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1A886-FA91-4FA6-B6E7-E4B762D51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55"/>
          <a:stretch/>
        </p:blipFill>
        <p:spPr>
          <a:xfrm>
            <a:off x="612648" y="998479"/>
            <a:ext cx="8100817" cy="45478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E61E7-3CF9-4F78-A88C-3A3C2699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777280"/>
            <a:ext cx="3507256" cy="51756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4D3DBD-0E81-415E-98A7-DCAACDDC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735205"/>
            <a:ext cx="3438580" cy="507435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C9FA11EA-A936-49B3-9473-1A7B7785B7D8}"/>
              </a:ext>
            </a:extLst>
          </p:cNvPr>
          <p:cNvSpPr/>
          <p:nvPr/>
        </p:nvSpPr>
        <p:spPr>
          <a:xfrm>
            <a:off x="2843808" y="3429000"/>
            <a:ext cx="59220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798BFA-7189-42AA-82CC-E66CE4FB4961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3349288" y="3859239"/>
            <a:ext cx="1933890" cy="1650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ABD614A-D1EA-4827-A93F-1CF5EF74F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326" y="1021708"/>
            <a:ext cx="3977033" cy="42521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EFD1EA-8CFB-460D-B7A4-02104F621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071" y="1335782"/>
            <a:ext cx="3389525" cy="36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4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영역이 작업 상태 표시 줄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되면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 확인 창 나옴 재시작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하면됨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517E9E-DA88-463A-9EF9-DCBD49FD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890826"/>
            <a:ext cx="8569837" cy="4597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F0DAAA-B0BB-45FB-B1BA-31AB8EC4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690812"/>
            <a:ext cx="5105400" cy="147637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BCA0E11-1EF5-4885-8B20-E60F6CBE26AB}"/>
              </a:ext>
            </a:extLst>
          </p:cNvPr>
          <p:cNvSpPr/>
          <p:nvPr/>
        </p:nvSpPr>
        <p:spPr>
          <a:xfrm>
            <a:off x="8309541" y="5388558"/>
            <a:ext cx="59220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2C6459-1CD8-4403-A86B-58BD1E75B965}"/>
              </a:ext>
            </a:extLst>
          </p:cNvPr>
          <p:cNvSpPr/>
          <p:nvPr/>
        </p:nvSpPr>
        <p:spPr>
          <a:xfrm>
            <a:off x="5220072" y="3680251"/>
            <a:ext cx="59220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978BA7-73BA-48ED-9CA5-6388BAE4D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2514600"/>
            <a:ext cx="7943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완료 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Web Developer Tools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Enterprise Java and Web Developer Tools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978BA7-73BA-48ED-9CA5-6388BAE4D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" t="6971" r="4677" b="2467"/>
          <a:stretch/>
        </p:blipFill>
        <p:spPr>
          <a:xfrm>
            <a:off x="1115616" y="1415782"/>
            <a:ext cx="6480000" cy="1461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D544CF-ECBF-43A8-9F84-338B5896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322526"/>
            <a:ext cx="6480000" cy="2196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957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화면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4BAF2-83EA-48E0-BE96-EB62ECD3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2"/>
            <a:ext cx="9144000" cy="4905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DAB9F8-11D8-4B41-8367-27238680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9" y="825671"/>
            <a:ext cx="3976886" cy="5174944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482A7F4D-392B-4281-B725-D9E0763999DB}"/>
              </a:ext>
            </a:extLst>
          </p:cNvPr>
          <p:cNvSpPr txBox="1"/>
          <p:nvPr/>
        </p:nvSpPr>
        <p:spPr>
          <a:xfrm>
            <a:off x="2177480" y="1163965"/>
            <a:ext cx="48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/main/java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-Java 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소스파일을 관리하는 디렉토리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241B9F0-0BBE-460F-B67E-53538B8D9FCF}"/>
              </a:ext>
            </a:extLst>
          </p:cNvPr>
          <p:cNvSpPr txBox="1"/>
          <p:nvPr/>
        </p:nvSpPr>
        <p:spPr>
          <a:xfrm>
            <a:off x="2185046" y="1683613"/>
            <a:ext cx="484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resouces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-Logging 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및 리소스 관련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잘사용안함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E79F708-9074-4F97-8439-1DD9008EAD09}"/>
              </a:ext>
            </a:extLst>
          </p:cNvPr>
          <p:cNvSpPr txBox="1"/>
          <p:nvPr/>
        </p:nvSpPr>
        <p:spPr>
          <a:xfrm>
            <a:off x="2267952" y="2391242"/>
            <a:ext cx="484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/test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테스트 관련 디렉토리 들</a:t>
            </a:r>
            <a:endParaRPr lang="en-US" altLang="ko-KR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B450CA6-1009-4DF3-BB59-B15359CA593E}"/>
              </a:ext>
            </a:extLst>
          </p:cNvPr>
          <p:cNvSpPr txBox="1"/>
          <p:nvPr/>
        </p:nvSpPr>
        <p:spPr>
          <a:xfrm>
            <a:off x="2185046" y="3265328"/>
            <a:ext cx="484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/main/webapp/resources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-Spring Web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관련 리소스 파일들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image 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830B5894-A8DC-434E-BE9B-4F5BB5A0E299}"/>
              </a:ext>
            </a:extLst>
          </p:cNvPr>
          <p:cNvSpPr txBox="1"/>
          <p:nvPr/>
        </p:nvSpPr>
        <p:spPr>
          <a:xfrm>
            <a:off x="2252568" y="4280991"/>
            <a:ext cx="484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/main/webapp/Spring</a:t>
            </a:r>
            <a:b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-Servlet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설정파일 관리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65A3BA49-8245-4301-83B0-E51BF2F08644}"/>
              </a:ext>
            </a:extLst>
          </p:cNvPr>
          <p:cNvSpPr txBox="1"/>
          <p:nvPr/>
        </p:nvSpPr>
        <p:spPr>
          <a:xfrm>
            <a:off x="2177480" y="5047704"/>
            <a:ext cx="520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/main/webapp/Views</a:t>
            </a:r>
            <a:b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Jsp,Html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등등 주로 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사용하지만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에서 보여지는 페이지 부분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6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82A7F4D-392B-4281-B725-D9E0763999DB}"/>
              </a:ext>
            </a:extLst>
          </p:cNvPr>
          <p:cNvSpPr txBox="1"/>
          <p:nvPr/>
        </p:nvSpPr>
        <p:spPr>
          <a:xfrm>
            <a:off x="2159732" y="638422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Windows-&gt;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prefereces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-&gt;encoding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꺠짐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9B8647-D0FE-41CB-9B54-90400045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41" y="899833"/>
            <a:ext cx="4453813" cy="50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8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67BA80B-C89D-4749-BE75-0D5E9493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84" y="1741892"/>
            <a:ext cx="5391150" cy="324802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 완료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a java Project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해서 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57429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3281C-06C4-4D4E-8E3A-A715FA2794C3}"/>
              </a:ext>
            </a:extLst>
          </p:cNvPr>
          <p:cNvSpPr txBox="1"/>
          <p:nvPr/>
        </p:nvSpPr>
        <p:spPr>
          <a:xfrm>
            <a:off x="395536" y="30689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 </a:t>
            </a:r>
            <a:r>
              <a:rPr lang="ko-KR" altLang="en-US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개발업체인 </a:t>
            </a:r>
            <a:r>
              <a:rPr lang="en-US" altLang="ko-KR" sz="1600" b="0" i="0" dirty="0" err="1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SpringSource</a:t>
            </a:r>
            <a:r>
              <a:rPr lang="ko-KR" altLang="en-US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 직접 만들어 제공하는 </a:t>
            </a:r>
            <a:r>
              <a:rPr lang="ko-KR" altLang="en-US" sz="1600" b="0" i="0" strike="sngStrike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이클립스의 </a:t>
            </a:r>
            <a:r>
              <a:rPr lang="ko-KR" altLang="en-US" sz="1600" b="0" i="0" strike="sngStrike" dirty="0" err="1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확장판</a:t>
            </a:r>
            <a:r>
              <a:rPr lang="en-US" altLang="ko-KR" sz="1600" b="0" i="0" strike="sngStrike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 </a:t>
            </a:r>
            <a:r>
              <a:rPr lang="ko-KR" altLang="en-US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개발에 최적화 되도록 만든 </a:t>
            </a:r>
            <a: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Integrated Development Environment, IDE </a:t>
            </a:r>
            <a:r>
              <a:rPr lang="ko-KR" altLang="en-US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B3DAD-9699-4B27-8013-BF3E5A87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19" y="736070"/>
            <a:ext cx="3576873" cy="229256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4F725F81-3E02-4285-B791-BCDD34590F2E}"/>
              </a:ext>
            </a:extLst>
          </p:cNvPr>
          <p:cNvSpPr txBox="1"/>
          <p:nvPr/>
        </p:nvSpPr>
        <p:spPr>
          <a:xfrm>
            <a:off x="385472" y="3721387"/>
            <a:ext cx="86077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(JAVA)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기반으로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어플리케이션을 제작하기 위한 약속된 프로그래밍 틀 입니다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1B30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예전 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EJB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고가의 장비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(WAS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 되어지고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설정 그리고 테스트 환경에 많은 애로사항들이 존재 했습니다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스프링의 경우 </a:t>
            </a:r>
            <a:r>
              <a:rPr lang="ko-KR" altLang="en-US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톰캣을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이용할 수 있으며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EJB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비해서 코드의 경량화 그리고 개발 중에 테스트가 쉽다는 점이 특징 입니다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언급한 내용은 스프링의 전체적인 특징이며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세부적인 특징들에 대해서 앞으로 하나씩 학습해 보도록 하겠습니다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1B30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스프링의 국내에서 자바개발자들에게 표준프레임워크가 되었습니다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스프링의 기본을 정확히 학습한다면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어플리케이션을 쉽고 빨리 개발할 수 있을 것 입니다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1B30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물론 스프링학습 이전에 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및 </a:t>
            </a:r>
            <a:r>
              <a:rPr lang="en-US" altLang="ko-KR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JSP&amp;Servlet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선행학습이 반듯이 필요하며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외에 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html, </a:t>
            </a:r>
            <a:r>
              <a:rPr lang="en-US" altLang="ko-KR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스크립트 언어도 기본적인 학습이 필요 합니다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1B30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스프링은 계속해서 업데이트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버전업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되고 있으며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되는 내용에 대한 꾸준한 학습이 필요 합니다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그렇다고 업데이트가 자주 발생하지는 않습니다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03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Legacy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했는데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안나오는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Tool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제대로 설치 안된 상태 다시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MarketPlace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가면됨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4692D5-0C20-4E56-822E-CD6E7C8E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47724"/>
            <a:ext cx="5686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MVC Project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후 프로젝트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FF2AB4-80FD-48E7-8C6C-EBDBD6A9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08719"/>
            <a:ext cx="6624736" cy="48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Name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com.hanul.test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FCE219-B672-4618-ACB3-90A60CD0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17" y="727246"/>
            <a:ext cx="4273365" cy="50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CB2F97-3EF2-4BD7-A2EC-8E35BA6C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890826"/>
            <a:ext cx="8569837" cy="459736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(Eclipse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탭이 안보일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window-&gt;show 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4E3BE1-C117-4A95-8A80-93610FE2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20" y="1196752"/>
            <a:ext cx="3277948" cy="40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포트번호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남는거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할당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netstat –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사용하지 않는 포트를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sever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포트에 할당하고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7E4E6E-376D-4F56-9586-D96632F0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92" y="908720"/>
            <a:ext cx="7326216" cy="38278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340F0B-44AE-4665-9A30-96E989CD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52" y="1988840"/>
            <a:ext cx="6613848" cy="34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277080" y="638148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오른쪽 클릭 후 생성 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add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실행 시킨 후 정상 실행 되는지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732EA-DB0D-4A53-83E1-FCBC15D5B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811456"/>
            <a:ext cx="7524328" cy="543363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805FE2C-2015-45A1-984A-C06F4334994F}"/>
              </a:ext>
            </a:extLst>
          </p:cNvPr>
          <p:cNvSpPr/>
          <p:nvPr/>
        </p:nvSpPr>
        <p:spPr>
          <a:xfrm>
            <a:off x="2699792" y="4797152"/>
            <a:ext cx="187220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A988E3-5746-4D39-B5CA-5C1EAD3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936" y="1052736"/>
            <a:ext cx="4536504" cy="43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59732" y="638422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Chrome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후 자신의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IP(localhost)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포트번호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/test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엔터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 나오면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작동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DB34B-59C3-40AB-9283-D77F178D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50" y="951722"/>
            <a:ext cx="6867700" cy="49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71FDB-017B-4FCC-BF42-E0318453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005167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482A7F4D-392B-4281-B725-D9E0763999DB}"/>
              </a:ext>
            </a:extLst>
          </p:cNvPr>
          <p:cNvSpPr txBox="1"/>
          <p:nvPr/>
        </p:nvSpPr>
        <p:spPr>
          <a:xfrm>
            <a:off x="2159732" y="5946986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깨질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잡아준다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D231415-E76D-43C3-90A0-A1D3301450BA}"/>
              </a:ext>
            </a:extLst>
          </p:cNvPr>
          <p:cNvGrpSpPr/>
          <p:nvPr/>
        </p:nvGrpSpPr>
        <p:grpSpPr>
          <a:xfrm>
            <a:off x="989602" y="1024574"/>
            <a:ext cx="7902878" cy="4493538"/>
            <a:chOff x="989602" y="1024574"/>
            <a:chExt cx="7902878" cy="44935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0C1DB56-FDC8-4331-A91F-E6E9AD774241}"/>
                </a:ext>
              </a:extLst>
            </p:cNvPr>
            <p:cNvSpPr txBox="1"/>
            <p:nvPr/>
          </p:nvSpPr>
          <p:spPr>
            <a:xfrm>
              <a:off x="2339752" y="1024574"/>
              <a:ext cx="6552728" cy="44935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한글 깨짐 처리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encodingFilter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endPara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&lt;!–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작성할 때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.java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파일같이 자동 완성되는 곳에서 작성한 뒤 </a:t>
              </a:r>
              <a:r>
                <a:rPr lang="ko-KR" altLang="en-US" sz="1100" dirty="0" err="1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잘라내기하여</a:t>
              </a:r>
              <a:endParaRPr lang="ko-KR" altLang="en-US" sz="11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l"/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아래 </a:t>
              </a:r>
              <a:r>
                <a:rPr lang="en-US" altLang="ko-KR" sz="1100" dirty="0" err="1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org.springframework.web.filter.CharacterEncodingFilter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부분 붙여넣기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ko-KR" altLang="en-US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filter-class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org.springframework.web.filter.CharacterEncodingFilter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filter-class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endPara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초기화 됐을 때의 파라미터를 지정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-param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encoding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param-value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u="sng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utf-8</a:t>
              </a:r>
              <a:r>
                <a:rPr lang="en-US" altLang="ko-KR" sz="1100" u="sng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u="sng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param-value</a:t>
              </a:r>
              <a:r>
                <a:rPr lang="en-US" altLang="ko-KR" sz="1100" u="sng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   </a:t>
              </a:r>
              <a:r>
                <a:rPr lang="en-US" altLang="ko-KR" sz="1100" u="sng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'utf-8' </a:t>
              </a:r>
              <a:r>
                <a:rPr lang="ko-KR" altLang="en-US" sz="1100" u="sng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대소문자 관계 없음 </a:t>
              </a:r>
              <a:r>
                <a:rPr lang="en-US" altLang="ko-KR" sz="1100" u="sng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-param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-param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forceEncoding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param-value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param-value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-param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filter-mapping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encodingFilter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url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-pattern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/*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url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-pattern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 </a:t>
              </a:r>
              <a:r>
                <a:rPr lang="ko-KR" altLang="en-US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모든 요청에 대해서 이 필터를 거치게 함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filter-mapping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endPara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한글 설정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End --&gt;</a:t>
              </a:r>
              <a:endParaRPr lang="ko-KR" altLang="en-US" sz="1100" dirty="0"/>
            </a:p>
          </p:txBody>
        </p:sp>
        <p:sp>
          <p:nvSpPr>
            <p:cNvPr id="6" name="순서도: 수동 연산 5">
              <a:extLst>
                <a:ext uri="{FF2B5EF4-FFF2-40B4-BE49-F238E27FC236}">
                  <a16:creationId xmlns:a16="http://schemas.microsoft.com/office/drawing/2014/main" id="{864764A5-BD87-4689-A962-8A334D2426F4}"/>
                </a:ext>
              </a:extLst>
            </p:cNvPr>
            <p:cNvSpPr/>
            <p:nvPr/>
          </p:nvSpPr>
          <p:spPr>
            <a:xfrm rot="5400000">
              <a:off x="-582092" y="2596268"/>
              <a:ext cx="4493538" cy="135015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5122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565 w 10000"/>
                <a:gd name="connsiteY2" fmla="*/ 9933 h 10000"/>
                <a:gd name="connsiteX3" fmla="*/ 5122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565" y="9933"/>
                  </a:lnTo>
                  <a:lnTo>
                    <a:pt x="5122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820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CC62AC1B-FF99-4A46-A83F-D8B037A71B57}"/>
              </a:ext>
            </a:extLst>
          </p:cNvPr>
          <p:cNvSpPr txBox="1"/>
          <p:nvPr/>
        </p:nvSpPr>
        <p:spPr>
          <a:xfrm>
            <a:off x="139510" y="1887512"/>
            <a:ext cx="513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http://java.sun.com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2A6FC1-491C-4C0D-955C-D46B22B746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510" y="2420888"/>
            <a:ext cx="4178049" cy="3066149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3E60C9DE-5254-4BD8-8425-8E1C008501DF}"/>
              </a:ext>
            </a:extLst>
          </p:cNvPr>
          <p:cNvSpPr txBox="1"/>
          <p:nvPr/>
        </p:nvSpPr>
        <p:spPr>
          <a:xfrm>
            <a:off x="156560" y="1505824"/>
            <a:ext cx="10676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8B4CE97-5053-4691-81C0-35E28BD57017}"/>
              </a:ext>
            </a:extLst>
          </p:cNvPr>
          <p:cNvSpPr txBox="1"/>
          <p:nvPr/>
        </p:nvSpPr>
        <p:spPr>
          <a:xfrm>
            <a:off x="4992118" y="1887512"/>
            <a:ext cx="418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Downloads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57A939-DC3A-44C0-B954-30BC38DF2B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42667" y="2426309"/>
            <a:ext cx="4188394" cy="304193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3A7BBB-5A63-48CA-B7B8-F8E253A1EED7}"/>
              </a:ext>
            </a:extLst>
          </p:cNvPr>
          <p:cNvCxnSpPr/>
          <p:nvPr/>
        </p:nvCxnSpPr>
        <p:spPr>
          <a:xfrm>
            <a:off x="156560" y="1813601"/>
            <a:ext cx="976687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27E04D7D-7F35-4628-B028-D7942A2E1D5C}"/>
              </a:ext>
            </a:extLst>
          </p:cNvPr>
          <p:cNvSpPr txBox="1"/>
          <p:nvPr/>
        </p:nvSpPr>
        <p:spPr>
          <a:xfrm>
            <a:off x="107504" y="1700808"/>
            <a:ext cx="514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JDK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6584F1E-7667-4155-9C60-46C987886C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920" y="2042614"/>
            <a:ext cx="4188394" cy="30419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45AEC9-84CB-44EA-8F71-08759E34F2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48102" y="2042614"/>
            <a:ext cx="4188394" cy="30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66DAA-333F-4A27-B35C-326FB0709694}"/>
              </a:ext>
            </a:extLst>
          </p:cNvPr>
          <p:cNvSpPr txBox="1"/>
          <p:nvPr/>
        </p:nvSpPr>
        <p:spPr>
          <a:xfrm>
            <a:off x="14119" y="1268760"/>
            <a:ext cx="1067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0FA4B-1437-4127-A493-500C79493F54}"/>
              </a:ext>
            </a:extLst>
          </p:cNvPr>
          <p:cNvSpPr txBox="1"/>
          <p:nvPr/>
        </p:nvSpPr>
        <p:spPr>
          <a:xfrm>
            <a:off x="237853" y="1581182"/>
            <a:ext cx="1045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bin/javac.exe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.java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받아들일 수 있는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변환 시켜주는 프로그램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매번 해당 경로에 들어가서 실행하기가 번거로우므로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설정을 통해 어디서나 실행 가능하게 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E86D9-84B7-499F-8D6D-5BECF7AD5633}"/>
              </a:ext>
            </a:extLst>
          </p:cNvPr>
          <p:cNvSpPr txBox="1"/>
          <p:nvPr/>
        </p:nvSpPr>
        <p:spPr>
          <a:xfrm>
            <a:off x="1979712" y="5312241"/>
            <a:ext cx="13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bin/javac.exe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96A98F87-E0F1-4AFA-947D-EF3763FB54C9}"/>
              </a:ext>
            </a:extLst>
          </p:cNvPr>
          <p:cNvSpPr txBox="1"/>
          <p:nvPr/>
        </p:nvSpPr>
        <p:spPr>
          <a:xfrm>
            <a:off x="6842552" y="5282930"/>
            <a:ext cx="13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설정변경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148280-A74F-41B0-82CD-A9A9BBCA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8390"/>
            <a:ext cx="4272372" cy="26207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49C31A-05E4-4A36-B1E8-66E28AE0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35" y="2244779"/>
            <a:ext cx="4425635" cy="25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B27C045B-2EDF-4452-9C83-86934CF0289E}"/>
              </a:ext>
            </a:extLst>
          </p:cNvPr>
          <p:cNvSpPr txBox="1"/>
          <p:nvPr/>
        </p:nvSpPr>
        <p:spPr>
          <a:xfrm>
            <a:off x="1233426" y="5256703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속성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EF1244B0-498C-4AEA-BE44-2394986F23E3}"/>
              </a:ext>
            </a:extLst>
          </p:cNvPr>
          <p:cNvSpPr txBox="1"/>
          <p:nvPr/>
        </p:nvSpPr>
        <p:spPr>
          <a:xfrm>
            <a:off x="4905521" y="5256702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수정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95AC99B-1F11-4EA3-BE11-AD01FD9E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81" y="1324299"/>
            <a:ext cx="3535199" cy="38715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3B3118-719E-434B-A893-922F4F81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33" y="1336496"/>
            <a:ext cx="3589586" cy="39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5A438958-41F1-4A59-A338-F22F4EF3A791}"/>
              </a:ext>
            </a:extLst>
          </p:cNvPr>
          <p:cNvSpPr>
            <a:spLocks noGrp="1"/>
          </p:cNvSpPr>
          <p:nvPr/>
        </p:nvSpPr>
        <p:spPr>
          <a:xfrm>
            <a:off x="7043621" y="56891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735F911C-FE53-4FC6-B3D1-B03073C53DED}"/>
              </a:ext>
            </a:extLst>
          </p:cNvPr>
          <p:cNvSpPr txBox="1"/>
          <p:nvPr/>
        </p:nvSpPr>
        <p:spPr>
          <a:xfrm>
            <a:off x="-889972" y="803758"/>
            <a:ext cx="1092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n-ea"/>
              </a:rPr>
              <a:t>JAVA </a:t>
            </a:r>
            <a:r>
              <a:rPr lang="ko-KR" altLang="en-US" sz="1400" dirty="0">
                <a:latin typeface="+mn-ea"/>
              </a:rPr>
              <a:t>환경 변수 설정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416E3627-0991-4504-AD45-D3FD28A65E33}"/>
              </a:ext>
            </a:extLst>
          </p:cNvPr>
          <p:cNvSpPr txBox="1"/>
          <p:nvPr/>
        </p:nvSpPr>
        <p:spPr>
          <a:xfrm>
            <a:off x="519625" y="5113300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89EE403-6994-4962-AE05-8561EC0316C6}"/>
              </a:ext>
            </a:extLst>
          </p:cNvPr>
          <p:cNvSpPr txBox="1"/>
          <p:nvPr/>
        </p:nvSpPr>
        <p:spPr>
          <a:xfrm>
            <a:off x="486298" y="3000202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JAVA_HOME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53706014-9EB9-4B35-98B8-58114DFE844C}"/>
              </a:ext>
            </a:extLst>
          </p:cNvPr>
          <p:cNvSpPr txBox="1"/>
          <p:nvPr/>
        </p:nvSpPr>
        <p:spPr>
          <a:xfrm>
            <a:off x="5057363" y="5232351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완료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8B4265F-2F15-4900-BB49-6254CAA1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" y="1363090"/>
            <a:ext cx="3670304" cy="14327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A86BBF2-9891-4865-9E56-D4F8B64C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" y="3429000"/>
            <a:ext cx="3670304" cy="14415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8112A6-DDA0-400F-9F00-EE08BED7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19" y="1448675"/>
            <a:ext cx="5146544" cy="33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A5D17C6-2B73-47E6-850E-2F2A287AECFA}"/>
              </a:ext>
            </a:extLst>
          </p:cNvPr>
          <p:cNvSpPr txBox="1"/>
          <p:nvPr/>
        </p:nvSpPr>
        <p:spPr>
          <a:xfrm>
            <a:off x="3336220" y="5996085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CBA52-2B72-4893-841F-C890E0FF3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38"/>
          <a:stretch/>
        </p:blipFill>
        <p:spPr>
          <a:xfrm>
            <a:off x="611210" y="1269000"/>
            <a:ext cx="792158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7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7C449E7-2754-4E4F-BACC-594685549B3A}"/>
              </a:ext>
            </a:extLst>
          </p:cNvPr>
          <p:cNvSpPr txBox="1"/>
          <p:nvPr/>
        </p:nvSpPr>
        <p:spPr>
          <a:xfrm>
            <a:off x="719643" y="2508083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Wondows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64-bit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후 다운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9B87E-491A-43BF-9380-D142A601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24944"/>
            <a:ext cx="788129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456842-12FE-4057-8A40-473E634B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79" y="1628800"/>
            <a:ext cx="4882192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F994024-6F4B-4353-85E3-CC81D7663FC1}"/>
              </a:ext>
            </a:extLst>
          </p:cNvPr>
          <p:cNvSpPr/>
          <p:nvPr/>
        </p:nvSpPr>
        <p:spPr>
          <a:xfrm>
            <a:off x="539552" y="2466492"/>
            <a:ext cx="360183" cy="360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317A07-3BA1-4618-82D0-8A9C09118B1F}"/>
              </a:ext>
            </a:extLst>
          </p:cNvPr>
          <p:cNvSpPr/>
          <p:nvPr/>
        </p:nvSpPr>
        <p:spPr>
          <a:xfrm>
            <a:off x="3601379" y="1206201"/>
            <a:ext cx="360183" cy="360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312E7F3A-94B8-4BF5-8946-9B9ABA7EB321}"/>
              </a:ext>
            </a:extLst>
          </p:cNvPr>
          <p:cNvSpPr txBox="1"/>
          <p:nvPr/>
        </p:nvSpPr>
        <p:spPr>
          <a:xfrm>
            <a:off x="3785667" y="1247792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Projects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 Tools4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78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13174</TotalTime>
  <Words>911</Words>
  <Application>Microsoft Office PowerPoint</Application>
  <PresentationFormat>화면 슬라이드 쇼(4:3)</PresentationFormat>
  <Paragraphs>142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HY나무M</vt:lpstr>
      <vt:lpstr>HY얕은샘물M</vt:lpstr>
      <vt:lpstr>나눔고딕코딩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01.IntroSpring(개발환경구축및설명)</vt:lpstr>
      <vt:lpstr>Spring</vt:lpstr>
      <vt:lpstr>개발환경 구축</vt:lpstr>
      <vt:lpstr>개발환경 구축</vt:lpstr>
      <vt:lpstr>개발환경 구축</vt:lpstr>
      <vt:lpstr>개발환경 구축</vt:lpstr>
      <vt:lpstr>개발환경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화면 구성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동일 장</cp:lastModifiedBy>
  <cp:revision>1254</cp:revision>
  <dcterms:created xsi:type="dcterms:W3CDTF">2009-09-01T01:24:33Z</dcterms:created>
  <dcterms:modified xsi:type="dcterms:W3CDTF">2021-10-07T02:00:15Z</dcterms:modified>
</cp:coreProperties>
</file>