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20C1-19E0-4B78-B96C-CB4CFA596835}" type="datetimeFigureOut">
              <a:rPr lang="de-DE" smtClean="0"/>
              <a:t>26.04.2014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D9D0-FB05-4886-95EF-9AEF16DF4F1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26/04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Materialbeschaffung</a:t>
            </a:r>
          </a:p>
          <a:p>
            <a:pPr lvl="2"/>
            <a:r>
              <a:rPr lang="de-DE" dirty="0" smtClean="0"/>
              <a:t>Bestandsaufnahme</a:t>
            </a:r>
          </a:p>
          <a:p>
            <a:pPr lvl="2"/>
            <a:r>
              <a:rPr lang="de-DE" dirty="0" smtClean="0"/>
              <a:t>Baumarkteinkauf</a:t>
            </a:r>
          </a:p>
          <a:p>
            <a:pPr lvl="2"/>
            <a:r>
              <a:rPr lang="de-DE" dirty="0" smtClean="0"/>
              <a:t>Netzteil evaluieren/beschaffen</a:t>
            </a:r>
          </a:p>
          <a:p>
            <a:r>
              <a:rPr lang="de-DE" dirty="0" smtClean="0"/>
              <a:t>Grundkörper konfektionieren</a:t>
            </a:r>
          </a:p>
          <a:p>
            <a:pPr lvl="2"/>
            <a:r>
              <a:rPr lang="de-DE" dirty="0" smtClean="0"/>
              <a:t>Mechanische Funktionalität herstellen</a:t>
            </a:r>
          </a:p>
          <a:p>
            <a:pPr lvl="2"/>
            <a:r>
              <a:rPr lang="de-DE" dirty="0" smtClean="0"/>
              <a:t>Vermessung Feder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27/04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Elektrik</a:t>
            </a:r>
          </a:p>
          <a:p>
            <a:pPr lvl="2"/>
            <a:r>
              <a:rPr lang="de-DE" dirty="0" smtClean="0"/>
              <a:t>Testfähigen Zustand herstellen</a:t>
            </a:r>
          </a:p>
          <a:p>
            <a:pPr lvl="3"/>
            <a:r>
              <a:rPr lang="de-DE" dirty="0" smtClean="0"/>
              <a:t>Leitungen</a:t>
            </a:r>
          </a:p>
          <a:p>
            <a:pPr lvl="3"/>
            <a:r>
              <a:rPr lang="de-DE" dirty="0" smtClean="0"/>
              <a:t>Schalter</a:t>
            </a:r>
          </a:p>
          <a:p>
            <a:pPr lvl="3"/>
            <a:r>
              <a:rPr lang="de-DE" dirty="0" smtClean="0"/>
              <a:t>Heizschleife</a:t>
            </a:r>
          </a:p>
          <a:p>
            <a:pPr lvl="2"/>
            <a:r>
              <a:rPr lang="de-DE" dirty="0" smtClean="0"/>
              <a:t>Betriebsparameter ermitteln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28/04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Konkurrenzprodukt</a:t>
            </a:r>
          </a:p>
          <a:p>
            <a:pPr lvl="2"/>
            <a:r>
              <a:rPr lang="de-DE" dirty="0" smtClean="0"/>
              <a:t>Demontage</a:t>
            </a:r>
          </a:p>
          <a:p>
            <a:pPr lvl="2"/>
            <a:r>
              <a:rPr lang="de-DE" dirty="0" smtClean="0"/>
              <a:t>Identifikation verwertbarer Einzelteile</a:t>
            </a:r>
          </a:p>
          <a:p>
            <a:r>
              <a:rPr lang="de-DE" dirty="0" err="1" smtClean="0"/>
              <a:t>Reevaluation</a:t>
            </a:r>
            <a:r>
              <a:rPr lang="de-DE" dirty="0" smtClean="0"/>
              <a:t> Elektrik, Mechanik</a:t>
            </a:r>
          </a:p>
          <a:p>
            <a:pPr lvl="2"/>
            <a:r>
              <a:rPr lang="de-DE" dirty="0" err="1" smtClean="0"/>
              <a:t>Milestones</a:t>
            </a:r>
            <a:r>
              <a:rPr lang="de-DE" dirty="0" smtClean="0"/>
              <a:t> 29, 30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29/04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30/04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26/04</vt:lpstr>
      <vt:lpstr>27/04</vt:lpstr>
      <vt:lpstr>28/04</vt:lpstr>
      <vt:lpstr>29/04</vt:lpstr>
      <vt:lpstr>30/04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MattW</dc:creator>
  <cp:lastModifiedBy>MattW</cp:lastModifiedBy>
  <cp:revision>6</cp:revision>
  <dcterms:created xsi:type="dcterms:W3CDTF">2014-04-26T06:54:56Z</dcterms:created>
  <dcterms:modified xsi:type="dcterms:W3CDTF">2014-04-26T07:26:38Z</dcterms:modified>
</cp:coreProperties>
</file>