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8"/>
  </p:notesMasterIdLst>
  <p:sldIdLst>
    <p:sldId id="540" r:id="rId3"/>
    <p:sldId id="347" r:id="rId4"/>
    <p:sldId id="257" r:id="rId5"/>
    <p:sldId id="322" r:id="rId6"/>
    <p:sldId id="324" r:id="rId7"/>
    <p:sldId id="328" r:id="rId8"/>
    <p:sldId id="541" r:id="rId9"/>
    <p:sldId id="547" r:id="rId10"/>
    <p:sldId id="554" r:id="rId11"/>
    <p:sldId id="557" r:id="rId12"/>
    <p:sldId id="563" r:id="rId13"/>
    <p:sldId id="562" r:id="rId14"/>
    <p:sldId id="564" r:id="rId15"/>
    <p:sldId id="561" r:id="rId16"/>
    <p:sldId id="329" r:id="rId17"/>
  </p:sldIdLst>
  <p:sldSz cx="8999538" cy="5040313"/>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userDrawn="1">
          <p15:clr>
            <a:srgbClr val="A4A3A4"/>
          </p15:clr>
        </p15:guide>
        <p15:guide id="2" pos="283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 drawry" initials="ld" lastIdx="4" clrIdx="0">
    <p:extLst>
      <p:ext uri="{19B8F6BF-5375-455C-9EA6-DF929625EA0E}">
        <p15:presenceInfo xmlns:p15="http://schemas.microsoft.com/office/powerpoint/2012/main" userId="98fdaa599f8c83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9A545"/>
    <a:srgbClr val="DE0421"/>
    <a:srgbClr val="FF3366"/>
    <a:srgbClr val="EA311E"/>
    <a:srgbClr val="19B49B"/>
    <a:srgbClr val="959AA2"/>
    <a:srgbClr val="C0F6ED"/>
    <a:srgbClr val="99F1E2"/>
    <a:srgbClr val="53585F"/>
    <a:srgbClr val="138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39" autoAdjust="0"/>
    <p:restoredTop sz="77920" autoAdjust="0"/>
  </p:normalViewPr>
  <p:slideViewPr>
    <p:cSldViewPr snapToGrid="0">
      <p:cViewPr varScale="1">
        <p:scale>
          <a:sx n="120" d="100"/>
          <a:sy n="120" d="100"/>
        </p:scale>
        <p:origin x="1656" y="84"/>
      </p:cViewPr>
      <p:guideLst>
        <p:guide orient="horz" pos="1588"/>
        <p:guide pos="2834"/>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5" d="100"/>
          <a:sy n="85" d="100"/>
        </p:scale>
        <p:origin x="38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CFDDC-4151-4F58-BEA7-655A61B04F29}" type="datetimeFigureOut">
              <a:rPr lang="zh-CN" altLang="en-US" smtClean="0"/>
              <a:t>2020/5/16</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D692C-C307-4C02-AC17-4596772F2DAD}" type="slidenum">
              <a:rPr lang="zh-CN" altLang="en-US" smtClean="0"/>
              <a:t>‹#›</a:t>
            </a:fld>
            <a:endParaRPr lang="zh-CN" altLang="en-US"/>
          </a:p>
        </p:txBody>
      </p:sp>
    </p:spTree>
    <p:extLst>
      <p:ext uri="{BB962C8B-B14F-4D97-AF65-F5344CB8AC3E}">
        <p14:creationId xmlns:p14="http://schemas.microsoft.com/office/powerpoint/2010/main" val="2198701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6D692C-C307-4C02-AC17-4596772F2DAD}" type="slidenum">
              <a:rPr lang="zh-CN" altLang="en-US" smtClean="0"/>
              <a:t>1</a:t>
            </a:fld>
            <a:endParaRPr lang="zh-CN" altLang="en-US"/>
          </a:p>
        </p:txBody>
      </p:sp>
    </p:spTree>
    <p:extLst>
      <p:ext uri="{BB962C8B-B14F-4D97-AF65-F5344CB8AC3E}">
        <p14:creationId xmlns:p14="http://schemas.microsoft.com/office/powerpoint/2010/main" val="549972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前面讲了很多有关于</a:t>
            </a:r>
            <a:r>
              <a:rPr lang="en-US" altLang="zh-CN" sz="1200" b="0" i="0" kern="1200" dirty="0" err="1">
                <a:solidFill>
                  <a:schemeClr val="tx1"/>
                </a:solidFill>
                <a:effectLst/>
                <a:latin typeface="+mn-lt"/>
                <a:ea typeface="+mn-ea"/>
                <a:cs typeface="+mn-cs"/>
              </a:rPr>
              <a:t>innodb</a:t>
            </a:r>
            <a:r>
              <a:rPr lang="zh-CN" altLang="en-US" sz="1200" b="0" i="0" kern="1200" dirty="0">
                <a:solidFill>
                  <a:schemeClr val="tx1"/>
                </a:solidFill>
                <a:effectLst/>
                <a:latin typeface="+mn-lt"/>
                <a:ea typeface="+mn-ea"/>
                <a:cs typeface="+mn-cs"/>
              </a:rPr>
              <a:t>引擎的东西，对这方面接触比较少的话，给我们的印象不太直观，前面内容选择性了解：</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接下来看看跟我们日常开发中特别贴近的知识点（</a:t>
            </a:r>
            <a:r>
              <a:rPr lang="en-US" altLang="zh-CN" sz="1200" b="0" i="0" kern="1200" dirty="0" err="1">
                <a:solidFill>
                  <a:schemeClr val="tx1"/>
                </a:solidFill>
                <a:effectLst/>
                <a:latin typeface="+mn-lt"/>
                <a:ea typeface="+mn-ea"/>
                <a:cs typeface="+mn-cs"/>
              </a:rPr>
              <a:t>ps</a:t>
            </a:r>
            <a:r>
              <a:rPr lang="zh-CN" altLang="en-US" sz="1200" b="0" i="0" kern="1200" dirty="0">
                <a:solidFill>
                  <a:schemeClr val="tx1"/>
                </a:solidFill>
                <a:effectLst/>
                <a:latin typeface="+mn-lt"/>
                <a:ea typeface="+mn-ea"/>
                <a:cs typeface="+mn-cs"/>
              </a:rPr>
              <a:t>：前面的知识点也跟我们日常开发关系比较大）：</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16D692C-C307-4C02-AC17-4596772F2DAD}" type="slidenum">
              <a:rPr lang="zh-CN" altLang="en-US" smtClean="0"/>
              <a:t>10</a:t>
            </a:fld>
            <a:endParaRPr lang="zh-CN" altLang="en-US"/>
          </a:p>
        </p:txBody>
      </p:sp>
    </p:spTree>
    <p:extLst>
      <p:ext uri="{BB962C8B-B14F-4D97-AF65-F5344CB8AC3E}">
        <p14:creationId xmlns:p14="http://schemas.microsoft.com/office/powerpoint/2010/main" val="2241316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16D692C-C307-4C02-AC17-4596772F2DAD}" type="slidenum">
              <a:rPr lang="zh-CN" altLang="en-US" smtClean="0"/>
              <a:t>11</a:t>
            </a:fld>
            <a:endParaRPr lang="zh-CN" altLang="en-US"/>
          </a:p>
        </p:txBody>
      </p:sp>
    </p:spTree>
    <p:extLst>
      <p:ext uri="{BB962C8B-B14F-4D97-AF65-F5344CB8AC3E}">
        <p14:creationId xmlns:p14="http://schemas.microsoft.com/office/powerpoint/2010/main" val="2936528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16D692C-C307-4C02-AC17-4596772F2DAD}" type="slidenum">
              <a:rPr lang="zh-CN" altLang="en-US" smtClean="0"/>
              <a:t>12</a:t>
            </a:fld>
            <a:endParaRPr lang="zh-CN" altLang="en-US"/>
          </a:p>
        </p:txBody>
      </p:sp>
    </p:spTree>
    <p:extLst>
      <p:ext uri="{BB962C8B-B14F-4D97-AF65-F5344CB8AC3E}">
        <p14:creationId xmlns:p14="http://schemas.microsoft.com/office/powerpoint/2010/main" val="1203505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16D692C-C307-4C02-AC17-4596772F2DAD}" type="slidenum">
              <a:rPr lang="zh-CN" altLang="en-US" smtClean="0"/>
              <a:t>13</a:t>
            </a:fld>
            <a:endParaRPr lang="zh-CN" altLang="en-US"/>
          </a:p>
        </p:txBody>
      </p:sp>
    </p:spTree>
    <p:extLst>
      <p:ext uri="{BB962C8B-B14F-4D97-AF65-F5344CB8AC3E}">
        <p14:creationId xmlns:p14="http://schemas.microsoft.com/office/powerpoint/2010/main" val="3115484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6D692C-C307-4C02-AC17-4596772F2DAD}" type="slidenum">
              <a:rPr lang="zh-CN" altLang="en-US" smtClean="0"/>
              <a:t>14</a:t>
            </a:fld>
            <a:endParaRPr lang="zh-CN" altLang="en-US"/>
          </a:p>
        </p:txBody>
      </p:sp>
    </p:spTree>
    <p:extLst>
      <p:ext uri="{BB962C8B-B14F-4D97-AF65-F5344CB8AC3E}">
        <p14:creationId xmlns:p14="http://schemas.microsoft.com/office/powerpoint/2010/main" val="1863884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68300" y="685800"/>
            <a:ext cx="6121400" cy="3429000"/>
          </a:xfrm>
        </p:spPr>
      </p:sp>
      <p:sp>
        <p:nvSpPr>
          <p:cNvPr id="3" name="备注占位符 2"/>
          <p:cNvSpPr>
            <a:spLocks noGrp="1"/>
          </p:cNvSpPr>
          <p:nvPr>
            <p:ph type="body" idx="1"/>
          </p:nvPr>
        </p:nvSpPr>
        <p:spPr/>
        <p:txBody>
          <a:bodyPr/>
          <a:lstStyle/>
          <a:p>
            <a:r>
              <a:rPr lang="zh-CN" altLang="en-US" dirty="0"/>
              <a:t>再次感谢大家的聆听，课后有什么问题可以相互学习探讨。</a:t>
            </a:r>
          </a:p>
        </p:txBody>
      </p:sp>
    </p:spTree>
    <p:extLst>
      <p:ext uri="{BB962C8B-B14F-4D97-AF65-F5344CB8AC3E}">
        <p14:creationId xmlns:p14="http://schemas.microsoft.com/office/powerpoint/2010/main" val="4035792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68300" y="685800"/>
            <a:ext cx="6121400" cy="3429000"/>
          </a:xfrm>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06634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6D692C-C307-4C02-AC17-4596772F2DAD}" type="slidenum">
              <a:rPr lang="zh-CN" altLang="en-US" smtClean="0"/>
              <a:t>3</a:t>
            </a:fld>
            <a:endParaRPr lang="zh-CN" altLang="en-US"/>
          </a:p>
        </p:txBody>
      </p:sp>
    </p:spTree>
    <p:extLst>
      <p:ext uri="{BB962C8B-B14F-4D97-AF65-F5344CB8AC3E}">
        <p14:creationId xmlns:p14="http://schemas.microsoft.com/office/powerpoint/2010/main" val="2941366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现在我们一起来看下注解得知识网图。</a:t>
            </a:r>
          </a:p>
        </p:txBody>
      </p:sp>
      <p:sp>
        <p:nvSpPr>
          <p:cNvPr id="4" name="灯片编号占位符 3"/>
          <p:cNvSpPr>
            <a:spLocks noGrp="1"/>
          </p:cNvSpPr>
          <p:nvPr>
            <p:ph type="sldNum" sz="quarter" idx="10"/>
          </p:nvPr>
        </p:nvSpPr>
        <p:spPr/>
        <p:txBody>
          <a:bodyPr/>
          <a:lstStyle/>
          <a:p>
            <a:fld id="{616D692C-C307-4C02-AC17-4596772F2DAD}" type="slidenum">
              <a:rPr lang="zh-CN" altLang="en-US" smtClean="0"/>
              <a:t>4</a:t>
            </a:fld>
            <a:endParaRPr lang="zh-CN" altLang="en-US"/>
          </a:p>
        </p:txBody>
      </p:sp>
    </p:spTree>
    <p:extLst>
      <p:ext uri="{BB962C8B-B14F-4D97-AF65-F5344CB8AC3E}">
        <p14:creationId xmlns:p14="http://schemas.microsoft.com/office/powerpoint/2010/main" val="2547471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a:t>
            </a:r>
            <a:r>
              <a:rPr lang="zh-CN" altLang="en-US" dirty="0"/>
              <a:t>我们经常在使用</a:t>
            </a:r>
            <a:r>
              <a:rPr lang="en-US" altLang="zh-CN" dirty="0" err="1"/>
              <a:t>mysql</a:t>
            </a:r>
            <a:r>
              <a:rPr lang="zh-CN" altLang="en-US" dirty="0"/>
              <a:t>，但是我们真的了解</a:t>
            </a:r>
            <a:r>
              <a:rPr lang="en-US" altLang="zh-CN" dirty="0" err="1"/>
              <a:t>mysql</a:t>
            </a:r>
            <a:r>
              <a:rPr lang="zh-CN" altLang="en-US" dirty="0"/>
              <a:t>吗？当然或许有人会说我们只是软件开发人员我们没必要了解，可是换个角度思考下，我们开发的时候会频繁接触到</a:t>
            </a:r>
            <a:r>
              <a:rPr lang="en-US" altLang="zh-CN" dirty="0"/>
              <a:t>DML</a:t>
            </a:r>
            <a:r>
              <a:rPr lang="zh-CN" altLang="en-US" dirty="0"/>
              <a:t>和</a:t>
            </a:r>
            <a:r>
              <a:rPr lang="en-US" altLang="zh-CN" dirty="0"/>
              <a:t>DDL</a:t>
            </a:r>
            <a:r>
              <a:rPr lang="zh-CN" altLang="en-US" dirty="0"/>
              <a:t>，我们的每一条</a:t>
            </a:r>
            <a:r>
              <a:rPr lang="en-US" altLang="zh-CN" dirty="0" err="1"/>
              <a:t>sql</a:t>
            </a:r>
            <a:r>
              <a:rPr lang="zh-CN" altLang="en-US" dirty="0"/>
              <a:t>会对系统造成什么影响，如果在我们没有了解过底层实现原理的前提下，我们会知道造成的影响吗？显然不会</a:t>
            </a:r>
            <a:endParaRPr lang="en-US" altLang="zh-CN" dirty="0"/>
          </a:p>
          <a:p>
            <a:r>
              <a:rPr lang="zh-CN" altLang="en-US" dirty="0"/>
              <a:t>举个例子：</a:t>
            </a:r>
            <a:endParaRPr lang="en-US" altLang="zh-CN" dirty="0"/>
          </a:p>
          <a:p>
            <a:r>
              <a:rPr lang="en-US" altLang="zh-CN" dirty="0"/>
              <a:t>1.</a:t>
            </a:r>
            <a:r>
              <a:rPr lang="zh-CN" altLang="en-US" dirty="0"/>
              <a:t>为什么我们执行</a:t>
            </a:r>
            <a:r>
              <a:rPr lang="en-US" altLang="zh-CN" dirty="0"/>
              <a:t>DDL</a:t>
            </a:r>
            <a:r>
              <a:rPr lang="zh-CN" altLang="en-US" dirty="0"/>
              <a:t>的时候要在晚上数据操作不频繁的情况下执行？如果在白天执行的话会出现什么问题？想一下。。。。</a:t>
            </a:r>
            <a:endParaRPr lang="en-US" altLang="zh-CN" dirty="0"/>
          </a:p>
          <a:p>
            <a:r>
              <a:rPr lang="en-US" altLang="zh-CN" dirty="0"/>
              <a:t>2.</a:t>
            </a:r>
            <a:r>
              <a:rPr lang="zh-CN" altLang="en-US" dirty="0"/>
              <a:t>如果叫你设计订单系统的话，订单</a:t>
            </a:r>
            <a:r>
              <a:rPr lang="en-US" altLang="zh-CN" dirty="0"/>
              <a:t>id</a:t>
            </a:r>
            <a:r>
              <a:rPr lang="zh-CN" altLang="en-US" dirty="0"/>
              <a:t>怎么生成，为什么不用自增主键？又为什么主键必须是递增的？为什么主键不能太大？</a:t>
            </a:r>
            <a:endParaRPr lang="en-US" altLang="zh-CN" dirty="0"/>
          </a:p>
          <a:p>
            <a:endParaRPr lang="en-US" altLang="zh-CN" dirty="0"/>
          </a:p>
          <a:p>
            <a:r>
              <a:rPr lang="zh-CN" altLang="en-US" dirty="0"/>
              <a:t>这些问题先自己想想！接下来我们再说说什么是</a:t>
            </a:r>
            <a:r>
              <a:rPr lang="en-US" altLang="zh-CN" dirty="0" err="1"/>
              <a:t>mysql</a:t>
            </a:r>
            <a:r>
              <a:rPr lang="zh-CN" altLang="en-US" dirty="0"/>
              <a:t>？</a:t>
            </a:r>
            <a:endParaRPr lang="en-US" altLang="zh-CN" dirty="0"/>
          </a:p>
          <a:p>
            <a:endParaRPr lang="en-US" altLang="zh-CN" dirty="0"/>
          </a:p>
          <a:p>
            <a:r>
              <a:rPr lang="en-US" altLang="zh-CN" dirty="0" err="1"/>
              <a:t>Mysql</a:t>
            </a:r>
            <a:r>
              <a:rPr lang="zh-CN" altLang="en-US" dirty="0"/>
              <a:t>其实就是一个个的文件 </a:t>
            </a:r>
            <a:r>
              <a:rPr lang="en-US" altLang="zh-CN" dirty="0"/>
              <a:t>.</a:t>
            </a:r>
            <a:r>
              <a:rPr lang="en-US" altLang="zh-CN" dirty="0" err="1"/>
              <a:t>ibd</a:t>
            </a:r>
            <a:r>
              <a:rPr lang="en-US" altLang="zh-CN" dirty="0"/>
              <a:t> </a:t>
            </a:r>
            <a:r>
              <a:rPr lang="zh-CN" altLang="en-US" dirty="0"/>
              <a:t>和 </a:t>
            </a:r>
            <a:r>
              <a:rPr lang="en-US" altLang="zh-CN" dirty="0"/>
              <a:t>.</a:t>
            </a:r>
            <a:r>
              <a:rPr lang="en-US" altLang="zh-CN" dirty="0" err="1"/>
              <a:t>frm</a:t>
            </a:r>
            <a:endParaRPr lang="en-US" altLang="zh-CN" dirty="0"/>
          </a:p>
        </p:txBody>
      </p:sp>
      <p:sp>
        <p:nvSpPr>
          <p:cNvPr id="4" name="灯片编号占位符 3"/>
          <p:cNvSpPr>
            <a:spLocks noGrp="1"/>
          </p:cNvSpPr>
          <p:nvPr>
            <p:ph type="sldNum" sz="quarter" idx="10"/>
          </p:nvPr>
        </p:nvSpPr>
        <p:spPr/>
        <p:txBody>
          <a:bodyPr/>
          <a:lstStyle/>
          <a:p>
            <a:fld id="{616D692C-C307-4C02-AC17-4596772F2DAD}" type="slidenum">
              <a:rPr lang="zh-CN" altLang="en-US" smtClean="0"/>
              <a:t>5</a:t>
            </a:fld>
            <a:endParaRPr lang="zh-CN" altLang="en-US"/>
          </a:p>
        </p:txBody>
      </p:sp>
    </p:spTree>
    <p:extLst>
      <p:ext uri="{BB962C8B-B14F-4D97-AF65-F5344CB8AC3E}">
        <p14:creationId xmlns:p14="http://schemas.microsoft.com/office/powerpoint/2010/main" val="1760349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我们老是说网络瓶颈 ，</a:t>
            </a:r>
            <a:r>
              <a:rPr lang="en-US" altLang="zh-CN" sz="1200" b="0" i="0" kern="1200" dirty="0" err="1">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瓶颈，我们大量的系统优化都是基于这两类瓶颈的，我们既然想要优化削减或者避免这些所谓的瓶颈，那我们是不是应该了解这些瓶颈的造成原因，接下来我就简单叙述下</a:t>
            </a:r>
            <a:r>
              <a:rPr lang="en-US" altLang="zh-CN" sz="1200" b="0" i="0" kern="1200" dirty="0" err="1">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瓶颈吧！唤醒下我们对操作系统的认知</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16D692C-C307-4C02-AC17-4596772F2DAD}" type="slidenum">
              <a:rPr lang="zh-CN" altLang="en-US" smtClean="0"/>
              <a:t>6</a:t>
            </a:fld>
            <a:endParaRPr lang="zh-CN" altLang="en-US"/>
          </a:p>
        </p:txBody>
      </p:sp>
    </p:spTree>
    <p:extLst>
      <p:ext uri="{BB962C8B-B14F-4D97-AF65-F5344CB8AC3E}">
        <p14:creationId xmlns:p14="http://schemas.microsoft.com/office/powerpoint/2010/main" val="1605009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6D692C-C307-4C02-AC17-4596772F2DAD}" type="slidenum">
              <a:rPr lang="zh-CN" altLang="en-US" smtClean="0"/>
              <a:t>7</a:t>
            </a:fld>
            <a:endParaRPr lang="zh-CN" altLang="en-US"/>
          </a:p>
        </p:txBody>
      </p:sp>
    </p:spTree>
    <p:extLst>
      <p:ext uri="{BB962C8B-B14F-4D97-AF65-F5344CB8AC3E}">
        <p14:creationId xmlns:p14="http://schemas.microsoft.com/office/powerpoint/2010/main" val="2795013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我们现在初步对</a:t>
            </a:r>
            <a:r>
              <a:rPr lang="en-US" altLang="zh-CN" sz="1200" b="0" i="0" kern="1200" dirty="0" err="1">
                <a:solidFill>
                  <a:schemeClr val="tx1"/>
                </a:solidFill>
                <a:effectLst/>
                <a:latin typeface="+mn-lt"/>
                <a:ea typeface="+mn-ea"/>
                <a:cs typeface="+mn-cs"/>
              </a:rPr>
              <a:t>mysql</a:t>
            </a:r>
            <a:r>
              <a:rPr lang="zh-CN" altLang="en-US" sz="1200" b="0" i="0" kern="1200" dirty="0">
                <a:solidFill>
                  <a:schemeClr val="tx1"/>
                </a:solidFill>
                <a:effectLst/>
                <a:latin typeface="+mn-lt"/>
                <a:ea typeface="+mn-ea"/>
                <a:cs typeface="+mn-cs"/>
              </a:rPr>
              <a:t>有个了解，接下来我们介绍下</a:t>
            </a:r>
            <a:r>
              <a:rPr lang="en-US" altLang="zh-CN" sz="1200" b="0" i="0" kern="1200" dirty="0" err="1">
                <a:solidFill>
                  <a:schemeClr val="tx1"/>
                </a:solidFill>
                <a:effectLst/>
                <a:latin typeface="+mn-lt"/>
                <a:ea typeface="+mn-ea"/>
                <a:cs typeface="+mn-cs"/>
              </a:rPr>
              <a:t>innodb</a:t>
            </a:r>
            <a:r>
              <a:rPr lang="zh-CN" altLang="en-US" sz="1200" b="0" i="0" kern="1200" dirty="0">
                <a:solidFill>
                  <a:schemeClr val="tx1"/>
                </a:solidFill>
                <a:effectLst/>
                <a:latin typeface="+mn-lt"/>
                <a:ea typeface="+mn-ea"/>
                <a:cs typeface="+mn-cs"/>
              </a:rPr>
              <a:t>引擎吧！我们在创建表的时候不用指定表的默认引擎，那是因为我们使用的数据库版本是大于</a:t>
            </a:r>
            <a:r>
              <a:rPr lang="en-US" altLang="zh-CN" sz="1200" b="0" i="0" kern="1200" dirty="0">
                <a:solidFill>
                  <a:schemeClr val="tx1"/>
                </a:solidFill>
                <a:effectLst/>
                <a:latin typeface="+mn-lt"/>
                <a:ea typeface="+mn-ea"/>
                <a:cs typeface="+mn-cs"/>
              </a:rPr>
              <a:t>5.5</a:t>
            </a:r>
            <a:r>
              <a:rPr lang="zh-CN" altLang="en-US" sz="1200" b="0" i="0" kern="1200" dirty="0">
                <a:solidFill>
                  <a:schemeClr val="tx1"/>
                </a:solidFill>
                <a:effectLst/>
                <a:latin typeface="+mn-lt"/>
                <a:ea typeface="+mn-ea"/>
                <a:cs typeface="+mn-cs"/>
              </a:rPr>
              <a:t>的，如果我们使用的</a:t>
            </a:r>
            <a:r>
              <a:rPr lang="en-US" altLang="zh-CN" sz="1200" b="0" i="0" kern="1200" dirty="0" err="1">
                <a:solidFill>
                  <a:schemeClr val="tx1"/>
                </a:solidFill>
                <a:effectLst/>
                <a:latin typeface="+mn-lt"/>
                <a:ea typeface="+mn-ea"/>
                <a:cs typeface="+mn-cs"/>
              </a:rPr>
              <a:t>mysql</a:t>
            </a:r>
            <a:r>
              <a:rPr lang="zh-CN" altLang="en-US" sz="1200" b="0" i="0" kern="1200" dirty="0">
                <a:solidFill>
                  <a:schemeClr val="tx1"/>
                </a:solidFill>
                <a:effectLst/>
                <a:latin typeface="+mn-lt"/>
                <a:ea typeface="+mn-ea"/>
                <a:cs typeface="+mn-cs"/>
              </a:rPr>
              <a:t>版本小于</a:t>
            </a:r>
            <a:r>
              <a:rPr lang="en-US" altLang="zh-CN" sz="1200" b="0" i="0" kern="1200" dirty="0">
                <a:solidFill>
                  <a:schemeClr val="tx1"/>
                </a:solidFill>
                <a:effectLst/>
                <a:latin typeface="+mn-lt"/>
                <a:ea typeface="+mn-ea"/>
                <a:cs typeface="+mn-cs"/>
              </a:rPr>
              <a:t>5.5</a:t>
            </a:r>
            <a:r>
              <a:rPr lang="zh-CN" altLang="en-US" sz="1200" b="0" i="0" kern="1200" dirty="0">
                <a:solidFill>
                  <a:schemeClr val="tx1"/>
                </a:solidFill>
                <a:effectLst/>
                <a:latin typeface="+mn-lt"/>
                <a:ea typeface="+mn-ea"/>
                <a:cs typeface="+mn-cs"/>
              </a:rPr>
              <a:t>且在</a:t>
            </a:r>
            <a:r>
              <a:rPr lang="en-US" altLang="zh-CN" sz="1200" b="0" i="0" kern="1200" dirty="0">
                <a:solidFill>
                  <a:schemeClr val="tx1"/>
                </a:solidFill>
                <a:effectLst/>
                <a:latin typeface="+mn-lt"/>
                <a:ea typeface="+mn-ea"/>
                <a:cs typeface="+mn-cs"/>
              </a:rPr>
              <a:t>my.ini</a:t>
            </a:r>
            <a:r>
              <a:rPr lang="zh-CN" altLang="en-US" sz="1200" b="0" i="0" kern="1200" dirty="0">
                <a:solidFill>
                  <a:schemeClr val="tx1"/>
                </a:solidFill>
                <a:effectLst/>
                <a:latin typeface="+mn-lt"/>
                <a:ea typeface="+mn-ea"/>
                <a:cs typeface="+mn-cs"/>
              </a:rPr>
              <a:t>文件中没有配置默认引擎，那么</a:t>
            </a:r>
            <a:r>
              <a:rPr lang="en-US" altLang="zh-CN" sz="1200" b="0" i="0" kern="1200" dirty="0" err="1">
                <a:solidFill>
                  <a:schemeClr val="tx1"/>
                </a:solidFill>
                <a:effectLst/>
                <a:latin typeface="+mn-lt"/>
                <a:ea typeface="+mn-ea"/>
                <a:cs typeface="+mn-cs"/>
              </a:rPr>
              <a:t>mysql</a:t>
            </a:r>
            <a:r>
              <a:rPr lang="zh-CN" altLang="en-US" sz="1200" b="0" i="0" kern="1200" dirty="0">
                <a:solidFill>
                  <a:schemeClr val="tx1"/>
                </a:solidFill>
                <a:effectLst/>
                <a:latin typeface="+mn-lt"/>
                <a:ea typeface="+mn-ea"/>
                <a:cs typeface="+mn-cs"/>
              </a:rPr>
              <a:t>的默认引擎是</a:t>
            </a:r>
            <a:r>
              <a:rPr lang="en-US" altLang="zh-CN" sz="1200" b="0" i="0" kern="1200" dirty="0" err="1">
                <a:solidFill>
                  <a:schemeClr val="tx1"/>
                </a:solidFill>
                <a:effectLst/>
                <a:latin typeface="+mn-lt"/>
                <a:ea typeface="+mn-ea"/>
                <a:cs typeface="+mn-cs"/>
              </a:rPr>
              <a:t>myisam</a:t>
            </a:r>
            <a:r>
              <a:rPr lang="zh-CN" altLang="en-US" sz="1200" b="0" i="0" kern="1200" dirty="0">
                <a:solidFill>
                  <a:schemeClr val="tx1"/>
                </a:solidFill>
                <a:effectLst/>
                <a:latin typeface="+mn-lt"/>
                <a:ea typeface="+mn-ea"/>
                <a:cs typeface="+mn-cs"/>
              </a:rPr>
              <a:t>，那这个</a:t>
            </a:r>
            <a:r>
              <a:rPr lang="en-US" altLang="zh-CN" sz="1200" b="0" i="0" kern="1200" dirty="0" err="1">
                <a:solidFill>
                  <a:schemeClr val="tx1"/>
                </a:solidFill>
                <a:effectLst/>
                <a:latin typeface="+mn-lt"/>
                <a:ea typeface="+mn-ea"/>
                <a:cs typeface="+mn-cs"/>
              </a:rPr>
              <a:t>innodb</a:t>
            </a:r>
            <a:r>
              <a:rPr lang="zh-CN" altLang="en-US" sz="1200" b="0" i="0" kern="1200" dirty="0">
                <a:solidFill>
                  <a:schemeClr val="tx1"/>
                </a:solidFill>
                <a:effectLst/>
                <a:latin typeface="+mn-lt"/>
                <a:ea typeface="+mn-ea"/>
                <a:cs typeface="+mn-cs"/>
              </a:rPr>
              <a:t>引擎是从哪里来的，我们知道技术的驱动是事件驱动，当</a:t>
            </a:r>
            <a:r>
              <a:rPr lang="en-US" altLang="zh-CN" sz="1200" b="0" i="0" kern="1200" dirty="0">
                <a:solidFill>
                  <a:schemeClr val="tx1"/>
                </a:solidFill>
                <a:effectLst/>
                <a:latin typeface="+mn-lt"/>
                <a:ea typeface="+mn-ea"/>
                <a:cs typeface="+mn-cs"/>
              </a:rPr>
              <a:t>memory</a:t>
            </a:r>
            <a:r>
              <a:rPr lang="zh-CN" altLang="en-US" sz="1200" b="0" i="0" kern="1200" dirty="0">
                <a:solidFill>
                  <a:schemeClr val="tx1"/>
                </a:solidFill>
                <a:effectLst/>
                <a:latin typeface="+mn-lt"/>
                <a:ea typeface="+mn-ea"/>
                <a:cs typeface="+mn-cs"/>
              </a:rPr>
              <a:t>引擎无法满足开发需求的时候</a:t>
            </a:r>
            <a:r>
              <a:rPr lang="en-US" altLang="zh-CN" sz="1200" b="0" i="0" kern="1200" dirty="0" err="1">
                <a:solidFill>
                  <a:schemeClr val="tx1"/>
                </a:solidFill>
                <a:effectLst/>
                <a:latin typeface="+mn-lt"/>
                <a:ea typeface="+mn-ea"/>
                <a:cs typeface="+mn-cs"/>
              </a:rPr>
              <a:t>innodb</a:t>
            </a:r>
            <a:r>
              <a:rPr lang="zh-CN" altLang="en-US" sz="1200" b="0" i="0" kern="1200" dirty="0">
                <a:solidFill>
                  <a:schemeClr val="tx1"/>
                </a:solidFill>
                <a:effectLst/>
                <a:latin typeface="+mn-lt"/>
                <a:ea typeface="+mn-ea"/>
                <a:cs typeface="+mn-cs"/>
              </a:rPr>
              <a:t>就被研究出来了，但是不是</a:t>
            </a:r>
            <a:r>
              <a:rPr lang="en-US" altLang="zh-CN" sz="1200" b="0" i="0" kern="1200" dirty="0" err="1">
                <a:solidFill>
                  <a:schemeClr val="tx1"/>
                </a:solidFill>
                <a:effectLst/>
                <a:latin typeface="+mn-lt"/>
                <a:ea typeface="+mn-ea"/>
                <a:cs typeface="+mn-cs"/>
              </a:rPr>
              <a:t>mysql</a:t>
            </a:r>
            <a:r>
              <a:rPr lang="zh-CN" altLang="en-US" sz="1200" b="0" i="0" kern="1200" dirty="0">
                <a:solidFill>
                  <a:schemeClr val="tx1"/>
                </a:solidFill>
                <a:effectLst/>
                <a:latin typeface="+mn-lt"/>
                <a:ea typeface="+mn-ea"/>
                <a:cs typeface="+mn-cs"/>
              </a:rPr>
              <a:t>设计者设计的，这是通过插件的形式整合在</a:t>
            </a:r>
            <a:r>
              <a:rPr lang="en-US" altLang="zh-CN" sz="1200" b="0" i="0" kern="1200" dirty="0" err="1">
                <a:solidFill>
                  <a:schemeClr val="tx1"/>
                </a:solidFill>
                <a:effectLst/>
                <a:latin typeface="+mn-lt"/>
                <a:ea typeface="+mn-ea"/>
                <a:cs typeface="+mn-cs"/>
              </a:rPr>
              <a:t>mysql</a:t>
            </a:r>
            <a:r>
              <a:rPr lang="zh-CN" altLang="en-US" sz="1200" b="0" i="0" kern="1200" dirty="0">
                <a:solidFill>
                  <a:schemeClr val="tx1"/>
                </a:solidFill>
                <a:effectLst/>
                <a:latin typeface="+mn-lt"/>
                <a:ea typeface="+mn-ea"/>
                <a:cs typeface="+mn-cs"/>
              </a:rPr>
              <a:t>中的，后来因为</a:t>
            </a:r>
            <a:r>
              <a:rPr lang="en-US" altLang="zh-CN" sz="1200" b="0" i="0" kern="1200" dirty="0" err="1">
                <a:solidFill>
                  <a:schemeClr val="tx1"/>
                </a:solidFill>
                <a:effectLst/>
                <a:latin typeface="+mn-lt"/>
                <a:ea typeface="+mn-ea"/>
                <a:cs typeface="+mn-cs"/>
              </a:rPr>
              <a:t>innodb</a:t>
            </a:r>
            <a:r>
              <a:rPr lang="zh-CN" altLang="en-US" sz="1200" b="0" i="0" kern="1200" dirty="0">
                <a:solidFill>
                  <a:schemeClr val="tx1"/>
                </a:solidFill>
                <a:effectLst/>
                <a:latin typeface="+mn-lt"/>
                <a:ea typeface="+mn-ea"/>
                <a:cs typeface="+mn-cs"/>
              </a:rPr>
              <a:t>良好的特性，所以</a:t>
            </a:r>
            <a:r>
              <a:rPr lang="en-US" altLang="zh-CN" sz="1200" b="0" i="0" kern="1200" dirty="0" err="1">
                <a:solidFill>
                  <a:schemeClr val="tx1"/>
                </a:solidFill>
                <a:effectLst/>
                <a:latin typeface="+mn-lt"/>
                <a:ea typeface="+mn-ea"/>
                <a:cs typeface="+mn-cs"/>
              </a:rPr>
              <a:t>mysql</a:t>
            </a:r>
            <a:r>
              <a:rPr lang="zh-CN" altLang="en-US" sz="1200" b="0" i="0" kern="1200" dirty="0">
                <a:solidFill>
                  <a:schemeClr val="tx1"/>
                </a:solidFill>
                <a:effectLst/>
                <a:latin typeface="+mn-lt"/>
                <a:ea typeface="+mn-ea"/>
                <a:cs typeface="+mn-cs"/>
              </a:rPr>
              <a:t>默认引擎就变成</a:t>
            </a:r>
            <a:r>
              <a:rPr lang="en-US" altLang="zh-CN" sz="1200" b="0" i="0" kern="1200" dirty="0" err="1">
                <a:solidFill>
                  <a:schemeClr val="tx1"/>
                </a:solidFill>
                <a:effectLst/>
                <a:latin typeface="+mn-lt"/>
                <a:ea typeface="+mn-ea"/>
                <a:cs typeface="+mn-cs"/>
              </a:rPr>
              <a:t>innodb</a:t>
            </a:r>
            <a:r>
              <a:rPr lang="zh-CN" altLang="en-US" sz="1200" b="0" i="0" kern="1200" dirty="0">
                <a:solidFill>
                  <a:schemeClr val="tx1"/>
                </a:solidFill>
                <a:effectLst/>
                <a:latin typeface="+mn-lt"/>
                <a:ea typeface="+mn-ea"/>
                <a:cs typeface="+mn-cs"/>
              </a:rPr>
              <a:t>，至于</a:t>
            </a:r>
            <a:r>
              <a:rPr lang="en-US" altLang="zh-CN" sz="1200" b="0" i="0" kern="1200" dirty="0" err="1">
                <a:solidFill>
                  <a:schemeClr val="tx1"/>
                </a:solidFill>
                <a:effectLst/>
                <a:latin typeface="+mn-lt"/>
                <a:ea typeface="+mn-ea"/>
                <a:cs typeface="+mn-cs"/>
              </a:rPr>
              <a:t>innodb</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myisam</a:t>
            </a:r>
            <a:r>
              <a:rPr lang="zh-CN" altLang="en-US" sz="1200" b="0" i="0" kern="1200" dirty="0">
                <a:solidFill>
                  <a:schemeClr val="tx1"/>
                </a:solidFill>
                <a:effectLst/>
                <a:latin typeface="+mn-lt"/>
                <a:ea typeface="+mn-ea"/>
                <a:cs typeface="+mn-cs"/>
              </a:rPr>
              <a:t>的区别，我在这里不多赘述，自己去查</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我们分享了</a:t>
            </a:r>
            <a:r>
              <a:rPr lang="en-US" altLang="zh-CN" sz="1200" b="0" i="0" kern="1200" dirty="0" err="1">
                <a:solidFill>
                  <a:schemeClr val="tx1"/>
                </a:solidFill>
                <a:effectLst/>
                <a:latin typeface="+mn-lt"/>
                <a:ea typeface="+mn-ea"/>
                <a:cs typeface="+mn-cs"/>
              </a:rPr>
              <a:t>mysql</a:t>
            </a:r>
            <a:r>
              <a:rPr lang="zh-CN" altLang="en-US" sz="1200" b="0" i="0" kern="1200" dirty="0">
                <a:solidFill>
                  <a:schemeClr val="tx1"/>
                </a:solidFill>
                <a:effectLst/>
                <a:latin typeface="+mn-lt"/>
                <a:ea typeface="+mn-ea"/>
                <a:cs typeface="+mn-cs"/>
              </a:rPr>
              <a:t>引擎的来源，那么我么现在应该进入</a:t>
            </a:r>
            <a:r>
              <a:rPr lang="en-US" altLang="zh-CN" sz="1200" b="0" i="0" kern="1200" dirty="0" err="1">
                <a:solidFill>
                  <a:schemeClr val="tx1"/>
                </a:solidFill>
                <a:effectLst/>
                <a:latin typeface="+mn-lt"/>
                <a:ea typeface="+mn-ea"/>
                <a:cs typeface="+mn-cs"/>
              </a:rPr>
              <a:t>innodb</a:t>
            </a:r>
            <a:r>
              <a:rPr lang="zh-CN" altLang="en-US" sz="1200" b="0" i="0" kern="1200" dirty="0">
                <a:solidFill>
                  <a:schemeClr val="tx1"/>
                </a:solidFill>
                <a:effectLst/>
                <a:latin typeface="+mn-lt"/>
                <a:ea typeface="+mn-ea"/>
                <a:cs typeface="+mn-cs"/>
              </a:rPr>
              <a:t>引擎中去，了解我们的记录是如何存放的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https://dogyin.wang/2020/03/27/20200327-mysql01/</a:t>
            </a:r>
            <a:endParaRPr lang="zh-CN" altLang="en-US" dirty="0"/>
          </a:p>
          <a:p>
            <a:r>
              <a:rPr lang="zh-CN" altLang="en-US" sz="1200" b="0" i="0" kern="1200" dirty="0">
                <a:solidFill>
                  <a:schemeClr val="tx1"/>
                </a:solidFill>
                <a:effectLst/>
                <a:latin typeface="+mn-lt"/>
                <a:ea typeface="+mn-ea"/>
                <a:cs typeface="+mn-cs"/>
              </a:rPr>
              <a:t>到这篇博客中看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讲完记录行和索引树的建立之后，我们看看</a:t>
            </a:r>
            <a:r>
              <a:rPr lang="en-US" altLang="zh-CN" sz="1200" b="0" i="0" kern="1200" dirty="0" err="1">
                <a:solidFill>
                  <a:schemeClr val="tx1"/>
                </a:solidFill>
                <a:effectLst/>
                <a:latin typeface="+mn-lt"/>
                <a:ea typeface="+mn-ea"/>
                <a:cs typeface="+mn-cs"/>
              </a:rPr>
              <a:t>innodb</a:t>
            </a:r>
            <a:r>
              <a:rPr lang="zh-CN" altLang="en-US" sz="1200" b="0" i="0" kern="1200" dirty="0">
                <a:solidFill>
                  <a:schemeClr val="tx1"/>
                </a:solidFill>
                <a:effectLst/>
                <a:latin typeface="+mn-lt"/>
                <a:ea typeface="+mn-ea"/>
                <a:cs typeface="+mn-cs"/>
              </a:rPr>
              <a:t>在插入和查询数据的时候是怎么做的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前往博客中索引建立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16D692C-C307-4C02-AC17-4596772F2DAD}" type="slidenum">
              <a:rPr lang="zh-CN" altLang="en-US" smtClean="0"/>
              <a:t>8</a:t>
            </a:fld>
            <a:endParaRPr lang="zh-CN" altLang="en-US"/>
          </a:p>
        </p:txBody>
      </p:sp>
    </p:spTree>
    <p:extLst>
      <p:ext uri="{BB962C8B-B14F-4D97-AF65-F5344CB8AC3E}">
        <p14:creationId xmlns:p14="http://schemas.microsoft.com/office/powerpoint/2010/main" val="615419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注解的使用我们讲完了，接下来我们看下具体的案例。</a:t>
            </a:r>
          </a:p>
        </p:txBody>
      </p:sp>
      <p:sp>
        <p:nvSpPr>
          <p:cNvPr id="4" name="灯片编号占位符 3"/>
          <p:cNvSpPr>
            <a:spLocks noGrp="1"/>
          </p:cNvSpPr>
          <p:nvPr>
            <p:ph type="sldNum" sz="quarter" idx="10"/>
          </p:nvPr>
        </p:nvSpPr>
        <p:spPr/>
        <p:txBody>
          <a:bodyPr/>
          <a:lstStyle/>
          <a:p>
            <a:fld id="{616D692C-C307-4C02-AC17-4596772F2DAD}" type="slidenum">
              <a:rPr lang="zh-CN" altLang="en-US" smtClean="0"/>
              <a:t>9</a:t>
            </a:fld>
            <a:endParaRPr lang="zh-CN" altLang="en-US"/>
          </a:p>
        </p:txBody>
      </p:sp>
    </p:spTree>
    <p:extLst>
      <p:ext uri="{BB962C8B-B14F-4D97-AF65-F5344CB8AC3E}">
        <p14:creationId xmlns:p14="http://schemas.microsoft.com/office/powerpoint/2010/main" val="1463526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24942" y="824885"/>
            <a:ext cx="6749654" cy="1754776"/>
          </a:xfrm>
        </p:spPr>
        <p:txBody>
          <a:bodyPr anchor="b"/>
          <a:lstStyle>
            <a:lvl1pPr algn="ctr">
              <a:defRPr sz="4410"/>
            </a:lvl1pPr>
          </a:lstStyle>
          <a:p>
            <a:r>
              <a:rPr lang="zh-CN" altLang="en-US"/>
              <a:t>单击此处编辑母版标题样式</a:t>
            </a:r>
            <a:endParaRPr lang="en-US" dirty="0"/>
          </a:p>
        </p:txBody>
      </p:sp>
      <p:sp>
        <p:nvSpPr>
          <p:cNvPr id="3" name="Subtitle 2"/>
          <p:cNvSpPr>
            <a:spLocks noGrp="1"/>
          </p:cNvSpPr>
          <p:nvPr>
            <p:ph type="subTitle" idx="1"/>
          </p:nvPr>
        </p:nvSpPr>
        <p:spPr>
          <a:xfrm>
            <a:off x="1124942" y="2647331"/>
            <a:ext cx="6749654" cy="1216909"/>
          </a:xfrm>
        </p:spPr>
        <p:txBody>
          <a:bodyPr/>
          <a:lstStyle>
            <a:lvl1pPr marL="0" indent="0" algn="ctr">
              <a:buNone/>
              <a:defRPr sz="1764"/>
            </a:lvl1pPr>
            <a:lvl2pPr marL="336042" indent="0" algn="ctr">
              <a:buNone/>
              <a:defRPr sz="1470"/>
            </a:lvl2pPr>
            <a:lvl3pPr marL="672084" indent="0" algn="ctr">
              <a:buNone/>
              <a:defRPr sz="1323"/>
            </a:lvl3pPr>
            <a:lvl4pPr marL="1008126" indent="0" algn="ctr">
              <a:buNone/>
              <a:defRPr sz="1176"/>
            </a:lvl4pPr>
            <a:lvl5pPr marL="1344168" indent="0" algn="ctr">
              <a:buNone/>
              <a:defRPr sz="1176"/>
            </a:lvl5pPr>
            <a:lvl6pPr marL="1680210" indent="0" algn="ctr">
              <a:buNone/>
              <a:defRPr sz="1176"/>
            </a:lvl6pPr>
            <a:lvl7pPr marL="2016252" indent="0" algn="ctr">
              <a:buNone/>
              <a:defRPr sz="1176"/>
            </a:lvl7pPr>
            <a:lvl8pPr marL="2352294" indent="0" algn="ctr">
              <a:buNone/>
              <a:defRPr sz="1176"/>
            </a:lvl8pPr>
            <a:lvl9pPr marL="2688336" indent="0" algn="ctr">
              <a:buNone/>
              <a:defRPr sz="1176"/>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A14FFCF-463E-4D67-9145-5F37447319F8}" type="datetimeFigureOut">
              <a:rPr lang="zh-CN" altLang="en-US" smtClean="0"/>
              <a:t>2020/5/16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90004779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A14FFCF-463E-4D67-9145-5F37447319F8}" type="datetimeFigureOut">
              <a:rPr lang="zh-CN" altLang="en-US" smtClean="0"/>
              <a:t>2020/5/16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21375247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0295" y="268350"/>
            <a:ext cx="1940525" cy="427143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18718" y="268350"/>
            <a:ext cx="5709082" cy="427143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A14FFCF-463E-4D67-9145-5F37447319F8}" type="datetimeFigureOut">
              <a:rPr lang="zh-CN" altLang="en-US" smtClean="0"/>
              <a:t>2020/5/16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54826623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首页版式">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 name="Shape 12"/>
          <p:cNvSpPr>
            <a:spLocks noGrp="1"/>
          </p:cNvSpPr>
          <p:nvPr>
            <p:ph type="title"/>
          </p:nvPr>
        </p:nvSpPr>
        <p:spPr>
          <a:xfrm>
            <a:off x="810896" y="2799424"/>
            <a:ext cx="7377747" cy="1777156"/>
          </a:xfrm>
          <a:prstGeom prst="rect">
            <a:avLst/>
          </a:prstGeom>
          <a:effectLst>
            <a:outerShdw blurRad="101600" dir="5400000" rotWithShape="0">
              <a:srgbClr val="000000">
                <a:alpha val="50000"/>
              </a:srgbClr>
            </a:outerShdw>
          </a:effectLst>
        </p:spPr>
        <p:txBody>
          <a:bodyPr anchor="t"/>
          <a:lstStyle/>
          <a:p>
            <a:pPr algn="l">
              <a:defRPr sz="4000">
                <a:solidFill>
                  <a:srgbClr val="FFFFFF"/>
                </a:solidFill>
              </a:defRPr>
            </a:pPr>
            <a:endParaRPr/>
          </a:p>
        </p:txBody>
      </p:sp>
      <p:sp>
        <p:nvSpPr>
          <p:cNvPr id="13" name="Shape 13"/>
          <p:cNvSpPr>
            <a:spLocks noGrp="1"/>
          </p:cNvSpPr>
          <p:nvPr>
            <p:ph type="body" sz="half" idx="1"/>
          </p:nvPr>
        </p:nvSpPr>
        <p:spPr>
          <a:xfrm>
            <a:off x="810896" y="3540515"/>
            <a:ext cx="7377747" cy="1298582"/>
          </a:xfrm>
          <a:prstGeom prst="rect">
            <a:avLst/>
          </a:prstGeom>
        </p:spPr>
        <p:txBody>
          <a:bodyPr/>
          <a:lstStyle>
            <a:lvl1pPr algn="l" defTabSz="303341">
              <a:spcBef>
                <a:spcPts val="1960"/>
              </a:spcBef>
              <a:defRPr>
                <a:solidFill>
                  <a:srgbClr val="FFFFFF"/>
                </a:solidFill>
              </a:defRPr>
            </a:lvl1pPr>
          </a:lstStyle>
          <a:p>
            <a:pPr algn="l" defTabSz="309563">
              <a:spcBef>
                <a:spcPts val="2000"/>
              </a:spcBef>
              <a:defRPr>
                <a:solidFill>
                  <a:srgbClr val="FFFFFF"/>
                </a:solidFill>
              </a:defRPr>
            </a:pPr>
            <a:endParaRPr/>
          </a:p>
        </p:txBody>
      </p:sp>
      <p:pic>
        <p:nvPicPr>
          <p:cNvPr id="14" name="白中英文.png"/>
          <p:cNvPicPr>
            <a:picLocks noChangeAspect="1"/>
          </p:cNvPicPr>
          <p:nvPr/>
        </p:nvPicPr>
        <p:blipFill>
          <a:blip r:embed="rId3"/>
          <a:stretch>
            <a:fillRect/>
          </a:stretch>
        </p:blipFill>
        <p:spPr>
          <a:xfrm>
            <a:off x="6951988" y="4608135"/>
            <a:ext cx="1674084" cy="187011"/>
          </a:xfrm>
          <a:prstGeom prst="rect">
            <a:avLst/>
          </a:prstGeom>
          <a:ln w="12700">
            <a:miter lim="400000"/>
          </a:ln>
        </p:spPr>
      </p:pic>
      <p:sp>
        <p:nvSpPr>
          <p:cNvPr id="15" name="Shape 15"/>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52435337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7DA4A-D607-4098-8670-826CA9017476}"/>
              </a:ext>
            </a:extLst>
          </p:cNvPr>
          <p:cNvSpPr>
            <a:spLocks noGrp="1"/>
          </p:cNvSpPr>
          <p:nvPr>
            <p:ph type="ctrTitle"/>
          </p:nvPr>
        </p:nvSpPr>
        <p:spPr>
          <a:xfrm>
            <a:off x="1124942" y="824885"/>
            <a:ext cx="6749654" cy="1754776"/>
          </a:xfrm>
        </p:spPr>
        <p:txBody>
          <a:bodyPr anchor="b"/>
          <a:lstStyle>
            <a:lvl1pPr algn="ctr">
              <a:defRPr sz="4410"/>
            </a:lvl1pPr>
          </a:lstStyle>
          <a:p>
            <a:r>
              <a:rPr lang="zh-CN" altLang="en-US"/>
              <a:t>单击此处编辑母版标题样式</a:t>
            </a:r>
          </a:p>
        </p:txBody>
      </p:sp>
      <p:sp>
        <p:nvSpPr>
          <p:cNvPr id="3" name="副标题 2">
            <a:extLst>
              <a:ext uri="{FF2B5EF4-FFF2-40B4-BE49-F238E27FC236}">
                <a16:creationId xmlns:a16="http://schemas.microsoft.com/office/drawing/2014/main" id="{47BD6B35-E39A-494D-8285-5F84A8E22212}"/>
              </a:ext>
            </a:extLst>
          </p:cNvPr>
          <p:cNvSpPr>
            <a:spLocks noGrp="1"/>
          </p:cNvSpPr>
          <p:nvPr>
            <p:ph type="subTitle" idx="1"/>
          </p:nvPr>
        </p:nvSpPr>
        <p:spPr>
          <a:xfrm>
            <a:off x="1124942" y="2647331"/>
            <a:ext cx="6749654" cy="1216909"/>
          </a:xfrm>
        </p:spPr>
        <p:txBody>
          <a:bodyPr/>
          <a:lstStyle>
            <a:lvl1pPr marL="0" indent="0" algn="ctr">
              <a:buNone/>
              <a:defRPr sz="1764"/>
            </a:lvl1pPr>
            <a:lvl2pPr marL="336042" indent="0" algn="ctr">
              <a:buNone/>
              <a:defRPr sz="1470"/>
            </a:lvl2pPr>
            <a:lvl3pPr marL="672084" indent="0" algn="ctr">
              <a:buNone/>
              <a:defRPr sz="1323"/>
            </a:lvl3pPr>
            <a:lvl4pPr marL="1008126" indent="0" algn="ctr">
              <a:buNone/>
              <a:defRPr sz="1176"/>
            </a:lvl4pPr>
            <a:lvl5pPr marL="1344168" indent="0" algn="ctr">
              <a:buNone/>
              <a:defRPr sz="1176"/>
            </a:lvl5pPr>
            <a:lvl6pPr marL="1680210" indent="0" algn="ctr">
              <a:buNone/>
              <a:defRPr sz="1176"/>
            </a:lvl6pPr>
            <a:lvl7pPr marL="2016252" indent="0" algn="ctr">
              <a:buNone/>
              <a:defRPr sz="1176"/>
            </a:lvl7pPr>
            <a:lvl8pPr marL="2352294" indent="0" algn="ctr">
              <a:buNone/>
              <a:defRPr sz="1176"/>
            </a:lvl8pPr>
            <a:lvl9pPr marL="2688336" indent="0" algn="ctr">
              <a:buNone/>
              <a:defRPr sz="1176"/>
            </a:lvl9pPr>
          </a:lstStyle>
          <a:p>
            <a:r>
              <a:rPr lang="zh-CN" altLang="en-US"/>
              <a:t>单击此处编辑母版副标题样式</a:t>
            </a:r>
          </a:p>
        </p:txBody>
      </p:sp>
      <p:sp>
        <p:nvSpPr>
          <p:cNvPr id="4" name="日期占位符 3">
            <a:extLst>
              <a:ext uri="{FF2B5EF4-FFF2-40B4-BE49-F238E27FC236}">
                <a16:creationId xmlns:a16="http://schemas.microsoft.com/office/drawing/2014/main" id="{61CEEDC7-B024-4396-ADC3-564FE553B807}"/>
              </a:ext>
            </a:extLst>
          </p:cNvPr>
          <p:cNvSpPr>
            <a:spLocks noGrp="1"/>
          </p:cNvSpPr>
          <p:nvPr>
            <p:ph type="dt" sz="half" idx="10"/>
          </p:nvPr>
        </p:nvSpPr>
        <p:spPr/>
        <p:txBody>
          <a:bodyPr/>
          <a:lstStyle/>
          <a:p>
            <a:fld id="{8A14FFCF-463E-4D67-9145-5F37447319F8}" type="datetimeFigureOut">
              <a:rPr lang="zh-CN" altLang="en-US" smtClean="0"/>
              <a:t>2020/5/16</a:t>
            </a:fld>
            <a:endParaRPr lang="zh-CN" altLang="en-US"/>
          </a:p>
        </p:txBody>
      </p:sp>
      <p:sp>
        <p:nvSpPr>
          <p:cNvPr id="5" name="页脚占位符 4">
            <a:extLst>
              <a:ext uri="{FF2B5EF4-FFF2-40B4-BE49-F238E27FC236}">
                <a16:creationId xmlns:a16="http://schemas.microsoft.com/office/drawing/2014/main" id="{FD62BA2A-F701-4007-80B7-91DEB9242A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966642-8DAB-4850-B50F-0FA9F2BD2AA3}"/>
              </a:ext>
            </a:extLst>
          </p:cNvPr>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3704283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462B23-7688-4610-9B17-FE5DABDD37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3BA666-0B78-418F-8213-34AC54AC982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3A6E81-0CEA-45DB-A57B-3375EB84108F}"/>
              </a:ext>
            </a:extLst>
          </p:cNvPr>
          <p:cNvSpPr>
            <a:spLocks noGrp="1"/>
          </p:cNvSpPr>
          <p:nvPr>
            <p:ph type="dt" sz="half" idx="10"/>
          </p:nvPr>
        </p:nvSpPr>
        <p:spPr/>
        <p:txBody>
          <a:bodyPr/>
          <a:lstStyle/>
          <a:p>
            <a:fld id="{8A14FFCF-463E-4D67-9145-5F37447319F8}" type="datetimeFigureOut">
              <a:rPr lang="zh-CN" altLang="en-US" smtClean="0"/>
              <a:t>2020/5/16</a:t>
            </a:fld>
            <a:endParaRPr lang="zh-CN" altLang="en-US"/>
          </a:p>
        </p:txBody>
      </p:sp>
      <p:sp>
        <p:nvSpPr>
          <p:cNvPr id="5" name="页脚占位符 4">
            <a:extLst>
              <a:ext uri="{FF2B5EF4-FFF2-40B4-BE49-F238E27FC236}">
                <a16:creationId xmlns:a16="http://schemas.microsoft.com/office/drawing/2014/main" id="{465D253A-5E32-430D-A22B-29B9488EC7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514371-F7BC-4AB9-836C-5BDA74D8D8FB}"/>
              </a:ext>
            </a:extLst>
          </p:cNvPr>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39215412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56B4C-3256-415B-A841-7C45E212D86A}"/>
              </a:ext>
            </a:extLst>
          </p:cNvPr>
          <p:cNvSpPr>
            <a:spLocks noGrp="1"/>
          </p:cNvSpPr>
          <p:nvPr>
            <p:ph type="title"/>
          </p:nvPr>
        </p:nvSpPr>
        <p:spPr>
          <a:xfrm>
            <a:off x="614031" y="1256579"/>
            <a:ext cx="7762102" cy="2096630"/>
          </a:xfrm>
        </p:spPr>
        <p:txBody>
          <a:bodyPr anchor="b"/>
          <a:lstStyle>
            <a:lvl1pPr>
              <a:defRPr sz="4410"/>
            </a:lvl1pPr>
          </a:lstStyle>
          <a:p>
            <a:r>
              <a:rPr lang="zh-CN" altLang="en-US"/>
              <a:t>单击此处编辑母版标题样式</a:t>
            </a:r>
          </a:p>
        </p:txBody>
      </p:sp>
      <p:sp>
        <p:nvSpPr>
          <p:cNvPr id="3" name="文本占位符 2">
            <a:extLst>
              <a:ext uri="{FF2B5EF4-FFF2-40B4-BE49-F238E27FC236}">
                <a16:creationId xmlns:a16="http://schemas.microsoft.com/office/drawing/2014/main" id="{AB37F004-7023-4455-907F-DEA4F6D7AC60}"/>
              </a:ext>
            </a:extLst>
          </p:cNvPr>
          <p:cNvSpPr>
            <a:spLocks noGrp="1"/>
          </p:cNvSpPr>
          <p:nvPr>
            <p:ph type="body" idx="1"/>
          </p:nvPr>
        </p:nvSpPr>
        <p:spPr>
          <a:xfrm>
            <a:off x="614031" y="3373044"/>
            <a:ext cx="7762102" cy="1102568"/>
          </a:xfrm>
        </p:spPr>
        <p:txBody>
          <a:bodyPr/>
          <a:lstStyle>
            <a:lvl1pPr marL="0" indent="0">
              <a:buNone/>
              <a:defRPr sz="1764">
                <a:solidFill>
                  <a:schemeClr val="tx1">
                    <a:tint val="75000"/>
                  </a:schemeClr>
                </a:solidFill>
              </a:defRPr>
            </a:lvl1pPr>
            <a:lvl2pPr marL="336042" indent="0">
              <a:buNone/>
              <a:defRPr sz="1470">
                <a:solidFill>
                  <a:schemeClr val="tx1">
                    <a:tint val="75000"/>
                  </a:schemeClr>
                </a:solidFill>
              </a:defRPr>
            </a:lvl2pPr>
            <a:lvl3pPr marL="672084" indent="0">
              <a:buNone/>
              <a:defRPr sz="1323">
                <a:solidFill>
                  <a:schemeClr val="tx1">
                    <a:tint val="75000"/>
                  </a:schemeClr>
                </a:solidFill>
              </a:defRPr>
            </a:lvl3pPr>
            <a:lvl4pPr marL="1008126" indent="0">
              <a:buNone/>
              <a:defRPr sz="1176">
                <a:solidFill>
                  <a:schemeClr val="tx1">
                    <a:tint val="75000"/>
                  </a:schemeClr>
                </a:solidFill>
              </a:defRPr>
            </a:lvl4pPr>
            <a:lvl5pPr marL="1344168" indent="0">
              <a:buNone/>
              <a:defRPr sz="1176">
                <a:solidFill>
                  <a:schemeClr val="tx1">
                    <a:tint val="75000"/>
                  </a:schemeClr>
                </a:solidFill>
              </a:defRPr>
            </a:lvl5pPr>
            <a:lvl6pPr marL="1680210" indent="0">
              <a:buNone/>
              <a:defRPr sz="1176">
                <a:solidFill>
                  <a:schemeClr val="tx1">
                    <a:tint val="75000"/>
                  </a:schemeClr>
                </a:solidFill>
              </a:defRPr>
            </a:lvl6pPr>
            <a:lvl7pPr marL="2016252" indent="0">
              <a:buNone/>
              <a:defRPr sz="1176">
                <a:solidFill>
                  <a:schemeClr val="tx1">
                    <a:tint val="75000"/>
                  </a:schemeClr>
                </a:solidFill>
              </a:defRPr>
            </a:lvl7pPr>
            <a:lvl8pPr marL="2352294" indent="0">
              <a:buNone/>
              <a:defRPr sz="1176">
                <a:solidFill>
                  <a:schemeClr val="tx1">
                    <a:tint val="75000"/>
                  </a:schemeClr>
                </a:solidFill>
              </a:defRPr>
            </a:lvl8pPr>
            <a:lvl9pPr marL="2688336" indent="0">
              <a:buNone/>
              <a:defRPr sz="1176">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AD313D3-15FF-475D-BDA8-AD4BCEF3ACDB}"/>
              </a:ext>
            </a:extLst>
          </p:cNvPr>
          <p:cNvSpPr>
            <a:spLocks noGrp="1"/>
          </p:cNvSpPr>
          <p:nvPr>
            <p:ph type="dt" sz="half" idx="10"/>
          </p:nvPr>
        </p:nvSpPr>
        <p:spPr/>
        <p:txBody>
          <a:bodyPr/>
          <a:lstStyle/>
          <a:p>
            <a:fld id="{8A14FFCF-463E-4D67-9145-5F37447319F8}" type="datetimeFigureOut">
              <a:rPr lang="zh-CN" altLang="en-US" smtClean="0"/>
              <a:t>2020/5/16</a:t>
            </a:fld>
            <a:endParaRPr lang="zh-CN" altLang="en-US"/>
          </a:p>
        </p:txBody>
      </p:sp>
      <p:sp>
        <p:nvSpPr>
          <p:cNvPr id="5" name="页脚占位符 4">
            <a:extLst>
              <a:ext uri="{FF2B5EF4-FFF2-40B4-BE49-F238E27FC236}">
                <a16:creationId xmlns:a16="http://schemas.microsoft.com/office/drawing/2014/main" id="{E9A6BCB2-1BD9-43D6-AC01-EFECEE5BDD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46884D-A08E-48C7-A6EB-D4766005A866}"/>
              </a:ext>
            </a:extLst>
          </p:cNvPr>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6832111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51817-DDB7-4F48-B4C0-39FF3873E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84BB59-2B30-46A8-A00C-719B6A0763D2}"/>
              </a:ext>
            </a:extLst>
          </p:cNvPr>
          <p:cNvSpPr>
            <a:spLocks noGrp="1"/>
          </p:cNvSpPr>
          <p:nvPr>
            <p:ph sz="half" idx="1"/>
          </p:nvPr>
        </p:nvSpPr>
        <p:spPr>
          <a:xfrm>
            <a:off x="618718" y="1341750"/>
            <a:ext cx="3824804" cy="319803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E93F021-A75B-45C3-BCC2-62E9640DF517}"/>
              </a:ext>
            </a:extLst>
          </p:cNvPr>
          <p:cNvSpPr>
            <a:spLocks noGrp="1"/>
          </p:cNvSpPr>
          <p:nvPr>
            <p:ph sz="half" idx="2"/>
          </p:nvPr>
        </p:nvSpPr>
        <p:spPr>
          <a:xfrm>
            <a:off x="4556016" y="1341750"/>
            <a:ext cx="3824804" cy="319803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8982535-D4AD-4F69-B999-69A0A291264A}"/>
              </a:ext>
            </a:extLst>
          </p:cNvPr>
          <p:cNvSpPr>
            <a:spLocks noGrp="1"/>
          </p:cNvSpPr>
          <p:nvPr>
            <p:ph type="dt" sz="half" idx="10"/>
          </p:nvPr>
        </p:nvSpPr>
        <p:spPr/>
        <p:txBody>
          <a:bodyPr/>
          <a:lstStyle/>
          <a:p>
            <a:fld id="{8A14FFCF-463E-4D67-9145-5F37447319F8}" type="datetimeFigureOut">
              <a:rPr lang="zh-CN" altLang="en-US" smtClean="0"/>
              <a:t>2020/5/16</a:t>
            </a:fld>
            <a:endParaRPr lang="zh-CN" altLang="en-US"/>
          </a:p>
        </p:txBody>
      </p:sp>
      <p:sp>
        <p:nvSpPr>
          <p:cNvPr id="6" name="页脚占位符 5">
            <a:extLst>
              <a:ext uri="{FF2B5EF4-FFF2-40B4-BE49-F238E27FC236}">
                <a16:creationId xmlns:a16="http://schemas.microsoft.com/office/drawing/2014/main" id="{30CD34E9-96B9-494B-BE2A-3560EF0C63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974129-C566-48C7-B72A-EF170DAA0B84}"/>
              </a:ext>
            </a:extLst>
          </p:cNvPr>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37881493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9CE93-3B0F-468C-AF15-1D6EA1A721F0}"/>
              </a:ext>
            </a:extLst>
          </p:cNvPr>
          <p:cNvSpPr>
            <a:spLocks noGrp="1"/>
          </p:cNvSpPr>
          <p:nvPr>
            <p:ph type="title"/>
          </p:nvPr>
        </p:nvSpPr>
        <p:spPr>
          <a:xfrm>
            <a:off x="619890" y="268350"/>
            <a:ext cx="7762102" cy="974228"/>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3662E1-56AB-47A2-BFA8-7F611F8E7E37}"/>
              </a:ext>
            </a:extLst>
          </p:cNvPr>
          <p:cNvSpPr>
            <a:spLocks noGrp="1"/>
          </p:cNvSpPr>
          <p:nvPr>
            <p:ph type="body" idx="1"/>
          </p:nvPr>
        </p:nvSpPr>
        <p:spPr>
          <a:xfrm>
            <a:off x="619891" y="1235577"/>
            <a:ext cx="3807226" cy="605537"/>
          </a:xfrm>
        </p:spPr>
        <p:txBody>
          <a:bodyPr anchor="b"/>
          <a:lstStyle>
            <a:lvl1pPr marL="0" indent="0">
              <a:buNone/>
              <a:defRPr sz="1764" b="1"/>
            </a:lvl1pPr>
            <a:lvl2pPr marL="336042" indent="0">
              <a:buNone/>
              <a:defRPr sz="1470" b="1"/>
            </a:lvl2pPr>
            <a:lvl3pPr marL="672084" indent="0">
              <a:buNone/>
              <a:defRPr sz="1323" b="1"/>
            </a:lvl3pPr>
            <a:lvl4pPr marL="1008126" indent="0">
              <a:buNone/>
              <a:defRPr sz="1176" b="1"/>
            </a:lvl4pPr>
            <a:lvl5pPr marL="1344168" indent="0">
              <a:buNone/>
              <a:defRPr sz="1176" b="1"/>
            </a:lvl5pPr>
            <a:lvl6pPr marL="1680210" indent="0">
              <a:buNone/>
              <a:defRPr sz="1176" b="1"/>
            </a:lvl6pPr>
            <a:lvl7pPr marL="2016252" indent="0">
              <a:buNone/>
              <a:defRPr sz="1176" b="1"/>
            </a:lvl7pPr>
            <a:lvl8pPr marL="2352294" indent="0">
              <a:buNone/>
              <a:defRPr sz="1176" b="1"/>
            </a:lvl8pPr>
            <a:lvl9pPr marL="2688336" indent="0">
              <a:buNone/>
              <a:defRPr sz="1176"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D748DB0-6EBD-4617-AB5D-F8A5B9D1778C}"/>
              </a:ext>
            </a:extLst>
          </p:cNvPr>
          <p:cNvSpPr>
            <a:spLocks noGrp="1"/>
          </p:cNvSpPr>
          <p:nvPr>
            <p:ph sz="half" idx="2"/>
          </p:nvPr>
        </p:nvSpPr>
        <p:spPr>
          <a:xfrm>
            <a:off x="619891" y="1841114"/>
            <a:ext cx="3807226" cy="270800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79C735B-16EB-465F-8D9A-4E62DA03F507}"/>
              </a:ext>
            </a:extLst>
          </p:cNvPr>
          <p:cNvSpPr>
            <a:spLocks noGrp="1"/>
          </p:cNvSpPr>
          <p:nvPr>
            <p:ph type="body" sz="quarter" idx="3"/>
          </p:nvPr>
        </p:nvSpPr>
        <p:spPr>
          <a:xfrm>
            <a:off x="4556016" y="1235577"/>
            <a:ext cx="3825976" cy="605537"/>
          </a:xfrm>
        </p:spPr>
        <p:txBody>
          <a:bodyPr anchor="b"/>
          <a:lstStyle>
            <a:lvl1pPr marL="0" indent="0">
              <a:buNone/>
              <a:defRPr sz="1764" b="1"/>
            </a:lvl1pPr>
            <a:lvl2pPr marL="336042" indent="0">
              <a:buNone/>
              <a:defRPr sz="1470" b="1"/>
            </a:lvl2pPr>
            <a:lvl3pPr marL="672084" indent="0">
              <a:buNone/>
              <a:defRPr sz="1323" b="1"/>
            </a:lvl3pPr>
            <a:lvl4pPr marL="1008126" indent="0">
              <a:buNone/>
              <a:defRPr sz="1176" b="1"/>
            </a:lvl4pPr>
            <a:lvl5pPr marL="1344168" indent="0">
              <a:buNone/>
              <a:defRPr sz="1176" b="1"/>
            </a:lvl5pPr>
            <a:lvl6pPr marL="1680210" indent="0">
              <a:buNone/>
              <a:defRPr sz="1176" b="1"/>
            </a:lvl6pPr>
            <a:lvl7pPr marL="2016252" indent="0">
              <a:buNone/>
              <a:defRPr sz="1176" b="1"/>
            </a:lvl7pPr>
            <a:lvl8pPr marL="2352294" indent="0">
              <a:buNone/>
              <a:defRPr sz="1176" b="1"/>
            </a:lvl8pPr>
            <a:lvl9pPr marL="2688336" indent="0">
              <a:buNone/>
              <a:defRPr sz="1176"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0A6E2B5-D9C1-42D2-BDC0-AFA5F3AC0DF2}"/>
              </a:ext>
            </a:extLst>
          </p:cNvPr>
          <p:cNvSpPr>
            <a:spLocks noGrp="1"/>
          </p:cNvSpPr>
          <p:nvPr>
            <p:ph sz="quarter" idx="4"/>
          </p:nvPr>
        </p:nvSpPr>
        <p:spPr>
          <a:xfrm>
            <a:off x="4556016" y="1841114"/>
            <a:ext cx="3825976" cy="270800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68339FA-24CC-44BF-8173-738C9A7A48C2}"/>
              </a:ext>
            </a:extLst>
          </p:cNvPr>
          <p:cNvSpPr>
            <a:spLocks noGrp="1"/>
          </p:cNvSpPr>
          <p:nvPr>
            <p:ph type="dt" sz="half" idx="10"/>
          </p:nvPr>
        </p:nvSpPr>
        <p:spPr/>
        <p:txBody>
          <a:bodyPr/>
          <a:lstStyle/>
          <a:p>
            <a:fld id="{8A14FFCF-463E-4D67-9145-5F37447319F8}" type="datetimeFigureOut">
              <a:rPr lang="zh-CN" altLang="en-US" smtClean="0"/>
              <a:t>2020/5/16</a:t>
            </a:fld>
            <a:endParaRPr lang="zh-CN" altLang="en-US"/>
          </a:p>
        </p:txBody>
      </p:sp>
      <p:sp>
        <p:nvSpPr>
          <p:cNvPr id="8" name="页脚占位符 7">
            <a:extLst>
              <a:ext uri="{FF2B5EF4-FFF2-40B4-BE49-F238E27FC236}">
                <a16:creationId xmlns:a16="http://schemas.microsoft.com/office/drawing/2014/main" id="{D63E6DC4-006B-476D-AB1B-7FE16F1893B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D10B5E4-77BC-43E8-BACE-6F2D5E90065B}"/>
              </a:ext>
            </a:extLst>
          </p:cNvPr>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9127121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Tm="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FE358-08C3-4AB3-914B-320B84DD7D7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09F1A9-92C5-444A-86BE-C3A6AB0001EF}"/>
              </a:ext>
            </a:extLst>
          </p:cNvPr>
          <p:cNvSpPr>
            <a:spLocks noGrp="1"/>
          </p:cNvSpPr>
          <p:nvPr>
            <p:ph type="dt" sz="half" idx="10"/>
          </p:nvPr>
        </p:nvSpPr>
        <p:spPr/>
        <p:txBody>
          <a:bodyPr/>
          <a:lstStyle/>
          <a:p>
            <a:fld id="{8A14FFCF-463E-4D67-9145-5F37447319F8}" type="datetimeFigureOut">
              <a:rPr lang="zh-CN" altLang="en-US" smtClean="0"/>
              <a:t>2020/5/16</a:t>
            </a:fld>
            <a:endParaRPr lang="zh-CN" altLang="en-US"/>
          </a:p>
        </p:txBody>
      </p:sp>
      <p:sp>
        <p:nvSpPr>
          <p:cNvPr id="4" name="页脚占位符 3">
            <a:extLst>
              <a:ext uri="{FF2B5EF4-FFF2-40B4-BE49-F238E27FC236}">
                <a16:creationId xmlns:a16="http://schemas.microsoft.com/office/drawing/2014/main" id="{E318F144-17AA-4D47-9097-F8236A61402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0FF645-2276-4A90-826D-154FE9B8354B}"/>
              </a:ext>
            </a:extLst>
          </p:cNvPr>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36950879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Tm="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7451750-4C57-4641-9A21-21B7C3D4E081}"/>
              </a:ext>
            </a:extLst>
          </p:cNvPr>
          <p:cNvSpPr>
            <a:spLocks noGrp="1"/>
          </p:cNvSpPr>
          <p:nvPr>
            <p:ph type="dt" sz="half" idx="10"/>
          </p:nvPr>
        </p:nvSpPr>
        <p:spPr/>
        <p:txBody>
          <a:bodyPr/>
          <a:lstStyle/>
          <a:p>
            <a:fld id="{8A14FFCF-463E-4D67-9145-5F37447319F8}" type="datetimeFigureOut">
              <a:rPr lang="zh-CN" altLang="en-US" smtClean="0"/>
              <a:t>2020/5/16</a:t>
            </a:fld>
            <a:endParaRPr lang="zh-CN" altLang="en-US"/>
          </a:p>
        </p:txBody>
      </p:sp>
      <p:sp>
        <p:nvSpPr>
          <p:cNvPr id="3" name="页脚占位符 2">
            <a:extLst>
              <a:ext uri="{FF2B5EF4-FFF2-40B4-BE49-F238E27FC236}">
                <a16:creationId xmlns:a16="http://schemas.microsoft.com/office/drawing/2014/main" id="{320CC0CA-F605-41F3-A441-72ABA67F34B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AE37F4-2487-4046-8DC0-96D834D5F453}"/>
              </a:ext>
            </a:extLst>
          </p:cNvPr>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41867590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A14FFCF-463E-4D67-9145-5F37447319F8}" type="datetimeFigureOut">
              <a:rPr lang="zh-CN" altLang="en-US" smtClean="0"/>
              <a:t>2020/5/16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83221552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05799-51CC-44DE-B1AA-2F61C0CE4A34}"/>
              </a:ext>
            </a:extLst>
          </p:cNvPr>
          <p:cNvSpPr>
            <a:spLocks noGrp="1"/>
          </p:cNvSpPr>
          <p:nvPr>
            <p:ph type="title"/>
          </p:nvPr>
        </p:nvSpPr>
        <p:spPr>
          <a:xfrm>
            <a:off x="619891" y="336021"/>
            <a:ext cx="2902585" cy="1176073"/>
          </a:xfrm>
        </p:spPr>
        <p:txBody>
          <a:bodyPr anchor="b"/>
          <a:lstStyle>
            <a:lvl1pPr>
              <a:defRPr sz="2352"/>
            </a:lvl1pPr>
          </a:lstStyle>
          <a:p>
            <a:r>
              <a:rPr lang="zh-CN" altLang="en-US"/>
              <a:t>单击此处编辑母版标题样式</a:t>
            </a:r>
          </a:p>
        </p:txBody>
      </p:sp>
      <p:sp>
        <p:nvSpPr>
          <p:cNvPr id="3" name="内容占位符 2">
            <a:extLst>
              <a:ext uri="{FF2B5EF4-FFF2-40B4-BE49-F238E27FC236}">
                <a16:creationId xmlns:a16="http://schemas.microsoft.com/office/drawing/2014/main" id="{A01DCC1E-2CAD-41EB-9B09-B405ADBAF71B}"/>
              </a:ext>
            </a:extLst>
          </p:cNvPr>
          <p:cNvSpPr>
            <a:spLocks noGrp="1"/>
          </p:cNvSpPr>
          <p:nvPr>
            <p:ph idx="1"/>
          </p:nvPr>
        </p:nvSpPr>
        <p:spPr>
          <a:xfrm>
            <a:off x="3825976" y="725712"/>
            <a:ext cx="4556016" cy="3581889"/>
          </a:xfrm>
        </p:spPr>
        <p:txBody>
          <a:bodyPr/>
          <a:lstStyle>
            <a:lvl1pPr>
              <a:defRPr sz="2352"/>
            </a:lvl1pPr>
            <a:lvl2pPr>
              <a:defRPr sz="2058"/>
            </a:lvl2pPr>
            <a:lvl3pPr>
              <a:defRPr sz="1764"/>
            </a:lvl3pPr>
            <a:lvl4pPr>
              <a:defRPr sz="1470"/>
            </a:lvl4pPr>
            <a:lvl5pPr>
              <a:defRPr sz="1470"/>
            </a:lvl5pPr>
            <a:lvl6pPr>
              <a:defRPr sz="1470"/>
            </a:lvl6pPr>
            <a:lvl7pPr>
              <a:defRPr sz="1470"/>
            </a:lvl7pPr>
            <a:lvl8pPr>
              <a:defRPr sz="1470"/>
            </a:lvl8pPr>
            <a:lvl9pPr>
              <a:defRPr sz="147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5DDBFC4-0770-4736-81C7-52771DF4081E}"/>
              </a:ext>
            </a:extLst>
          </p:cNvPr>
          <p:cNvSpPr>
            <a:spLocks noGrp="1"/>
          </p:cNvSpPr>
          <p:nvPr>
            <p:ph type="body" sz="half" idx="2"/>
          </p:nvPr>
        </p:nvSpPr>
        <p:spPr>
          <a:xfrm>
            <a:off x="619891" y="1512094"/>
            <a:ext cx="2902585" cy="2801341"/>
          </a:xfrm>
        </p:spPr>
        <p:txBody>
          <a:bodyPr/>
          <a:lstStyle>
            <a:lvl1pPr marL="0" indent="0">
              <a:buNone/>
              <a:defRPr sz="1176"/>
            </a:lvl1pPr>
            <a:lvl2pPr marL="336042" indent="0">
              <a:buNone/>
              <a:defRPr sz="1029"/>
            </a:lvl2pPr>
            <a:lvl3pPr marL="672084" indent="0">
              <a:buNone/>
              <a:defRPr sz="882"/>
            </a:lvl3pPr>
            <a:lvl4pPr marL="1008126" indent="0">
              <a:buNone/>
              <a:defRPr sz="735"/>
            </a:lvl4pPr>
            <a:lvl5pPr marL="1344168" indent="0">
              <a:buNone/>
              <a:defRPr sz="735"/>
            </a:lvl5pPr>
            <a:lvl6pPr marL="1680210" indent="0">
              <a:buNone/>
              <a:defRPr sz="735"/>
            </a:lvl6pPr>
            <a:lvl7pPr marL="2016252" indent="0">
              <a:buNone/>
              <a:defRPr sz="735"/>
            </a:lvl7pPr>
            <a:lvl8pPr marL="2352294" indent="0">
              <a:buNone/>
              <a:defRPr sz="735"/>
            </a:lvl8pPr>
            <a:lvl9pPr marL="2688336" indent="0">
              <a:buNone/>
              <a:defRPr sz="735"/>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68A6ADB-5F69-43D3-B014-DDC3A74F918D}"/>
              </a:ext>
            </a:extLst>
          </p:cNvPr>
          <p:cNvSpPr>
            <a:spLocks noGrp="1"/>
          </p:cNvSpPr>
          <p:nvPr>
            <p:ph type="dt" sz="half" idx="10"/>
          </p:nvPr>
        </p:nvSpPr>
        <p:spPr/>
        <p:txBody>
          <a:bodyPr/>
          <a:lstStyle/>
          <a:p>
            <a:fld id="{8A14FFCF-463E-4D67-9145-5F37447319F8}" type="datetimeFigureOut">
              <a:rPr lang="zh-CN" altLang="en-US" smtClean="0"/>
              <a:t>2020/5/16</a:t>
            </a:fld>
            <a:endParaRPr lang="zh-CN" altLang="en-US"/>
          </a:p>
        </p:txBody>
      </p:sp>
      <p:sp>
        <p:nvSpPr>
          <p:cNvPr id="6" name="页脚占位符 5">
            <a:extLst>
              <a:ext uri="{FF2B5EF4-FFF2-40B4-BE49-F238E27FC236}">
                <a16:creationId xmlns:a16="http://schemas.microsoft.com/office/drawing/2014/main" id="{EB477DFE-5196-47D7-923B-A53006F18C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FAF842-01EB-4529-8DF3-C4EBB1AB6CB5}"/>
              </a:ext>
            </a:extLst>
          </p:cNvPr>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37536563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Tm="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99427-284C-4254-9B66-5FDA7AD34761}"/>
              </a:ext>
            </a:extLst>
          </p:cNvPr>
          <p:cNvSpPr>
            <a:spLocks noGrp="1"/>
          </p:cNvSpPr>
          <p:nvPr>
            <p:ph type="title"/>
          </p:nvPr>
        </p:nvSpPr>
        <p:spPr>
          <a:xfrm>
            <a:off x="619891" y="336021"/>
            <a:ext cx="2902585" cy="1176073"/>
          </a:xfrm>
        </p:spPr>
        <p:txBody>
          <a:bodyPr anchor="b"/>
          <a:lstStyle>
            <a:lvl1pPr>
              <a:defRPr sz="2352"/>
            </a:lvl1pPr>
          </a:lstStyle>
          <a:p>
            <a:r>
              <a:rPr lang="zh-CN" altLang="en-US"/>
              <a:t>单击此处编辑母版标题样式</a:t>
            </a:r>
          </a:p>
        </p:txBody>
      </p:sp>
      <p:sp>
        <p:nvSpPr>
          <p:cNvPr id="3" name="图片占位符 2">
            <a:extLst>
              <a:ext uri="{FF2B5EF4-FFF2-40B4-BE49-F238E27FC236}">
                <a16:creationId xmlns:a16="http://schemas.microsoft.com/office/drawing/2014/main" id="{9353F088-DA14-4570-AFA7-93DD58635EC8}"/>
              </a:ext>
            </a:extLst>
          </p:cNvPr>
          <p:cNvSpPr>
            <a:spLocks noGrp="1"/>
          </p:cNvSpPr>
          <p:nvPr>
            <p:ph type="pic" idx="1"/>
          </p:nvPr>
        </p:nvSpPr>
        <p:spPr>
          <a:xfrm>
            <a:off x="3825976" y="725712"/>
            <a:ext cx="4556016" cy="3581889"/>
          </a:xfrm>
        </p:spPr>
        <p:txBody>
          <a:bodyPr/>
          <a:lstStyle>
            <a:lvl1pPr marL="0" indent="0">
              <a:buNone/>
              <a:defRPr sz="2352"/>
            </a:lvl1pPr>
            <a:lvl2pPr marL="336042" indent="0">
              <a:buNone/>
              <a:defRPr sz="2058"/>
            </a:lvl2pPr>
            <a:lvl3pPr marL="672084" indent="0">
              <a:buNone/>
              <a:defRPr sz="1764"/>
            </a:lvl3pPr>
            <a:lvl4pPr marL="1008126" indent="0">
              <a:buNone/>
              <a:defRPr sz="1470"/>
            </a:lvl4pPr>
            <a:lvl5pPr marL="1344168" indent="0">
              <a:buNone/>
              <a:defRPr sz="1470"/>
            </a:lvl5pPr>
            <a:lvl6pPr marL="1680210" indent="0">
              <a:buNone/>
              <a:defRPr sz="1470"/>
            </a:lvl6pPr>
            <a:lvl7pPr marL="2016252" indent="0">
              <a:buNone/>
              <a:defRPr sz="1470"/>
            </a:lvl7pPr>
            <a:lvl8pPr marL="2352294" indent="0">
              <a:buNone/>
              <a:defRPr sz="1470"/>
            </a:lvl8pPr>
            <a:lvl9pPr marL="2688336" indent="0">
              <a:buNone/>
              <a:defRPr sz="1470"/>
            </a:lvl9pPr>
          </a:lstStyle>
          <a:p>
            <a:r>
              <a:rPr lang="zh-CN" altLang="en-US"/>
              <a:t>单击图标添加图片</a:t>
            </a:r>
          </a:p>
        </p:txBody>
      </p:sp>
      <p:sp>
        <p:nvSpPr>
          <p:cNvPr id="4" name="文本占位符 3">
            <a:extLst>
              <a:ext uri="{FF2B5EF4-FFF2-40B4-BE49-F238E27FC236}">
                <a16:creationId xmlns:a16="http://schemas.microsoft.com/office/drawing/2014/main" id="{07CC1492-2A2A-4794-B372-09BC999C8321}"/>
              </a:ext>
            </a:extLst>
          </p:cNvPr>
          <p:cNvSpPr>
            <a:spLocks noGrp="1"/>
          </p:cNvSpPr>
          <p:nvPr>
            <p:ph type="body" sz="half" idx="2"/>
          </p:nvPr>
        </p:nvSpPr>
        <p:spPr>
          <a:xfrm>
            <a:off x="619891" y="1512094"/>
            <a:ext cx="2902585" cy="2801341"/>
          </a:xfrm>
        </p:spPr>
        <p:txBody>
          <a:bodyPr/>
          <a:lstStyle>
            <a:lvl1pPr marL="0" indent="0">
              <a:buNone/>
              <a:defRPr sz="1176"/>
            </a:lvl1pPr>
            <a:lvl2pPr marL="336042" indent="0">
              <a:buNone/>
              <a:defRPr sz="1029"/>
            </a:lvl2pPr>
            <a:lvl3pPr marL="672084" indent="0">
              <a:buNone/>
              <a:defRPr sz="882"/>
            </a:lvl3pPr>
            <a:lvl4pPr marL="1008126" indent="0">
              <a:buNone/>
              <a:defRPr sz="735"/>
            </a:lvl4pPr>
            <a:lvl5pPr marL="1344168" indent="0">
              <a:buNone/>
              <a:defRPr sz="735"/>
            </a:lvl5pPr>
            <a:lvl6pPr marL="1680210" indent="0">
              <a:buNone/>
              <a:defRPr sz="735"/>
            </a:lvl6pPr>
            <a:lvl7pPr marL="2016252" indent="0">
              <a:buNone/>
              <a:defRPr sz="735"/>
            </a:lvl7pPr>
            <a:lvl8pPr marL="2352294" indent="0">
              <a:buNone/>
              <a:defRPr sz="735"/>
            </a:lvl8pPr>
            <a:lvl9pPr marL="2688336" indent="0">
              <a:buNone/>
              <a:defRPr sz="735"/>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B752C46-F2A9-409D-8908-411C8CFCF665}"/>
              </a:ext>
            </a:extLst>
          </p:cNvPr>
          <p:cNvSpPr>
            <a:spLocks noGrp="1"/>
          </p:cNvSpPr>
          <p:nvPr>
            <p:ph type="dt" sz="half" idx="10"/>
          </p:nvPr>
        </p:nvSpPr>
        <p:spPr/>
        <p:txBody>
          <a:bodyPr/>
          <a:lstStyle/>
          <a:p>
            <a:fld id="{8A14FFCF-463E-4D67-9145-5F37447319F8}" type="datetimeFigureOut">
              <a:rPr lang="zh-CN" altLang="en-US" smtClean="0"/>
              <a:t>2020/5/16</a:t>
            </a:fld>
            <a:endParaRPr lang="zh-CN" altLang="en-US"/>
          </a:p>
        </p:txBody>
      </p:sp>
      <p:sp>
        <p:nvSpPr>
          <p:cNvPr id="6" name="页脚占位符 5">
            <a:extLst>
              <a:ext uri="{FF2B5EF4-FFF2-40B4-BE49-F238E27FC236}">
                <a16:creationId xmlns:a16="http://schemas.microsoft.com/office/drawing/2014/main" id="{AB0A7394-7188-45A8-8FD3-7B2BC9BFB5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58B261-0024-4FA0-9C95-A2D9BCCCBFB3}"/>
              </a:ext>
            </a:extLst>
          </p:cNvPr>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41854026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Tm="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55B8E-B997-4E36-BCF3-0ADCD034F3F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99DEB4-8479-4952-817C-0D90FCD4D5A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2217BB-193B-4AFF-A971-A7354F5B6EEE}"/>
              </a:ext>
            </a:extLst>
          </p:cNvPr>
          <p:cNvSpPr>
            <a:spLocks noGrp="1"/>
          </p:cNvSpPr>
          <p:nvPr>
            <p:ph type="dt" sz="half" idx="10"/>
          </p:nvPr>
        </p:nvSpPr>
        <p:spPr/>
        <p:txBody>
          <a:bodyPr/>
          <a:lstStyle/>
          <a:p>
            <a:fld id="{8A14FFCF-463E-4D67-9145-5F37447319F8}" type="datetimeFigureOut">
              <a:rPr lang="zh-CN" altLang="en-US" smtClean="0"/>
              <a:t>2020/5/16</a:t>
            </a:fld>
            <a:endParaRPr lang="zh-CN" altLang="en-US"/>
          </a:p>
        </p:txBody>
      </p:sp>
      <p:sp>
        <p:nvSpPr>
          <p:cNvPr id="5" name="页脚占位符 4">
            <a:extLst>
              <a:ext uri="{FF2B5EF4-FFF2-40B4-BE49-F238E27FC236}">
                <a16:creationId xmlns:a16="http://schemas.microsoft.com/office/drawing/2014/main" id="{87AE045D-6A07-48B4-AA5F-968E4CA646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72830F-3A42-45D5-A454-25249B56DD1C}"/>
              </a:ext>
            </a:extLst>
          </p:cNvPr>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41796777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Tm="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99CF75D-5492-49D0-8002-D4D2EBC1B3BF}"/>
              </a:ext>
            </a:extLst>
          </p:cNvPr>
          <p:cNvSpPr>
            <a:spLocks noGrp="1"/>
          </p:cNvSpPr>
          <p:nvPr>
            <p:ph type="title" orient="vert"/>
          </p:nvPr>
        </p:nvSpPr>
        <p:spPr>
          <a:xfrm>
            <a:off x="6440295" y="268350"/>
            <a:ext cx="1940525" cy="427143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5A1EB28-B7CE-4833-9939-A930E66389C7}"/>
              </a:ext>
            </a:extLst>
          </p:cNvPr>
          <p:cNvSpPr>
            <a:spLocks noGrp="1"/>
          </p:cNvSpPr>
          <p:nvPr>
            <p:ph type="body" orient="vert" idx="1"/>
          </p:nvPr>
        </p:nvSpPr>
        <p:spPr>
          <a:xfrm>
            <a:off x="618718" y="268350"/>
            <a:ext cx="5709082" cy="427143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C1DF72-9581-46BD-A5DE-7D5BEFD6C7CA}"/>
              </a:ext>
            </a:extLst>
          </p:cNvPr>
          <p:cNvSpPr>
            <a:spLocks noGrp="1"/>
          </p:cNvSpPr>
          <p:nvPr>
            <p:ph type="dt" sz="half" idx="10"/>
          </p:nvPr>
        </p:nvSpPr>
        <p:spPr/>
        <p:txBody>
          <a:bodyPr/>
          <a:lstStyle/>
          <a:p>
            <a:fld id="{8A14FFCF-463E-4D67-9145-5F37447319F8}" type="datetimeFigureOut">
              <a:rPr lang="zh-CN" altLang="en-US" smtClean="0"/>
              <a:t>2020/5/16</a:t>
            </a:fld>
            <a:endParaRPr lang="zh-CN" altLang="en-US"/>
          </a:p>
        </p:txBody>
      </p:sp>
      <p:sp>
        <p:nvSpPr>
          <p:cNvPr id="5" name="页脚占位符 4">
            <a:extLst>
              <a:ext uri="{FF2B5EF4-FFF2-40B4-BE49-F238E27FC236}">
                <a16:creationId xmlns:a16="http://schemas.microsoft.com/office/drawing/2014/main" id="{BD845692-832D-4679-8122-E7AC0827CA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596134-73D3-4D83-B836-92DE8D943A7D}"/>
              </a:ext>
            </a:extLst>
          </p:cNvPr>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40520046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14031" y="1256579"/>
            <a:ext cx="7762102" cy="2096630"/>
          </a:xfrm>
        </p:spPr>
        <p:txBody>
          <a:bodyPr anchor="b"/>
          <a:lstStyle>
            <a:lvl1pPr>
              <a:defRPr sz="4410"/>
            </a:lvl1pPr>
          </a:lstStyle>
          <a:p>
            <a:r>
              <a:rPr lang="zh-CN" altLang="en-US"/>
              <a:t>单击此处编辑母版标题样式</a:t>
            </a:r>
            <a:endParaRPr lang="en-US" dirty="0"/>
          </a:p>
        </p:txBody>
      </p:sp>
      <p:sp>
        <p:nvSpPr>
          <p:cNvPr id="3" name="Text Placeholder 2"/>
          <p:cNvSpPr>
            <a:spLocks noGrp="1"/>
          </p:cNvSpPr>
          <p:nvPr>
            <p:ph type="body" idx="1"/>
          </p:nvPr>
        </p:nvSpPr>
        <p:spPr>
          <a:xfrm>
            <a:off x="614031" y="3373044"/>
            <a:ext cx="7762102" cy="1102568"/>
          </a:xfrm>
        </p:spPr>
        <p:txBody>
          <a:bodyPr/>
          <a:lstStyle>
            <a:lvl1pPr marL="0" indent="0">
              <a:buNone/>
              <a:defRPr sz="1764">
                <a:solidFill>
                  <a:schemeClr val="tx1">
                    <a:tint val="75000"/>
                  </a:schemeClr>
                </a:solidFill>
              </a:defRPr>
            </a:lvl1pPr>
            <a:lvl2pPr marL="336042" indent="0">
              <a:buNone/>
              <a:defRPr sz="1470">
                <a:solidFill>
                  <a:schemeClr val="tx1">
                    <a:tint val="75000"/>
                  </a:schemeClr>
                </a:solidFill>
              </a:defRPr>
            </a:lvl2pPr>
            <a:lvl3pPr marL="672084" indent="0">
              <a:buNone/>
              <a:defRPr sz="1323">
                <a:solidFill>
                  <a:schemeClr val="tx1">
                    <a:tint val="75000"/>
                  </a:schemeClr>
                </a:solidFill>
              </a:defRPr>
            </a:lvl3pPr>
            <a:lvl4pPr marL="1008126" indent="0">
              <a:buNone/>
              <a:defRPr sz="1176">
                <a:solidFill>
                  <a:schemeClr val="tx1">
                    <a:tint val="75000"/>
                  </a:schemeClr>
                </a:solidFill>
              </a:defRPr>
            </a:lvl4pPr>
            <a:lvl5pPr marL="1344168" indent="0">
              <a:buNone/>
              <a:defRPr sz="1176">
                <a:solidFill>
                  <a:schemeClr val="tx1">
                    <a:tint val="75000"/>
                  </a:schemeClr>
                </a:solidFill>
              </a:defRPr>
            </a:lvl5pPr>
            <a:lvl6pPr marL="1680210" indent="0">
              <a:buNone/>
              <a:defRPr sz="1176">
                <a:solidFill>
                  <a:schemeClr val="tx1">
                    <a:tint val="75000"/>
                  </a:schemeClr>
                </a:solidFill>
              </a:defRPr>
            </a:lvl6pPr>
            <a:lvl7pPr marL="2016252" indent="0">
              <a:buNone/>
              <a:defRPr sz="1176">
                <a:solidFill>
                  <a:schemeClr val="tx1">
                    <a:tint val="75000"/>
                  </a:schemeClr>
                </a:solidFill>
              </a:defRPr>
            </a:lvl7pPr>
            <a:lvl8pPr marL="2352294" indent="0">
              <a:buNone/>
              <a:defRPr sz="1176">
                <a:solidFill>
                  <a:schemeClr val="tx1">
                    <a:tint val="75000"/>
                  </a:schemeClr>
                </a:solidFill>
              </a:defRPr>
            </a:lvl8pPr>
            <a:lvl9pPr marL="2688336" indent="0">
              <a:buNone/>
              <a:defRPr sz="1176">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A14FFCF-463E-4D67-9145-5F37447319F8}" type="datetimeFigureOut">
              <a:rPr lang="zh-CN" altLang="en-US" smtClean="0"/>
              <a:t>2020/5/16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262157590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8718" y="1341750"/>
            <a:ext cx="3824804" cy="319803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556016" y="1341750"/>
            <a:ext cx="3824804" cy="319803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A14FFCF-463E-4D67-9145-5F37447319F8}" type="datetimeFigureOut">
              <a:rPr lang="zh-CN" altLang="en-US" smtClean="0"/>
              <a:t>2020/5/16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396424052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19890" y="268350"/>
            <a:ext cx="7762102" cy="97422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19891" y="1235577"/>
            <a:ext cx="3807226" cy="605537"/>
          </a:xfrm>
        </p:spPr>
        <p:txBody>
          <a:bodyPr anchor="b"/>
          <a:lstStyle>
            <a:lvl1pPr marL="0" indent="0">
              <a:buNone/>
              <a:defRPr sz="1764" b="1"/>
            </a:lvl1pPr>
            <a:lvl2pPr marL="336042" indent="0">
              <a:buNone/>
              <a:defRPr sz="1470" b="1"/>
            </a:lvl2pPr>
            <a:lvl3pPr marL="672084" indent="0">
              <a:buNone/>
              <a:defRPr sz="1323" b="1"/>
            </a:lvl3pPr>
            <a:lvl4pPr marL="1008126" indent="0">
              <a:buNone/>
              <a:defRPr sz="1176" b="1"/>
            </a:lvl4pPr>
            <a:lvl5pPr marL="1344168" indent="0">
              <a:buNone/>
              <a:defRPr sz="1176" b="1"/>
            </a:lvl5pPr>
            <a:lvl6pPr marL="1680210" indent="0">
              <a:buNone/>
              <a:defRPr sz="1176" b="1"/>
            </a:lvl6pPr>
            <a:lvl7pPr marL="2016252" indent="0">
              <a:buNone/>
              <a:defRPr sz="1176" b="1"/>
            </a:lvl7pPr>
            <a:lvl8pPr marL="2352294" indent="0">
              <a:buNone/>
              <a:defRPr sz="1176" b="1"/>
            </a:lvl8pPr>
            <a:lvl9pPr marL="2688336" indent="0">
              <a:buNone/>
              <a:defRPr sz="1176" b="1"/>
            </a:lvl9pPr>
          </a:lstStyle>
          <a:p>
            <a:pPr lvl="0"/>
            <a:r>
              <a:rPr lang="zh-CN" altLang="en-US"/>
              <a:t>编辑母版文本样式</a:t>
            </a:r>
          </a:p>
        </p:txBody>
      </p:sp>
      <p:sp>
        <p:nvSpPr>
          <p:cNvPr id="4" name="Content Placeholder 3"/>
          <p:cNvSpPr>
            <a:spLocks noGrp="1"/>
          </p:cNvSpPr>
          <p:nvPr>
            <p:ph sz="half" idx="2"/>
          </p:nvPr>
        </p:nvSpPr>
        <p:spPr>
          <a:xfrm>
            <a:off x="619891" y="1841114"/>
            <a:ext cx="3807226" cy="270800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56016" y="1235577"/>
            <a:ext cx="3825976" cy="605537"/>
          </a:xfrm>
        </p:spPr>
        <p:txBody>
          <a:bodyPr anchor="b"/>
          <a:lstStyle>
            <a:lvl1pPr marL="0" indent="0">
              <a:buNone/>
              <a:defRPr sz="1764" b="1"/>
            </a:lvl1pPr>
            <a:lvl2pPr marL="336042" indent="0">
              <a:buNone/>
              <a:defRPr sz="1470" b="1"/>
            </a:lvl2pPr>
            <a:lvl3pPr marL="672084" indent="0">
              <a:buNone/>
              <a:defRPr sz="1323" b="1"/>
            </a:lvl3pPr>
            <a:lvl4pPr marL="1008126" indent="0">
              <a:buNone/>
              <a:defRPr sz="1176" b="1"/>
            </a:lvl4pPr>
            <a:lvl5pPr marL="1344168" indent="0">
              <a:buNone/>
              <a:defRPr sz="1176" b="1"/>
            </a:lvl5pPr>
            <a:lvl6pPr marL="1680210" indent="0">
              <a:buNone/>
              <a:defRPr sz="1176" b="1"/>
            </a:lvl6pPr>
            <a:lvl7pPr marL="2016252" indent="0">
              <a:buNone/>
              <a:defRPr sz="1176" b="1"/>
            </a:lvl7pPr>
            <a:lvl8pPr marL="2352294" indent="0">
              <a:buNone/>
              <a:defRPr sz="1176" b="1"/>
            </a:lvl8pPr>
            <a:lvl9pPr marL="2688336" indent="0">
              <a:buNone/>
              <a:defRPr sz="1176" b="1"/>
            </a:lvl9pPr>
          </a:lstStyle>
          <a:p>
            <a:pPr lvl="0"/>
            <a:r>
              <a:rPr lang="zh-CN" altLang="en-US"/>
              <a:t>编辑母版文本样式</a:t>
            </a:r>
          </a:p>
        </p:txBody>
      </p:sp>
      <p:sp>
        <p:nvSpPr>
          <p:cNvPr id="6" name="Content Placeholder 5"/>
          <p:cNvSpPr>
            <a:spLocks noGrp="1"/>
          </p:cNvSpPr>
          <p:nvPr>
            <p:ph sz="quarter" idx="4"/>
          </p:nvPr>
        </p:nvSpPr>
        <p:spPr>
          <a:xfrm>
            <a:off x="4556016" y="1841114"/>
            <a:ext cx="3825976" cy="270800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A14FFCF-463E-4D67-9145-5F37447319F8}" type="datetimeFigureOut">
              <a:rPr lang="zh-CN" altLang="en-US" smtClean="0"/>
              <a:t>2020/5/16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73226961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A14FFCF-463E-4D67-9145-5F37447319F8}" type="datetimeFigureOut">
              <a:rPr lang="zh-CN" altLang="en-US" smtClean="0"/>
              <a:t>2020/5/16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35323409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4FFCF-463E-4D67-9145-5F37447319F8}" type="datetimeFigureOut">
              <a:rPr lang="zh-CN" altLang="en-US" smtClean="0"/>
              <a:t>2020/5/16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2571200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19891" y="336021"/>
            <a:ext cx="2902585" cy="1176073"/>
          </a:xfrm>
        </p:spPr>
        <p:txBody>
          <a:bodyPr anchor="b"/>
          <a:lstStyle>
            <a:lvl1pPr>
              <a:defRPr sz="2352"/>
            </a:lvl1pPr>
          </a:lstStyle>
          <a:p>
            <a:r>
              <a:rPr lang="zh-CN" altLang="en-US"/>
              <a:t>单击此处编辑母版标题样式</a:t>
            </a:r>
            <a:endParaRPr lang="en-US" dirty="0"/>
          </a:p>
        </p:txBody>
      </p:sp>
      <p:sp>
        <p:nvSpPr>
          <p:cNvPr id="3" name="Content Placeholder 2"/>
          <p:cNvSpPr>
            <a:spLocks noGrp="1"/>
          </p:cNvSpPr>
          <p:nvPr>
            <p:ph idx="1"/>
          </p:nvPr>
        </p:nvSpPr>
        <p:spPr>
          <a:xfrm>
            <a:off x="3825976" y="725712"/>
            <a:ext cx="4556016" cy="3581889"/>
          </a:xfrm>
        </p:spPr>
        <p:txBody>
          <a:bodyPr/>
          <a:lstStyle>
            <a:lvl1pPr>
              <a:defRPr sz="2352"/>
            </a:lvl1pPr>
            <a:lvl2pPr>
              <a:defRPr sz="2058"/>
            </a:lvl2pPr>
            <a:lvl3pPr>
              <a:defRPr sz="1764"/>
            </a:lvl3pPr>
            <a:lvl4pPr>
              <a:defRPr sz="1470"/>
            </a:lvl4pPr>
            <a:lvl5pPr>
              <a:defRPr sz="1470"/>
            </a:lvl5pPr>
            <a:lvl6pPr>
              <a:defRPr sz="1470"/>
            </a:lvl6pPr>
            <a:lvl7pPr>
              <a:defRPr sz="1470"/>
            </a:lvl7pPr>
            <a:lvl8pPr>
              <a:defRPr sz="1470"/>
            </a:lvl8pPr>
            <a:lvl9pPr>
              <a:defRPr sz="147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19891" y="1512094"/>
            <a:ext cx="2902585" cy="2801341"/>
          </a:xfrm>
        </p:spPr>
        <p:txBody>
          <a:bodyPr/>
          <a:lstStyle>
            <a:lvl1pPr marL="0" indent="0">
              <a:buNone/>
              <a:defRPr sz="1176"/>
            </a:lvl1pPr>
            <a:lvl2pPr marL="336042" indent="0">
              <a:buNone/>
              <a:defRPr sz="1029"/>
            </a:lvl2pPr>
            <a:lvl3pPr marL="672084" indent="0">
              <a:buNone/>
              <a:defRPr sz="882"/>
            </a:lvl3pPr>
            <a:lvl4pPr marL="1008126" indent="0">
              <a:buNone/>
              <a:defRPr sz="735"/>
            </a:lvl4pPr>
            <a:lvl5pPr marL="1344168" indent="0">
              <a:buNone/>
              <a:defRPr sz="735"/>
            </a:lvl5pPr>
            <a:lvl6pPr marL="1680210" indent="0">
              <a:buNone/>
              <a:defRPr sz="735"/>
            </a:lvl6pPr>
            <a:lvl7pPr marL="2016252" indent="0">
              <a:buNone/>
              <a:defRPr sz="735"/>
            </a:lvl7pPr>
            <a:lvl8pPr marL="2352294" indent="0">
              <a:buNone/>
              <a:defRPr sz="735"/>
            </a:lvl8pPr>
            <a:lvl9pPr marL="2688336" indent="0">
              <a:buNone/>
              <a:defRPr sz="735"/>
            </a:lvl9pPr>
          </a:lstStyle>
          <a:p>
            <a:pPr lvl="0"/>
            <a:r>
              <a:rPr lang="zh-CN" altLang="en-US"/>
              <a:t>编辑母版文本样式</a:t>
            </a:r>
          </a:p>
        </p:txBody>
      </p:sp>
      <p:sp>
        <p:nvSpPr>
          <p:cNvPr id="5" name="Date Placeholder 4"/>
          <p:cNvSpPr>
            <a:spLocks noGrp="1"/>
          </p:cNvSpPr>
          <p:nvPr>
            <p:ph type="dt" sz="half" idx="10"/>
          </p:nvPr>
        </p:nvSpPr>
        <p:spPr/>
        <p:txBody>
          <a:bodyPr/>
          <a:lstStyle/>
          <a:p>
            <a:fld id="{8A14FFCF-463E-4D67-9145-5F37447319F8}" type="datetimeFigureOut">
              <a:rPr lang="zh-CN" altLang="en-US" smtClean="0"/>
              <a:t>2020/5/16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27131600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19891" y="336021"/>
            <a:ext cx="2902585" cy="1176073"/>
          </a:xfrm>
        </p:spPr>
        <p:txBody>
          <a:bodyPr anchor="b"/>
          <a:lstStyle>
            <a:lvl1pPr>
              <a:defRPr sz="2352"/>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25976" y="725712"/>
            <a:ext cx="4556016" cy="3581889"/>
          </a:xfrm>
        </p:spPr>
        <p:txBody>
          <a:bodyPr anchor="t"/>
          <a:lstStyle>
            <a:lvl1pPr marL="0" indent="0">
              <a:buNone/>
              <a:defRPr sz="2352"/>
            </a:lvl1pPr>
            <a:lvl2pPr marL="336042" indent="0">
              <a:buNone/>
              <a:defRPr sz="2058"/>
            </a:lvl2pPr>
            <a:lvl3pPr marL="672084" indent="0">
              <a:buNone/>
              <a:defRPr sz="1764"/>
            </a:lvl3pPr>
            <a:lvl4pPr marL="1008126" indent="0">
              <a:buNone/>
              <a:defRPr sz="1470"/>
            </a:lvl4pPr>
            <a:lvl5pPr marL="1344168" indent="0">
              <a:buNone/>
              <a:defRPr sz="1470"/>
            </a:lvl5pPr>
            <a:lvl6pPr marL="1680210" indent="0">
              <a:buNone/>
              <a:defRPr sz="1470"/>
            </a:lvl6pPr>
            <a:lvl7pPr marL="2016252" indent="0">
              <a:buNone/>
              <a:defRPr sz="1470"/>
            </a:lvl7pPr>
            <a:lvl8pPr marL="2352294" indent="0">
              <a:buNone/>
              <a:defRPr sz="1470"/>
            </a:lvl8pPr>
            <a:lvl9pPr marL="2688336" indent="0">
              <a:buNone/>
              <a:defRPr sz="1470"/>
            </a:lvl9pPr>
          </a:lstStyle>
          <a:p>
            <a:r>
              <a:rPr lang="zh-CN" altLang="en-US"/>
              <a:t>单击图标添加图片</a:t>
            </a:r>
            <a:endParaRPr lang="en-US" dirty="0"/>
          </a:p>
        </p:txBody>
      </p:sp>
      <p:sp>
        <p:nvSpPr>
          <p:cNvPr id="4" name="Text Placeholder 3"/>
          <p:cNvSpPr>
            <a:spLocks noGrp="1"/>
          </p:cNvSpPr>
          <p:nvPr>
            <p:ph type="body" sz="half" idx="2"/>
          </p:nvPr>
        </p:nvSpPr>
        <p:spPr>
          <a:xfrm>
            <a:off x="619891" y="1512094"/>
            <a:ext cx="2902585" cy="2801341"/>
          </a:xfrm>
        </p:spPr>
        <p:txBody>
          <a:bodyPr/>
          <a:lstStyle>
            <a:lvl1pPr marL="0" indent="0">
              <a:buNone/>
              <a:defRPr sz="1176"/>
            </a:lvl1pPr>
            <a:lvl2pPr marL="336042" indent="0">
              <a:buNone/>
              <a:defRPr sz="1029"/>
            </a:lvl2pPr>
            <a:lvl3pPr marL="672084" indent="0">
              <a:buNone/>
              <a:defRPr sz="882"/>
            </a:lvl3pPr>
            <a:lvl4pPr marL="1008126" indent="0">
              <a:buNone/>
              <a:defRPr sz="735"/>
            </a:lvl4pPr>
            <a:lvl5pPr marL="1344168" indent="0">
              <a:buNone/>
              <a:defRPr sz="735"/>
            </a:lvl5pPr>
            <a:lvl6pPr marL="1680210" indent="0">
              <a:buNone/>
              <a:defRPr sz="735"/>
            </a:lvl6pPr>
            <a:lvl7pPr marL="2016252" indent="0">
              <a:buNone/>
              <a:defRPr sz="735"/>
            </a:lvl7pPr>
            <a:lvl8pPr marL="2352294" indent="0">
              <a:buNone/>
              <a:defRPr sz="735"/>
            </a:lvl8pPr>
            <a:lvl9pPr marL="2688336" indent="0">
              <a:buNone/>
              <a:defRPr sz="735"/>
            </a:lvl9pPr>
          </a:lstStyle>
          <a:p>
            <a:pPr lvl="0"/>
            <a:r>
              <a:rPr lang="zh-CN" altLang="en-US"/>
              <a:t>编辑母版文本样式</a:t>
            </a:r>
          </a:p>
        </p:txBody>
      </p:sp>
      <p:sp>
        <p:nvSpPr>
          <p:cNvPr id="5" name="Date Placeholder 4"/>
          <p:cNvSpPr>
            <a:spLocks noGrp="1"/>
          </p:cNvSpPr>
          <p:nvPr>
            <p:ph type="dt" sz="half" idx="10"/>
          </p:nvPr>
        </p:nvSpPr>
        <p:spPr/>
        <p:txBody>
          <a:bodyPr/>
          <a:lstStyle/>
          <a:p>
            <a:fld id="{8A14FFCF-463E-4D67-9145-5F37447319F8}" type="datetimeFigureOut">
              <a:rPr lang="zh-CN" altLang="en-US" smtClean="0"/>
              <a:t>2020/5/16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53611869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8718" y="268350"/>
            <a:ext cx="7762102" cy="9742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18718" y="1341750"/>
            <a:ext cx="7762102" cy="319803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18718" y="4671624"/>
            <a:ext cx="2024896" cy="268350"/>
          </a:xfrm>
          <a:prstGeom prst="rect">
            <a:avLst/>
          </a:prstGeom>
        </p:spPr>
        <p:txBody>
          <a:bodyPr vert="horz" lIns="91440" tIns="45720" rIns="91440" bIns="45720" rtlCol="0" anchor="ctr"/>
          <a:lstStyle>
            <a:lvl1pPr algn="l">
              <a:defRPr sz="882">
                <a:solidFill>
                  <a:schemeClr val="tx1">
                    <a:tint val="75000"/>
                  </a:schemeClr>
                </a:solidFill>
              </a:defRPr>
            </a:lvl1pPr>
          </a:lstStyle>
          <a:p>
            <a:fld id="{8A14FFCF-463E-4D67-9145-5F37447319F8}" type="datetimeFigureOut">
              <a:rPr lang="zh-CN" altLang="en-US" smtClean="0"/>
              <a:t>2020/5/16</a:t>
            </a:fld>
            <a:endParaRPr lang="zh-CN" altLang="en-US"/>
          </a:p>
        </p:txBody>
      </p:sp>
      <p:sp>
        <p:nvSpPr>
          <p:cNvPr id="5" name="Footer Placeholder 4"/>
          <p:cNvSpPr>
            <a:spLocks noGrp="1"/>
          </p:cNvSpPr>
          <p:nvPr>
            <p:ph type="ftr" sz="quarter" idx="3"/>
          </p:nvPr>
        </p:nvSpPr>
        <p:spPr>
          <a:xfrm>
            <a:off x="2981097" y="4671624"/>
            <a:ext cx="3037344" cy="268350"/>
          </a:xfrm>
          <a:prstGeom prst="rect">
            <a:avLst/>
          </a:prstGeom>
        </p:spPr>
        <p:txBody>
          <a:bodyPr vert="horz" lIns="91440" tIns="45720" rIns="91440" bIns="45720" rtlCol="0" anchor="ctr"/>
          <a:lstStyle>
            <a:lvl1pPr algn="ctr">
              <a:defRPr sz="882">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355924" y="4671624"/>
            <a:ext cx="2024896" cy="268350"/>
          </a:xfrm>
          <a:prstGeom prst="rect">
            <a:avLst/>
          </a:prstGeom>
        </p:spPr>
        <p:txBody>
          <a:bodyPr vert="horz" lIns="91440" tIns="45720" rIns="91440" bIns="45720" rtlCol="0" anchor="ctr"/>
          <a:lstStyle>
            <a:lvl1pPr algn="r">
              <a:defRPr sz="882">
                <a:solidFill>
                  <a:schemeClr val="tx1">
                    <a:tint val="75000"/>
                  </a:schemeClr>
                </a:solidFill>
              </a:defRPr>
            </a:lvl1p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9943200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672084" rtl="0" eaLnBrk="1" latinLnBrk="0" hangingPunct="1">
        <a:lnSpc>
          <a:spcPct val="90000"/>
        </a:lnSpc>
        <a:spcBef>
          <a:spcPct val="0"/>
        </a:spcBef>
        <a:buNone/>
        <a:defRPr sz="3234" kern="1200">
          <a:solidFill>
            <a:schemeClr val="tx1"/>
          </a:solidFill>
          <a:latin typeface="+mj-lt"/>
          <a:ea typeface="+mj-ea"/>
          <a:cs typeface="+mj-cs"/>
        </a:defRPr>
      </a:lvl1pPr>
    </p:titleStyle>
    <p:bodyStyle>
      <a:lvl1pPr marL="168021" indent="-168021" algn="l" defTabSz="672084" rtl="0" eaLnBrk="1" latinLnBrk="0" hangingPunct="1">
        <a:lnSpc>
          <a:spcPct val="90000"/>
        </a:lnSpc>
        <a:spcBef>
          <a:spcPts val="735"/>
        </a:spcBef>
        <a:buFont typeface="Arial" panose="020B0604020202020204" pitchFamily="34" charset="0"/>
        <a:buChar char="•"/>
        <a:defRPr sz="2058" kern="1200">
          <a:solidFill>
            <a:schemeClr val="tx1"/>
          </a:solidFill>
          <a:latin typeface="+mn-lt"/>
          <a:ea typeface="+mn-ea"/>
          <a:cs typeface="+mn-cs"/>
        </a:defRPr>
      </a:lvl1pPr>
      <a:lvl2pPr marL="504063" indent="-168021" algn="l" defTabSz="672084" rtl="0" eaLnBrk="1" latinLnBrk="0" hangingPunct="1">
        <a:lnSpc>
          <a:spcPct val="90000"/>
        </a:lnSpc>
        <a:spcBef>
          <a:spcPts val="368"/>
        </a:spcBef>
        <a:buFont typeface="Arial" panose="020B0604020202020204" pitchFamily="34" charset="0"/>
        <a:buChar char="•"/>
        <a:defRPr sz="1764" kern="1200">
          <a:solidFill>
            <a:schemeClr val="tx1"/>
          </a:solidFill>
          <a:latin typeface="+mn-lt"/>
          <a:ea typeface="+mn-ea"/>
          <a:cs typeface="+mn-cs"/>
        </a:defRPr>
      </a:lvl2pPr>
      <a:lvl3pPr marL="840105" indent="-168021" algn="l" defTabSz="672084" rtl="0" eaLnBrk="1" latinLnBrk="0" hangingPunct="1">
        <a:lnSpc>
          <a:spcPct val="90000"/>
        </a:lnSpc>
        <a:spcBef>
          <a:spcPts val="368"/>
        </a:spcBef>
        <a:buFont typeface="Arial" panose="020B0604020202020204" pitchFamily="34" charset="0"/>
        <a:buChar char="•"/>
        <a:defRPr sz="1470" kern="1200">
          <a:solidFill>
            <a:schemeClr val="tx1"/>
          </a:solidFill>
          <a:latin typeface="+mn-lt"/>
          <a:ea typeface="+mn-ea"/>
          <a:cs typeface="+mn-cs"/>
        </a:defRPr>
      </a:lvl3pPr>
      <a:lvl4pPr marL="1176147"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4pPr>
      <a:lvl5pPr marL="1512189"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5pPr>
      <a:lvl6pPr marL="1848231"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6pPr>
      <a:lvl7pPr marL="2184273"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7pPr>
      <a:lvl8pPr marL="2520315"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8pPr>
      <a:lvl9pPr marL="2856357"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9pPr>
    </p:bodyStyle>
    <p:otherStyle>
      <a:defPPr>
        <a:defRPr lang="en-US"/>
      </a:defPPr>
      <a:lvl1pPr marL="0" algn="l" defTabSz="672084" rtl="0" eaLnBrk="1" latinLnBrk="0" hangingPunct="1">
        <a:defRPr sz="1323" kern="1200">
          <a:solidFill>
            <a:schemeClr val="tx1"/>
          </a:solidFill>
          <a:latin typeface="+mn-lt"/>
          <a:ea typeface="+mn-ea"/>
          <a:cs typeface="+mn-cs"/>
        </a:defRPr>
      </a:lvl1pPr>
      <a:lvl2pPr marL="336042" algn="l" defTabSz="672084" rtl="0" eaLnBrk="1" latinLnBrk="0" hangingPunct="1">
        <a:defRPr sz="1323" kern="1200">
          <a:solidFill>
            <a:schemeClr val="tx1"/>
          </a:solidFill>
          <a:latin typeface="+mn-lt"/>
          <a:ea typeface="+mn-ea"/>
          <a:cs typeface="+mn-cs"/>
        </a:defRPr>
      </a:lvl2pPr>
      <a:lvl3pPr marL="672084" algn="l" defTabSz="672084" rtl="0" eaLnBrk="1" latinLnBrk="0" hangingPunct="1">
        <a:defRPr sz="1323" kern="1200">
          <a:solidFill>
            <a:schemeClr val="tx1"/>
          </a:solidFill>
          <a:latin typeface="+mn-lt"/>
          <a:ea typeface="+mn-ea"/>
          <a:cs typeface="+mn-cs"/>
        </a:defRPr>
      </a:lvl3pPr>
      <a:lvl4pPr marL="1008126" algn="l" defTabSz="672084" rtl="0" eaLnBrk="1" latinLnBrk="0" hangingPunct="1">
        <a:defRPr sz="1323" kern="1200">
          <a:solidFill>
            <a:schemeClr val="tx1"/>
          </a:solidFill>
          <a:latin typeface="+mn-lt"/>
          <a:ea typeface="+mn-ea"/>
          <a:cs typeface="+mn-cs"/>
        </a:defRPr>
      </a:lvl4pPr>
      <a:lvl5pPr marL="1344168" algn="l" defTabSz="672084" rtl="0" eaLnBrk="1" latinLnBrk="0" hangingPunct="1">
        <a:defRPr sz="1323" kern="1200">
          <a:solidFill>
            <a:schemeClr val="tx1"/>
          </a:solidFill>
          <a:latin typeface="+mn-lt"/>
          <a:ea typeface="+mn-ea"/>
          <a:cs typeface="+mn-cs"/>
        </a:defRPr>
      </a:lvl5pPr>
      <a:lvl6pPr marL="1680210" algn="l" defTabSz="672084" rtl="0" eaLnBrk="1" latinLnBrk="0" hangingPunct="1">
        <a:defRPr sz="1323" kern="1200">
          <a:solidFill>
            <a:schemeClr val="tx1"/>
          </a:solidFill>
          <a:latin typeface="+mn-lt"/>
          <a:ea typeface="+mn-ea"/>
          <a:cs typeface="+mn-cs"/>
        </a:defRPr>
      </a:lvl6pPr>
      <a:lvl7pPr marL="2016252" algn="l" defTabSz="672084" rtl="0" eaLnBrk="1" latinLnBrk="0" hangingPunct="1">
        <a:defRPr sz="1323" kern="1200">
          <a:solidFill>
            <a:schemeClr val="tx1"/>
          </a:solidFill>
          <a:latin typeface="+mn-lt"/>
          <a:ea typeface="+mn-ea"/>
          <a:cs typeface="+mn-cs"/>
        </a:defRPr>
      </a:lvl7pPr>
      <a:lvl8pPr marL="2352294" algn="l" defTabSz="672084" rtl="0" eaLnBrk="1" latinLnBrk="0" hangingPunct="1">
        <a:defRPr sz="1323" kern="1200">
          <a:solidFill>
            <a:schemeClr val="tx1"/>
          </a:solidFill>
          <a:latin typeface="+mn-lt"/>
          <a:ea typeface="+mn-ea"/>
          <a:cs typeface="+mn-cs"/>
        </a:defRPr>
      </a:lvl8pPr>
      <a:lvl9pPr marL="2688336" algn="l" defTabSz="672084" rtl="0" eaLnBrk="1" latinLnBrk="0" hangingPunct="1">
        <a:defRPr sz="132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D02144B-4AF9-4072-8E39-0BE70709C2D5}"/>
              </a:ext>
            </a:extLst>
          </p:cNvPr>
          <p:cNvSpPr>
            <a:spLocks noGrp="1"/>
          </p:cNvSpPr>
          <p:nvPr>
            <p:ph type="title"/>
          </p:nvPr>
        </p:nvSpPr>
        <p:spPr>
          <a:xfrm>
            <a:off x="618718" y="268350"/>
            <a:ext cx="7762102" cy="974228"/>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7214572-9651-4D26-9B1E-F82E6050F7EB}"/>
              </a:ext>
            </a:extLst>
          </p:cNvPr>
          <p:cNvSpPr>
            <a:spLocks noGrp="1"/>
          </p:cNvSpPr>
          <p:nvPr>
            <p:ph type="body" idx="1"/>
          </p:nvPr>
        </p:nvSpPr>
        <p:spPr>
          <a:xfrm>
            <a:off x="618718" y="1341750"/>
            <a:ext cx="7762102" cy="319803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AA542B-CCD8-46BC-97C0-6AA64545E474}"/>
              </a:ext>
            </a:extLst>
          </p:cNvPr>
          <p:cNvSpPr>
            <a:spLocks noGrp="1"/>
          </p:cNvSpPr>
          <p:nvPr>
            <p:ph type="dt" sz="half" idx="2"/>
          </p:nvPr>
        </p:nvSpPr>
        <p:spPr>
          <a:xfrm>
            <a:off x="618718" y="4671624"/>
            <a:ext cx="2024896" cy="268350"/>
          </a:xfrm>
          <a:prstGeom prst="rect">
            <a:avLst/>
          </a:prstGeom>
        </p:spPr>
        <p:txBody>
          <a:bodyPr vert="horz" lIns="91440" tIns="45720" rIns="91440" bIns="45720" rtlCol="0" anchor="ctr"/>
          <a:lstStyle>
            <a:lvl1pPr algn="l">
              <a:defRPr sz="882">
                <a:solidFill>
                  <a:schemeClr val="tx1">
                    <a:tint val="75000"/>
                  </a:schemeClr>
                </a:solidFill>
              </a:defRPr>
            </a:lvl1pPr>
          </a:lstStyle>
          <a:p>
            <a:fld id="{8A14FFCF-463E-4D67-9145-5F37447319F8}" type="datetimeFigureOut">
              <a:rPr lang="zh-CN" altLang="en-US" smtClean="0"/>
              <a:t>2020/5/16</a:t>
            </a:fld>
            <a:endParaRPr lang="zh-CN" altLang="en-US"/>
          </a:p>
        </p:txBody>
      </p:sp>
      <p:sp>
        <p:nvSpPr>
          <p:cNvPr id="5" name="页脚占位符 4">
            <a:extLst>
              <a:ext uri="{FF2B5EF4-FFF2-40B4-BE49-F238E27FC236}">
                <a16:creationId xmlns:a16="http://schemas.microsoft.com/office/drawing/2014/main" id="{06A8D49F-BE27-49B0-99E1-F0A0125C308F}"/>
              </a:ext>
            </a:extLst>
          </p:cNvPr>
          <p:cNvSpPr>
            <a:spLocks noGrp="1"/>
          </p:cNvSpPr>
          <p:nvPr>
            <p:ph type="ftr" sz="quarter" idx="3"/>
          </p:nvPr>
        </p:nvSpPr>
        <p:spPr>
          <a:xfrm>
            <a:off x="2981097" y="4671624"/>
            <a:ext cx="3037344" cy="268350"/>
          </a:xfrm>
          <a:prstGeom prst="rect">
            <a:avLst/>
          </a:prstGeom>
        </p:spPr>
        <p:txBody>
          <a:bodyPr vert="horz" lIns="91440" tIns="45720" rIns="91440" bIns="45720" rtlCol="0" anchor="ctr"/>
          <a:lstStyle>
            <a:lvl1pPr algn="ctr">
              <a:defRPr sz="882">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54C0A9E-C58C-462E-A794-489A0C70DE75}"/>
              </a:ext>
            </a:extLst>
          </p:cNvPr>
          <p:cNvSpPr>
            <a:spLocks noGrp="1"/>
          </p:cNvSpPr>
          <p:nvPr>
            <p:ph type="sldNum" sz="quarter" idx="4"/>
          </p:nvPr>
        </p:nvSpPr>
        <p:spPr>
          <a:xfrm>
            <a:off x="6355924" y="4671624"/>
            <a:ext cx="2024896" cy="268350"/>
          </a:xfrm>
          <a:prstGeom prst="rect">
            <a:avLst/>
          </a:prstGeom>
        </p:spPr>
        <p:txBody>
          <a:bodyPr vert="horz" lIns="91440" tIns="45720" rIns="91440" bIns="45720" rtlCol="0" anchor="ctr"/>
          <a:lstStyle>
            <a:lvl1pPr algn="r">
              <a:defRPr sz="882">
                <a:solidFill>
                  <a:schemeClr val="tx1">
                    <a:tint val="75000"/>
                  </a:schemeClr>
                </a:solidFill>
              </a:defRPr>
            </a:lvl1p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225971243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mc:AlternateContent xmlns:mc="http://schemas.openxmlformats.org/markup-compatibility/2006" xmlns:p14="http://schemas.microsoft.com/office/powerpoint/2010/main">
    <mc:Choice Requires="p14">
      <p:transition spd="slow" p14:dur="1500">
        <p:random/>
      </p:transition>
    </mc:Choice>
    <mc:Fallback xmlns="">
      <p:transition spd="slow" advTm="0">
        <p:random/>
      </p:transition>
    </mc:Fallback>
  </mc:AlternateContent>
  <p:txStyles>
    <p:titleStyle>
      <a:lvl1pPr algn="l" defTabSz="672084" rtl="0" eaLnBrk="1" latinLnBrk="0" hangingPunct="1">
        <a:lnSpc>
          <a:spcPct val="90000"/>
        </a:lnSpc>
        <a:spcBef>
          <a:spcPct val="0"/>
        </a:spcBef>
        <a:buNone/>
        <a:defRPr sz="3234" kern="1200">
          <a:solidFill>
            <a:schemeClr val="tx1"/>
          </a:solidFill>
          <a:latin typeface="+mj-lt"/>
          <a:ea typeface="+mj-ea"/>
          <a:cs typeface="+mj-cs"/>
        </a:defRPr>
      </a:lvl1pPr>
    </p:titleStyle>
    <p:bodyStyle>
      <a:lvl1pPr marL="168021" indent="-168021" algn="l" defTabSz="672084" rtl="0" eaLnBrk="1" latinLnBrk="0" hangingPunct="1">
        <a:lnSpc>
          <a:spcPct val="90000"/>
        </a:lnSpc>
        <a:spcBef>
          <a:spcPts val="735"/>
        </a:spcBef>
        <a:buFont typeface="Arial" panose="020B0604020202020204" pitchFamily="34" charset="0"/>
        <a:buChar char="•"/>
        <a:defRPr sz="2058" kern="1200">
          <a:solidFill>
            <a:schemeClr val="tx1"/>
          </a:solidFill>
          <a:latin typeface="+mn-lt"/>
          <a:ea typeface="+mn-ea"/>
          <a:cs typeface="+mn-cs"/>
        </a:defRPr>
      </a:lvl1pPr>
      <a:lvl2pPr marL="504063" indent="-168021" algn="l" defTabSz="672084" rtl="0" eaLnBrk="1" latinLnBrk="0" hangingPunct="1">
        <a:lnSpc>
          <a:spcPct val="90000"/>
        </a:lnSpc>
        <a:spcBef>
          <a:spcPts val="368"/>
        </a:spcBef>
        <a:buFont typeface="Arial" panose="020B0604020202020204" pitchFamily="34" charset="0"/>
        <a:buChar char="•"/>
        <a:defRPr sz="1764" kern="1200">
          <a:solidFill>
            <a:schemeClr val="tx1"/>
          </a:solidFill>
          <a:latin typeface="+mn-lt"/>
          <a:ea typeface="+mn-ea"/>
          <a:cs typeface="+mn-cs"/>
        </a:defRPr>
      </a:lvl2pPr>
      <a:lvl3pPr marL="840105" indent="-168021" algn="l" defTabSz="672084" rtl="0" eaLnBrk="1" latinLnBrk="0" hangingPunct="1">
        <a:lnSpc>
          <a:spcPct val="90000"/>
        </a:lnSpc>
        <a:spcBef>
          <a:spcPts val="368"/>
        </a:spcBef>
        <a:buFont typeface="Arial" panose="020B0604020202020204" pitchFamily="34" charset="0"/>
        <a:buChar char="•"/>
        <a:defRPr sz="1470" kern="1200">
          <a:solidFill>
            <a:schemeClr val="tx1"/>
          </a:solidFill>
          <a:latin typeface="+mn-lt"/>
          <a:ea typeface="+mn-ea"/>
          <a:cs typeface="+mn-cs"/>
        </a:defRPr>
      </a:lvl3pPr>
      <a:lvl4pPr marL="1176147"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4pPr>
      <a:lvl5pPr marL="1512189"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5pPr>
      <a:lvl6pPr marL="1848231"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6pPr>
      <a:lvl7pPr marL="2184273"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7pPr>
      <a:lvl8pPr marL="2520315"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8pPr>
      <a:lvl9pPr marL="2856357"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9pPr>
    </p:bodyStyle>
    <p:otherStyle>
      <a:defPPr>
        <a:defRPr lang="zh-CN"/>
      </a:defPPr>
      <a:lvl1pPr marL="0" algn="l" defTabSz="672084" rtl="0" eaLnBrk="1" latinLnBrk="0" hangingPunct="1">
        <a:defRPr sz="1323" kern="1200">
          <a:solidFill>
            <a:schemeClr val="tx1"/>
          </a:solidFill>
          <a:latin typeface="+mn-lt"/>
          <a:ea typeface="+mn-ea"/>
          <a:cs typeface="+mn-cs"/>
        </a:defRPr>
      </a:lvl1pPr>
      <a:lvl2pPr marL="336042" algn="l" defTabSz="672084" rtl="0" eaLnBrk="1" latinLnBrk="0" hangingPunct="1">
        <a:defRPr sz="1323" kern="1200">
          <a:solidFill>
            <a:schemeClr val="tx1"/>
          </a:solidFill>
          <a:latin typeface="+mn-lt"/>
          <a:ea typeface="+mn-ea"/>
          <a:cs typeface="+mn-cs"/>
        </a:defRPr>
      </a:lvl2pPr>
      <a:lvl3pPr marL="672084" algn="l" defTabSz="672084" rtl="0" eaLnBrk="1" latinLnBrk="0" hangingPunct="1">
        <a:defRPr sz="1323" kern="1200">
          <a:solidFill>
            <a:schemeClr val="tx1"/>
          </a:solidFill>
          <a:latin typeface="+mn-lt"/>
          <a:ea typeface="+mn-ea"/>
          <a:cs typeface="+mn-cs"/>
        </a:defRPr>
      </a:lvl3pPr>
      <a:lvl4pPr marL="1008126" algn="l" defTabSz="672084" rtl="0" eaLnBrk="1" latinLnBrk="0" hangingPunct="1">
        <a:defRPr sz="1323" kern="1200">
          <a:solidFill>
            <a:schemeClr val="tx1"/>
          </a:solidFill>
          <a:latin typeface="+mn-lt"/>
          <a:ea typeface="+mn-ea"/>
          <a:cs typeface="+mn-cs"/>
        </a:defRPr>
      </a:lvl4pPr>
      <a:lvl5pPr marL="1344168" algn="l" defTabSz="672084" rtl="0" eaLnBrk="1" latinLnBrk="0" hangingPunct="1">
        <a:defRPr sz="1323" kern="1200">
          <a:solidFill>
            <a:schemeClr val="tx1"/>
          </a:solidFill>
          <a:latin typeface="+mn-lt"/>
          <a:ea typeface="+mn-ea"/>
          <a:cs typeface="+mn-cs"/>
        </a:defRPr>
      </a:lvl5pPr>
      <a:lvl6pPr marL="1680210" algn="l" defTabSz="672084" rtl="0" eaLnBrk="1" latinLnBrk="0" hangingPunct="1">
        <a:defRPr sz="1323" kern="1200">
          <a:solidFill>
            <a:schemeClr val="tx1"/>
          </a:solidFill>
          <a:latin typeface="+mn-lt"/>
          <a:ea typeface="+mn-ea"/>
          <a:cs typeface="+mn-cs"/>
        </a:defRPr>
      </a:lvl6pPr>
      <a:lvl7pPr marL="2016252" algn="l" defTabSz="672084" rtl="0" eaLnBrk="1" latinLnBrk="0" hangingPunct="1">
        <a:defRPr sz="1323" kern="1200">
          <a:solidFill>
            <a:schemeClr val="tx1"/>
          </a:solidFill>
          <a:latin typeface="+mn-lt"/>
          <a:ea typeface="+mn-ea"/>
          <a:cs typeface="+mn-cs"/>
        </a:defRPr>
      </a:lvl7pPr>
      <a:lvl8pPr marL="2352294" algn="l" defTabSz="672084" rtl="0" eaLnBrk="1" latinLnBrk="0" hangingPunct="1">
        <a:defRPr sz="1323" kern="1200">
          <a:solidFill>
            <a:schemeClr val="tx1"/>
          </a:solidFill>
          <a:latin typeface="+mn-lt"/>
          <a:ea typeface="+mn-ea"/>
          <a:cs typeface="+mn-cs"/>
        </a:defRPr>
      </a:lvl8pPr>
      <a:lvl9pPr marL="2688336" algn="l" defTabSz="672084" rtl="0" eaLnBrk="1" latinLnBrk="0" hangingPunct="1">
        <a:defRPr sz="132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notesSlide" Target="../notesSlides/notesSlide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slideLayout" Target="../slideLayouts/slideLayout19.xml"/><Relationship Id="rId2" Type="http://schemas.openxmlformats.org/officeDocument/2006/relationships/tags" Target="../tags/tag3.xml"/><Relationship Id="rId16" Type="http://schemas.openxmlformats.org/officeDocument/2006/relationships/tags" Target="../tags/tag15.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audio" Target="../media/media1.mp3"/><Relationship Id="rId10" Type="http://schemas.openxmlformats.org/officeDocument/2006/relationships/tags" Target="../tags/tag11.xml"/><Relationship Id="rId19" Type="http://schemas.openxmlformats.org/officeDocument/2006/relationships/image" Target="../media/image3.png"/><Relationship Id="rId4" Type="http://schemas.openxmlformats.org/officeDocument/2006/relationships/tags" Target="../tags/tag5.xml"/><Relationship Id="rId9" Type="http://schemas.openxmlformats.org/officeDocument/2006/relationships/tags" Target="../tags/tag10.xml"/><Relationship Id="rId14" Type="http://schemas.microsoft.com/office/2007/relationships/media" Target="../media/media1.mp3"/></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e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PA-[动画大师]_Oval 2">
            <a:extLst>
              <a:ext uri="{FF2B5EF4-FFF2-40B4-BE49-F238E27FC236}">
                <a16:creationId xmlns:a16="http://schemas.microsoft.com/office/drawing/2014/main" id="{3DE09A21-444C-44C5-9E98-6C26D713336B}"/>
              </a:ext>
            </a:extLst>
          </p:cNvPr>
          <p:cNvSpPr/>
          <p:nvPr>
            <p:custDataLst>
              <p:tags r:id="rId2"/>
            </p:custDataLst>
          </p:nvPr>
        </p:nvSpPr>
        <p:spPr>
          <a:xfrm>
            <a:off x="3057044" y="2012537"/>
            <a:ext cx="961569" cy="961569"/>
          </a:xfrm>
          <a:prstGeom prst="ellipse">
            <a:avLst/>
          </a:prstGeom>
          <a:noFill/>
          <a:ln>
            <a:solidFill>
              <a:srgbClr val="FC85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23">
              <a:solidFill>
                <a:prstClr val="white"/>
              </a:solidFill>
            </a:endParaRPr>
          </a:p>
        </p:txBody>
      </p:sp>
      <p:sp>
        <p:nvSpPr>
          <p:cNvPr id="3" name="PA-椭圆 2">
            <a:extLst>
              <a:ext uri="{FF2B5EF4-FFF2-40B4-BE49-F238E27FC236}">
                <a16:creationId xmlns:a16="http://schemas.microsoft.com/office/drawing/2014/main" id="{25C73F08-1656-4688-A1F6-A93DEEEE84D7}"/>
              </a:ext>
            </a:extLst>
          </p:cNvPr>
          <p:cNvSpPr/>
          <p:nvPr>
            <p:custDataLst>
              <p:tags r:id="rId3"/>
            </p:custDataLst>
          </p:nvPr>
        </p:nvSpPr>
        <p:spPr>
          <a:xfrm>
            <a:off x="3057044" y="2012537"/>
            <a:ext cx="961569" cy="961569"/>
          </a:xfrm>
          <a:prstGeom prst="ellipse">
            <a:avLst/>
          </a:prstGeom>
          <a:solidFill>
            <a:srgbClr val="FC8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23">
              <a:solidFill>
                <a:prstClr val="white"/>
              </a:solidFill>
            </a:endParaRPr>
          </a:p>
        </p:txBody>
      </p:sp>
      <p:sp>
        <p:nvSpPr>
          <p:cNvPr id="4" name="PA-椭圆 3">
            <a:extLst>
              <a:ext uri="{FF2B5EF4-FFF2-40B4-BE49-F238E27FC236}">
                <a16:creationId xmlns:a16="http://schemas.microsoft.com/office/drawing/2014/main" id="{506C41FC-8C69-4878-B830-A457A1875DC5}"/>
              </a:ext>
            </a:extLst>
          </p:cNvPr>
          <p:cNvSpPr/>
          <p:nvPr>
            <p:custDataLst>
              <p:tags r:id="rId4"/>
            </p:custDataLst>
          </p:nvPr>
        </p:nvSpPr>
        <p:spPr>
          <a:xfrm>
            <a:off x="3057044" y="2012537"/>
            <a:ext cx="961569" cy="961569"/>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23" dirty="0">
              <a:solidFill>
                <a:prstClr val="white"/>
              </a:solidFill>
            </a:endParaRPr>
          </a:p>
        </p:txBody>
      </p:sp>
      <p:sp>
        <p:nvSpPr>
          <p:cNvPr id="5" name="PA-椭圆 4">
            <a:extLst>
              <a:ext uri="{FF2B5EF4-FFF2-40B4-BE49-F238E27FC236}">
                <a16:creationId xmlns:a16="http://schemas.microsoft.com/office/drawing/2014/main" id="{4B44492D-9E35-43E1-968C-4F318C4E3468}"/>
              </a:ext>
            </a:extLst>
          </p:cNvPr>
          <p:cNvSpPr/>
          <p:nvPr>
            <p:custDataLst>
              <p:tags r:id="rId5"/>
            </p:custDataLst>
          </p:nvPr>
        </p:nvSpPr>
        <p:spPr>
          <a:xfrm>
            <a:off x="3291967" y="1780808"/>
            <a:ext cx="491721" cy="491721"/>
          </a:xfrm>
          <a:prstGeom prst="ellipse">
            <a:avLst/>
          </a:prstGeom>
          <a:gradFill>
            <a:gsLst>
              <a:gs pos="100000">
                <a:schemeClr val="tx1">
                  <a:alpha val="0"/>
                </a:schemeClr>
              </a:gs>
              <a:gs pos="31000">
                <a:srgbClr val="FE9700">
                  <a:alpha val="72000"/>
                </a:srgbClr>
              </a:gs>
              <a:gs pos="5000">
                <a:schemeClr val="bg1"/>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23">
              <a:solidFill>
                <a:prstClr val="white"/>
              </a:solidFill>
            </a:endParaRPr>
          </a:p>
        </p:txBody>
      </p:sp>
      <p:sp>
        <p:nvSpPr>
          <p:cNvPr id="6" name="PA-[动画大师]_Oval 2">
            <a:extLst>
              <a:ext uri="{FF2B5EF4-FFF2-40B4-BE49-F238E27FC236}">
                <a16:creationId xmlns:a16="http://schemas.microsoft.com/office/drawing/2014/main" id="{4B420712-41AB-496F-AFCF-01FA63EAB130}"/>
              </a:ext>
            </a:extLst>
          </p:cNvPr>
          <p:cNvSpPr/>
          <p:nvPr>
            <p:custDataLst>
              <p:tags r:id="rId6"/>
            </p:custDataLst>
          </p:nvPr>
        </p:nvSpPr>
        <p:spPr>
          <a:xfrm>
            <a:off x="4980555" y="2012537"/>
            <a:ext cx="961569" cy="961569"/>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23">
              <a:solidFill>
                <a:prstClr val="white"/>
              </a:solidFill>
            </a:endParaRPr>
          </a:p>
        </p:txBody>
      </p:sp>
      <p:sp>
        <p:nvSpPr>
          <p:cNvPr id="7" name="PA-椭圆 6">
            <a:extLst>
              <a:ext uri="{FF2B5EF4-FFF2-40B4-BE49-F238E27FC236}">
                <a16:creationId xmlns:a16="http://schemas.microsoft.com/office/drawing/2014/main" id="{2A4CAE3F-B583-4C2F-AAC5-BDA8B2A8DED7}"/>
              </a:ext>
            </a:extLst>
          </p:cNvPr>
          <p:cNvSpPr/>
          <p:nvPr>
            <p:custDataLst>
              <p:tags r:id="rId7"/>
            </p:custDataLst>
          </p:nvPr>
        </p:nvSpPr>
        <p:spPr>
          <a:xfrm>
            <a:off x="4980555" y="2012537"/>
            <a:ext cx="961569" cy="96156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23">
              <a:solidFill>
                <a:prstClr val="white"/>
              </a:solidFill>
            </a:endParaRPr>
          </a:p>
        </p:txBody>
      </p:sp>
      <p:sp>
        <p:nvSpPr>
          <p:cNvPr id="8" name="PA-椭圆 7">
            <a:extLst>
              <a:ext uri="{FF2B5EF4-FFF2-40B4-BE49-F238E27FC236}">
                <a16:creationId xmlns:a16="http://schemas.microsoft.com/office/drawing/2014/main" id="{3500E30C-6752-471E-8C94-8A5570BACF1A}"/>
              </a:ext>
            </a:extLst>
          </p:cNvPr>
          <p:cNvSpPr/>
          <p:nvPr>
            <p:custDataLst>
              <p:tags r:id="rId8"/>
            </p:custDataLst>
          </p:nvPr>
        </p:nvSpPr>
        <p:spPr>
          <a:xfrm>
            <a:off x="4980555" y="2012537"/>
            <a:ext cx="961569" cy="961569"/>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23">
              <a:solidFill>
                <a:prstClr val="white"/>
              </a:solidFill>
            </a:endParaRPr>
          </a:p>
        </p:txBody>
      </p:sp>
      <p:sp>
        <p:nvSpPr>
          <p:cNvPr id="9" name="PA-[动画大师]_Rectangle 3">
            <a:extLst>
              <a:ext uri="{FF2B5EF4-FFF2-40B4-BE49-F238E27FC236}">
                <a16:creationId xmlns:a16="http://schemas.microsoft.com/office/drawing/2014/main" id="{4E25FC23-AD6B-493C-B8CF-3E9F7D0D0882}"/>
              </a:ext>
            </a:extLst>
          </p:cNvPr>
          <p:cNvSpPr/>
          <p:nvPr>
            <p:custDataLst>
              <p:tags r:id="rId9"/>
            </p:custDataLst>
          </p:nvPr>
        </p:nvSpPr>
        <p:spPr>
          <a:xfrm>
            <a:off x="4857056" y="1897117"/>
            <a:ext cx="617205" cy="11924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23">
              <a:solidFill>
                <a:prstClr val="white"/>
              </a:solidFill>
            </a:endParaRPr>
          </a:p>
        </p:txBody>
      </p:sp>
      <p:sp>
        <p:nvSpPr>
          <p:cNvPr id="10" name="PA-[动画大师]_Rectangle 4">
            <a:extLst>
              <a:ext uri="{FF2B5EF4-FFF2-40B4-BE49-F238E27FC236}">
                <a16:creationId xmlns:a16="http://schemas.microsoft.com/office/drawing/2014/main" id="{8B4912B1-7144-4FB4-81D2-2E0ADC17B7CC}"/>
              </a:ext>
            </a:extLst>
          </p:cNvPr>
          <p:cNvSpPr>
            <a:spLocks/>
          </p:cNvSpPr>
          <p:nvPr>
            <p:custDataLst>
              <p:tags r:id="rId10"/>
            </p:custDataLst>
          </p:nvPr>
        </p:nvSpPr>
        <p:spPr>
          <a:xfrm>
            <a:off x="5474260" y="1897117"/>
            <a:ext cx="617205" cy="11924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23">
              <a:solidFill>
                <a:prstClr val="white"/>
              </a:solidFill>
            </a:endParaRPr>
          </a:p>
        </p:txBody>
      </p:sp>
      <p:sp>
        <p:nvSpPr>
          <p:cNvPr id="11" name="PA-椭圆 10">
            <a:extLst>
              <a:ext uri="{FF2B5EF4-FFF2-40B4-BE49-F238E27FC236}">
                <a16:creationId xmlns:a16="http://schemas.microsoft.com/office/drawing/2014/main" id="{99EDEC2D-10CB-4F32-B103-9F7896138D5E}"/>
              </a:ext>
            </a:extLst>
          </p:cNvPr>
          <p:cNvSpPr/>
          <p:nvPr>
            <p:custDataLst>
              <p:tags r:id="rId11"/>
            </p:custDataLst>
          </p:nvPr>
        </p:nvSpPr>
        <p:spPr>
          <a:xfrm>
            <a:off x="5215476" y="1780808"/>
            <a:ext cx="491721" cy="491721"/>
          </a:xfrm>
          <a:prstGeom prst="ellipse">
            <a:avLst/>
          </a:prstGeom>
          <a:gradFill>
            <a:gsLst>
              <a:gs pos="100000">
                <a:schemeClr val="tx1">
                  <a:alpha val="0"/>
                </a:schemeClr>
              </a:gs>
              <a:gs pos="31000">
                <a:srgbClr val="0FB4EF">
                  <a:alpha val="71765"/>
                </a:srgbClr>
              </a:gs>
              <a:gs pos="5000">
                <a:schemeClr val="bg1"/>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23">
              <a:solidFill>
                <a:prstClr val="white"/>
              </a:solidFill>
            </a:endParaRPr>
          </a:p>
        </p:txBody>
      </p:sp>
      <p:sp>
        <p:nvSpPr>
          <p:cNvPr id="12" name="PA-椭圆 11">
            <a:extLst>
              <a:ext uri="{FF2B5EF4-FFF2-40B4-BE49-F238E27FC236}">
                <a16:creationId xmlns:a16="http://schemas.microsoft.com/office/drawing/2014/main" id="{1BEDA1AA-0622-4342-BDBA-AB6CFBFE483D}"/>
              </a:ext>
            </a:extLst>
          </p:cNvPr>
          <p:cNvSpPr/>
          <p:nvPr>
            <p:custDataLst>
              <p:tags r:id="rId12"/>
            </p:custDataLst>
          </p:nvPr>
        </p:nvSpPr>
        <p:spPr>
          <a:xfrm>
            <a:off x="4018985" y="2012537"/>
            <a:ext cx="961569" cy="9615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23">
              <a:solidFill>
                <a:prstClr val="white"/>
              </a:solidFill>
            </a:endParaRPr>
          </a:p>
        </p:txBody>
      </p:sp>
      <p:sp>
        <p:nvSpPr>
          <p:cNvPr id="13" name="PA-文本框 18">
            <a:extLst>
              <a:ext uri="{FF2B5EF4-FFF2-40B4-BE49-F238E27FC236}">
                <a16:creationId xmlns:a16="http://schemas.microsoft.com/office/drawing/2014/main" id="{B049CFBB-5B05-4637-B856-1173FD15E2C0}"/>
              </a:ext>
            </a:extLst>
          </p:cNvPr>
          <p:cNvSpPr txBox="1"/>
          <p:nvPr>
            <p:custDataLst>
              <p:tags r:id="rId13"/>
            </p:custDataLst>
          </p:nvPr>
        </p:nvSpPr>
        <p:spPr>
          <a:xfrm>
            <a:off x="3482476" y="2115165"/>
            <a:ext cx="2034587" cy="72571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58" dirty="0" err="1">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luckin</a:t>
            </a:r>
            <a:r>
              <a:rPr lang="en-US" altLang="zh-CN" sz="2058"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coffee</a:t>
            </a:r>
          </a:p>
          <a:p>
            <a:pPr algn="ctr"/>
            <a:r>
              <a:rPr lang="zh-CN" altLang="en-US" sz="2058"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专业咖啡新鲜式</a:t>
            </a:r>
            <a:endParaRPr lang="en-US" altLang="zh-CN" sz="2058"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6" name="PA-media1">
            <a:extLst>
              <a:ext uri="{FF2B5EF4-FFF2-40B4-BE49-F238E27FC236}">
                <a16:creationId xmlns:a16="http://schemas.microsoft.com/office/drawing/2014/main" id="{E02D28E1-8303-4677-84C5-3856F3D243EF}"/>
              </a:ext>
            </a:extLst>
          </p:cNvPr>
          <p:cNvPicPr>
            <a:picLocks noChangeAspect="1"/>
          </p:cNvPicPr>
          <p:nvPr>
            <a:audioFile r:link="rId15"/>
            <p:custDataLst>
              <p:tags r:id="rId16"/>
            </p:custDataLst>
            <p:extLst>
              <p:ext uri="{DAA4B4D4-6D71-4841-9C94-3DE7FCFB9230}">
                <p14:media xmlns:p14="http://schemas.microsoft.com/office/powerpoint/2010/main" r:embed="rId14"/>
              </p:ext>
            </p:extLst>
          </p:nvPr>
        </p:nvPicPr>
        <p:blipFill>
          <a:blip r:embed="rId19"/>
          <a:stretch>
            <a:fillRect/>
          </a:stretch>
        </p:blipFill>
        <p:spPr>
          <a:xfrm>
            <a:off x="-815551" y="4102253"/>
            <a:ext cx="448028" cy="448028"/>
          </a:xfrm>
          <a:prstGeom prst="rect">
            <a:avLst/>
          </a:prstGeom>
        </p:spPr>
      </p:pic>
    </p:spTree>
    <p:custDataLst>
      <p:tags r:id="rId1"/>
    </p:custDataLst>
    <p:extLst>
      <p:ext uri="{BB962C8B-B14F-4D97-AF65-F5344CB8AC3E}">
        <p14:creationId xmlns:p14="http://schemas.microsoft.com/office/powerpoint/2010/main" val="269604536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16"/>
                                        </p:tgtEl>
                                      </p:cBhvr>
                                    </p:cmd>
                                  </p:childTnLst>
                                </p:cTn>
                              </p:par>
                              <p:par>
                                <p:cTn id="7" presetID="53" presetClass="entr" presetSubtype="16"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p:cTn id="9" dur="500" fill="hold"/>
                                        <p:tgtEl>
                                          <p:spTgt spid="5"/>
                                        </p:tgtEl>
                                        <p:attrNameLst>
                                          <p:attrName>ppt_w</p:attrName>
                                        </p:attrNameLst>
                                      </p:cBhvr>
                                      <p:tavLst>
                                        <p:tav tm="0">
                                          <p:val>
                                            <p:fltVal val="0"/>
                                          </p:val>
                                        </p:tav>
                                        <p:tav tm="100000">
                                          <p:val>
                                            <p:strVal val="#ppt_w"/>
                                          </p:val>
                                        </p:tav>
                                      </p:tavLst>
                                    </p:anim>
                                    <p:anim calcmode="lin" valueType="num">
                                      <p:cBhvr>
                                        <p:cTn id="10" dur="500" fill="hold"/>
                                        <p:tgtEl>
                                          <p:spTgt spid="5"/>
                                        </p:tgtEl>
                                        <p:attrNameLst>
                                          <p:attrName>ppt_h</p:attrName>
                                        </p:attrNameLst>
                                      </p:cBhvr>
                                      <p:tavLst>
                                        <p:tav tm="0">
                                          <p:val>
                                            <p:fltVal val="0"/>
                                          </p:val>
                                        </p:tav>
                                        <p:tav tm="100000">
                                          <p:val>
                                            <p:strVal val="#ppt_h"/>
                                          </p:val>
                                        </p:tav>
                                      </p:tavLst>
                                    </p:anim>
                                    <p:animEffect transition="in" filter="fade">
                                      <p:cBhvr>
                                        <p:cTn id="11" dur="500"/>
                                        <p:tgtEl>
                                          <p:spTgt spid="5"/>
                                        </p:tgtEl>
                                      </p:cBhvr>
                                    </p:animEffect>
                                  </p:childTnLst>
                                </p:cTn>
                              </p:par>
                              <p:par>
                                <p:cTn id="12" presetID="6" presetClass="emph" presetSubtype="0" decel="100000" autoRev="1" fill="hold" grpId="1" nodeType="withEffect">
                                  <p:stCondLst>
                                    <p:cond delay="500"/>
                                  </p:stCondLst>
                                  <p:childTnLst>
                                    <p:animScale>
                                      <p:cBhvr>
                                        <p:cTn id="13" dur="250" fill="hold"/>
                                        <p:tgtEl>
                                          <p:spTgt spid="5"/>
                                        </p:tgtEl>
                                      </p:cBhvr>
                                      <p:by x="120000" y="120000"/>
                                    </p:animScale>
                                  </p:childTnLst>
                                </p:cTn>
                              </p:par>
                              <p:par>
                                <p:cTn id="14" presetID="1" presetClass="path" presetSubtype="0" accel="50000" decel="50000" fill="hold" grpId="2" nodeType="withEffect">
                                  <p:stCondLst>
                                    <p:cond delay="900"/>
                                  </p:stCondLst>
                                  <p:childTnLst>
                                    <p:animMotion origin="layout" path="M 1.875E-6 -3.33333E-6 C 0.02956 -3.33333E-6 0.05364 0.04213 0.05364 0.09422 C 0.05364 0.14607 0.02956 0.18866 1.875E-6 0.18866 C -0.02969 0.18866 -0.05365 0.14607 -0.05365 0.09422 C -0.05365 0.04213 -0.02969 -3.33333E-6 1.875E-6 -3.33333E-6 Z " pathEditMode="relative" ptsTypes="">
                                      <p:cBhvr>
                                        <p:cTn id="15" dur="2000" fill="hold"/>
                                        <p:tgtEl>
                                          <p:spTgt spid="5"/>
                                        </p:tgtEl>
                                        <p:attrNameLst>
                                          <p:attrName>ppt_x</p:attrName>
                                          <p:attrName>ppt_y</p:attrName>
                                        </p:attrNameLst>
                                      </p:cBhvr>
                                    </p:animMotion>
                                  </p:childTnLst>
                                </p:cTn>
                              </p:par>
                              <p:par>
                                <p:cTn id="16" presetID="21" presetClass="entr" presetSubtype="1" accel="50000" decel="50000" fill="hold" grpId="0" nodeType="withEffect">
                                  <p:stCondLst>
                                    <p:cond delay="900"/>
                                  </p:stCondLst>
                                  <p:childTnLst>
                                    <p:set>
                                      <p:cBhvr>
                                        <p:cTn id="17" dur="1" fill="hold">
                                          <p:stCondLst>
                                            <p:cond delay="0"/>
                                          </p:stCondLst>
                                        </p:cTn>
                                        <p:tgtEl>
                                          <p:spTgt spid="2"/>
                                        </p:tgtEl>
                                        <p:attrNameLst>
                                          <p:attrName>style.visibility</p:attrName>
                                        </p:attrNameLst>
                                      </p:cBhvr>
                                      <p:to>
                                        <p:strVal val="visible"/>
                                      </p:to>
                                    </p:set>
                                    <p:animEffect transition="in" filter="wheel(1)">
                                      <p:cBhvr>
                                        <p:cTn id="18" dur="2250"/>
                                        <p:tgtEl>
                                          <p:spTgt spid="2"/>
                                        </p:tgtEl>
                                      </p:cBhvr>
                                    </p:animEffect>
                                  </p:childTnLst>
                                </p:cTn>
                              </p:par>
                              <p:par>
                                <p:cTn id="19" presetID="26" presetClass="emph" presetSubtype="0" fill="hold" grpId="1" nodeType="withEffect">
                                  <p:stCondLst>
                                    <p:cond delay="900"/>
                                  </p:stCondLst>
                                  <p:childTnLst>
                                    <p:animEffect transition="out" filter="fade">
                                      <p:cBhvr>
                                        <p:cTn id="20" dur="2250" tmFilter="0, 0; .2, .5; .8, .5; 1, 0"/>
                                        <p:tgtEl>
                                          <p:spTgt spid="2"/>
                                        </p:tgtEl>
                                      </p:cBhvr>
                                    </p:animEffect>
                                    <p:animScale>
                                      <p:cBhvr>
                                        <p:cTn id="21" dur="1125" autoRev="1" fill="hold"/>
                                        <p:tgtEl>
                                          <p:spTgt spid="2"/>
                                        </p:tgtEl>
                                      </p:cBhvr>
                                      <p:by x="105000" y="105000"/>
                                    </p:animScale>
                                  </p:childTnLst>
                                </p:cTn>
                              </p:par>
                              <p:par>
                                <p:cTn id="22" presetID="6" presetClass="emph" presetSubtype="0" fill="hold" grpId="3" nodeType="withEffect">
                                  <p:stCondLst>
                                    <p:cond delay="2500"/>
                                  </p:stCondLst>
                                  <p:childTnLst>
                                    <p:animScale>
                                      <p:cBhvr>
                                        <p:cTn id="23" dur="500" fill="hold"/>
                                        <p:tgtEl>
                                          <p:spTgt spid="5"/>
                                        </p:tgtEl>
                                      </p:cBhvr>
                                      <p:by x="0" y="0"/>
                                    </p:animScale>
                                  </p:childTnLst>
                                </p:cTn>
                              </p:par>
                              <p:par>
                                <p:cTn id="24" presetID="10" presetClass="entr" presetSubtype="0" fill="hold" grpId="0" nodeType="withEffect">
                                  <p:stCondLst>
                                    <p:cond delay="275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grpId="0" nodeType="withEffect">
                                  <p:stCondLst>
                                    <p:cond delay="275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0" presetClass="exit" presetSubtype="0" fill="hold" grpId="1" nodeType="withEffect">
                                  <p:stCondLst>
                                    <p:cond delay="325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10" presetClass="exit" presetSubtype="0" fill="hold" grpId="2" nodeType="withEffect">
                                  <p:stCondLst>
                                    <p:cond delay="3250"/>
                                  </p:stCondLst>
                                  <p:childTnLst>
                                    <p:animEffect transition="out" filter="fade">
                                      <p:cBhvr>
                                        <p:cTn id="34" dur="500"/>
                                        <p:tgtEl>
                                          <p:spTgt spid="2"/>
                                        </p:tgtEl>
                                      </p:cBhvr>
                                    </p:animEffect>
                                    <p:set>
                                      <p:cBhvr>
                                        <p:cTn id="35" dur="1" fill="hold">
                                          <p:stCondLst>
                                            <p:cond delay="499"/>
                                          </p:stCondLst>
                                        </p:cTn>
                                        <p:tgtEl>
                                          <p:spTgt spid="2"/>
                                        </p:tgtEl>
                                        <p:attrNameLst>
                                          <p:attrName>style.visibility</p:attrName>
                                        </p:attrNameLst>
                                      </p:cBhvr>
                                      <p:to>
                                        <p:strVal val="hidden"/>
                                      </p:to>
                                    </p:set>
                                  </p:childTnLst>
                                </p:cTn>
                              </p:par>
                              <p:par>
                                <p:cTn id="36" presetID="53" presetClass="entr" presetSubtype="16"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p:cTn id="38" dur="500" fill="hold"/>
                                        <p:tgtEl>
                                          <p:spTgt spid="11"/>
                                        </p:tgtEl>
                                        <p:attrNameLst>
                                          <p:attrName>ppt_w</p:attrName>
                                        </p:attrNameLst>
                                      </p:cBhvr>
                                      <p:tavLst>
                                        <p:tav tm="0">
                                          <p:val>
                                            <p:fltVal val="0"/>
                                          </p:val>
                                        </p:tav>
                                        <p:tav tm="100000">
                                          <p:val>
                                            <p:strVal val="#ppt_w"/>
                                          </p:val>
                                        </p:tav>
                                      </p:tavLst>
                                    </p:anim>
                                    <p:anim calcmode="lin" valueType="num">
                                      <p:cBhvr>
                                        <p:cTn id="39" dur="500" fill="hold"/>
                                        <p:tgtEl>
                                          <p:spTgt spid="11"/>
                                        </p:tgtEl>
                                        <p:attrNameLst>
                                          <p:attrName>ppt_h</p:attrName>
                                        </p:attrNameLst>
                                      </p:cBhvr>
                                      <p:tavLst>
                                        <p:tav tm="0">
                                          <p:val>
                                            <p:fltVal val="0"/>
                                          </p:val>
                                        </p:tav>
                                        <p:tav tm="100000">
                                          <p:val>
                                            <p:strVal val="#ppt_h"/>
                                          </p:val>
                                        </p:tav>
                                      </p:tavLst>
                                    </p:anim>
                                    <p:animEffect transition="in" filter="fade">
                                      <p:cBhvr>
                                        <p:cTn id="40" dur="500"/>
                                        <p:tgtEl>
                                          <p:spTgt spid="11"/>
                                        </p:tgtEl>
                                      </p:cBhvr>
                                    </p:animEffect>
                                  </p:childTnLst>
                                </p:cTn>
                              </p:par>
                              <p:par>
                                <p:cTn id="41" presetID="6" presetClass="emph" presetSubtype="0" decel="100000" autoRev="1" fill="hold" grpId="1" nodeType="withEffect">
                                  <p:stCondLst>
                                    <p:cond delay="500"/>
                                  </p:stCondLst>
                                  <p:childTnLst>
                                    <p:animScale>
                                      <p:cBhvr>
                                        <p:cTn id="42" dur="250" fill="hold"/>
                                        <p:tgtEl>
                                          <p:spTgt spid="11"/>
                                        </p:tgtEl>
                                      </p:cBhvr>
                                      <p:by x="120000" y="120000"/>
                                    </p:animScale>
                                  </p:childTnLst>
                                </p:cTn>
                              </p:par>
                              <p:par>
                                <p:cTn id="43" presetID="1" presetClass="path" presetSubtype="0" accel="50000" decel="50000" fill="hold" grpId="2" nodeType="withEffect">
                                  <p:stCondLst>
                                    <p:cond delay="900"/>
                                  </p:stCondLst>
                                  <p:childTnLst>
                                    <p:animMotion origin="layout" path="M 1.875E-06 -3.33333E-06 C -0.02969 -3.33333E-06 -0.05365 0.04213 -0.05365 0.09422 C -0.05365 0.14607 -0.02969 0.18866 1.875E-06 0.18866 C 0.02956 0.18866 0.05364 0.14607 0.05364 0.09422 C 0.05364 0.04213 0.02956 -3.33333E-06 1.875E-06 -3.33333E-06 Z" pathEditMode="relative" ptsTypes="">
                                      <p:cBhvr>
                                        <p:cTn id="44" dur="2000" fill="hold"/>
                                        <p:tgtEl>
                                          <p:spTgt spid="11"/>
                                        </p:tgtEl>
                                        <p:attrNameLst>
                                          <p:attrName>ppt_x</p:attrName>
                                          <p:attrName>ppt_y</p:attrName>
                                        </p:attrNameLst>
                                      </p:cBhvr>
                                    </p:animMotion>
                                  </p:childTnLst>
                                </p:cTn>
                              </p:par>
                              <p:par>
                                <p:cTn id="45" presetID="26" presetClass="emph" presetSubtype="0" fill="hold" grpId="0" nodeType="withEffect">
                                  <p:stCondLst>
                                    <p:cond delay="900"/>
                                  </p:stCondLst>
                                  <p:childTnLst>
                                    <p:animEffect transition="out" filter="fade">
                                      <p:cBhvr>
                                        <p:cTn id="46" dur="2250" tmFilter="0, 0; .2, .5; .8, .5; 1, 0"/>
                                        <p:tgtEl>
                                          <p:spTgt spid="6"/>
                                        </p:tgtEl>
                                      </p:cBhvr>
                                    </p:animEffect>
                                    <p:animScale>
                                      <p:cBhvr>
                                        <p:cTn id="47" dur="1125" autoRev="1" fill="hold"/>
                                        <p:tgtEl>
                                          <p:spTgt spid="6"/>
                                        </p:tgtEl>
                                      </p:cBhvr>
                                      <p:by x="105000" y="105000"/>
                                    </p:animScale>
                                  </p:childTnLst>
                                </p:cTn>
                              </p:par>
                              <p:par>
                                <p:cTn id="48" presetID="22" presetClass="exit" presetSubtype="1" accel="100000" fill="hold" grpId="0" nodeType="withEffect">
                                  <p:stCondLst>
                                    <p:cond delay="900"/>
                                  </p:stCondLst>
                                  <p:childTnLst>
                                    <p:animEffect transition="out" filter="wipe(up)">
                                      <p:cBhvr>
                                        <p:cTn id="49" dur="1130"/>
                                        <p:tgtEl>
                                          <p:spTgt spid="9"/>
                                        </p:tgtEl>
                                      </p:cBhvr>
                                    </p:animEffect>
                                    <p:set>
                                      <p:cBhvr>
                                        <p:cTn id="50" dur="1" fill="hold">
                                          <p:stCondLst>
                                            <p:cond delay="1129"/>
                                          </p:stCondLst>
                                        </p:cTn>
                                        <p:tgtEl>
                                          <p:spTgt spid="9"/>
                                        </p:tgtEl>
                                        <p:attrNameLst>
                                          <p:attrName>style.visibility</p:attrName>
                                        </p:attrNameLst>
                                      </p:cBhvr>
                                      <p:to>
                                        <p:strVal val="hidden"/>
                                      </p:to>
                                    </p:set>
                                  </p:childTnLst>
                                </p:cTn>
                              </p:par>
                              <p:par>
                                <p:cTn id="51" presetID="22" presetClass="exit" presetSubtype="4" decel="100000" fill="hold" grpId="0" nodeType="withEffect">
                                  <p:stCondLst>
                                    <p:cond delay="1900"/>
                                  </p:stCondLst>
                                  <p:childTnLst>
                                    <p:animEffect transition="out" filter="wipe(down)">
                                      <p:cBhvr>
                                        <p:cTn id="52" dur="1130"/>
                                        <p:tgtEl>
                                          <p:spTgt spid="10"/>
                                        </p:tgtEl>
                                      </p:cBhvr>
                                    </p:animEffect>
                                    <p:set>
                                      <p:cBhvr>
                                        <p:cTn id="53" dur="1" fill="hold">
                                          <p:stCondLst>
                                            <p:cond delay="1129"/>
                                          </p:stCondLst>
                                        </p:cTn>
                                        <p:tgtEl>
                                          <p:spTgt spid="10"/>
                                        </p:tgtEl>
                                        <p:attrNameLst>
                                          <p:attrName>style.visibility</p:attrName>
                                        </p:attrNameLst>
                                      </p:cBhvr>
                                      <p:to>
                                        <p:strVal val="hidden"/>
                                      </p:to>
                                    </p:set>
                                  </p:childTnLst>
                                </p:cTn>
                              </p:par>
                              <p:par>
                                <p:cTn id="54" presetID="6" presetClass="emph" presetSubtype="0" fill="hold" grpId="3" nodeType="withEffect">
                                  <p:stCondLst>
                                    <p:cond delay="2500"/>
                                  </p:stCondLst>
                                  <p:childTnLst>
                                    <p:animScale>
                                      <p:cBhvr>
                                        <p:cTn id="55" dur="500" fill="hold"/>
                                        <p:tgtEl>
                                          <p:spTgt spid="11"/>
                                        </p:tgtEl>
                                      </p:cBhvr>
                                      <p:by x="0" y="0"/>
                                    </p:animScale>
                                  </p:childTnLst>
                                </p:cTn>
                              </p:par>
                              <p:par>
                                <p:cTn id="56" presetID="10" presetClass="entr" presetSubtype="0" fill="hold" grpId="0" nodeType="withEffect">
                                  <p:stCondLst>
                                    <p:cond delay="27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75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xit" presetSubtype="0" fill="hold" grpId="1" nodeType="withEffect">
                                  <p:stCondLst>
                                    <p:cond delay="3250"/>
                                  </p:stCondLst>
                                  <p:childTnLst>
                                    <p:animEffect transition="out" filter="fade">
                                      <p:cBhvr>
                                        <p:cTn id="63" dur="500"/>
                                        <p:tgtEl>
                                          <p:spTgt spid="8"/>
                                        </p:tgtEl>
                                      </p:cBhvr>
                                    </p:animEffect>
                                    <p:set>
                                      <p:cBhvr>
                                        <p:cTn id="64" dur="1" fill="hold">
                                          <p:stCondLst>
                                            <p:cond delay="499"/>
                                          </p:stCondLst>
                                        </p:cTn>
                                        <p:tgtEl>
                                          <p:spTgt spid="8"/>
                                        </p:tgtEl>
                                        <p:attrNameLst>
                                          <p:attrName>style.visibility</p:attrName>
                                        </p:attrNameLst>
                                      </p:cBhvr>
                                      <p:to>
                                        <p:strVal val="hidden"/>
                                      </p:to>
                                    </p:set>
                                  </p:childTnLst>
                                </p:cTn>
                              </p:par>
                              <p:par>
                                <p:cTn id="65" presetID="10" presetClass="exit" presetSubtype="0" fill="hold" grpId="1" nodeType="withEffect">
                                  <p:stCondLst>
                                    <p:cond delay="3250"/>
                                  </p:stCondLst>
                                  <p:childTnLst>
                                    <p:animEffect transition="out" filter="fade">
                                      <p:cBhvr>
                                        <p:cTn id="66" dur="500"/>
                                        <p:tgtEl>
                                          <p:spTgt spid="6"/>
                                        </p:tgtEl>
                                      </p:cBhvr>
                                    </p:animEffect>
                                    <p:set>
                                      <p:cBhvr>
                                        <p:cTn id="67" dur="1" fill="hold">
                                          <p:stCondLst>
                                            <p:cond delay="499"/>
                                          </p:stCondLst>
                                        </p:cTn>
                                        <p:tgtEl>
                                          <p:spTgt spid="6"/>
                                        </p:tgtEl>
                                        <p:attrNameLst>
                                          <p:attrName>style.visibility</p:attrName>
                                        </p:attrNameLst>
                                      </p:cBhvr>
                                      <p:to>
                                        <p:strVal val="hidden"/>
                                      </p:to>
                                    </p:set>
                                  </p:childTnLst>
                                </p:cTn>
                              </p:par>
                              <p:par>
                                <p:cTn id="68" presetID="10" presetClass="exit" presetSubtype="0" fill="hold" grpId="1" nodeType="withEffect">
                                  <p:stCondLst>
                                    <p:cond delay="3250"/>
                                  </p:stCondLst>
                                  <p:childTnLst>
                                    <p:animEffect transition="out" filter="fade">
                                      <p:cBhvr>
                                        <p:cTn id="69" dur="500"/>
                                        <p:tgtEl>
                                          <p:spTgt spid="9"/>
                                        </p:tgtEl>
                                      </p:cBhvr>
                                    </p:animEffect>
                                    <p:set>
                                      <p:cBhvr>
                                        <p:cTn id="70" dur="1" fill="hold">
                                          <p:stCondLst>
                                            <p:cond delay="499"/>
                                          </p:stCondLst>
                                        </p:cTn>
                                        <p:tgtEl>
                                          <p:spTgt spid="9"/>
                                        </p:tgtEl>
                                        <p:attrNameLst>
                                          <p:attrName>style.visibility</p:attrName>
                                        </p:attrNameLst>
                                      </p:cBhvr>
                                      <p:to>
                                        <p:strVal val="hidden"/>
                                      </p:to>
                                    </p:set>
                                  </p:childTnLst>
                                </p:cTn>
                              </p:par>
                              <p:par>
                                <p:cTn id="71" presetID="10" presetClass="exit" presetSubtype="0" fill="hold" grpId="1" nodeType="withEffect">
                                  <p:stCondLst>
                                    <p:cond delay="3250"/>
                                  </p:stCondLst>
                                  <p:childTnLst>
                                    <p:animEffect transition="out" filter="fade">
                                      <p:cBhvr>
                                        <p:cTn id="72" dur="500"/>
                                        <p:tgtEl>
                                          <p:spTgt spid="10"/>
                                        </p:tgtEl>
                                      </p:cBhvr>
                                    </p:animEffect>
                                    <p:set>
                                      <p:cBhvr>
                                        <p:cTn id="73" dur="1" fill="hold">
                                          <p:stCondLst>
                                            <p:cond delay="499"/>
                                          </p:stCondLst>
                                        </p:cTn>
                                        <p:tgtEl>
                                          <p:spTgt spid="10"/>
                                        </p:tgtEl>
                                        <p:attrNameLst>
                                          <p:attrName>style.visibility</p:attrName>
                                        </p:attrNameLst>
                                      </p:cBhvr>
                                      <p:to>
                                        <p:strVal val="hidden"/>
                                      </p:to>
                                    </p:set>
                                  </p:childTnLst>
                                </p:cTn>
                              </p:par>
                              <p:par>
                                <p:cTn id="74" presetID="63" presetClass="path" presetSubtype="0" accel="50000" fill="hold" grpId="1" nodeType="withEffect">
                                  <p:stCondLst>
                                    <p:cond delay="3500"/>
                                  </p:stCondLst>
                                  <p:childTnLst>
                                    <p:animMotion origin="layout" path="M 1.875E-6 4.07407E-6 L 0.10742 4.07407E-6 " pathEditMode="relative" ptsTypes="">
                                      <p:cBhvr>
                                        <p:cTn id="75" dur="1000" fill="hold"/>
                                        <p:tgtEl>
                                          <p:spTgt spid="3"/>
                                        </p:tgtEl>
                                        <p:attrNameLst>
                                          <p:attrName>ppt_x</p:attrName>
                                          <p:attrName>ppt_y</p:attrName>
                                        </p:attrNameLst>
                                      </p:cBhvr>
                                    </p:animMotion>
                                  </p:childTnLst>
                                </p:cTn>
                              </p:par>
                              <p:par>
                                <p:cTn id="76" presetID="35" presetClass="path" presetSubtype="0" accel="50000" fill="hold" grpId="1" nodeType="withEffect">
                                  <p:stCondLst>
                                    <p:cond delay="3500"/>
                                  </p:stCondLst>
                                  <p:childTnLst>
                                    <p:animMotion origin="layout" path="M -1.66667E-6 4.07407E-6 L -0.10729 4.07407E-6 " pathEditMode="relative" ptsTypes="">
                                      <p:cBhvr>
                                        <p:cTn id="77" dur="1000" fill="hold"/>
                                        <p:tgtEl>
                                          <p:spTgt spid="7"/>
                                        </p:tgtEl>
                                        <p:attrNameLst>
                                          <p:attrName>ppt_x</p:attrName>
                                          <p:attrName>ppt_y</p:attrName>
                                        </p:attrNameLst>
                                      </p:cBhvr>
                                    </p:animMotion>
                                  </p:childTnLst>
                                </p:cTn>
                              </p:par>
                              <p:par>
                                <p:cTn id="78" presetID="10" presetClass="entr" presetSubtype="0" fill="hold" grpId="0" nodeType="withEffect">
                                  <p:stCondLst>
                                    <p:cond delay="4500"/>
                                  </p:stCondLst>
                                  <p:childTnLst>
                                    <p:set>
                                      <p:cBhvr>
                                        <p:cTn id="79" dur="1" fill="hold">
                                          <p:stCondLst>
                                            <p:cond delay="0"/>
                                          </p:stCondLst>
                                        </p:cTn>
                                        <p:tgtEl>
                                          <p:spTgt spid="12"/>
                                        </p:tgtEl>
                                        <p:attrNameLst>
                                          <p:attrName>style.visibility</p:attrName>
                                        </p:attrNameLst>
                                      </p:cBhvr>
                                      <p:to>
                                        <p:strVal val="visible"/>
                                      </p:to>
                                    </p:set>
                                    <p:animEffect transition="in" filter="fade">
                                      <p:cBhvr>
                                        <p:cTn id="80" dur="500"/>
                                        <p:tgtEl>
                                          <p:spTgt spid="12"/>
                                        </p:tgtEl>
                                      </p:cBhvr>
                                    </p:animEffect>
                                  </p:childTnLst>
                                </p:cTn>
                              </p:par>
                              <p:par>
                                <p:cTn id="81" presetID="10" presetClass="exit" presetSubtype="0" fill="hold" grpId="1" nodeType="withEffect">
                                  <p:stCondLst>
                                    <p:cond delay="5000"/>
                                  </p:stCondLst>
                                  <p:childTnLst>
                                    <p:animEffect transition="out" filter="fade">
                                      <p:cBhvr>
                                        <p:cTn id="82" dur="500"/>
                                        <p:tgtEl>
                                          <p:spTgt spid="12"/>
                                        </p:tgtEl>
                                      </p:cBhvr>
                                    </p:animEffect>
                                    <p:set>
                                      <p:cBhvr>
                                        <p:cTn id="83" dur="1" fill="hold">
                                          <p:stCondLst>
                                            <p:cond delay="499"/>
                                          </p:stCondLst>
                                        </p:cTn>
                                        <p:tgtEl>
                                          <p:spTgt spid="12"/>
                                        </p:tgtEl>
                                        <p:attrNameLst>
                                          <p:attrName>style.visibility</p:attrName>
                                        </p:attrNameLst>
                                      </p:cBhvr>
                                      <p:to>
                                        <p:strVal val="hidden"/>
                                      </p:to>
                                    </p:set>
                                  </p:childTnLst>
                                </p:cTn>
                              </p:par>
                              <p:par>
                                <p:cTn id="84" presetID="10" presetClass="exit" presetSubtype="0" fill="hold" grpId="2" nodeType="withEffect">
                                  <p:stCondLst>
                                    <p:cond delay="5000"/>
                                  </p:stCondLst>
                                  <p:childTnLst>
                                    <p:animEffect transition="out" filter="fade">
                                      <p:cBhvr>
                                        <p:cTn id="85" dur="500"/>
                                        <p:tgtEl>
                                          <p:spTgt spid="7"/>
                                        </p:tgtEl>
                                      </p:cBhvr>
                                    </p:animEffect>
                                    <p:set>
                                      <p:cBhvr>
                                        <p:cTn id="86" dur="1" fill="hold">
                                          <p:stCondLst>
                                            <p:cond delay="499"/>
                                          </p:stCondLst>
                                        </p:cTn>
                                        <p:tgtEl>
                                          <p:spTgt spid="7"/>
                                        </p:tgtEl>
                                        <p:attrNameLst>
                                          <p:attrName>style.visibility</p:attrName>
                                        </p:attrNameLst>
                                      </p:cBhvr>
                                      <p:to>
                                        <p:strVal val="hidden"/>
                                      </p:to>
                                    </p:set>
                                  </p:childTnLst>
                                </p:cTn>
                              </p:par>
                              <p:par>
                                <p:cTn id="87" presetID="10" presetClass="exit" presetSubtype="0" fill="hold" grpId="2" nodeType="withEffect">
                                  <p:stCondLst>
                                    <p:cond delay="5000"/>
                                  </p:stCondLst>
                                  <p:childTnLst>
                                    <p:animEffect transition="out" filter="fade">
                                      <p:cBhvr>
                                        <p:cTn id="88" dur="500"/>
                                        <p:tgtEl>
                                          <p:spTgt spid="3"/>
                                        </p:tgtEl>
                                      </p:cBhvr>
                                    </p:animEffect>
                                    <p:set>
                                      <p:cBhvr>
                                        <p:cTn id="89" dur="1" fill="hold">
                                          <p:stCondLst>
                                            <p:cond delay="499"/>
                                          </p:stCondLst>
                                        </p:cTn>
                                        <p:tgtEl>
                                          <p:spTgt spid="3"/>
                                        </p:tgtEl>
                                        <p:attrNameLst>
                                          <p:attrName>style.visibility</p:attrName>
                                        </p:attrNameLst>
                                      </p:cBhvr>
                                      <p:to>
                                        <p:strVal val="hidden"/>
                                      </p:to>
                                    </p:set>
                                  </p:childTnLst>
                                </p:cTn>
                              </p:par>
                              <p:par>
                                <p:cTn id="90" presetID="10" presetClass="entr" presetSubtype="0" fill="hold" grpId="0" nodeType="withEffect">
                                  <p:stCondLst>
                                    <p:cond delay="6000"/>
                                  </p:stCondLst>
                                  <p:iterate type="lt">
                                    <p:tmPct val="0"/>
                                  </p:iterate>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64" presetClass="path" presetSubtype="0" decel="48000" fill="hold" grpId="1" nodeType="withEffect">
                                  <p:stCondLst>
                                    <p:cond delay="6000"/>
                                  </p:stCondLst>
                                  <p:iterate type="lt">
                                    <p:tmPct val="0"/>
                                  </p:iterate>
                                  <p:childTnLst>
                                    <p:animMotion origin="layout" path="M -1.80102E-6 -0.07874 L -1.80102E-6 -3.54331E-6 " pathEditMode="relative" rAng="0" ptsTypes="AA">
                                      <p:cBhvr>
                                        <p:cTn id="94" dur="500" fill="hold"/>
                                        <p:tgtEl>
                                          <p:spTgt spid="13"/>
                                        </p:tgtEl>
                                        <p:attrNameLst>
                                          <p:attrName>ppt_x</p:attrName>
                                          <p:attrName>ppt_y</p:attrName>
                                        </p:attrNameLst>
                                      </p:cBhvr>
                                      <p:rCtr x="0" y="3937"/>
                                    </p:animMotion>
                                  </p:childTnLst>
                                </p:cTn>
                              </p:par>
                              <p:par>
                                <p:cTn id="95" presetID="27" presetClass="emph" presetSubtype="0" fill="remove" grpId="2" nodeType="withEffect">
                                  <p:stCondLst>
                                    <p:cond delay="6500"/>
                                  </p:stCondLst>
                                  <p:iterate type="lt">
                                    <p:tmPct val="10000"/>
                                  </p:iterate>
                                  <p:childTnLst>
                                    <p:animClr clrSpc="rgb" dir="cw">
                                      <p:cBhvr override="childStyle">
                                        <p:cTn id="96" dur="250" autoRev="1" fill="remove"/>
                                        <p:tgtEl>
                                          <p:spTgt spid="13"/>
                                        </p:tgtEl>
                                        <p:attrNameLst>
                                          <p:attrName>style.color</p:attrName>
                                        </p:attrNameLst>
                                      </p:cBhvr>
                                      <p:to>
                                        <a:srgbClr val="000000"/>
                                      </p:to>
                                    </p:animClr>
                                    <p:animClr clrSpc="rgb" dir="cw">
                                      <p:cBhvr>
                                        <p:cTn id="97" dur="250" autoRev="1" fill="remove"/>
                                        <p:tgtEl>
                                          <p:spTgt spid="13"/>
                                        </p:tgtEl>
                                        <p:attrNameLst>
                                          <p:attrName>fillcolor</p:attrName>
                                        </p:attrNameLst>
                                      </p:cBhvr>
                                      <p:to>
                                        <a:srgbClr val="000000"/>
                                      </p:to>
                                    </p:animClr>
                                    <p:set>
                                      <p:cBhvr>
                                        <p:cTn id="98" dur="250" autoRev="1" fill="remove"/>
                                        <p:tgtEl>
                                          <p:spTgt spid="13"/>
                                        </p:tgtEl>
                                        <p:attrNameLst>
                                          <p:attrName>fill.type</p:attrName>
                                        </p:attrNameLst>
                                      </p:cBhvr>
                                      <p:to>
                                        <p:strVal val="solid"/>
                                      </p:to>
                                    </p:set>
                                    <p:set>
                                      <p:cBhvr>
                                        <p:cTn id="99" dur="250" autoRev="1" fill="remove"/>
                                        <p:tgtEl>
                                          <p:spTgt spid="13"/>
                                        </p:tgtEl>
                                        <p:attrNameLst>
                                          <p:attrName>fill.on</p:attrName>
                                        </p:attrNameLst>
                                      </p:cBhvr>
                                      <p:to>
                                        <p:strVal val="true"/>
                                      </p:to>
                                    </p:set>
                                  </p:childTnLst>
                                </p:cTn>
                              </p:par>
                              <p:par>
                                <p:cTn id="100" presetID="10" presetClass="emph" presetSubtype="0" fill="remove" grpId="3" nodeType="withEffect">
                                  <p:stCondLst>
                                    <p:cond delay="7750"/>
                                  </p:stCondLst>
                                  <p:iterate type="lt">
                                    <p:tmPct val="10000"/>
                                  </p:iterate>
                                  <p:childTnLst>
                                    <p:anim calcmode="discrete" valueType="str">
                                      <p:cBhvr override="childStyle">
                                        <p:cTn id="101" dur="500" fill="hold"/>
                                        <p:tgtEl>
                                          <p:spTgt spid="13"/>
                                        </p:tgtEl>
                                        <p:attrNameLst>
                                          <p:attrName>style.fontWeight</p:attrName>
                                        </p:attrNameLst>
                                      </p:cBhvr>
                                      <p:tavLst>
                                        <p:tav tm="0">
                                          <p:val>
                                            <p:strVal val="none"/>
                                          </p:val>
                                        </p:tav>
                                        <p:tav tm="50000">
                                          <p:val>
                                            <p:strVal val="bold"/>
                                          </p:val>
                                        </p:tav>
                                        <p:tav tm="60000">
                                          <p:val>
                                            <p:strVal val="none"/>
                                          </p:val>
                                        </p:tav>
                                        <p:tav tm="100000">
                                          <p:val>
                                            <p:strVal val="non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02" fill="hold" display="0">
                  <p:stCondLst>
                    <p:cond delay="indefinite"/>
                  </p:stCondLst>
                  <p:endCondLst>
                    <p:cond evt="onStopAudio" delay="0">
                      <p:tgtEl>
                        <p:sldTgt/>
                      </p:tgtEl>
                    </p:cond>
                  </p:endCondLst>
                </p:cTn>
                <p:tgtEl>
                  <p:spTgt spid="16"/>
                </p:tgtEl>
              </p:cMediaNode>
            </p:audio>
          </p:childTnLst>
        </p:cTn>
      </p:par>
    </p:tnLst>
    <p:bldLst>
      <p:bldP spid="2" grpId="0" animBg="1"/>
      <p:bldP spid="2" grpId="1" animBg="1"/>
      <p:bldP spid="2" grpId="2" animBg="1"/>
      <p:bldP spid="3" grpId="0" animBg="1"/>
      <p:bldP spid="3" grpId="1" animBg="1"/>
      <p:bldP spid="3" grpId="2" animBg="1"/>
      <p:bldP spid="4" grpId="0" animBg="1"/>
      <p:bldP spid="4" grpId="1" animBg="1"/>
      <p:bldP spid="5" grpId="0" animBg="1"/>
      <p:bldP spid="5" grpId="1" animBg="1"/>
      <p:bldP spid="5" grpId="2" animBg="1"/>
      <p:bldP spid="5" grpId="3" animBg="1"/>
      <p:bldP spid="6" grpId="0" animBg="1"/>
      <p:bldP spid="6" grpId="1" animBg="1"/>
      <p:bldP spid="7" grpId="0" animBg="1"/>
      <p:bldP spid="7" grpId="1" animBg="1"/>
      <p:bldP spid="7" grpId="2" animBg="1"/>
      <p:bldP spid="8" grpId="0" animBg="1"/>
      <p:bldP spid="8" grpId="1" animBg="1"/>
      <p:bldP spid="9" grpId="0" animBg="1"/>
      <p:bldP spid="9" grpId="1" animBg="1"/>
      <p:bldP spid="10" grpId="0" animBg="1"/>
      <p:bldP spid="10" grpId="1" animBg="1"/>
      <p:bldP spid="11" grpId="0" animBg="1"/>
      <p:bldP spid="11" grpId="1" animBg="1"/>
      <p:bldP spid="11" grpId="2" animBg="1"/>
      <p:bldP spid="11" grpId="3" animBg="1"/>
      <p:bldP spid="12" grpId="0" animBg="1"/>
      <p:bldP spid="12" grpId="1" animBg="1"/>
      <p:bldP spid="13" grpId="0"/>
      <p:bldP spid="13" grpId="1"/>
      <p:bldP spid="13" grpId="2"/>
      <p:bldP spid="13" grpId="3"/>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a:extLst>
              <a:ext uri="{FF2B5EF4-FFF2-40B4-BE49-F238E27FC236}">
                <a16:creationId xmlns:a16="http://schemas.microsoft.com/office/drawing/2014/main" id="{0548DA11-A247-4FC5-93CD-0BA4FB19AA15}"/>
              </a:ext>
            </a:extLst>
          </p:cNvPr>
          <p:cNvCxnSpPr>
            <a:cxnSpLocks/>
          </p:cNvCxnSpPr>
          <p:nvPr/>
        </p:nvCxnSpPr>
        <p:spPr>
          <a:xfrm>
            <a:off x="1489402" y="830519"/>
            <a:ext cx="7256207" cy="0"/>
          </a:xfrm>
          <a:prstGeom prst="line">
            <a:avLst/>
          </a:prstGeom>
          <a:ln w="25400">
            <a:solidFill>
              <a:srgbClr val="39A545"/>
            </a:solidFill>
          </a:ln>
        </p:spPr>
        <p:style>
          <a:lnRef idx="1">
            <a:schemeClr val="accent1"/>
          </a:lnRef>
          <a:fillRef idx="0">
            <a:schemeClr val="accent1"/>
          </a:fillRef>
          <a:effectRef idx="0">
            <a:schemeClr val="accent1"/>
          </a:effectRef>
          <a:fontRef idx="minor">
            <a:schemeClr val="tx1"/>
          </a:fontRef>
        </p:style>
      </p:cxnSp>
      <p:sp>
        <p:nvSpPr>
          <p:cNvPr id="38" name="任意多边形: 形状 37">
            <a:extLst>
              <a:ext uri="{FF2B5EF4-FFF2-40B4-BE49-F238E27FC236}">
                <a16:creationId xmlns:a16="http://schemas.microsoft.com/office/drawing/2014/main" id="{121219CF-7D58-4A2B-A4C4-B5326F9CFE09}"/>
              </a:ext>
            </a:extLst>
          </p:cNvPr>
          <p:cNvSpPr/>
          <p:nvPr/>
        </p:nvSpPr>
        <p:spPr>
          <a:xfrm>
            <a:off x="859155" y="777195"/>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w="25400">
            <a:solidFill>
              <a:srgbClr val="39A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0" name="图片 19">
            <a:extLst>
              <a:ext uri="{FF2B5EF4-FFF2-40B4-BE49-F238E27FC236}">
                <a16:creationId xmlns:a16="http://schemas.microsoft.com/office/drawing/2014/main" id="{FBBA25E8-226F-46A4-A2EB-921F3C8B2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266" y="-1"/>
            <a:ext cx="2524682" cy="816577"/>
          </a:xfrm>
          <a:prstGeom prst="rect">
            <a:avLst/>
          </a:prstGeom>
        </p:spPr>
      </p:pic>
      <p:sp>
        <p:nvSpPr>
          <p:cNvPr id="11" name="TextBox 20">
            <a:extLst>
              <a:ext uri="{FF2B5EF4-FFF2-40B4-BE49-F238E27FC236}">
                <a16:creationId xmlns:a16="http://schemas.microsoft.com/office/drawing/2014/main" id="{17C9B28A-0B81-4359-A928-880BA877E3C6}"/>
              </a:ext>
            </a:extLst>
          </p:cNvPr>
          <p:cNvSpPr txBox="1"/>
          <p:nvPr/>
        </p:nvSpPr>
        <p:spPr>
          <a:xfrm>
            <a:off x="907976" y="378471"/>
            <a:ext cx="2779441" cy="400110"/>
          </a:xfrm>
          <a:prstGeom prst="rect">
            <a:avLst/>
          </a:prstGeom>
          <a:noFill/>
        </p:spPr>
        <p:txBody>
          <a:bodyPr wrap="square" rtlCol="0">
            <a:spAutoFit/>
          </a:bodyPr>
          <a:lstStyle/>
          <a:p>
            <a:r>
              <a:rPr lang="zh-CN" altLang="en-US" sz="2000" dirty="0">
                <a:cs typeface="+mn-ea"/>
                <a:sym typeface="+mn-lt"/>
              </a:rPr>
              <a:t>优化过程</a:t>
            </a:r>
            <a:endParaRPr lang="en-US" altLang="zh-CN" sz="2000" dirty="0">
              <a:cs typeface="+mn-ea"/>
              <a:sym typeface="+mn-lt"/>
            </a:endParaRPr>
          </a:p>
        </p:txBody>
      </p:sp>
      <p:sp>
        <p:nvSpPr>
          <p:cNvPr id="12" name="箭头: 五边形 11">
            <a:extLst>
              <a:ext uri="{FF2B5EF4-FFF2-40B4-BE49-F238E27FC236}">
                <a16:creationId xmlns:a16="http://schemas.microsoft.com/office/drawing/2014/main" id="{2B611552-5EC7-4948-9A11-9CE3009AC45F}"/>
              </a:ext>
            </a:extLst>
          </p:cNvPr>
          <p:cNvSpPr/>
          <p:nvPr/>
        </p:nvSpPr>
        <p:spPr>
          <a:xfrm>
            <a:off x="419100" y="449077"/>
            <a:ext cx="361950" cy="328118"/>
          </a:xfrm>
          <a:prstGeom prst="homePlate">
            <a:avLst/>
          </a:prstGeom>
          <a:solidFill>
            <a:srgbClr val="39A545"/>
          </a:solidFill>
          <a:ln>
            <a:solidFill>
              <a:srgbClr val="39A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a:extLst>
              <a:ext uri="{FF2B5EF4-FFF2-40B4-BE49-F238E27FC236}">
                <a16:creationId xmlns:a16="http://schemas.microsoft.com/office/drawing/2014/main" id="{6F1087F9-D203-4F77-9D88-FFC0FC9D0412}"/>
              </a:ext>
            </a:extLst>
          </p:cNvPr>
          <p:cNvSpPr/>
          <p:nvPr/>
        </p:nvSpPr>
        <p:spPr>
          <a:xfrm>
            <a:off x="666751" y="960744"/>
            <a:ext cx="7991474" cy="369332"/>
          </a:xfrm>
          <a:prstGeom prst="rect">
            <a:avLst/>
          </a:prstGeom>
        </p:spPr>
        <p:txBody>
          <a:bodyPr wrap="square">
            <a:spAutoFit/>
          </a:bodyPr>
          <a:lstStyle/>
          <a:p>
            <a:r>
              <a:rPr lang="en-US" altLang="zh-CN" dirty="0">
                <a:solidFill>
                  <a:srgbClr val="000000"/>
                </a:solidFill>
                <a:latin typeface="Verdana" panose="020B0604030504040204" pitchFamily="34" charset="0"/>
              </a:rPr>
              <a:t> </a:t>
            </a:r>
          </a:p>
        </p:txBody>
      </p:sp>
      <p:sp>
        <p:nvSpPr>
          <p:cNvPr id="9" name="Rectangle 4">
            <a:extLst>
              <a:ext uri="{FF2B5EF4-FFF2-40B4-BE49-F238E27FC236}">
                <a16:creationId xmlns:a16="http://schemas.microsoft.com/office/drawing/2014/main" id="{94FED44A-1DF5-42DB-BD09-D601E3D70FFD}"/>
              </a:ext>
            </a:extLst>
          </p:cNvPr>
          <p:cNvSpPr>
            <a:spLocks noChangeArrowheads="1"/>
          </p:cNvSpPr>
          <p:nvPr/>
        </p:nvSpPr>
        <p:spPr bwMode="auto">
          <a:xfrm>
            <a:off x="781049" y="2450635"/>
            <a:ext cx="7038975"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Verdana" panose="020B0604030504040204" pitchFamily="34" charset="0"/>
              </a:rPr>
              <a:t> </a:t>
            </a:r>
            <a:endParaRPr kumimoji="0" lang="en-US" altLang="zh-CN" sz="16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057949C7-70DD-40F8-ACE6-B3EDB1391CEC}"/>
              </a:ext>
            </a:extLst>
          </p:cNvPr>
          <p:cNvSpPr>
            <a:spLocks noChangeArrowheads="1"/>
          </p:cNvSpPr>
          <p:nvPr/>
        </p:nvSpPr>
        <p:spPr bwMode="auto">
          <a:xfrm>
            <a:off x="1200149" y="6381973"/>
            <a:ext cx="7182332"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502664F8-B018-495D-8646-F3758F61CB6C}"/>
              </a:ext>
            </a:extLst>
          </p:cNvPr>
          <p:cNvSpPr>
            <a:spLocks noChangeArrowheads="1"/>
          </p:cNvSpPr>
          <p:nvPr/>
        </p:nvSpPr>
        <p:spPr bwMode="auto">
          <a:xfrm>
            <a:off x="419100" y="2860729"/>
            <a:ext cx="8020049"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A2784A96-0719-421D-9DA8-394B4428E5A6}"/>
              </a:ext>
            </a:extLst>
          </p:cNvPr>
          <p:cNvSpPr txBox="1"/>
          <p:nvPr/>
        </p:nvSpPr>
        <p:spPr>
          <a:xfrm>
            <a:off x="666751" y="1232452"/>
            <a:ext cx="7475385" cy="2031325"/>
          </a:xfrm>
          <a:prstGeom prst="rect">
            <a:avLst/>
          </a:prstGeom>
          <a:noFill/>
        </p:spPr>
        <p:txBody>
          <a:bodyPr wrap="square" rtlCol="0">
            <a:spAutoFit/>
          </a:bodyPr>
          <a:lstStyle/>
          <a:p>
            <a:r>
              <a:rPr lang="zh-CN" altLang="en-US" dirty="0"/>
              <a:t>当我们开发项目的时候，只能接触到表设计（包含索引设计），和</a:t>
            </a:r>
            <a:r>
              <a:rPr lang="en-US" altLang="zh-CN" dirty="0" err="1"/>
              <a:t>sql</a:t>
            </a:r>
            <a:r>
              <a:rPr lang="zh-CN" altLang="en-US" dirty="0"/>
              <a:t>语句相关操作，那我们如何去分析</a:t>
            </a:r>
            <a:r>
              <a:rPr lang="en-US" altLang="zh-CN" dirty="0" err="1"/>
              <a:t>sql</a:t>
            </a:r>
            <a:r>
              <a:rPr lang="zh-CN" altLang="en-US" dirty="0"/>
              <a:t>呢？</a:t>
            </a:r>
            <a:endParaRPr lang="en-US" altLang="zh-CN" dirty="0"/>
          </a:p>
          <a:p>
            <a:r>
              <a:rPr lang="en-US" altLang="zh-CN" dirty="0"/>
              <a:t>-1:</a:t>
            </a:r>
            <a:r>
              <a:rPr lang="zh-CN" altLang="en-US" dirty="0"/>
              <a:t>前缀索引了解过吗？</a:t>
            </a:r>
            <a:endParaRPr lang="en-US" altLang="zh-CN" dirty="0"/>
          </a:p>
          <a:p>
            <a:r>
              <a:rPr lang="en-US" altLang="zh-CN" dirty="0"/>
              <a:t>0.</a:t>
            </a:r>
            <a:r>
              <a:rPr lang="zh-CN" altLang="en-US" dirty="0"/>
              <a:t>分析</a:t>
            </a:r>
            <a:r>
              <a:rPr lang="en-US" altLang="zh-CN" dirty="0" err="1"/>
              <a:t>sql</a:t>
            </a:r>
            <a:r>
              <a:rPr lang="zh-CN" altLang="en-US" dirty="0"/>
              <a:t>每个关键字，造成的影响</a:t>
            </a:r>
            <a:endParaRPr lang="en-US" altLang="zh-CN" dirty="0"/>
          </a:p>
          <a:p>
            <a:r>
              <a:rPr lang="en-US" altLang="zh-CN" dirty="0"/>
              <a:t>1.</a:t>
            </a:r>
            <a:r>
              <a:rPr lang="zh-CN" altLang="en-US" dirty="0"/>
              <a:t>最直观的</a:t>
            </a:r>
            <a:r>
              <a:rPr lang="en-US" altLang="zh-CN" dirty="0"/>
              <a:t>explain</a:t>
            </a:r>
            <a:r>
              <a:rPr lang="zh-CN" altLang="en-US" dirty="0"/>
              <a:t>语句</a:t>
            </a:r>
            <a:endParaRPr lang="en-US" altLang="zh-CN" dirty="0"/>
          </a:p>
          <a:p>
            <a:r>
              <a:rPr lang="en-US" altLang="zh-CN" dirty="0"/>
              <a:t>2.</a:t>
            </a:r>
            <a:r>
              <a:rPr lang="zh-CN" altLang="en-US" dirty="0"/>
              <a:t>开启慢</a:t>
            </a:r>
            <a:r>
              <a:rPr lang="en-US" altLang="zh-CN" dirty="0" err="1"/>
              <a:t>sql</a:t>
            </a:r>
            <a:r>
              <a:rPr lang="zh-CN" altLang="en-US" dirty="0"/>
              <a:t>监控</a:t>
            </a:r>
          </a:p>
          <a:p>
            <a:r>
              <a:rPr lang="en-US" altLang="zh-CN" dirty="0"/>
              <a:t>3.</a:t>
            </a:r>
            <a:r>
              <a:rPr lang="zh-CN" altLang="en-US" dirty="0"/>
              <a:t>查看优化过程</a:t>
            </a:r>
          </a:p>
        </p:txBody>
      </p:sp>
    </p:spTree>
    <p:extLst>
      <p:ext uri="{BB962C8B-B14F-4D97-AF65-F5344CB8AC3E}">
        <p14:creationId xmlns:p14="http://schemas.microsoft.com/office/powerpoint/2010/main" val="41448231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a:extLst>
              <a:ext uri="{FF2B5EF4-FFF2-40B4-BE49-F238E27FC236}">
                <a16:creationId xmlns:a16="http://schemas.microsoft.com/office/drawing/2014/main" id="{0548DA11-A247-4FC5-93CD-0BA4FB19AA15}"/>
              </a:ext>
            </a:extLst>
          </p:cNvPr>
          <p:cNvCxnSpPr>
            <a:cxnSpLocks/>
          </p:cNvCxnSpPr>
          <p:nvPr/>
        </p:nvCxnSpPr>
        <p:spPr>
          <a:xfrm>
            <a:off x="1489402" y="830519"/>
            <a:ext cx="7256207" cy="0"/>
          </a:xfrm>
          <a:prstGeom prst="line">
            <a:avLst/>
          </a:prstGeom>
          <a:ln w="25400">
            <a:solidFill>
              <a:srgbClr val="39A545"/>
            </a:solidFill>
          </a:ln>
        </p:spPr>
        <p:style>
          <a:lnRef idx="1">
            <a:schemeClr val="accent1"/>
          </a:lnRef>
          <a:fillRef idx="0">
            <a:schemeClr val="accent1"/>
          </a:fillRef>
          <a:effectRef idx="0">
            <a:schemeClr val="accent1"/>
          </a:effectRef>
          <a:fontRef idx="minor">
            <a:schemeClr val="tx1"/>
          </a:fontRef>
        </p:style>
      </p:cxnSp>
      <p:sp>
        <p:nvSpPr>
          <p:cNvPr id="38" name="任意多边形: 形状 37">
            <a:extLst>
              <a:ext uri="{FF2B5EF4-FFF2-40B4-BE49-F238E27FC236}">
                <a16:creationId xmlns:a16="http://schemas.microsoft.com/office/drawing/2014/main" id="{121219CF-7D58-4A2B-A4C4-B5326F9CFE09}"/>
              </a:ext>
            </a:extLst>
          </p:cNvPr>
          <p:cNvSpPr/>
          <p:nvPr/>
        </p:nvSpPr>
        <p:spPr>
          <a:xfrm>
            <a:off x="859155" y="777195"/>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w="25400">
            <a:solidFill>
              <a:srgbClr val="39A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0" name="图片 19">
            <a:extLst>
              <a:ext uri="{FF2B5EF4-FFF2-40B4-BE49-F238E27FC236}">
                <a16:creationId xmlns:a16="http://schemas.microsoft.com/office/drawing/2014/main" id="{FBBA25E8-226F-46A4-A2EB-921F3C8B2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266" y="-1"/>
            <a:ext cx="2524682" cy="816577"/>
          </a:xfrm>
          <a:prstGeom prst="rect">
            <a:avLst/>
          </a:prstGeom>
        </p:spPr>
      </p:pic>
      <p:sp>
        <p:nvSpPr>
          <p:cNvPr id="11" name="TextBox 20">
            <a:extLst>
              <a:ext uri="{FF2B5EF4-FFF2-40B4-BE49-F238E27FC236}">
                <a16:creationId xmlns:a16="http://schemas.microsoft.com/office/drawing/2014/main" id="{17C9B28A-0B81-4359-A928-880BA877E3C6}"/>
              </a:ext>
            </a:extLst>
          </p:cNvPr>
          <p:cNvSpPr txBox="1"/>
          <p:nvPr/>
        </p:nvSpPr>
        <p:spPr>
          <a:xfrm>
            <a:off x="907976" y="378471"/>
            <a:ext cx="2779441" cy="400110"/>
          </a:xfrm>
          <a:prstGeom prst="rect">
            <a:avLst/>
          </a:prstGeom>
          <a:noFill/>
        </p:spPr>
        <p:txBody>
          <a:bodyPr wrap="square" rtlCol="0">
            <a:spAutoFit/>
          </a:bodyPr>
          <a:lstStyle/>
          <a:p>
            <a:r>
              <a:rPr lang="zh-CN" altLang="en-US" sz="2000" dirty="0">
                <a:cs typeface="+mn-ea"/>
                <a:sym typeface="+mn-lt"/>
              </a:rPr>
              <a:t>优化过程</a:t>
            </a:r>
            <a:endParaRPr lang="en-US" altLang="zh-CN" sz="2000" dirty="0">
              <a:cs typeface="+mn-ea"/>
              <a:sym typeface="+mn-lt"/>
            </a:endParaRPr>
          </a:p>
        </p:txBody>
      </p:sp>
      <p:sp>
        <p:nvSpPr>
          <p:cNvPr id="12" name="箭头: 五边形 11">
            <a:extLst>
              <a:ext uri="{FF2B5EF4-FFF2-40B4-BE49-F238E27FC236}">
                <a16:creationId xmlns:a16="http://schemas.microsoft.com/office/drawing/2014/main" id="{2B611552-5EC7-4948-9A11-9CE3009AC45F}"/>
              </a:ext>
            </a:extLst>
          </p:cNvPr>
          <p:cNvSpPr/>
          <p:nvPr/>
        </p:nvSpPr>
        <p:spPr>
          <a:xfrm>
            <a:off x="419100" y="449077"/>
            <a:ext cx="361950" cy="328118"/>
          </a:xfrm>
          <a:prstGeom prst="homePlate">
            <a:avLst/>
          </a:prstGeom>
          <a:solidFill>
            <a:srgbClr val="39A545"/>
          </a:solidFill>
          <a:ln>
            <a:solidFill>
              <a:srgbClr val="39A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a:extLst>
              <a:ext uri="{FF2B5EF4-FFF2-40B4-BE49-F238E27FC236}">
                <a16:creationId xmlns:a16="http://schemas.microsoft.com/office/drawing/2014/main" id="{6F1087F9-D203-4F77-9D88-FFC0FC9D0412}"/>
              </a:ext>
            </a:extLst>
          </p:cNvPr>
          <p:cNvSpPr/>
          <p:nvPr/>
        </p:nvSpPr>
        <p:spPr>
          <a:xfrm>
            <a:off x="666751" y="960744"/>
            <a:ext cx="7991474" cy="369332"/>
          </a:xfrm>
          <a:prstGeom prst="rect">
            <a:avLst/>
          </a:prstGeom>
        </p:spPr>
        <p:txBody>
          <a:bodyPr wrap="square">
            <a:spAutoFit/>
          </a:bodyPr>
          <a:lstStyle/>
          <a:p>
            <a:r>
              <a:rPr lang="en-US" altLang="zh-CN" dirty="0">
                <a:solidFill>
                  <a:srgbClr val="000000"/>
                </a:solidFill>
                <a:latin typeface="Verdana" panose="020B0604030504040204" pitchFamily="34" charset="0"/>
              </a:rPr>
              <a:t> </a:t>
            </a:r>
          </a:p>
        </p:txBody>
      </p:sp>
      <p:sp>
        <p:nvSpPr>
          <p:cNvPr id="9" name="Rectangle 4">
            <a:extLst>
              <a:ext uri="{FF2B5EF4-FFF2-40B4-BE49-F238E27FC236}">
                <a16:creationId xmlns:a16="http://schemas.microsoft.com/office/drawing/2014/main" id="{94FED44A-1DF5-42DB-BD09-D601E3D70FFD}"/>
              </a:ext>
            </a:extLst>
          </p:cNvPr>
          <p:cNvSpPr>
            <a:spLocks noChangeArrowheads="1"/>
          </p:cNvSpPr>
          <p:nvPr/>
        </p:nvSpPr>
        <p:spPr bwMode="auto">
          <a:xfrm>
            <a:off x="781049" y="2450635"/>
            <a:ext cx="7038975"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Verdana" panose="020B0604030504040204" pitchFamily="34" charset="0"/>
              </a:rPr>
              <a:t> </a:t>
            </a:r>
            <a:endParaRPr kumimoji="0" lang="en-US" altLang="zh-CN" sz="16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057949C7-70DD-40F8-ACE6-B3EDB1391CEC}"/>
              </a:ext>
            </a:extLst>
          </p:cNvPr>
          <p:cNvSpPr>
            <a:spLocks noChangeArrowheads="1"/>
          </p:cNvSpPr>
          <p:nvPr/>
        </p:nvSpPr>
        <p:spPr bwMode="auto">
          <a:xfrm>
            <a:off x="1200149" y="6381973"/>
            <a:ext cx="7182332"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502664F8-B018-495D-8646-F3758F61CB6C}"/>
              </a:ext>
            </a:extLst>
          </p:cNvPr>
          <p:cNvSpPr>
            <a:spLocks noChangeArrowheads="1"/>
          </p:cNvSpPr>
          <p:nvPr/>
        </p:nvSpPr>
        <p:spPr bwMode="auto">
          <a:xfrm>
            <a:off x="419100" y="2860729"/>
            <a:ext cx="8020049"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A2784A96-0719-421D-9DA8-394B4428E5A6}"/>
              </a:ext>
            </a:extLst>
          </p:cNvPr>
          <p:cNvSpPr txBox="1"/>
          <p:nvPr/>
        </p:nvSpPr>
        <p:spPr>
          <a:xfrm>
            <a:off x="666751" y="964627"/>
            <a:ext cx="7038975" cy="3754874"/>
          </a:xfrm>
          <a:prstGeom prst="rect">
            <a:avLst/>
          </a:prstGeom>
          <a:noFill/>
        </p:spPr>
        <p:txBody>
          <a:bodyPr wrap="square" rtlCol="0">
            <a:spAutoFit/>
          </a:bodyPr>
          <a:lstStyle/>
          <a:p>
            <a:r>
              <a:rPr lang="zh-CN" altLang="en-US" sz="1400" dirty="0"/>
              <a:t>执行过程：</a:t>
            </a:r>
            <a:endParaRPr lang="en-US" altLang="zh-CN" sz="1400" dirty="0"/>
          </a:p>
          <a:p>
            <a:r>
              <a:rPr lang="en-US" altLang="zh-CN" sz="1400" dirty="0"/>
              <a:t>1.</a:t>
            </a:r>
            <a:r>
              <a:rPr lang="zh-CN" altLang="en-US" sz="1400" dirty="0"/>
              <a:t>创建一个临时表。这个临时表使用的是 </a:t>
            </a:r>
            <a:r>
              <a:rPr lang="en-US" altLang="zh-CN" sz="1400" dirty="0"/>
              <a:t>memory </a:t>
            </a:r>
            <a:r>
              <a:rPr lang="zh-CN" altLang="en-US" sz="1400" dirty="0"/>
              <a:t>引擎，表里有两个字段，第一个字段是 </a:t>
            </a:r>
            <a:r>
              <a:rPr lang="en-US" altLang="zh-CN" sz="1400" dirty="0"/>
              <a:t>double </a:t>
            </a:r>
            <a:r>
              <a:rPr lang="zh-CN" altLang="en-US" sz="1400" dirty="0"/>
              <a:t>类型，为了后面描述方便，记为字段 </a:t>
            </a:r>
            <a:r>
              <a:rPr lang="en-US" altLang="zh-CN" sz="1400" dirty="0"/>
              <a:t>R</a:t>
            </a:r>
            <a:r>
              <a:rPr lang="zh-CN" altLang="en-US" sz="1400" dirty="0"/>
              <a:t>，第二个字段是 </a:t>
            </a:r>
            <a:r>
              <a:rPr lang="en-US" altLang="zh-CN" sz="1400" dirty="0"/>
              <a:t>varchar(64) </a:t>
            </a:r>
            <a:r>
              <a:rPr lang="zh-CN" altLang="en-US" sz="1400" dirty="0"/>
              <a:t>类型，记为字段 </a:t>
            </a:r>
            <a:r>
              <a:rPr lang="en-US" altLang="zh-CN" sz="1400" dirty="0"/>
              <a:t>W</a:t>
            </a:r>
            <a:r>
              <a:rPr lang="zh-CN" altLang="en-US" sz="1400" dirty="0"/>
              <a:t>。并且，这个表没有建索引。</a:t>
            </a:r>
            <a:endParaRPr lang="en-US" altLang="zh-CN" sz="1400" dirty="0"/>
          </a:p>
          <a:p>
            <a:r>
              <a:rPr lang="en-US" altLang="zh-CN" sz="1400" dirty="0"/>
              <a:t>2.</a:t>
            </a:r>
            <a:r>
              <a:rPr lang="zh-CN" altLang="en-US" sz="1400" dirty="0"/>
              <a:t>从 </a:t>
            </a:r>
            <a:r>
              <a:rPr lang="en-US" altLang="zh-CN" sz="1400" dirty="0"/>
              <a:t>words </a:t>
            </a:r>
            <a:r>
              <a:rPr lang="zh-CN" altLang="en-US" sz="1400" dirty="0"/>
              <a:t>表中，按主键顺序取出所有的 </a:t>
            </a:r>
            <a:r>
              <a:rPr lang="en-US" altLang="zh-CN" sz="1400" dirty="0"/>
              <a:t>word </a:t>
            </a:r>
            <a:r>
              <a:rPr lang="zh-CN" altLang="en-US" sz="1400" dirty="0"/>
              <a:t>值。对于每一个 </a:t>
            </a:r>
            <a:r>
              <a:rPr lang="en-US" altLang="zh-CN" sz="1400" dirty="0"/>
              <a:t>word </a:t>
            </a:r>
            <a:r>
              <a:rPr lang="zh-CN" altLang="en-US" sz="1400" dirty="0"/>
              <a:t>值，调用 </a:t>
            </a:r>
            <a:r>
              <a:rPr lang="en-US" altLang="zh-CN" sz="1400" dirty="0"/>
              <a:t>rand() </a:t>
            </a:r>
            <a:r>
              <a:rPr lang="zh-CN" altLang="en-US" sz="1400" dirty="0"/>
              <a:t>函数生成一个大于 </a:t>
            </a:r>
            <a:r>
              <a:rPr lang="en-US" altLang="zh-CN" sz="1400" dirty="0"/>
              <a:t>0 </a:t>
            </a:r>
            <a:r>
              <a:rPr lang="zh-CN" altLang="en-US" sz="1400" dirty="0"/>
              <a:t>小于 </a:t>
            </a:r>
            <a:r>
              <a:rPr lang="en-US" altLang="zh-CN" sz="1400" dirty="0"/>
              <a:t>1 </a:t>
            </a:r>
            <a:r>
              <a:rPr lang="zh-CN" altLang="en-US" sz="1400" dirty="0"/>
              <a:t>的随机小数，并把这个随机小数和 </a:t>
            </a:r>
            <a:r>
              <a:rPr lang="en-US" altLang="zh-CN" sz="1400" dirty="0"/>
              <a:t>word </a:t>
            </a:r>
            <a:r>
              <a:rPr lang="zh-CN" altLang="en-US" sz="1400" dirty="0"/>
              <a:t>分别存入临时表的 </a:t>
            </a:r>
            <a:r>
              <a:rPr lang="en-US" altLang="zh-CN" sz="1400" dirty="0"/>
              <a:t>R </a:t>
            </a:r>
            <a:r>
              <a:rPr lang="zh-CN" altLang="en-US" sz="1400" dirty="0"/>
              <a:t>和 </a:t>
            </a:r>
            <a:r>
              <a:rPr lang="en-US" altLang="zh-CN" sz="1400" dirty="0"/>
              <a:t>W </a:t>
            </a:r>
            <a:r>
              <a:rPr lang="zh-CN" altLang="en-US" sz="1400" dirty="0"/>
              <a:t>字段中，到此，扫描行数是 </a:t>
            </a:r>
            <a:r>
              <a:rPr lang="en-US" altLang="zh-CN" sz="1400" dirty="0"/>
              <a:t>10000</a:t>
            </a:r>
            <a:r>
              <a:rPr lang="zh-CN" altLang="en-US" sz="1400" dirty="0"/>
              <a:t>。</a:t>
            </a:r>
            <a:endParaRPr lang="en-US" altLang="zh-CN" sz="1400" dirty="0"/>
          </a:p>
          <a:p>
            <a:r>
              <a:rPr lang="en-US" altLang="zh-CN" sz="1400" dirty="0"/>
              <a:t>3.</a:t>
            </a:r>
            <a:r>
              <a:rPr lang="zh-CN" altLang="en-US" sz="1400" dirty="0"/>
              <a:t>现在临时表有 </a:t>
            </a:r>
            <a:r>
              <a:rPr lang="en-US" altLang="zh-CN" sz="1400" dirty="0"/>
              <a:t>10000 </a:t>
            </a:r>
            <a:r>
              <a:rPr lang="zh-CN" altLang="en-US" sz="1400" dirty="0"/>
              <a:t>行数据了，接下来你要在这个没有索引的内存临时表上，按照字段 </a:t>
            </a:r>
            <a:r>
              <a:rPr lang="en-US" altLang="zh-CN" sz="1400" dirty="0"/>
              <a:t>R </a:t>
            </a:r>
            <a:r>
              <a:rPr lang="zh-CN" altLang="en-US" sz="1400" dirty="0"/>
              <a:t>排序。</a:t>
            </a:r>
            <a:endParaRPr lang="en-US" altLang="zh-CN" sz="1400" dirty="0"/>
          </a:p>
          <a:p>
            <a:r>
              <a:rPr lang="en-US" altLang="zh-CN" sz="1400" dirty="0"/>
              <a:t>4.</a:t>
            </a:r>
            <a:r>
              <a:rPr lang="zh-CN" altLang="en-US" sz="1400" dirty="0"/>
              <a:t>初始化 </a:t>
            </a:r>
            <a:r>
              <a:rPr lang="en-US" altLang="zh-CN" sz="1400" dirty="0" err="1"/>
              <a:t>sort_buffer</a:t>
            </a:r>
            <a:r>
              <a:rPr lang="zh-CN" altLang="en-US" sz="1400" dirty="0"/>
              <a:t>。</a:t>
            </a:r>
            <a:r>
              <a:rPr lang="en-US" altLang="zh-CN" sz="1400" dirty="0" err="1"/>
              <a:t>sort_buffer</a:t>
            </a:r>
            <a:r>
              <a:rPr lang="en-US" altLang="zh-CN" sz="1400" dirty="0"/>
              <a:t> </a:t>
            </a:r>
            <a:r>
              <a:rPr lang="zh-CN" altLang="en-US" sz="1400" dirty="0"/>
              <a:t>中有两个字段，一个是 </a:t>
            </a:r>
            <a:r>
              <a:rPr lang="en-US" altLang="zh-CN" sz="1400" dirty="0"/>
              <a:t>double </a:t>
            </a:r>
            <a:r>
              <a:rPr lang="zh-CN" altLang="en-US" sz="1400" dirty="0"/>
              <a:t>类型，另一个是整型。</a:t>
            </a:r>
            <a:endParaRPr lang="en-US" altLang="zh-CN" sz="1400" dirty="0"/>
          </a:p>
          <a:p>
            <a:r>
              <a:rPr lang="en-US" altLang="zh-CN" sz="1400" dirty="0"/>
              <a:t>5.</a:t>
            </a:r>
            <a:r>
              <a:rPr lang="zh-CN" altLang="en-US" sz="1400" dirty="0"/>
              <a:t>从内存临时表中一行一行地取出 </a:t>
            </a:r>
            <a:r>
              <a:rPr lang="en-US" altLang="zh-CN" sz="1400" dirty="0"/>
              <a:t>R </a:t>
            </a:r>
            <a:r>
              <a:rPr lang="zh-CN" altLang="en-US" sz="1400" dirty="0"/>
              <a:t>值和位置信息，分别存入 </a:t>
            </a:r>
            <a:r>
              <a:rPr lang="en-US" altLang="zh-CN" sz="1400" dirty="0" err="1"/>
              <a:t>sort_buffer</a:t>
            </a:r>
            <a:r>
              <a:rPr lang="en-US" altLang="zh-CN" sz="1400" dirty="0"/>
              <a:t> </a:t>
            </a:r>
            <a:r>
              <a:rPr lang="zh-CN" altLang="en-US" sz="1400" dirty="0"/>
              <a:t>中的两个字段里。这个过程要对内存临时表做全表扫描，此时扫描行数增加 </a:t>
            </a:r>
            <a:r>
              <a:rPr lang="en-US" altLang="zh-CN" sz="1400" dirty="0"/>
              <a:t>10000</a:t>
            </a:r>
            <a:r>
              <a:rPr lang="zh-CN" altLang="en-US" sz="1400" dirty="0"/>
              <a:t>，变成了 </a:t>
            </a:r>
            <a:r>
              <a:rPr lang="en-US" altLang="zh-CN" sz="1400" dirty="0"/>
              <a:t>20000</a:t>
            </a:r>
            <a:r>
              <a:rPr lang="zh-CN" altLang="en-US" sz="1400" dirty="0"/>
              <a:t>。</a:t>
            </a:r>
            <a:endParaRPr lang="en-US" altLang="zh-CN" sz="1400" dirty="0"/>
          </a:p>
          <a:p>
            <a:r>
              <a:rPr lang="en-US" altLang="zh-CN" sz="1400" dirty="0"/>
              <a:t>6.</a:t>
            </a:r>
            <a:r>
              <a:rPr lang="zh-CN" altLang="en-US" sz="1400" dirty="0"/>
              <a:t>在 </a:t>
            </a:r>
            <a:r>
              <a:rPr lang="en-US" altLang="zh-CN" sz="1400" dirty="0" err="1"/>
              <a:t>sort_buffer</a:t>
            </a:r>
            <a:r>
              <a:rPr lang="en-US" altLang="zh-CN" sz="1400" dirty="0"/>
              <a:t> </a:t>
            </a:r>
            <a:r>
              <a:rPr lang="zh-CN" altLang="en-US" sz="1400" dirty="0"/>
              <a:t>中根据 </a:t>
            </a:r>
            <a:r>
              <a:rPr lang="en-US" altLang="zh-CN" sz="1400" dirty="0"/>
              <a:t>R </a:t>
            </a:r>
            <a:r>
              <a:rPr lang="zh-CN" altLang="en-US" sz="1400" dirty="0"/>
              <a:t>的值进行排序。注意，这个过程没有涉及到表操作，所以不会增加扫描行数。</a:t>
            </a:r>
            <a:endParaRPr lang="en-US" altLang="zh-CN" sz="1400" dirty="0"/>
          </a:p>
          <a:p>
            <a:r>
              <a:rPr lang="en-US" altLang="zh-CN" sz="1400" dirty="0"/>
              <a:t>7.</a:t>
            </a:r>
            <a:r>
              <a:rPr lang="zh-CN" altLang="en-US" sz="1400" dirty="0"/>
              <a:t>排序完成后，取出前三个结果的位置信息，依次到内存临时表中取出 </a:t>
            </a:r>
            <a:r>
              <a:rPr lang="en-US" altLang="zh-CN" sz="1400" dirty="0"/>
              <a:t>word </a:t>
            </a:r>
            <a:r>
              <a:rPr lang="zh-CN" altLang="en-US" sz="1400" dirty="0"/>
              <a:t>值，返回给客户端。这个过程中，访问了表的三行数据，总扫描行数变成了 </a:t>
            </a:r>
            <a:r>
              <a:rPr lang="en-US" altLang="zh-CN" sz="1400" dirty="0"/>
              <a:t>20003</a:t>
            </a:r>
            <a:r>
              <a:rPr lang="zh-CN" altLang="en-US" sz="1400" dirty="0"/>
              <a:t>。</a:t>
            </a:r>
            <a:endParaRPr lang="en-US" altLang="zh-CN" sz="1400" dirty="0"/>
          </a:p>
          <a:p>
            <a:endParaRPr lang="zh-CN" altLang="en-US" sz="1400" dirty="0"/>
          </a:p>
        </p:txBody>
      </p:sp>
    </p:spTree>
    <p:extLst>
      <p:ext uri="{BB962C8B-B14F-4D97-AF65-F5344CB8AC3E}">
        <p14:creationId xmlns:p14="http://schemas.microsoft.com/office/powerpoint/2010/main" val="153807221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a:extLst>
              <a:ext uri="{FF2B5EF4-FFF2-40B4-BE49-F238E27FC236}">
                <a16:creationId xmlns:a16="http://schemas.microsoft.com/office/drawing/2014/main" id="{0548DA11-A247-4FC5-93CD-0BA4FB19AA15}"/>
              </a:ext>
            </a:extLst>
          </p:cNvPr>
          <p:cNvCxnSpPr>
            <a:cxnSpLocks/>
          </p:cNvCxnSpPr>
          <p:nvPr/>
        </p:nvCxnSpPr>
        <p:spPr>
          <a:xfrm>
            <a:off x="1489402" y="830519"/>
            <a:ext cx="7256207" cy="0"/>
          </a:xfrm>
          <a:prstGeom prst="line">
            <a:avLst/>
          </a:prstGeom>
          <a:ln w="25400">
            <a:solidFill>
              <a:srgbClr val="39A545"/>
            </a:solidFill>
          </a:ln>
        </p:spPr>
        <p:style>
          <a:lnRef idx="1">
            <a:schemeClr val="accent1"/>
          </a:lnRef>
          <a:fillRef idx="0">
            <a:schemeClr val="accent1"/>
          </a:fillRef>
          <a:effectRef idx="0">
            <a:schemeClr val="accent1"/>
          </a:effectRef>
          <a:fontRef idx="minor">
            <a:schemeClr val="tx1"/>
          </a:fontRef>
        </p:style>
      </p:cxnSp>
      <p:sp>
        <p:nvSpPr>
          <p:cNvPr id="38" name="任意多边形: 形状 37">
            <a:extLst>
              <a:ext uri="{FF2B5EF4-FFF2-40B4-BE49-F238E27FC236}">
                <a16:creationId xmlns:a16="http://schemas.microsoft.com/office/drawing/2014/main" id="{121219CF-7D58-4A2B-A4C4-B5326F9CFE09}"/>
              </a:ext>
            </a:extLst>
          </p:cNvPr>
          <p:cNvSpPr/>
          <p:nvPr/>
        </p:nvSpPr>
        <p:spPr>
          <a:xfrm>
            <a:off x="859155" y="777195"/>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w="25400">
            <a:solidFill>
              <a:srgbClr val="39A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0" name="图片 19">
            <a:extLst>
              <a:ext uri="{FF2B5EF4-FFF2-40B4-BE49-F238E27FC236}">
                <a16:creationId xmlns:a16="http://schemas.microsoft.com/office/drawing/2014/main" id="{FBBA25E8-226F-46A4-A2EB-921F3C8B2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266" y="-1"/>
            <a:ext cx="2524682" cy="816577"/>
          </a:xfrm>
          <a:prstGeom prst="rect">
            <a:avLst/>
          </a:prstGeom>
        </p:spPr>
      </p:pic>
      <p:sp>
        <p:nvSpPr>
          <p:cNvPr id="11" name="TextBox 20">
            <a:extLst>
              <a:ext uri="{FF2B5EF4-FFF2-40B4-BE49-F238E27FC236}">
                <a16:creationId xmlns:a16="http://schemas.microsoft.com/office/drawing/2014/main" id="{17C9B28A-0B81-4359-A928-880BA877E3C6}"/>
              </a:ext>
            </a:extLst>
          </p:cNvPr>
          <p:cNvSpPr txBox="1"/>
          <p:nvPr/>
        </p:nvSpPr>
        <p:spPr>
          <a:xfrm>
            <a:off x="907976" y="378471"/>
            <a:ext cx="2779441" cy="400110"/>
          </a:xfrm>
          <a:prstGeom prst="rect">
            <a:avLst/>
          </a:prstGeom>
          <a:noFill/>
        </p:spPr>
        <p:txBody>
          <a:bodyPr wrap="square" rtlCol="0">
            <a:spAutoFit/>
          </a:bodyPr>
          <a:lstStyle/>
          <a:p>
            <a:r>
              <a:rPr lang="zh-CN" altLang="en-US" sz="2000" dirty="0">
                <a:cs typeface="+mn-ea"/>
                <a:sym typeface="+mn-lt"/>
              </a:rPr>
              <a:t>优化过程</a:t>
            </a:r>
            <a:endParaRPr lang="en-US" altLang="zh-CN" sz="2000" dirty="0">
              <a:cs typeface="+mn-ea"/>
              <a:sym typeface="+mn-lt"/>
            </a:endParaRPr>
          </a:p>
        </p:txBody>
      </p:sp>
      <p:sp>
        <p:nvSpPr>
          <p:cNvPr id="12" name="箭头: 五边形 11">
            <a:extLst>
              <a:ext uri="{FF2B5EF4-FFF2-40B4-BE49-F238E27FC236}">
                <a16:creationId xmlns:a16="http://schemas.microsoft.com/office/drawing/2014/main" id="{2B611552-5EC7-4948-9A11-9CE3009AC45F}"/>
              </a:ext>
            </a:extLst>
          </p:cNvPr>
          <p:cNvSpPr/>
          <p:nvPr/>
        </p:nvSpPr>
        <p:spPr>
          <a:xfrm>
            <a:off x="419100" y="449077"/>
            <a:ext cx="361950" cy="328118"/>
          </a:xfrm>
          <a:prstGeom prst="homePlate">
            <a:avLst/>
          </a:prstGeom>
          <a:solidFill>
            <a:srgbClr val="39A545"/>
          </a:solidFill>
          <a:ln>
            <a:solidFill>
              <a:srgbClr val="39A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a:extLst>
              <a:ext uri="{FF2B5EF4-FFF2-40B4-BE49-F238E27FC236}">
                <a16:creationId xmlns:a16="http://schemas.microsoft.com/office/drawing/2014/main" id="{6F1087F9-D203-4F77-9D88-FFC0FC9D0412}"/>
              </a:ext>
            </a:extLst>
          </p:cNvPr>
          <p:cNvSpPr/>
          <p:nvPr/>
        </p:nvSpPr>
        <p:spPr>
          <a:xfrm>
            <a:off x="666751" y="960744"/>
            <a:ext cx="7991474" cy="369332"/>
          </a:xfrm>
          <a:prstGeom prst="rect">
            <a:avLst/>
          </a:prstGeom>
        </p:spPr>
        <p:txBody>
          <a:bodyPr wrap="square">
            <a:spAutoFit/>
          </a:bodyPr>
          <a:lstStyle/>
          <a:p>
            <a:r>
              <a:rPr lang="en-US" altLang="zh-CN" dirty="0">
                <a:solidFill>
                  <a:srgbClr val="000000"/>
                </a:solidFill>
                <a:latin typeface="Verdana" panose="020B0604030504040204" pitchFamily="34" charset="0"/>
              </a:rPr>
              <a:t> </a:t>
            </a:r>
          </a:p>
        </p:txBody>
      </p:sp>
      <p:sp>
        <p:nvSpPr>
          <p:cNvPr id="9" name="Rectangle 4">
            <a:extLst>
              <a:ext uri="{FF2B5EF4-FFF2-40B4-BE49-F238E27FC236}">
                <a16:creationId xmlns:a16="http://schemas.microsoft.com/office/drawing/2014/main" id="{94FED44A-1DF5-42DB-BD09-D601E3D70FFD}"/>
              </a:ext>
            </a:extLst>
          </p:cNvPr>
          <p:cNvSpPr>
            <a:spLocks noChangeArrowheads="1"/>
          </p:cNvSpPr>
          <p:nvPr/>
        </p:nvSpPr>
        <p:spPr bwMode="auto">
          <a:xfrm>
            <a:off x="781049" y="2450635"/>
            <a:ext cx="7038975"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Verdana" panose="020B0604030504040204" pitchFamily="34" charset="0"/>
              </a:rPr>
              <a:t> </a:t>
            </a:r>
            <a:endParaRPr kumimoji="0" lang="en-US" altLang="zh-CN" sz="16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057949C7-70DD-40F8-ACE6-B3EDB1391CEC}"/>
              </a:ext>
            </a:extLst>
          </p:cNvPr>
          <p:cNvSpPr>
            <a:spLocks noChangeArrowheads="1"/>
          </p:cNvSpPr>
          <p:nvPr/>
        </p:nvSpPr>
        <p:spPr bwMode="auto">
          <a:xfrm>
            <a:off x="1200149" y="6381973"/>
            <a:ext cx="7182332"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502664F8-B018-495D-8646-F3758F61CB6C}"/>
              </a:ext>
            </a:extLst>
          </p:cNvPr>
          <p:cNvSpPr>
            <a:spLocks noChangeArrowheads="1"/>
          </p:cNvSpPr>
          <p:nvPr/>
        </p:nvSpPr>
        <p:spPr bwMode="auto">
          <a:xfrm>
            <a:off x="419100" y="2860729"/>
            <a:ext cx="8020049"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367FE8E4-67CE-4CD1-86B0-EC0659759D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299" y="1073886"/>
            <a:ext cx="4987649" cy="3738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82218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a:extLst>
              <a:ext uri="{FF2B5EF4-FFF2-40B4-BE49-F238E27FC236}">
                <a16:creationId xmlns:a16="http://schemas.microsoft.com/office/drawing/2014/main" id="{0548DA11-A247-4FC5-93CD-0BA4FB19AA15}"/>
              </a:ext>
            </a:extLst>
          </p:cNvPr>
          <p:cNvCxnSpPr>
            <a:cxnSpLocks/>
          </p:cNvCxnSpPr>
          <p:nvPr/>
        </p:nvCxnSpPr>
        <p:spPr>
          <a:xfrm>
            <a:off x="1489402" y="830519"/>
            <a:ext cx="7256207" cy="0"/>
          </a:xfrm>
          <a:prstGeom prst="line">
            <a:avLst/>
          </a:prstGeom>
          <a:ln w="25400">
            <a:solidFill>
              <a:srgbClr val="39A545"/>
            </a:solidFill>
          </a:ln>
        </p:spPr>
        <p:style>
          <a:lnRef idx="1">
            <a:schemeClr val="accent1"/>
          </a:lnRef>
          <a:fillRef idx="0">
            <a:schemeClr val="accent1"/>
          </a:fillRef>
          <a:effectRef idx="0">
            <a:schemeClr val="accent1"/>
          </a:effectRef>
          <a:fontRef idx="minor">
            <a:schemeClr val="tx1"/>
          </a:fontRef>
        </p:style>
      </p:cxnSp>
      <p:sp>
        <p:nvSpPr>
          <p:cNvPr id="38" name="任意多边形: 形状 37">
            <a:extLst>
              <a:ext uri="{FF2B5EF4-FFF2-40B4-BE49-F238E27FC236}">
                <a16:creationId xmlns:a16="http://schemas.microsoft.com/office/drawing/2014/main" id="{121219CF-7D58-4A2B-A4C4-B5326F9CFE09}"/>
              </a:ext>
            </a:extLst>
          </p:cNvPr>
          <p:cNvSpPr/>
          <p:nvPr/>
        </p:nvSpPr>
        <p:spPr>
          <a:xfrm>
            <a:off x="859155" y="777195"/>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w="25400">
            <a:solidFill>
              <a:srgbClr val="39A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0" name="图片 19">
            <a:extLst>
              <a:ext uri="{FF2B5EF4-FFF2-40B4-BE49-F238E27FC236}">
                <a16:creationId xmlns:a16="http://schemas.microsoft.com/office/drawing/2014/main" id="{FBBA25E8-226F-46A4-A2EB-921F3C8B2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266" y="-1"/>
            <a:ext cx="2524682" cy="816577"/>
          </a:xfrm>
          <a:prstGeom prst="rect">
            <a:avLst/>
          </a:prstGeom>
        </p:spPr>
      </p:pic>
      <p:sp>
        <p:nvSpPr>
          <p:cNvPr id="11" name="TextBox 20">
            <a:extLst>
              <a:ext uri="{FF2B5EF4-FFF2-40B4-BE49-F238E27FC236}">
                <a16:creationId xmlns:a16="http://schemas.microsoft.com/office/drawing/2014/main" id="{17C9B28A-0B81-4359-A928-880BA877E3C6}"/>
              </a:ext>
            </a:extLst>
          </p:cNvPr>
          <p:cNvSpPr txBox="1"/>
          <p:nvPr/>
        </p:nvSpPr>
        <p:spPr>
          <a:xfrm>
            <a:off x="907976" y="378471"/>
            <a:ext cx="2779441" cy="400110"/>
          </a:xfrm>
          <a:prstGeom prst="rect">
            <a:avLst/>
          </a:prstGeom>
          <a:noFill/>
        </p:spPr>
        <p:txBody>
          <a:bodyPr wrap="square" rtlCol="0">
            <a:spAutoFit/>
          </a:bodyPr>
          <a:lstStyle/>
          <a:p>
            <a:r>
              <a:rPr lang="zh-CN" altLang="en-US" sz="2000" dirty="0">
                <a:cs typeface="+mn-ea"/>
                <a:sym typeface="+mn-lt"/>
              </a:rPr>
              <a:t>优化过程</a:t>
            </a:r>
            <a:endParaRPr lang="en-US" altLang="zh-CN" sz="2000" dirty="0">
              <a:cs typeface="+mn-ea"/>
              <a:sym typeface="+mn-lt"/>
            </a:endParaRPr>
          </a:p>
        </p:txBody>
      </p:sp>
      <p:sp>
        <p:nvSpPr>
          <p:cNvPr id="12" name="箭头: 五边形 11">
            <a:extLst>
              <a:ext uri="{FF2B5EF4-FFF2-40B4-BE49-F238E27FC236}">
                <a16:creationId xmlns:a16="http://schemas.microsoft.com/office/drawing/2014/main" id="{2B611552-5EC7-4948-9A11-9CE3009AC45F}"/>
              </a:ext>
            </a:extLst>
          </p:cNvPr>
          <p:cNvSpPr/>
          <p:nvPr/>
        </p:nvSpPr>
        <p:spPr>
          <a:xfrm>
            <a:off x="419100" y="449077"/>
            <a:ext cx="361950" cy="328118"/>
          </a:xfrm>
          <a:prstGeom prst="homePlate">
            <a:avLst/>
          </a:prstGeom>
          <a:solidFill>
            <a:srgbClr val="39A545"/>
          </a:solidFill>
          <a:ln>
            <a:solidFill>
              <a:srgbClr val="39A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a:extLst>
              <a:ext uri="{FF2B5EF4-FFF2-40B4-BE49-F238E27FC236}">
                <a16:creationId xmlns:a16="http://schemas.microsoft.com/office/drawing/2014/main" id="{6F1087F9-D203-4F77-9D88-FFC0FC9D0412}"/>
              </a:ext>
            </a:extLst>
          </p:cNvPr>
          <p:cNvSpPr/>
          <p:nvPr/>
        </p:nvSpPr>
        <p:spPr>
          <a:xfrm>
            <a:off x="666751" y="960744"/>
            <a:ext cx="7991474" cy="369332"/>
          </a:xfrm>
          <a:prstGeom prst="rect">
            <a:avLst/>
          </a:prstGeom>
        </p:spPr>
        <p:txBody>
          <a:bodyPr wrap="square">
            <a:spAutoFit/>
          </a:bodyPr>
          <a:lstStyle/>
          <a:p>
            <a:r>
              <a:rPr lang="en-US" altLang="zh-CN" dirty="0">
                <a:solidFill>
                  <a:srgbClr val="000000"/>
                </a:solidFill>
                <a:latin typeface="Verdana" panose="020B0604030504040204" pitchFamily="34" charset="0"/>
              </a:rPr>
              <a:t> </a:t>
            </a:r>
          </a:p>
        </p:txBody>
      </p:sp>
      <p:sp>
        <p:nvSpPr>
          <p:cNvPr id="9" name="Rectangle 4">
            <a:extLst>
              <a:ext uri="{FF2B5EF4-FFF2-40B4-BE49-F238E27FC236}">
                <a16:creationId xmlns:a16="http://schemas.microsoft.com/office/drawing/2014/main" id="{94FED44A-1DF5-42DB-BD09-D601E3D70FFD}"/>
              </a:ext>
            </a:extLst>
          </p:cNvPr>
          <p:cNvSpPr>
            <a:spLocks noChangeArrowheads="1"/>
          </p:cNvSpPr>
          <p:nvPr/>
        </p:nvSpPr>
        <p:spPr bwMode="auto">
          <a:xfrm>
            <a:off x="781049" y="2450635"/>
            <a:ext cx="7038975"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Verdana" panose="020B0604030504040204" pitchFamily="34" charset="0"/>
              </a:rPr>
              <a:t> </a:t>
            </a:r>
            <a:endParaRPr kumimoji="0" lang="en-US" altLang="zh-CN" sz="16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057949C7-70DD-40F8-ACE6-B3EDB1391CEC}"/>
              </a:ext>
            </a:extLst>
          </p:cNvPr>
          <p:cNvSpPr>
            <a:spLocks noChangeArrowheads="1"/>
          </p:cNvSpPr>
          <p:nvPr/>
        </p:nvSpPr>
        <p:spPr bwMode="auto">
          <a:xfrm>
            <a:off x="1200149" y="6381973"/>
            <a:ext cx="7182332"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502664F8-B018-495D-8646-F3758F61CB6C}"/>
              </a:ext>
            </a:extLst>
          </p:cNvPr>
          <p:cNvSpPr>
            <a:spLocks noChangeArrowheads="1"/>
          </p:cNvSpPr>
          <p:nvPr/>
        </p:nvSpPr>
        <p:spPr bwMode="auto">
          <a:xfrm>
            <a:off x="419100" y="2860729"/>
            <a:ext cx="8020049"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F308DC21-85E0-404E-A821-6D288D7715B7}"/>
              </a:ext>
            </a:extLst>
          </p:cNvPr>
          <p:cNvSpPr txBox="1"/>
          <p:nvPr/>
        </p:nvSpPr>
        <p:spPr>
          <a:xfrm>
            <a:off x="781049" y="1478943"/>
            <a:ext cx="7437440" cy="1477328"/>
          </a:xfrm>
          <a:prstGeom prst="rect">
            <a:avLst/>
          </a:prstGeom>
          <a:noFill/>
        </p:spPr>
        <p:txBody>
          <a:bodyPr wrap="square" rtlCol="0">
            <a:spAutoFit/>
          </a:bodyPr>
          <a:lstStyle/>
          <a:p>
            <a:r>
              <a:rPr lang="en-US" altLang="zh-CN" dirty="0"/>
              <a:t>Order by</a:t>
            </a:r>
            <a:r>
              <a:rPr lang="zh-CN" altLang="en-US" dirty="0"/>
              <a:t>排序在</a:t>
            </a:r>
            <a:r>
              <a:rPr lang="en-US" altLang="zh-CN" dirty="0" err="1"/>
              <a:t>mysql</a:t>
            </a:r>
            <a:r>
              <a:rPr lang="zh-CN" altLang="en-US" dirty="0"/>
              <a:t>中有两种情况：</a:t>
            </a:r>
            <a:endParaRPr lang="en-US" altLang="zh-CN" dirty="0"/>
          </a:p>
          <a:p>
            <a:r>
              <a:rPr lang="en-US" altLang="zh-CN" dirty="0" err="1"/>
              <a:t>max_length_for_sort_data</a:t>
            </a:r>
            <a:r>
              <a:rPr lang="zh-CN" altLang="en-US" dirty="0"/>
              <a:t>决定使用哪种排序算法</a:t>
            </a:r>
            <a:endParaRPr lang="en-US" altLang="zh-CN" dirty="0"/>
          </a:p>
          <a:p>
            <a:r>
              <a:rPr lang="en-US" altLang="zh-CN" dirty="0"/>
              <a:t>1.</a:t>
            </a:r>
            <a:r>
              <a:rPr lang="zh-CN" altLang="en-US" dirty="0"/>
              <a:t>全字段排序（归并排序算法）</a:t>
            </a:r>
            <a:r>
              <a:rPr lang="en-US" altLang="zh-CN" dirty="0"/>
              <a:t> </a:t>
            </a:r>
            <a:r>
              <a:rPr lang="en-US" altLang="zh-CN" dirty="0" err="1"/>
              <a:t>sort_buffer_size</a:t>
            </a:r>
            <a:r>
              <a:rPr lang="zh-CN" altLang="en-US" dirty="0"/>
              <a:t>决定使用内存还是磁盘排序</a:t>
            </a:r>
            <a:endParaRPr lang="en-US" altLang="zh-CN" dirty="0"/>
          </a:p>
          <a:p>
            <a:r>
              <a:rPr lang="en-US" altLang="zh-CN" dirty="0"/>
              <a:t>2.row_id</a:t>
            </a:r>
            <a:r>
              <a:rPr lang="zh-CN" altLang="en-US" dirty="0"/>
              <a:t>回表排序</a:t>
            </a:r>
            <a:endParaRPr lang="en-US" altLang="zh-CN" dirty="0"/>
          </a:p>
        </p:txBody>
      </p:sp>
    </p:spTree>
    <p:extLst>
      <p:ext uri="{BB962C8B-B14F-4D97-AF65-F5344CB8AC3E}">
        <p14:creationId xmlns:p14="http://schemas.microsoft.com/office/powerpoint/2010/main" val="342160801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4A80E4C7-FE56-419B-B070-EF2DDD021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266" y="-1"/>
            <a:ext cx="2524682" cy="816577"/>
          </a:xfrm>
          <a:prstGeom prst="rect">
            <a:avLst/>
          </a:prstGeom>
        </p:spPr>
      </p:pic>
      <p:sp>
        <p:nvSpPr>
          <p:cNvPr id="12" name="矩形 11">
            <a:extLst>
              <a:ext uri="{FF2B5EF4-FFF2-40B4-BE49-F238E27FC236}">
                <a16:creationId xmlns:a16="http://schemas.microsoft.com/office/drawing/2014/main" id="{3B7C1B40-988B-49FA-9F84-01BEA4730547}"/>
              </a:ext>
            </a:extLst>
          </p:cNvPr>
          <p:cNvSpPr/>
          <p:nvPr/>
        </p:nvSpPr>
        <p:spPr>
          <a:xfrm>
            <a:off x="0" y="2051320"/>
            <a:ext cx="1113183" cy="939819"/>
          </a:xfrm>
          <a:prstGeom prst="rect">
            <a:avLst/>
          </a:prstGeom>
          <a:solidFill>
            <a:srgbClr val="39A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cs typeface="+mn-ea"/>
                <a:sym typeface="+mn-lt"/>
              </a:rPr>
              <a:t>04</a:t>
            </a:r>
            <a:endParaRPr lang="zh-CN" altLang="en-US" sz="1400" dirty="0">
              <a:cs typeface="+mn-ea"/>
              <a:sym typeface="+mn-lt"/>
            </a:endParaRPr>
          </a:p>
        </p:txBody>
      </p:sp>
      <p:sp>
        <p:nvSpPr>
          <p:cNvPr id="2" name="文本框 1">
            <a:extLst>
              <a:ext uri="{FF2B5EF4-FFF2-40B4-BE49-F238E27FC236}">
                <a16:creationId xmlns:a16="http://schemas.microsoft.com/office/drawing/2014/main" id="{E475F280-B2DA-4196-B58B-8D53BCFDE692}"/>
              </a:ext>
            </a:extLst>
          </p:cNvPr>
          <p:cNvSpPr txBox="1"/>
          <p:nvPr/>
        </p:nvSpPr>
        <p:spPr>
          <a:xfrm>
            <a:off x="1200150" y="1975476"/>
            <a:ext cx="8058150" cy="1015663"/>
          </a:xfrm>
          <a:prstGeom prst="rect">
            <a:avLst/>
          </a:prstGeom>
          <a:noFill/>
        </p:spPr>
        <p:txBody>
          <a:bodyPr wrap="square" rtlCol="0">
            <a:spAutoFit/>
          </a:bodyPr>
          <a:lstStyle/>
          <a:p>
            <a:r>
              <a:rPr lang="zh-CN" altLang="en-US" sz="6000" dirty="0"/>
              <a:t>学习心得</a:t>
            </a:r>
            <a:endParaRPr lang="zh-CN" altLang="en-US" sz="4000" dirty="0"/>
          </a:p>
        </p:txBody>
      </p:sp>
    </p:spTree>
    <p:extLst>
      <p:ext uri="{BB962C8B-B14F-4D97-AF65-F5344CB8AC3E}">
        <p14:creationId xmlns:p14="http://schemas.microsoft.com/office/powerpoint/2010/main" val="2200738954"/>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364B114-D60F-447B-AC7D-650743C01EDA}"/>
              </a:ext>
            </a:extLst>
          </p:cNvPr>
          <p:cNvGrpSpPr/>
          <p:nvPr/>
        </p:nvGrpSpPr>
        <p:grpSpPr>
          <a:xfrm>
            <a:off x="1317943" y="770731"/>
            <a:ext cx="6363652" cy="3354387"/>
            <a:chOff x="1317943" y="770731"/>
            <a:chExt cx="6363652" cy="3354387"/>
          </a:xfrm>
        </p:grpSpPr>
        <p:sp>
          <p:nvSpPr>
            <p:cNvPr id="2" name="矩形 1">
              <a:extLst>
                <a:ext uri="{FF2B5EF4-FFF2-40B4-BE49-F238E27FC236}">
                  <a16:creationId xmlns:a16="http://schemas.microsoft.com/office/drawing/2014/main" id="{DA728589-7F0F-4D70-AF1E-1F01FE8DDB5B}"/>
                </a:ext>
              </a:extLst>
            </p:cNvPr>
            <p:cNvSpPr/>
            <p:nvPr/>
          </p:nvSpPr>
          <p:spPr>
            <a:xfrm>
              <a:off x="1317943" y="770731"/>
              <a:ext cx="6363652" cy="3354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solidFill>
                    <a:schemeClr val="tx1">
                      <a:lumMod val="75000"/>
                      <a:lumOff val="25000"/>
                    </a:schemeClr>
                  </a:solidFill>
                  <a:cs typeface="+mn-ea"/>
                  <a:sym typeface="+mn-lt"/>
                </a:rPr>
                <a:t>感谢聆听</a:t>
              </a:r>
              <a:endParaRPr lang="en-US" altLang="zh-CN" sz="4800" dirty="0">
                <a:solidFill>
                  <a:schemeClr val="tx1">
                    <a:lumMod val="75000"/>
                    <a:lumOff val="25000"/>
                  </a:schemeClr>
                </a:solidFill>
                <a:cs typeface="+mn-ea"/>
                <a:sym typeface="+mn-lt"/>
              </a:endParaRPr>
            </a:p>
            <a:p>
              <a:pPr algn="ctr"/>
              <a:endParaRPr lang="en-US" altLang="zh-CN" sz="2400" dirty="0">
                <a:solidFill>
                  <a:schemeClr val="tx1">
                    <a:lumMod val="75000"/>
                    <a:lumOff val="25000"/>
                  </a:schemeClr>
                </a:solidFill>
                <a:cs typeface="+mn-ea"/>
                <a:sym typeface="+mn-lt"/>
              </a:endParaRPr>
            </a:p>
            <a:p>
              <a:pPr algn="ctr"/>
              <a:r>
                <a:rPr lang="en-US" altLang="zh-CN" sz="3600" dirty="0">
                  <a:solidFill>
                    <a:schemeClr val="tx1">
                      <a:lumMod val="75000"/>
                      <a:lumOff val="25000"/>
                    </a:schemeClr>
                  </a:solidFill>
                  <a:cs typeface="+mn-ea"/>
                  <a:sym typeface="+mn-lt"/>
                </a:rPr>
                <a:t>Thank you</a:t>
              </a:r>
            </a:p>
          </p:txBody>
        </p:sp>
        <p:sp>
          <p:nvSpPr>
            <p:cNvPr id="3" name="矩形 2">
              <a:extLst>
                <a:ext uri="{FF2B5EF4-FFF2-40B4-BE49-F238E27FC236}">
                  <a16:creationId xmlns:a16="http://schemas.microsoft.com/office/drawing/2014/main" id="{3D31BF8E-E6C7-4452-B810-3EC1655CD66F}"/>
                </a:ext>
              </a:extLst>
            </p:cNvPr>
            <p:cNvSpPr/>
            <p:nvPr/>
          </p:nvSpPr>
          <p:spPr>
            <a:xfrm>
              <a:off x="1533048" y="996949"/>
              <a:ext cx="5928519" cy="2917826"/>
            </a:xfrm>
            <a:prstGeom prst="rect">
              <a:avLst/>
            </a:prstGeom>
            <a:noFill/>
            <a:ln w="101600">
              <a:solidFill>
                <a:srgbClr val="39A54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cxnSp>
          <p:nvCxnSpPr>
            <p:cNvPr id="5" name="直接连接符 4">
              <a:extLst>
                <a:ext uri="{FF2B5EF4-FFF2-40B4-BE49-F238E27FC236}">
                  <a16:creationId xmlns:a16="http://schemas.microsoft.com/office/drawing/2014/main" id="{B01364EC-B7CB-410E-9226-C4A6AB474708}"/>
                </a:ext>
              </a:extLst>
            </p:cNvPr>
            <p:cNvCxnSpPr>
              <a:cxnSpLocks/>
            </p:cNvCxnSpPr>
            <p:nvPr/>
          </p:nvCxnSpPr>
          <p:spPr>
            <a:xfrm>
              <a:off x="2047399" y="2514600"/>
              <a:ext cx="5023644" cy="0"/>
            </a:xfrm>
            <a:prstGeom prst="line">
              <a:avLst/>
            </a:prstGeom>
            <a:ln w="25400">
              <a:solidFill>
                <a:srgbClr val="39A54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3742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8E27065-4331-482A-91C9-42F24C84FBF5}"/>
              </a:ext>
            </a:extLst>
          </p:cNvPr>
          <p:cNvGrpSpPr/>
          <p:nvPr/>
        </p:nvGrpSpPr>
        <p:grpSpPr>
          <a:xfrm>
            <a:off x="1323023" y="842962"/>
            <a:ext cx="6363652" cy="3354387"/>
            <a:chOff x="1323023" y="795337"/>
            <a:chExt cx="6363652" cy="3354387"/>
          </a:xfrm>
        </p:grpSpPr>
        <p:sp>
          <p:nvSpPr>
            <p:cNvPr id="2" name="矩形 1">
              <a:extLst>
                <a:ext uri="{FF2B5EF4-FFF2-40B4-BE49-F238E27FC236}">
                  <a16:creationId xmlns:a16="http://schemas.microsoft.com/office/drawing/2014/main" id="{DA728589-7F0F-4D70-AF1E-1F01FE8DDB5B}"/>
                </a:ext>
              </a:extLst>
            </p:cNvPr>
            <p:cNvSpPr/>
            <p:nvPr/>
          </p:nvSpPr>
          <p:spPr>
            <a:xfrm>
              <a:off x="1323023" y="795337"/>
              <a:ext cx="6363652" cy="3354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solidFill>
                  <a:schemeClr val="tx1">
                    <a:lumMod val="75000"/>
                    <a:lumOff val="25000"/>
                  </a:schemeClr>
                </a:solidFill>
                <a:cs typeface="+mn-ea"/>
                <a:sym typeface="+mn-lt"/>
              </a:endParaRPr>
            </a:p>
            <a:p>
              <a:pPr algn="ctr"/>
              <a:endParaRPr lang="en-US" altLang="zh-CN" sz="2400" dirty="0">
                <a:solidFill>
                  <a:schemeClr val="tx1">
                    <a:lumMod val="75000"/>
                    <a:lumOff val="25000"/>
                  </a:schemeClr>
                </a:solidFill>
                <a:cs typeface="+mn-ea"/>
                <a:sym typeface="+mn-lt"/>
              </a:endParaRPr>
            </a:p>
            <a:p>
              <a:pPr algn="ctr"/>
              <a:endParaRPr lang="en-US" altLang="zh-CN" sz="2400" dirty="0">
                <a:solidFill>
                  <a:schemeClr val="tx1">
                    <a:lumMod val="75000"/>
                    <a:lumOff val="25000"/>
                  </a:schemeClr>
                </a:solidFill>
                <a:cs typeface="+mn-ea"/>
                <a:sym typeface="+mn-lt"/>
              </a:endParaRPr>
            </a:p>
            <a:p>
              <a:pPr algn="ctr"/>
              <a:r>
                <a:rPr lang="zh-CN" altLang="en-US" sz="2400" dirty="0">
                  <a:solidFill>
                    <a:schemeClr val="tx1">
                      <a:lumMod val="75000"/>
                      <a:lumOff val="25000"/>
                    </a:schemeClr>
                  </a:solidFill>
                  <a:cs typeface="+mn-ea"/>
                  <a:sym typeface="+mn-lt"/>
                </a:rPr>
                <a:t>技术创新        变革未来</a:t>
              </a:r>
            </a:p>
          </p:txBody>
        </p:sp>
        <p:sp>
          <p:nvSpPr>
            <p:cNvPr id="8" name="文本框 7">
              <a:extLst>
                <a:ext uri="{FF2B5EF4-FFF2-40B4-BE49-F238E27FC236}">
                  <a16:creationId xmlns:a16="http://schemas.microsoft.com/office/drawing/2014/main" id="{00480FB4-C935-44BF-BEF9-FD1A28CF58F6}"/>
                </a:ext>
              </a:extLst>
            </p:cNvPr>
            <p:cNvSpPr txBox="1"/>
            <p:nvPr/>
          </p:nvSpPr>
          <p:spPr>
            <a:xfrm>
              <a:off x="2262981" y="1604962"/>
              <a:ext cx="5023644" cy="984885"/>
            </a:xfrm>
            <a:prstGeom prst="rect">
              <a:avLst/>
            </a:prstGeom>
            <a:noFill/>
          </p:spPr>
          <p:txBody>
            <a:bodyPr wrap="square" rtlCol="0">
              <a:spAutoFit/>
            </a:bodyPr>
            <a:lstStyle/>
            <a:p>
              <a:r>
                <a:rPr lang="en-US" altLang="zh-CN" sz="4000" b="1" dirty="0" err="1">
                  <a:solidFill>
                    <a:schemeClr val="tx1">
                      <a:lumMod val="75000"/>
                      <a:lumOff val="25000"/>
                    </a:schemeClr>
                  </a:solidFill>
                  <a:cs typeface="+mn-ea"/>
                  <a:sym typeface="+mn-lt"/>
                </a:rPr>
                <a:t>mysql</a:t>
              </a:r>
              <a:r>
                <a:rPr lang="zh-CN" altLang="en-US" sz="4000" b="1" dirty="0">
                  <a:solidFill>
                    <a:schemeClr val="tx1">
                      <a:lumMod val="75000"/>
                      <a:lumOff val="25000"/>
                    </a:schemeClr>
                  </a:solidFill>
                  <a:cs typeface="+mn-ea"/>
                  <a:sym typeface="+mn-lt"/>
                </a:rPr>
                <a:t>技术交流</a:t>
              </a:r>
            </a:p>
            <a:p>
              <a:endParaRPr lang="zh-CN" altLang="en-US" dirty="0">
                <a:solidFill>
                  <a:schemeClr val="tx1">
                    <a:lumMod val="75000"/>
                    <a:lumOff val="25000"/>
                  </a:schemeClr>
                </a:solidFill>
                <a:cs typeface="+mn-ea"/>
                <a:sym typeface="+mn-lt"/>
              </a:endParaRPr>
            </a:p>
          </p:txBody>
        </p:sp>
        <p:sp>
          <p:nvSpPr>
            <p:cNvPr id="3" name="矩形 2">
              <a:extLst>
                <a:ext uri="{FF2B5EF4-FFF2-40B4-BE49-F238E27FC236}">
                  <a16:creationId xmlns:a16="http://schemas.microsoft.com/office/drawing/2014/main" id="{3D31BF8E-E6C7-4452-B810-3EC1655CD66F}"/>
                </a:ext>
              </a:extLst>
            </p:cNvPr>
            <p:cNvSpPr/>
            <p:nvPr/>
          </p:nvSpPr>
          <p:spPr>
            <a:xfrm>
              <a:off x="1539080" y="1020761"/>
              <a:ext cx="5928519" cy="2917826"/>
            </a:xfrm>
            <a:prstGeom prst="rect">
              <a:avLst/>
            </a:prstGeom>
            <a:noFill/>
            <a:ln w="101600">
              <a:solidFill>
                <a:srgbClr val="39A54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cxnSp>
          <p:nvCxnSpPr>
            <p:cNvPr id="5" name="直接连接符 4">
              <a:extLst>
                <a:ext uri="{FF2B5EF4-FFF2-40B4-BE49-F238E27FC236}">
                  <a16:creationId xmlns:a16="http://schemas.microsoft.com/office/drawing/2014/main" id="{B01364EC-B7CB-410E-9226-C4A6AB474708}"/>
                </a:ext>
              </a:extLst>
            </p:cNvPr>
            <p:cNvCxnSpPr>
              <a:cxnSpLocks/>
            </p:cNvCxnSpPr>
            <p:nvPr/>
          </p:nvCxnSpPr>
          <p:spPr>
            <a:xfrm>
              <a:off x="2053431" y="2538412"/>
              <a:ext cx="5023644" cy="0"/>
            </a:xfrm>
            <a:prstGeom prst="line">
              <a:avLst/>
            </a:prstGeom>
            <a:ln w="25400">
              <a:solidFill>
                <a:srgbClr val="39A545"/>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35272E1B-1695-4C75-BDA2-0B8A8F29D811}"/>
                </a:ext>
              </a:extLst>
            </p:cNvPr>
            <p:cNvSpPr txBox="1"/>
            <p:nvPr/>
          </p:nvSpPr>
          <p:spPr>
            <a:xfrm>
              <a:off x="3533776" y="3433763"/>
              <a:ext cx="4092456"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王嘉斌 </a:t>
              </a:r>
              <a:r>
                <a:rPr lang="en-US" altLang="zh-CN" dirty="0">
                  <a:solidFill>
                    <a:schemeClr val="tx1">
                      <a:lumMod val="75000"/>
                      <a:lumOff val="25000"/>
                    </a:schemeClr>
                  </a:solidFill>
                  <a:cs typeface="+mn-ea"/>
                  <a:sym typeface="+mn-lt"/>
                </a:rPr>
                <a:t>2020.05.12</a:t>
              </a:r>
              <a:endParaRPr lang="zh-CN" altLang="en-US" dirty="0">
                <a:solidFill>
                  <a:schemeClr val="tx1">
                    <a:lumMod val="75000"/>
                    <a:lumOff val="25000"/>
                  </a:schemeClr>
                </a:solidFill>
                <a:cs typeface="+mn-ea"/>
                <a:sym typeface="+mn-lt"/>
              </a:endParaRPr>
            </a:p>
          </p:txBody>
        </p:sp>
      </p:grpSp>
    </p:spTree>
    <p:extLst>
      <p:ext uri="{BB962C8B-B14F-4D97-AF65-F5344CB8AC3E}">
        <p14:creationId xmlns:p14="http://schemas.microsoft.com/office/powerpoint/2010/main" val="249903281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150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1000"/>
                                        <p:tgtEl>
                                          <p:spTgt spid="15"/>
                                        </p:tgtEl>
                                      </p:cBhvr>
                                    </p:animEffect>
                                  </p:childTnLst>
                                </p:cTn>
                              </p:par>
                              <p:par>
                                <p:cTn id="8" presetID="6" presetClass="emph" presetSubtype="0" fill="hold" nodeType="withEffect">
                                  <p:stCondLst>
                                    <p:cond delay="3500"/>
                                  </p:stCondLst>
                                  <p:childTnLst>
                                    <p:animScale>
                                      <p:cBhvr>
                                        <p:cTn id="9" dur="3000" fill="hold"/>
                                        <p:tgtEl>
                                          <p:spTgt spid="1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4B513C8-2915-4C53-A3E3-8D57A9D49FE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tretch>
            <a:fillRect/>
          </a:stretch>
        </p:blipFill>
        <p:spPr>
          <a:xfrm>
            <a:off x="-2143" y="-13549"/>
            <a:ext cx="3082968" cy="5053862"/>
          </a:xfrm>
          <a:prstGeom prst="rect">
            <a:avLst/>
          </a:prstGeom>
          <a:blipFill dpi="0" rotWithShape="1">
            <a:blip r:embed="rId5"/>
            <a:srcRect/>
            <a:tile tx="0" ty="0" sx="100000" sy="100000" flip="none" algn="tl"/>
          </a:blipFill>
        </p:spPr>
      </p:pic>
      <p:sp>
        <p:nvSpPr>
          <p:cNvPr id="4" name="矩形 3">
            <a:extLst>
              <a:ext uri="{FF2B5EF4-FFF2-40B4-BE49-F238E27FC236}">
                <a16:creationId xmlns:a16="http://schemas.microsoft.com/office/drawing/2014/main" id="{D639CD39-1E8A-4D85-950E-748B6ED23F49}"/>
              </a:ext>
            </a:extLst>
          </p:cNvPr>
          <p:cNvSpPr/>
          <p:nvPr/>
        </p:nvSpPr>
        <p:spPr>
          <a:xfrm>
            <a:off x="4498975" y="1177290"/>
            <a:ext cx="654590" cy="552646"/>
          </a:xfrm>
          <a:prstGeom prst="rect">
            <a:avLst/>
          </a:prstGeom>
          <a:solidFill>
            <a:srgbClr val="39A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cs typeface="+mn-ea"/>
                <a:sym typeface="+mn-lt"/>
              </a:rPr>
              <a:t>01</a:t>
            </a:r>
            <a:endParaRPr lang="zh-CN" altLang="en-US" sz="1400" dirty="0">
              <a:cs typeface="+mn-ea"/>
              <a:sym typeface="+mn-lt"/>
            </a:endParaRPr>
          </a:p>
        </p:txBody>
      </p:sp>
      <p:sp>
        <p:nvSpPr>
          <p:cNvPr id="6" name="文本框 5">
            <a:extLst>
              <a:ext uri="{FF2B5EF4-FFF2-40B4-BE49-F238E27FC236}">
                <a16:creationId xmlns:a16="http://schemas.microsoft.com/office/drawing/2014/main" id="{48F48077-E0F9-4626-8BA6-58D274AF3D88}"/>
              </a:ext>
            </a:extLst>
          </p:cNvPr>
          <p:cNvSpPr txBox="1"/>
          <p:nvPr/>
        </p:nvSpPr>
        <p:spPr>
          <a:xfrm>
            <a:off x="5443059" y="1206716"/>
            <a:ext cx="3330275" cy="523220"/>
          </a:xfrm>
          <a:prstGeom prst="rect">
            <a:avLst/>
          </a:prstGeom>
          <a:noFill/>
        </p:spPr>
        <p:txBody>
          <a:bodyPr wrap="square" rtlCol="0">
            <a:spAutoFit/>
          </a:bodyPr>
          <a:lstStyle/>
          <a:p>
            <a:r>
              <a:rPr lang="en-US" altLang="zh-CN" sz="2800" dirty="0" err="1">
                <a:cs typeface="+mn-ea"/>
                <a:sym typeface="+mn-lt"/>
              </a:rPr>
              <a:t>mysql</a:t>
            </a:r>
            <a:r>
              <a:rPr lang="zh-CN" altLang="en-US" sz="2800" dirty="0">
                <a:cs typeface="+mn-ea"/>
                <a:sym typeface="+mn-lt"/>
              </a:rPr>
              <a:t>简介</a:t>
            </a:r>
          </a:p>
        </p:txBody>
      </p:sp>
      <p:sp>
        <p:nvSpPr>
          <p:cNvPr id="14" name="矩形 13">
            <a:extLst>
              <a:ext uri="{FF2B5EF4-FFF2-40B4-BE49-F238E27FC236}">
                <a16:creationId xmlns:a16="http://schemas.microsoft.com/office/drawing/2014/main" id="{CE672FA1-EBBB-487D-B88B-21A46995CB74}"/>
              </a:ext>
            </a:extLst>
          </p:cNvPr>
          <p:cNvSpPr/>
          <p:nvPr/>
        </p:nvSpPr>
        <p:spPr>
          <a:xfrm>
            <a:off x="4498181" y="1890144"/>
            <a:ext cx="654589" cy="552647"/>
          </a:xfrm>
          <a:prstGeom prst="rect">
            <a:avLst/>
          </a:prstGeom>
          <a:solidFill>
            <a:srgbClr val="39A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cs typeface="+mn-ea"/>
                <a:sym typeface="+mn-lt"/>
              </a:rPr>
              <a:t>02</a:t>
            </a:r>
            <a:endParaRPr lang="zh-CN" altLang="en-US" sz="1400" dirty="0">
              <a:cs typeface="+mn-ea"/>
              <a:sym typeface="+mn-lt"/>
            </a:endParaRPr>
          </a:p>
        </p:txBody>
      </p:sp>
      <p:sp>
        <p:nvSpPr>
          <p:cNvPr id="15" name="文本框 14">
            <a:extLst>
              <a:ext uri="{FF2B5EF4-FFF2-40B4-BE49-F238E27FC236}">
                <a16:creationId xmlns:a16="http://schemas.microsoft.com/office/drawing/2014/main" id="{DE94EDC2-76C5-4938-9406-805C46E26F26}"/>
              </a:ext>
            </a:extLst>
          </p:cNvPr>
          <p:cNvSpPr txBox="1"/>
          <p:nvPr/>
        </p:nvSpPr>
        <p:spPr>
          <a:xfrm>
            <a:off x="5442265" y="1919571"/>
            <a:ext cx="3330275" cy="523220"/>
          </a:xfrm>
          <a:prstGeom prst="rect">
            <a:avLst/>
          </a:prstGeom>
          <a:noFill/>
        </p:spPr>
        <p:txBody>
          <a:bodyPr wrap="square" rtlCol="0">
            <a:spAutoFit/>
          </a:bodyPr>
          <a:lstStyle/>
          <a:p>
            <a:r>
              <a:rPr lang="en-US" altLang="zh-CN" sz="2800" dirty="0" err="1">
                <a:cs typeface="+mn-ea"/>
                <a:sym typeface="+mn-lt"/>
              </a:rPr>
              <a:t>Innodb</a:t>
            </a:r>
            <a:r>
              <a:rPr lang="zh-CN" altLang="en-US" sz="2800" dirty="0">
                <a:cs typeface="+mn-ea"/>
                <a:sym typeface="+mn-lt"/>
              </a:rPr>
              <a:t>引擎</a:t>
            </a:r>
            <a:endParaRPr lang="en-US" altLang="zh-CN" sz="2800" dirty="0">
              <a:cs typeface="+mn-ea"/>
              <a:sym typeface="+mn-lt"/>
            </a:endParaRPr>
          </a:p>
        </p:txBody>
      </p:sp>
      <p:sp>
        <p:nvSpPr>
          <p:cNvPr id="23" name="文本框 22">
            <a:extLst>
              <a:ext uri="{FF2B5EF4-FFF2-40B4-BE49-F238E27FC236}">
                <a16:creationId xmlns:a16="http://schemas.microsoft.com/office/drawing/2014/main" id="{74C3B1E7-B5C2-4B7B-8419-B234A914BEE2}"/>
              </a:ext>
            </a:extLst>
          </p:cNvPr>
          <p:cNvSpPr txBox="1"/>
          <p:nvPr/>
        </p:nvSpPr>
        <p:spPr>
          <a:xfrm>
            <a:off x="3019648" y="998806"/>
            <a:ext cx="1007979" cy="1165408"/>
          </a:xfrm>
          <a:prstGeom prst="rect">
            <a:avLst/>
          </a:prstGeom>
          <a:noFill/>
        </p:spPr>
        <p:txBody>
          <a:bodyPr vert="eaVert" wrap="square" rtlCol="0">
            <a:spAutoFit/>
          </a:bodyPr>
          <a:lstStyle/>
          <a:p>
            <a:r>
              <a:rPr lang="zh-CN" altLang="en-US" sz="3600" b="1" dirty="0">
                <a:cs typeface="+mn-ea"/>
                <a:sym typeface="+mn-lt"/>
              </a:rPr>
              <a:t>目录</a:t>
            </a:r>
          </a:p>
        </p:txBody>
      </p:sp>
      <p:sp>
        <p:nvSpPr>
          <p:cNvPr id="7" name="矩形 6">
            <a:extLst>
              <a:ext uri="{FF2B5EF4-FFF2-40B4-BE49-F238E27FC236}">
                <a16:creationId xmlns:a16="http://schemas.microsoft.com/office/drawing/2014/main" id="{271CA959-48C5-4D4D-A4F4-5980B5C5D973}"/>
              </a:ext>
            </a:extLst>
          </p:cNvPr>
          <p:cNvSpPr/>
          <p:nvPr/>
        </p:nvSpPr>
        <p:spPr>
          <a:xfrm>
            <a:off x="-13674" y="-4660"/>
            <a:ext cx="3094499" cy="5041586"/>
          </a:xfrm>
          <a:prstGeom prst="rect">
            <a:avLst/>
          </a:prstGeom>
          <a:solidFill>
            <a:schemeClr val="accent1">
              <a:alpha val="2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a:extLst>
              <a:ext uri="{FF2B5EF4-FFF2-40B4-BE49-F238E27FC236}">
                <a16:creationId xmlns:a16="http://schemas.microsoft.com/office/drawing/2014/main" id="{4A80E4C7-FE56-419B-B070-EF2DDD0216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8266" y="-1"/>
            <a:ext cx="2524682" cy="816577"/>
          </a:xfrm>
          <a:prstGeom prst="rect">
            <a:avLst/>
          </a:prstGeom>
        </p:spPr>
      </p:pic>
      <p:sp>
        <p:nvSpPr>
          <p:cNvPr id="12" name="矩形 11">
            <a:extLst>
              <a:ext uri="{FF2B5EF4-FFF2-40B4-BE49-F238E27FC236}">
                <a16:creationId xmlns:a16="http://schemas.microsoft.com/office/drawing/2014/main" id="{C84042A9-5DB9-44A1-B7F0-3922E1277AAD}"/>
              </a:ext>
            </a:extLst>
          </p:cNvPr>
          <p:cNvSpPr/>
          <p:nvPr/>
        </p:nvSpPr>
        <p:spPr>
          <a:xfrm>
            <a:off x="4498180" y="3301394"/>
            <a:ext cx="654589" cy="552647"/>
          </a:xfrm>
          <a:prstGeom prst="rect">
            <a:avLst/>
          </a:prstGeom>
          <a:solidFill>
            <a:srgbClr val="39A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cs typeface="+mn-ea"/>
                <a:sym typeface="+mn-lt"/>
              </a:rPr>
              <a:t>05</a:t>
            </a:r>
            <a:endParaRPr lang="zh-CN" altLang="en-US" sz="1400" dirty="0">
              <a:cs typeface="+mn-ea"/>
              <a:sym typeface="+mn-lt"/>
            </a:endParaRPr>
          </a:p>
        </p:txBody>
      </p:sp>
      <p:sp>
        <p:nvSpPr>
          <p:cNvPr id="13" name="文本框 12">
            <a:extLst>
              <a:ext uri="{FF2B5EF4-FFF2-40B4-BE49-F238E27FC236}">
                <a16:creationId xmlns:a16="http://schemas.microsoft.com/office/drawing/2014/main" id="{3026682A-6379-47F5-8972-D7FAB17C671B}"/>
              </a:ext>
            </a:extLst>
          </p:cNvPr>
          <p:cNvSpPr txBox="1"/>
          <p:nvPr/>
        </p:nvSpPr>
        <p:spPr>
          <a:xfrm>
            <a:off x="5442265" y="3310377"/>
            <a:ext cx="3330275" cy="523220"/>
          </a:xfrm>
          <a:prstGeom prst="rect">
            <a:avLst/>
          </a:prstGeom>
          <a:noFill/>
        </p:spPr>
        <p:txBody>
          <a:bodyPr wrap="square" rtlCol="0">
            <a:spAutoFit/>
          </a:bodyPr>
          <a:lstStyle/>
          <a:p>
            <a:r>
              <a:rPr lang="zh-CN" altLang="en-US" sz="2800" dirty="0">
                <a:cs typeface="+mn-ea"/>
                <a:sym typeface="+mn-lt"/>
              </a:rPr>
              <a:t>学习心得</a:t>
            </a:r>
            <a:endParaRPr lang="en-US" altLang="zh-CN" sz="2800" dirty="0">
              <a:cs typeface="+mn-ea"/>
              <a:sym typeface="+mn-lt"/>
            </a:endParaRPr>
          </a:p>
        </p:txBody>
      </p:sp>
      <p:sp>
        <p:nvSpPr>
          <p:cNvPr id="16" name="矩形 15">
            <a:extLst>
              <a:ext uri="{FF2B5EF4-FFF2-40B4-BE49-F238E27FC236}">
                <a16:creationId xmlns:a16="http://schemas.microsoft.com/office/drawing/2014/main" id="{110013ED-F500-47ED-922B-5C58D5FA71C8}"/>
              </a:ext>
            </a:extLst>
          </p:cNvPr>
          <p:cNvSpPr/>
          <p:nvPr/>
        </p:nvSpPr>
        <p:spPr>
          <a:xfrm>
            <a:off x="4498180" y="2597522"/>
            <a:ext cx="654589" cy="552647"/>
          </a:xfrm>
          <a:prstGeom prst="rect">
            <a:avLst/>
          </a:prstGeom>
          <a:solidFill>
            <a:srgbClr val="39A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cs typeface="+mn-ea"/>
                <a:sym typeface="+mn-lt"/>
              </a:rPr>
              <a:t>04</a:t>
            </a:r>
            <a:endParaRPr lang="zh-CN" altLang="en-US" sz="1400" dirty="0">
              <a:cs typeface="+mn-ea"/>
              <a:sym typeface="+mn-lt"/>
            </a:endParaRPr>
          </a:p>
        </p:txBody>
      </p:sp>
      <p:sp>
        <p:nvSpPr>
          <p:cNvPr id="19" name="文本框 18">
            <a:extLst>
              <a:ext uri="{FF2B5EF4-FFF2-40B4-BE49-F238E27FC236}">
                <a16:creationId xmlns:a16="http://schemas.microsoft.com/office/drawing/2014/main" id="{C0D42D22-1680-415D-B7AB-CDEC05FCEC44}"/>
              </a:ext>
            </a:extLst>
          </p:cNvPr>
          <p:cNvSpPr txBox="1"/>
          <p:nvPr/>
        </p:nvSpPr>
        <p:spPr>
          <a:xfrm>
            <a:off x="5442265" y="2616453"/>
            <a:ext cx="3330275" cy="523220"/>
          </a:xfrm>
          <a:prstGeom prst="rect">
            <a:avLst/>
          </a:prstGeom>
          <a:noFill/>
        </p:spPr>
        <p:txBody>
          <a:bodyPr wrap="square" rtlCol="0">
            <a:spAutoFit/>
          </a:bodyPr>
          <a:lstStyle/>
          <a:p>
            <a:r>
              <a:rPr lang="zh-CN" altLang="en-US" sz="2800" dirty="0">
                <a:cs typeface="+mn-ea"/>
                <a:sym typeface="+mn-lt"/>
              </a:rPr>
              <a:t>常用优化手段</a:t>
            </a:r>
            <a:endParaRPr lang="en-US" altLang="zh-CN" sz="2800" dirty="0">
              <a:cs typeface="+mn-ea"/>
              <a:sym typeface="+mn-lt"/>
            </a:endParaRPr>
          </a:p>
        </p:txBody>
      </p:sp>
    </p:spTree>
    <p:extLst>
      <p:ext uri="{BB962C8B-B14F-4D97-AF65-F5344CB8AC3E}">
        <p14:creationId xmlns:p14="http://schemas.microsoft.com/office/powerpoint/2010/main" val="4094483446"/>
      </p:ext>
    </p:extLst>
  </p:cSld>
  <p:clrMapOvr>
    <a:masterClrMapping/>
  </p:clrMapOvr>
  <mc:AlternateContent xmlns:mc="http://schemas.openxmlformats.org/markup-compatibility/2006" xmlns:p14="http://schemas.microsoft.com/office/powerpoint/2010/main">
    <mc:Choice Requires="p14">
      <p:transition spd="slow" p14:dur="3000">
        <p14:shred pattern="rectang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4A80E4C7-FE56-419B-B070-EF2DDD021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266" y="-1"/>
            <a:ext cx="2524682" cy="816577"/>
          </a:xfrm>
          <a:prstGeom prst="rect">
            <a:avLst/>
          </a:prstGeom>
        </p:spPr>
      </p:pic>
      <p:sp>
        <p:nvSpPr>
          <p:cNvPr id="12" name="矩形 11">
            <a:extLst>
              <a:ext uri="{FF2B5EF4-FFF2-40B4-BE49-F238E27FC236}">
                <a16:creationId xmlns:a16="http://schemas.microsoft.com/office/drawing/2014/main" id="{3B7C1B40-988B-49FA-9F84-01BEA4730547}"/>
              </a:ext>
            </a:extLst>
          </p:cNvPr>
          <p:cNvSpPr/>
          <p:nvPr/>
        </p:nvSpPr>
        <p:spPr>
          <a:xfrm>
            <a:off x="0" y="1975476"/>
            <a:ext cx="1113183" cy="939819"/>
          </a:xfrm>
          <a:prstGeom prst="rect">
            <a:avLst/>
          </a:prstGeom>
          <a:solidFill>
            <a:srgbClr val="39A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cs typeface="+mn-ea"/>
                <a:sym typeface="+mn-lt"/>
              </a:rPr>
              <a:t>01</a:t>
            </a:r>
            <a:endParaRPr lang="zh-CN" altLang="en-US" sz="1400" dirty="0">
              <a:cs typeface="+mn-ea"/>
              <a:sym typeface="+mn-lt"/>
            </a:endParaRPr>
          </a:p>
        </p:txBody>
      </p:sp>
      <p:sp>
        <p:nvSpPr>
          <p:cNvPr id="2" name="文本框 1">
            <a:extLst>
              <a:ext uri="{FF2B5EF4-FFF2-40B4-BE49-F238E27FC236}">
                <a16:creationId xmlns:a16="http://schemas.microsoft.com/office/drawing/2014/main" id="{E475F280-B2DA-4196-B58B-8D53BCFDE692}"/>
              </a:ext>
            </a:extLst>
          </p:cNvPr>
          <p:cNvSpPr txBox="1"/>
          <p:nvPr/>
        </p:nvSpPr>
        <p:spPr>
          <a:xfrm>
            <a:off x="1500807" y="1975476"/>
            <a:ext cx="3961739" cy="1015663"/>
          </a:xfrm>
          <a:prstGeom prst="rect">
            <a:avLst/>
          </a:prstGeom>
          <a:noFill/>
        </p:spPr>
        <p:txBody>
          <a:bodyPr wrap="square" rtlCol="0">
            <a:spAutoFit/>
          </a:bodyPr>
          <a:lstStyle/>
          <a:p>
            <a:r>
              <a:rPr lang="en-US" altLang="zh-CN" sz="6000" dirty="0" err="1"/>
              <a:t>mysql</a:t>
            </a:r>
            <a:r>
              <a:rPr lang="zh-CN" altLang="en-US" sz="6000" dirty="0"/>
              <a:t>简介</a:t>
            </a:r>
          </a:p>
        </p:txBody>
      </p:sp>
    </p:spTree>
    <p:extLst>
      <p:ext uri="{BB962C8B-B14F-4D97-AF65-F5344CB8AC3E}">
        <p14:creationId xmlns:p14="http://schemas.microsoft.com/office/powerpoint/2010/main" val="390955407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a:extLst>
              <a:ext uri="{FF2B5EF4-FFF2-40B4-BE49-F238E27FC236}">
                <a16:creationId xmlns:a16="http://schemas.microsoft.com/office/drawing/2014/main" id="{0548DA11-A247-4FC5-93CD-0BA4FB19AA15}"/>
              </a:ext>
            </a:extLst>
          </p:cNvPr>
          <p:cNvCxnSpPr>
            <a:cxnSpLocks/>
          </p:cNvCxnSpPr>
          <p:nvPr/>
        </p:nvCxnSpPr>
        <p:spPr>
          <a:xfrm>
            <a:off x="1489402" y="830519"/>
            <a:ext cx="7256207" cy="0"/>
          </a:xfrm>
          <a:prstGeom prst="line">
            <a:avLst/>
          </a:prstGeom>
          <a:ln w="25400">
            <a:solidFill>
              <a:srgbClr val="39A545"/>
            </a:solidFill>
          </a:ln>
        </p:spPr>
        <p:style>
          <a:lnRef idx="1">
            <a:schemeClr val="accent1"/>
          </a:lnRef>
          <a:fillRef idx="0">
            <a:schemeClr val="accent1"/>
          </a:fillRef>
          <a:effectRef idx="0">
            <a:schemeClr val="accent1"/>
          </a:effectRef>
          <a:fontRef idx="minor">
            <a:schemeClr val="tx1"/>
          </a:fontRef>
        </p:style>
      </p:cxnSp>
      <p:sp>
        <p:nvSpPr>
          <p:cNvPr id="38" name="任意多边形: 形状 37">
            <a:extLst>
              <a:ext uri="{FF2B5EF4-FFF2-40B4-BE49-F238E27FC236}">
                <a16:creationId xmlns:a16="http://schemas.microsoft.com/office/drawing/2014/main" id="{121219CF-7D58-4A2B-A4C4-B5326F9CFE09}"/>
              </a:ext>
            </a:extLst>
          </p:cNvPr>
          <p:cNvSpPr/>
          <p:nvPr/>
        </p:nvSpPr>
        <p:spPr>
          <a:xfrm>
            <a:off x="859155" y="777195"/>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w="25400">
            <a:solidFill>
              <a:srgbClr val="39A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0" name="图片 19">
            <a:extLst>
              <a:ext uri="{FF2B5EF4-FFF2-40B4-BE49-F238E27FC236}">
                <a16:creationId xmlns:a16="http://schemas.microsoft.com/office/drawing/2014/main" id="{FBBA25E8-226F-46A4-A2EB-921F3C8B2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266" y="-1"/>
            <a:ext cx="2524682" cy="816577"/>
          </a:xfrm>
          <a:prstGeom prst="rect">
            <a:avLst/>
          </a:prstGeom>
        </p:spPr>
      </p:pic>
      <p:sp>
        <p:nvSpPr>
          <p:cNvPr id="2" name="文本框 1">
            <a:extLst>
              <a:ext uri="{FF2B5EF4-FFF2-40B4-BE49-F238E27FC236}">
                <a16:creationId xmlns:a16="http://schemas.microsoft.com/office/drawing/2014/main" id="{9661F3AD-D835-4EA1-9F8C-D5D29C0B8E23}"/>
              </a:ext>
            </a:extLst>
          </p:cNvPr>
          <p:cNvSpPr txBox="1"/>
          <p:nvPr/>
        </p:nvSpPr>
        <p:spPr>
          <a:xfrm>
            <a:off x="859155" y="354912"/>
            <a:ext cx="2448588" cy="461665"/>
          </a:xfrm>
          <a:prstGeom prst="rect">
            <a:avLst/>
          </a:prstGeom>
          <a:noFill/>
        </p:spPr>
        <p:txBody>
          <a:bodyPr wrap="square" rtlCol="0">
            <a:spAutoFit/>
          </a:bodyPr>
          <a:lstStyle/>
          <a:p>
            <a:r>
              <a:rPr lang="zh-CN" altLang="en-US" sz="2400" dirty="0"/>
              <a:t>什么是</a:t>
            </a:r>
            <a:r>
              <a:rPr lang="en-US" altLang="zh-CN" sz="2400" dirty="0" err="1"/>
              <a:t>mysql</a:t>
            </a:r>
            <a:endParaRPr lang="en-US" altLang="zh-CN" sz="2400" dirty="0"/>
          </a:p>
        </p:txBody>
      </p:sp>
      <p:sp>
        <p:nvSpPr>
          <p:cNvPr id="10" name="箭头: 五边形 9">
            <a:extLst>
              <a:ext uri="{FF2B5EF4-FFF2-40B4-BE49-F238E27FC236}">
                <a16:creationId xmlns:a16="http://schemas.microsoft.com/office/drawing/2014/main" id="{9C80C1D8-68AB-487D-BE28-FD67221460B2}"/>
              </a:ext>
            </a:extLst>
          </p:cNvPr>
          <p:cNvSpPr/>
          <p:nvPr/>
        </p:nvSpPr>
        <p:spPr>
          <a:xfrm>
            <a:off x="419100" y="449077"/>
            <a:ext cx="361950" cy="328118"/>
          </a:xfrm>
          <a:prstGeom prst="homePlate">
            <a:avLst/>
          </a:prstGeom>
          <a:solidFill>
            <a:srgbClr val="39A545"/>
          </a:solidFill>
          <a:ln>
            <a:solidFill>
              <a:srgbClr val="39A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a:extLst>
              <a:ext uri="{FF2B5EF4-FFF2-40B4-BE49-F238E27FC236}">
                <a16:creationId xmlns:a16="http://schemas.microsoft.com/office/drawing/2014/main" id="{FF931CAE-9AE9-4BE3-8F25-94B9847D929F}"/>
              </a:ext>
            </a:extLst>
          </p:cNvPr>
          <p:cNvSpPr txBox="1"/>
          <p:nvPr/>
        </p:nvSpPr>
        <p:spPr>
          <a:xfrm>
            <a:off x="586574" y="1335820"/>
            <a:ext cx="7808181" cy="1384995"/>
          </a:xfrm>
          <a:prstGeom prst="rect">
            <a:avLst/>
          </a:prstGeom>
          <a:noFill/>
        </p:spPr>
        <p:txBody>
          <a:bodyPr wrap="square" rtlCol="0">
            <a:spAutoFit/>
          </a:bodyPr>
          <a:lstStyle/>
          <a:p>
            <a:pPr marL="342900" indent="-342900">
              <a:buFont typeface="+mj-lt"/>
              <a:buAutoNum type="arabicPeriod"/>
            </a:pPr>
            <a:r>
              <a:rPr lang="en-US" altLang="zh-CN" sz="1400" dirty="0"/>
              <a:t>MySQL</a:t>
            </a:r>
            <a:r>
              <a:rPr lang="zh-CN" altLang="en-US" sz="1400" dirty="0"/>
              <a:t>是一个数据库管理系统。</a:t>
            </a:r>
            <a:endParaRPr lang="en-US" altLang="zh-CN" sz="1400" dirty="0"/>
          </a:p>
          <a:p>
            <a:pPr marL="342900" indent="-342900">
              <a:buFont typeface="+mj-lt"/>
              <a:buAutoNum type="arabicPeriod"/>
            </a:pPr>
            <a:r>
              <a:rPr lang="en-US" altLang="zh-CN" sz="1400" dirty="0"/>
              <a:t>MySQL</a:t>
            </a:r>
            <a:r>
              <a:rPr lang="zh-CN" altLang="en-US" sz="1400" dirty="0"/>
              <a:t>数据库是关系型的。</a:t>
            </a:r>
            <a:endParaRPr lang="en-US" altLang="zh-CN" sz="1400" dirty="0"/>
          </a:p>
          <a:p>
            <a:pPr marL="342900" indent="-342900">
              <a:buFont typeface="+mj-lt"/>
              <a:buAutoNum type="arabicPeriod"/>
            </a:pPr>
            <a:r>
              <a:rPr lang="en-US" altLang="zh-CN" sz="1400" dirty="0"/>
              <a:t>MySQL</a:t>
            </a:r>
            <a:r>
              <a:rPr lang="zh-CN" altLang="en-US" sz="1400" dirty="0"/>
              <a:t>软件是开源的。</a:t>
            </a:r>
            <a:endParaRPr lang="en-US" altLang="zh-CN" sz="1400" dirty="0"/>
          </a:p>
          <a:p>
            <a:pPr marL="342900" indent="-342900">
              <a:buFont typeface="+mj-lt"/>
              <a:buAutoNum type="arabicPeriod"/>
            </a:pPr>
            <a:r>
              <a:rPr lang="en-US" altLang="zh-CN" sz="1400" dirty="0"/>
              <a:t>MySQL</a:t>
            </a:r>
            <a:r>
              <a:rPr lang="zh-CN" altLang="en-US" sz="1400" dirty="0"/>
              <a:t>数据库服务器非常快速，可靠，可扩展且易于使用。</a:t>
            </a:r>
            <a:endParaRPr lang="en-US" altLang="zh-CN" sz="1400" dirty="0"/>
          </a:p>
          <a:p>
            <a:pPr marL="342900" indent="-342900">
              <a:buFont typeface="+mj-lt"/>
              <a:buAutoNum type="arabicPeriod"/>
            </a:pPr>
            <a:r>
              <a:rPr lang="en-US" altLang="zh-CN" sz="1400" dirty="0"/>
              <a:t>MySQL Server</a:t>
            </a:r>
            <a:r>
              <a:rPr lang="zh-CN" altLang="en-US" sz="1400" dirty="0"/>
              <a:t>在客户端</a:t>
            </a:r>
            <a:r>
              <a:rPr lang="en-US" altLang="zh-CN" sz="1400" dirty="0"/>
              <a:t>/</a:t>
            </a:r>
            <a:r>
              <a:rPr lang="zh-CN" altLang="en-US" sz="1400" dirty="0"/>
              <a:t>服务器或嵌入式系统中运行。</a:t>
            </a:r>
            <a:endParaRPr lang="en-US" altLang="zh-CN" sz="1400" dirty="0"/>
          </a:p>
          <a:p>
            <a:pPr marL="342900" indent="-342900">
              <a:buFont typeface="+mj-lt"/>
              <a:buAutoNum type="arabicPeriod"/>
            </a:pPr>
            <a:r>
              <a:rPr lang="zh-CN" altLang="en-US" sz="1400" dirty="0"/>
              <a:t>可以使用大量的</a:t>
            </a:r>
            <a:r>
              <a:rPr lang="en-US" altLang="zh-CN" sz="1400" dirty="0"/>
              <a:t>MySQL</a:t>
            </a:r>
            <a:r>
              <a:rPr lang="zh-CN" altLang="en-US" sz="1400" dirty="0"/>
              <a:t>软件。</a:t>
            </a:r>
            <a:endParaRPr lang="en-US" altLang="zh-CN" sz="1400" dirty="0"/>
          </a:p>
        </p:txBody>
      </p:sp>
      <p:sp>
        <p:nvSpPr>
          <p:cNvPr id="11" name="文本框 10">
            <a:extLst>
              <a:ext uri="{FF2B5EF4-FFF2-40B4-BE49-F238E27FC236}">
                <a16:creationId xmlns:a16="http://schemas.microsoft.com/office/drawing/2014/main" id="{2BD04E51-DA3C-4586-93E6-7A72E3DA57DA}"/>
              </a:ext>
            </a:extLst>
          </p:cNvPr>
          <p:cNvSpPr txBox="1"/>
          <p:nvPr/>
        </p:nvSpPr>
        <p:spPr>
          <a:xfrm>
            <a:off x="595678" y="2998968"/>
            <a:ext cx="7808181" cy="738664"/>
          </a:xfrm>
          <a:prstGeom prst="rect">
            <a:avLst/>
          </a:prstGeom>
          <a:noFill/>
        </p:spPr>
        <p:txBody>
          <a:bodyPr wrap="square" rtlCol="0">
            <a:spAutoFit/>
          </a:bodyPr>
          <a:lstStyle/>
          <a:p>
            <a:r>
              <a:rPr lang="zh-CN" altLang="en-US" sz="1400" dirty="0"/>
              <a:t>以上是官方给出的</a:t>
            </a:r>
            <a:r>
              <a:rPr lang="en-US" altLang="zh-CN" sz="1400" dirty="0" err="1"/>
              <a:t>mysql</a:t>
            </a:r>
            <a:r>
              <a:rPr lang="zh-CN" altLang="en-US" sz="1400" dirty="0"/>
              <a:t>定义，但是我们可以浅显的理解为</a:t>
            </a:r>
            <a:r>
              <a:rPr lang="en-US" altLang="zh-CN" sz="1400" dirty="0" err="1"/>
              <a:t>mysql</a:t>
            </a:r>
            <a:r>
              <a:rPr lang="zh-CN" altLang="en-US" sz="1400" dirty="0"/>
              <a:t>就是一个个的文件，</a:t>
            </a:r>
            <a:r>
              <a:rPr lang="en-US" altLang="zh-CN" sz="1400" dirty="0" err="1"/>
              <a:t>mysql</a:t>
            </a:r>
            <a:r>
              <a:rPr lang="zh-CN" altLang="en-US" sz="1400" dirty="0"/>
              <a:t>开发者使用一些花里胡哨（此处是褒义词）的手段，将内存和磁盘之间的交互在操作系统原生交互基础上，大大提升了效率。</a:t>
            </a:r>
            <a:endParaRPr lang="en-US" altLang="zh-CN" sz="1400" dirty="0"/>
          </a:p>
        </p:txBody>
      </p:sp>
    </p:spTree>
    <p:extLst>
      <p:ext uri="{BB962C8B-B14F-4D97-AF65-F5344CB8AC3E}">
        <p14:creationId xmlns:p14="http://schemas.microsoft.com/office/powerpoint/2010/main" val="348246387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a:extLst>
              <a:ext uri="{FF2B5EF4-FFF2-40B4-BE49-F238E27FC236}">
                <a16:creationId xmlns:a16="http://schemas.microsoft.com/office/drawing/2014/main" id="{0548DA11-A247-4FC5-93CD-0BA4FB19AA15}"/>
              </a:ext>
            </a:extLst>
          </p:cNvPr>
          <p:cNvCxnSpPr>
            <a:cxnSpLocks/>
          </p:cNvCxnSpPr>
          <p:nvPr/>
        </p:nvCxnSpPr>
        <p:spPr>
          <a:xfrm>
            <a:off x="1489402" y="830519"/>
            <a:ext cx="7256207" cy="0"/>
          </a:xfrm>
          <a:prstGeom prst="line">
            <a:avLst/>
          </a:prstGeom>
          <a:ln w="25400">
            <a:solidFill>
              <a:srgbClr val="39A545"/>
            </a:solidFill>
          </a:ln>
        </p:spPr>
        <p:style>
          <a:lnRef idx="1">
            <a:schemeClr val="accent1"/>
          </a:lnRef>
          <a:fillRef idx="0">
            <a:schemeClr val="accent1"/>
          </a:fillRef>
          <a:effectRef idx="0">
            <a:schemeClr val="accent1"/>
          </a:effectRef>
          <a:fontRef idx="minor">
            <a:schemeClr val="tx1"/>
          </a:fontRef>
        </p:style>
      </p:cxnSp>
      <p:sp>
        <p:nvSpPr>
          <p:cNvPr id="38" name="任意多边形: 形状 37">
            <a:extLst>
              <a:ext uri="{FF2B5EF4-FFF2-40B4-BE49-F238E27FC236}">
                <a16:creationId xmlns:a16="http://schemas.microsoft.com/office/drawing/2014/main" id="{121219CF-7D58-4A2B-A4C4-B5326F9CFE09}"/>
              </a:ext>
            </a:extLst>
          </p:cNvPr>
          <p:cNvSpPr/>
          <p:nvPr/>
        </p:nvSpPr>
        <p:spPr>
          <a:xfrm>
            <a:off x="859155" y="777195"/>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w="25400">
            <a:solidFill>
              <a:srgbClr val="39A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0" name="图片 19">
            <a:extLst>
              <a:ext uri="{FF2B5EF4-FFF2-40B4-BE49-F238E27FC236}">
                <a16:creationId xmlns:a16="http://schemas.microsoft.com/office/drawing/2014/main" id="{FBBA25E8-226F-46A4-A2EB-921F3C8B2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266" y="-1"/>
            <a:ext cx="2524682" cy="816577"/>
          </a:xfrm>
          <a:prstGeom prst="rect">
            <a:avLst/>
          </a:prstGeom>
        </p:spPr>
      </p:pic>
      <p:sp>
        <p:nvSpPr>
          <p:cNvPr id="8" name="文本框 7">
            <a:extLst>
              <a:ext uri="{FF2B5EF4-FFF2-40B4-BE49-F238E27FC236}">
                <a16:creationId xmlns:a16="http://schemas.microsoft.com/office/drawing/2014/main" id="{4AB7A28C-B897-49A1-86E5-22A81E2FCA09}"/>
              </a:ext>
            </a:extLst>
          </p:cNvPr>
          <p:cNvSpPr txBox="1"/>
          <p:nvPr/>
        </p:nvSpPr>
        <p:spPr>
          <a:xfrm>
            <a:off x="419100" y="1041648"/>
            <a:ext cx="8398897" cy="3448188"/>
          </a:xfrm>
          <a:prstGeom prst="rect">
            <a:avLst/>
          </a:prstGeom>
          <a:noFill/>
        </p:spPr>
        <p:txBody>
          <a:bodyPr wrap="square" rtlCol="0">
            <a:spAutoFit/>
          </a:bodyPr>
          <a:lstStyle/>
          <a:p>
            <a:pPr>
              <a:lnSpc>
                <a:spcPts val="2200"/>
              </a:lnSpc>
            </a:pPr>
            <a:r>
              <a:rPr lang="zh-CN" altLang="en-US" sz="1600" dirty="0"/>
              <a:t>     </a:t>
            </a:r>
            <a:r>
              <a:rPr lang="zh-CN" altLang="en-US" sz="1400" dirty="0"/>
              <a:t>在了解</a:t>
            </a:r>
            <a:r>
              <a:rPr lang="en-US" altLang="zh-CN" sz="1400" dirty="0" err="1"/>
              <a:t>mysql</a:t>
            </a:r>
            <a:r>
              <a:rPr lang="zh-CN" altLang="en-US" sz="1400" dirty="0"/>
              <a:t>之前我们先回顾下以下两个操作系统的知识：</a:t>
            </a:r>
            <a:endParaRPr lang="en-US" altLang="zh-CN" sz="1600" dirty="0"/>
          </a:p>
          <a:p>
            <a:pPr>
              <a:lnSpc>
                <a:spcPts val="2200"/>
              </a:lnSpc>
            </a:pPr>
            <a:r>
              <a:rPr lang="zh-CN" altLang="en-US" sz="1400" dirty="0"/>
              <a:t>内存：</a:t>
            </a:r>
            <a:endParaRPr lang="en-US" altLang="zh-CN" sz="1400" dirty="0"/>
          </a:p>
          <a:p>
            <a:pPr>
              <a:lnSpc>
                <a:spcPts val="2200"/>
              </a:lnSpc>
            </a:pPr>
            <a:r>
              <a:rPr lang="en-US" altLang="zh-CN" sz="1400" dirty="0"/>
              <a:t>	</a:t>
            </a:r>
            <a:r>
              <a:rPr lang="zh-CN" altLang="en-US" sz="1400" dirty="0"/>
              <a:t>内存本身是通过电容来实现二进制位储存，每一个位的电容都非常小，只不过内存制造的非常密集所以可以保存很多位。</a:t>
            </a:r>
            <a:endParaRPr lang="en-US" altLang="zh-CN" sz="1400" dirty="0"/>
          </a:p>
          <a:p>
            <a:pPr>
              <a:lnSpc>
                <a:spcPts val="2200"/>
              </a:lnSpc>
            </a:pPr>
            <a:r>
              <a:rPr lang="en-US" altLang="zh-CN" sz="1400" dirty="0"/>
              <a:t>	</a:t>
            </a:r>
            <a:r>
              <a:rPr lang="zh-CN" altLang="en-US" sz="1400" dirty="0"/>
              <a:t>内存的构造中是通过地址线和数据线连接到二维矩阵中实现读写操作的。</a:t>
            </a:r>
            <a:endParaRPr lang="en-US" altLang="zh-CN" sz="1400" dirty="0"/>
          </a:p>
          <a:p>
            <a:pPr>
              <a:lnSpc>
                <a:spcPts val="2200"/>
              </a:lnSpc>
            </a:pPr>
            <a:r>
              <a:rPr lang="en-US" altLang="zh-CN" sz="1400" dirty="0"/>
              <a:t>	</a:t>
            </a:r>
            <a:r>
              <a:rPr lang="zh-CN" altLang="en-US" sz="1400" dirty="0"/>
              <a:t>内存在读写和存储过程中都离不开电。</a:t>
            </a:r>
            <a:endParaRPr lang="en-US" altLang="zh-CN" sz="1400" dirty="0"/>
          </a:p>
          <a:p>
            <a:pPr>
              <a:lnSpc>
                <a:spcPts val="2200"/>
              </a:lnSpc>
            </a:pPr>
            <a:r>
              <a:rPr lang="zh-CN" altLang="en-US" sz="1400" dirty="0"/>
              <a:t>磁盘：</a:t>
            </a:r>
            <a:endParaRPr lang="en-US" altLang="zh-CN" sz="1400" dirty="0"/>
          </a:p>
          <a:p>
            <a:pPr>
              <a:lnSpc>
                <a:spcPts val="2200"/>
              </a:lnSpc>
            </a:pPr>
            <a:r>
              <a:rPr lang="en-US" altLang="zh-CN" sz="1400" dirty="0"/>
              <a:t>	</a:t>
            </a:r>
            <a:r>
              <a:rPr lang="zh-CN" altLang="en-US" sz="1400" dirty="0"/>
              <a:t>可抽象理解为老式留声机，老式留声机播放唱片的时候，唱针就会读取凹槽记录的信息，然后传递到喇叭中；磁盘类似，但磁盘会同时会有读写两个针头，在读写数据的时候，读写头回去定位数据所在扇区的地址，这个定位过程是传动臂控制的角度和磁盘的旋转共同决定的额，所以在读写过程中，传动臂会不断的调整角度，我们所谓的</a:t>
            </a:r>
            <a:r>
              <a:rPr lang="en-US" altLang="zh-CN" sz="1400" dirty="0" err="1"/>
              <a:t>io</a:t>
            </a:r>
            <a:r>
              <a:rPr lang="zh-CN" altLang="en-US" sz="1400" dirty="0"/>
              <a:t>读写瓶颈就是这个不断定位的过程。</a:t>
            </a:r>
            <a:endParaRPr lang="en-US" altLang="zh-CN" sz="1400" dirty="0"/>
          </a:p>
          <a:p>
            <a:pPr>
              <a:lnSpc>
                <a:spcPts val="2200"/>
              </a:lnSpc>
            </a:pPr>
            <a:endParaRPr lang="en-US" altLang="zh-CN" sz="1400" dirty="0"/>
          </a:p>
        </p:txBody>
      </p:sp>
      <p:sp>
        <p:nvSpPr>
          <p:cNvPr id="11" name="TextBox 20">
            <a:extLst>
              <a:ext uri="{FF2B5EF4-FFF2-40B4-BE49-F238E27FC236}">
                <a16:creationId xmlns:a16="http://schemas.microsoft.com/office/drawing/2014/main" id="{17C9B28A-0B81-4359-A928-880BA877E3C6}"/>
              </a:ext>
            </a:extLst>
          </p:cNvPr>
          <p:cNvSpPr txBox="1"/>
          <p:nvPr/>
        </p:nvSpPr>
        <p:spPr>
          <a:xfrm>
            <a:off x="907976" y="378471"/>
            <a:ext cx="2067957" cy="400110"/>
          </a:xfrm>
          <a:prstGeom prst="rect">
            <a:avLst/>
          </a:prstGeom>
          <a:noFill/>
        </p:spPr>
        <p:txBody>
          <a:bodyPr wrap="square" rtlCol="0">
            <a:spAutoFit/>
          </a:bodyPr>
          <a:lstStyle/>
          <a:p>
            <a:r>
              <a:rPr lang="zh-CN" altLang="en-US" sz="2000" dirty="0">
                <a:cs typeface="+mn-ea"/>
                <a:sym typeface="+mn-lt"/>
              </a:rPr>
              <a:t>储备知识点</a:t>
            </a:r>
          </a:p>
        </p:txBody>
      </p:sp>
      <p:sp>
        <p:nvSpPr>
          <p:cNvPr id="12" name="箭头: 五边形 11">
            <a:extLst>
              <a:ext uri="{FF2B5EF4-FFF2-40B4-BE49-F238E27FC236}">
                <a16:creationId xmlns:a16="http://schemas.microsoft.com/office/drawing/2014/main" id="{2B611552-5EC7-4948-9A11-9CE3009AC45F}"/>
              </a:ext>
            </a:extLst>
          </p:cNvPr>
          <p:cNvSpPr/>
          <p:nvPr/>
        </p:nvSpPr>
        <p:spPr>
          <a:xfrm>
            <a:off x="419100" y="449077"/>
            <a:ext cx="361950" cy="328118"/>
          </a:xfrm>
          <a:prstGeom prst="homePlate">
            <a:avLst/>
          </a:prstGeom>
          <a:solidFill>
            <a:srgbClr val="39A545"/>
          </a:solidFill>
          <a:ln>
            <a:solidFill>
              <a:srgbClr val="39A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33006627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4A80E4C7-FE56-419B-B070-EF2DDD021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266" y="-1"/>
            <a:ext cx="2524682" cy="816577"/>
          </a:xfrm>
          <a:prstGeom prst="rect">
            <a:avLst/>
          </a:prstGeom>
        </p:spPr>
      </p:pic>
      <p:sp>
        <p:nvSpPr>
          <p:cNvPr id="12" name="矩形 11">
            <a:extLst>
              <a:ext uri="{FF2B5EF4-FFF2-40B4-BE49-F238E27FC236}">
                <a16:creationId xmlns:a16="http://schemas.microsoft.com/office/drawing/2014/main" id="{3B7C1B40-988B-49FA-9F84-01BEA4730547}"/>
              </a:ext>
            </a:extLst>
          </p:cNvPr>
          <p:cNvSpPr/>
          <p:nvPr/>
        </p:nvSpPr>
        <p:spPr>
          <a:xfrm>
            <a:off x="0" y="2051320"/>
            <a:ext cx="1113183" cy="939819"/>
          </a:xfrm>
          <a:prstGeom prst="rect">
            <a:avLst/>
          </a:prstGeom>
          <a:solidFill>
            <a:srgbClr val="39A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cs typeface="+mn-ea"/>
                <a:sym typeface="+mn-lt"/>
              </a:rPr>
              <a:t>02</a:t>
            </a:r>
            <a:endParaRPr lang="zh-CN" altLang="en-US" sz="1400" dirty="0">
              <a:cs typeface="+mn-ea"/>
              <a:sym typeface="+mn-lt"/>
            </a:endParaRPr>
          </a:p>
        </p:txBody>
      </p:sp>
      <p:sp>
        <p:nvSpPr>
          <p:cNvPr id="2" name="文本框 1">
            <a:extLst>
              <a:ext uri="{FF2B5EF4-FFF2-40B4-BE49-F238E27FC236}">
                <a16:creationId xmlns:a16="http://schemas.microsoft.com/office/drawing/2014/main" id="{E475F280-B2DA-4196-B58B-8D53BCFDE692}"/>
              </a:ext>
            </a:extLst>
          </p:cNvPr>
          <p:cNvSpPr txBox="1"/>
          <p:nvPr/>
        </p:nvSpPr>
        <p:spPr>
          <a:xfrm>
            <a:off x="1500806" y="1975476"/>
            <a:ext cx="4653503" cy="1015663"/>
          </a:xfrm>
          <a:prstGeom prst="rect">
            <a:avLst/>
          </a:prstGeom>
          <a:noFill/>
        </p:spPr>
        <p:txBody>
          <a:bodyPr wrap="square" rtlCol="0">
            <a:spAutoFit/>
          </a:bodyPr>
          <a:lstStyle/>
          <a:p>
            <a:r>
              <a:rPr lang="en-US" altLang="zh-CN" sz="6000" dirty="0" err="1">
                <a:cs typeface="+mn-ea"/>
                <a:sym typeface="+mn-lt"/>
              </a:rPr>
              <a:t>Innodb</a:t>
            </a:r>
            <a:r>
              <a:rPr lang="zh-CN" altLang="en-US" sz="6000" dirty="0">
                <a:cs typeface="+mn-ea"/>
                <a:sym typeface="+mn-lt"/>
              </a:rPr>
              <a:t>引擎</a:t>
            </a:r>
            <a:endParaRPr lang="en-US" altLang="zh-CN" sz="6000" dirty="0">
              <a:cs typeface="+mn-ea"/>
              <a:sym typeface="+mn-lt"/>
            </a:endParaRPr>
          </a:p>
        </p:txBody>
      </p:sp>
    </p:spTree>
    <p:extLst>
      <p:ext uri="{BB962C8B-B14F-4D97-AF65-F5344CB8AC3E}">
        <p14:creationId xmlns:p14="http://schemas.microsoft.com/office/powerpoint/2010/main" val="282396869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a:extLst>
              <a:ext uri="{FF2B5EF4-FFF2-40B4-BE49-F238E27FC236}">
                <a16:creationId xmlns:a16="http://schemas.microsoft.com/office/drawing/2014/main" id="{0548DA11-A247-4FC5-93CD-0BA4FB19AA15}"/>
              </a:ext>
            </a:extLst>
          </p:cNvPr>
          <p:cNvCxnSpPr>
            <a:cxnSpLocks/>
          </p:cNvCxnSpPr>
          <p:nvPr/>
        </p:nvCxnSpPr>
        <p:spPr>
          <a:xfrm>
            <a:off x="1489402" y="830519"/>
            <a:ext cx="7256207" cy="0"/>
          </a:xfrm>
          <a:prstGeom prst="line">
            <a:avLst/>
          </a:prstGeom>
          <a:ln w="25400">
            <a:solidFill>
              <a:srgbClr val="39A545"/>
            </a:solidFill>
          </a:ln>
        </p:spPr>
        <p:style>
          <a:lnRef idx="1">
            <a:schemeClr val="accent1"/>
          </a:lnRef>
          <a:fillRef idx="0">
            <a:schemeClr val="accent1"/>
          </a:fillRef>
          <a:effectRef idx="0">
            <a:schemeClr val="accent1"/>
          </a:effectRef>
          <a:fontRef idx="minor">
            <a:schemeClr val="tx1"/>
          </a:fontRef>
        </p:style>
      </p:cxnSp>
      <p:sp>
        <p:nvSpPr>
          <p:cNvPr id="38" name="任意多边形: 形状 37">
            <a:extLst>
              <a:ext uri="{FF2B5EF4-FFF2-40B4-BE49-F238E27FC236}">
                <a16:creationId xmlns:a16="http://schemas.microsoft.com/office/drawing/2014/main" id="{121219CF-7D58-4A2B-A4C4-B5326F9CFE09}"/>
              </a:ext>
            </a:extLst>
          </p:cNvPr>
          <p:cNvSpPr/>
          <p:nvPr/>
        </p:nvSpPr>
        <p:spPr>
          <a:xfrm>
            <a:off x="859155" y="777195"/>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w="25400">
            <a:solidFill>
              <a:srgbClr val="39A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0" name="图片 19">
            <a:extLst>
              <a:ext uri="{FF2B5EF4-FFF2-40B4-BE49-F238E27FC236}">
                <a16:creationId xmlns:a16="http://schemas.microsoft.com/office/drawing/2014/main" id="{FBBA25E8-226F-46A4-A2EB-921F3C8B2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266" y="-1"/>
            <a:ext cx="2524682" cy="816577"/>
          </a:xfrm>
          <a:prstGeom prst="rect">
            <a:avLst/>
          </a:prstGeom>
        </p:spPr>
      </p:pic>
      <p:sp>
        <p:nvSpPr>
          <p:cNvPr id="11" name="TextBox 20">
            <a:extLst>
              <a:ext uri="{FF2B5EF4-FFF2-40B4-BE49-F238E27FC236}">
                <a16:creationId xmlns:a16="http://schemas.microsoft.com/office/drawing/2014/main" id="{17C9B28A-0B81-4359-A928-880BA877E3C6}"/>
              </a:ext>
            </a:extLst>
          </p:cNvPr>
          <p:cNvSpPr txBox="1"/>
          <p:nvPr/>
        </p:nvSpPr>
        <p:spPr>
          <a:xfrm>
            <a:off x="907976" y="378471"/>
            <a:ext cx="2779441" cy="400110"/>
          </a:xfrm>
          <a:prstGeom prst="rect">
            <a:avLst/>
          </a:prstGeom>
          <a:noFill/>
        </p:spPr>
        <p:txBody>
          <a:bodyPr wrap="square" rtlCol="0">
            <a:spAutoFit/>
          </a:bodyPr>
          <a:lstStyle/>
          <a:p>
            <a:r>
              <a:rPr lang="zh-CN" altLang="en-US" sz="2000" dirty="0">
                <a:cs typeface="+mn-ea"/>
                <a:sym typeface="+mn-lt"/>
              </a:rPr>
              <a:t>储存过程</a:t>
            </a:r>
            <a:endParaRPr lang="en-US" altLang="zh-CN" sz="2000" dirty="0">
              <a:cs typeface="+mn-ea"/>
              <a:sym typeface="+mn-lt"/>
            </a:endParaRPr>
          </a:p>
        </p:txBody>
      </p:sp>
      <p:sp>
        <p:nvSpPr>
          <p:cNvPr id="12" name="箭头: 五边形 11">
            <a:extLst>
              <a:ext uri="{FF2B5EF4-FFF2-40B4-BE49-F238E27FC236}">
                <a16:creationId xmlns:a16="http://schemas.microsoft.com/office/drawing/2014/main" id="{2B611552-5EC7-4948-9A11-9CE3009AC45F}"/>
              </a:ext>
            </a:extLst>
          </p:cNvPr>
          <p:cNvSpPr/>
          <p:nvPr/>
        </p:nvSpPr>
        <p:spPr>
          <a:xfrm>
            <a:off x="419100" y="449077"/>
            <a:ext cx="361950" cy="328118"/>
          </a:xfrm>
          <a:prstGeom prst="homePlate">
            <a:avLst/>
          </a:prstGeom>
          <a:solidFill>
            <a:srgbClr val="39A545"/>
          </a:solidFill>
          <a:ln>
            <a:solidFill>
              <a:srgbClr val="39A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a:extLst>
              <a:ext uri="{FF2B5EF4-FFF2-40B4-BE49-F238E27FC236}">
                <a16:creationId xmlns:a16="http://schemas.microsoft.com/office/drawing/2014/main" id="{74B71768-B170-4651-B6FA-77F50FD38583}"/>
              </a:ext>
            </a:extLst>
          </p:cNvPr>
          <p:cNvSpPr/>
          <p:nvPr/>
        </p:nvSpPr>
        <p:spPr>
          <a:xfrm>
            <a:off x="859155" y="1010107"/>
            <a:ext cx="7589838" cy="369332"/>
          </a:xfrm>
          <a:prstGeom prst="rect">
            <a:avLst/>
          </a:prstGeom>
        </p:spPr>
        <p:txBody>
          <a:bodyPr wrap="square">
            <a:spAutoFit/>
          </a:bodyPr>
          <a:lstStyle/>
          <a:p>
            <a:r>
              <a:rPr lang="en-US" altLang="zh-CN" dirty="0"/>
              <a:t> </a:t>
            </a:r>
            <a:endParaRPr lang="zh-CN" altLang="en-US" dirty="0"/>
          </a:p>
        </p:txBody>
      </p:sp>
      <p:sp>
        <p:nvSpPr>
          <p:cNvPr id="3" name="文本框 2">
            <a:extLst>
              <a:ext uri="{FF2B5EF4-FFF2-40B4-BE49-F238E27FC236}">
                <a16:creationId xmlns:a16="http://schemas.microsoft.com/office/drawing/2014/main" id="{09B28578-BDDA-49BF-918D-BFBE28CD506E}"/>
              </a:ext>
            </a:extLst>
          </p:cNvPr>
          <p:cNvSpPr txBox="1"/>
          <p:nvPr/>
        </p:nvSpPr>
        <p:spPr>
          <a:xfrm>
            <a:off x="675191" y="1215300"/>
            <a:ext cx="7649155" cy="646331"/>
          </a:xfrm>
          <a:prstGeom prst="rect">
            <a:avLst/>
          </a:prstGeom>
          <a:noFill/>
        </p:spPr>
        <p:txBody>
          <a:bodyPr wrap="square" rtlCol="0">
            <a:spAutoFit/>
          </a:bodyPr>
          <a:lstStyle/>
          <a:p>
            <a:r>
              <a:rPr lang="zh-CN" altLang="en-US" dirty="0"/>
              <a:t>篇幅原因，移步至我整理好的这篇文章中</a:t>
            </a:r>
            <a:endParaRPr lang="en-US" altLang="zh-CN" dirty="0"/>
          </a:p>
          <a:p>
            <a:r>
              <a:rPr lang="en-US" altLang="zh-CN" dirty="0"/>
              <a:t>https://dogyin.wang/2020/03/27/20200327-mysql01/</a:t>
            </a:r>
            <a:endParaRPr lang="zh-CN" altLang="en-US" dirty="0"/>
          </a:p>
        </p:txBody>
      </p:sp>
      <p:sp>
        <p:nvSpPr>
          <p:cNvPr id="4" name="文本框 3">
            <a:extLst>
              <a:ext uri="{FF2B5EF4-FFF2-40B4-BE49-F238E27FC236}">
                <a16:creationId xmlns:a16="http://schemas.microsoft.com/office/drawing/2014/main" id="{3D3A0502-DC24-4B23-8E33-4094C8B6717B}"/>
              </a:ext>
            </a:extLst>
          </p:cNvPr>
          <p:cNvSpPr txBox="1"/>
          <p:nvPr/>
        </p:nvSpPr>
        <p:spPr>
          <a:xfrm>
            <a:off x="675191" y="2218414"/>
            <a:ext cx="7773802" cy="1200329"/>
          </a:xfrm>
          <a:prstGeom prst="rect">
            <a:avLst/>
          </a:prstGeom>
          <a:noFill/>
        </p:spPr>
        <p:txBody>
          <a:bodyPr wrap="square" rtlCol="0">
            <a:spAutoFit/>
          </a:bodyPr>
          <a:lstStyle/>
          <a:p>
            <a:r>
              <a:rPr lang="zh-CN" altLang="en-US" dirty="0"/>
              <a:t>从下面几个方面入手：</a:t>
            </a:r>
            <a:endParaRPr lang="en-US" altLang="zh-CN" dirty="0"/>
          </a:p>
          <a:p>
            <a:r>
              <a:rPr lang="en-US" altLang="zh-CN" dirty="0"/>
              <a:t>1.</a:t>
            </a:r>
            <a:r>
              <a:rPr lang="zh-CN" altLang="en-US" dirty="0"/>
              <a:t>记录存储格式</a:t>
            </a:r>
            <a:endParaRPr lang="en-US" altLang="zh-CN" dirty="0"/>
          </a:p>
          <a:p>
            <a:r>
              <a:rPr lang="en-US" altLang="zh-CN" dirty="0"/>
              <a:t>2.</a:t>
            </a:r>
            <a:r>
              <a:rPr lang="zh-CN" altLang="en-US" dirty="0"/>
              <a:t>各种索引树的建立</a:t>
            </a:r>
            <a:endParaRPr lang="en-US" altLang="zh-CN" dirty="0"/>
          </a:p>
          <a:p>
            <a:r>
              <a:rPr lang="en-US" altLang="zh-CN" dirty="0"/>
              <a:t>3.Innodb</a:t>
            </a:r>
            <a:r>
              <a:rPr lang="zh-CN" altLang="en-US" dirty="0"/>
              <a:t>的插入和查询过程</a:t>
            </a:r>
          </a:p>
        </p:txBody>
      </p:sp>
    </p:spTree>
    <p:extLst>
      <p:ext uri="{BB962C8B-B14F-4D97-AF65-F5344CB8AC3E}">
        <p14:creationId xmlns:p14="http://schemas.microsoft.com/office/powerpoint/2010/main" val="25027131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4A80E4C7-FE56-419B-B070-EF2DDD021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266" y="-1"/>
            <a:ext cx="2524682" cy="816577"/>
          </a:xfrm>
          <a:prstGeom prst="rect">
            <a:avLst/>
          </a:prstGeom>
        </p:spPr>
      </p:pic>
      <p:sp>
        <p:nvSpPr>
          <p:cNvPr id="12" name="矩形 11">
            <a:extLst>
              <a:ext uri="{FF2B5EF4-FFF2-40B4-BE49-F238E27FC236}">
                <a16:creationId xmlns:a16="http://schemas.microsoft.com/office/drawing/2014/main" id="{3B7C1B40-988B-49FA-9F84-01BEA4730547}"/>
              </a:ext>
            </a:extLst>
          </p:cNvPr>
          <p:cNvSpPr/>
          <p:nvPr/>
        </p:nvSpPr>
        <p:spPr>
          <a:xfrm>
            <a:off x="0" y="2051320"/>
            <a:ext cx="1113183" cy="939819"/>
          </a:xfrm>
          <a:prstGeom prst="rect">
            <a:avLst/>
          </a:prstGeom>
          <a:solidFill>
            <a:srgbClr val="39A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cs typeface="+mn-ea"/>
                <a:sym typeface="+mn-lt"/>
              </a:rPr>
              <a:t>03</a:t>
            </a:r>
            <a:endParaRPr lang="zh-CN" altLang="en-US" sz="1400" dirty="0">
              <a:cs typeface="+mn-ea"/>
              <a:sym typeface="+mn-lt"/>
            </a:endParaRPr>
          </a:p>
        </p:txBody>
      </p:sp>
      <p:sp>
        <p:nvSpPr>
          <p:cNvPr id="2" name="文本框 1">
            <a:extLst>
              <a:ext uri="{FF2B5EF4-FFF2-40B4-BE49-F238E27FC236}">
                <a16:creationId xmlns:a16="http://schemas.microsoft.com/office/drawing/2014/main" id="{E475F280-B2DA-4196-B58B-8D53BCFDE692}"/>
              </a:ext>
            </a:extLst>
          </p:cNvPr>
          <p:cNvSpPr txBox="1"/>
          <p:nvPr/>
        </p:nvSpPr>
        <p:spPr>
          <a:xfrm>
            <a:off x="1200150" y="1975476"/>
            <a:ext cx="8058150" cy="1015663"/>
          </a:xfrm>
          <a:prstGeom prst="rect">
            <a:avLst/>
          </a:prstGeom>
          <a:noFill/>
        </p:spPr>
        <p:txBody>
          <a:bodyPr wrap="square" rtlCol="0">
            <a:spAutoFit/>
          </a:bodyPr>
          <a:lstStyle/>
          <a:p>
            <a:r>
              <a:rPr lang="zh-CN" altLang="en-US" sz="6000" dirty="0"/>
              <a:t>常用优化手段</a:t>
            </a:r>
            <a:endParaRPr lang="zh-CN" altLang="en-US" sz="4000" dirty="0"/>
          </a:p>
        </p:txBody>
      </p:sp>
    </p:spTree>
    <p:extLst>
      <p:ext uri="{BB962C8B-B14F-4D97-AF65-F5344CB8AC3E}">
        <p14:creationId xmlns:p14="http://schemas.microsoft.com/office/powerpoint/2010/main" val="126797777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6"/>
</p:tagLst>
</file>

<file path=ppt/tags/tag10.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1"/>
  <p:tag name="SCENECOLOR-TEXT" val="Color_Theme"/>
  <p:tag name="SCENECOLOR-TEXT-VALUE" val="47838262"/>
  <p:tag name="POCKET_APPLY_TIME" val="2019年5月17日"/>
  <p:tag name="POCKET_APPLY_TYPE" val="Slide"/>
  <p:tag name="APPLYORDER" val="Rectangle 3"/>
  <p:tag name="RESOURCEID" val="636936535137039333"/>
  <p:tag name="SCENEID" val="636936535137039333"/>
  <p:tag name="ANIMSTRING" val="s_636936535137039333"/>
  <p:tag name="SCENELINKIDS" val="2|3|4|5|6|7|8|9|10|11|12|13|17|16"/>
</p:tagLst>
</file>

<file path=ppt/tags/tag11.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1"/>
  <p:tag name="SCENECOLOR-TEXT" val="Color_Theme"/>
  <p:tag name="SCENECOLOR-TEXT-VALUE" val="47838262"/>
  <p:tag name="POCKET_APPLY_TIME" val="2019年5月17日"/>
  <p:tag name="POCKET_APPLY_TYPE" val="Slide"/>
  <p:tag name="APPLYORDER" val="Rectangle 4"/>
  <p:tag name="RESOURCEID" val="636936535137039333"/>
  <p:tag name="SCENEID" val="636936535137039333"/>
  <p:tag name="ANIMSTRING" val="s_636936535137039333"/>
  <p:tag name="SCENELINKIDS" val="2|3|4|5|6|7|8|9|10|11|12|13|17|16"/>
</p:tagLst>
</file>

<file path=ppt/tags/tag12.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TEXT" val="Color_Theme"/>
  <p:tag name="SCENECOLOR-TEXT-VALUE" val="47838262"/>
  <p:tag name="POCKET_APPLY_TIME" val="2019年5月17日"/>
  <p:tag name="POCKET_APPLY_TYPE" val="Slide"/>
  <p:tag name="RESOURCEID" val="636936535137039333"/>
  <p:tag name="SCENEID" val="636936535137039333"/>
  <p:tag name="ANIMSTRING" val="s_636936535137039333"/>
  <p:tag name="SCENELINKIDS" val="2|3|4|5|6|7|8|9|10|11|12|13|17|16"/>
</p:tagLst>
</file>

<file path=ppt/tags/tag1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47838262"/>
  <p:tag name="SCENECOLOR-TEXT" val="Color_Theme"/>
  <p:tag name="SCENECOLOR-TEXT-VALUE" val="47838262"/>
  <p:tag name="POCKET_APPLY_TIME" val="2019年5月17日"/>
  <p:tag name="POCKET_APPLY_TYPE" val="Slide"/>
  <p:tag name="RESOURCEID" val="636936535137039333"/>
  <p:tag name="SCENEID" val="636936535137039333"/>
  <p:tag name="ANIMSTRING" val="s_636936535137039333"/>
  <p:tag name="SCENELINKIDS" val="2|3|4|5|6|7|8|9|10|11|12|13|17|16"/>
</p:tagLst>
</file>

<file path=ppt/tags/tag14.xml><?xml version="1.0" encoding="utf-8"?>
<p:tagLst xmlns:a="http://schemas.openxmlformats.org/drawingml/2006/main" xmlns:r="http://schemas.openxmlformats.org/officeDocument/2006/relationships" xmlns:p="http://schemas.openxmlformats.org/presentationml/2006/main">
  <p:tag name="PA" val="v5.2.4"/>
  <p:tag name="SCENESHAPETYPE" val="SceneText"/>
  <p:tag name="SCENESHAPESUBTYPE" val="SceneTitleText"/>
  <p:tag name="SCENESHAPENAME" val="主题文本"/>
  <p:tag name="SCENECOLOR-TEXT" val="Color_Theme"/>
  <p:tag name="SCENECOLOR-TEXT-VALUE" val="47838262"/>
  <p:tag name="POCKET_APPLY_TIME" val="2019年5月17日"/>
  <p:tag name="POCKET_APPLY_TYPE" val="Slide"/>
  <p:tag name="RESOURCEID" val="636936535137039333"/>
  <p:tag name="SCENEID" val="636936535137039333"/>
  <p:tag name="ANIMSTRING" val="s_636936535137039333"/>
  <p:tag name="SCENELINKIDS" val="2|3|4|5|6|7|8|9|10|11|12|13|17|16"/>
</p:tagLst>
</file>

<file path=ppt/tags/tag1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POCKET_APPLY_TIME" val="2019年5月17日"/>
  <p:tag name="POCKET_APPLY_TYPE" val="Slide"/>
  <p:tag name="RESOURCEID" val="636936535137039333"/>
  <p:tag name="SCENEID" val="636936535137039333"/>
  <p:tag name="ANIMSTRING" val="s_636936535137039333"/>
  <p:tag name="SCENELINKIDS" val="2|3|4|5|6|7|8|9|10|11|12|13|17|16"/>
</p:tagLst>
</file>

<file path=ppt/tags/tag2.xml><?xml version="1.0" encoding="utf-8"?>
<p:tagLst xmlns:a="http://schemas.openxmlformats.org/drawingml/2006/main" xmlns:r="http://schemas.openxmlformats.org/officeDocument/2006/relationships" xmlns:p="http://schemas.openxmlformats.org/presentationml/2006/main">
  <p:tag name="COLORS" val="1,0|47838261,165372|47838262,16777215|47858052,15773696"/>
  <p:tag name="BAKCCOLORTYPE" val="Color_Theme"/>
  <p:tag name="BAKCCOLOR" val="1"/>
  <p:tag name="POCKET_APPLY_TIME" val="2019年5月17日"/>
  <p:tag name="POCKET_APPLY_TYPE" val="Slide"/>
  <p:tag name="TAG_SCENEANIMNAME" val="【花道】两点聚焦式简约片头.pa"/>
</p:tagLst>
</file>

<file path=ppt/tags/tag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47838261"/>
  <p:tag name="SCENECOLOR-TEXT" val="Color_Theme"/>
  <p:tag name="SCENECOLOR-TEXT-VALUE" val="47838262"/>
  <p:tag name="POCKET_APPLY_TIME" val="2019年5月17日"/>
  <p:tag name="POCKET_APPLY_TYPE" val="Slide"/>
  <p:tag name="APPLYORDER" val="Oval 2"/>
  <p:tag name="RESOURCEID" val="636936535137039333"/>
  <p:tag name="SCENEID" val="636936535137039333"/>
  <p:tag name="ANIMSTRING" val="s_636936535137039333"/>
  <p:tag name="SCENELINKIDS" val="2|3|4|5|6|7|8|9|10|11|12|13|17|16"/>
</p:tagLst>
</file>

<file path=ppt/tags/tag4.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47838261"/>
  <p:tag name="SCENECOLOR-TEXT" val="Color_Theme"/>
  <p:tag name="SCENECOLOR-TEXT-VALUE" val="47838262"/>
  <p:tag name="POCKET_APPLY_TIME" val="2019年5月17日"/>
  <p:tag name="POCKET_APPLY_TYPE" val="Slide"/>
  <p:tag name="RESOURCEID" val="636936535137039333"/>
  <p:tag name="SCENEID" val="636936535137039333"/>
  <p:tag name="ANIMSTRING" val="s_636936535137039333"/>
  <p:tag name="SCENELINKIDS" val="2|3|4|5|6|7|8|9|10|11|12|13|17|16"/>
</p:tagLst>
</file>

<file path=ppt/tags/tag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47838262"/>
  <p:tag name="SCENECOLOR-TEXT" val="Color_Theme"/>
  <p:tag name="SCENECOLOR-TEXT-VALUE" val="47838262"/>
  <p:tag name="POCKET_APPLY_TIME" val="2019年5月17日"/>
  <p:tag name="POCKET_APPLY_TYPE" val="Slide"/>
  <p:tag name="RESOURCEID" val="636936535137039333"/>
  <p:tag name="SCENEID" val="636936535137039333"/>
  <p:tag name="ANIMSTRING" val="s_636936535137039333"/>
  <p:tag name="SCENELINKIDS" val="2|3|4|5|6|7|8|9|10|11|12|13|17|16"/>
</p:tagLst>
</file>

<file path=ppt/tags/tag6.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TEXT" val="Color_Theme"/>
  <p:tag name="SCENECOLOR-TEXT-VALUE" val="47838262"/>
  <p:tag name="POCKET_APPLY_TIME" val="2019年5月17日"/>
  <p:tag name="POCKET_APPLY_TYPE" val="Slide"/>
  <p:tag name="RESOURCEID" val="636936535137039333"/>
  <p:tag name="SCENEID" val="636936535137039333"/>
  <p:tag name="ANIMSTRING" val="s_636936535137039333"/>
  <p:tag name="SCENELINKIDS" val="2|3|4|5|6|7|8|9|10|11|12|13|17|16"/>
</p:tagLst>
</file>

<file path=ppt/tags/tag7.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47858052"/>
  <p:tag name="SCENECOLOR-TEXT" val="Color_Theme"/>
  <p:tag name="SCENECOLOR-TEXT-VALUE" val="47838262"/>
  <p:tag name="POCKET_APPLY_TIME" val="2019年5月17日"/>
  <p:tag name="POCKET_APPLY_TYPE" val="Slide"/>
  <p:tag name="APPLYORDER" val="Oval 2"/>
  <p:tag name="RESOURCEID" val="636936535137039333"/>
  <p:tag name="SCENEID" val="636936535137039333"/>
  <p:tag name="ANIMSTRING" val="s_636936535137039333"/>
  <p:tag name="SCENELINKIDS" val="2|3|4|5|6|7|8|9|10|11|12|13|17|16"/>
</p:tagLst>
</file>

<file path=ppt/tags/tag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47858052"/>
  <p:tag name="SCENECOLOR-TEXT" val="Color_Theme"/>
  <p:tag name="SCENECOLOR-TEXT-VALUE" val="47838262"/>
  <p:tag name="POCKET_APPLY_TIME" val="2019年5月17日"/>
  <p:tag name="POCKET_APPLY_TYPE" val="Slide"/>
  <p:tag name="RESOURCEID" val="636936535137039333"/>
  <p:tag name="SCENEID" val="636936535137039333"/>
  <p:tag name="ANIMSTRING" val="s_636936535137039333"/>
  <p:tag name="SCENELINKIDS" val="2|3|4|5|6|7|8|9|10|11|12|13|17|16"/>
</p:tagLst>
</file>

<file path=ppt/tags/tag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47838262"/>
  <p:tag name="SCENECOLOR-TEXT" val="Color_Theme"/>
  <p:tag name="SCENECOLOR-TEXT-VALUE" val="47838262"/>
  <p:tag name="POCKET_APPLY_TIME" val="2019年5月17日"/>
  <p:tag name="POCKET_APPLY_TYPE" val="Slide"/>
  <p:tag name="RESOURCEID" val="636936535137039333"/>
  <p:tag name="SCENEID" val="636936535137039333"/>
  <p:tag name="ANIMSTRING" val="s_636936535137039333"/>
  <p:tag name="SCENELINKIDS" val="2|3|4|5|6|7|8|9|10|11|12|13|17|16"/>
</p:tagLst>
</file>

<file path=ppt/theme/theme1.xml><?xml version="1.0" encoding="utf-8"?>
<a:theme xmlns:a="http://schemas.openxmlformats.org/drawingml/2006/main" name="Office 主题​​">
  <a:themeElements>
    <a:clrScheme name="自定义 8">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1E98A8"/>
      </a:hlink>
      <a:folHlink>
        <a:srgbClr val="954F72"/>
      </a:folHlink>
    </a:clrScheme>
    <a:fontScheme name="14frmzwl">
      <a:majorFont>
        <a:latin typeface="Arial" panose="020F0302020204030204"/>
        <a:ea typeface="Microsoft YaHei"/>
        <a:cs typeface=""/>
      </a:majorFont>
      <a:minorFont>
        <a:latin typeface="Arial" panose="020F0502020204030204"/>
        <a:ea typeface="Microsoft YaHei"/>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36912889829951488.pa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8710</TotalTime>
  <Words>1459</Words>
  <Application>Microsoft Office PowerPoint</Application>
  <PresentationFormat>自定义</PresentationFormat>
  <Paragraphs>117</Paragraphs>
  <Slides>15</Slides>
  <Notes>15</Notes>
  <HiddenSlides>0</HiddenSlides>
  <MMClips>1</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15</vt:i4>
      </vt:variant>
    </vt:vector>
  </HeadingPairs>
  <TitlesOfParts>
    <vt:vector size="22" baseType="lpstr">
      <vt:lpstr>Arial Unicode MS</vt:lpstr>
      <vt:lpstr>等线</vt:lpstr>
      <vt:lpstr>等线 Light</vt:lpstr>
      <vt:lpstr>Arial</vt:lpstr>
      <vt:lpstr>Verdana</vt:lpstr>
      <vt:lpstr>Office 主题​​</vt:lpstr>
      <vt:lpstr>636912889829951488.paslide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Administrator</cp:lastModifiedBy>
  <cp:revision>881</cp:revision>
  <dcterms:created xsi:type="dcterms:W3CDTF">2017-08-07T14:44:08Z</dcterms:created>
  <dcterms:modified xsi:type="dcterms:W3CDTF">2020-05-18T06:30:17Z</dcterms:modified>
</cp:coreProperties>
</file>