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-10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6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98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9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5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0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7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5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16-04-07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57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VerilogTetris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Dogan</a:t>
            </a:r>
            <a:r>
              <a:rPr lang="en-US" dirty="0" smtClean="0"/>
              <a:t> </a:t>
            </a:r>
            <a:r>
              <a:rPr lang="en-US" dirty="0" err="1" smtClean="0"/>
              <a:t>akad</a:t>
            </a:r>
            <a:r>
              <a:rPr lang="en-US" dirty="0" smtClean="0"/>
              <a:t> and </a:t>
            </a:r>
            <a:r>
              <a:rPr lang="en-US" dirty="0" err="1" smtClean="0"/>
              <a:t>philip</a:t>
            </a:r>
            <a:r>
              <a:rPr lang="en-US" dirty="0" smtClean="0"/>
              <a:t> </a:t>
            </a:r>
            <a:r>
              <a:rPr lang="en-US" dirty="0" err="1" smtClean="0"/>
              <a:t>tsang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808384"/>
            <a:ext cx="805628" cy="8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5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Tetrisian</a:t>
            </a:r>
            <a:r>
              <a:rPr lang="en-US" dirty="0" smtClean="0"/>
              <a:t> Logic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Rotation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Logic of Tetris rotation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Gravitation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3681" b="136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Game flow logic to place blocks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World Animations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t="15349" b="1534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Winning, row reductions, lost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t="31879" b="3187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acts as user interface input</a:t>
            </a:r>
          </a:p>
          <a:p>
            <a:r>
              <a:rPr lang="en-US" dirty="0" err="1" smtClean="0"/>
              <a:t>Datapath</a:t>
            </a:r>
            <a:r>
              <a:rPr lang="en-US" dirty="0" smtClean="0"/>
              <a:t> is signaled by states computed in Control</a:t>
            </a:r>
          </a:p>
          <a:p>
            <a:r>
              <a:rPr lang="en-US" dirty="0" smtClean="0"/>
              <a:t>VGA receives appropriate signals and creates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6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1299"/>
            <a:ext cx="9404723" cy="862567"/>
          </a:xfrm>
        </p:spPr>
        <p:txBody>
          <a:bodyPr/>
          <a:lstStyle/>
          <a:p>
            <a:r>
              <a:rPr lang="en-US" dirty="0" smtClean="0"/>
              <a:t>							Schematic</a:t>
            </a:r>
            <a:endParaRPr lang="en-US" dirty="0"/>
          </a:p>
        </p:txBody>
      </p:sp>
      <p:pic>
        <p:nvPicPr>
          <p:cNvPr id="6" name="Content Placeholder 5" descr="12959278_10154117879899586_1128249965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1" b="18721"/>
          <a:stretch>
            <a:fillRect/>
          </a:stretch>
        </p:blipFill>
        <p:spPr>
          <a:xfrm>
            <a:off x="1103312" y="1390876"/>
            <a:ext cx="8946541" cy="4857523"/>
          </a:xfrm>
        </p:spPr>
      </p:pic>
    </p:spTree>
    <p:extLst>
      <p:ext uri="{BB962C8B-B14F-4D97-AF65-F5344CB8AC3E}">
        <p14:creationId xmlns:p14="http://schemas.microsoft.com/office/powerpoint/2010/main" val="141772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VerilogTetris</a:t>
            </a: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Unexpected behavior in latches</a:t>
            </a:r>
          </a:p>
          <a:p>
            <a:r>
              <a:rPr lang="en-US" dirty="0" smtClean="0"/>
              <a:t>Collisions of animations and different states of the game</a:t>
            </a:r>
          </a:p>
          <a:p>
            <a:r>
              <a:rPr lang="en-US" dirty="0" smtClean="0"/>
              <a:t>Logic branches extremely deeply for many different states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plan time accordingly to a more difficult project.</a:t>
            </a:r>
          </a:p>
          <a:p>
            <a:r>
              <a:rPr lang="en-US" dirty="0" smtClean="0"/>
              <a:t>Pay attention to the latches created.</a:t>
            </a:r>
          </a:p>
          <a:p>
            <a:r>
              <a:rPr lang="en-US" dirty="0" smtClean="0"/>
              <a:t>Draw the schematic before you code.</a:t>
            </a:r>
          </a:p>
          <a:p>
            <a:r>
              <a:rPr lang="en-US" dirty="0" smtClean="0"/>
              <a:t>Test more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112</Words>
  <Application>Microsoft Macintosh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   VerilogTetris</vt:lpstr>
      <vt:lpstr>Tetrisian Logic Components</vt:lpstr>
      <vt:lpstr>Schematic </vt:lpstr>
      <vt:lpstr>       Schematic</vt:lpstr>
      <vt:lpstr>VerilogTetris Challenges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VerilogTetris</dc:title>
  <dc:creator>Philip Tsang</dc:creator>
  <cp:lastModifiedBy>Dogan Akad</cp:lastModifiedBy>
  <cp:revision>5</cp:revision>
  <dcterms:created xsi:type="dcterms:W3CDTF">2016-04-06T17:09:48Z</dcterms:created>
  <dcterms:modified xsi:type="dcterms:W3CDTF">2016-04-07T18:24:51Z</dcterms:modified>
</cp:coreProperties>
</file>