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DOĞANCAN TORUN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solidFill>
                  <a:schemeClr val="tx1"/>
                </a:solidFill>
              </a:rPr>
              <a:t>BÜYÜK VERİ VE İŞ ANALİTİĞİ</a:t>
            </a:r>
          </a:p>
        </p:txBody>
      </p:sp>
    </p:spTree>
    <p:extLst>
      <p:ext uri="{BB962C8B-B14F-4D97-AF65-F5344CB8AC3E}">
        <p14:creationId xmlns:p14="http://schemas.microsoft.com/office/powerpoint/2010/main" val="288087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Tahmini, toplanan veriyle karşılaştırma grafiği:       (Yarın ölen kişi sayısı – Prophet tahmini)</a:t>
            </a:r>
            <a:endParaRPr lang="tr-TR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8717674" cy="3752319"/>
          </a:xfrm>
        </p:spPr>
      </p:pic>
    </p:spTree>
    <p:extLst>
      <p:ext uri="{BB962C8B-B14F-4D97-AF65-F5344CB8AC3E}">
        <p14:creationId xmlns:p14="http://schemas.microsoft.com/office/powerpoint/2010/main" val="321733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990600"/>
          </a:xfrm>
        </p:spPr>
        <p:txBody>
          <a:bodyPr>
            <a:noAutofit/>
          </a:bodyPr>
          <a:lstStyle/>
          <a:p>
            <a:r>
              <a:rPr lang="tr-TR" sz="2400" dirty="0" smtClean="0"/>
              <a:t>İkinci tahmin methodumuz ortalama alma yöntemiyle olacak.</a:t>
            </a:r>
            <a:br>
              <a:rPr lang="tr-TR" sz="2400" dirty="0" smtClean="0"/>
            </a:br>
            <a:r>
              <a:rPr lang="tr-TR" sz="2400" dirty="0" smtClean="0"/>
              <a:t>Simple Moving Average (SMA)</a:t>
            </a:r>
            <a:endParaRPr lang="tr-TR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5" y="2514601"/>
            <a:ext cx="6900243" cy="2810054"/>
          </a:xfrm>
        </p:spPr>
      </p:pic>
    </p:spTree>
    <p:extLst>
      <p:ext uri="{BB962C8B-B14F-4D97-AF65-F5344CB8AC3E}">
        <p14:creationId xmlns:p14="http://schemas.microsoft.com/office/powerpoint/2010/main" val="237407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990600"/>
          </a:xfrm>
        </p:spPr>
        <p:txBody>
          <a:bodyPr>
            <a:normAutofit/>
          </a:bodyPr>
          <a:lstStyle/>
          <a:p>
            <a:r>
              <a:rPr lang="tr-TR" dirty="0" smtClean="0"/>
              <a:t>Bu yöntemle 4.69’luk bir hata çıkıyor.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Yani Prophet method’a</a:t>
            </a:r>
            <a:r>
              <a:rPr lang="tr-TR" b="1" dirty="0" smtClean="0"/>
              <a:t> </a:t>
            </a:r>
            <a:r>
              <a:rPr lang="tr-TR" sz="2400" b="1" dirty="0" smtClean="0"/>
              <a:t>göre çok daha küçük bir hata miktarı var.</a:t>
            </a:r>
            <a:endParaRPr lang="tr-TR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800"/>
            <a:ext cx="8748876" cy="1054082"/>
          </a:xfrm>
        </p:spPr>
      </p:pic>
    </p:spTree>
    <p:extLst>
      <p:ext uri="{BB962C8B-B14F-4D97-AF65-F5344CB8AC3E}">
        <p14:creationId xmlns:p14="http://schemas.microsoft.com/office/powerpoint/2010/main" val="167545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458200" cy="990600"/>
          </a:xfrm>
        </p:spPr>
        <p:txBody>
          <a:bodyPr>
            <a:noAutofit/>
          </a:bodyPr>
          <a:lstStyle/>
          <a:p>
            <a:r>
              <a:rPr lang="tr-TR" sz="3200" dirty="0" smtClean="0"/>
              <a:t>Bu tahmin yöntemi için standart sapma alt-üst bantlarıyla birlikte çizdireceğimiz grafiğin kodu:</a:t>
            </a:r>
            <a:endParaRPr lang="tr-TR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2888912"/>
          </a:xfrm>
        </p:spPr>
      </p:pic>
    </p:spTree>
    <p:extLst>
      <p:ext uri="{BB962C8B-B14F-4D97-AF65-F5344CB8AC3E}">
        <p14:creationId xmlns:p14="http://schemas.microsoft.com/office/powerpoint/2010/main" val="249287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SMA yöntemiyle tahmin (kırmızı) ve </a:t>
            </a:r>
            <a:br>
              <a:rPr lang="tr-TR" dirty="0" smtClean="0"/>
            </a:br>
            <a:r>
              <a:rPr lang="tr-TR" dirty="0" smtClean="0"/>
              <a:t>yarın ölecek kişi sayısı (yeşil)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3" y="2209800"/>
            <a:ext cx="8952615" cy="2961249"/>
          </a:xfrm>
        </p:spPr>
      </p:pic>
    </p:spTree>
    <p:extLst>
      <p:ext uri="{BB962C8B-B14F-4D97-AF65-F5344CB8AC3E}">
        <p14:creationId xmlns:p14="http://schemas.microsoft.com/office/powerpoint/2010/main" val="226774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Autofit/>
          </a:bodyPr>
          <a:lstStyle/>
          <a:p>
            <a:r>
              <a:rPr lang="tr-TR" sz="3200" dirty="0" smtClean="0"/>
              <a:t>Toplanan verileri bu iki yöntemle karşılaştırıyoruz:</a:t>
            </a:r>
            <a:endParaRPr lang="tr-TR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7087589" cy="1971950"/>
          </a:xfrm>
        </p:spPr>
      </p:pic>
      <p:sp>
        <p:nvSpPr>
          <p:cNvPr id="6" name="TextBox 5"/>
          <p:cNvSpPr txBox="1"/>
          <p:nvPr/>
        </p:nvSpPr>
        <p:spPr>
          <a:xfrm>
            <a:off x="838200" y="2165268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01.01.2021 tarihindeki vefat sayısı için Prophet 273 tahmininde bulunurken SMA 248 kişi olarak tahmin ediyor.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4351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990600"/>
          </a:xfrm>
        </p:spPr>
        <p:txBody>
          <a:bodyPr>
            <a:noAutofit/>
          </a:bodyPr>
          <a:lstStyle/>
          <a:p>
            <a:r>
              <a:rPr lang="tr-TR" sz="3200" dirty="0" smtClean="0"/>
              <a:t>Bu karşılaştırmanın grafiği : </a:t>
            </a:r>
            <a:br>
              <a:rPr lang="tr-TR" sz="3200" dirty="0" smtClean="0"/>
            </a:br>
            <a:r>
              <a:rPr lang="tr-TR" sz="3200" dirty="0" smtClean="0"/>
              <a:t>Prophet(turuncu), SMA (yeşil), Yarınki vefat (mavi)</a:t>
            </a:r>
            <a:endParaRPr lang="tr-TR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210145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/>
              <a:t>Yeşil çizgi (SMA), Mavi çizgiyle daha uyumlu bir şekilde gidiyor.</a:t>
            </a:r>
            <a:endParaRPr lang="tr-TR" sz="20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1" y="1905000"/>
            <a:ext cx="8971738" cy="3096646"/>
          </a:xfrm>
        </p:spPr>
      </p:pic>
    </p:spTree>
    <p:extLst>
      <p:ext uri="{BB962C8B-B14F-4D97-AF65-F5344CB8AC3E}">
        <p14:creationId xmlns:p14="http://schemas.microsoft.com/office/powerpoint/2010/main" val="324177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Autofit/>
          </a:bodyPr>
          <a:lstStyle/>
          <a:p>
            <a:r>
              <a:rPr lang="tr-TR" sz="2800" dirty="0" smtClean="0"/>
              <a:t>Son olarak üçüncü metodumuz </a:t>
            </a:r>
            <a:br>
              <a:rPr lang="tr-TR" sz="2800" dirty="0" smtClean="0"/>
            </a:br>
            <a:r>
              <a:rPr lang="tr-TR" sz="2800" b="1" dirty="0" smtClean="0"/>
              <a:t>Exponential </a:t>
            </a:r>
            <a:r>
              <a:rPr lang="tr-TR" sz="2800" b="1" dirty="0"/>
              <a:t>Moving Average (EMA</a:t>
            </a:r>
            <a:r>
              <a:rPr lang="tr-TR" sz="2800" b="1" dirty="0" smtClean="0"/>
              <a:t>) </a:t>
            </a:r>
            <a:r>
              <a:rPr lang="tr-TR" sz="2800" dirty="0" smtClean="0"/>
              <a:t>olacak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yöntemde en son günün etkisi daha fazla olsun diye daha yeni günlerdeki sayının etkisini arttıracağız.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47109"/>
            <a:ext cx="771931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8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3" y="3048000"/>
            <a:ext cx="8687613" cy="1109732"/>
          </a:xfrm>
        </p:spPr>
      </p:pic>
      <p:sp>
        <p:nvSpPr>
          <p:cNvPr id="5" name="TextBox 4"/>
          <p:cNvSpPr txBox="1"/>
          <p:nvPr/>
        </p:nvSpPr>
        <p:spPr>
          <a:xfrm>
            <a:off x="1295400" y="1676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Ağırlıklı ortalama yönteminde ise 4.53’lük bir hata çıktı. Prophet’e göre yine bayağı bir fark olurken SMA yöntemine bayağı yakın bir rakam ortaya çıkmış oldu.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718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Autofit/>
          </a:bodyPr>
          <a:lstStyle/>
          <a:p>
            <a:r>
              <a:rPr lang="tr-TR" sz="2800" dirty="0"/>
              <a:t>Bu tahmin yöntemi için standart sapma alt-üst bantlarıyla birlikte çizdireceğimiz grafiğin kodu:</a:t>
            </a:r>
            <a:r>
              <a:rPr lang="tr-TR" sz="2600" dirty="0"/>
              <a:t/>
            </a:r>
            <a:br>
              <a:rPr lang="tr-TR" sz="2600" dirty="0"/>
            </a:br>
            <a:endParaRPr lang="tr-TR" sz="2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0"/>
            <a:ext cx="8345563" cy="2591119"/>
          </a:xfrm>
        </p:spPr>
      </p:pic>
    </p:spTree>
    <p:extLst>
      <p:ext uri="{BB962C8B-B14F-4D97-AF65-F5344CB8AC3E}">
        <p14:creationId xmlns:p14="http://schemas.microsoft.com/office/powerpoint/2010/main" val="177632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sz="2800" b="1" dirty="0" smtClean="0"/>
          </a:p>
          <a:p>
            <a:r>
              <a:rPr lang="tr-TR" sz="3600" b="1" dirty="0" smtClean="0"/>
              <a:t>Proje konusu: Corona Virüs nedeniyle ertesi gün vefat edecek kişi sayılarını tahminleme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2980738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tr-TR" sz="3200" dirty="0" smtClean="0"/>
              <a:t>Yarınki vefat (yeşil) - EMA tahmini (kırmızı)</a:t>
            </a:r>
            <a:endParaRPr lang="tr-TR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8952615" cy="2961249"/>
          </a:xfrm>
        </p:spPr>
      </p:pic>
    </p:spTree>
    <p:extLst>
      <p:ext uri="{BB962C8B-B14F-4D97-AF65-F5344CB8AC3E}">
        <p14:creationId xmlns:p14="http://schemas.microsoft.com/office/powerpoint/2010/main" val="77689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smtClean="0"/>
              <a:t>Bu 3 yöntemin aynı grafik üzerinde karşılaştırmasını görelim:</a:t>
            </a:r>
            <a:endParaRPr lang="tr-TR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" y="1752600"/>
            <a:ext cx="8912606" cy="33972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86400"/>
            <a:ext cx="8610600" cy="5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Son olarak bu 3 metodun sapma oranlarını sütün grafiğiyle gösterelim</a:t>
            </a:r>
            <a:endParaRPr lang="tr-TR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8643253" cy="1100051"/>
          </a:xfrm>
        </p:spPr>
      </p:pic>
    </p:spTree>
    <p:extLst>
      <p:ext uri="{BB962C8B-B14F-4D97-AF65-F5344CB8AC3E}">
        <p14:creationId xmlns:p14="http://schemas.microsoft.com/office/powerpoint/2010/main" val="338918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200" b="1" dirty="0" smtClean="0"/>
              <a:t>Prophet – SMA- EMA</a:t>
            </a:r>
            <a:br>
              <a:rPr lang="tr-TR" sz="3200" b="1" dirty="0" smtClean="0"/>
            </a:br>
            <a:r>
              <a:rPr lang="tr-TR" sz="3200" b="1" dirty="0" smtClean="0"/>
              <a:t>SAPMA MİKTARLARI</a:t>
            </a:r>
            <a:endParaRPr lang="tr-TR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55" y="1600200"/>
            <a:ext cx="702449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tr-TR" sz="3200" dirty="0" smtClean="0"/>
              <a:t>Bu çalışma ile 2020 yılında Türkiye’de salgının başladığı günden 2021’e kadar gelen süreçteki hastalık ve ölüm sayıları üzerinden veri analizleri yapılıp, 3 farklı model yöntemi kullanılarak grafik ve modellemeler oluşturulmuştur. Bu modeller birbiriyle karşılaştırılmıştır</a:t>
            </a:r>
            <a:r>
              <a:rPr lang="tr-TR" sz="3200" dirty="0"/>
              <a:t>. (predictive </a:t>
            </a:r>
            <a:r>
              <a:rPr lang="tr-TR" sz="3200" dirty="0" smtClean="0"/>
              <a:t>analytics)</a:t>
            </a:r>
          </a:p>
          <a:p>
            <a:endParaRPr lang="tr-TR" sz="3200" dirty="0"/>
          </a:p>
          <a:p>
            <a:r>
              <a:rPr lang="tr-TR" sz="3200" dirty="0"/>
              <a:t>Proje IPYNB Dosyası </a:t>
            </a:r>
            <a:r>
              <a:rPr lang="tr-TR" sz="3200" dirty="0" smtClean="0"/>
              <a:t>olarak, veri seti ise .csv uzantılı olarak </a:t>
            </a:r>
            <a:r>
              <a:rPr lang="tr-TR" sz="3200" dirty="0"/>
              <a:t>maildeki ekte mevcuttur</a:t>
            </a:r>
            <a:r>
              <a:rPr lang="tr-TR" sz="3200" dirty="0" smtClean="0"/>
              <a:t>. </a:t>
            </a:r>
          </a:p>
          <a:p>
            <a:endParaRPr lang="tr-TR" sz="3200" dirty="0"/>
          </a:p>
          <a:p>
            <a:r>
              <a:rPr lang="tr-TR" sz="3200" dirty="0" smtClean="0"/>
              <a:t>Bazı kısımlar bu Powerpoint dosyada görsellenip yorumlanmıştır.</a:t>
            </a:r>
            <a:endParaRPr lang="tr-TR" sz="3200" dirty="0"/>
          </a:p>
          <a:p>
            <a:endParaRPr lang="tr-TR" sz="3200" dirty="0"/>
          </a:p>
          <a:p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121877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İlk olarak kullandığımız kütüphaneler bunlar olacak. Verileri ise «corona.csv» isimli excel dosyasından çekeceğiz.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00400"/>
            <a:ext cx="5599897" cy="1881301"/>
          </a:xfrm>
        </p:spPr>
      </p:pic>
    </p:spTree>
    <p:extLst>
      <p:ext uri="{BB962C8B-B14F-4D97-AF65-F5344CB8AC3E}">
        <p14:creationId xmlns:p14="http://schemas.microsoft.com/office/powerpoint/2010/main" val="4706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534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200" dirty="0" smtClean="0"/>
              <a:t>İlk etapta veri tablomuz bu şekilde olacak</a:t>
            </a:r>
            <a:endParaRPr lang="tr-T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191000"/>
            <a:ext cx="31430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>
                <a:solidFill>
                  <a:srgbClr val="C00000"/>
                </a:solidFill>
              </a:rPr>
              <a:t>Toplamda baz aldığımız gün sayısı 2020’nin 293 günü olacak.</a:t>
            </a:r>
            <a:endParaRPr lang="tr-TR" sz="2200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0" y="990600"/>
            <a:ext cx="7878274" cy="220058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69379"/>
            <a:ext cx="4648200" cy="295123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24003" y="4495800"/>
            <a:ext cx="666997" cy="353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04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53400" cy="609600"/>
          </a:xfrm>
        </p:spPr>
        <p:txBody>
          <a:bodyPr>
            <a:noAutofit/>
          </a:bodyPr>
          <a:lstStyle/>
          <a:p>
            <a:r>
              <a:rPr lang="tr-TR" sz="2400" dirty="0" smtClean="0"/>
              <a:t>Bu 293 gündeki vefat sayılarının ortalaması: 71.2</a:t>
            </a:r>
            <a:endParaRPr lang="tr-TR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4696692" cy="1143000"/>
          </a:xfrm>
        </p:spPr>
      </p:pic>
      <p:sp>
        <p:nvSpPr>
          <p:cNvPr id="6" name="TextBox 5"/>
          <p:cNvSpPr txBox="1"/>
          <p:nvPr/>
        </p:nvSpPr>
        <p:spPr>
          <a:xfrm>
            <a:off x="381000" y="2286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C00000"/>
                </a:solidFill>
              </a:rPr>
              <a:t>Tahminleme için 3 farklı method kullanacağız. İlk olarak FB Prophet Methodu ile başlıyoruz ve datayı bu modele göre hazırlıyoruz.</a:t>
            </a:r>
            <a:endParaRPr lang="tr-TR" sz="2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486329"/>
            <a:ext cx="528711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5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tr-TR" sz="3200" dirty="0" smtClean="0"/>
              <a:t>Eğitim </a:t>
            </a:r>
            <a:r>
              <a:rPr lang="tr-TR" sz="3200" dirty="0"/>
              <a:t>ve Tahmin (Train &amp; </a:t>
            </a:r>
            <a:r>
              <a:rPr lang="tr-TR" sz="3200" dirty="0" smtClean="0"/>
              <a:t>Predict) aşaması.</a:t>
            </a:r>
            <a:endParaRPr lang="tr-TR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8229600" cy="3198849"/>
          </a:xfrm>
        </p:spPr>
      </p:pic>
      <p:sp>
        <p:nvSpPr>
          <p:cNvPr id="6" name="TextBox 5"/>
          <p:cNvSpPr txBox="1"/>
          <p:nvPr/>
        </p:nvSpPr>
        <p:spPr>
          <a:xfrm>
            <a:off x="304800" y="18288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İlk sütünda (yhat) tahmini görüyoruz. Her tahmin için aşağı ve yukarı bantları belirliyoruz.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944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990600"/>
          </a:xfrm>
        </p:spPr>
        <p:txBody>
          <a:bodyPr>
            <a:normAutofit/>
          </a:bodyPr>
          <a:lstStyle/>
          <a:p>
            <a:r>
              <a:rPr lang="tr-TR" dirty="0" smtClean="0"/>
              <a:t>Bunu grafik olarak görselleştirirsek: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365760"/>
          </a:xfrm>
        </p:spPr>
      </p:pic>
    </p:spTree>
    <p:extLst>
      <p:ext uri="{BB962C8B-B14F-4D97-AF65-F5344CB8AC3E}">
        <p14:creationId xmlns:p14="http://schemas.microsoft.com/office/powerpoint/2010/main" val="350719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Prophet modelinin hata oranı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3" y="3343178"/>
            <a:ext cx="7725853" cy="1390844"/>
          </a:xfrm>
        </p:spPr>
      </p:pic>
      <p:sp>
        <p:nvSpPr>
          <p:cNvPr id="6" name="TextBox 5"/>
          <p:cNvSpPr txBox="1"/>
          <p:nvPr/>
        </p:nvSpPr>
        <p:spPr>
          <a:xfrm>
            <a:off x="914400" y="2133600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Her gün yapılan tahminde mutlak değer olarak 9.75 sapma yapıyor. Bunu da büyük bir hata miktarı olarak yorumlayabiliriz.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88178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</TotalTime>
  <Words>401</Words>
  <Application>Microsoft Office PowerPoint</Application>
  <PresentationFormat>Ekran Gösterisi (4:3)</PresentationFormat>
  <Paragraphs>38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5" baseType="lpstr">
      <vt:lpstr>Arial</vt:lpstr>
      <vt:lpstr>Clarity</vt:lpstr>
      <vt:lpstr>DOĞANCAN TORUN</vt:lpstr>
      <vt:lpstr>PowerPoint Sunusu</vt:lpstr>
      <vt:lpstr>PowerPoint Sunusu</vt:lpstr>
      <vt:lpstr>İlk olarak kullandığımız kütüphaneler bunlar olacak. Verileri ise «corona.csv» isimli excel dosyasından çekeceğiz.</vt:lpstr>
      <vt:lpstr>İlk etapta veri tablomuz bu şekilde olacak</vt:lpstr>
      <vt:lpstr>Bu 293 gündeki vefat sayılarının ortalaması: 71.2</vt:lpstr>
      <vt:lpstr>Eğitim ve Tahmin (Train &amp; Predict) aşaması.</vt:lpstr>
      <vt:lpstr>Bunu grafik olarak görselleştirirsek:</vt:lpstr>
      <vt:lpstr>Prophet modelinin hata oranı</vt:lpstr>
      <vt:lpstr>Tahmini, toplanan veriyle karşılaştırma grafiği:       (Yarın ölen kişi sayısı – Prophet tahmini)</vt:lpstr>
      <vt:lpstr>İkinci tahmin methodumuz ortalama alma yöntemiyle olacak. Simple Moving Average (SMA)</vt:lpstr>
      <vt:lpstr>Bu yöntemle 4.69’luk bir hata çıkıyor.</vt:lpstr>
      <vt:lpstr>Bu tahmin yöntemi için standart sapma alt-üst bantlarıyla birlikte çizdireceğimiz grafiğin kodu:</vt:lpstr>
      <vt:lpstr>SMA yöntemiyle tahmin (kırmızı) ve  yarın ölecek kişi sayısı (yeşil)</vt:lpstr>
      <vt:lpstr>Toplanan verileri bu iki yöntemle karşılaştırıyoruz:</vt:lpstr>
      <vt:lpstr>Bu karşılaştırmanın grafiği :  Prophet(turuncu), SMA (yeşil), Yarınki vefat (mavi)</vt:lpstr>
      <vt:lpstr>Son olarak üçüncü metodumuz  Exponential Moving Average (EMA) olacak </vt:lpstr>
      <vt:lpstr>PowerPoint Sunusu</vt:lpstr>
      <vt:lpstr>Bu tahmin yöntemi için standart sapma alt-üst bantlarıyla birlikte çizdireceğimiz grafiğin kodu: </vt:lpstr>
      <vt:lpstr>Yarınki vefat (yeşil) - EMA tahmini (kırmızı)</vt:lpstr>
      <vt:lpstr>Bu 3 yöntemin aynı grafik üzerinde karşılaştırmasını görelim:</vt:lpstr>
      <vt:lpstr>Son olarak bu 3 metodun sapma oranlarını sütün grafiğiyle gösterelim</vt:lpstr>
      <vt:lpstr>Prophet – SMA- EMA SAPMA MİKTARLARI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AHMET YUSUF YILMAZ</dc:title>
  <dc:creator>ayyilmaz</dc:creator>
  <cp:lastModifiedBy>dogancan torun</cp:lastModifiedBy>
  <cp:revision>14</cp:revision>
  <dcterms:created xsi:type="dcterms:W3CDTF">2006-08-16T00:00:00Z</dcterms:created>
  <dcterms:modified xsi:type="dcterms:W3CDTF">2021-02-22T22:42:59Z</dcterms:modified>
</cp:coreProperties>
</file>