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4" d="100"/>
          <a:sy n="34" d="100"/>
        </p:scale>
        <p:origin x="618" y="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249611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hyperlink" Target="http://bigbluebutton.or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63500"/>
            <a:ext cx="24384000" cy="7484170"/>
          </a:xfrm>
          <a:prstGeom prst="rect">
            <a:avLst/>
          </a:prstGeom>
          <a:solidFill>
            <a:srgbClr val="0486DF">
              <a:alpha val="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0F70D7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0" name="Welcome To BigBlueButton"/>
          <p:cNvSpPr txBox="1"/>
          <p:nvPr/>
        </p:nvSpPr>
        <p:spPr>
          <a:xfrm>
            <a:off x="4946587" y="3301623"/>
            <a:ext cx="13569420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0">
                <a:solidFill>
                  <a:srgbClr val="06172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Hazar Koleji Canlı Derse </a:t>
            </a:r>
            <a:r>
              <a:rPr lang="tr-TR" dirty="0" err="1"/>
              <a:t>Hoşgeldiniz</a:t>
            </a:r>
            <a:endParaRPr dirty="0"/>
          </a:p>
        </p:txBody>
      </p:sp>
      <p:sp>
        <p:nvSpPr>
          <p:cNvPr id="121" name="Line"/>
          <p:cNvSpPr/>
          <p:nvPr/>
        </p:nvSpPr>
        <p:spPr>
          <a:xfrm>
            <a:off x="11300449" y="5572920"/>
            <a:ext cx="1549401" cy="0"/>
          </a:xfrm>
          <a:prstGeom prst="line">
            <a:avLst/>
          </a:prstGeom>
          <a:ln w="25400">
            <a:solidFill>
              <a:srgbClr val="0F70D7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2" name="BigBlueButton is an open source web conferencing system designed for online learning"/>
          <p:cNvSpPr txBox="1"/>
          <p:nvPr/>
        </p:nvSpPr>
        <p:spPr>
          <a:xfrm>
            <a:off x="4613891" y="4522270"/>
            <a:ext cx="14495956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CDHK, çevrimiçi öğrenme için tasarlanmış açık kaynaklı bir web konferans sistemidir</a:t>
            </a:r>
            <a:endParaRPr dirty="0"/>
          </a:p>
        </p:txBody>
      </p:sp>
      <p:sp>
        <p:nvSpPr>
          <p:cNvPr id="123" name="t"/>
          <p:cNvSpPr/>
          <p:nvPr/>
        </p:nvSpPr>
        <p:spPr>
          <a:xfrm>
            <a:off x="1483568" y="5778500"/>
            <a:ext cx="21416864" cy="5347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228600" dist="25400" dir="5400000" rotWithShape="0">
              <a:srgbClr val="000000">
                <a:alpha val="5794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</a:t>
            </a:r>
          </a:p>
        </p:txBody>
      </p:sp>
      <p:sp>
        <p:nvSpPr>
          <p:cNvPr id="124" name="Instant messaging"/>
          <p:cNvSpPr txBox="1"/>
          <p:nvPr/>
        </p:nvSpPr>
        <p:spPr>
          <a:xfrm>
            <a:off x="3549164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 err="1"/>
              <a:t>Sohbet</a:t>
            </a:r>
            <a:endParaRPr dirty="0"/>
          </a:p>
        </p:txBody>
      </p:sp>
      <p:sp>
        <p:nvSpPr>
          <p:cNvPr id="125" name="Send public and private messages."/>
          <p:cNvSpPr txBox="1"/>
          <p:nvPr/>
        </p:nvSpPr>
        <p:spPr>
          <a:xfrm>
            <a:off x="3549164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Herkese açık veya özel mesajlar gönderin.</a:t>
            </a:r>
            <a:endParaRPr dirty="0"/>
          </a:p>
        </p:txBody>
      </p:sp>
      <p:sp>
        <p:nvSpPr>
          <p:cNvPr id="126" name="Circle"/>
          <p:cNvSpPr/>
          <p:nvPr/>
        </p:nvSpPr>
        <p:spPr>
          <a:xfrm>
            <a:off x="220502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7" name="Shared Webcams"/>
          <p:cNvSpPr txBox="1"/>
          <p:nvPr/>
        </p:nvSpPr>
        <p:spPr>
          <a:xfrm>
            <a:off x="8541660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Webcam</a:t>
            </a:r>
            <a:r>
              <a:rPr lang="tr-TR" dirty="0" err="1"/>
              <a:t>ları</a:t>
            </a:r>
            <a:endParaRPr dirty="0"/>
          </a:p>
        </p:txBody>
      </p:sp>
      <p:sp>
        <p:nvSpPr>
          <p:cNvPr id="128" name="Hold visual meetings."/>
          <p:cNvSpPr txBox="1"/>
          <p:nvPr/>
        </p:nvSpPr>
        <p:spPr>
          <a:xfrm>
            <a:off x="8541660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Web kameraları ile canlı dersler yapılıyor</a:t>
            </a:r>
            <a:endParaRPr dirty="0"/>
          </a:p>
        </p:txBody>
      </p:sp>
      <p:sp>
        <p:nvSpPr>
          <p:cNvPr id="129" name="Circle"/>
          <p:cNvSpPr/>
          <p:nvPr/>
        </p:nvSpPr>
        <p:spPr>
          <a:xfrm>
            <a:off x="7197515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0" name="Audio conversations"/>
          <p:cNvSpPr txBox="1"/>
          <p:nvPr/>
        </p:nvSpPr>
        <p:spPr>
          <a:xfrm>
            <a:off x="13851655" y="65468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SESLİ GÖRÜŞME</a:t>
            </a:r>
            <a:endParaRPr dirty="0"/>
          </a:p>
        </p:txBody>
      </p:sp>
      <p:sp>
        <p:nvSpPr>
          <p:cNvPr id="131" name="Communicate using high quality audio."/>
          <p:cNvSpPr txBox="1"/>
          <p:nvPr/>
        </p:nvSpPr>
        <p:spPr>
          <a:xfrm>
            <a:off x="13851655" y="70167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Kameralar ile veya sadece sesli katılımlar kullanarak</a:t>
            </a:r>
            <a:endParaRPr dirty="0"/>
          </a:p>
        </p:txBody>
      </p:sp>
      <p:sp>
        <p:nvSpPr>
          <p:cNvPr id="132" name="Circle"/>
          <p:cNvSpPr/>
          <p:nvPr/>
        </p:nvSpPr>
        <p:spPr>
          <a:xfrm>
            <a:off x="12507510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3" name="Emojis"/>
          <p:cNvSpPr txBox="1"/>
          <p:nvPr/>
        </p:nvSpPr>
        <p:spPr>
          <a:xfrm>
            <a:off x="18844150" y="6546899"/>
            <a:ext cx="3320208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dirty="0"/>
              <a:t>Emoji</a:t>
            </a:r>
            <a:r>
              <a:rPr lang="tr-TR" dirty="0"/>
              <a:t>LER</a:t>
            </a:r>
            <a:endParaRPr dirty="0"/>
          </a:p>
        </p:txBody>
      </p:sp>
      <p:sp>
        <p:nvSpPr>
          <p:cNvPr id="134" name="Express yourself."/>
          <p:cNvSpPr txBox="1"/>
          <p:nvPr/>
        </p:nvSpPr>
        <p:spPr>
          <a:xfrm>
            <a:off x="18844150" y="70167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Kendinizi ifade edebileceğiniz </a:t>
            </a:r>
            <a:r>
              <a:rPr lang="tr-TR" dirty="0" err="1"/>
              <a:t>emojiler</a:t>
            </a:r>
            <a:r>
              <a:rPr lang="tr-TR" dirty="0"/>
              <a:t> ekledik</a:t>
            </a:r>
            <a:endParaRPr dirty="0"/>
          </a:p>
        </p:txBody>
      </p:sp>
      <p:sp>
        <p:nvSpPr>
          <p:cNvPr id="135" name="Circle"/>
          <p:cNvSpPr/>
          <p:nvPr/>
        </p:nvSpPr>
        <p:spPr>
          <a:xfrm>
            <a:off x="17500006" y="65736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6" name="BREAKOUT ROOMS"/>
          <p:cNvSpPr txBox="1"/>
          <p:nvPr/>
        </p:nvSpPr>
        <p:spPr>
          <a:xfrm>
            <a:off x="3549164" y="8909099"/>
            <a:ext cx="411787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ODA ARAÇLARI</a:t>
            </a:r>
            <a:endParaRPr dirty="0"/>
          </a:p>
        </p:txBody>
      </p:sp>
      <p:sp>
        <p:nvSpPr>
          <p:cNvPr id="137" name="Group users into breakout rooms for team collaboration."/>
          <p:cNvSpPr txBox="1"/>
          <p:nvPr/>
        </p:nvSpPr>
        <p:spPr>
          <a:xfrm>
            <a:off x="3549164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Sınıfınızdan öğrencilerinizi özel bir odaya çekip konuşabilirsiniz</a:t>
            </a:r>
            <a:endParaRPr dirty="0"/>
          </a:p>
        </p:txBody>
      </p:sp>
      <p:sp>
        <p:nvSpPr>
          <p:cNvPr id="138" name="Circle"/>
          <p:cNvSpPr/>
          <p:nvPr/>
        </p:nvSpPr>
        <p:spPr>
          <a:xfrm>
            <a:off x="220502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9" name="Polling"/>
          <p:cNvSpPr txBox="1"/>
          <p:nvPr/>
        </p:nvSpPr>
        <p:spPr>
          <a:xfrm>
            <a:off x="8541660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ANKETLER</a:t>
            </a:r>
            <a:endParaRPr dirty="0"/>
          </a:p>
        </p:txBody>
      </p:sp>
      <p:sp>
        <p:nvSpPr>
          <p:cNvPr id="140" name="Poll your users anytime."/>
          <p:cNvSpPr txBox="1"/>
          <p:nvPr/>
        </p:nvSpPr>
        <p:spPr>
          <a:xfrm>
            <a:off x="8541660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Öğrencilerine evet hayır veya doğru yanlış veya sıklardan oluşan sorular sorup cevaplamalarını sağlayın</a:t>
            </a:r>
            <a:endParaRPr dirty="0"/>
          </a:p>
        </p:txBody>
      </p:sp>
      <p:sp>
        <p:nvSpPr>
          <p:cNvPr id="141" name="Circle"/>
          <p:cNvSpPr/>
          <p:nvPr/>
        </p:nvSpPr>
        <p:spPr>
          <a:xfrm>
            <a:off x="7197515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2" name="Screensharing"/>
          <p:cNvSpPr txBox="1"/>
          <p:nvPr/>
        </p:nvSpPr>
        <p:spPr>
          <a:xfrm>
            <a:off x="13851655" y="8909099"/>
            <a:ext cx="3320207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EKRAN PAYLAŞMA</a:t>
            </a:r>
            <a:endParaRPr dirty="0"/>
          </a:p>
        </p:txBody>
      </p:sp>
      <p:sp>
        <p:nvSpPr>
          <p:cNvPr id="143" name="Share your screen."/>
          <p:cNvSpPr txBox="1"/>
          <p:nvPr/>
        </p:nvSpPr>
        <p:spPr>
          <a:xfrm>
            <a:off x="13851655" y="9378999"/>
            <a:ext cx="332020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Öğretmenlerimiz ekranlarındaki uygulamayı veya tarayıcısındaki siteleri paylaşsın</a:t>
            </a:r>
            <a:endParaRPr dirty="0"/>
          </a:p>
        </p:txBody>
      </p:sp>
      <p:sp>
        <p:nvSpPr>
          <p:cNvPr id="144" name="Circle"/>
          <p:cNvSpPr/>
          <p:nvPr/>
        </p:nvSpPr>
        <p:spPr>
          <a:xfrm>
            <a:off x="12507510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5" name="Multi-user whiteboard"/>
          <p:cNvSpPr txBox="1"/>
          <p:nvPr/>
        </p:nvSpPr>
        <p:spPr>
          <a:xfrm>
            <a:off x="18844150" y="8909099"/>
            <a:ext cx="366746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2000" cap="all" spc="100">
                <a:solidFill>
                  <a:srgbClr val="24262C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ÇOKLU KALEM KULLANIMI</a:t>
            </a:r>
            <a:endParaRPr dirty="0"/>
          </a:p>
        </p:txBody>
      </p:sp>
      <p:sp>
        <p:nvSpPr>
          <p:cNvPr id="146" name="Draw together."/>
          <p:cNvSpPr txBox="1"/>
          <p:nvPr/>
        </p:nvSpPr>
        <p:spPr>
          <a:xfrm>
            <a:off x="18844150" y="9378999"/>
            <a:ext cx="3320208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lnSpc>
                <a:spcPct val="120000"/>
              </a:lnSpc>
              <a:defRPr sz="2200" b="0" spc="66">
                <a:solidFill>
                  <a:srgbClr val="504E4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tr-TR" dirty="0"/>
              <a:t>Öğrencilerinizin kalem kullanmasını sağlayarak işaretleme çizme gibi işlemler yaptırın</a:t>
            </a:r>
            <a:endParaRPr dirty="0"/>
          </a:p>
        </p:txBody>
      </p:sp>
      <p:sp>
        <p:nvSpPr>
          <p:cNvPr id="147" name="Circle"/>
          <p:cNvSpPr/>
          <p:nvPr/>
        </p:nvSpPr>
        <p:spPr>
          <a:xfrm>
            <a:off x="17500006" y="8935830"/>
            <a:ext cx="1016001" cy="1016001"/>
          </a:xfrm>
          <a:prstGeom prst="ellipse">
            <a:avLst/>
          </a:prstGeom>
          <a:solidFill>
            <a:srgbClr val="0E70D7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l">
              <a:defRPr spc="-90">
                <a:solidFill>
                  <a:srgbClr val="0E70D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8" name="For more information visit bigbluebutton.org →"/>
          <p:cNvSpPr txBox="1"/>
          <p:nvPr/>
        </p:nvSpPr>
        <p:spPr>
          <a:xfrm>
            <a:off x="5230972" y="11744127"/>
            <a:ext cx="1359186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 b="0">
                <a:solidFill>
                  <a:srgbClr val="4E5A66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tr-TR" dirty="0"/>
              <a:t>Daha fazla bilgi için hazarkoleji.com adresini ziyaret edin →</a:t>
            </a:r>
            <a:endParaRPr u="sng" dirty="0">
              <a:solidFill>
                <a:srgbClr val="0E70D7"/>
              </a:solidFill>
              <a:hlinkClick r:id="rId2"/>
            </a:endParaRPr>
          </a:p>
        </p:txBody>
      </p:sp>
      <p:pic>
        <p:nvPicPr>
          <p:cNvPr id="14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202" y="6853030"/>
            <a:ext cx="457637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482" y="6934299"/>
            <a:ext cx="494386" cy="294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9850" y="6853030"/>
            <a:ext cx="331321" cy="45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2106" y="6856288"/>
            <a:ext cx="381001" cy="450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1350" y="9231950"/>
            <a:ext cx="494386" cy="423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5857" y="9300978"/>
            <a:ext cx="457636" cy="2857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78855" y="9231951"/>
            <a:ext cx="473312" cy="4237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5828" y="9197640"/>
            <a:ext cx="494385" cy="492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61DD605-7656-4EEC-B278-1E27F3BA19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56286" y="324095"/>
            <a:ext cx="1914525" cy="28765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751510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326596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344538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192921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796917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195495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912040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99229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191957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117602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2773603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982197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760880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62996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689241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7111" y="12728316"/>
            <a:ext cx="1309511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Thi</a:t>
            </a:r>
            <a:r>
              <a:rPr lang="en-US" dirty="0"/>
              <a:t>s slide left blank for whiteboard</a:t>
            </a:r>
            <a:endParaRPr kumimoji="0" 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559112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219</Words>
  <Application>Microsoft Office PowerPoint</Application>
  <PresentationFormat>Özel</PresentationFormat>
  <Paragraphs>39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Helvetica</vt:lpstr>
      <vt:lpstr>Helvetica Neue</vt:lpstr>
      <vt:lpstr>Helvetica Neue Light</vt:lpstr>
      <vt:lpstr>Helvetica Neue Medium</vt:lpstr>
      <vt:lpstr>White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HAZAR</cp:lastModifiedBy>
  <cp:revision>5</cp:revision>
  <dcterms:modified xsi:type="dcterms:W3CDTF">2020-07-14T09:08:15Z</dcterms:modified>
</cp:coreProperties>
</file>