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Average"/>
      <p:regular r:id="rId11"/>
    </p:embeddedFont>
    <p:embeddedFont>
      <p:font typeface="Oswald"/>
      <p:regular r:id="rId12"/>
      <p:bold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Average-regular.fntdata"/><Relationship Id="rId10" Type="http://schemas.openxmlformats.org/officeDocument/2006/relationships/slide" Target="slides/slide5.xml"/><Relationship Id="rId13" Type="http://schemas.openxmlformats.org/officeDocument/2006/relationships/font" Target="fonts/Oswald-bold.fntdata"/><Relationship Id="rId12" Type="http://schemas.openxmlformats.org/officeDocument/2006/relationships/font" Target="fonts/Oswald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ad03356511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ad03356511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ad03356511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ad03356511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ad03356511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ad03356511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ad03356511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ad03356511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OTEL BÜTÇE YÖNETİM YAZILIMI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ÜRÜN GELİŞTİRME TOPLANTISI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YAZILIMIN AMACI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tr"/>
              <a:t>H</a:t>
            </a:r>
            <a:r>
              <a:rPr lang="tr"/>
              <a:t>er şeyden anlayan genel sistemler yerine, spesifik bir konuda tek bir işi daha iyi yapmayı amaçlayarak otel yönetimlerinin 1 yıllık mali bütçesi planının hazırlanmasını, takibini ve raporlamasını kolaylaştırmaktır.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YAZILIMIN GENEL ÖZELLİKLERİ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Farklı bütçe senaryolarının uygulanabilmesi, 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İstenilen bütçelerin aktif veya pasif hale getirilerek esnek hesaplamalar yapılabilmesi,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İlk abonelik sonrası veri giriş oranında %70 azalma,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Enflasyon odaklı hesaplama,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Bugünün mevcut fiyatları girilerek önümüzdeki 1 yılın hesaplamalarının yapılması,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Personel için 6 ayda bir zam gibi farklı durumlara özel esnek bütçe periyodu tanımlama,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Yemek maliyetlerinin içerdiği malzemeye  ve bulunduğu zaman dilimine göre hesaplanması,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YAZILIMIN ANA KISIMLARI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tr"/>
              <a:t>ODALAR BÖLÜMÜ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tr"/>
              <a:t>YEMEK/İÇECEK BÖLÜMÜ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tr"/>
              <a:t>PERSONEL BÖLÜMÜ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tr"/>
              <a:t>DİĞER GELİR GİDER BÖLÜMÜ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KULLANILAN ARAÇLAR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ENTITY RELATIONSHIP DESIGN TOOL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NODE.JS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EXPRESS.JS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POSTGRESQL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SEQUELIZE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REACT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COREUI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