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d9a02d04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d9a02d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d9a02d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d9a02d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d9a02d0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d9a02d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d9a02d0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d9a02d0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d9a02d0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d9a02d0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d9a02d0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d9a02d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9a02d0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9a02d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d9a02d04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d9a02d04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d9a02d04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d9a02d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zikmdriZyRngLv1fsb-dd6_9owaWPgQr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 Rush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Doğa Sarp Sezer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22410004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Bileşenler - SimpleGeo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00" y="1029313"/>
            <a:ext cx="3493725" cy="39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500" y="1104188"/>
            <a:ext cx="29087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 title="Geometry Survival 2025-05-26 12-55-4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428625"/>
            <a:ext cx="5715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Sistemi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973" y="1137825"/>
            <a:ext cx="4780076" cy="365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Çarpışmalar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3" y="1657350"/>
            <a:ext cx="61245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Işınlar ve Düzlemler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175" y="1155475"/>
            <a:ext cx="4315650" cy="18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500" y="3041775"/>
            <a:ext cx="5235007" cy="18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Zaman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75" y="1067525"/>
            <a:ext cx="55340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Direksiyon Davranışları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350" y="981313"/>
            <a:ext cx="4771300" cy="31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Bileşenler - Transform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556" y="863550"/>
            <a:ext cx="4876743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50" y="1072450"/>
            <a:ext cx="3650756" cy="2998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Bileşenler - Collider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437" y="1017725"/>
            <a:ext cx="4583725" cy="23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675" y="1017725"/>
            <a:ext cx="1975337" cy="231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