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7981"/>
    <p:restoredTop sz="94660"/>
  </p:normalViewPr>
  <p:slideViewPr>
    <p:cSldViewPr snapToGrid="0">
      <p:cViewPr varScale="1">
        <p:scale>
          <a:sx d="100" n="103"/>
          <a:sy d="100" n="103"/>
        </p:scale>
        <p:origin x="150" y="31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 numCol="1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54955" y="4777380"/>
            <a:ext cx="8825658" cy="861420"/>
          </a:xfrm>
        </p:spPr>
        <p:txBody>
          <a:bodyPr anchor="t" numCol="1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AAD347D-5ACD-4C99-B74B-A9C85AD731AF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 numCol="1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 numCol="1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154956" y="5367325"/>
            <a:ext cx="8825656" cy="493712"/>
          </a:xfrm>
        </p:spPr>
        <p:txBody>
          <a:bodyPr numCol="1"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numCol="1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8" name="Text Placeholder 3"/>
          <p:cNvSpPr>
            <a:spLocks noGrp="1"/>
          </p:cNvSpPr>
          <p:nvPr>
            <p:ph idx="2" sz="half" type="body"/>
          </p:nvPr>
        </p:nvSpPr>
        <p:spPr>
          <a:xfrm>
            <a:off x="1154954" y="3657600"/>
            <a:ext cx="8825659" cy="2362200"/>
          </a:xfrm>
        </p:spPr>
        <p:txBody>
          <a:bodyPr anchor="ctr" numCol="1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numCol="1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1" name="Text Placeholder 3"/>
          <p:cNvSpPr>
            <a:spLocks noGrp="1"/>
          </p:cNvSpPr>
          <p:nvPr>
            <p:ph idx="14" sz="half" type="body"/>
          </p:nvPr>
        </p:nvSpPr>
        <p:spPr>
          <a:xfrm>
            <a:off x="1930400" y="3771174"/>
            <a:ext cx="7279649" cy="342174"/>
          </a:xfrm>
        </p:spPr>
        <p:txBody>
          <a:bodyPr anchor="t" bIns="45720" lIns="91440" numCol="1" rIns="91440" rtlCol="0" tIns="45720" vert="horz">
            <a:normAutofit/>
          </a:bodyPr>
          <a:lstStyle>
            <a:lvl1pPr indent="0" marL="0">
              <a:buNone/>
              <a:defRPr b="0" cap="small" dirty="0" i="0" kern="1200" lang="en-US" sz="14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idx="2" sz="half" type="body"/>
          </p:nvPr>
        </p:nvSpPr>
        <p:spPr>
          <a:xfrm>
            <a:off x="1154954" y="4350657"/>
            <a:ext cx="8825659" cy="1676400"/>
          </a:xfrm>
        </p:spPr>
        <p:txBody>
          <a:bodyPr anchor="ctr" numCol="1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r">
              <a:defRPr b="0" i="0" sz="1220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>
            <a:defPPr>
              <a:defRPr lang="en-US"/>
            </a:defPPr>
            <a:lvl1pPr algn="r">
              <a:defRPr b="0" i="0" sz="1220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 numCol="1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54954" y="4777381"/>
            <a:ext cx="8825659" cy="860400"/>
          </a:xfrm>
        </p:spPr>
        <p:txBody>
          <a:bodyPr anchor="t" numCol="1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32947" y="1981200"/>
            <a:ext cx="2946866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idx="15" sz="half" type="body"/>
          </p:nvPr>
        </p:nvSpPr>
        <p:spPr>
          <a:xfrm>
            <a:off x="652463" y="2667000"/>
            <a:ext cx="2927350" cy="3589338"/>
          </a:xfrm>
        </p:spPr>
        <p:txBody>
          <a:bodyPr anchor="t" numCol="1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3883659" y="1981200"/>
            <a:ext cx="2936241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idx="16" sz="half" type="body"/>
          </p:nvPr>
        </p:nvSpPr>
        <p:spPr>
          <a:xfrm>
            <a:off x="3873106" y="2667000"/>
            <a:ext cx="2946794" cy="3589338"/>
          </a:xfrm>
        </p:spPr>
        <p:txBody>
          <a:bodyPr anchor="t" numCol="1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idx="13" sz="quarter" type="body"/>
          </p:nvPr>
        </p:nvSpPr>
        <p:spPr>
          <a:xfrm>
            <a:off x="7124700" y="1981200"/>
            <a:ext cx="2932113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idx="17" sz="half" type="body"/>
          </p:nvPr>
        </p:nvSpPr>
        <p:spPr>
          <a:xfrm>
            <a:off x="7124700" y="2667000"/>
            <a:ext cx="2932113" cy="3589338"/>
          </a:xfrm>
        </p:spPr>
        <p:txBody>
          <a:bodyPr anchor="t" numCol="1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cmpd="sng" w="12700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cmpd="sng" w="12700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4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52463" y="4250949"/>
            <a:ext cx="2940050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ChangeAspect="1" noGrp="1"/>
          </p:cNvSpPr>
          <p:nvPr>
            <p:ph idx="15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 numCol="1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22" name="Text Placeholder 3"/>
          <p:cNvSpPr>
            <a:spLocks noGrp="1"/>
          </p:cNvSpPr>
          <p:nvPr>
            <p:ph idx="18" sz="half" type="body"/>
          </p:nvPr>
        </p:nvSpPr>
        <p:spPr>
          <a:xfrm>
            <a:off x="652463" y="4827211"/>
            <a:ext cx="2940050" cy="659189"/>
          </a:xfrm>
        </p:spPr>
        <p:txBody>
          <a:bodyPr anchor="t" numCol="1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3889375" y="4250949"/>
            <a:ext cx="2930525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ChangeAspect="1" noGrp="1"/>
          </p:cNvSpPr>
          <p:nvPr>
            <p:ph idx="21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 numCol="1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23" name="Text Placeholder 3"/>
          <p:cNvSpPr>
            <a:spLocks noGrp="1"/>
          </p:cNvSpPr>
          <p:nvPr>
            <p:ph idx="19" sz="half" type="body"/>
          </p:nvPr>
        </p:nvSpPr>
        <p:spPr>
          <a:xfrm>
            <a:off x="3888022" y="4827210"/>
            <a:ext cx="2934406" cy="659189"/>
          </a:xfrm>
        </p:spPr>
        <p:txBody>
          <a:bodyPr anchor="t" numCol="1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idx="13" sz="quarter" type="body"/>
          </p:nvPr>
        </p:nvSpPr>
        <p:spPr>
          <a:xfrm>
            <a:off x="7124700" y="4250949"/>
            <a:ext cx="2932113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ChangeAspect="1" noGrp="1"/>
          </p:cNvSpPr>
          <p:nvPr>
            <p:ph idx="22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 numCol="1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24" name="Text Placeholder 3"/>
          <p:cNvSpPr>
            <a:spLocks noGrp="1"/>
          </p:cNvSpPr>
          <p:nvPr>
            <p:ph idx="20" sz="half" type="body"/>
          </p:nvPr>
        </p:nvSpPr>
        <p:spPr>
          <a:xfrm>
            <a:off x="7124575" y="4827208"/>
            <a:ext cx="2935997" cy="659189"/>
          </a:xfrm>
        </p:spPr>
        <p:txBody>
          <a:bodyPr anchor="t" numCol="1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cmpd="sng" w="12700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cmpd="sng" w="12700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4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anchor="t" anchorCtr="0"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304212" y="430213"/>
            <a:ext cx="1752601" cy="5826125"/>
          </a:xfrm>
        </p:spPr>
        <p:txBody>
          <a:bodyPr anchor="b" anchorCtr="0" numCol="1" vert="eaVert"/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652463" y="887414"/>
            <a:ext cx="7423149" cy="5368924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7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 numCol="1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54955" y="4777381"/>
            <a:ext cx="8825658" cy="860400"/>
          </a:xfrm>
        </p:spPr>
        <p:txBody>
          <a:bodyPr anchor="t" numCol="1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96027F-7875-4030-9381-8BD8C4F21935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1103312" y="2060575"/>
            <a:ext cx="4396339" cy="4195763"/>
          </a:xfrm>
        </p:spPr>
        <p:txBody>
          <a:bodyPr numCol="1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5654493" y="2056092"/>
            <a:ext cx="4396341" cy="4200245"/>
          </a:xfrm>
        </p:spPr>
        <p:txBody>
          <a:bodyPr numCol="1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96027F-7875-4030-9381-8BD8C4F21935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03313" y="1905000"/>
            <a:ext cx="4396338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1103312" y="2514600"/>
            <a:ext cx="4396339" cy="3741738"/>
          </a:xfrm>
        </p:spPr>
        <p:txBody>
          <a:bodyPr numCol="1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5654495" y="1905000"/>
            <a:ext cx="4396339" cy="576262"/>
          </a:xfrm>
        </p:spPr>
        <p:txBody>
          <a:bodyPr anchor="b" numCol="1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5654495" y="2514600"/>
            <a:ext cx="4396339" cy="3741738"/>
          </a:xfrm>
        </p:spPr>
        <p:txBody>
          <a:bodyPr numCol="1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96027F-7875-4030-9381-8BD8C4F21935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7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 numCol="1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 numCol="1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154953" y="3129280"/>
            <a:ext cx="3401063" cy="2895599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 numCol="1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 numCol="1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154954" y="3657600"/>
            <a:ext cx="5084979" cy="1371600"/>
          </a:xfrm>
        </p:spPr>
        <p:txBody>
          <a:bodyPr numCol="1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09A250-FF31-4206-8172-F9D3106AACB1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1" Target="../slideLayouts/slideLayout16.xml" Type="http://schemas.openxmlformats.org/officeDocument/2006/relationships/slideLayout"/><Relationship Id="rId19" Target="../slideLayouts/slideLayout14.xml" Type="http://schemas.openxmlformats.org/officeDocument/2006/relationships/slideLayout"/><Relationship Id="rId20" Target="../slideLayouts/slideLayout15.xml" Type="http://schemas.openxmlformats.org/officeDocument/2006/relationships/slideLayout"/><Relationship Id="rId18" Target="../slideLayouts/slideLayout13.xml" Type="http://schemas.openxmlformats.org/officeDocument/2006/relationships/slideLayout"/><Relationship Id="rId17" Target="../slideLayouts/slideLayout12.xml" Type="http://schemas.openxmlformats.org/officeDocument/2006/relationships/slideLayout"/><Relationship Id="rId16" Target="../slideLayouts/slideLayout11.xml" Type="http://schemas.openxmlformats.org/officeDocument/2006/relationships/slideLayout"/><Relationship Id="rId15" Target="../slideLayouts/slideLayout10.xml" Type="http://schemas.openxmlformats.org/officeDocument/2006/relationships/slideLayout"/><Relationship Id="rId14" Target="../slideLayouts/slideLayout9.xml" Type="http://schemas.openxmlformats.org/officeDocument/2006/relationships/slideLayout"/><Relationship Id="rId13" Target="../slideLayouts/slideLayout8.xml" Type="http://schemas.openxmlformats.org/officeDocument/2006/relationships/slideLayout"/><Relationship Id="rId12" Target="../slideLayouts/slideLayout7.xml" Type="http://schemas.openxmlformats.org/officeDocument/2006/relationships/slideLayout"/><Relationship Id="rId11" Target="../slideLayouts/slideLayout6.xml" Type="http://schemas.openxmlformats.org/officeDocument/2006/relationships/slideLayout"/><Relationship Id="rId9" Target="../slideLayouts/slideLayout4.xml" Type="http://schemas.openxmlformats.org/officeDocument/2006/relationships/slideLayout"/><Relationship Id="rId10" Target="../slideLayouts/slideLayout5.xml" Type="http://schemas.openxmlformats.org/officeDocument/2006/relationships/slideLayout"/><Relationship Id="rId8" Target="../slideLayouts/slideLayout3.xml" Type="http://schemas.openxmlformats.org/officeDocument/2006/relationships/slideLayout"/><Relationship Id="rId7" Target="../slideLayouts/slideLayout2.xml" Type="http://schemas.openxmlformats.org/officeDocument/2006/relationships/slideLayout"/><Relationship Id="rId6" Target="../slideLayouts/slideLayout1.xml" Type="http://schemas.openxmlformats.org/officeDocument/2006/relationships/slideLayout"/><Relationship Id="rId5" Target="../media/image5.png" Type="http://schemas.openxmlformats.org/officeDocument/2006/relationships/image"/><Relationship Id="rId4" Target="../media/image4.png" Type="http://schemas.openxmlformats.org/officeDocument/2006/relationships/image"/><Relationship Id="rId3" Target="../media/image3.png" Type="http://schemas.openxmlformats.org/officeDocument/2006/relationships/image"/><Relationship Id="rId2" Target="../media/image2.png" Type="http://schemas.openxmlformats.org/officeDocument/2006/relationships/image"/><Relationship Id="rId22" Target="../slideLayouts/slideLayout17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anchor="t" bIns="45720" lIns="91440" numCol="1" rIns="91440" rtlCol="0" tIns="45720" vert="horz">
            <a:no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anchor="t" bIns="45720" lIns="91440" numCol="1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dirty="0" lang="en-US"/>
              <a:t>10/31/2015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ctr">
              <a:defRPr b="0" i="0"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0" i="0" kern="1200" sz="4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8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6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06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https://github.com/dogat-ruby/CityStay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228" y="1139891"/>
            <a:ext cx="8825658" cy="2985052"/>
          </a:xfrm>
        </p:spPr>
        <p:txBody>
          <a:bodyPr numCol="1"/>
          <a:lstStyle/>
          <a:p>
            <a:pPr algn="ctr"/>
            <a:r>
              <a:rPr dirty="0" lang="en-US" smtClean="0" sz="6000"/>
              <a:t>LEGISLATIVE DATA ANALYZER</a:t>
            </a:r>
            <a:br>
              <a:rPr dirty="0" lang="en-US" smtClean="0" sz="6000"/>
            </a:br>
            <a:r>
              <a:rPr dirty="0" lang="en-US" smtClean="0" sz="3200"/>
              <a:t>ITU - Python Programming</a:t>
            </a:r>
            <a:endParaRPr dirty="0" lang="en-US" sz="3200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54955" y="4627985"/>
            <a:ext cx="8825658" cy="1875452"/>
          </a:xfrm>
        </p:spPr>
        <p:txBody>
          <a:bodyPr numCol="1">
            <a:normAutofit fontScale="70000" lnSpcReduction="20000"/>
          </a:bodyPr>
          <a:lstStyle/>
          <a:p>
            <a:pPr algn="ctr"/>
            <a:r>
              <a:rPr dirty="0" lang="en-US" smtClean="0"/>
              <a:t>Francois de la </a:t>
            </a:r>
            <a:r>
              <a:rPr dirty="0" err="1" lang="en-US" smtClean="0"/>
              <a:t>roche</a:t>
            </a:r>
            <a:r>
              <a:rPr dirty="0" lang="en-US" smtClean="0"/>
              <a:t> </a:t>
            </a:r>
            <a:r>
              <a:rPr dirty="0" lang="en-US"/>
              <a:t>84885</a:t>
            </a:r>
            <a:endParaRPr dirty="0" lang="en-US" smtClean="0"/>
          </a:p>
          <a:p>
            <a:pPr algn="ctr"/>
            <a:r>
              <a:rPr dirty="0" lang="en-US" smtClean="0"/>
              <a:t>Doga Tuncay </a:t>
            </a:r>
            <a:r>
              <a:rPr dirty="0" lang="en-US"/>
              <a:t>88146</a:t>
            </a:r>
            <a:endParaRPr dirty="0" lang="en-US" smtClean="0"/>
          </a:p>
          <a:p>
            <a:pPr algn="ctr"/>
            <a:r>
              <a:rPr dirty="0" err="1" lang="en-US" smtClean="0"/>
              <a:t>Duc</a:t>
            </a:r>
            <a:r>
              <a:rPr dirty="0" lang="en-US" smtClean="0"/>
              <a:t> phan </a:t>
            </a:r>
            <a:r>
              <a:rPr dirty="0" lang="en-US"/>
              <a:t>88468</a:t>
            </a:r>
            <a:endParaRPr dirty="0" lang="en-US" smtClean="0"/>
          </a:p>
          <a:p>
            <a:pPr algn="ctr"/>
            <a:r>
              <a:rPr dirty="0" lang="en-US" smtClean="0"/>
              <a:t>Ashish </a:t>
            </a:r>
            <a:r>
              <a:rPr dirty="0" err="1" lang="en-US" smtClean="0"/>
              <a:t>dhupkar</a:t>
            </a:r>
            <a:r>
              <a:rPr dirty="0" lang="en-US" smtClean="0"/>
              <a:t> </a:t>
            </a:r>
            <a:r>
              <a:rPr dirty="0" lang="en-US"/>
              <a:t>87581</a:t>
            </a:r>
            <a:endParaRPr dirty="0" lang="en-US" smtClean="0"/>
          </a:p>
          <a:p>
            <a:pPr algn="ctr"/>
            <a:r>
              <a:rPr dirty="0" lang="en-US" smtClean="0"/>
              <a:t>Beauty </a:t>
            </a:r>
            <a:r>
              <a:rPr dirty="0" err="1" lang="en-US" smtClean="0"/>
              <a:t>devpura</a:t>
            </a:r>
            <a:r>
              <a:rPr dirty="0" lang="en-US" smtClean="0"/>
              <a:t> </a:t>
            </a:r>
            <a:r>
              <a:rPr dirty="0" lang="en-US"/>
              <a:t>85172</a:t>
            </a:r>
            <a:endParaRPr dirty="0" lang="en-US" smtClean="0"/>
          </a:p>
          <a:p>
            <a:pPr algn="ctr"/>
            <a:r>
              <a:rPr dirty="0" err="1" lang="en-US" smtClean="0"/>
              <a:t>Sampath</a:t>
            </a:r>
            <a:r>
              <a:rPr dirty="0" lang="en-US" smtClean="0"/>
              <a:t> KUMAR </a:t>
            </a:r>
            <a:r>
              <a:rPr dirty="0" lang="en-US"/>
              <a:t>87317</a:t>
            </a:r>
            <a:endParaRPr dirty="0" lang="en-US" smtClean="0"/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84533030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               What is the dataset?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9530"/>
            <a:ext cx="10167662" cy="4538869"/>
          </a:xfrm>
        </p:spPr>
        <p:txBody>
          <a:bodyPr numCol="1">
            <a:normAutofit/>
          </a:bodyPr>
          <a:lstStyle/>
          <a:p>
            <a:r>
              <a:rPr dirty="0" lang="en-US" smtClean="0" sz="2400"/>
              <a:t>Cities (Chicago, Pittsburgh, Seattle etc.)</a:t>
            </a:r>
          </a:p>
          <a:p>
            <a:r>
              <a:rPr dirty="0" lang="en-US" smtClean="0" sz="2400"/>
              <a:t>Legislations (aka Matters)</a:t>
            </a:r>
          </a:p>
          <a:p>
            <a:pPr lvl="1"/>
            <a:r>
              <a:rPr dirty="0" lang="en-US" smtClean="0" sz="2000"/>
              <a:t>Legislation Name</a:t>
            </a:r>
          </a:p>
          <a:p>
            <a:pPr lvl="1"/>
            <a:r>
              <a:rPr dirty="0" lang="en-US" smtClean="0" sz="2000"/>
              <a:t>Legislation Title</a:t>
            </a:r>
          </a:p>
          <a:p>
            <a:pPr lvl="1"/>
            <a:r>
              <a:rPr dirty="0" lang="en-US" smtClean="0" sz="2000"/>
              <a:t>Legislation Type</a:t>
            </a:r>
          </a:p>
          <a:p>
            <a:pPr lvl="1"/>
            <a:r>
              <a:rPr dirty="0" lang="en-US" smtClean="0" sz="2000"/>
              <a:t>Legislation Status</a:t>
            </a:r>
          </a:p>
          <a:p>
            <a:pPr lvl="1"/>
            <a:r>
              <a:rPr dirty="0" lang="en-US" smtClean="0" sz="2000"/>
              <a:t>Introduction Date</a:t>
            </a:r>
          </a:p>
          <a:p>
            <a:pPr lvl="1"/>
            <a:r>
              <a:rPr dirty="0" lang="en-US" smtClean="0" sz="2000"/>
              <a:t>Passed Date</a:t>
            </a:r>
          </a:p>
          <a:p>
            <a:pPr lvl="1"/>
            <a:r>
              <a:rPr dirty="0" lang="en-US" smtClean="0" sz="2000"/>
              <a:t>Agenda Date</a:t>
            </a:r>
          </a:p>
          <a:p>
            <a:endParaRPr dirty="0" lang="en-US" sz="2400"/>
          </a:p>
        </p:txBody>
      </p:sp>
    </p:spTree>
    <p:extLst>
      <p:ext uri="{BB962C8B-B14F-4D97-AF65-F5344CB8AC3E}">
        <p14:creationId xmlns:p14="http://schemas.microsoft.com/office/powerpoint/2010/main" val="338541503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dirty="0" lang="en-US" smtClean="0"/>
              <a:t>How do we parse the data and where we are parsing it from?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89975" cy="4195481"/>
          </a:xfrm>
        </p:spPr>
        <p:txBody>
          <a:bodyPr numCol="1">
            <a:normAutofit/>
          </a:bodyPr>
          <a:lstStyle/>
          <a:p>
            <a:r>
              <a:rPr dirty="0" lang="en-US" smtClean="0" sz="2800"/>
              <a:t>Granicus is a California based company that provides cloud solutions to government</a:t>
            </a:r>
          </a:p>
          <a:p>
            <a:r>
              <a:rPr dirty="0" lang="en-US" smtClean="0" sz="2800"/>
              <a:t>Data is public and available via </a:t>
            </a:r>
            <a:r>
              <a:rPr dirty="0" err="1" lang="en-US" smtClean="0" sz="2800"/>
              <a:t>Legistar</a:t>
            </a:r>
            <a:r>
              <a:rPr dirty="0" lang="en-US" smtClean="0" sz="2800"/>
              <a:t> API</a:t>
            </a:r>
          </a:p>
          <a:p>
            <a:r>
              <a:rPr dirty="0" lang="en-US" smtClean="0" sz="2800"/>
              <a:t>Output is in XML format which is translated to dictionary format</a:t>
            </a:r>
          </a:p>
          <a:p>
            <a:r>
              <a:rPr dirty="0" lang="en-US" smtClean="0" sz="2800"/>
              <a:t>Example API query:</a:t>
            </a:r>
          </a:p>
          <a:p>
            <a:pPr indent="0" lvl="1" marL="457200">
              <a:buNone/>
            </a:pPr>
            <a:r>
              <a:rPr dirty="0" lang="en-US" sz="2400"/>
              <a:t>http://webapi.legistar.com/v1/seattle/matters</a:t>
            </a:r>
          </a:p>
        </p:txBody>
      </p:sp>
    </p:spTree>
    <p:extLst>
      <p:ext uri="{BB962C8B-B14F-4D97-AF65-F5344CB8AC3E}">
        <p14:creationId xmlns:p14="http://schemas.microsoft.com/office/powerpoint/2010/main" val="1122979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dirty="0" lang="en-US" smtClean="0"/>
              <a:t>What are we looking to find? 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en-US" smtClean="0" sz="2400"/>
              <a:t>Average Time Before Meeting: Find out how long does it take to discuss each legislation type after it is introduced</a:t>
            </a:r>
          </a:p>
          <a:p>
            <a:r>
              <a:rPr dirty="0" lang="en-US" smtClean="0" sz="2400"/>
              <a:t>Number of Files by Body: Find out what type of files that each body has</a:t>
            </a:r>
          </a:p>
          <a:p>
            <a:r>
              <a:rPr dirty="0" lang="en-US" smtClean="0" sz="2400"/>
              <a:t>Status Per </a:t>
            </a:r>
            <a:r>
              <a:rPr dirty="0" lang="en-US" sz="2400"/>
              <a:t>T</a:t>
            </a:r>
            <a:r>
              <a:rPr dirty="0" lang="en-US" smtClean="0" sz="2400"/>
              <a:t>ype of File: Find out the total number files by each legislation type and their statuses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00303921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dirty="0" lang="en-US" smtClean="0"/>
              <a:t>Workflow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70704" cy="4195481"/>
          </a:xfrm>
        </p:spPr>
        <p:txBody>
          <a:bodyPr numCol="1">
            <a:normAutofit/>
          </a:bodyPr>
          <a:lstStyle/>
          <a:p>
            <a:pPr indent="-457200" marL="457200">
              <a:buFont typeface="+mj-lt"/>
              <a:buAutoNum type="arabicPeriod"/>
            </a:pPr>
            <a:r>
              <a:rPr dirty="0" lang="en-US" smtClean="0" sz="2800"/>
              <a:t>Data gets pulled from the API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 smtClean="0" sz="2800"/>
              <a:t>Data gets saved into a dictionary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 smtClean="0" sz="2800"/>
              <a:t>Dictionary gets imported into a Sqlite3 database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 smtClean="0" sz="2800"/>
              <a:t>Run the queries on the data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 smtClean="0" sz="2800"/>
              <a:t>Return the result on the UI</a:t>
            </a:r>
            <a:endParaRPr dirty="0" lang="en-US" sz="2800"/>
          </a:p>
        </p:txBody>
      </p:sp>
    </p:spTree>
    <p:extLst>
      <p:ext uri="{BB962C8B-B14F-4D97-AF65-F5344CB8AC3E}">
        <p14:creationId xmlns:p14="http://schemas.microsoft.com/office/powerpoint/2010/main" val="270446058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dirty="0" lang="en-US" smtClean="0"/>
              <a:t>The environment that we used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dirty="0" lang="en-US" smtClean="0"/>
              <a:t>Sqlite3</a:t>
            </a:r>
          </a:p>
          <a:p>
            <a:r>
              <a:rPr dirty="0" err="1" lang="en-US"/>
              <a:t>Github</a:t>
            </a:r>
            <a:r>
              <a:rPr dirty="0" lang="en-US"/>
              <a:t> : </a:t>
            </a:r>
            <a:r>
              <a:rPr dirty="0" lang="en-US" u="sng">
                <a:hlinkClick r:id="rId2"/>
              </a:rPr>
              <a:t>https://github.com/dogat-ruby/CityStay</a:t>
            </a:r>
            <a:r>
              <a:rPr dirty="0" lang="en-US"/>
              <a:t> project members contributed into </a:t>
            </a:r>
            <a:r>
              <a:rPr lang="en-US"/>
              <a:t>the </a:t>
            </a:r>
            <a:r>
              <a:rPr lang="en-US" smtClean="0"/>
              <a:t>project</a:t>
            </a:r>
            <a:endParaRPr dirty="0" lang="en-US" smtClean="0"/>
          </a:p>
          <a:p>
            <a:r>
              <a:rPr dirty="0" lang="en-US" smtClean="0"/>
              <a:t>Python v3.4</a:t>
            </a:r>
          </a:p>
          <a:p>
            <a:pPr lvl="1"/>
            <a:r>
              <a:rPr dirty="0" lang="en-US" smtClean="0"/>
              <a:t>Httplib2</a:t>
            </a:r>
          </a:p>
          <a:p>
            <a:pPr lvl="1"/>
            <a:r>
              <a:rPr dirty="0" err="1" lang="en-US" smtClean="0"/>
              <a:t>Gc</a:t>
            </a:r>
            <a:endParaRPr dirty="0" lang="en-US"/>
          </a:p>
          <a:p>
            <a:pPr lvl="1"/>
            <a:r>
              <a:rPr dirty="0" lang="en-US" smtClean="0"/>
              <a:t>Sys</a:t>
            </a:r>
          </a:p>
          <a:p>
            <a:pPr lvl="1"/>
            <a:r>
              <a:rPr dirty="0" err="1" lang="en-US" smtClean="0"/>
              <a:t>Ttk</a:t>
            </a:r>
            <a:r>
              <a:rPr dirty="0" lang="en-US" smtClean="0"/>
              <a:t>, </a:t>
            </a:r>
            <a:r>
              <a:rPr dirty="0" err="1" lang="en-US" smtClean="0"/>
              <a:t>Tkinter</a:t>
            </a:r>
            <a:endParaRPr dirty="0" lang="en-US" smtClean="0"/>
          </a:p>
          <a:p>
            <a:pPr lvl="1"/>
            <a:r>
              <a:rPr dirty="0" lang="en-US" smtClean="0"/>
              <a:t>Re</a:t>
            </a:r>
          </a:p>
          <a:p>
            <a:pPr lvl="1"/>
            <a:r>
              <a:rPr dirty="0" err="1" lang="en-US" smtClean="0"/>
              <a:t>Datatime</a:t>
            </a:r>
            <a:endParaRPr dirty="0" lang="en-US" smtClean="0"/>
          </a:p>
          <a:p>
            <a:pPr lvl="1"/>
            <a:r>
              <a:rPr dirty="0" err="1" lang="en-US" smtClean="0"/>
              <a:t>Os</a:t>
            </a:r>
            <a:endParaRPr dirty="0" lang="en-US" smtClean="0"/>
          </a:p>
          <a:p>
            <a:pPr lvl="1"/>
            <a:r>
              <a:rPr dirty="0" lang="en-US" smtClean="0"/>
              <a:t>Peewee</a:t>
            </a:r>
          </a:p>
          <a:p>
            <a:pPr indent="0" lvl="1" marL="457200">
              <a:buNone/>
            </a:pPr>
            <a:endParaRPr dirty="0" lang="en-US" smtClean="0"/>
          </a:p>
          <a:p>
            <a:pPr lvl="1"/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1332884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1432431"/>
            <a:ext cx="9404723" cy="3792711"/>
          </a:xfrm>
        </p:spPr>
        <p:txBody>
          <a:bodyPr numCol="1"/>
          <a:lstStyle/>
          <a:p>
            <a:pPr algn="ctr"/>
            <a:r>
              <a:rPr dirty="0" lang="en-US" smtClean="0" sz="8800"/>
              <a:t/>
            </a:r>
            <a:br>
              <a:rPr dirty="0" lang="en-US" smtClean="0" sz="8800"/>
            </a:br>
            <a:r>
              <a:rPr dirty="0" lang="en-US" smtClean="0" sz="8800"/>
              <a:t>DEMO 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53123193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_rels/theme1.xml.rels><?xml version="1.0" encoding="UTF-8" standalone="yes"?>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panose="020B0502020202020204"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B0502020202020204"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algn="ctr" cap="rnd" cmpd="sng" w="9525">
          <a:solidFill>
            <a:schemeClr val="phClr"/>
          </a:solidFill>
          <a:prstDash val="solid"/>
        </a:ln>
        <a:ln algn="ctr" cap="rnd" cmpd="sng" w="19050">
          <a:solidFill>
            <a:schemeClr val="phClr"/>
          </a:solidFill>
          <a:prstDash val="solid"/>
        </a:ln>
        <a:ln algn="ctr" cap="rnd" cmpd="sng" w="28575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h="0" w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b="100000" l="45000" r="125000" t="65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B8441ADB-2E43-4AF7-B97A-BD870242C6A8}" name="Ion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Words>233</Words>
  <Paragraphs>46</Paragraphs>
  <Slides>7</Slides>
  <Notes>0</Notes>
  <TotalTime>79</TotalTime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11">
      <vt:lpstr>Arial</vt:lpstr>
      <vt:lpstr>Century Gothic</vt:lpstr>
      <vt:lpstr>Wingdings 3</vt:lpstr>
      <vt:lpstr>Ion</vt:lpstr>
      <vt:lpstr>LEGISLATIVE DATA ANALYZER ITU - Python Programming</vt:lpstr>
      <vt:lpstr>What is the dataset?</vt:lpstr>
      <vt:lpstr>How do we parse the data and where we are parsing it from?</vt:lpstr>
      <vt:lpstr>What are we looking to find?</vt:lpstr>
      <vt:lpstr>Workflow</vt:lpstr>
      <vt:lpstr>The environment that we used</vt:lpstr>
      <vt:lpstr>DEMO</vt:lpstr>
    </vt:vector>
  </TitlesOfParts>
  <LinksUpToDate>false</LinksUpToDate>
  <SharedDoc>false</SharedDoc>
  <HyperlinksChanged>false</HyperlinksChanged>
  <Application>Microsoft Office PowerPoint</Application>
  <AppVersion>15.0000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2015-10-31T18:26:00Z</dcterms:created>
  <dc:creator>Doga Tuncay</dc:creator>
  <cp:lastModifiedBy>Doga Tuncay</cp:lastModifiedBy>
  <dcterms:modified xsi:type="dcterms:W3CDTF">2015-10-31T21:33:08Z</dcterms:modified>
  <cp:revision>12</cp:revision>
  <dc:title>LEGISLATIVE DATA ANALYZER ITU - Python Programming</dc:title>
</cp:coreProperties>
</file>