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228" y="1139891"/>
            <a:ext cx="8825658" cy="2985052"/>
          </a:xfrm>
        </p:spPr>
        <p:txBody>
          <a:bodyPr/>
          <a:lstStyle/>
          <a:p>
            <a:pPr algn="ctr"/>
            <a:r>
              <a:rPr lang="en-US" sz="6000" dirty="0" smtClean="0"/>
              <a:t>LEGISLATIVE DATA ANALYZER</a:t>
            </a:r>
            <a:br>
              <a:rPr lang="en-US" sz="6000" dirty="0" smtClean="0"/>
            </a:br>
            <a:r>
              <a:rPr lang="en-US" sz="3200" dirty="0" smtClean="0"/>
              <a:t>ITU - Python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627985"/>
            <a:ext cx="8825658" cy="187545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Francois de la </a:t>
            </a:r>
            <a:r>
              <a:rPr lang="en-US" dirty="0" err="1" smtClean="0"/>
              <a:t>roche</a:t>
            </a:r>
            <a:r>
              <a:rPr lang="en-US" dirty="0" smtClean="0"/>
              <a:t> </a:t>
            </a:r>
            <a:r>
              <a:rPr lang="en-US" dirty="0"/>
              <a:t>84885</a:t>
            </a:r>
            <a:endParaRPr lang="en-US" dirty="0" smtClean="0"/>
          </a:p>
          <a:p>
            <a:pPr algn="ctr"/>
            <a:r>
              <a:rPr lang="en-US" dirty="0" smtClean="0"/>
              <a:t>Doga Tuncay </a:t>
            </a:r>
            <a:r>
              <a:rPr lang="en-US" dirty="0"/>
              <a:t>88146</a:t>
            </a:r>
            <a:endParaRPr lang="en-US" dirty="0" smtClean="0"/>
          </a:p>
          <a:p>
            <a:pPr algn="ctr"/>
            <a:r>
              <a:rPr lang="en-US" dirty="0" err="1" smtClean="0"/>
              <a:t>Duc</a:t>
            </a:r>
            <a:r>
              <a:rPr lang="en-US" dirty="0" smtClean="0"/>
              <a:t> phan </a:t>
            </a:r>
            <a:r>
              <a:rPr lang="en-US" dirty="0"/>
              <a:t>88468</a:t>
            </a:r>
            <a:endParaRPr lang="en-US" dirty="0" smtClean="0"/>
          </a:p>
          <a:p>
            <a:pPr algn="ctr"/>
            <a:r>
              <a:rPr lang="en-US" dirty="0" smtClean="0"/>
              <a:t>Ashish </a:t>
            </a:r>
            <a:r>
              <a:rPr lang="en-US" dirty="0" err="1" smtClean="0"/>
              <a:t>dhupkar</a:t>
            </a:r>
            <a:r>
              <a:rPr lang="en-US" dirty="0" smtClean="0"/>
              <a:t> </a:t>
            </a:r>
            <a:r>
              <a:rPr lang="en-US" dirty="0"/>
              <a:t>87581</a:t>
            </a:r>
            <a:endParaRPr lang="en-US" dirty="0" smtClean="0"/>
          </a:p>
          <a:p>
            <a:pPr algn="ctr"/>
            <a:r>
              <a:rPr lang="en-US" dirty="0" smtClean="0"/>
              <a:t>Beauty </a:t>
            </a:r>
            <a:r>
              <a:rPr lang="en-US" dirty="0" err="1" smtClean="0"/>
              <a:t>devpura</a:t>
            </a:r>
            <a:r>
              <a:rPr lang="en-US" dirty="0" smtClean="0"/>
              <a:t> </a:t>
            </a:r>
            <a:r>
              <a:rPr lang="en-US" dirty="0"/>
              <a:t>85172</a:t>
            </a:r>
            <a:endParaRPr lang="en-US" dirty="0" smtClean="0"/>
          </a:p>
          <a:p>
            <a:pPr algn="ctr"/>
            <a:r>
              <a:rPr lang="en-US" dirty="0" err="1" smtClean="0"/>
              <a:t>Sampath</a:t>
            </a:r>
            <a:r>
              <a:rPr lang="en-US" dirty="0" smtClean="0"/>
              <a:t> </a:t>
            </a:r>
            <a:r>
              <a:rPr lang="en-US" dirty="0" err="1" smtClean="0"/>
              <a:t>patel</a:t>
            </a:r>
            <a:r>
              <a:rPr lang="en-US" dirty="0" smtClean="0"/>
              <a:t> </a:t>
            </a:r>
            <a:r>
              <a:rPr lang="en-US" dirty="0"/>
              <a:t>87317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3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What is the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9530"/>
            <a:ext cx="10167662" cy="45388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Cities (Chicago, Pittsburgh, Seattle etc.)</a:t>
            </a:r>
          </a:p>
          <a:p>
            <a:r>
              <a:rPr lang="en-US" sz="2400" dirty="0" smtClean="0"/>
              <a:t>Legislations (aka Matters)</a:t>
            </a:r>
          </a:p>
          <a:p>
            <a:pPr lvl="1"/>
            <a:r>
              <a:rPr lang="en-US" sz="2000" dirty="0" smtClean="0"/>
              <a:t>Legislation Name</a:t>
            </a:r>
          </a:p>
          <a:p>
            <a:pPr lvl="1"/>
            <a:r>
              <a:rPr lang="en-US" sz="2000" dirty="0" smtClean="0"/>
              <a:t>Legislation Title</a:t>
            </a:r>
          </a:p>
          <a:p>
            <a:pPr lvl="1"/>
            <a:r>
              <a:rPr lang="en-US" sz="2000" dirty="0" smtClean="0"/>
              <a:t>Legislation Type</a:t>
            </a:r>
          </a:p>
          <a:p>
            <a:pPr lvl="1"/>
            <a:r>
              <a:rPr lang="en-US" sz="2000" dirty="0" smtClean="0"/>
              <a:t>Legislation Status</a:t>
            </a:r>
          </a:p>
          <a:p>
            <a:pPr lvl="1"/>
            <a:r>
              <a:rPr lang="en-US" sz="2000" dirty="0" smtClean="0"/>
              <a:t>Introduction Date</a:t>
            </a:r>
          </a:p>
          <a:p>
            <a:pPr lvl="1"/>
            <a:r>
              <a:rPr lang="en-US" sz="2000" dirty="0" smtClean="0"/>
              <a:t>Passed Date</a:t>
            </a:r>
          </a:p>
          <a:p>
            <a:pPr lvl="1"/>
            <a:r>
              <a:rPr lang="en-US" sz="2000" dirty="0" smtClean="0"/>
              <a:t>Agenda Date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541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 we parse the data and where we are parsing it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89975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Granicus is a California based company that provides cloud solutions to government</a:t>
            </a:r>
          </a:p>
          <a:p>
            <a:r>
              <a:rPr lang="en-US" sz="2800" dirty="0" smtClean="0"/>
              <a:t>Data is public and available via </a:t>
            </a:r>
            <a:r>
              <a:rPr lang="en-US" sz="2800" dirty="0" err="1" smtClean="0"/>
              <a:t>Legistar</a:t>
            </a:r>
            <a:r>
              <a:rPr lang="en-US" sz="2800" dirty="0" smtClean="0"/>
              <a:t> API</a:t>
            </a:r>
          </a:p>
          <a:p>
            <a:r>
              <a:rPr lang="en-US" sz="2800" dirty="0" smtClean="0"/>
              <a:t>Output is in XML format which is translated to dictionary format</a:t>
            </a:r>
          </a:p>
          <a:p>
            <a:r>
              <a:rPr lang="en-US" sz="2800" dirty="0" smtClean="0"/>
              <a:t>Example API query:</a:t>
            </a:r>
          </a:p>
          <a:p>
            <a:pPr marL="457200" lvl="1" indent="0">
              <a:buNone/>
            </a:pPr>
            <a:r>
              <a:rPr lang="en-US" sz="2400" dirty="0"/>
              <a:t>http://webapi.legistar.com/v1/seattle/matters</a:t>
            </a:r>
          </a:p>
        </p:txBody>
      </p:sp>
    </p:spTree>
    <p:extLst>
      <p:ext uri="{BB962C8B-B14F-4D97-AF65-F5344CB8AC3E}">
        <p14:creationId xmlns:p14="http://schemas.microsoft.com/office/powerpoint/2010/main" val="112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are we looking to find?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Average Time Before Meeting: Find out how long does it take to introduce a legislation and discuss it on a meeting</a:t>
            </a:r>
          </a:p>
          <a:p>
            <a:r>
              <a:rPr lang="en-US" sz="2400" dirty="0" smtClean="0"/>
              <a:t>Number of Files by Body: Find out what type of files that each body has</a:t>
            </a:r>
          </a:p>
          <a:p>
            <a:r>
              <a:rPr lang="en-US" sz="2400" dirty="0" smtClean="0"/>
              <a:t>Status Per </a:t>
            </a:r>
            <a:r>
              <a:rPr lang="en-US" sz="2400" dirty="0"/>
              <a:t>T</a:t>
            </a:r>
            <a:r>
              <a:rPr lang="en-US" sz="2400" dirty="0" smtClean="0"/>
              <a:t>ype of File: Find out the total number of each legislation type and their statuses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3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environment that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Sqlite3</a:t>
            </a:r>
          </a:p>
          <a:p>
            <a:r>
              <a:rPr lang="en-US" dirty="0" smtClean="0"/>
              <a:t>Python </a:t>
            </a:r>
            <a:r>
              <a:rPr lang="en-US" dirty="0" smtClean="0"/>
              <a:t>v3.4</a:t>
            </a:r>
          </a:p>
          <a:p>
            <a:pPr lvl="1"/>
            <a:r>
              <a:rPr lang="en-US" dirty="0" smtClean="0"/>
              <a:t>Httplib2</a:t>
            </a:r>
          </a:p>
          <a:p>
            <a:pPr lvl="1"/>
            <a:r>
              <a:rPr lang="en-US" dirty="0" err="1" smtClean="0"/>
              <a:t>Gc</a:t>
            </a:r>
            <a:endParaRPr lang="en-US" dirty="0"/>
          </a:p>
          <a:p>
            <a:pPr lvl="1"/>
            <a:r>
              <a:rPr lang="en-US" dirty="0" smtClean="0"/>
              <a:t>Sys</a:t>
            </a:r>
          </a:p>
          <a:p>
            <a:pPr lvl="1"/>
            <a:r>
              <a:rPr lang="en-US" dirty="0" err="1" smtClean="0"/>
              <a:t>Ttk</a:t>
            </a:r>
            <a:r>
              <a:rPr lang="en-US" dirty="0" smtClean="0"/>
              <a:t>, </a:t>
            </a:r>
            <a:r>
              <a:rPr lang="en-US" dirty="0" err="1" smtClean="0"/>
              <a:t>Tkinter</a:t>
            </a:r>
            <a:endParaRPr lang="en-US" dirty="0" smtClean="0"/>
          </a:p>
          <a:p>
            <a:pPr lvl="1"/>
            <a:r>
              <a:rPr lang="en-US" dirty="0" smtClean="0"/>
              <a:t>Re</a:t>
            </a:r>
          </a:p>
          <a:p>
            <a:pPr lvl="1"/>
            <a:r>
              <a:rPr lang="en-US" dirty="0" err="1" smtClean="0"/>
              <a:t>Datatime</a:t>
            </a:r>
            <a:endParaRPr lang="en-US" dirty="0" smtClean="0"/>
          </a:p>
          <a:p>
            <a:pPr lvl="1"/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 smtClean="0"/>
              <a:t>Peewee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2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1432431"/>
            <a:ext cx="9404723" cy="3792711"/>
          </a:xfrm>
        </p:spPr>
        <p:txBody>
          <a:bodyPr/>
          <a:lstStyle/>
          <a:p>
            <a:pPr algn="ctr"/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3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190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LEGISLATIVE DATA ANALYZER ITU - Python Programming</vt:lpstr>
      <vt:lpstr>               What is the dataset?</vt:lpstr>
      <vt:lpstr>How do we parse the data and where we are parsing it from?</vt:lpstr>
      <vt:lpstr>What are we looking to find? </vt:lpstr>
      <vt:lpstr>The environment that we used</vt:lpstr>
      <vt:lpstr> 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LEGISLATIVE DATA ANALYZER ITU - Python Programming</dc:title>
  <dc:creator>Doga Tuncay</dc:creator>
  <cp:lastModifiedBy>Doga Tuncay</cp:lastModifiedBy>
  <cp:revision>7</cp:revision>
  <dcterms:created xsi:type="dcterms:W3CDTF">2015-10-31T18:26:00Z</dcterms:created>
  <dcterms:modified xsi:type="dcterms:W3CDTF">2015-10-31T19:06:43Z</dcterms:modified>
</cp:coreProperties>
</file>