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222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48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17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15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87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58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350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170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7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213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535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48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208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58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CD3BD19-E159-4EA3-A52F-8C00ED7F2E98}" type="datetimeFigureOut">
              <a:rPr lang="tr-TR" smtClean="0"/>
              <a:t>29.12.2013</a:t>
            </a:fld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CC57E2-1631-46E0-A2D3-F52D0178467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2561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E</a:t>
            </a:r>
            <a:r>
              <a:rPr lang="en-US" dirty="0" err="1" smtClean="0"/>
              <a:t>ngBall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3200" dirty="0" smtClean="0"/>
              <a:t>Project Contorium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Alper Demir, Doğa Uzuncukoğlu, Emre Can Küçükoğlu, Necati Çevik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7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Simulator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Built</a:t>
            </a:r>
            <a:r>
              <a:rPr lang="tr-TR" dirty="0" smtClean="0"/>
              <a:t>-in </a:t>
            </a:r>
            <a:r>
              <a:rPr lang="tr-TR" dirty="0" err="1" smtClean="0"/>
              <a:t>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CEngBall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game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A football like game</a:t>
            </a:r>
            <a:endParaRPr lang="tr-TR" dirty="0" smtClean="0"/>
          </a:p>
          <a:p>
            <a:endParaRPr lang="tr-TR" dirty="0" smtClean="0"/>
          </a:p>
          <a:p>
            <a:r>
              <a:rPr lang="en-US" noProof="1" smtClean="0"/>
              <a:t>Artificial</a:t>
            </a:r>
            <a:r>
              <a:rPr lang="tr-TR" dirty="0" smtClean="0"/>
              <a:t> </a:t>
            </a:r>
            <a:r>
              <a:rPr lang="en-US" noProof="1" smtClean="0"/>
              <a:t>intelligence</a:t>
            </a:r>
            <a:r>
              <a:rPr lang="tr-TR" dirty="0" smtClean="0"/>
              <a:t> </a:t>
            </a:r>
            <a:r>
              <a:rPr lang="en-US" dirty="0" smtClean="0"/>
              <a:t>developing</a:t>
            </a:r>
            <a:r>
              <a:rPr lang="tr-TR" dirty="0" smtClean="0"/>
              <a:t> </a:t>
            </a:r>
            <a:r>
              <a:rPr lang="en-US" dirty="0" smtClean="0"/>
              <a:t>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aim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Providing</a:t>
            </a:r>
            <a:r>
              <a:rPr lang="tr-TR" dirty="0" smtClean="0"/>
              <a:t> a platform </a:t>
            </a:r>
            <a:r>
              <a:rPr lang="tr-TR" dirty="0" err="1" smtClean="0"/>
              <a:t>to</a:t>
            </a:r>
            <a:r>
              <a:rPr lang="tr-TR" dirty="0" smtClean="0"/>
              <a:t> test A.I. </a:t>
            </a:r>
            <a:r>
              <a:rPr lang="tr-TR" dirty="0" err="1" smtClean="0"/>
              <a:t>skills</a:t>
            </a:r>
            <a:r>
              <a:rPr lang="tr-TR" dirty="0" smtClean="0"/>
              <a:t> in a </a:t>
            </a:r>
            <a:r>
              <a:rPr lang="tr-TR" dirty="0" err="1" smtClean="0"/>
              <a:t>fun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Leaving</a:t>
            </a:r>
            <a:r>
              <a:rPr lang="tr-TR" dirty="0" smtClean="0"/>
              <a:t> a </a:t>
            </a:r>
            <a:r>
              <a:rPr lang="tr-TR" dirty="0" err="1" smtClean="0"/>
              <a:t>tradition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department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108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Projects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91" y="3168201"/>
            <a:ext cx="2166544" cy="22490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168201"/>
            <a:ext cx="2998675" cy="22490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45" y="3168201"/>
            <a:ext cx="2995545" cy="22490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1065" y="5769735"/>
            <a:ext cx="167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Mouse Run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7582" y="5769735"/>
            <a:ext cx="161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RoboCode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12390" y="5769735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AI </a:t>
            </a:r>
            <a:r>
              <a:rPr lang="tr-TR" dirty="0" err="1" smtClean="0"/>
              <a:t>Wars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Basi</a:t>
            </a:r>
            <a:r>
              <a:rPr lang="tr-TR" dirty="0" smtClean="0"/>
              <a:t>c Football Game</a:t>
            </a:r>
          </a:p>
          <a:p>
            <a:endParaRPr lang="tr-TR" dirty="0"/>
          </a:p>
          <a:p>
            <a:r>
              <a:rPr lang="tr-TR" dirty="0" smtClean="0"/>
              <a:t>A.I. API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3 main </a:t>
            </a:r>
            <a:r>
              <a:rPr lang="en-US" dirty="0" smtClean="0"/>
              <a:t>components</a:t>
            </a:r>
            <a:r>
              <a:rPr lang="tr-TR" dirty="0" smtClean="0"/>
              <a:t>:</a:t>
            </a:r>
            <a:endParaRPr lang="tr-TR" dirty="0"/>
          </a:p>
          <a:p>
            <a:pPr lvl="1"/>
            <a:r>
              <a:rPr lang="tr-TR" dirty="0"/>
              <a:t>Simulator</a:t>
            </a:r>
          </a:p>
          <a:p>
            <a:pPr lvl="1"/>
            <a:r>
              <a:rPr lang="en-US" dirty="0"/>
              <a:t>Visualizer</a:t>
            </a:r>
          </a:p>
          <a:p>
            <a:pPr lvl="1"/>
            <a:r>
              <a:rPr lang="tr-TR" dirty="0"/>
              <a:t>A.I </a:t>
            </a:r>
            <a:r>
              <a:rPr lang="en-US" dirty="0" smtClean="0"/>
              <a:t>Agents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34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with A.I agents</a:t>
            </a:r>
          </a:p>
          <a:p>
            <a:endParaRPr lang="en-US" dirty="0" smtClean="0"/>
          </a:p>
          <a:p>
            <a:r>
              <a:rPr lang="en-US" dirty="0" smtClean="0"/>
              <a:t>Providing information about past movements</a:t>
            </a:r>
          </a:p>
          <a:p>
            <a:endParaRPr lang="en-US" dirty="0" smtClean="0"/>
          </a:p>
          <a:p>
            <a:r>
              <a:rPr lang="en-US" dirty="0" smtClean="0"/>
              <a:t>Checking and applying movements</a:t>
            </a:r>
          </a:p>
          <a:p>
            <a:endParaRPr lang="en-US" dirty="0" smtClean="0"/>
          </a:p>
          <a:p>
            <a:r>
              <a:rPr lang="en-US" dirty="0" smtClean="0"/>
              <a:t>Simulating in a turn-based manner</a:t>
            </a:r>
          </a:p>
          <a:p>
            <a:endParaRPr lang="en-US" dirty="0" smtClean="0"/>
          </a:p>
          <a:p>
            <a:r>
              <a:rPr lang="en-US" dirty="0" smtClean="0"/>
              <a:t>Logging every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Getting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movements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Playing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match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A.I. </a:t>
            </a:r>
            <a:r>
              <a:rPr lang="tr-TR" dirty="0" err="1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0181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Making</a:t>
            </a:r>
            <a:r>
              <a:rPr lang="tr-TR" dirty="0" smtClean="0"/>
              <a:t> </a:t>
            </a:r>
            <a:r>
              <a:rPr lang="tr-TR" dirty="0" err="1" smtClean="0"/>
              <a:t>movements</a:t>
            </a:r>
            <a:endParaRPr lang="tr-TR" dirty="0" smtClean="0"/>
          </a:p>
          <a:p>
            <a:r>
              <a:rPr lang="tr-TR" dirty="0" err="1" smtClean="0"/>
              <a:t>Acting</a:t>
            </a:r>
            <a:r>
              <a:rPr lang="tr-TR" dirty="0" smtClean="0"/>
              <a:t> in an </a:t>
            </a:r>
            <a:r>
              <a:rPr lang="tr-TR" dirty="0" err="1" smtClean="0"/>
              <a:t>environment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Fully</a:t>
            </a:r>
            <a:r>
              <a:rPr lang="tr-TR" dirty="0" smtClean="0"/>
              <a:t> </a:t>
            </a:r>
            <a:r>
              <a:rPr lang="tr-TR" dirty="0" err="1" smtClean="0"/>
              <a:t>observable</a:t>
            </a:r>
            <a:endParaRPr lang="tr-TR" dirty="0" smtClean="0"/>
          </a:p>
          <a:p>
            <a:pPr lvl="1"/>
            <a:r>
              <a:rPr lang="tr-TR" dirty="0" err="1" smtClean="0"/>
              <a:t>Stochastic</a:t>
            </a:r>
            <a:endParaRPr lang="tr-TR" dirty="0" smtClean="0"/>
          </a:p>
          <a:p>
            <a:pPr lvl="1"/>
            <a:r>
              <a:rPr lang="tr-TR" dirty="0" err="1" smtClean="0"/>
              <a:t>Dynamic</a:t>
            </a:r>
            <a:endParaRPr lang="tr-TR" dirty="0" smtClean="0"/>
          </a:p>
          <a:p>
            <a:pPr lvl="1"/>
            <a:r>
              <a:rPr lang="tr-TR" dirty="0" smtClean="0"/>
              <a:t>Multi-</a:t>
            </a:r>
            <a:r>
              <a:rPr lang="tr-TR" dirty="0" err="1" smtClean="0"/>
              <a:t>agent</a:t>
            </a:r>
            <a:endParaRPr lang="tr-TR" dirty="0" smtClean="0"/>
          </a:p>
          <a:p>
            <a:pPr lvl="1"/>
            <a:r>
              <a:rPr lang="tr-TR" dirty="0" err="1" smtClean="0"/>
              <a:t>Discrete</a:t>
            </a:r>
            <a:endParaRPr lang="tr-TR" dirty="0" smtClean="0"/>
          </a:p>
          <a:p>
            <a:pPr lvl="1"/>
            <a:r>
              <a:rPr lang="tr-TR" dirty="0" err="1" smtClean="0"/>
              <a:t>Sequential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done </a:t>
            </a:r>
            <a:r>
              <a:rPr lang="tr-TR" dirty="0" err="1" smtClean="0"/>
              <a:t>so</a:t>
            </a:r>
            <a:r>
              <a:rPr lang="tr-TR" dirty="0" smtClean="0"/>
              <a:t>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Save</a:t>
            </a:r>
            <a:r>
              <a:rPr lang="tr-TR" dirty="0" smtClean="0"/>
              <a:t> file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93" y="2479864"/>
            <a:ext cx="6555993" cy="36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94</TotalTime>
  <Words>141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CEngBall  Project Contorium</vt:lpstr>
      <vt:lpstr>What is CEngBall?</vt:lpstr>
      <vt:lpstr>What is our aim?</vt:lpstr>
      <vt:lpstr>Similar Projects</vt:lpstr>
      <vt:lpstr>Design Overview</vt:lpstr>
      <vt:lpstr>Simulator</vt:lpstr>
      <vt:lpstr>Visualizer</vt:lpstr>
      <vt:lpstr>A.I. Agents</vt:lpstr>
      <vt:lpstr>What we have done so far?</vt:lpstr>
      <vt:lpstr>What are we going to do?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CengBall</dc:title>
  <dc:creator>Alper</dc:creator>
  <cp:lastModifiedBy>Alper</cp:lastModifiedBy>
  <cp:revision>12</cp:revision>
  <dcterms:created xsi:type="dcterms:W3CDTF">2013-12-28T15:39:27Z</dcterms:created>
  <dcterms:modified xsi:type="dcterms:W3CDTF">2013-12-29T18:51:16Z</dcterms:modified>
</cp:coreProperties>
</file>