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556" r:id="rId3"/>
    <p:sldId id="569" r:id="rId4"/>
    <p:sldId id="571" r:id="rId5"/>
    <p:sldId id="570" r:id="rId6"/>
    <p:sldId id="572" r:id="rId7"/>
    <p:sldId id="573" r:id="rId8"/>
    <p:sldId id="574" r:id="rId9"/>
    <p:sldId id="576" r:id="rId10"/>
    <p:sldId id="575" r:id="rId11"/>
    <p:sldId id="578" r:id="rId12"/>
    <p:sldId id="562" r:id="rId13"/>
    <p:sldId id="577" r:id="rId14"/>
    <p:sldId id="566" r:id="rId15"/>
    <p:sldId id="579" r:id="rId16"/>
    <p:sldId id="580" r:id="rId17"/>
    <p:sldId id="581" r:id="rId18"/>
    <p:sldId id="583" r:id="rId19"/>
    <p:sldId id="582" r:id="rId20"/>
    <p:sldId id="585" r:id="rId21"/>
    <p:sldId id="592" r:id="rId22"/>
    <p:sldId id="593" r:id="rId23"/>
    <p:sldId id="594" r:id="rId24"/>
    <p:sldId id="25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EC3FE-4DA0-7242-9C29-34F10405ABE6}" v="253" dt="2020-10-27T09:00:42.343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1582" autoAdjust="0"/>
  </p:normalViewPr>
  <p:slideViewPr>
    <p:cSldViewPr snapToGrid="0">
      <p:cViewPr varScale="1">
        <p:scale>
          <a:sx n="258" d="100"/>
          <a:sy n="258" d="100"/>
        </p:scale>
        <p:origin x="24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FDDEC3FE-4DA0-7242-9C29-34F10405ABE6}"/>
    <pc:docChg chg="undo redo custSel addSld delSld modSld sldOrd">
      <pc:chgData name="WINDRIDGE Philip" userId="a20730c1-1805-4191-9c68-6e52c8725e9f" providerId="ADAL" clId="{FDDEC3FE-4DA0-7242-9C29-34F10405ABE6}" dt="2020-10-27T09:01:42.782" v="5456" actId="14100"/>
      <pc:docMkLst>
        <pc:docMk/>
      </pc:docMkLst>
      <pc:sldChg chg="modSp mod">
        <pc:chgData name="WINDRIDGE Philip" userId="a20730c1-1805-4191-9c68-6e52c8725e9f" providerId="ADAL" clId="{FDDEC3FE-4DA0-7242-9C29-34F10405ABE6}" dt="2020-10-21T12:19:29.537" v="5029" actId="207"/>
        <pc:sldMkLst>
          <pc:docMk/>
          <pc:sldMk cId="939059386" sldId="256"/>
        </pc:sldMkLst>
        <pc:spChg chg="mod">
          <ac:chgData name="WINDRIDGE Philip" userId="a20730c1-1805-4191-9c68-6e52c8725e9f" providerId="ADAL" clId="{FDDEC3FE-4DA0-7242-9C29-34F10405ABE6}" dt="2020-10-21T12:19:29.537" v="5029" actId="207"/>
          <ac:spMkLst>
            <pc:docMk/>
            <pc:sldMk cId="939059386" sldId="256"/>
            <ac:spMk id="2" creationId="{9B762048-6F52-244A-B003-D5C4D44CFDA8}"/>
          </ac:spMkLst>
        </pc:spChg>
      </pc:sldChg>
      <pc:sldChg chg="add del">
        <pc:chgData name="WINDRIDGE Philip" userId="a20730c1-1805-4191-9c68-6e52c8725e9f" providerId="ADAL" clId="{FDDEC3FE-4DA0-7242-9C29-34F10405ABE6}" dt="2020-10-27T08:24:26.838" v="5124" actId="2696"/>
        <pc:sldMkLst>
          <pc:docMk/>
          <pc:sldMk cId="2405130143" sldId="257"/>
        </pc:sldMkLst>
      </pc:sldChg>
      <pc:sldChg chg="del">
        <pc:chgData name="WINDRIDGE Philip" userId="a20730c1-1805-4191-9c68-6e52c8725e9f" providerId="ADAL" clId="{FDDEC3FE-4DA0-7242-9C29-34F10405ABE6}" dt="2020-10-17T14:51:32.689" v="1395" actId="2696"/>
        <pc:sldMkLst>
          <pc:docMk/>
          <pc:sldMk cId="1864515879" sldId="521"/>
        </pc:sldMkLst>
      </pc:sldChg>
      <pc:sldChg chg="del">
        <pc:chgData name="WINDRIDGE Philip" userId="a20730c1-1805-4191-9c68-6e52c8725e9f" providerId="ADAL" clId="{FDDEC3FE-4DA0-7242-9C29-34F10405ABE6}" dt="2020-10-17T14:51:34.388" v="1396" actId="2696"/>
        <pc:sldMkLst>
          <pc:docMk/>
          <pc:sldMk cId="956435665" sldId="550"/>
        </pc:sldMkLst>
      </pc:sldChg>
      <pc:sldChg chg="del">
        <pc:chgData name="WINDRIDGE Philip" userId="a20730c1-1805-4191-9c68-6e52c8725e9f" providerId="ADAL" clId="{FDDEC3FE-4DA0-7242-9C29-34F10405ABE6}" dt="2020-10-17T14:51:36.504" v="1397" actId="2696"/>
        <pc:sldMkLst>
          <pc:docMk/>
          <pc:sldMk cId="2925792949" sldId="551"/>
        </pc:sldMkLst>
      </pc:sldChg>
      <pc:sldChg chg="del">
        <pc:chgData name="WINDRIDGE Philip" userId="a20730c1-1805-4191-9c68-6e52c8725e9f" providerId="ADAL" clId="{FDDEC3FE-4DA0-7242-9C29-34F10405ABE6}" dt="2020-10-17T14:52:16.559" v="1398" actId="2696"/>
        <pc:sldMkLst>
          <pc:docMk/>
          <pc:sldMk cId="1112206124" sldId="553"/>
        </pc:sldMkLst>
      </pc:sldChg>
      <pc:sldChg chg="addSp delSp modSp del mod">
        <pc:chgData name="WINDRIDGE Philip" userId="a20730c1-1805-4191-9c68-6e52c8725e9f" providerId="ADAL" clId="{FDDEC3FE-4DA0-7242-9C29-34F10405ABE6}" dt="2020-10-21T12:07:14.494" v="4960" actId="2696"/>
        <pc:sldMkLst>
          <pc:docMk/>
          <pc:sldMk cId="1621190210" sldId="554"/>
        </pc:sldMkLst>
        <pc:spChg chg="mod">
          <ac:chgData name="WINDRIDGE Philip" userId="a20730c1-1805-4191-9c68-6e52c8725e9f" providerId="ADAL" clId="{FDDEC3FE-4DA0-7242-9C29-34F10405ABE6}" dt="2020-10-17T15:54:04.708" v="2714" actId="20577"/>
          <ac:spMkLst>
            <pc:docMk/>
            <pc:sldMk cId="1621190210" sldId="554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FDDEC3FE-4DA0-7242-9C29-34F10405ABE6}" dt="2020-10-17T15:58:47.548" v="2837" actId="1037"/>
          <ac:spMkLst>
            <pc:docMk/>
            <pc:sldMk cId="1621190210" sldId="554"/>
            <ac:spMk id="55" creationId="{558D7FE0-93DE-0D48-803E-CA46BD27FAFD}"/>
          </ac:spMkLst>
        </pc:spChg>
        <pc:spChg chg="add mod">
          <ac:chgData name="WINDRIDGE Philip" userId="a20730c1-1805-4191-9c68-6e52c8725e9f" providerId="ADAL" clId="{FDDEC3FE-4DA0-7242-9C29-34F10405ABE6}" dt="2020-10-17T15:58:47.548" v="2837" actId="1037"/>
          <ac:spMkLst>
            <pc:docMk/>
            <pc:sldMk cId="1621190210" sldId="554"/>
            <ac:spMk id="56" creationId="{5C77DC79-FF2F-2543-97CE-C851F325FC36}"/>
          </ac:spMkLst>
        </pc:spChg>
        <pc:spChg chg="add del mod">
          <ac:chgData name="WINDRIDGE Philip" userId="a20730c1-1805-4191-9c68-6e52c8725e9f" providerId="ADAL" clId="{FDDEC3FE-4DA0-7242-9C29-34F10405ABE6}" dt="2020-10-17T15:54:45.022" v="2797" actId="478"/>
          <ac:spMkLst>
            <pc:docMk/>
            <pc:sldMk cId="1621190210" sldId="554"/>
            <ac:spMk id="57" creationId="{495CEE96-E774-4B46-9044-63749C909E51}"/>
          </ac:spMkLst>
        </pc:spChg>
        <pc:spChg chg="del">
          <ac:chgData name="WINDRIDGE Philip" userId="a20730c1-1805-4191-9c68-6e52c8725e9f" providerId="ADAL" clId="{FDDEC3FE-4DA0-7242-9C29-34F10405ABE6}" dt="2020-10-17T15:53:17.971" v="2689" actId="478"/>
          <ac:spMkLst>
            <pc:docMk/>
            <pc:sldMk cId="1621190210" sldId="554"/>
            <ac:spMk id="58" creationId="{EB649B14-131D-3848-A4C8-76CB74A4A705}"/>
          </ac:spMkLst>
        </pc:spChg>
        <pc:spChg chg="del">
          <ac:chgData name="WINDRIDGE Philip" userId="a20730c1-1805-4191-9c68-6e52c8725e9f" providerId="ADAL" clId="{FDDEC3FE-4DA0-7242-9C29-34F10405ABE6}" dt="2020-10-17T15:53:00.787" v="2688" actId="478"/>
          <ac:spMkLst>
            <pc:docMk/>
            <pc:sldMk cId="1621190210" sldId="554"/>
            <ac:spMk id="59" creationId="{5A52984F-764D-FA4D-ADFF-269988064E0E}"/>
          </ac:spMkLst>
        </pc:spChg>
        <pc:spChg chg="del">
          <ac:chgData name="WINDRIDGE Philip" userId="a20730c1-1805-4191-9c68-6e52c8725e9f" providerId="ADAL" clId="{FDDEC3FE-4DA0-7242-9C29-34F10405ABE6}" dt="2020-10-17T15:52:57.482" v="2687" actId="478"/>
          <ac:spMkLst>
            <pc:docMk/>
            <pc:sldMk cId="1621190210" sldId="554"/>
            <ac:spMk id="60" creationId="{13EB02BF-DA99-104F-9CE8-E9859FDC049A}"/>
          </ac:spMkLst>
        </pc:spChg>
        <pc:spChg chg="del">
          <ac:chgData name="WINDRIDGE Philip" userId="a20730c1-1805-4191-9c68-6e52c8725e9f" providerId="ADAL" clId="{FDDEC3FE-4DA0-7242-9C29-34F10405ABE6}" dt="2020-10-17T16:01:20.767" v="2838" actId="478"/>
          <ac:spMkLst>
            <pc:docMk/>
            <pc:sldMk cId="1621190210" sldId="554"/>
            <ac:spMk id="70" creationId="{D4AA7B08-AF6B-E747-9501-509F909B86E4}"/>
          </ac:spMkLst>
        </pc:spChg>
      </pc:sldChg>
      <pc:sldChg chg="del">
        <pc:chgData name="WINDRIDGE Philip" userId="a20730c1-1805-4191-9c68-6e52c8725e9f" providerId="ADAL" clId="{FDDEC3FE-4DA0-7242-9C29-34F10405ABE6}" dt="2020-10-17T15:57:03.256" v="2809" actId="2696"/>
        <pc:sldMkLst>
          <pc:docMk/>
          <pc:sldMk cId="2570227182" sldId="555"/>
        </pc:sldMkLst>
      </pc:sldChg>
      <pc:sldChg chg="addSp delSp modSp mod ord">
        <pc:chgData name="WINDRIDGE Philip" userId="a20730c1-1805-4191-9c68-6e52c8725e9f" providerId="ADAL" clId="{FDDEC3FE-4DA0-7242-9C29-34F10405ABE6}" dt="2020-10-17T13:26:52.384" v="267" actId="14100"/>
        <pc:sldMkLst>
          <pc:docMk/>
          <pc:sldMk cId="1467835727" sldId="556"/>
        </pc:sldMkLst>
        <pc:spChg chg="del">
          <ac:chgData name="WINDRIDGE Philip" userId="a20730c1-1805-4191-9c68-6e52c8725e9f" providerId="ADAL" clId="{FDDEC3FE-4DA0-7242-9C29-34F10405ABE6}" dt="2020-10-17T13:24:56.006" v="55" actId="478"/>
          <ac:spMkLst>
            <pc:docMk/>
            <pc:sldMk cId="1467835727" sldId="556"/>
            <ac:spMk id="4" creationId="{3C07CDD7-2E81-694F-A46F-62F63CF9744A}"/>
          </ac:spMkLst>
        </pc:spChg>
        <pc:spChg chg="add del mod">
          <ac:chgData name="WINDRIDGE Philip" userId="a20730c1-1805-4191-9c68-6e52c8725e9f" providerId="ADAL" clId="{FDDEC3FE-4DA0-7242-9C29-34F10405ABE6}" dt="2020-10-17T13:24:59.892" v="56" actId="478"/>
          <ac:spMkLst>
            <pc:docMk/>
            <pc:sldMk cId="1467835727" sldId="556"/>
            <ac:spMk id="5" creationId="{AE85E674-70F4-474B-B6D6-CE36A160E0FE}"/>
          </ac:spMkLst>
        </pc:spChg>
        <pc:spChg chg="del">
          <ac:chgData name="WINDRIDGE Philip" userId="a20730c1-1805-4191-9c68-6e52c8725e9f" providerId="ADAL" clId="{FDDEC3FE-4DA0-7242-9C29-34F10405ABE6}" dt="2020-10-17T13:25:17.813" v="136" actId="478"/>
          <ac:spMkLst>
            <pc:docMk/>
            <pc:sldMk cId="1467835727" sldId="556"/>
            <ac:spMk id="6" creationId="{70CB5779-095F-374F-BC8D-4E3D22D2E9AD}"/>
          </ac:spMkLst>
        </pc:spChg>
        <pc:spChg chg="add del mod">
          <ac:chgData name="WINDRIDGE Philip" userId="a20730c1-1805-4191-9c68-6e52c8725e9f" providerId="ADAL" clId="{FDDEC3FE-4DA0-7242-9C29-34F10405ABE6}" dt="2020-10-17T13:26:26.765" v="220" actId="478"/>
          <ac:spMkLst>
            <pc:docMk/>
            <pc:sldMk cId="1467835727" sldId="556"/>
            <ac:spMk id="8" creationId="{489A1E8E-5250-BE42-B47A-270809BD8AB5}"/>
          </ac:spMkLst>
        </pc:spChg>
        <pc:spChg chg="add mod">
          <ac:chgData name="WINDRIDGE Philip" userId="a20730c1-1805-4191-9c68-6e52c8725e9f" providerId="ADAL" clId="{FDDEC3FE-4DA0-7242-9C29-34F10405ABE6}" dt="2020-10-17T13:26:52.384" v="267" actId="14100"/>
          <ac:spMkLst>
            <pc:docMk/>
            <pc:sldMk cId="1467835727" sldId="556"/>
            <ac:spMk id="9" creationId="{1775EE21-B099-2245-A7AF-511F0BFA13E0}"/>
          </ac:spMkLst>
        </pc:spChg>
        <pc:spChg chg="add mod">
          <ac:chgData name="WINDRIDGE Philip" userId="a20730c1-1805-4191-9c68-6e52c8725e9f" providerId="ADAL" clId="{FDDEC3FE-4DA0-7242-9C29-34F10405ABE6}" dt="2020-10-17T13:26:47.931" v="266" actId="14100"/>
          <ac:spMkLst>
            <pc:docMk/>
            <pc:sldMk cId="1467835727" sldId="556"/>
            <ac:spMk id="10" creationId="{4F0EA5A8-43BA-E14F-B64A-6F9E5DB39B7A}"/>
          </ac:spMkLst>
        </pc:spChg>
        <pc:spChg chg="add mod">
          <ac:chgData name="WINDRIDGE Philip" userId="a20730c1-1805-4191-9c68-6e52c8725e9f" providerId="ADAL" clId="{FDDEC3FE-4DA0-7242-9C29-34F10405ABE6}" dt="2020-10-17T13:26:47.931" v="266" actId="14100"/>
          <ac:spMkLst>
            <pc:docMk/>
            <pc:sldMk cId="1467835727" sldId="556"/>
            <ac:spMk id="11" creationId="{39986D85-4D6D-2846-80D2-C6D08D4E0DFD}"/>
          </ac:spMkLst>
        </pc:spChg>
        <pc:spChg chg="add del mod">
          <ac:chgData name="WINDRIDGE Philip" userId="a20730c1-1805-4191-9c68-6e52c8725e9f" providerId="ADAL" clId="{FDDEC3FE-4DA0-7242-9C29-34F10405ABE6}" dt="2020-10-17T13:26:30.709" v="221" actId="478"/>
          <ac:spMkLst>
            <pc:docMk/>
            <pc:sldMk cId="1467835727" sldId="556"/>
            <ac:spMk id="12" creationId="{6A3FFC41-1895-9548-8ADB-792122EC7328}"/>
          </ac:spMkLst>
        </pc:spChg>
        <pc:spChg chg="add mod">
          <ac:chgData name="WINDRIDGE Philip" userId="a20730c1-1805-4191-9c68-6e52c8725e9f" providerId="ADAL" clId="{FDDEC3FE-4DA0-7242-9C29-34F10405ABE6}" dt="2020-10-17T13:25:51.022" v="188" actId="27636"/>
          <ac:spMkLst>
            <pc:docMk/>
            <pc:sldMk cId="1467835727" sldId="556"/>
            <ac:spMk id="13" creationId="{06C29E09-6D55-2A4E-95E1-BC48F8659AA0}"/>
          </ac:spMkLst>
        </pc:spChg>
      </pc:sldChg>
      <pc:sldChg chg="modSp del mod">
        <pc:chgData name="WINDRIDGE Philip" userId="a20730c1-1805-4191-9c68-6e52c8725e9f" providerId="ADAL" clId="{FDDEC3FE-4DA0-7242-9C29-34F10405ABE6}" dt="2020-10-17T15:57:09.735" v="2810" actId="2696"/>
        <pc:sldMkLst>
          <pc:docMk/>
          <pc:sldMk cId="3890972170" sldId="557"/>
        </pc:sldMkLst>
        <pc:spChg chg="mod">
          <ac:chgData name="WINDRIDGE Philip" userId="a20730c1-1805-4191-9c68-6e52c8725e9f" providerId="ADAL" clId="{FDDEC3FE-4DA0-7242-9C29-34F10405ABE6}" dt="2020-10-17T14:52:42.483" v="1399" actId="1036"/>
          <ac:spMkLst>
            <pc:docMk/>
            <pc:sldMk cId="3890972170" sldId="557"/>
            <ac:spMk id="10" creationId="{9039722B-3E66-594B-A2EB-4C8F57F51D45}"/>
          </ac:spMkLst>
        </pc:spChg>
      </pc:sldChg>
      <pc:sldChg chg="del">
        <pc:chgData name="WINDRIDGE Philip" userId="a20730c1-1805-4191-9c68-6e52c8725e9f" providerId="ADAL" clId="{FDDEC3FE-4DA0-7242-9C29-34F10405ABE6}" dt="2020-10-17T15:57:18.045" v="2814" actId="2696"/>
        <pc:sldMkLst>
          <pc:docMk/>
          <pc:sldMk cId="2641439195" sldId="558"/>
        </pc:sldMkLst>
      </pc:sldChg>
      <pc:sldChg chg="del">
        <pc:chgData name="WINDRIDGE Philip" userId="a20730c1-1805-4191-9c68-6e52c8725e9f" providerId="ADAL" clId="{FDDEC3FE-4DA0-7242-9C29-34F10405ABE6}" dt="2020-10-17T15:57:12.519" v="2811" actId="2696"/>
        <pc:sldMkLst>
          <pc:docMk/>
          <pc:sldMk cId="2204072356" sldId="559"/>
        </pc:sldMkLst>
      </pc:sldChg>
      <pc:sldChg chg="del">
        <pc:chgData name="WINDRIDGE Philip" userId="a20730c1-1805-4191-9c68-6e52c8725e9f" providerId="ADAL" clId="{FDDEC3FE-4DA0-7242-9C29-34F10405ABE6}" dt="2020-10-17T15:57:14.050" v="2812" actId="2696"/>
        <pc:sldMkLst>
          <pc:docMk/>
          <pc:sldMk cId="2318450522" sldId="560"/>
        </pc:sldMkLst>
      </pc:sldChg>
      <pc:sldChg chg="del">
        <pc:chgData name="WINDRIDGE Philip" userId="a20730c1-1805-4191-9c68-6e52c8725e9f" providerId="ADAL" clId="{FDDEC3FE-4DA0-7242-9C29-34F10405ABE6}" dt="2020-10-17T15:57:15.487" v="2813" actId="2696"/>
        <pc:sldMkLst>
          <pc:docMk/>
          <pc:sldMk cId="2756280656" sldId="561"/>
        </pc:sldMkLst>
      </pc:sldChg>
      <pc:sldChg chg="modSp mod ord">
        <pc:chgData name="WINDRIDGE Philip" userId="a20730c1-1805-4191-9c68-6e52c8725e9f" providerId="ADAL" clId="{FDDEC3FE-4DA0-7242-9C29-34F10405ABE6}" dt="2020-10-27T08:33:09.739" v="5133" actId="20577"/>
        <pc:sldMkLst>
          <pc:docMk/>
          <pc:sldMk cId="945422388" sldId="562"/>
        </pc:sldMkLst>
        <pc:spChg chg="mod">
          <ac:chgData name="WINDRIDGE Philip" userId="a20730c1-1805-4191-9c68-6e52c8725e9f" providerId="ADAL" clId="{FDDEC3FE-4DA0-7242-9C29-34F10405ABE6}" dt="2020-10-17T15:40:47.421" v="2224"/>
          <ac:spMkLst>
            <pc:docMk/>
            <pc:sldMk cId="945422388" sldId="562"/>
            <ac:spMk id="2" creationId="{AEAD5F45-5D48-0F44-92BC-06756820597A}"/>
          </ac:spMkLst>
        </pc:spChg>
        <pc:spChg chg="mod">
          <ac:chgData name="WINDRIDGE Philip" userId="a20730c1-1805-4191-9c68-6e52c8725e9f" providerId="ADAL" clId="{FDDEC3FE-4DA0-7242-9C29-34F10405ABE6}" dt="2020-10-27T08:33:09.739" v="5133" actId="20577"/>
          <ac:spMkLst>
            <pc:docMk/>
            <pc:sldMk cId="945422388" sldId="562"/>
            <ac:spMk id="3" creationId="{F2095CF4-BFC6-0945-BA3C-9AAE4E946A4F}"/>
          </ac:spMkLst>
        </pc:spChg>
        <pc:spChg chg="mod">
          <ac:chgData name="WINDRIDGE Philip" userId="a20730c1-1805-4191-9c68-6e52c8725e9f" providerId="ADAL" clId="{FDDEC3FE-4DA0-7242-9C29-34F10405ABE6}" dt="2020-10-17T15:16:13.904" v="1845" actId="20577"/>
          <ac:spMkLst>
            <pc:docMk/>
            <pc:sldMk cId="945422388" sldId="562"/>
            <ac:spMk id="5" creationId="{E8790350-592C-4C49-B4AB-E3D3C282DA9D}"/>
          </ac:spMkLst>
        </pc:spChg>
      </pc:sldChg>
      <pc:sldChg chg="del">
        <pc:chgData name="WINDRIDGE Philip" userId="a20730c1-1805-4191-9c68-6e52c8725e9f" providerId="ADAL" clId="{FDDEC3FE-4DA0-7242-9C29-34F10405ABE6}" dt="2020-10-17T15:57:19.303" v="2815" actId="2696"/>
        <pc:sldMkLst>
          <pc:docMk/>
          <pc:sldMk cId="1202857013" sldId="563"/>
        </pc:sldMkLst>
      </pc:sldChg>
      <pc:sldChg chg="del">
        <pc:chgData name="WINDRIDGE Philip" userId="a20730c1-1805-4191-9c68-6e52c8725e9f" providerId="ADAL" clId="{FDDEC3FE-4DA0-7242-9C29-34F10405ABE6}" dt="2020-10-17T15:57:20.096" v="2816" actId="2696"/>
        <pc:sldMkLst>
          <pc:docMk/>
          <pc:sldMk cId="2347482794" sldId="564"/>
        </pc:sldMkLst>
      </pc:sldChg>
      <pc:sldChg chg="del">
        <pc:chgData name="WINDRIDGE Philip" userId="a20730c1-1805-4191-9c68-6e52c8725e9f" providerId="ADAL" clId="{FDDEC3FE-4DA0-7242-9C29-34F10405ABE6}" dt="2020-10-17T15:57:20.824" v="2817" actId="2696"/>
        <pc:sldMkLst>
          <pc:docMk/>
          <pc:sldMk cId="1312794724" sldId="565"/>
        </pc:sldMkLst>
      </pc:sldChg>
      <pc:sldChg chg="addSp delSp modSp mod ord">
        <pc:chgData name="WINDRIDGE Philip" userId="a20730c1-1805-4191-9c68-6e52c8725e9f" providerId="ADAL" clId="{FDDEC3FE-4DA0-7242-9C29-34F10405ABE6}" dt="2020-10-17T15:40:59.730" v="2226"/>
        <pc:sldMkLst>
          <pc:docMk/>
          <pc:sldMk cId="2047893999" sldId="566"/>
        </pc:sldMkLst>
        <pc:spChg chg="mod">
          <ac:chgData name="WINDRIDGE Philip" userId="a20730c1-1805-4191-9c68-6e52c8725e9f" providerId="ADAL" clId="{FDDEC3FE-4DA0-7242-9C29-34F10405ABE6}" dt="2020-10-17T15:40:59.730" v="2226"/>
          <ac:spMkLst>
            <pc:docMk/>
            <pc:sldMk cId="2047893999" sldId="566"/>
            <ac:spMk id="2" creationId="{AEAD5F45-5D48-0F44-92BC-06756820597A}"/>
          </ac:spMkLst>
        </pc:spChg>
        <pc:spChg chg="del">
          <ac:chgData name="WINDRIDGE Philip" userId="a20730c1-1805-4191-9c68-6e52c8725e9f" providerId="ADAL" clId="{FDDEC3FE-4DA0-7242-9C29-34F10405ABE6}" dt="2020-10-17T15:16:41.660" v="1847" actId="478"/>
          <ac:spMkLst>
            <pc:docMk/>
            <pc:sldMk cId="2047893999" sldId="566"/>
            <ac:spMk id="3" creationId="{F2095CF4-BFC6-0945-BA3C-9AAE4E946A4F}"/>
          </ac:spMkLst>
        </pc:spChg>
        <pc:spChg chg="del">
          <ac:chgData name="WINDRIDGE Philip" userId="a20730c1-1805-4191-9c68-6e52c8725e9f" providerId="ADAL" clId="{FDDEC3FE-4DA0-7242-9C29-34F10405ABE6}" dt="2020-10-17T15:16:48.969" v="1849" actId="478"/>
          <ac:spMkLst>
            <pc:docMk/>
            <pc:sldMk cId="2047893999" sldId="566"/>
            <ac:spMk id="5" creationId="{E8790350-592C-4C49-B4AB-E3D3C282DA9D}"/>
          </ac:spMkLst>
        </pc:spChg>
        <pc:spChg chg="del">
          <ac:chgData name="WINDRIDGE Philip" userId="a20730c1-1805-4191-9c68-6e52c8725e9f" providerId="ADAL" clId="{FDDEC3FE-4DA0-7242-9C29-34F10405ABE6}" dt="2020-10-17T15:16:31.097" v="1846" actId="478"/>
          <ac:spMkLst>
            <pc:docMk/>
            <pc:sldMk cId="2047893999" sldId="566"/>
            <ac:spMk id="6" creationId="{89B102DC-5DDF-8F4E-B6FA-F8F009E37CD5}"/>
          </ac:spMkLst>
        </pc:spChg>
        <pc:spChg chg="add del mod">
          <ac:chgData name="WINDRIDGE Philip" userId="a20730c1-1805-4191-9c68-6e52c8725e9f" providerId="ADAL" clId="{FDDEC3FE-4DA0-7242-9C29-34F10405ABE6}" dt="2020-10-17T15:16:45.312" v="1848" actId="478"/>
          <ac:spMkLst>
            <pc:docMk/>
            <pc:sldMk cId="2047893999" sldId="566"/>
            <ac:spMk id="8" creationId="{87B2FA90-3945-1A43-B198-7918A5A41369}"/>
          </ac:spMkLst>
        </pc:spChg>
        <pc:spChg chg="add mod">
          <ac:chgData name="WINDRIDGE Philip" userId="a20730c1-1805-4191-9c68-6e52c8725e9f" providerId="ADAL" clId="{FDDEC3FE-4DA0-7242-9C29-34F10405ABE6}" dt="2020-10-17T15:33:47.149" v="2112" actId="207"/>
          <ac:spMkLst>
            <pc:docMk/>
            <pc:sldMk cId="2047893999" sldId="566"/>
            <ac:spMk id="9" creationId="{6032D573-5752-9E4B-AAD2-1BCDDD58A7CD}"/>
          </ac:spMkLst>
        </pc:spChg>
        <pc:spChg chg="add mod">
          <ac:chgData name="WINDRIDGE Philip" userId="a20730c1-1805-4191-9c68-6e52c8725e9f" providerId="ADAL" clId="{FDDEC3FE-4DA0-7242-9C29-34F10405ABE6}" dt="2020-10-17T15:33:34.206" v="2111" actId="255"/>
          <ac:spMkLst>
            <pc:docMk/>
            <pc:sldMk cId="2047893999" sldId="566"/>
            <ac:spMk id="10" creationId="{DDC7B0DB-9179-594A-A7AD-9C861B31A829}"/>
          </ac:spMkLst>
        </pc:spChg>
      </pc:sldChg>
      <pc:sldChg chg="del">
        <pc:chgData name="WINDRIDGE Philip" userId="a20730c1-1805-4191-9c68-6e52c8725e9f" providerId="ADAL" clId="{FDDEC3FE-4DA0-7242-9C29-34F10405ABE6}" dt="2020-10-17T15:57:22.933" v="2818" actId="2696"/>
        <pc:sldMkLst>
          <pc:docMk/>
          <pc:sldMk cId="3368085308" sldId="567"/>
        </pc:sldMkLst>
      </pc:sldChg>
      <pc:sldChg chg="del">
        <pc:chgData name="WINDRIDGE Philip" userId="a20730c1-1805-4191-9c68-6e52c8725e9f" providerId="ADAL" clId="{FDDEC3FE-4DA0-7242-9C29-34F10405ABE6}" dt="2020-10-17T15:57:25.259" v="2819" actId="2696"/>
        <pc:sldMkLst>
          <pc:docMk/>
          <pc:sldMk cId="2472016669" sldId="568"/>
        </pc:sldMkLst>
      </pc:sldChg>
      <pc:sldChg chg="addSp delSp modSp add mod">
        <pc:chgData name="WINDRIDGE Philip" userId="a20730c1-1805-4191-9c68-6e52c8725e9f" providerId="ADAL" clId="{FDDEC3FE-4DA0-7242-9C29-34F10405ABE6}" dt="2020-10-17T14:53:13.056" v="1410" actId="20577"/>
        <pc:sldMkLst>
          <pc:docMk/>
          <pc:sldMk cId="910159531" sldId="569"/>
        </pc:sldMkLst>
        <pc:spChg chg="mod">
          <ac:chgData name="WINDRIDGE Philip" userId="a20730c1-1805-4191-9c68-6e52c8725e9f" providerId="ADAL" clId="{FDDEC3FE-4DA0-7242-9C29-34F10405ABE6}" dt="2020-10-17T13:37:47.473" v="608" actId="20577"/>
          <ac:spMkLst>
            <pc:docMk/>
            <pc:sldMk cId="910159531" sldId="569"/>
            <ac:spMk id="2" creationId="{616E6E34-9614-CE49-8963-EE7EE40DFDF2}"/>
          </ac:spMkLst>
        </pc:spChg>
        <pc:spChg chg="add del mod">
          <ac:chgData name="WINDRIDGE Philip" userId="a20730c1-1805-4191-9c68-6e52c8725e9f" providerId="ADAL" clId="{FDDEC3FE-4DA0-7242-9C29-34F10405ABE6}" dt="2020-10-17T13:28:00.768" v="273" actId="478"/>
          <ac:spMkLst>
            <pc:docMk/>
            <pc:sldMk cId="910159531" sldId="569"/>
            <ac:spMk id="4" creationId="{7688DFF9-250B-A249-94DE-172B8CB47AD7}"/>
          </ac:spMkLst>
        </pc:spChg>
        <pc:spChg chg="add mod">
          <ac:chgData name="WINDRIDGE Philip" userId="a20730c1-1805-4191-9c68-6e52c8725e9f" providerId="ADAL" clId="{FDDEC3FE-4DA0-7242-9C29-34F10405ABE6}" dt="2020-10-17T13:30:27.763" v="392" actId="1076"/>
          <ac:spMkLst>
            <pc:docMk/>
            <pc:sldMk cId="910159531" sldId="569"/>
            <ac:spMk id="5" creationId="{7E469CDA-1F93-F94E-8D47-A9F20849972D}"/>
          </ac:spMkLst>
        </pc:spChg>
        <pc:spChg chg="add del mod">
          <ac:chgData name="WINDRIDGE Philip" userId="a20730c1-1805-4191-9c68-6e52c8725e9f" providerId="ADAL" clId="{FDDEC3FE-4DA0-7242-9C29-34F10405ABE6}" dt="2020-10-17T13:28:20.697" v="329" actId="1038"/>
          <ac:spMkLst>
            <pc:docMk/>
            <pc:sldMk cId="910159531" sldId="569"/>
            <ac:spMk id="9" creationId="{1775EE21-B099-2245-A7AF-511F0BFA13E0}"/>
          </ac:spMkLst>
        </pc:spChg>
        <pc:spChg chg="mod">
          <ac:chgData name="WINDRIDGE Philip" userId="a20730c1-1805-4191-9c68-6e52c8725e9f" providerId="ADAL" clId="{FDDEC3FE-4DA0-7242-9C29-34F10405ABE6}" dt="2020-10-17T13:28:20.697" v="329" actId="1038"/>
          <ac:spMkLst>
            <pc:docMk/>
            <pc:sldMk cId="910159531" sldId="569"/>
            <ac:spMk id="10" creationId="{4F0EA5A8-43BA-E14F-B64A-6F9E5DB39B7A}"/>
          </ac:spMkLst>
        </pc:spChg>
        <pc:spChg chg="mod">
          <ac:chgData name="WINDRIDGE Philip" userId="a20730c1-1805-4191-9c68-6e52c8725e9f" providerId="ADAL" clId="{FDDEC3FE-4DA0-7242-9C29-34F10405ABE6}" dt="2020-10-17T13:28:20.697" v="329" actId="1038"/>
          <ac:spMkLst>
            <pc:docMk/>
            <pc:sldMk cId="910159531" sldId="569"/>
            <ac:spMk id="11" creationId="{39986D85-4D6D-2846-80D2-C6D08D4E0DFD}"/>
          </ac:spMkLst>
        </pc:spChg>
        <pc:spChg chg="add mod">
          <ac:chgData name="WINDRIDGE Philip" userId="a20730c1-1805-4191-9c68-6e52c8725e9f" providerId="ADAL" clId="{FDDEC3FE-4DA0-7242-9C29-34F10405ABE6}" dt="2020-10-17T13:30:45.717" v="400" actId="20577"/>
          <ac:spMkLst>
            <pc:docMk/>
            <pc:sldMk cId="910159531" sldId="569"/>
            <ac:spMk id="12" creationId="{FA1AC5F2-BEC7-994A-949D-82A2CC56C0C4}"/>
          </ac:spMkLst>
        </pc:spChg>
        <pc:spChg chg="del">
          <ac:chgData name="WINDRIDGE Philip" userId="a20730c1-1805-4191-9c68-6e52c8725e9f" providerId="ADAL" clId="{FDDEC3FE-4DA0-7242-9C29-34F10405ABE6}" dt="2020-10-17T13:27:58.721" v="272" actId="478"/>
          <ac:spMkLst>
            <pc:docMk/>
            <pc:sldMk cId="910159531" sldId="569"/>
            <ac:spMk id="13" creationId="{06C29E09-6D55-2A4E-95E1-BC48F8659AA0}"/>
          </ac:spMkLst>
        </pc:spChg>
        <pc:spChg chg="add mod">
          <ac:chgData name="WINDRIDGE Philip" userId="a20730c1-1805-4191-9c68-6e52c8725e9f" providerId="ADAL" clId="{FDDEC3FE-4DA0-7242-9C29-34F10405ABE6}" dt="2020-10-17T13:31:01.265" v="404" actId="20577"/>
          <ac:spMkLst>
            <pc:docMk/>
            <pc:sldMk cId="910159531" sldId="569"/>
            <ac:spMk id="14" creationId="{51427B1C-A10C-7E43-AA68-6CD6B6589B49}"/>
          </ac:spMkLst>
        </pc:spChg>
        <pc:spChg chg="add mod">
          <ac:chgData name="WINDRIDGE Philip" userId="a20730c1-1805-4191-9c68-6e52c8725e9f" providerId="ADAL" clId="{FDDEC3FE-4DA0-7242-9C29-34F10405ABE6}" dt="2020-10-17T13:31:18.079" v="408" actId="20577"/>
          <ac:spMkLst>
            <pc:docMk/>
            <pc:sldMk cId="910159531" sldId="569"/>
            <ac:spMk id="15" creationId="{7A832017-19A9-B34D-89A8-ACE2FB1E54DC}"/>
          </ac:spMkLst>
        </pc:spChg>
        <pc:spChg chg="add mod">
          <ac:chgData name="WINDRIDGE Philip" userId="a20730c1-1805-4191-9c68-6e52c8725e9f" providerId="ADAL" clId="{FDDEC3FE-4DA0-7242-9C29-34F10405ABE6}" dt="2020-10-17T13:31:41.541" v="415" actId="1076"/>
          <ac:spMkLst>
            <pc:docMk/>
            <pc:sldMk cId="910159531" sldId="569"/>
            <ac:spMk id="16" creationId="{2DE1A20B-C138-BB45-9738-CB67DE137376}"/>
          </ac:spMkLst>
        </pc:spChg>
        <pc:spChg chg="add mod">
          <ac:chgData name="WINDRIDGE Philip" userId="a20730c1-1805-4191-9c68-6e52c8725e9f" providerId="ADAL" clId="{FDDEC3FE-4DA0-7242-9C29-34F10405ABE6}" dt="2020-10-17T13:31:52.623" v="419" actId="20577"/>
          <ac:spMkLst>
            <pc:docMk/>
            <pc:sldMk cId="910159531" sldId="569"/>
            <ac:spMk id="17" creationId="{3708601E-B09C-ED4F-B244-A1335B9E1400}"/>
          </ac:spMkLst>
        </pc:spChg>
        <pc:spChg chg="add mod">
          <ac:chgData name="WINDRIDGE Philip" userId="a20730c1-1805-4191-9c68-6e52c8725e9f" providerId="ADAL" clId="{FDDEC3FE-4DA0-7242-9C29-34F10405ABE6}" dt="2020-10-17T13:32:04.968" v="423" actId="20577"/>
          <ac:spMkLst>
            <pc:docMk/>
            <pc:sldMk cId="910159531" sldId="569"/>
            <ac:spMk id="18" creationId="{F29CD05E-4BB7-9841-8B40-791AF9D38369}"/>
          </ac:spMkLst>
        </pc:spChg>
        <pc:spChg chg="add mod">
          <ac:chgData name="WINDRIDGE Philip" userId="a20730c1-1805-4191-9c68-6e52c8725e9f" providerId="ADAL" clId="{FDDEC3FE-4DA0-7242-9C29-34F10405ABE6}" dt="2020-10-17T13:32:27.345" v="427" actId="20577"/>
          <ac:spMkLst>
            <pc:docMk/>
            <pc:sldMk cId="910159531" sldId="569"/>
            <ac:spMk id="19" creationId="{AD78C4EE-B07A-A24E-96A1-4408444263A2}"/>
          </ac:spMkLst>
        </pc:spChg>
        <pc:spChg chg="add mod">
          <ac:chgData name="WINDRIDGE Philip" userId="a20730c1-1805-4191-9c68-6e52c8725e9f" providerId="ADAL" clId="{FDDEC3FE-4DA0-7242-9C29-34F10405ABE6}" dt="2020-10-17T13:32:37.368" v="432" actId="20577"/>
          <ac:spMkLst>
            <pc:docMk/>
            <pc:sldMk cId="910159531" sldId="569"/>
            <ac:spMk id="20" creationId="{CD9C2381-AAD7-AA42-9928-7624BE1A7C70}"/>
          </ac:spMkLst>
        </pc:spChg>
        <pc:spChg chg="add mod">
          <ac:chgData name="WINDRIDGE Philip" userId="a20730c1-1805-4191-9c68-6e52c8725e9f" providerId="ADAL" clId="{FDDEC3FE-4DA0-7242-9C29-34F10405ABE6}" dt="2020-10-17T13:33:02.058" v="438" actId="14100"/>
          <ac:spMkLst>
            <pc:docMk/>
            <pc:sldMk cId="910159531" sldId="569"/>
            <ac:spMk id="21" creationId="{24725DB5-66B8-4247-A201-B4B9F1B7CC3E}"/>
          </ac:spMkLst>
        </pc:spChg>
        <pc:spChg chg="add mod">
          <ac:chgData name="WINDRIDGE Philip" userId="a20730c1-1805-4191-9c68-6e52c8725e9f" providerId="ADAL" clId="{FDDEC3FE-4DA0-7242-9C29-34F10405ABE6}" dt="2020-10-17T13:33:12.513" v="442" actId="20577"/>
          <ac:spMkLst>
            <pc:docMk/>
            <pc:sldMk cId="910159531" sldId="569"/>
            <ac:spMk id="22" creationId="{4C9B9DAD-945D-624A-AF25-9ED1C2FE388E}"/>
          </ac:spMkLst>
        </pc:spChg>
        <pc:spChg chg="add mod">
          <ac:chgData name="WINDRIDGE Philip" userId="a20730c1-1805-4191-9c68-6e52c8725e9f" providerId="ADAL" clId="{FDDEC3FE-4DA0-7242-9C29-34F10405ABE6}" dt="2020-10-17T13:33:25.586" v="446" actId="20577"/>
          <ac:spMkLst>
            <pc:docMk/>
            <pc:sldMk cId="910159531" sldId="569"/>
            <ac:spMk id="23" creationId="{85240D99-F1CB-ED4D-A9C5-DDE52DD4F0ED}"/>
          </ac:spMkLst>
        </pc:spChg>
        <pc:spChg chg="add mod">
          <ac:chgData name="WINDRIDGE Philip" userId="a20730c1-1805-4191-9c68-6e52c8725e9f" providerId="ADAL" clId="{FDDEC3FE-4DA0-7242-9C29-34F10405ABE6}" dt="2020-10-17T13:33:36.138" v="450" actId="20577"/>
          <ac:spMkLst>
            <pc:docMk/>
            <pc:sldMk cId="910159531" sldId="569"/>
            <ac:spMk id="24" creationId="{52C59AFD-6EBA-414E-9D26-F95EF4DF1958}"/>
          </ac:spMkLst>
        </pc:spChg>
        <pc:spChg chg="add mod">
          <ac:chgData name="WINDRIDGE Philip" userId="a20730c1-1805-4191-9c68-6e52c8725e9f" providerId="ADAL" clId="{FDDEC3FE-4DA0-7242-9C29-34F10405ABE6}" dt="2020-10-17T13:33:45.153" v="454" actId="20577"/>
          <ac:spMkLst>
            <pc:docMk/>
            <pc:sldMk cId="910159531" sldId="569"/>
            <ac:spMk id="25" creationId="{2EFBEBEF-E2C1-7A49-87E3-D73F3BE37C77}"/>
          </ac:spMkLst>
        </pc:spChg>
        <pc:spChg chg="add mod">
          <ac:chgData name="WINDRIDGE Philip" userId="a20730c1-1805-4191-9c68-6e52c8725e9f" providerId="ADAL" clId="{FDDEC3FE-4DA0-7242-9C29-34F10405ABE6}" dt="2020-10-17T14:53:13.056" v="1410" actId="20577"/>
          <ac:spMkLst>
            <pc:docMk/>
            <pc:sldMk cId="910159531" sldId="569"/>
            <ac:spMk id="26" creationId="{4E98DC7F-32FD-4E42-A036-EB0F2D078DDB}"/>
          </ac:spMkLst>
        </pc:spChg>
        <pc:picChg chg="mod">
          <ac:chgData name="WINDRIDGE Philip" userId="a20730c1-1805-4191-9c68-6e52c8725e9f" providerId="ADAL" clId="{FDDEC3FE-4DA0-7242-9C29-34F10405ABE6}" dt="2020-10-17T13:35:39.468" v="457" actId="1076"/>
          <ac:picMkLst>
            <pc:docMk/>
            <pc:sldMk cId="910159531" sldId="569"/>
            <ac:picMk id="1026" creationId="{DC481B2F-85A4-8B4C-B047-E3420133E284}"/>
          </ac:picMkLst>
        </pc:picChg>
      </pc:sldChg>
      <pc:sldChg chg="addSp delSp modSp new mod">
        <pc:chgData name="WINDRIDGE Philip" userId="a20730c1-1805-4191-9c68-6e52c8725e9f" providerId="ADAL" clId="{FDDEC3FE-4DA0-7242-9C29-34F10405ABE6}" dt="2020-10-23T12:54:20.003" v="5121" actId="478"/>
        <pc:sldMkLst>
          <pc:docMk/>
          <pc:sldMk cId="1027950205" sldId="570"/>
        </pc:sldMkLst>
        <pc:spChg chg="mod">
          <ac:chgData name="WINDRIDGE Philip" userId="a20730c1-1805-4191-9c68-6e52c8725e9f" providerId="ADAL" clId="{FDDEC3FE-4DA0-7242-9C29-34F10405ABE6}" dt="2020-10-17T14:21:27.375" v="901" actId="13926"/>
          <ac:spMkLst>
            <pc:docMk/>
            <pc:sldMk cId="1027950205" sldId="570"/>
            <ac:spMk id="2" creationId="{ED869C56-6D4A-0B45-9EDC-B3866F0501AE}"/>
          </ac:spMkLst>
        </pc:spChg>
        <pc:spChg chg="del">
          <ac:chgData name="WINDRIDGE Philip" userId="a20730c1-1805-4191-9c68-6e52c8725e9f" providerId="ADAL" clId="{FDDEC3FE-4DA0-7242-9C29-34F10405ABE6}" dt="2020-10-17T14:21:04.080" v="883" actId="478"/>
          <ac:spMkLst>
            <pc:docMk/>
            <pc:sldMk cId="1027950205" sldId="570"/>
            <ac:spMk id="3" creationId="{1FE71EB3-E3A7-DD47-B586-881EDB252BCA}"/>
          </ac:spMkLst>
        </pc:spChg>
        <pc:spChg chg="mod">
          <ac:chgData name="WINDRIDGE Philip" userId="a20730c1-1805-4191-9c68-6e52c8725e9f" providerId="ADAL" clId="{FDDEC3FE-4DA0-7242-9C29-34F10405ABE6}" dt="2020-10-17T14:33:41.845" v="1174" actId="1076"/>
          <ac:spMkLst>
            <pc:docMk/>
            <pc:sldMk cId="1027950205" sldId="570"/>
            <ac:spMk id="6" creationId="{D442E635-1B2B-6A4F-86DD-C12642A7C27C}"/>
          </ac:spMkLst>
        </pc:spChg>
        <pc:spChg chg="add del mod">
          <ac:chgData name="WINDRIDGE Philip" userId="a20730c1-1805-4191-9c68-6e52c8725e9f" providerId="ADAL" clId="{FDDEC3FE-4DA0-7242-9C29-34F10405ABE6}" dt="2020-10-17T14:33:22.923" v="1148" actId="478"/>
          <ac:spMkLst>
            <pc:docMk/>
            <pc:sldMk cId="1027950205" sldId="570"/>
            <ac:spMk id="7" creationId="{8F1CC739-5BE4-A94E-ABC2-A4C44FD151B1}"/>
          </ac:spMkLst>
        </pc:spChg>
        <pc:spChg chg="add mod">
          <ac:chgData name="WINDRIDGE Philip" userId="a20730c1-1805-4191-9c68-6e52c8725e9f" providerId="ADAL" clId="{FDDEC3FE-4DA0-7242-9C29-34F10405ABE6}" dt="2020-10-17T14:33:36.236" v="1173" actId="20577"/>
          <ac:spMkLst>
            <pc:docMk/>
            <pc:sldMk cId="1027950205" sldId="570"/>
            <ac:spMk id="8" creationId="{DB5F70FC-BD8F-2449-9855-4219474BF38D}"/>
          </ac:spMkLst>
        </pc:spChg>
        <pc:spChg chg="mod">
          <ac:chgData name="WINDRIDGE Philip" userId="a20730c1-1805-4191-9c68-6e52c8725e9f" providerId="ADAL" clId="{FDDEC3FE-4DA0-7242-9C29-34F10405ABE6}" dt="2020-10-23T12:53:42.930" v="5120" actId="1076"/>
          <ac:spMkLst>
            <pc:docMk/>
            <pc:sldMk cId="1027950205" sldId="570"/>
            <ac:spMk id="48" creationId="{636C41E6-9C9B-B241-B20D-4A59D9075563}"/>
          </ac:spMkLst>
        </pc:spChg>
        <pc:spChg chg="mod">
          <ac:chgData name="WINDRIDGE Philip" userId="a20730c1-1805-4191-9c68-6e52c8725e9f" providerId="ADAL" clId="{FDDEC3FE-4DA0-7242-9C29-34F10405ABE6}" dt="2020-10-23T12:53:42.930" v="5120" actId="1076"/>
          <ac:spMkLst>
            <pc:docMk/>
            <pc:sldMk cId="1027950205" sldId="570"/>
            <ac:spMk id="63" creationId="{D30AB6C8-9CCB-C842-9975-30F3FFB7CB8A}"/>
          </ac:spMkLst>
        </pc:spChg>
        <pc:grpChg chg="add mod">
          <ac:chgData name="WINDRIDGE Philip" userId="a20730c1-1805-4191-9c68-6e52c8725e9f" providerId="ADAL" clId="{FDDEC3FE-4DA0-7242-9C29-34F10405ABE6}" dt="2020-10-17T14:33:41.845" v="1174" actId="1076"/>
          <ac:grpSpMkLst>
            <pc:docMk/>
            <pc:sldMk cId="1027950205" sldId="570"/>
            <ac:grpSpMk id="4" creationId="{C18A0BD1-71D6-6443-A225-484C80136466}"/>
          </ac:grpSpMkLst>
        </pc:grpChg>
        <pc:grpChg chg="add del mod">
          <ac:chgData name="WINDRIDGE Philip" userId="a20730c1-1805-4191-9c68-6e52c8725e9f" providerId="ADAL" clId="{FDDEC3FE-4DA0-7242-9C29-34F10405ABE6}" dt="2020-10-23T12:54:20.003" v="5121" actId="478"/>
          <ac:grpSpMkLst>
            <pc:docMk/>
            <pc:sldMk cId="1027950205" sldId="570"/>
            <ac:grpSpMk id="7" creationId="{F1BB2843-9134-F74E-A69A-A531682F13AC}"/>
          </ac:grpSpMkLst>
        </pc:grpChg>
        <pc:grpChg chg="mod">
          <ac:chgData name="WINDRIDGE Philip" userId="a20730c1-1805-4191-9c68-6e52c8725e9f" providerId="ADAL" clId="{FDDEC3FE-4DA0-7242-9C29-34F10405ABE6}" dt="2020-10-23T12:53:42.930" v="5120" actId="1076"/>
          <ac:grpSpMkLst>
            <pc:docMk/>
            <pc:sldMk cId="1027950205" sldId="570"/>
            <ac:grpSpMk id="9" creationId="{465C402B-15DF-FF43-AFF3-0B0849A7ECE7}"/>
          </ac:grpSpMkLst>
        </pc:grpChg>
        <pc:grpChg chg="mod">
          <ac:chgData name="WINDRIDGE Philip" userId="a20730c1-1805-4191-9c68-6e52c8725e9f" providerId="ADAL" clId="{FDDEC3FE-4DA0-7242-9C29-34F10405ABE6}" dt="2020-10-23T12:53:42.930" v="5120" actId="1076"/>
          <ac:grpSpMkLst>
            <pc:docMk/>
            <pc:sldMk cId="1027950205" sldId="570"/>
            <ac:grpSpMk id="26" creationId="{DD31E385-960C-6047-8371-BF53C64CF7E2}"/>
          </ac:grpSpMkLst>
        </pc:grpChg>
        <pc:grpChg chg="mod">
          <ac:chgData name="WINDRIDGE Philip" userId="a20730c1-1805-4191-9c68-6e52c8725e9f" providerId="ADAL" clId="{FDDEC3FE-4DA0-7242-9C29-34F10405ABE6}" dt="2020-10-23T12:53:42.930" v="5120" actId="1076"/>
          <ac:grpSpMkLst>
            <pc:docMk/>
            <pc:sldMk cId="1027950205" sldId="570"/>
            <ac:grpSpMk id="31" creationId="{8A4CA3EC-358E-7048-9EB5-4B8002C26717}"/>
          </ac:grpSpMkLst>
        </pc:grpChg>
        <pc:grpChg chg="mod">
          <ac:chgData name="WINDRIDGE Philip" userId="a20730c1-1805-4191-9c68-6e52c8725e9f" providerId="ADAL" clId="{FDDEC3FE-4DA0-7242-9C29-34F10405ABE6}" dt="2020-10-23T12:53:42.930" v="5120" actId="1076"/>
          <ac:grpSpMkLst>
            <pc:docMk/>
            <pc:sldMk cId="1027950205" sldId="570"/>
            <ac:grpSpMk id="40" creationId="{BFE83B4F-31E6-C841-90A8-743B7A6E0545}"/>
          </ac:grpSpMkLst>
        </pc:grpChg>
        <pc:picChg chg="mod">
          <ac:chgData name="WINDRIDGE Philip" userId="a20730c1-1805-4191-9c68-6e52c8725e9f" providerId="ADAL" clId="{FDDEC3FE-4DA0-7242-9C29-34F10405ABE6}" dt="2020-10-17T14:33:41.845" v="1174" actId="1076"/>
          <ac:picMkLst>
            <pc:docMk/>
            <pc:sldMk cId="1027950205" sldId="570"/>
            <ac:picMk id="5" creationId="{F6FBFEFC-1C88-AA46-B575-CF8BC71AE1AB}"/>
          </ac:picMkLst>
        </pc:picChg>
        <pc:picChg chg="mod">
          <ac:chgData name="WINDRIDGE Philip" userId="a20730c1-1805-4191-9c68-6e52c8725e9f" providerId="ADAL" clId="{FDDEC3FE-4DA0-7242-9C29-34F10405ABE6}" dt="2020-10-23T12:53:42.930" v="5120" actId="1076"/>
          <ac:picMkLst>
            <pc:docMk/>
            <pc:sldMk cId="1027950205" sldId="570"/>
            <ac:picMk id="62" creationId="{2BA3B9DF-3F34-E14E-A5F5-03855F3A7E94}"/>
          </ac:picMkLst>
        </pc:pic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20" creationId="{084B6DCE-68FC-2743-83F7-1415EED6F947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21" creationId="{81F0AA84-7015-DA47-A055-5047651D8A65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22" creationId="{9F5E2F70-BBFB-C54B-AAC1-56EC7D50AC45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23" creationId="{0E58B2BA-7308-BF4F-9D9C-4871B94BCC19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24" creationId="{6A1D3EA2-F29A-6847-914C-B5F79547ADD2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25" creationId="{32F1CC08-7D22-0E44-AF65-F4FEBF0879BD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27" creationId="{E65B9802-908A-B14F-B096-B825469807C2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28" creationId="{1CB70F25-4F16-6D4C-9F11-3561F923D80F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29" creationId="{3511FB6B-BE5D-B14C-B048-D155634208E9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30" creationId="{355AEE9E-8C25-224B-ACD9-6943B9A4F812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32" creationId="{4D57003E-806D-704E-80AC-F45E18313A62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33" creationId="{8E1FDA2F-B49E-C74E-B9A1-0873EBB3245A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34" creationId="{42154003-936B-F249-9399-E9A812FC6457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35" creationId="{6BB262F0-CFF7-754C-B4F9-EFD93A8E8570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36" creationId="{85BDDD31-797E-3944-8FD9-BE090826F656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37" creationId="{6E28EE3D-4409-1540-9435-030225E0B46D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38" creationId="{BF1CD2F0-C6F9-E242-9896-52C66E6B06D3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39" creationId="{9D414E33-4D52-A842-9DEB-1A0BADB873EB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41" creationId="{E7FEAB36-3926-2C4C-9451-D64E681B7A88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42" creationId="{9E8456F9-13B1-4440-AA37-DFFD142683C5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43" creationId="{AEA7685F-EB67-384D-91CF-BA4355B6C83F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44" creationId="{5FA38282-CF1C-CD4E-9E84-8C9B3D38AEEA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45" creationId="{F412FF5E-2F0C-534A-B6FB-98912411F040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46" creationId="{520A2417-FD51-C84D-8DBB-32EC0CB14D11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47" creationId="{BD872C27-9D41-B34D-9B89-A746D107B2EA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49" creationId="{B84B9A0F-7494-5443-A3BD-9A072D67B4EC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0" creationId="{05D0238A-68A7-AA4C-B8C7-FE5C8B2B4D7F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1" creationId="{EE4B8588-401E-C942-9E6B-27D9A241838D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2" creationId="{E69BB188-C1DE-4C44-BB27-7A95148007A9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3" creationId="{9B742F92-8714-1C43-BE98-A1BED9B38203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4" creationId="{BEFB3A02-BF99-3D4C-B65B-40AAF2A00391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5" creationId="{4A50893D-35EF-1E48-BF1B-8CAAC8F57292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6" creationId="{C8315055-99EF-EA4C-8F55-A34FC8BF4AE3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7" creationId="{8E80D573-3A82-934F-96D4-BD4FCC74FE62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8" creationId="{03158DE5-D540-B141-B9D9-BDBBF713E8AC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59" creationId="{E559928F-E256-A540-824A-DB5803FA93A9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60" creationId="{6CAC4119-CB88-E04B-BBA6-705DAF6951A7}"/>
          </ac:inkMkLst>
        </pc:inkChg>
        <pc:inkChg chg="mod">
          <ac:chgData name="WINDRIDGE Philip" userId="a20730c1-1805-4191-9c68-6e52c8725e9f" providerId="ADAL" clId="{FDDEC3FE-4DA0-7242-9C29-34F10405ABE6}" dt="2020-10-23T12:53:42.930" v="5120" actId="1076"/>
          <ac:inkMkLst>
            <pc:docMk/>
            <pc:sldMk cId="1027950205" sldId="570"/>
            <ac:inkMk id="61" creationId="{D07CAEED-16C4-F143-8069-605D08B1E2B5}"/>
          </ac:inkMkLst>
        </pc:ink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0" creationId="{3DB777FB-7A96-984E-B854-51B03553468A}"/>
          </ac:cxnSpMkLst>
        </pc:cxn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1" creationId="{14B6D28F-0062-624E-B7F2-5F9E0663780A}"/>
          </ac:cxnSpMkLst>
        </pc:cxn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2" creationId="{BA937E57-7384-1948-BFFB-B4703E53ADF3}"/>
          </ac:cxnSpMkLst>
        </pc:cxn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3" creationId="{D34B4171-629E-7445-A9EF-62B69242FC5D}"/>
          </ac:cxnSpMkLst>
        </pc:cxn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4" creationId="{32BAAD87-1297-0F44-8693-9F830EEA03F9}"/>
          </ac:cxnSpMkLst>
        </pc:cxn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5" creationId="{F943E9EC-283F-FE41-85BE-2E77CF983CAF}"/>
          </ac:cxnSpMkLst>
        </pc:cxn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6" creationId="{C7CB889E-C311-8A4C-BB2C-687B45F084F9}"/>
          </ac:cxnSpMkLst>
        </pc:cxn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7" creationId="{A4719A23-1B89-7A40-B766-77E92A9CF0CC}"/>
          </ac:cxnSpMkLst>
        </pc:cxn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8" creationId="{B008C184-DFCD-784A-B244-DB3B9F0AF173}"/>
          </ac:cxnSpMkLst>
        </pc:cxnChg>
        <pc:cxnChg chg="mod">
          <ac:chgData name="WINDRIDGE Philip" userId="a20730c1-1805-4191-9c68-6e52c8725e9f" providerId="ADAL" clId="{FDDEC3FE-4DA0-7242-9C29-34F10405ABE6}" dt="2020-10-23T12:53:42.930" v="5120" actId="1076"/>
          <ac:cxnSpMkLst>
            <pc:docMk/>
            <pc:sldMk cId="1027950205" sldId="570"/>
            <ac:cxnSpMk id="19" creationId="{3FA4ECA0-BEE8-C440-886C-D42EF5DACED8}"/>
          </ac:cxnSpMkLst>
        </pc:cxnChg>
      </pc:sldChg>
      <pc:sldChg chg="addSp delSp modSp add mod">
        <pc:chgData name="WINDRIDGE Philip" userId="a20730c1-1805-4191-9c68-6e52c8725e9f" providerId="ADAL" clId="{FDDEC3FE-4DA0-7242-9C29-34F10405ABE6}" dt="2020-10-17T14:20:50.212" v="882" actId="732"/>
        <pc:sldMkLst>
          <pc:docMk/>
          <pc:sldMk cId="1280996907" sldId="571"/>
        </pc:sldMkLst>
        <pc:spChg chg="mod">
          <ac:chgData name="WINDRIDGE Philip" userId="a20730c1-1805-4191-9c68-6e52c8725e9f" providerId="ADAL" clId="{FDDEC3FE-4DA0-7242-9C29-34F10405ABE6}" dt="2020-10-17T13:44:12.492" v="685" actId="20577"/>
          <ac:spMkLst>
            <pc:docMk/>
            <pc:sldMk cId="1280996907" sldId="571"/>
            <ac:spMk id="2" creationId="{616E6E34-9614-CE49-8963-EE7EE40DFDF2}"/>
          </ac:spMkLst>
        </pc:spChg>
        <pc:spChg chg="add del">
          <ac:chgData name="WINDRIDGE Philip" userId="a20730c1-1805-4191-9c68-6e52c8725e9f" providerId="ADAL" clId="{FDDEC3FE-4DA0-7242-9C29-34F10405ABE6}" dt="2020-10-17T13:45:21.860" v="688" actId="478"/>
          <ac:spMkLst>
            <pc:docMk/>
            <pc:sldMk cId="1280996907" sldId="571"/>
            <ac:spMk id="3" creationId="{44B976FA-5DF6-D946-B51E-F50243A729A3}"/>
          </ac:spMkLst>
        </pc:spChg>
        <pc:spChg chg="add mod">
          <ac:chgData name="WINDRIDGE Philip" userId="a20730c1-1805-4191-9c68-6e52c8725e9f" providerId="ADAL" clId="{FDDEC3FE-4DA0-7242-9C29-34F10405ABE6}" dt="2020-10-17T14:20:42.733" v="878" actId="164"/>
          <ac:spMkLst>
            <pc:docMk/>
            <pc:sldMk cId="1280996907" sldId="571"/>
            <ac:spMk id="4" creationId="{1D574F43-A054-ED4D-B018-EEF06C8DA023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5" creationId="{7E469CDA-1F93-F94E-8D47-A9F20849972D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12" creationId="{FA1AC5F2-BEC7-994A-949D-82A2CC56C0C4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14" creationId="{51427B1C-A10C-7E43-AA68-6CD6B6589B49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15" creationId="{7A832017-19A9-B34D-89A8-ACE2FB1E54DC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16" creationId="{2DE1A20B-C138-BB45-9738-CB67DE137376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17" creationId="{3708601E-B09C-ED4F-B244-A1335B9E1400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18" creationId="{F29CD05E-4BB7-9841-8B40-791AF9D38369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19" creationId="{AD78C4EE-B07A-A24E-96A1-4408444263A2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20" creationId="{CD9C2381-AAD7-AA42-9928-7624BE1A7C70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21" creationId="{24725DB5-66B8-4247-A201-B4B9F1B7CC3E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22" creationId="{4C9B9DAD-945D-624A-AF25-9ED1C2FE388E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23" creationId="{85240D99-F1CB-ED4D-A9C5-DDE52DD4F0ED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24" creationId="{52C59AFD-6EBA-414E-9D26-F95EF4DF1958}"/>
          </ac:spMkLst>
        </pc:spChg>
        <pc:spChg chg="del">
          <ac:chgData name="WINDRIDGE Philip" userId="a20730c1-1805-4191-9c68-6e52c8725e9f" providerId="ADAL" clId="{FDDEC3FE-4DA0-7242-9C29-34F10405ABE6}" dt="2020-10-17T13:44:24.150" v="686" actId="478"/>
          <ac:spMkLst>
            <pc:docMk/>
            <pc:sldMk cId="1280996907" sldId="571"/>
            <ac:spMk id="25" creationId="{2EFBEBEF-E2C1-7A49-87E3-D73F3BE37C77}"/>
          </ac:spMkLst>
        </pc:spChg>
        <pc:spChg chg="mod">
          <ac:chgData name="WINDRIDGE Philip" userId="a20730c1-1805-4191-9c68-6e52c8725e9f" providerId="ADAL" clId="{FDDEC3FE-4DA0-7242-9C29-34F10405ABE6}" dt="2020-10-17T13:51:49.804" v="819" actId="13926"/>
          <ac:spMkLst>
            <pc:docMk/>
            <pc:sldMk cId="1280996907" sldId="571"/>
            <ac:spMk id="26" creationId="{4E98DC7F-32FD-4E42-A036-EB0F2D078DDB}"/>
          </ac:spMkLst>
        </pc:spChg>
        <pc:spChg chg="add mod">
          <ac:chgData name="WINDRIDGE Philip" userId="a20730c1-1805-4191-9c68-6e52c8725e9f" providerId="ADAL" clId="{FDDEC3FE-4DA0-7242-9C29-34F10405ABE6}" dt="2020-10-17T13:52:34.513" v="851" actId="20577"/>
          <ac:spMkLst>
            <pc:docMk/>
            <pc:sldMk cId="1280996907" sldId="571"/>
            <ac:spMk id="27" creationId="{3A79387E-D7FF-B845-9FE5-439D03CCD2BA}"/>
          </ac:spMkLst>
        </pc:spChg>
        <pc:grpChg chg="add mod">
          <ac:chgData name="WINDRIDGE Philip" userId="a20730c1-1805-4191-9c68-6e52c8725e9f" providerId="ADAL" clId="{FDDEC3FE-4DA0-7242-9C29-34F10405ABE6}" dt="2020-10-17T14:20:42.733" v="878" actId="164"/>
          <ac:grpSpMkLst>
            <pc:docMk/>
            <pc:sldMk cId="1280996907" sldId="571"/>
            <ac:grpSpMk id="6" creationId="{A510B5EB-2639-FE4F-9D0A-924C58EA2B71}"/>
          </ac:grpSpMkLst>
        </pc:grpChg>
        <pc:picChg chg="mod">
          <ac:chgData name="WINDRIDGE Philip" userId="a20730c1-1805-4191-9c68-6e52c8725e9f" providerId="ADAL" clId="{FDDEC3FE-4DA0-7242-9C29-34F10405ABE6}" dt="2020-10-17T14:20:50.212" v="882" actId="732"/>
          <ac:picMkLst>
            <pc:docMk/>
            <pc:sldMk cId="1280996907" sldId="571"/>
            <ac:picMk id="1026" creationId="{DC481B2F-85A4-8B4C-B047-E3420133E284}"/>
          </ac:picMkLst>
        </pc:picChg>
      </pc:sldChg>
      <pc:sldChg chg="addSp delSp modSp add mod">
        <pc:chgData name="WINDRIDGE Philip" userId="a20730c1-1805-4191-9c68-6e52c8725e9f" providerId="ADAL" clId="{FDDEC3FE-4DA0-7242-9C29-34F10405ABE6}" dt="2020-10-17T14:56:02.175" v="1576" actId="478"/>
        <pc:sldMkLst>
          <pc:docMk/>
          <pc:sldMk cId="2838543830" sldId="572"/>
        </pc:sldMkLst>
        <pc:spChg chg="add mod">
          <ac:chgData name="WINDRIDGE Philip" userId="a20730c1-1805-4191-9c68-6e52c8725e9f" providerId="ADAL" clId="{FDDEC3FE-4DA0-7242-9C29-34F10405ABE6}" dt="2020-10-17T14:55:56.112" v="1575" actId="1035"/>
          <ac:spMkLst>
            <pc:docMk/>
            <pc:sldMk cId="2838543830" sldId="572"/>
            <ac:spMk id="3" creationId="{14465DA9-3C70-1B4A-8038-B7D8175F8414}"/>
          </ac:spMkLst>
        </pc:spChg>
        <pc:spChg chg="mod">
          <ac:chgData name="WINDRIDGE Philip" userId="a20730c1-1805-4191-9c68-6e52c8725e9f" providerId="ADAL" clId="{FDDEC3FE-4DA0-7242-9C29-34F10405ABE6}" dt="2020-10-17T14:33:07.186" v="1146" actId="1036"/>
          <ac:spMkLst>
            <pc:docMk/>
            <pc:sldMk cId="2838543830" sldId="572"/>
            <ac:spMk id="7" creationId="{8F1CC739-5BE4-A94E-ABC2-A4C44FD151B1}"/>
          </ac:spMkLst>
        </pc:spChg>
        <pc:spChg chg="add del mod">
          <ac:chgData name="WINDRIDGE Philip" userId="a20730c1-1805-4191-9c68-6e52c8725e9f" providerId="ADAL" clId="{FDDEC3FE-4DA0-7242-9C29-34F10405ABE6}" dt="2020-10-17T14:56:02.175" v="1576" actId="478"/>
          <ac:spMkLst>
            <pc:docMk/>
            <pc:sldMk cId="2838543830" sldId="572"/>
            <ac:spMk id="8" creationId="{3595370E-F0C4-A942-9D98-B4735C536488}"/>
          </ac:spMkLst>
        </pc:spChg>
        <pc:grpChg chg="del">
          <ac:chgData name="WINDRIDGE Philip" userId="a20730c1-1805-4191-9c68-6e52c8725e9f" providerId="ADAL" clId="{FDDEC3FE-4DA0-7242-9C29-34F10405ABE6}" dt="2020-10-17T14:27:40.877" v="1008" actId="478"/>
          <ac:grpSpMkLst>
            <pc:docMk/>
            <pc:sldMk cId="2838543830" sldId="572"/>
            <ac:grpSpMk id="4" creationId="{C18A0BD1-71D6-6443-A225-484C80136466}"/>
          </ac:grpSpMkLst>
        </pc:grpChg>
      </pc:sldChg>
      <pc:sldChg chg="addSp delSp modSp add mod ord">
        <pc:chgData name="WINDRIDGE Philip" userId="a20730c1-1805-4191-9c68-6e52c8725e9f" providerId="ADAL" clId="{FDDEC3FE-4DA0-7242-9C29-34F10405ABE6}" dt="2020-10-21T08:25:52.785" v="2873" actId="20577"/>
        <pc:sldMkLst>
          <pc:docMk/>
          <pc:sldMk cId="582516851" sldId="573"/>
        </pc:sldMkLst>
        <pc:spChg chg="mod">
          <ac:chgData name="WINDRIDGE Philip" userId="a20730c1-1805-4191-9c68-6e52c8725e9f" providerId="ADAL" clId="{FDDEC3FE-4DA0-7242-9C29-34F10405ABE6}" dt="2020-10-17T15:45:59.684" v="2538" actId="2711"/>
          <ac:spMkLst>
            <pc:docMk/>
            <pc:sldMk cId="582516851" sldId="573"/>
            <ac:spMk id="3" creationId="{14465DA9-3C70-1B4A-8038-B7D8175F8414}"/>
          </ac:spMkLst>
        </pc:spChg>
        <pc:spChg chg="add mod">
          <ac:chgData name="WINDRIDGE Philip" userId="a20730c1-1805-4191-9c68-6e52c8725e9f" providerId="ADAL" clId="{FDDEC3FE-4DA0-7242-9C29-34F10405ABE6}" dt="2020-10-17T14:43:32.250" v="1312" actId="20577"/>
          <ac:spMkLst>
            <pc:docMk/>
            <pc:sldMk cId="582516851" sldId="573"/>
            <ac:spMk id="4" creationId="{4F06D8AB-84CF-4647-B9D6-7912DC63DEFF}"/>
          </ac:spMkLst>
        </pc:spChg>
        <pc:spChg chg="add del mod">
          <ac:chgData name="WINDRIDGE Philip" userId="a20730c1-1805-4191-9c68-6e52c8725e9f" providerId="ADAL" clId="{FDDEC3FE-4DA0-7242-9C29-34F10405ABE6}" dt="2020-10-21T08:25:28.533" v="2842"/>
          <ac:spMkLst>
            <pc:docMk/>
            <pc:sldMk cId="582516851" sldId="573"/>
            <ac:spMk id="5" creationId="{D4C75B71-CC54-1247-93F4-88DBF04B8035}"/>
          </ac:spMkLst>
        </pc:spChg>
        <pc:spChg chg="add mod">
          <ac:chgData name="WINDRIDGE Philip" userId="a20730c1-1805-4191-9c68-6e52c8725e9f" providerId="ADAL" clId="{FDDEC3FE-4DA0-7242-9C29-34F10405ABE6}" dt="2020-10-17T14:43:40.787" v="1321" actId="20577"/>
          <ac:spMkLst>
            <pc:docMk/>
            <pc:sldMk cId="582516851" sldId="573"/>
            <ac:spMk id="6" creationId="{5B536371-950A-8E46-8CF8-8B9E9FDC9F5A}"/>
          </ac:spMkLst>
        </pc:spChg>
        <pc:spChg chg="mod">
          <ac:chgData name="WINDRIDGE Philip" userId="a20730c1-1805-4191-9c68-6e52c8725e9f" providerId="ADAL" clId="{FDDEC3FE-4DA0-7242-9C29-34F10405ABE6}" dt="2020-10-17T15:45:56.083" v="2535" actId="255"/>
          <ac:spMkLst>
            <pc:docMk/>
            <pc:sldMk cId="582516851" sldId="573"/>
            <ac:spMk id="7" creationId="{8F1CC739-5BE4-A94E-ABC2-A4C44FD151B1}"/>
          </ac:spMkLst>
        </pc:spChg>
        <pc:spChg chg="add mod">
          <ac:chgData name="WINDRIDGE Philip" userId="a20730c1-1805-4191-9c68-6e52c8725e9f" providerId="ADAL" clId="{FDDEC3FE-4DA0-7242-9C29-34F10405ABE6}" dt="2020-10-17T14:43:47.353" v="1326" actId="20577"/>
          <ac:spMkLst>
            <pc:docMk/>
            <pc:sldMk cId="582516851" sldId="573"/>
            <ac:spMk id="8" creationId="{76A10364-E5EC-5646-8C81-8341B6C92A99}"/>
          </ac:spMkLst>
        </pc:spChg>
        <pc:spChg chg="add mod">
          <ac:chgData name="WINDRIDGE Philip" userId="a20730c1-1805-4191-9c68-6e52c8725e9f" providerId="ADAL" clId="{FDDEC3FE-4DA0-7242-9C29-34F10405ABE6}" dt="2020-10-17T14:42:05.354" v="1300" actId="255"/>
          <ac:spMkLst>
            <pc:docMk/>
            <pc:sldMk cId="582516851" sldId="573"/>
            <ac:spMk id="9" creationId="{C3114BDC-3691-874C-BD7D-B00A4B24BA10}"/>
          </ac:spMkLst>
        </pc:spChg>
        <pc:spChg chg="add del mod">
          <ac:chgData name="WINDRIDGE Philip" userId="a20730c1-1805-4191-9c68-6e52c8725e9f" providerId="ADAL" clId="{FDDEC3FE-4DA0-7242-9C29-34F10405ABE6}" dt="2020-10-17T14:55:34.327" v="1548" actId="478"/>
          <ac:spMkLst>
            <pc:docMk/>
            <pc:sldMk cId="582516851" sldId="573"/>
            <ac:spMk id="10" creationId="{AC2BC058-ECCF-704C-B137-DB673B74C694}"/>
          </ac:spMkLst>
        </pc:spChg>
        <pc:spChg chg="add del mod">
          <ac:chgData name="WINDRIDGE Philip" userId="a20730c1-1805-4191-9c68-6e52c8725e9f" providerId="ADAL" clId="{FDDEC3FE-4DA0-7242-9C29-34F10405ABE6}" dt="2020-10-17T15:12:46.763" v="1791" actId="478"/>
          <ac:spMkLst>
            <pc:docMk/>
            <pc:sldMk cId="582516851" sldId="573"/>
            <ac:spMk id="11" creationId="{BE5E0B0A-A86C-AA49-9259-A9061C35CAB4}"/>
          </ac:spMkLst>
        </pc:spChg>
        <pc:spChg chg="add mod">
          <ac:chgData name="WINDRIDGE Philip" userId="a20730c1-1805-4191-9c68-6e52c8725e9f" providerId="ADAL" clId="{FDDEC3FE-4DA0-7242-9C29-34F10405ABE6}" dt="2020-10-17T15:12:51.925" v="1797" actId="20577"/>
          <ac:spMkLst>
            <pc:docMk/>
            <pc:sldMk cId="582516851" sldId="573"/>
            <ac:spMk id="13" creationId="{7387DBEF-4718-D44C-959F-1989C5347DBB}"/>
          </ac:spMkLst>
        </pc:spChg>
        <pc:spChg chg="add mod">
          <ac:chgData name="WINDRIDGE Philip" userId="a20730c1-1805-4191-9c68-6e52c8725e9f" providerId="ADAL" clId="{FDDEC3FE-4DA0-7242-9C29-34F10405ABE6}" dt="2020-10-21T08:25:52.785" v="2873" actId="20577"/>
          <ac:spMkLst>
            <pc:docMk/>
            <pc:sldMk cId="582516851" sldId="573"/>
            <ac:spMk id="14" creationId="{8AD660F6-3EB3-5947-8D46-DC2F968C00F7}"/>
          </ac:spMkLst>
        </pc:spChg>
        <pc:cxnChg chg="add mod">
          <ac:chgData name="WINDRIDGE Philip" userId="a20730c1-1805-4191-9c68-6e52c8725e9f" providerId="ADAL" clId="{FDDEC3FE-4DA0-7242-9C29-34F10405ABE6}" dt="2020-10-17T15:09:28.901" v="1705"/>
          <ac:cxnSpMkLst>
            <pc:docMk/>
            <pc:sldMk cId="582516851" sldId="573"/>
            <ac:cxnSpMk id="12" creationId="{81F21B1E-633C-D349-8BBC-818EDAFFF69D}"/>
          </ac:cxnSpMkLst>
        </pc:cxnChg>
      </pc:sldChg>
      <pc:sldChg chg="addSp delSp modSp add mod">
        <pc:chgData name="WINDRIDGE Philip" userId="a20730c1-1805-4191-9c68-6e52c8725e9f" providerId="ADAL" clId="{FDDEC3FE-4DA0-7242-9C29-34F10405ABE6}" dt="2020-10-21T08:34:25.408" v="2888" actId="14100"/>
        <pc:sldMkLst>
          <pc:docMk/>
          <pc:sldMk cId="1548601127" sldId="574"/>
        </pc:sldMkLst>
        <pc:spChg chg="mod">
          <ac:chgData name="WINDRIDGE Philip" userId="a20730c1-1805-4191-9c68-6e52c8725e9f" providerId="ADAL" clId="{FDDEC3FE-4DA0-7242-9C29-34F10405ABE6}" dt="2020-10-17T14:55:03.085" v="1522" actId="1035"/>
          <ac:spMkLst>
            <pc:docMk/>
            <pc:sldMk cId="1548601127" sldId="574"/>
            <ac:spMk id="3" creationId="{14465DA9-3C70-1B4A-8038-B7D8175F8414}"/>
          </ac:spMkLst>
        </pc:spChg>
        <pc:spChg chg="mod">
          <ac:chgData name="WINDRIDGE Philip" userId="a20730c1-1805-4191-9c68-6e52c8725e9f" providerId="ADAL" clId="{FDDEC3FE-4DA0-7242-9C29-34F10405ABE6}" dt="2020-10-17T14:44:59.307" v="1335" actId="20577"/>
          <ac:spMkLst>
            <pc:docMk/>
            <pc:sldMk cId="1548601127" sldId="574"/>
            <ac:spMk id="4" creationId="{4F06D8AB-84CF-4647-B9D6-7912DC63DEFF}"/>
          </ac:spMkLst>
        </pc:spChg>
        <pc:spChg chg="mod">
          <ac:chgData name="WINDRIDGE Philip" userId="a20730c1-1805-4191-9c68-6e52c8725e9f" providerId="ADAL" clId="{FDDEC3FE-4DA0-7242-9C29-34F10405ABE6}" dt="2020-10-17T14:45:06.044" v="1341" actId="20577"/>
          <ac:spMkLst>
            <pc:docMk/>
            <pc:sldMk cId="1548601127" sldId="574"/>
            <ac:spMk id="6" creationId="{5B536371-950A-8E46-8CF8-8B9E9FDC9F5A}"/>
          </ac:spMkLst>
        </pc:spChg>
        <pc:spChg chg="del">
          <ac:chgData name="WINDRIDGE Philip" userId="a20730c1-1805-4191-9c68-6e52c8725e9f" providerId="ADAL" clId="{FDDEC3FE-4DA0-7242-9C29-34F10405ABE6}" dt="2020-10-17T15:04:50.957" v="1588" actId="478"/>
          <ac:spMkLst>
            <pc:docMk/>
            <pc:sldMk cId="1548601127" sldId="574"/>
            <ac:spMk id="7" creationId="{8F1CC739-5BE4-A94E-ABC2-A4C44FD151B1}"/>
          </ac:spMkLst>
        </pc:spChg>
        <pc:spChg chg="mod">
          <ac:chgData name="WINDRIDGE Philip" userId="a20730c1-1805-4191-9c68-6e52c8725e9f" providerId="ADAL" clId="{FDDEC3FE-4DA0-7242-9C29-34F10405ABE6}" dt="2020-10-17T14:45:14.460" v="1347" actId="20577"/>
          <ac:spMkLst>
            <pc:docMk/>
            <pc:sldMk cId="1548601127" sldId="574"/>
            <ac:spMk id="8" creationId="{76A10364-E5EC-5646-8C81-8341B6C92A99}"/>
          </ac:spMkLst>
        </pc:spChg>
        <pc:spChg chg="mod">
          <ac:chgData name="WINDRIDGE Philip" userId="a20730c1-1805-4191-9c68-6e52c8725e9f" providerId="ADAL" clId="{FDDEC3FE-4DA0-7242-9C29-34F10405ABE6}" dt="2020-10-17T14:42:37.078" v="1305" actId="20577"/>
          <ac:spMkLst>
            <pc:docMk/>
            <pc:sldMk cId="1548601127" sldId="574"/>
            <ac:spMk id="9" creationId="{C3114BDC-3691-874C-BD7D-B00A4B24BA10}"/>
          </ac:spMkLst>
        </pc:spChg>
        <pc:spChg chg="add del mod">
          <ac:chgData name="WINDRIDGE Philip" userId="a20730c1-1805-4191-9c68-6e52c8725e9f" providerId="ADAL" clId="{FDDEC3FE-4DA0-7242-9C29-34F10405ABE6}" dt="2020-10-17T14:55:08.965" v="1523" actId="478"/>
          <ac:spMkLst>
            <pc:docMk/>
            <pc:sldMk cId="1548601127" sldId="574"/>
            <ac:spMk id="10" creationId="{50B65F85-2AA4-BD40-AC46-C1FC1CEB46E8}"/>
          </ac:spMkLst>
        </pc:spChg>
        <pc:spChg chg="add mod">
          <ac:chgData name="WINDRIDGE Philip" userId="a20730c1-1805-4191-9c68-6e52c8725e9f" providerId="ADAL" clId="{FDDEC3FE-4DA0-7242-9C29-34F10405ABE6}" dt="2020-10-17T15:05:02.790" v="1590" actId="1036"/>
          <ac:spMkLst>
            <pc:docMk/>
            <pc:sldMk cId="1548601127" sldId="574"/>
            <ac:spMk id="11" creationId="{6CA2BA3D-232D-3F4A-AEB6-8F776292C4C8}"/>
          </ac:spMkLst>
        </pc:spChg>
        <pc:spChg chg="add mod">
          <ac:chgData name="WINDRIDGE Philip" userId="a20730c1-1805-4191-9c68-6e52c8725e9f" providerId="ADAL" clId="{FDDEC3FE-4DA0-7242-9C29-34F10405ABE6}" dt="2020-10-21T08:26:01.392" v="2874"/>
          <ac:spMkLst>
            <pc:docMk/>
            <pc:sldMk cId="1548601127" sldId="574"/>
            <ac:spMk id="12" creationId="{8AB475D5-C1C2-404C-A777-21DB9D19D630}"/>
          </ac:spMkLst>
        </pc:spChg>
        <pc:spChg chg="add del mod">
          <ac:chgData name="WINDRIDGE Philip" userId="a20730c1-1805-4191-9c68-6e52c8725e9f" providerId="ADAL" clId="{FDDEC3FE-4DA0-7242-9C29-34F10405ABE6}" dt="2020-10-17T15:12:38.962" v="1789" actId="478"/>
          <ac:spMkLst>
            <pc:docMk/>
            <pc:sldMk cId="1548601127" sldId="574"/>
            <ac:spMk id="12" creationId="{C37135E0-058C-9B4F-8F79-E2FA29C929DC}"/>
          </ac:spMkLst>
        </pc:spChg>
        <pc:spChg chg="add mod">
          <ac:chgData name="WINDRIDGE Philip" userId="a20730c1-1805-4191-9c68-6e52c8725e9f" providerId="ADAL" clId="{FDDEC3FE-4DA0-7242-9C29-34F10405ABE6}" dt="2020-10-21T08:34:25.408" v="2888" actId="14100"/>
          <ac:spMkLst>
            <pc:docMk/>
            <pc:sldMk cId="1548601127" sldId="574"/>
            <ac:spMk id="14" creationId="{6A376644-AF95-1242-A90F-4E9D76776573}"/>
          </ac:spMkLst>
        </pc:spChg>
        <pc:cxnChg chg="add mod">
          <ac:chgData name="WINDRIDGE Philip" userId="a20730c1-1805-4191-9c68-6e52c8725e9f" providerId="ADAL" clId="{FDDEC3FE-4DA0-7242-9C29-34F10405ABE6}" dt="2020-10-17T15:09:25.845" v="1704"/>
          <ac:cxnSpMkLst>
            <pc:docMk/>
            <pc:sldMk cId="1548601127" sldId="574"/>
            <ac:cxnSpMk id="13" creationId="{EDF8702F-69D3-D340-ACD3-9D5E7E6A9DA8}"/>
          </ac:cxnSpMkLst>
        </pc:cxnChg>
      </pc:sldChg>
      <pc:sldChg chg="add del">
        <pc:chgData name="WINDRIDGE Philip" userId="a20730c1-1805-4191-9c68-6e52c8725e9f" providerId="ADAL" clId="{FDDEC3FE-4DA0-7242-9C29-34F10405ABE6}" dt="2020-10-17T14:34:38.596" v="1177" actId="2696"/>
        <pc:sldMkLst>
          <pc:docMk/>
          <pc:sldMk cId="3519807570" sldId="574"/>
        </pc:sldMkLst>
      </pc:sldChg>
      <pc:sldChg chg="addSp delSp modSp add mod">
        <pc:chgData name="WINDRIDGE Philip" userId="a20730c1-1805-4191-9c68-6e52c8725e9f" providerId="ADAL" clId="{FDDEC3FE-4DA0-7242-9C29-34F10405ABE6}" dt="2020-10-21T08:35:14.415" v="2901" actId="13926"/>
        <pc:sldMkLst>
          <pc:docMk/>
          <pc:sldMk cId="3392644715" sldId="575"/>
        </pc:sldMkLst>
        <pc:spChg chg="mod">
          <ac:chgData name="WINDRIDGE Philip" userId="a20730c1-1805-4191-9c68-6e52c8725e9f" providerId="ADAL" clId="{FDDEC3FE-4DA0-7242-9C29-34F10405ABE6}" dt="2020-10-17T14:53:43.091" v="1439" actId="1035"/>
          <ac:spMkLst>
            <pc:docMk/>
            <pc:sldMk cId="3392644715" sldId="575"/>
            <ac:spMk id="3" creationId="{14465DA9-3C70-1B4A-8038-B7D8175F8414}"/>
          </ac:spMkLst>
        </pc:spChg>
        <pc:spChg chg="add del mod">
          <ac:chgData name="WINDRIDGE Philip" userId="a20730c1-1805-4191-9c68-6e52c8725e9f" providerId="ADAL" clId="{FDDEC3FE-4DA0-7242-9C29-34F10405ABE6}" dt="2020-10-17T14:48:34.188" v="1356" actId="207"/>
          <ac:spMkLst>
            <pc:docMk/>
            <pc:sldMk cId="3392644715" sldId="575"/>
            <ac:spMk id="4" creationId="{4F06D8AB-84CF-4647-B9D6-7912DC63DEFF}"/>
          </ac:spMkLst>
        </pc:spChg>
        <pc:spChg chg="mod">
          <ac:chgData name="WINDRIDGE Philip" userId="a20730c1-1805-4191-9c68-6e52c8725e9f" providerId="ADAL" clId="{FDDEC3FE-4DA0-7242-9C29-34F10405ABE6}" dt="2020-10-17T14:48:47.600" v="1357" actId="108"/>
          <ac:spMkLst>
            <pc:docMk/>
            <pc:sldMk cId="3392644715" sldId="575"/>
            <ac:spMk id="6" creationId="{5B536371-950A-8E46-8CF8-8B9E9FDC9F5A}"/>
          </ac:spMkLst>
        </pc:spChg>
        <pc:spChg chg="del">
          <ac:chgData name="WINDRIDGE Philip" userId="a20730c1-1805-4191-9c68-6e52c8725e9f" providerId="ADAL" clId="{FDDEC3FE-4DA0-7242-9C29-34F10405ABE6}" dt="2020-10-17T15:04:38.653" v="1586" actId="478"/>
          <ac:spMkLst>
            <pc:docMk/>
            <pc:sldMk cId="3392644715" sldId="575"/>
            <ac:spMk id="7" creationId="{8F1CC739-5BE4-A94E-ABC2-A4C44FD151B1}"/>
          </ac:spMkLst>
        </pc:spChg>
        <pc:spChg chg="mod">
          <ac:chgData name="WINDRIDGE Philip" userId="a20730c1-1805-4191-9c68-6e52c8725e9f" providerId="ADAL" clId="{FDDEC3FE-4DA0-7242-9C29-34F10405ABE6}" dt="2020-10-17T14:48:49.801" v="1358" actId="108"/>
          <ac:spMkLst>
            <pc:docMk/>
            <pc:sldMk cId="3392644715" sldId="575"/>
            <ac:spMk id="8" creationId="{76A10364-E5EC-5646-8C81-8341B6C92A99}"/>
          </ac:spMkLst>
        </pc:spChg>
        <pc:spChg chg="mod">
          <ac:chgData name="WINDRIDGE Philip" userId="a20730c1-1805-4191-9c68-6e52c8725e9f" providerId="ADAL" clId="{FDDEC3FE-4DA0-7242-9C29-34F10405ABE6}" dt="2020-10-21T08:35:14.415" v="2901" actId="13926"/>
          <ac:spMkLst>
            <pc:docMk/>
            <pc:sldMk cId="3392644715" sldId="575"/>
            <ac:spMk id="9" creationId="{C3114BDC-3691-874C-BD7D-B00A4B24BA10}"/>
          </ac:spMkLst>
        </pc:spChg>
        <pc:spChg chg="add mod">
          <ac:chgData name="WINDRIDGE Philip" userId="a20730c1-1805-4191-9c68-6e52c8725e9f" providerId="ADAL" clId="{FDDEC3FE-4DA0-7242-9C29-34F10405ABE6}" dt="2020-10-17T15:05:08.447" v="1592"/>
          <ac:spMkLst>
            <pc:docMk/>
            <pc:sldMk cId="3392644715" sldId="575"/>
            <ac:spMk id="10" creationId="{A5769D7D-DF44-934F-85CE-5DC6C9006549}"/>
          </ac:spMkLst>
        </pc:spChg>
        <pc:spChg chg="add mod">
          <ac:chgData name="WINDRIDGE Philip" userId="a20730c1-1805-4191-9c68-6e52c8725e9f" providerId="ADAL" clId="{FDDEC3FE-4DA0-7242-9C29-34F10405ABE6}" dt="2020-10-21T08:26:06.593" v="2876"/>
          <ac:spMkLst>
            <pc:docMk/>
            <pc:sldMk cId="3392644715" sldId="575"/>
            <ac:spMk id="11" creationId="{17C1F681-8DFA-4E42-ABBF-26AB1BB85C3B}"/>
          </ac:spMkLst>
        </pc:spChg>
        <pc:spChg chg="add del mod">
          <ac:chgData name="WINDRIDGE Philip" userId="a20730c1-1805-4191-9c68-6e52c8725e9f" providerId="ADAL" clId="{FDDEC3FE-4DA0-7242-9C29-34F10405ABE6}" dt="2020-10-17T15:12:16.050" v="1780" actId="478"/>
          <ac:spMkLst>
            <pc:docMk/>
            <pc:sldMk cId="3392644715" sldId="575"/>
            <ac:spMk id="11" creationId="{45FC454E-D3E0-C747-995D-F792A9458B79}"/>
          </ac:spMkLst>
        </pc:spChg>
        <pc:spChg chg="add del mod">
          <ac:chgData name="WINDRIDGE Philip" userId="a20730c1-1805-4191-9c68-6e52c8725e9f" providerId="ADAL" clId="{FDDEC3FE-4DA0-7242-9C29-34F10405ABE6}" dt="2020-10-17T15:12:13.624" v="1779"/>
          <ac:spMkLst>
            <pc:docMk/>
            <pc:sldMk cId="3392644715" sldId="575"/>
            <ac:spMk id="13" creationId="{4D052541-C32C-7B4B-9401-0FAA38028552}"/>
          </ac:spMkLst>
        </pc:spChg>
        <pc:spChg chg="add mod">
          <ac:chgData name="WINDRIDGE Philip" userId="a20730c1-1805-4191-9c68-6e52c8725e9f" providerId="ADAL" clId="{FDDEC3FE-4DA0-7242-9C29-34F10405ABE6}" dt="2020-10-21T08:34:51.287" v="2899" actId="20577"/>
          <ac:spMkLst>
            <pc:docMk/>
            <pc:sldMk cId="3392644715" sldId="575"/>
            <ac:spMk id="13" creationId="{AE6CE081-4E0F-9C47-BD0C-538FFE93B259}"/>
          </ac:spMkLst>
        </pc:spChg>
        <pc:spChg chg="add del mod">
          <ac:chgData name="WINDRIDGE Philip" userId="a20730c1-1805-4191-9c68-6e52c8725e9f" providerId="ADAL" clId="{FDDEC3FE-4DA0-7242-9C29-34F10405ABE6}" dt="2020-10-21T08:34:42.542" v="2891" actId="478"/>
          <ac:spMkLst>
            <pc:docMk/>
            <pc:sldMk cId="3392644715" sldId="575"/>
            <ac:spMk id="14" creationId="{6A288A59-09DC-894A-83D3-D315F7E62B50}"/>
          </ac:spMkLst>
        </pc:spChg>
        <pc:cxnChg chg="add mod">
          <ac:chgData name="WINDRIDGE Philip" userId="a20730c1-1805-4191-9c68-6e52c8725e9f" providerId="ADAL" clId="{FDDEC3FE-4DA0-7242-9C29-34F10405ABE6}" dt="2020-10-17T15:09:12.200" v="1702" actId="692"/>
          <ac:cxnSpMkLst>
            <pc:docMk/>
            <pc:sldMk cId="3392644715" sldId="575"/>
            <ac:cxnSpMk id="12" creationId="{DB6A33CE-7B00-D942-84F5-1FD0C7F75CE1}"/>
          </ac:cxnSpMkLst>
        </pc:cxnChg>
      </pc:sldChg>
      <pc:sldChg chg="addSp delSp modSp add mod">
        <pc:chgData name="WINDRIDGE Philip" userId="a20730c1-1805-4191-9c68-6e52c8725e9f" providerId="ADAL" clId="{FDDEC3FE-4DA0-7242-9C29-34F10405ABE6}" dt="2020-10-21T08:34:36.573" v="2890"/>
        <pc:sldMkLst>
          <pc:docMk/>
          <pc:sldMk cId="2446613341" sldId="576"/>
        </pc:sldMkLst>
        <pc:spChg chg="mod">
          <ac:chgData name="WINDRIDGE Philip" userId="a20730c1-1805-4191-9c68-6e52c8725e9f" providerId="ADAL" clId="{FDDEC3FE-4DA0-7242-9C29-34F10405ABE6}" dt="2020-10-17T14:54:15.076" v="1478" actId="1036"/>
          <ac:spMkLst>
            <pc:docMk/>
            <pc:sldMk cId="2446613341" sldId="576"/>
            <ac:spMk id="3" creationId="{14465DA9-3C70-1B4A-8038-B7D8175F8414}"/>
          </ac:spMkLst>
        </pc:spChg>
        <pc:spChg chg="del">
          <ac:chgData name="WINDRIDGE Philip" userId="a20730c1-1805-4191-9c68-6e52c8725e9f" providerId="ADAL" clId="{FDDEC3FE-4DA0-7242-9C29-34F10405ABE6}" dt="2020-10-17T15:04:45.701" v="1587" actId="478"/>
          <ac:spMkLst>
            <pc:docMk/>
            <pc:sldMk cId="2446613341" sldId="576"/>
            <ac:spMk id="7" creationId="{8F1CC739-5BE4-A94E-ABC2-A4C44FD151B1}"/>
          </ac:spMkLst>
        </pc:spChg>
        <pc:spChg chg="add del mod">
          <ac:chgData name="WINDRIDGE Philip" userId="a20730c1-1805-4191-9c68-6e52c8725e9f" providerId="ADAL" clId="{FDDEC3FE-4DA0-7242-9C29-34F10405ABE6}" dt="2020-10-17T14:54:23.084" v="1479" actId="478"/>
          <ac:spMkLst>
            <pc:docMk/>
            <pc:sldMk cId="2446613341" sldId="576"/>
            <ac:spMk id="10" creationId="{3D177AF9-0C56-544A-84F9-195C3814CCBA}"/>
          </ac:spMkLst>
        </pc:spChg>
        <pc:spChg chg="add mod">
          <ac:chgData name="WINDRIDGE Philip" userId="a20730c1-1805-4191-9c68-6e52c8725e9f" providerId="ADAL" clId="{FDDEC3FE-4DA0-7242-9C29-34F10405ABE6}" dt="2020-10-17T15:06:06.542" v="1593" actId="167"/>
          <ac:spMkLst>
            <pc:docMk/>
            <pc:sldMk cId="2446613341" sldId="576"/>
            <ac:spMk id="11" creationId="{1D451B5B-E20B-7C45-A7C5-04959B6BC4FF}"/>
          </ac:spMkLst>
        </pc:spChg>
        <pc:spChg chg="add del mod">
          <ac:chgData name="WINDRIDGE Philip" userId="a20730c1-1805-4191-9c68-6e52c8725e9f" providerId="ADAL" clId="{FDDEC3FE-4DA0-7242-9C29-34F10405ABE6}" dt="2020-10-21T08:34:36.127" v="2889" actId="478"/>
          <ac:spMkLst>
            <pc:docMk/>
            <pc:sldMk cId="2446613341" sldId="576"/>
            <ac:spMk id="12" creationId="{71867A01-3FEF-4F4B-8919-D095D27FAFBD}"/>
          </ac:spMkLst>
        </pc:spChg>
        <pc:spChg chg="add del mod">
          <ac:chgData name="WINDRIDGE Philip" userId="a20730c1-1805-4191-9c68-6e52c8725e9f" providerId="ADAL" clId="{FDDEC3FE-4DA0-7242-9C29-34F10405ABE6}" dt="2020-10-17T15:10:42.094" v="1741"/>
          <ac:spMkLst>
            <pc:docMk/>
            <pc:sldMk cId="2446613341" sldId="576"/>
            <ac:spMk id="14" creationId="{0F31F12A-998A-AB46-BADB-2E4D9268A167}"/>
          </ac:spMkLst>
        </pc:spChg>
        <pc:spChg chg="add mod">
          <ac:chgData name="WINDRIDGE Philip" userId="a20730c1-1805-4191-9c68-6e52c8725e9f" providerId="ADAL" clId="{FDDEC3FE-4DA0-7242-9C29-34F10405ABE6}" dt="2020-10-21T08:26:04.441" v="2875"/>
          <ac:spMkLst>
            <pc:docMk/>
            <pc:sldMk cId="2446613341" sldId="576"/>
            <ac:spMk id="14" creationId="{D6977BF9-53D7-B64A-ADFB-FC9687B07178}"/>
          </ac:spMkLst>
        </pc:spChg>
        <pc:spChg chg="add mod">
          <ac:chgData name="WINDRIDGE Philip" userId="a20730c1-1805-4191-9c68-6e52c8725e9f" providerId="ADAL" clId="{FDDEC3FE-4DA0-7242-9C29-34F10405ABE6}" dt="2020-10-21T08:34:36.573" v="2890"/>
          <ac:spMkLst>
            <pc:docMk/>
            <pc:sldMk cId="2446613341" sldId="576"/>
            <ac:spMk id="15" creationId="{614A3D5C-8B45-C44F-999E-BEE0137241FC}"/>
          </ac:spMkLst>
        </pc:spChg>
        <pc:cxnChg chg="add mod">
          <ac:chgData name="WINDRIDGE Philip" userId="a20730c1-1805-4191-9c68-6e52c8725e9f" providerId="ADAL" clId="{FDDEC3FE-4DA0-7242-9C29-34F10405ABE6}" dt="2020-10-17T15:09:20.707" v="1703"/>
          <ac:cxnSpMkLst>
            <pc:docMk/>
            <pc:sldMk cId="2446613341" sldId="576"/>
            <ac:cxnSpMk id="13" creationId="{12DE1E2F-3FE6-B64D-9568-DA771B012352}"/>
          </ac:cxnSpMkLst>
        </pc:cxnChg>
      </pc:sldChg>
      <pc:sldChg chg="addSp delSp modSp add mod ord">
        <pc:chgData name="WINDRIDGE Philip" userId="a20730c1-1805-4191-9c68-6e52c8725e9f" providerId="ADAL" clId="{FDDEC3FE-4DA0-7242-9C29-34F10405ABE6}" dt="2020-10-21T10:18:27.648" v="3817" actId="13926"/>
        <pc:sldMkLst>
          <pc:docMk/>
          <pc:sldMk cId="2890885968" sldId="577"/>
        </pc:sldMkLst>
        <pc:spChg chg="mod">
          <ac:chgData name="WINDRIDGE Philip" userId="a20730c1-1805-4191-9c68-6e52c8725e9f" providerId="ADAL" clId="{FDDEC3FE-4DA0-7242-9C29-34F10405ABE6}" dt="2020-10-17T15:40:53.367" v="2225"/>
          <ac:spMkLst>
            <pc:docMk/>
            <pc:sldMk cId="2890885968" sldId="577"/>
            <ac:spMk id="2" creationId="{AEAD5F45-5D48-0F44-92BC-06756820597A}"/>
          </ac:spMkLst>
        </pc:spChg>
        <pc:spChg chg="add mod">
          <ac:chgData name="WINDRIDGE Philip" userId="a20730c1-1805-4191-9c68-6e52c8725e9f" providerId="ADAL" clId="{FDDEC3FE-4DA0-7242-9C29-34F10405ABE6}" dt="2020-10-17T15:36:08.815" v="2219" actId="20577"/>
          <ac:spMkLst>
            <pc:docMk/>
            <pc:sldMk cId="2890885968" sldId="577"/>
            <ac:spMk id="7" creationId="{EFD67099-66CC-DF4A-BFC3-F4A3A8089701}"/>
          </ac:spMkLst>
        </pc:spChg>
        <pc:spChg chg="add mod">
          <ac:chgData name="WINDRIDGE Philip" userId="a20730c1-1805-4191-9c68-6e52c8725e9f" providerId="ADAL" clId="{FDDEC3FE-4DA0-7242-9C29-34F10405ABE6}" dt="2020-10-21T10:18:27.648" v="3817" actId="13926"/>
          <ac:spMkLst>
            <pc:docMk/>
            <pc:sldMk cId="2890885968" sldId="577"/>
            <ac:spMk id="9" creationId="{2ABB793F-DBA9-0D40-BDDB-9F61E9FCD8B0}"/>
          </ac:spMkLst>
        </pc:spChg>
        <pc:spChg chg="del">
          <ac:chgData name="WINDRIDGE Philip" userId="a20730c1-1805-4191-9c68-6e52c8725e9f" providerId="ADAL" clId="{FDDEC3FE-4DA0-7242-9C29-34F10405ABE6}" dt="2020-10-17T15:29:15.547" v="2096" actId="478"/>
          <ac:spMkLst>
            <pc:docMk/>
            <pc:sldMk cId="2890885968" sldId="577"/>
            <ac:spMk id="9" creationId="{6032D573-5752-9E4B-AAD2-1BCDDD58A7CD}"/>
          </ac:spMkLst>
        </pc:spChg>
        <pc:spChg chg="mod">
          <ac:chgData name="WINDRIDGE Philip" userId="a20730c1-1805-4191-9c68-6e52c8725e9f" providerId="ADAL" clId="{FDDEC3FE-4DA0-7242-9C29-34F10405ABE6}" dt="2020-10-21T08:36:20.235" v="2903" actId="113"/>
          <ac:spMkLst>
            <pc:docMk/>
            <pc:sldMk cId="2890885968" sldId="577"/>
            <ac:spMk id="10" creationId="{DDC7B0DB-9179-594A-A7AD-9C861B31A829}"/>
          </ac:spMkLst>
        </pc:spChg>
        <pc:cxnChg chg="add mod">
          <ac:chgData name="WINDRIDGE Philip" userId="a20730c1-1805-4191-9c68-6e52c8725e9f" providerId="ADAL" clId="{FDDEC3FE-4DA0-7242-9C29-34F10405ABE6}" dt="2020-10-17T15:35:44.910" v="2165" actId="14100"/>
          <ac:cxnSpMkLst>
            <pc:docMk/>
            <pc:sldMk cId="2890885968" sldId="577"/>
            <ac:cxnSpMk id="6" creationId="{E84700D6-8903-5A42-8FC9-FEF5C28FCABD}"/>
          </ac:cxnSpMkLst>
        </pc:cxnChg>
        <pc:cxnChg chg="add mod">
          <ac:chgData name="WINDRIDGE Philip" userId="a20730c1-1805-4191-9c68-6e52c8725e9f" providerId="ADAL" clId="{FDDEC3FE-4DA0-7242-9C29-34F10405ABE6}" dt="2020-10-21T10:18:14.929" v="3816" actId="14100"/>
          <ac:cxnSpMkLst>
            <pc:docMk/>
            <pc:sldMk cId="2890885968" sldId="577"/>
            <ac:cxnSpMk id="8" creationId="{832FA13F-F56E-6248-BD9E-7D325FAEB05C}"/>
          </ac:cxnSpMkLst>
        </pc:cxnChg>
      </pc:sldChg>
      <pc:sldChg chg="addSp modSp new mod">
        <pc:chgData name="WINDRIDGE Philip" userId="a20730c1-1805-4191-9c68-6e52c8725e9f" providerId="ADAL" clId="{FDDEC3FE-4DA0-7242-9C29-34F10405ABE6}" dt="2020-10-21T12:31:52.788" v="5076" actId="207"/>
        <pc:sldMkLst>
          <pc:docMk/>
          <pc:sldMk cId="1350940953" sldId="578"/>
        </pc:sldMkLst>
        <pc:spChg chg="mod">
          <ac:chgData name="WINDRIDGE Philip" userId="a20730c1-1805-4191-9c68-6e52c8725e9f" providerId="ADAL" clId="{FDDEC3FE-4DA0-7242-9C29-34F10405ABE6}" dt="2020-10-21T12:31:52.788" v="5076" actId="207"/>
          <ac:spMkLst>
            <pc:docMk/>
            <pc:sldMk cId="1350940953" sldId="578"/>
            <ac:spMk id="2" creationId="{F1A9D3E7-7077-7242-B5BF-A5ED82695ACC}"/>
          </ac:spMkLst>
        </pc:spChg>
        <pc:spChg chg="mod">
          <ac:chgData name="WINDRIDGE Philip" userId="a20730c1-1805-4191-9c68-6e52c8725e9f" providerId="ADAL" clId="{FDDEC3FE-4DA0-7242-9C29-34F10405ABE6}" dt="2020-10-21T12:30:23.153" v="5073" actId="6549"/>
          <ac:spMkLst>
            <pc:docMk/>
            <pc:sldMk cId="1350940953" sldId="578"/>
            <ac:spMk id="3" creationId="{637BFDB5-F18F-CF4A-8D29-D5D2E0C8C4CB}"/>
          </ac:spMkLst>
        </pc:spChg>
        <pc:spChg chg="add mod">
          <ac:chgData name="WINDRIDGE Philip" userId="a20730c1-1805-4191-9c68-6e52c8725e9f" providerId="ADAL" clId="{FDDEC3FE-4DA0-7242-9C29-34F10405ABE6}" dt="2020-10-21T12:30:28.958" v="5074" actId="1076"/>
          <ac:spMkLst>
            <pc:docMk/>
            <pc:sldMk cId="1350940953" sldId="578"/>
            <ac:spMk id="4" creationId="{AC60C085-24FF-B549-B8FD-D1CE21FA6BC9}"/>
          </ac:spMkLst>
        </pc:spChg>
        <pc:spChg chg="add mod">
          <ac:chgData name="WINDRIDGE Philip" userId="a20730c1-1805-4191-9c68-6e52c8725e9f" providerId="ADAL" clId="{FDDEC3FE-4DA0-7242-9C29-34F10405ABE6}" dt="2020-10-21T12:30:15.828" v="5072" actId="207"/>
          <ac:spMkLst>
            <pc:docMk/>
            <pc:sldMk cId="1350940953" sldId="578"/>
            <ac:spMk id="5" creationId="{C6B97913-82B1-F74F-917D-944E33637F8E}"/>
          </ac:spMkLst>
        </pc:spChg>
      </pc:sldChg>
      <pc:sldChg chg="addSp delSp modSp new mod">
        <pc:chgData name="WINDRIDGE Philip" userId="a20730c1-1805-4191-9c68-6e52c8725e9f" providerId="ADAL" clId="{FDDEC3FE-4DA0-7242-9C29-34F10405ABE6}" dt="2020-10-21T10:44:14.245" v="3914"/>
        <pc:sldMkLst>
          <pc:docMk/>
          <pc:sldMk cId="2163464837" sldId="579"/>
        </pc:sldMkLst>
        <pc:spChg chg="mod">
          <ac:chgData name="WINDRIDGE Philip" userId="a20730c1-1805-4191-9c68-6e52c8725e9f" providerId="ADAL" clId="{FDDEC3FE-4DA0-7242-9C29-34F10405ABE6}" dt="2020-10-21T08:57:57.130" v="2912" actId="13926"/>
          <ac:spMkLst>
            <pc:docMk/>
            <pc:sldMk cId="2163464837" sldId="579"/>
            <ac:spMk id="2" creationId="{107831F5-9D64-6049-9B83-00F3F6F5A5A8}"/>
          </ac:spMkLst>
        </pc:spChg>
        <pc:spChg chg="mod">
          <ac:chgData name="WINDRIDGE Philip" userId="a20730c1-1805-4191-9c68-6e52c8725e9f" providerId="ADAL" clId="{FDDEC3FE-4DA0-7242-9C29-34F10405ABE6}" dt="2020-10-21T09:23:38.287" v="3549" actId="27636"/>
          <ac:spMkLst>
            <pc:docMk/>
            <pc:sldMk cId="2163464837" sldId="579"/>
            <ac:spMk id="3" creationId="{D300C7CC-E0E6-E94D-ABBF-24C0BF9031C2}"/>
          </ac:spMkLst>
        </pc:spChg>
        <pc:spChg chg="add mod">
          <ac:chgData name="WINDRIDGE Philip" userId="a20730c1-1805-4191-9c68-6e52c8725e9f" providerId="ADAL" clId="{FDDEC3FE-4DA0-7242-9C29-34F10405ABE6}" dt="2020-10-21T09:04:52.698" v="2993" actId="1076"/>
          <ac:spMkLst>
            <pc:docMk/>
            <pc:sldMk cId="2163464837" sldId="579"/>
            <ac:spMk id="4" creationId="{D0E410E3-8C61-EF4E-BB31-B379B9C1882B}"/>
          </ac:spMkLst>
        </pc:spChg>
        <pc:spChg chg="add mod">
          <ac:chgData name="WINDRIDGE Philip" userId="a20730c1-1805-4191-9c68-6e52c8725e9f" providerId="ADAL" clId="{FDDEC3FE-4DA0-7242-9C29-34F10405ABE6}" dt="2020-10-21T09:26:12.122" v="3645" actId="207"/>
          <ac:spMkLst>
            <pc:docMk/>
            <pc:sldMk cId="2163464837" sldId="579"/>
            <ac:spMk id="5" creationId="{BC1C50CA-484C-CF4E-8EE0-2C4946C38403}"/>
          </ac:spMkLst>
        </pc:spChg>
        <pc:spChg chg="add del mod">
          <ac:chgData name="WINDRIDGE Philip" userId="a20730c1-1805-4191-9c68-6e52c8725e9f" providerId="ADAL" clId="{FDDEC3FE-4DA0-7242-9C29-34F10405ABE6}" dt="2020-10-21T09:11:20.169" v="3129" actId="478"/>
          <ac:spMkLst>
            <pc:docMk/>
            <pc:sldMk cId="2163464837" sldId="579"/>
            <ac:spMk id="6" creationId="{104D7880-1A91-3A48-BCA0-8B1363A5C74A}"/>
          </ac:spMkLst>
        </pc:spChg>
        <pc:spChg chg="add del mod">
          <ac:chgData name="WINDRIDGE Philip" userId="a20730c1-1805-4191-9c68-6e52c8725e9f" providerId="ADAL" clId="{FDDEC3FE-4DA0-7242-9C29-34F10405ABE6}" dt="2020-10-21T09:15:27.156" v="3298" actId="21"/>
          <ac:spMkLst>
            <pc:docMk/>
            <pc:sldMk cId="2163464837" sldId="579"/>
            <ac:spMk id="8" creationId="{5E7353DE-B10D-F34B-940F-FB2A68474985}"/>
          </ac:spMkLst>
        </pc:spChg>
        <pc:spChg chg="add mod">
          <ac:chgData name="WINDRIDGE Philip" userId="a20730c1-1805-4191-9c68-6e52c8725e9f" providerId="ADAL" clId="{FDDEC3FE-4DA0-7242-9C29-34F10405ABE6}" dt="2020-10-21T09:25:15.665" v="3597" actId="20577"/>
          <ac:spMkLst>
            <pc:docMk/>
            <pc:sldMk cId="2163464837" sldId="579"/>
            <ac:spMk id="10" creationId="{C4E249F8-E7B9-C945-A4A2-6EC51FFDF16A}"/>
          </ac:spMkLst>
        </pc:spChg>
        <pc:spChg chg="add del mod">
          <ac:chgData name="WINDRIDGE Philip" userId="a20730c1-1805-4191-9c68-6e52c8725e9f" providerId="ADAL" clId="{FDDEC3FE-4DA0-7242-9C29-34F10405ABE6}" dt="2020-10-21T10:43:31.537" v="3911" actId="478"/>
          <ac:spMkLst>
            <pc:docMk/>
            <pc:sldMk cId="2163464837" sldId="579"/>
            <ac:spMk id="14" creationId="{E4D86756-31A1-B646-A0C1-B17BAAC039F2}"/>
          </ac:spMkLst>
        </pc:spChg>
        <pc:spChg chg="add del mod">
          <ac:chgData name="WINDRIDGE Philip" userId="a20730c1-1805-4191-9c68-6e52c8725e9f" providerId="ADAL" clId="{FDDEC3FE-4DA0-7242-9C29-34F10405ABE6}" dt="2020-10-21T10:43:52.723" v="3912" actId="478"/>
          <ac:spMkLst>
            <pc:docMk/>
            <pc:sldMk cId="2163464837" sldId="579"/>
            <ac:spMk id="15" creationId="{642D4B2F-BF36-1242-9299-632927C35559}"/>
          </ac:spMkLst>
        </pc:spChg>
        <pc:spChg chg="add del mod">
          <ac:chgData name="WINDRIDGE Philip" userId="a20730c1-1805-4191-9c68-6e52c8725e9f" providerId="ADAL" clId="{FDDEC3FE-4DA0-7242-9C29-34F10405ABE6}" dt="2020-10-21T10:43:52.723" v="3912" actId="478"/>
          <ac:spMkLst>
            <pc:docMk/>
            <pc:sldMk cId="2163464837" sldId="579"/>
            <ac:spMk id="16" creationId="{53A51466-4B81-A641-9E31-840437C256D3}"/>
          </ac:spMkLst>
        </pc:spChg>
        <pc:spChg chg="add del mod">
          <ac:chgData name="WINDRIDGE Philip" userId="a20730c1-1805-4191-9c68-6e52c8725e9f" providerId="ADAL" clId="{FDDEC3FE-4DA0-7242-9C29-34F10405ABE6}" dt="2020-10-21T10:43:52.723" v="3912" actId="478"/>
          <ac:spMkLst>
            <pc:docMk/>
            <pc:sldMk cId="2163464837" sldId="579"/>
            <ac:spMk id="17" creationId="{51D29F92-8BC1-1A4F-A543-52E7C14B4096}"/>
          </ac:spMkLst>
        </pc:spChg>
        <pc:spChg chg="add mod">
          <ac:chgData name="WINDRIDGE Philip" userId="a20730c1-1805-4191-9c68-6e52c8725e9f" providerId="ADAL" clId="{FDDEC3FE-4DA0-7242-9C29-34F10405ABE6}" dt="2020-10-21T10:43:26.772" v="3910" actId="6549"/>
          <ac:spMkLst>
            <pc:docMk/>
            <pc:sldMk cId="2163464837" sldId="579"/>
            <ac:spMk id="18" creationId="{628E45BF-F391-3C47-9F6A-A00DFAEEA016}"/>
          </ac:spMkLst>
        </pc:spChg>
        <pc:spChg chg="add mod">
          <ac:chgData name="WINDRIDGE Philip" userId="a20730c1-1805-4191-9c68-6e52c8725e9f" providerId="ADAL" clId="{FDDEC3FE-4DA0-7242-9C29-34F10405ABE6}" dt="2020-10-21T10:44:14.245" v="3914"/>
          <ac:spMkLst>
            <pc:docMk/>
            <pc:sldMk cId="2163464837" sldId="579"/>
            <ac:spMk id="19" creationId="{A5CA1678-E276-F34F-84BE-93EF91FAE67A}"/>
          </ac:spMkLst>
        </pc:spChg>
        <pc:cxnChg chg="add del mod">
          <ac:chgData name="WINDRIDGE Philip" userId="a20730c1-1805-4191-9c68-6e52c8725e9f" providerId="ADAL" clId="{FDDEC3FE-4DA0-7242-9C29-34F10405ABE6}" dt="2020-10-21T09:15:27.156" v="3298" actId="21"/>
          <ac:cxnSpMkLst>
            <pc:docMk/>
            <pc:sldMk cId="2163464837" sldId="579"/>
            <ac:cxnSpMk id="7" creationId="{BB640143-05FF-9E47-AC6A-CD09F825DB93}"/>
          </ac:cxnSpMkLst>
        </pc:cxnChg>
        <pc:cxnChg chg="add mod">
          <ac:chgData name="WINDRIDGE Philip" userId="a20730c1-1805-4191-9c68-6e52c8725e9f" providerId="ADAL" clId="{FDDEC3FE-4DA0-7242-9C29-34F10405ABE6}" dt="2020-10-21T09:25:30.721" v="3600" actId="14100"/>
          <ac:cxnSpMkLst>
            <pc:docMk/>
            <pc:sldMk cId="2163464837" sldId="579"/>
            <ac:cxnSpMk id="9" creationId="{8486F1FB-5874-3247-ACD7-7D6BB0D40FBF}"/>
          </ac:cxnSpMkLst>
        </pc:cxnChg>
      </pc:sldChg>
      <pc:sldChg chg="addSp delSp modSp add mod">
        <pc:chgData name="WINDRIDGE Philip" userId="a20730c1-1805-4191-9c68-6e52c8725e9f" providerId="ADAL" clId="{FDDEC3FE-4DA0-7242-9C29-34F10405ABE6}" dt="2020-10-21T10:44:01.195" v="3913"/>
        <pc:sldMkLst>
          <pc:docMk/>
          <pc:sldMk cId="683957077" sldId="580"/>
        </pc:sldMkLst>
        <pc:spChg chg="mod">
          <ac:chgData name="WINDRIDGE Philip" userId="a20730c1-1805-4191-9c68-6e52c8725e9f" providerId="ADAL" clId="{FDDEC3FE-4DA0-7242-9C29-34F10405ABE6}" dt="2020-10-21T09:22:57.303" v="3541" actId="20577"/>
          <ac:spMkLst>
            <pc:docMk/>
            <pc:sldMk cId="683957077" sldId="580"/>
            <ac:spMk id="3" creationId="{D300C7CC-E0E6-E94D-ABBF-24C0BF9031C2}"/>
          </ac:spMkLst>
        </pc:spChg>
        <pc:spChg chg="mod">
          <ac:chgData name="WINDRIDGE Philip" userId="a20730c1-1805-4191-9c68-6e52c8725e9f" providerId="ADAL" clId="{FDDEC3FE-4DA0-7242-9C29-34F10405ABE6}" dt="2020-10-21T09:26:47.243" v="3654" actId="207"/>
          <ac:spMkLst>
            <pc:docMk/>
            <pc:sldMk cId="683957077" sldId="580"/>
            <ac:spMk id="5" creationId="{BC1C50CA-484C-CF4E-8EE0-2C4946C38403}"/>
          </ac:spMkLst>
        </pc:spChg>
        <pc:spChg chg="mod">
          <ac:chgData name="WINDRIDGE Philip" userId="a20730c1-1805-4191-9c68-6e52c8725e9f" providerId="ADAL" clId="{FDDEC3FE-4DA0-7242-9C29-34F10405ABE6}" dt="2020-10-21T09:24:34.649" v="3553" actId="20577"/>
          <ac:spMkLst>
            <pc:docMk/>
            <pc:sldMk cId="683957077" sldId="580"/>
            <ac:spMk id="8" creationId="{5E7353DE-B10D-F34B-940F-FB2A68474985}"/>
          </ac:spMkLst>
        </pc:spChg>
        <pc:spChg chg="add mod">
          <ac:chgData name="WINDRIDGE Philip" userId="a20730c1-1805-4191-9c68-6e52c8725e9f" providerId="ADAL" clId="{FDDEC3FE-4DA0-7242-9C29-34F10405ABE6}" dt="2020-10-21T09:18:24.625" v="3352" actId="1076"/>
          <ac:spMkLst>
            <pc:docMk/>
            <pc:sldMk cId="683957077" sldId="580"/>
            <ac:spMk id="11" creationId="{CB8C905D-8CFB-274E-9D25-648427C7858E}"/>
          </ac:spMkLst>
        </pc:spChg>
        <pc:spChg chg="add mod">
          <ac:chgData name="WINDRIDGE Philip" userId="a20730c1-1805-4191-9c68-6e52c8725e9f" providerId="ADAL" clId="{FDDEC3FE-4DA0-7242-9C29-34F10405ABE6}" dt="2020-10-21T09:18:19.766" v="3351" actId="1076"/>
          <ac:spMkLst>
            <pc:docMk/>
            <pc:sldMk cId="683957077" sldId="580"/>
            <ac:spMk id="14" creationId="{A3077105-E998-DD4F-89E9-7F8067418518}"/>
          </ac:spMkLst>
        </pc:spChg>
        <pc:spChg chg="add del mod">
          <ac:chgData name="WINDRIDGE Philip" userId="a20730c1-1805-4191-9c68-6e52c8725e9f" providerId="ADAL" clId="{FDDEC3FE-4DA0-7242-9C29-34F10405ABE6}" dt="2020-10-21T09:22:52.705" v="3532" actId="20577"/>
          <ac:spMkLst>
            <pc:docMk/>
            <pc:sldMk cId="683957077" sldId="580"/>
            <ac:spMk id="18" creationId="{E6050295-152C-D542-BCCB-E3B28959FFDA}"/>
          </ac:spMkLst>
        </pc:spChg>
        <pc:spChg chg="add mod">
          <ac:chgData name="WINDRIDGE Philip" userId="a20730c1-1805-4191-9c68-6e52c8725e9f" providerId="ADAL" clId="{FDDEC3FE-4DA0-7242-9C29-34F10405ABE6}" dt="2020-10-21T10:42:25.367" v="3866" actId="1036"/>
          <ac:spMkLst>
            <pc:docMk/>
            <pc:sldMk cId="683957077" sldId="580"/>
            <ac:spMk id="20" creationId="{8A9DC732-D658-6244-AFAB-DA7B54539DF0}"/>
          </ac:spMkLst>
        </pc:spChg>
        <pc:spChg chg="add mod">
          <ac:chgData name="WINDRIDGE Philip" userId="a20730c1-1805-4191-9c68-6e52c8725e9f" providerId="ADAL" clId="{FDDEC3FE-4DA0-7242-9C29-34F10405ABE6}" dt="2020-10-21T10:42:38.086" v="3885" actId="1035"/>
          <ac:spMkLst>
            <pc:docMk/>
            <pc:sldMk cId="683957077" sldId="580"/>
            <ac:spMk id="21" creationId="{1E00575C-D795-084F-BCA4-B67DE7C17A9E}"/>
          </ac:spMkLst>
        </pc:spChg>
        <pc:spChg chg="add mod">
          <ac:chgData name="WINDRIDGE Philip" userId="a20730c1-1805-4191-9c68-6e52c8725e9f" providerId="ADAL" clId="{FDDEC3FE-4DA0-7242-9C29-34F10405ABE6}" dt="2020-10-21T10:44:01.195" v="3913"/>
          <ac:spMkLst>
            <pc:docMk/>
            <pc:sldMk cId="683957077" sldId="580"/>
            <ac:spMk id="22" creationId="{EA7A67EE-BB8F-6343-B246-7CBB9BB843FA}"/>
          </ac:spMkLst>
        </pc:spChg>
        <pc:spChg chg="add del mod">
          <ac:chgData name="WINDRIDGE Philip" userId="a20730c1-1805-4191-9c68-6e52c8725e9f" providerId="ADAL" clId="{FDDEC3FE-4DA0-7242-9C29-34F10405ABE6}" dt="2020-10-21T10:42:43.775" v="3886" actId="478"/>
          <ac:spMkLst>
            <pc:docMk/>
            <pc:sldMk cId="683957077" sldId="580"/>
            <ac:spMk id="23" creationId="{C4D579C9-71B5-EB45-9141-793B176BD750}"/>
          </ac:spMkLst>
        </pc:spChg>
        <pc:cxnChg chg="mod">
          <ac:chgData name="WINDRIDGE Philip" userId="a20730c1-1805-4191-9c68-6e52c8725e9f" providerId="ADAL" clId="{FDDEC3FE-4DA0-7242-9C29-34F10405ABE6}" dt="2020-10-21T09:18:13.971" v="3350" actId="14100"/>
          <ac:cxnSpMkLst>
            <pc:docMk/>
            <pc:sldMk cId="683957077" sldId="580"/>
            <ac:cxnSpMk id="7" creationId="{BB640143-05FF-9E47-AC6A-CD09F825DB93}"/>
          </ac:cxnSpMkLst>
        </pc:cxnChg>
        <pc:cxnChg chg="add mod">
          <ac:chgData name="WINDRIDGE Philip" userId="a20730c1-1805-4191-9c68-6e52c8725e9f" providerId="ADAL" clId="{FDDEC3FE-4DA0-7242-9C29-34F10405ABE6}" dt="2020-10-21T09:18:30.622" v="3353" actId="14100"/>
          <ac:cxnSpMkLst>
            <pc:docMk/>
            <pc:sldMk cId="683957077" sldId="580"/>
            <ac:cxnSpMk id="10" creationId="{779B6B97-232A-3A4C-B637-FCA5C2D508A8}"/>
          </ac:cxnSpMkLst>
        </pc:cxnChg>
        <pc:cxnChg chg="add mod">
          <ac:chgData name="WINDRIDGE Philip" userId="a20730c1-1805-4191-9c68-6e52c8725e9f" providerId="ADAL" clId="{FDDEC3FE-4DA0-7242-9C29-34F10405ABE6}" dt="2020-10-21T09:22:52.872" v="3533" actId="14100"/>
          <ac:cxnSpMkLst>
            <pc:docMk/>
            <pc:sldMk cId="683957077" sldId="580"/>
            <ac:cxnSpMk id="17" creationId="{F16D2315-2B91-8F4B-B771-56C098E0358C}"/>
          </ac:cxnSpMkLst>
        </pc:cxnChg>
      </pc:sldChg>
      <pc:sldChg chg="addSp delSp modSp add mod">
        <pc:chgData name="WINDRIDGE Philip" userId="a20730c1-1805-4191-9c68-6e52c8725e9f" providerId="ADAL" clId="{FDDEC3FE-4DA0-7242-9C29-34F10405ABE6}" dt="2020-10-21T10:57:06.791" v="4521" actId="14100"/>
        <pc:sldMkLst>
          <pc:docMk/>
          <pc:sldMk cId="1664058679" sldId="581"/>
        </pc:sldMkLst>
        <pc:spChg chg="mod">
          <ac:chgData name="WINDRIDGE Philip" userId="a20730c1-1805-4191-9c68-6e52c8725e9f" providerId="ADAL" clId="{FDDEC3FE-4DA0-7242-9C29-34F10405ABE6}" dt="2020-10-21T10:57:06.791" v="4521" actId="14100"/>
          <ac:spMkLst>
            <pc:docMk/>
            <pc:sldMk cId="1664058679" sldId="581"/>
            <ac:spMk id="3" creationId="{D300C7CC-E0E6-E94D-ABBF-24C0BF9031C2}"/>
          </ac:spMkLst>
        </pc:spChg>
        <pc:spChg chg="mod">
          <ac:chgData name="WINDRIDGE Philip" userId="a20730c1-1805-4191-9c68-6e52c8725e9f" providerId="ADAL" clId="{FDDEC3FE-4DA0-7242-9C29-34F10405ABE6}" dt="2020-10-21T09:28:47.123" v="3673" actId="207"/>
          <ac:spMkLst>
            <pc:docMk/>
            <pc:sldMk cId="1664058679" sldId="581"/>
            <ac:spMk id="5" creationId="{BC1C50CA-484C-CF4E-8EE0-2C4946C38403}"/>
          </ac:spMkLst>
        </pc:spChg>
        <pc:spChg chg="add mod">
          <ac:chgData name="WINDRIDGE Philip" userId="a20730c1-1805-4191-9c68-6e52c8725e9f" providerId="ADAL" clId="{FDDEC3FE-4DA0-7242-9C29-34F10405ABE6}" dt="2020-10-21T09:33:59.110" v="3729" actId="1076"/>
          <ac:spMkLst>
            <pc:docMk/>
            <pc:sldMk cId="1664058679" sldId="581"/>
            <ac:spMk id="6" creationId="{5ED43DEB-2414-244E-857E-B0C1BBB763B3}"/>
          </ac:spMkLst>
        </pc:spChg>
        <pc:spChg chg="del">
          <ac:chgData name="WINDRIDGE Philip" userId="a20730c1-1805-4191-9c68-6e52c8725e9f" providerId="ADAL" clId="{FDDEC3FE-4DA0-7242-9C29-34F10405ABE6}" dt="2020-10-21T09:28:29.201" v="3656" actId="478"/>
          <ac:spMkLst>
            <pc:docMk/>
            <pc:sldMk cId="1664058679" sldId="581"/>
            <ac:spMk id="8" creationId="{5E7353DE-B10D-F34B-940F-FB2A68474985}"/>
          </ac:spMkLst>
        </pc:spChg>
        <pc:spChg chg="add del mod">
          <ac:chgData name="WINDRIDGE Philip" userId="a20730c1-1805-4191-9c68-6e52c8725e9f" providerId="ADAL" clId="{FDDEC3FE-4DA0-7242-9C29-34F10405ABE6}" dt="2020-10-21T09:35:15.696" v="3737"/>
          <ac:spMkLst>
            <pc:docMk/>
            <pc:sldMk cId="1664058679" sldId="581"/>
            <ac:spMk id="9" creationId="{38E9FA37-64C9-ED4F-AF8B-4FDEDA482748}"/>
          </ac:spMkLst>
        </pc:spChg>
        <pc:spChg chg="del">
          <ac:chgData name="WINDRIDGE Philip" userId="a20730c1-1805-4191-9c68-6e52c8725e9f" providerId="ADAL" clId="{FDDEC3FE-4DA0-7242-9C29-34F10405ABE6}" dt="2020-10-21T09:28:29.201" v="3656" actId="478"/>
          <ac:spMkLst>
            <pc:docMk/>
            <pc:sldMk cId="1664058679" sldId="581"/>
            <ac:spMk id="11" creationId="{CB8C905D-8CFB-274E-9D25-648427C7858E}"/>
          </ac:spMkLst>
        </pc:spChg>
        <pc:spChg chg="add mod">
          <ac:chgData name="WINDRIDGE Philip" userId="a20730c1-1805-4191-9c68-6e52c8725e9f" providerId="ADAL" clId="{FDDEC3FE-4DA0-7242-9C29-34F10405ABE6}" dt="2020-10-21T09:35:13.005" v="3735"/>
          <ac:spMkLst>
            <pc:docMk/>
            <pc:sldMk cId="1664058679" sldId="581"/>
            <ac:spMk id="12" creationId="{8843902E-D07E-964F-8EE3-741BCD44FE14}"/>
          </ac:spMkLst>
        </pc:spChg>
        <pc:spChg chg="add mod">
          <ac:chgData name="WINDRIDGE Philip" userId="a20730c1-1805-4191-9c68-6e52c8725e9f" providerId="ADAL" clId="{FDDEC3FE-4DA0-7242-9C29-34F10405ABE6}" dt="2020-10-21T10:57:02.296" v="4516" actId="20577"/>
          <ac:spMkLst>
            <pc:docMk/>
            <pc:sldMk cId="1664058679" sldId="581"/>
            <ac:spMk id="13" creationId="{B2BDD388-EE1D-7A4C-8734-9C7B8A3D1C03}"/>
          </ac:spMkLst>
        </pc:spChg>
        <pc:spChg chg="del">
          <ac:chgData name="WINDRIDGE Philip" userId="a20730c1-1805-4191-9c68-6e52c8725e9f" providerId="ADAL" clId="{FDDEC3FE-4DA0-7242-9C29-34F10405ABE6}" dt="2020-10-21T09:28:29.201" v="3656" actId="478"/>
          <ac:spMkLst>
            <pc:docMk/>
            <pc:sldMk cId="1664058679" sldId="581"/>
            <ac:spMk id="14" creationId="{A3077105-E998-DD4F-89E9-7F8067418518}"/>
          </ac:spMkLst>
        </pc:spChg>
        <pc:spChg chg="add mod">
          <ac:chgData name="WINDRIDGE Philip" userId="a20730c1-1805-4191-9c68-6e52c8725e9f" providerId="ADAL" clId="{FDDEC3FE-4DA0-7242-9C29-34F10405ABE6}" dt="2020-10-21T09:35:56.128" v="3744" actId="1035"/>
          <ac:spMkLst>
            <pc:docMk/>
            <pc:sldMk cId="1664058679" sldId="581"/>
            <ac:spMk id="15" creationId="{B1090159-9202-7D4B-BEFF-8BD57024A8EF}"/>
          </ac:spMkLst>
        </pc:spChg>
        <pc:spChg chg="del">
          <ac:chgData name="WINDRIDGE Philip" userId="a20730c1-1805-4191-9c68-6e52c8725e9f" providerId="ADAL" clId="{FDDEC3FE-4DA0-7242-9C29-34F10405ABE6}" dt="2020-10-21T09:28:29.201" v="3656" actId="478"/>
          <ac:spMkLst>
            <pc:docMk/>
            <pc:sldMk cId="1664058679" sldId="581"/>
            <ac:spMk id="18" creationId="{E6050295-152C-D542-BCCB-E3B28959FFDA}"/>
          </ac:spMkLst>
        </pc:spChg>
        <pc:spChg chg="add del mod">
          <ac:chgData name="WINDRIDGE Philip" userId="a20730c1-1805-4191-9c68-6e52c8725e9f" providerId="ADAL" clId="{FDDEC3FE-4DA0-7242-9C29-34F10405ABE6}" dt="2020-10-21T10:57:00.520" v="4514" actId="478"/>
          <ac:spMkLst>
            <pc:docMk/>
            <pc:sldMk cId="1664058679" sldId="581"/>
            <ac:spMk id="20" creationId="{2B126A2C-EFB4-FD40-B4CF-B898F48E4771}"/>
          </ac:spMkLst>
        </pc:spChg>
        <pc:spChg chg="add mod">
          <ac:chgData name="WINDRIDGE Philip" userId="a20730c1-1805-4191-9c68-6e52c8725e9f" providerId="ADAL" clId="{FDDEC3FE-4DA0-7242-9C29-34F10405ABE6}" dt="2020-10-21T10:46:37.839" v="4055" actId="20577"/>
          <ac:spMkLst>
            <pc:docMk/>
            <pc:sldMk cId="1664058679" sldId="581"/>
            <ac:spMk id="21" creationId="{DB8BA990-303C-DC4B-8C2C-7FE0CBD3612C}"/>
          </ac:spMkLst>
        </pc:spChg>
        <pc:cxnChg chg="del">
          <ac:chgData name="WINDRIDGE Philip" userId="a20730c1-1805-4191-9c68-6e52c8725e9f" providerId="ADAL" clId="{FDDEC3FE-4DA0-7242-9C29-34F10405ABE6}" dt="2020-10-21T09:28:29.201" v="3656" actId="478"/>
          <ac:cxnSpMkLst>
            <pc:docMk/>
            <pc:sldMk cId="1664058679" sldId="581"/>
            <ac:cxnSpMk id="7" creationId="{BB640143-05FF-9E47-AC6A-CD09F825DB93}"/>
          </ac:cxnSpMkLst>
        </pc:cxnChg>
        <pc:cxnChg chg="del mod">
          <ac:chgData name="WINDRIDGE Philip" userId="a20730c1-1805-4191-9c68-6e52c8725e9f" providerId="ADAL" clId="{FDDEC3FE-4DA0-7242-9C29-34F10405ABE6}" dt="2020-10-21T09:28:29.201" v="3656" actId="478"/>
          <ac:cxnSpMkLst>
            <pc:docMk/>
            <pc:sldMk cId="1664058679" sldId="581"/>
            <ac:cxnSpMk id="10" creationId="{779B6B97-232A-3A4C-B637-FCA5C2D508A8}"/>
          </ac:cxnSpMkLst>
        </pc:cxnChg>
        <pc:cxnChg chg="del">
          <ac:chgData name="WINDRIDGE Philip" userId="a20730c1-1805-4191-9c68-6e52c8725e9f" providerId="ADAL" clId="{FDDEC3FE-4DA0-7242-9C29-34F10405ABE6}" dt="2020-10-21T09:28:29.201" v="3656" actId="478"/>
          <ac:cxnSpMkLst>
            <pc:docMk/>
            <pc:sldMk cId="1664058679" sldId="581"/>
            <ac:cxnSpMk id="17" creationId="{F16D2315-2B91-8F4B-B771-56C098E0358C}"/>
          </ac:cxnSpMkLst>
        </pc:cxnChg>
        <pc:cxnChg chg="add del mod">
          <ac:chgData name="WINDRIDGE Philip" userId="a20730c1-1805-4191-9c68-6e52c8725e9f" providerId="ADAL" clId="{FDDEC3FE-4DA0-7242-9C29-34F10405ABE6}" dt="2020-10-21T10:45:49.668" v="4006" actId="478"/>
          <ac:cxnSpMkLst>
            <pc:docMk/>
            <pc:sldMk cId="1664058679" sldId="581"/>
            <ac:cxnSpMk id="19" creationId="{10ACD742-C099-664A-AFC9-B65FEA4A6847}"/>
          </ac:cxnSpMkLst>
        </pc:cxnChg>
      </pc:sldChg>
      <pc:sldChg chg="addSp modSp add mod ord">
        <pc:chgData name="WINDRIDGE Philip" userId="a20730c1-1805-4191-9c68-6e52c8725e9f" providerId="ADAL" clId="{FDDEC3FE-4DA0-7242-9C29-34F10405ABE6}" dt="2020-10-21T10:54:55.415" v="4430" actId="14100"/>
        <pc:sldMkLst>
          <pc:docMk/>
          <pc:sldMk cId="2010633945" sldId="582"/>
        </pc:sldMkLst>
        <pc:spChg chg="add mod">
          <ac:chgData name="WINDRIDGE Philip" userId="a20730c1-1805-4191-9c68-6e52c8725e9f" providerId="ADAL" clId="{FDDEC3FE-4DA0-7242-9C29-34F10405ABE6}" dt="2020-10-21T10:50:03.757" v="4201" actId="207"/>
          <ac:spMkLst>
            <pc:docMk/>
            <pc:sldMk cId="2010633945" sldId="582"/>
            <ac:spMk id="3" creationId="{19B8E4EC-848A-8447-AF98-62249B24BBF7}"/>
          </ac:spMkLst>
        </pc:spChg>
        <pc:spChg chg="add mod">
          <ac:chgData name="WINDRIDGE Philip" userId="a20730c1-1805-4191-9c68-6e52c8725e9f" providerId="ADAL" clId="{FDDEC3FE-4DA0-7242-9C29-34F10405ABE6}" dt="2020-10-21T10:49:10.662" v="4133" actId="1036"/>
          <ac:spMkLst>
            <pc:docMk/>
            <pc:sldMk cId="2010633945" sldId="582"/>
            <ac:spMk id="6" creationId="{4D6D1DA9-9985-7D41-A649-108D61AD3D7C}"/>
          </ac:spMkLst>
        </pc:spChg>
        <pc:spChg chg="add mod">
          <ac:chgData name="WINDRIDGE Philip" userId="a20730c1-1805-4191-9c68-6e52c8725e9f" providerId="ADAL" clId="{FDDEC3FE-4DA0-7242-9C29-34F10405ABE6}" dt="2020-10-21T10:52:52.361" v="4355" actId="14100"/>
          <ac:spMkLst>
            <pc:docMk/>
            <pc:sldMk cId="2010633945" sldId="582"/>
            <ac:spMk id="11" creationId="{EC3B8A32-2031-674D-8623-64C23420B197}"/>
          </ac:spMkLst>
        </pc:spChg>
        <pc:spChg chg="add mod">
          <ac:chgData name="WINDRIDGE Philip" userId="a20730c1-1805-4191-9c68-6e52c8725e9f" providerId="ADAL" clId="{FDDEC3FE-4DA0-7242-9C29-34F10405ABE6}" dt="2020-10-21T10:53:59.271" v="4426" actId="1038"/>
          <ac:spMkLst>
            <pc:docMk/>
            <pc:sldMk cId="2010633945" sldId="582"/>
            <ac:spMk id="15" creationId="{7706DC75-1AEC-F145-8368-7D3A3A0372AF}"/>
          </ac:spMkLst>
        </pc:spChg>
        <pc:cxnChg chg="add mod">
          <ac:chgData name="WINDRIDGE Philip" userId="a20730c1-1805-4191-9c68-6e52c8725e9f" providerId="ADAL" clId="{FDDEC3FE-4DA0-7242-9C29-34F10405ABE6}" dt="2020-10-21T10:54:55.415" v="4430" actId="14100"/>
          <ac:cxnSpMkLst>
            <pc:docMk/>
            <pc:sldMk cId="2010633945" sldId="582"/>
            <ac:cxnSpMk id="8" creationId="{78566CCF-6392-D948-8F98-C471414894C5}"/>
          </ac:cxnSpMkLst>
        </pc:cxnChg>
        <pc:cxnChg chg="add mod">
          <ac:chgData name="WINDRIDGE Philip" userId="a20730c1-1805-4191-9c68-6e52c8725e9f" providerId="ADAL" clId="{FDDEC3FE-4DA0-7242-9C29-34F10405ABE6}" dt="2020-10-21T10:51:53.624" v="4287" actId="14100"/>
          <ac:cxnSpMkLst>
            <pc:docMk/>
            <pc:sldMk cId="2010633945" sldId="582"/>
            <ac:cxnSpMk id="12" creationId="{60B285DA-0213-9A45-A7A6-2FA753464226}"/>
          </ac:cxnSpMkLst>
        </pc:cxnChg>
        <pc:cxnChg chg="add mod">
          <ac:chgData name="WINDRIDGE Philip" userId="a20730c1-1805-4191-9c68-6e52c8725e9f" providerId="ADAL" clId="{FDDEC3FE-4DA0-7242-9C29-34F10405ABE6}" dt="2020-10-21T10:54:32.531" v="4429" actId="14100"/>
          <ac:cxnSpMkLst>
            <pc:docMk/>
            <pc:sldMk cId="2010633945" sldId="582"/>
            <ac:cxnSpMk id="16" creationId="{984D98FA-8B39-8147-9CBA-C34CFB8DAAF1}"/>
          </ac:cxnSpMkLst>
        </pc:cxnChg>
      </pc:sldChg>
      <pc:sldChg chg="addSp delSp modSp add mod">
        <pc:chgData name="WINDRIDGE Philip" userId="a20730c1-1805-4191-9c68-6e52c8725e9f" providerId="ADAL" clId="{FDDEC3FE-4DA0-7242-9C29-34F10405ABE6}" dt="2020-10-21T11:02:28.128" v="4677" actId="20577"/>
        <pc:sldMkLst>
          <pc:docMk/>
          <pc:sldMk cId="1096779443" sldId="583"/>
        </pc:sldMkLst>
        <pc:spChg chg="mod">
          <ac:chgData name="WINDRIDGE Philip" userId="a20730c1-1805-4191-9c68-6e52c8725e9f" providerId="ADAL" clId="{FDDEC3FE-4DA0-7242-9C29-34F10405ABE6}" dt="2020-10-21T11:01:10.092" v="4625" actId="20577"/>
          <ac:spMkLst>
            <pc:docMk/>
            <pc:sldMk cId="1096779443" sldId="583"/>
            <ac:spMk id="3" creationId="{D300C7CC-E0E6-E94D-ABBF-24C0BF9031C2}"/>
          </ac:spMkLst>
        </pc:spChg>
        <pc:spChg chg="mod">
          <ac:chgData name="WINDRIDGE Philip" userId="a20730c1-1805-4191-9c68-6e52c8725e9f" providerId="ADAL" clId="{FDDEC3FE-4DA0-7242-9C29-34F10405ABE6}" dt="2020-10-21T11:00:34.397" v="4579"/>
          <ac:spMkLst>
            <pc:docMk/>
            <pc:sldMk cId="1096779443" sldId="583"/>
            <ac:spMk id="6" creationId="{5ED43DEB-2414-244E-857E-B0C1BBB763B3}"/>
          </ac:spMkLst>
        </pc:spChg>
        <pc:spChg chg="del">
          <ac:chgData name="WINDRIDGE Philip" userId="a20730c1-1805-4191-9c68-6e52c8725e9f" providerId="ADAL" clId="{FDDEC3FE-4DA0-7242-9C29-34F10405ABE6}" dt="2020-10-21T10:59:52.371" v="4554" actId="478"/>
          <ac:spMkLst>
            <pc:docMk/>
            <pc:sldMk cId="1096779443" sldId="583"/>
            <ac:spMk id="12" creationId="{8843902E-D07E-964F-8EE3-741BCD44FE14}"/>
          </ac:spMkLst>
        </pc:spChg>
        <pc:spChg chg="mod">
          <ac:chgData name="WINDRIDGE Philip" userId="a20730c1-1805-4191-9c68-6e52c8725e9f" providerId="ADAL" clId="{FDDEC3FE-4DA0-7242-9C29-34F10405ABE6}" dt="2020-10-21T11:00:23.812" v="4578" actId="20577"/>
          <ac:spMkLst>
            <pc:docMk/>
            <pc:sldMk cId="1096779443" sldId="583"/>
            <ac:spMk id="13" creationId="{B2BDD388-EE1D-7A4C-8734-9C7B8A3D1C03}"/>
          </ac:spMkLst>
        </pc:spChg>
        <pc:spChg chg="del">
          <ac:chgData name="WINDRIDGE Philip" userId="a20730c1-1805-4191-9c68-6e52c8725e9f" providerId="ADAL" clId="{FDDEC3FE-4DA0-7242-9C29-34F10405ABE6}" dt="2020-10-21T10:59:52.371" v="4554" actId="478"/>
          <ac:spMkLst>
            <pc:docMk/>
            <pc:sldMk cId="1096779443" sldId="583"/>
            <ac:spMk id="15" creationId="{B1090159-9202-7D4B-BEFF-8BD57024A8EF}"/>
          </ac:spMkLst>
        </pc:spChg>
        <pc:spChg chg="add mod">
          <ac:chgData name="WINDRIDGE Philip" userId="a20730c1-1805-4191-9c68-6e52c8725e9f" providerId="ADAL" clId="{FDDEC3FE-4DA0-7242-9C29-34F10405ABE6}" dt="2020-10-21T11:02:28.128" v="4677" actId="20577"/>
          <ac:spMkLst>
            <pc:docMk/>
            <pc:sldMk cId="1096779443" sldId="583"/>
            <ac:spMk id="16" creationId="{83ADDB0E-15A6-EC44-BF29-4E7354E33180}"/>
          </ac:spMkLst>
        </pc:spChg>
        <pc:spChg chg="del">
          <ac:chgData name="WINDRIDGE Philip" userId="a20730c1-1805-4191-9c68-6e52c8725e9f" providerId="ADAL" clId="{FDDEC3FE-4DA0-7242-9C29-34F10405ABE6}" dt="2020-10-21T10:59:52.371" v="4554" actId="478"/>
          <ac:spMkLst>
            <pc:docMk/>
            <pc:sldMk cId="1096779443" sldId="583"/>
            <ac:spMk id="20" creationId="{2B126A2C-EFB4-FD40-B4CF-B898F48E4771}"/>
          </ac:spMkLst>
        </pc:spChg>
        <pc:spChg chg="del">
          <ac:chgData name="WINDRIDGE Philip" userId="a20730c1-1805-4191-9c68-6e52c8725e9f" providerId="ADAL" clId="{FDDEC3FE-4DA0-7242-9C29-34F10405ABE6}" dt="2020-10-21T10:59:52.371" v="4554" actId="478"/>
          <ac:spMkLst>
            <pc:docMk/>
            <pc:sldMk cId="1096779443" sldId="583"/>
            <ac:spMk id="21" creationId="{DB8BA990-303C-DC4B-8C2C-7FE0CBD3612C}"/>
          </ac:spMkLst>
        </pc:spChg>
        <pc:cxnChg chg="add mod">
          <ac:chgData name="WINDRIDGE Philip" userId="a20730c1-1805-4191-9c68-6e52c8725e9f" providerId="ADAL" clId="{FDDEC3FE-4DA0-7242-9C29-34F10405ABE6}" dt="2020-10-21T11:02:01.098" v="4629" actId="14100"/>
          <ac:cxnSpMkLst>
            <pc:docMk/>
            <pc:sldMk cId="1096779443" sldId="583"/>
            <ac:cxnSpMk id="14" creationId="{FD03876A-9492-6046-8D44-B7FE60EB1CFB}"/>
          </ac:cxnSpMkLst>
        </pc:cxnChg>
      </pc:sldChg>
      <pc:sldChg chg="addSp delSp modSp add del mod">
        <pc:chgData name="WINDRIDGE Philip" userId="a20730c1-1805-4191-9c68-6e52c8725e9f" providerId="ADAL" clId="{FDDEC3FE-4DA0-7242-9C29-34F10405ABE6}" dt="2020-10-21T12:07:14.494" v="4960" actId="2696"/>
        <pc:sldMkLst>
          <pc:docMk/>
          <pc:sldMk cId="3999183811" sldId="584"/>
        </pc:sldMkLst>
        <pc:spChg chg="add mod">
          <ac:chgData name="WINDRIDGE Philip" userId="a20730c1-1805-4191-9c68-6e52c8725e9f" providerId="ADAL" clId="{FDDEC3FE-4DA0-7242-9C29-34F10405ABE6}" dt="2020-10-21T11:12:20.070" v="4757" actId="1036"/>
          <ac:spMkLst>
            <pc:docMk/>
            <pc:sldMk cId="3999183811" sldId="584"/>
            <ac:spMk id="4" creationId="{9DA4743B-965C-8244-96D6-065227D03942}"/>
          </ac:spMkLst>
        </pc:spChg>
        <pc:spChg chg="mod">
          <ac:chgData name="WINDRIDGE Philip" userId="a20730c1-1805-4191-9c68-6e52c8725e9f" providerId="ADAL" clId="{FDDEC3FE-4DA0-7242-9C29-34F10405ABE6}" dt="2020-10-21T11:08:34.107" v="4680" actId="1076"/>
          <ac:spMkLst>
            <pc:docMk/>
            <pc:sldMk cId="3999183811" sldId="584"/>
            <ac:spMk id="55" creationId="{558D7FE0-93DE-0D48-803E-CA46BD27FAFD}"/>
          </ac:spMkLst>
        </pc:spChg>
        <pc:spChg chg="mod">
          <ac:chgData name="WINDRIDGE Philip" userId="a20730c1-1805-4191-9c68-6e52c8725e9f" providerId="ADAL" clId="{FDDEC3FE-4DA0-7242-9C29-34F10405ABE6}" dt="2020-10-21T11:09:31.997" v="4700" actId="1035"/>
          <ac:spMkLst>
            <pc:docMk/>
            <pc:sldMk cId="3999183811" sldId="584"/>
            <ac:spMk id="56" creationId="{5C77DC79-FF2F-2543-97CE-C851F325FC36}"/>
          </ac:spMkLst>
        </pc:spChg>
        <pc:grpChg chg="del">
          <ac:chgData name="WINDRIDGE Philip" userId="a20730c1-1805-4191-9c68-6e52c8725e9f" providerId="ADAL" clId="{FDDEC3FE-4DA0-7242-9C29-34F10405ABE6}" dt="2020-10-21T11:08:21.888" v="4679" actId="478"/>
          <ac:grpSpMkLst>
            <pc:docMk/>
            <pc:sldMk cId="3999183811" sldId="584"/>
            <ac:grpSpMk id="16" creationId="{2975003F-DCD0-4743-9CCE-A6F2FA95775D}"/>
          </ac:grpSpMkLst>
        </pc:grpChg>
      </pc:sldChg>
      <pc:sldChg chg="addSp delSp modSp new mod">
        <pc:chgData name="WINDRIDGE Philip" userId="a20730c1-1805-4191-9c68-6e52c8725e9f" providerId="ADAL" clId="{FDDEC3FE-4DA0-7242-9C29-34F10405ABE6}" dt="2020-10-27T09:01:42.782" v="5456" actId="14100"/>
        <pc:sldMkLst>
          <pc:docMk/>
          <pc:sldMk cId="2190238537" sldId="585"/>
        </pc:sldMkLst>
        <pc:spChg chg="mod">
          <ac:chgData name="WINDRIDGE Philip" userId="a20730c1-1805-4191-9c68-6e52c8725e9f" providerId="ADAL" clId="{FDDEC3FE-4DA0-7242-9C29-34F10405ABE6}" dt="2020-10-21T12:18:10.160" v="5005" actId="207"/>
          <ac:spMkLst>
            <pc:docMk/>
            <pc:sldMk cId="2190238537" sldId="585"/>
            <ac:spMk id="2" creationId="{EBF01F30-4EF0-A04A-8927-0EDDF57E77E5}"/>
          </ac:spMkLst>
        </pc:spChg>
        <pc:spChg chg="mod">
          <ac:chgData name="WINDRIDGE Philip" userId="a20730c1-1805-4191-9c68-6e52c8725e9f" providerId="ADAL" clId="{FDDEC3FE-4DA0-7242-9C29-34F10405ABE6}" dt="2020-10-23T11:40:51.516" v="5116" actId="207"/>
          <ac:spMkLst>
            <pc:docMk/>
            <pc:sldMk cId="2190238537" sldId="585"/>
            <ac:spMk id="3" creationId="{7DF3F996-7C50-304D-A082-7F1A0D96BAB3}"/>
          </ac:spMkLst>
        </pc:spChg>
        <pc:spChg chg="add mod">
          <ac:chgData name="WINDRIDGE Philip" userId="a20730c1-1805-4191-9c68-6e52c8725e9f" providerId="ADAL" clId="{FDDEC3FE-4DA0-7242-9C29-34F10405ABE6}" dt="2020-10-27T08:58:16.221" v="5307" actId="20577"/>
          <ac:spMkLst>
            <pc:docMk/>
            <pc:sldMk cId="2190238537" sldId="585"/>
            <ac:spMk id="4" creationId="{5F4B635D-0A09-9C4B-9E10-736C6B5E1328}"/>
          </ac:spMkLst>
        </pc:spChg>
        <pc:spChg chg="add mod">
          <ac:chgData name="WINDRIDGE Philip" userId="a20730c1-1805-4191-9c68-6e52c8725e9f" providerId="ADAL" clId="{FDDEC3FE-4DA0-7242-9C29-34F10405ABE6}" dt="2020-10-27T08:59:29.446" v="5331" actId="207"/>
          <ac:spMkLst>
            <pc:docMk/>
            <pc:sldMk cId="2190238537" sldId="585"/>
            <ac:spMk id="8" creationId="{D0B78088-D24E-ED4A-887D-E51E5C6A7D21}"/>
          </ac:spMkLst>
        </pc:spChg>
        <pc:spChg chg="add mod">
          <ac:chgData name="WINDRIDGE Philip" userId="a20730c1-1805-4191-9c68-6e52c8725e9f" providerId="ADAL" clId="{FDDEC3FE-4DA0-7242-9C29-34F10405ABE6}" dt="2020-10-27T09:01:42.782" v="5456" actId="14100"/>
          <ac:spMkLst>
            <pc:docMk/>
            <pc:sldMk cId="2190238537" sldId="585"/>
            <ac:spMk id="11" creationId="{E6ECAF2D-1D5C-D345-9BF4-355D75EAD67C}"/>
          </ac:spMkLst>
        </pc:spChg>
        <pc:cxnChg chg="add mod">
          <ac:chgData name="WINDRIDGE Philip" userId="a20730c1-1805-4191-9c68-6e52c8725e9f" providerId="ADAL" clId="{FDDEC3FE-4DA0-7242-9C29-34F10405ABE6}" dt="2020-10-27T08:59:42.994" v="5332" actId="14100"/>
          <ac:cxnSpMkLst>
            <pc:docMk/>
            <pc:sldMk cId="2190238537" sldId="585"/>
            <ac:cxnSpMk id="5" creationId="{C10EE147-BC0B-2A43-95C1-9216623AA2D3}"/>
          </ac:cxnSpMkLst>
        </pc:cxnChg>
        <pc:cxnChg chg="add del mod">
          <ac:chgData name="WINDRIDGE Philip" userId="a20730c1-1805-4191-9c68-6e52c8725e9f" providerId="ADAL" clId="{FDDEC3FE-4DA0-7242-9C29-34F10405ABE6}" dt="2020-10-27T09:00:34.647" v="5334"/>
          <ac:cxnSpMkLst>
            <pc:docMk/>
            <pc:sldMk cId="2190238537" sldId="585"/>
            <ac:cxnSpMk id="10" creationId="{3E7063E1-ED06-1E41-9C5F-7E6E4B2BC926}"/>
          </ac:cxnSpMkLst>
        </pc:cxnChg>
      </pc:sldChg>
      <pc:sldChg chg="modSp add mod">
        <pc:chgData name="WINDRIDGE Philip" userId="a20730c1-1805-4191-9c68-6e52c8725e9f" providerId="ADAL" clId="{FDDEC3FE-4DA0-7242-9C29-34F10405ABE6}" dt="2020-10-22T07:02:41.211" v="5109" actId="20577"/>
        <pc:sldMkLst>
          <pc:docMk/>
          <pc:sldMk cId="2742870626" sldId="592"/>
        </pc:sldMkLst>
        <pc:spChg chg="mod">
          <ac:chgData name="WINDRIDGE Philip" userId="a20730c1-1805-4191-9c68-6e52c8725e9f" providerId="ADAL" clId="{FDDEC3FE-4DA0-7242-9C29-34F10405ABE6}" dt="2020-10-22T07:02:41.211" v="5109" actId="20577"/>
          <ac:spMkLst>
            <pc:docMk/>
            <pc:sldMk cId="2742870626" sldId="592"/>
            <ac:spMk id="5" creationId="{D69B41BA-6D5C-EA4C-9134-641D11443270}"/>
          </ac:spMkLst>
        </pc:spChg>
      </pc:sldChg>
      <pc:sldChg chg="modSp add mod">
        <pc:chgData name="WINDRIDGE Philip" userId="a20730c1-1805-4191-9c68-6e52c8725e9f" providerId="ADAL" clId="{FDDEC3FE-4DA0-7242-9C29-34F10405ABE6}" dt="2020-10-22T07:02:32.514" v="5108" actId="20577"/>
        <pc:sldMkLst>
          <pc:docMk/>
          <pc:sldMk cId="1563480417" sldId="593"/>
        </pc:sldMkLst>
        <pc:spChg chg="mod">
          <ac:chgData name="WINDRIDGE Philip" userId="a20730c1-1805-4191-9c68-6e52c8725e9f" providerId="ADAL" clId="{FDDEC3FE-4DA0-7242-9C29-34F10405ABE6}" dt="2020-10-22T07:02:32.514" v="5108" actId="20577"/>
          <ac:spMkLst>
            <pc:docMk/>
            <pc:sldMk cId="1563480417" sldId="593"/>
            <ac:spMk id="5" creationId="{D69B41BA-6D5C-EA4C-9134-641D11443270}"/>
          </ac:spMkLst>
        </pc:spChg>
      </pc:sldChg>
      <pc:sldChg chg="modSp add mod">
        <pc:chgData name="WINDRIDGE Philip" userId="a20730c1-1805-4191-9c68-6e52c8725e9f" providerId="ADAL" clId="{FDDEC3FE-4DA0-7242-9C29-34F10405ABE6}" dt="2020-10-22T07:03:05.484" v="5115" actId="20577"/>
        <pc:sldMkLst>
          <pc:docMk/>
          <pc:sldMk cId="1467286646" sldId="594"/>
        </pc:sldMkLst>
        <pc:spChg chg="mod">
          <ac:chgData name="WINDRIDGE Philip" userId="a20730c1-1805-4191-9c68-6e52c8725e9f" providerId="ADAL" clId="{FDDEC3FE-4DA0-7242-9C29-34F10405ABE6}" dt="2020-10-22T07:03:05.484" v="5115" actId="20577"/>
          <ac:spMkLst>
            <pc:docMk/>
            <pc:sldMk cId="1467286646" sldId="594"/>
            <ac:spMk id="5" creationId="{D69B41BA-6D5C-EA4C-9134-641D114432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8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5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3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6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tutorial/controlflow.html?highlight=range#the-range-fun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tutorial/controlflow.html?highlight=range#the-range-func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tutorial/controlflow.html?highlight=range#the-range-fun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tutorial/controlflow.html?highlight=range#the-range-fun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9C56-6D4A-0B45-9EDC-B3866F05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465DA9-3C70-1B4A-8038-B7D8175F8414}"/>
              </a:ext>
            </a:extLst>
          </p:cNvPr>
          <p:cNvSpPr/>
          <p:nvPr/>
        </p:nvSpPr>
        <p:spPr>
          <a:xfrm>
            <a:off x="1891763" y="1427758"/>
            <a:ext cx="683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Bradley Hand ITC" panose="03070402050302030203" pitchFamily="66" charset="77"/>
                <a:ea typeface="HGSGothicE" panose="020B0900000000000000" pitchFamily="34" charset="-128"/>
              </a:rPr>
              <a:t>basket = [</a:t>
            </a:r>
            <a:r>
              <a:rPr lang="en-GB" sz="3200" b="1" dirty="0">
                <a:solidFill>
                  <a:schemeClr val="accent6">
                    <a:alpha val="3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'juice', 'cereal', 'lemons'</a:t>
            </a:r>
            <a:r>
              <a:rPr lang="en-GB" sz="3200" b="1" dirty="0">
                <a:latin typeface="Bradley Hand ITC" panose="03070402050302030203" pitchFamily="66" charset="77"/>
                <a:ea typeface="HGSGothicE" panose="020B0900000000000000" pitchFamily="34" charset="-128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6D8AB-84CF-4647-B9D6-7912DC63DEFF}"/>
              </a:ext>
            </a:extLst>
          </p:cNvPr>
          <p:cNvSpPr/>
          <p:nvPr/>
        </p:nvSpPr>
        <p:spPr>
          <a:xfrm>
            <a:off x="2435164" y="238200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>
                    <a:alpha val="3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'lemons'</a:t>
            </a:r>
            <a:endParaRPr lang="en-GB" sz="2000" dirty="0">
              <a:solidFill>
                <a:schemeClr val="accent6">
                  <a:alpha val="3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36371-950A-8E46-8CF8-8B9E9FDC9F5A}"/>
              </a:ext>
            </a:extLst>
          </p:cNvPr>
          <p:cNvSpPr/>
          <p:nvPr/>
        </p:nvSpPr>
        <p:spPr>
          <a:xfrm>
            <a:off x="3202244" y="2860180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>
                    <a:alpha val="3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'lemons'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10364-E5EC-5646-8C81-8341B6C92A99}"/>
              </a:ext>
            </a:extLst>
          </p:cNvPr>
          <p:cNvSpPr/>
          <p:nvPr/>
        </p:nvSpPr>
        <p:spPr>
          <a:xfrm>
            <a:off x="5503484" y="336244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>
                    <a:alpha val="3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'lemons'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14BDC-3691-874C-BD7D-B00A4B24BA10}"/>
              </a:ext>
            </a:extLst>
          </p:cNvPr>
          <p:cNvSpPr txBox="1"/>
          <p:nvPr/>
        </p:nvSpPr>
        <p:spPr>
          <a:xfrm>
            <a:off x="628650" y="4335304"/>
            <a:ext cx="543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no more items in the collection (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exit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69D7D-DF44-934F-85CE-5DC6C9006549}"/>
              </a:ext>
            </a:extLst>
          </p:cNvPr>
          <p:cNvSpPr txBox="1"/>
          <p:nvPr/>
        </p:nvSpPr>
        <p:spPr>
          <a:xfrm>
            <a:off x="1891763" y="2303938"/>
            <a:ext cx="5052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3200" dirty="0">
                <a:solidFill>
                  <a:schemeClr val="accent2">
                    <a:alpha val="50000"/>
                  </a:schemeClr>
                </a:solidFill>
              </a:rPr>
              <a:t>for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alpha val="50000"/>
                  </a:schemeClr>
                </a:solidFill>
              </a:rPr>
              <a:t>in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basket:</a:t>
            </a:r>
          </a:p>
          <a:p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scan(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)</a:t>
            </a:r>
          </a:p>
          <a:p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    </a:t>
            </a:r>
            <a:r>
              <a:rPr lang="en-GB" sz="3200" dirty="0" err="1">
                <a:solidFill>
                  <a:schemeClr val="tx1">
                    <a:alpha val="50000"/>
                  </a:schemeClr>
                </a:solidFill>
              </a:rPr>
              <a:t>place_for_bagging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A33CE-7B00-D942-84F5-1FD0C7F75CE1}"/>
              </a:ext>
            </a:extLst>
          </p:cNvPr>
          <p:cNvCxnSpPr/>
          <p:nvPr/>
        </p:nvCxnSpPr>
        <p:spPr>
          <a:xfrm flipH="1">
            <a:off x="3149600" y="2225872"/>
            <a:ext cx="342264" cy="2176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C1F681-8DFA-4E42-ABBF-26AB1BB85C3B}"/>
              </a:ext>
            </a:extLst>
          </p:cNvPr>
          <p:cNvSpPr txBox="1"/>
          <p:nvPr/>
        </p:nvSpPr>
        <p:spPr>
          <a:xfrm>
            <a:off x="3425396" y="539462"/>
            <a:ext cx="342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(loop in progress!)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CE081-4E0F-9C47-BD0C-538FFE93B259}"/>
              </a:ext>
            </a:extLst>
          </p:cNvPr>
          <p:cNvSpPr txBox="1"/>
          <p:nvPr/>
        </p:nvSpPr>
        <p:spPr>
          <a:xfrm>
            <a:off x="3344544" y="1997034"/>
            <a:ext cx="230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is there another item? no (</a:t>
            </a:r>
            <a:r>
              <a:rPr lang="en-GB" sz="1200" dirty="0">
                <a:solidFill>
                  <a:schemeClr val="accent2"/>
                </a:solidFill>
              </a:rPr>
              <a:t>False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6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D3E7-7077-7242-B5BF-A5ED8269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solidFill>
                  <a:schemeClr val="accent2"/>
                </a:solidFill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FDB5-F18F-CF4A-8D29-D5D2E0C8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for loop iterates through a data collection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US" dirty="0"/>
              <a:t>[1, 3, 8, 2, 1, 9, 6]</a:t>
            </a:r>
          </a:p>
          <a:p>
            <a:pPr lvl="1"/>
            <a:r>
              <a:rPr lang="en-US" dirty="0"/>
              <a:t>["Phil", "Graham", "Jan", "Kelvin", "Chris", "Saeed"]</a:t>
            </a:r>
          </a:p>
          <a:p>
            <a:pPr lvl="1"/>
            <a:r>
              <a:rPr lang="en-US" dirty="0"/>
              <a:t>It can even iterate through a string (a collection of characters) 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0C085-24FF-B549-B8FD-D1CE21FA6BC9}"/>
              </a:ext>
            </a:extLst>
          </p:cNvPr>
          <p:cNvSpPr txBox="1"/>
          <p:nvPr/>
        </p:nvSpPr>
        <p:spPr>
          <a:xfrm>
            <a:off x="5532846" y="422332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2"/>
                </a:solidFill>
              </a:rPr>
              <a:t>for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letter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accent2"/>
                </a:solidFill>
              </a:rPr>
              <a:t>in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accent6"/>
                </a:solidFill>
              </a:rPr>
              <a:t>"word"</a:t>
            </a:r>
            <a:r>
              <a:rPr lang="en-GB" sz="1800" dirty="0">
                <a:solidFill>
                  <a:schemeClr val="tx1"/>
                </a:solidFill>
              </a:rPr>
              <a:t>: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GB" sz="1800" dirty="0">
                <a:solidFill>
                  <a:schemeClr val="tx1"/>
                </a:solidFill>
              </a:rPr>
              <a:t>print(letter)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97913-82B1-F74F-917D-944E33637F8E}"/>
              </a:ext>
            </a:extLst>
          </p:cNvPr>
          <p:cNvSpPr txBox="1"/>
          <p:nvPr/>
        </p:nvSpPr>
        <p:spPr>
          <a:xfrm>
            <a:off x="2155923" y="1958498"/>
            <a:ext cx="4604106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/>
                </a:solidFill>
                <a:latin typeface="Courier" pitchFamily="2" charset="0"/>
                <a:ea typeface="HGSGothicE" panose="020B0900000000000000" pitchFamily="34" charset="-128"/>
              </a:defRPr>
            </a:lvl1pPr>
          </a:lstStyle>
          <a:p>
            <a:r>
              <a:rPr lang="en-GB" dirty="0"/>
              <a:t>for </a:t>
            </a:r>
            <a:r>
              <a:rPr lang="en-GB" dirty="0">
                <a:solidFill>
                  <a:schemeClr val="tx1"/>
                </a:solidFill>
              </a:rPr>
              <a:t>&lt;variable&gt; </a:t>
            </a:r>
            <a:r>
              <a:rPr lang="en-GB" dirty="0"/>
              <a:t>in </a:t>
            </a:r>
            <a:r>
              <a:rPr lang="en-GB" dirty="0">
                <a:solidFill>
                  <a:schemeClr val="tx1"/>
                </a:solidFill>
              </a:rPr>
              <a:t>&lt;collection&gt;:</a:t>
            </a:r>
          </a:p>
          <a:p>
            <a:r>
              <a:rPr lang="en-GB" dirty="0">
                <a:solidFill>
                  <a:schemeClr val="tx1"/>
                </a:solidFill>
              </a:rPr>
              <a:t>    &lt;statement&gt;</a:t>
            </a:r>
          </a:p>
          <a:p>
            <a:r>
              <a:rPr lang="en-GB" dirty="0">
                <a:solidFill>
                  <a:schemeClr val="tx1"/>
                </a:solidFill>
              </a:rPr>
              <a:t>    &lt;statement&gt;</a:t>
            </a:r>
          </a:p>
        </p:txBody>
      </p:sp>
    </p:spTree>
    <p:extLst>
      <p:ext uri="{BB962C8B-B14F-4D97-AF65-F5344CB8AC3E}">
        <p14:creationId xmlns:p14="http://schemas.microsoft.com/office/powerpoint/2010/main" val="135094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5CF4-BFC6-0945-BA3C-9AAE4E94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Reciting the five times table up to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1 x 5 =  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2 x 5 = 10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3 x 5 = 15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4 x 5 = 20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5 x 5 = 25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6 x 5 = 30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7 x 5 = 35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8 x 5 = 40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9 x 5 = 45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10 x 5 =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90350-592C-4C49-B4AB-E3D3C282DA9D}"/>
              </a:ext>
            </a:extLst>
          </p:cNvPr>
          <p:cNvSpPr txBox="1"/>
          <p:nvPr/>
        </p:nvSpPr>
        <p:spPr>
          <a:xfrm>
            <a:off x="810602" y="2539306"/>
            <a:ext cx="4903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where is the collection to iterate through?</a:t>
            </a:r>
          </a:p>
        </p:txBody>
      </p:sp>
    </p:spTree>
    <p:extLst>
      <p:ext uri="{BB962C8B-B14F-4D97-AF65-F5344CB8AC3E}">
        <p14:creationId xmlns:p14="http://schemas.microsoft.com/office/powerpoint/2010/main" val="94542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1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 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2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3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4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5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6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7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8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9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45</a:t>
            </a:r>
          </a:p>
          <a:p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7B0DB-9179-594A-A7AD-9C861B31A829}"/>
              </a:ext>
            </a:extLst>
          </p:cNvPr>
          <p:cNvSpPr/>
          <p:nvPr/>
        </p:nvSpPr>
        <p:spPr>
          <a:xfrm>
            <a:off x="195043" y="1752878"/>
            <a:ext cx="683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" pitchFamily="2" charset="0"/>
                <a:ea typeface="HGSGothicE" panose="020B0900000000000000" pitchFamily="34" charset="-128"/>
              </a:rPr>
              <a:t>multipliers = [</a:t>
            </a:r>
            <a:r>
              <a:rPr lang="en-GB" sz="1400" b="1" dirty="0">
                <a:solidFill>
                  <a:schemeClr val="accent6"/>
                </a:solidFill>
                <a:latin typeface="Courier" pitchFamily="2" charset="0"/>
                <a:ea typeface="HGSGothicE" panose="020B0900000000000000" pitchFamily="34" charset="-128"/>
              </a:rPr>
              <a:t>1, 2, 3, 4, 5, 6, 7, 8, 9, 10</a:t>
            </a:r>
            <a:r>
              <a:rPr lang="en-GB" sz="1400" dirty="0">
                <a:latin typeface="Courier" pitchFamily="2" charset="0"/>
                <a:ea typeface="HGSGothicE" panose="020B0900000000000000" pitchFamily="34" charset="-128"/>
              </a:rPr>
              <a:t>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4700D6-8903-5A42-8FC9-FEF5C28FCABD}"/>
              </a:ext>
            </a:extLst>
          </p:cNvPr>
          <p:cNvCxnSpPr>
            <a:cxnSpLocks/>
          </p:cNvCxnSpPr>
          <p:nvPr/>
        </p:nvCxnSpPr>
        <p:spPr>
          <a:xfrm flipH="1">
            <a:off x="3281680" y="1458792"/>
            <a:ext cx="235861" cy="30777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D67099-66CC-DF4A-BFC3-F4A3A8089701}"/>
              </a:ext>
            </a:extLst>
          </p:cNvPr>
          <p:cNvSpPr txBox="1"/>
          <p:nvPr/>
        </p:nvSpPr>
        <p:spPr>
          <a:xfrm>
            <a:off x="2758440" y="1229954"/>
            <a:ext cx="306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Python lets you do this in a much better way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                   (but let's do it this way first)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2FA13F-F56E-6248-BD9E-7D325FAEB05C}"/>
              </a:ext>
            </a:extLst>
          </p:cNvPr>
          <p:cNvCxnSpPr>
            <a:cxnSpLocks/>
          </p:cNvCxnSpPr>
          <p:nvPr/>
        </p:nvCxnSpPr>
        <p:spPr>
          <a:xfrm flipH="1" flipV="1">
            <a:off x="2980373" y="2095467"/>
            <a:ext cx="13929" cy="32239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BB793F-DBA9-0D40-BDDB-9F61E9FCD8B0}"/>
              </a:ext>
            </a:extLst>
          </p:cNvPr>
          <p:cNvSpPr txBox="1"/>
          <p:nvPr/>
        </p:nvSpPr>
        <p:spPr>
          <a:xfrm>
            <a:off x="2328356" y="2438056"/>
            <a:ext cx="306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This is called a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list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 in Python (by the way) – more in week 6!</a:t>
            </a:r>
          </a:p>
        </p:txBody>
      </p:sp>
    </p:spTree>
    <p:extLst>
      <p:ext uri="{BB962C8B-B14F-4D97-AF65-F5344CB8AC3E}">
        <p14:creationId xmlns:p14="http://schemas.microsoft.com/office/powerpoint/2010/main" val="289088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1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 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2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3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4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5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6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7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8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9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45</a:t>
            </a:r>
          </a:p>
          <a:p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2D573-5752-9E4B-AAD2-1BCDDD58A7CD}"/>
              </a:ext>
            </a:extLst>
          </p:cNvPr>
          <p:cNvSpPr txBox="1"/>
          <p:nvPr/>
        </p:nvSpPr>
        <p:spPr>
          <a:xfrm>
            <a:off x="195043" y="2263298"/>
            <a:ext cx="586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for</a:t>
            </a:r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in</a:t>
            </a:r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multipliers:</a:t>
            </a:r>
          </a:p>
          <a:p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 b="0" dirty="0">
                <a:solidFill>
                  <a:schemeClr val="accent6"/>
                </a:solidFill>
                <a:latin typeface="Courier" pitchFamily="2" charset="0"/>
              </a:rPr>
              <a:t>"{} x 5 = {}"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.format(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* 5))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7B0DB-9179-594A-A7AD-9C861B31A829}"/>
              </a:ext>
            </a:extLst>
          </p:cNvPr>
          <p:cNvSpPr/>
          <p:nvPr/>
        </p:nvSpPr>
        <p:spPr>
          <a:xfrm>
            <a:off x="195043" y="1752878"/>
            <a:ext cx="683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" pitchFamily="2" charset="0"/>
                <a:ea typeface="HGSGothicE" panose="020B0900000000000000" pitchFamily="34" charset="-128"/>
              </a:rPr>
              <a:t>multipliers = [1, 2, 3, 4, 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204789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31F5-9D64-6049-9B83-00F3F6F5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C7CC-E0E6-E94D-ABBF-24C0BF90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35421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highlight>
                  <a:srgbClr val="00FFFF"/>
                </a:highlight>
              </a:rPr>
              <a:t>range() </a:t>
            </a:r>
            <a:r>
              <a:rPr lang="en-GB" dirty="0"/>
              <a:t>function generates arithmetic progressions</a:t>
            </a:r>
          </a:p>
          <a:p>
            <a:endParaRPr lang="en-GB" dirty="0"/>
          </a:p>
          <a:p>
            <a:pPr lvl="1"/>
            <a:r>
              <a:rPr lang="en-GB" dirty="0"/>
              <a:t>Arguments must be integers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10E3-8C61-EF4E-BB31-B379B9C1882B}"/>
              </a:ext>
            </a:extLst>
          </p:cNvPr>
          <p:cNvSpPr/>
          <p:nvPr/>
        </p:nvSpPr>
        <p:spPr>
          <a:xfrm>
            <a:off x="2770384" y="1655461"/>
            <a:ext cx="5879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https://docs.python.org/3.3/tutorial/controlflow.html?highlight=range#the-range-function</a:t>
            </a:r>
            <a:r>
              <a:rPr lang="en-GB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C50CA-484C-CF4E-8EE0-2C4946C38403}"/>
              </a:ext>
            </a:extLst>
          </p:cNvPr>
          <p:cNvSpPr txBox="1"/>
          <p:nvPr/>
        </p:nvSpPr>
        <p:spPr>
          <a:xfrm>
            <a:off x="2155923" y="2798761"/>
            <a:ext cx="4576038" cy="584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(&lt;stop&gt;)</a:t>
            </a:r>
          </a:p>
          <a:p>
            <a:r>
              <a:rPr lang="en-GB" sz="1600" b="0" dirty="0">
                <a:solidFill>
                  <a:srgbClr val="7030A0">
                    <a:alpha val="48000"/>
                  </a:srgbClr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>
                    <a:alpha val="52000"/>
                  </a:schemeClr>
                </a:solidFill>
                <a:latin typeface="Courier" pitchFamily="2" charset="0"/>
              </a:rPr>
              <a:t>(&lt;start&gt;, &lt;stop&gt;[, &lt;step&gt;])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6F1FB-5874-3247-ACD7-7D6BB0D40FBF}"/>
              </a:ext>
            </a:extLst>
          </p:cNvPr>
          <p:cNvCxnSpPr>
            <a:cxnSpLocks/>
          </p:cNvCxnSpPr>
          <p:nvPr/>
        </p:nvCxnSpPr>
        <p:spPr>
          <a:xfrm flipH="1">
            <a:off x="3489548" y="2599654"/>
            <a:ext cx="597329" cy="276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E249F8-E7B9-C945-A4A2-6EC51FFDF16A}"/>
              </a:ext>
            </a:extLst>
          </p:cNvPr>
          <p:cNvSpPr txBox="1"/>
          <p:nvPr/>
        </p:nvSpPr>
        <p:spPr>
          <a:xfrm>
            <a:off x="4086877" y="2261764"/>
            <a:ext cx="343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pass a stopping point argument (non-inclusive) (progression will start at zero)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E45BF-F391-3C47-9F6A-A00DFAEEA016}"/>
              </a:ext>
            </a:extLst>
          </p:cNvPr>
          <p:cNvSpPr txBox="1"/>
          <p:nvPr/>
        </p:nvSpPr>
        <p:spPr>
          <a:xfrm>
            <a:off x="1134018" y="4349954"/>
            <a:ext cx="1940343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400" b="0" dirty="0">
                <a:solidFill>
                  <a:schemeClr val="tx1"/>
                </a:solidFill>
                <a:latin typeface="Courier" pitchFamily="2" charset="0"/>
              </a:rPr>
              <a:t>(5)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A1678-E276-F34F-84BE-93EF91FAE67A}"/>
              </a:ext>
            </a:extLst>
          </p:cNvPr>
          <p:cNvSpPr/>
          <p:nvPr/>
        </p:nvSpPr>
        <p:spPr>
          <a:xfrm>
            <a:off x="3778277" y="4334869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216346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31F5-9D64-6049-9B83-00F3F6F5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C7CC-E0E6-E94D-ABBF-24C0BF90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42954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highlight>
                  <a:srgbClr val="00FFFF"/>
                </a:highlight>
              </a:rPr>
              <a:t>range() </a:t>
            </a:r>
            <a:r>
              <a:rPr lang="en-GB" dirty="0"/>
              <a:t>function generates arithmetic progressions</a:t>
            </a:r>
          </a:p>
          <a:p>
            <a:endParaRPr lang="en-GB" dirty="0"/>
          </a:p>
          <a:p>
            <a:pPr lvl="1"/>
            <a:r>
              <a:rPr lang="en-GB" dirty="0"/>
              <a:t>Arguments must be integers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10E3-8C61-EF4E-BB31-B379B9C1882B}"/>
              </a:ext>
            </a:extLst>
          </p:cNvPr>
          <p:cNvSpPr/>
          <p:nvPr/>
        </p:nvSpPr>
        <p:spPr>
          <a:xfrm>
            <a:off x="2770384" y="1655461"/>
            <a:ext cx="5879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https://docs.python.org/3.3/tutorial/controlflow.html?highlight=range#the-range-function</a:t>
            </a:r>
            <a:r>
              <a:rPr lang="en-GB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C50CA-484C-CF4E-8EE0-2C4946C38403}"/>
              </a:ext>
            </a:extLst>
          </p:cNvPr>
          <p:cNvSpPr txBox="1"/>
          <p:nvPr/>
        </p:nvSpPr>
        <p:spPr>
          <a:xfrm>
            <a:off x="2155923" y="2798761"/>
            <a:ext cx="4576038" cy="584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rgbClr val="7030A0">
                    <a:alpha val="50000"/>
                  </a:srgbClr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>
                    <a:alpha val="49000"/>
                  </a:schemeClr>
                </a:solidFill>
                <a:latin typeface="Courier" pitchFamily="2" charset="0"/>
              </a:rPr>
              <a:t>(&lt;stop&gt;)</a:t>
            </a:r>
          </a:p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(&lt;start&gt;, &lt;stop&gt;[, &lt;step&gt;])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640143-05FF-9E47-AC6A-CD09F825DB93}"/>
              </a:ext>
            </a:extLst>
          </p:cNvPr>
          <p:cNvCxnSpPr>
            <a:cxnSpLocks/>
          </p:cNvCxnSpPr>
          <p:nvPr/>
        </p:nvCxnSpPr>
        <p:spPr>
          <a:xfrm flipV="1">
            <a:off x="2545492" y="3341269"/>
            <a:ext cx="751834" cy="4205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7353DE-B10D-F34B-940F-FB2A68474985}"/>
              </a:ext>
            </a:extLst>
          </p:cNvPr>
          <p:cNvSpPr txBox="1"/>
          <p:nvPr/>
        </p:nvSpPr>
        <p:spPr>
          <a:xfrm>
            <a:off x="1271179" y="3761847"/>
            <a:ext cx="176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pass a starting point argument (default zero)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9B6B97-232A-3A4C-B637-FCA5C2D508A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74292" y="3383536"/>
            <a:ext cx="69650" cy="39064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8C905D-8CFB-274E-9D25-648427C7858E}"/>
              </a:ext>
            </a:extLst>
          </p:cNvPr>
          <p:cNvSpPr txBox="1"/>
          <p:nvPr/>
        </p:nvSpPr>
        <p:spPr>
          <a:xfrm>
            <a:off x="3553066" y="3774176"/>
            <a:ext cx="194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 stopping point argument (non-inclusive)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77105-E998-DD4F-89E9-7F8067418518}"/>
              </a:ext>
            </a:extLst>
          </p:cNvPr>
          <p:cNvSpPr txBox="1"/>
          <p:nvPr/>
        </p:nvSpPr>
        <p:spPr>
          <a:xfrm>
            <a:off x="3025477" y="3823402"/>
            <a:ext cx="54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2"/>
                </a:solidFill>
              </a:rPr>
              <a:t>and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D2315-2B91-8F4B-B771-56C098E0358C}"/>
              </a:ext>
            </a:extLst>
          </p:cNvPr>
          <p:cNvCxnSpPr>
            <a:cxnSpLocks/>
          </p:cNvCxnSpPr>
          <p:nvPr/>
        </p:nvCxnSpPr>
        <p:spPr>
          <a:xfrm flipH="1" flipV="1">
            <a:off x="5744881" y="3371207"/>
            <a:ext cx="379128" cy="39063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050295-152C-D542-BCCB-E3B28959FFDA}"/>
              </a:ext>
            </a:extLst>
          </p:cNvPr>
          <p:cNvSpPr txBox="1"/>
          <p:nvPr/>
        </p:nvSpPr>
        <p:spPr>
          <a:xfrm>
            <a:off x="5685524" y="3761846"/>
            <a:ext cx="194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optional step argument (size of progression step)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(default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9DC732-D658-6244-AFAB-DA7B54539DF0}"/>
              </a:ext>
            </a:extLst>
          </p:cNvPr>
          <p:cNvSpPr txBox="1"/>
          <p:nvPr/>
        </p:nvSpPr>
        <p:spPr>
          <a:xfrm>
            <a:off x="1134018" y="4349954"/>
            <a:ext cx="1940343" cy="73866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400" b="0" dirty="0">
                <a:solidFill>
                  <a:schemeClr val="tx1"/>
                </a:solidFill>
                <a:latin typeface="Courier" pitchFamily="2" charset="0"/>
              </a:rPr>
              <a:t>(1, 6)</a:t>
            </a:r>
          </a:p>
          <a:p>
            <a:endParaRPr lang="en-GB" sz="1400" b="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GB" sz="14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400" b="0" dirty="0">
                <a:solidFill>
                  <a:schemeClr val="tx1"/>
                </a:solidFill>
                <a:latin typeface="Courier" pitchFamily="2" charset="0"/>
              </a:rPr>
              <a:t>(5, 51, 5)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00575C-D795-084F-BCA4-B67DE7C17A9E}"/>
              </a:ext>
            </a:extLst>
          </p:cNvPr>
          <p:cNvSpPr/>
          <p:nvPr/>
        </p:nvSpPr>
        <p:spPr>
          <a:xfrm>
            <a:off x="3778277" y="4776922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[5, 10, 15, 20, 25, 30, 35, 40, 45, 50]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7A67EE-BB8F-6343-B246-7CBB9BB843FA}"/>
              </a:ext>
            </a:extLst>
          </p:cNvPr>
          <p:cNvSpPr/>
          <p:nvPr/>
        </p:nvSpPr>
        <p:spPr>
          <a:xfrm>
            <a:off x="3778277" y="4334869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68395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31F5-9D64-6049-9B83-00F3F6F5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C7CC-E0E6-E94D-ABBF-24C0BF90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42954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highlight>
                  <a:srgbClr val="00FFFF"/>
                </a:highlight>
              </a:rPr>
              <a:t>range() </a:t>
            </a:r>
            <a:r>
              <a:rPr lang="en-GB" dirty="0"/>
              <a:t>function generates arithmetic progressions</a:t>
            </a:r>
          </a:p>
          <a:p>
            <a:endParaRPr lang="en-GB" dirty="0"/>
          </a:p>
          <a:p>
            <a:pPr lvl="1"/>
            <a:r>
              <a:rPr lang="en-GB" dirty="0"/>
              <a:t>Arguments must be integers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10E3-8C61-EF4E-BB31-B379B9C1882B}"/>
              </a:ext>
            </a:extLst>
          </p:cNvPr>
          <p:cNvSpPr/>
          <p:nvPr/>
        </p:nvSpPr>
        <p:spPr>
          <a:xfrm>
            <a:off x="2770384" y="1655461"/>
            <a:ext cx="5879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https://docs.python.org/3.3/tutorial/controlflow.html?highlight=range#the-range-function</a:t>
            </a:r>
            <a:r>
              <a:rPr lang="en-GB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C50CA-484C-CF4E-8EE0-2C4946C38403}"/>
              </a:ext>
            </a:extLst>
          </p:cNvPr>
          <p:cNvSpPr txBox="1"/>
          <p:nvPr/>
        </p:nvSpPr>
        <p:spPr>
          <a:xfrm>
            <a:off x="2155923" y="2798761"/>
            <a:ext cx="4576038" cy="584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(&lt;stop&gt;)</a:t>
            </a:r>
          </a:p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(&lt;start&gt;, &lt;stop&gt;[, &lt;step&gt;])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DD388-EE1D-7A4C-8734-9C7B8A3D1C03}"/>
              </a:ext>
            </a:extLst>
          </p:cNvPr>
          <p:cNvSpPr txBox="1"/>
          <p:nvPr/>
        </p:nvSpPr>
        <p:spPr>
          <a:xfrm>
            <a:off x="1134018" y="3712337"/>
            <a:ext cx="1940343" cy="11695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400" b="0" dirty="0">
                <a:solidFill>
                  <a:schemeClr val="tx1"/>
                </a:solidFill>
                <a:latin typeface="Courier" pitchFamily="2" charset="0"/>
              </a:rPr>
              <a:t>(5)</a:t>
            </a:r>
          </a:p>
          <a:p>
            <a:endParaRPr lang="en-GB" sz="1400" b="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GB" sz="14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400" b="0" dirty="0">
                <a:solidFill>
                  <a:schemeClr val="tx1"/>
                </a:solidFill>
                <a:latin typeface="Courier" pitchFamily="2" charset="0"/>
              </a:rPr>
              <a:t>(1, 6)</a:t>
            </a:r>
          </a:p>
          <a:p>
            <a:endParaRPr lang="en-GB" sz="1400" b="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GB" sz="14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400" b="0" dirty="0">
                <a:solidFill>
                  <a:schemeClr val="tx1"/>
                </a:solidFill>
                <a:latin typeface="Courier" pitchFamily="2" charset="0"/>
              </a:rPr>
              <a:t>(5, 51, 5)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D43DEB-2414-244E-857E-B0C1BBB763B3}"/>
              </a:ext>
            </a:extLst>
          </p:cNvPr>
          <p:cNvSpPr/>
          <p:nvPr/>
        </p:nvSpPr>
        <p:spPr>
          <a:xfrm>
            <a:off x="3778277" y="4554499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[5, 10, 15, 20, 25, 30, 35, 40, 45, 50]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3902E-D07E-964F-8EE3-741BCD44FE14}"/>
              </a:ext>
            </a:extLst>
          </p:cNvPr>
          <p:cNvSpPr/>
          <p:nvPr/>
        </p:nvSpPr>
        <p:spPr>
          <a:xfrm>
            <a:off x="3778277" y="411244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[1, 2, 3, 4, 5]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90159-9202-7D4B-BEFF-8BD57024A8EF}"/>
              </a:ext>
            </a:extLst>
          </p:cNvPr>
          <p:cNvSpPr/>
          <p:nvPr/>
        </p:nvSpPr>
        <p:spPr>
          <a:xfrm>
            <a:off x="3778277" y="3689159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[0, 1, 2, 3, 4]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126A2C-EFB4-FD40-B4CF-B898F48E4771}"/>
              </a:ext>
            </a:extLst>
          </p:cNvPr>
          <p:cNvSpPr txBox="1"/>
          <p:nvPr/>
        </p:nvSpPr>
        <p:spPr>
          <a:xfrm>
            <a:off x="5406578" y="3613414"/>
            <a:ext cx="3430974" cy="461665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useful when we start working with lists (collections)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8BA990-303C-DC4B-8C2C-7FE0CBD3612C}"/>
              </a:ext>
            </a:extLst>
          </p:cNvPr>
          <p:cNvSpPr txBox="1"/>
          <p:nvPr/>
        </p:nvSpPr>
        <p:spPr>
          <a:xfrm>
            <a:off x="5406578" y="4147800"/>
            <a:ext cx="3430974" cy="276999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useful for our 5 times table</a:t>
            </a:r>
          </a:p>
        </p:txBody>
      </p:sp>
    </p:spTree>
    <p:extLst>
      <p:ext uri="{BB962C8B-B14F-4D97-AF65-F5344CB8AC3E}">
        <p14:creationId xmlns:p14="http://schemas.microsoft.com/office/powerpoint/2010/main" val="166405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31F5-9D64-6049-9B83-00F3F6F5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C7CC-E0E6-E94D-ABBF-24C0BF90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80242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highlight>
                  <a:srgbClr val="00FFFF"/>
                </a:highlight>
              </a:rPr>
              <a:t>range() </a:t>
            </a:r>
            <a:r>
              <a:rPr lang="en-GB" dirty="0"/>
              <a:t>function generates arithmetic progressions</a:t>
            </a:r>
          </a:p>
          <a:p>
            <a:endParaRPr lang="en-GB" dirty="0"/>
          </a:p>
          <a:p>
            <a:pPr lvl="1"/>
            <a:r>
              <a:rPr lang="en-GB" dirty="0"/>
              <a:t>Arguments must be integers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You can also have a negative progression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10E3-8C61-EF4E-BB31-B379B9C1882B}"/>
              </a:ext>
            </a:extLst>
          </p:cNvPr>
          <p:cNvSpPr/>
          <p:nvPr/>
        </p:nvSpPr>
        <p:spPr>
          <a:xfrm>
            <a:off x="2770384" y="1655461"/>
            <a:ext cx="5879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https://docs.python.org/3.3/tutorial/controlflow.html?highlight=range#the-range-function</a:t>
            </a:r>
            <a:r>
              <a:rPr lang="en-GB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C50CA-484C-CF4E-8EE0-2C4946C38403}"/>
              </a:ext>
            </a:extLst>
          </p:cNvPr>
          <p:cNvSpPr txBox="1"/>
          <p:nvPr/>
        </p:nvSpPr>
        <p:spPr>
          <a:xfrm>
            <a:off x="2155923" y="2798761"/>
            <a:ext cx="4576038" cy="584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(&lt;stop&gt;)</a:t>
            </a:r>
          </a:p>
          <a:p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(&lt;start&gt;, &lt;stop&gt;[, &lt;step&gt;])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DD388-EE1D-7A4C-8734-9C7B8A3D1C03}"/>
              </a:ext>
            </a:extLst>
          </p:cNvPr>
          <p:cNvSpPr txBox="1"/>
          <p:nvPr/>
        </p:nvSpPr>
        <p:spPr>
          <a:xfrm>
            <a:off x="1134018" y="4585276"/>
            <a:ext cx="1940343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400" b="0" dirty="0">
                <a:solidFill>
                  <a:schemeClr val="tx1"/>
                </a:solidFill>
                <a:latin typeface="Courier" pitchFamily="2" charset="0"/>
              </a:rPr>
              <a:t>(10, 0, 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D43DEB-2414-244E-857E-B0C1BBB763B3}"/>
              </a:ext>
            </a:extLst>
          </p:cNvPr>
          <p:cNvSpPr/>
          <p:nvPr/>
        </p:nvSpPr>
        <p:spPr>
          <a:xfrm>
            <a:off x="3778277" y="4554499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[10, 9, 8, 7, 6, 5, 4, 3, 2, 1]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03876A-9492-6046-8D44-B7FE60EB1CFB}"/>
              </a:ext>
            </a:extLst>
          </p:cNvPr>
          <p:cNvCxnSpPr>
            <a:cxnSpLocks/>
          </p:cNvCxnSpPr>
          <p:nvPr/>
        </p:nvCxnSpPr>
        <p:spPr>
          <a:xfrm flipH="1">
            <a:off x="2770385" y="4408177"/>
            <a:ext cx="140867" cy="23796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ADDB0E-15A6-EC44-BF29-4E7354E33180}"/>
              </a:ext>
            </a:extLst>
          </p:cNvPr>
          <p:cNvSpPr txBox="1"/>
          <p:nvPr/>
        </p:nvSpPr>
        <p:spPr>
          <a:xfrm>
            <a:off x="2453225" y="4025574"/>
            <a:ext cx="202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passes a negative number as the step argument</a:t>
            </a:r>
          </a:p>
        </p:txBody>
      </p:sp>
    </p:spTree>
    <p:extLst>
      <p:ext uri="{BB962C8B-B14F-4D97-AF65-F5344CB8AC3E}">
        <p14:creationId xmlns:p14="http://schemas.microsoft.com/office/powerpoint/2010/main" val="109677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F45-5D48-0F44-92BC-0675682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0E9B8-2C57-6144-B32D-4B1158936E48}"/>
              </a:ext>
            </a:extLst>
          </p:cNvPr>
          <p:cNvSpPr/>
          <p:nvPr/>
        </p:nvSpPr>
        <p:spPr>
          <a:xfrm>
            <a:off x="5567956" y="126742"/>
            <a:ext cx="30076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1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 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2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3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15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4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5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25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6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7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35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8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40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</a:t>
            </a:r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9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45</a:t>
            </a:r>
          </a:p>
          <a:p>
            <a:r>
              <a:rPr lang="en-GB" sz="3200" dirty="0">
                <a:solidFill>
                  <a:schemeClr val="accent6"/>
                </a:solidFill>
                <a:latin typeface="Courier" pitchFamily="2" charset="0"/>
              </a:rPr>
              <a:t>10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 x 5 =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2D573-5752-9E4B-AAD2-1BCDDD58A7CD}"/>
              </a:ext>
            </a:extLst>
          </p:cNvPr>
          <p:cNvSpPr txBox="1"/>
          <p:nvPr/>
        </p:nvSpPr>
        <p:spPr>
          <a:xfrm>
            <a:off x="195043" y="2263298"/>
            <a:ext cx="586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for</a:t>
            </a:r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in</a:t>
            </a:r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multipliers:</a:t>
            </a:r>
          </a:p>
          <a:p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 b="0" dirty="0">
                <a:solidFill>
                  <a:schemeClr val="accent6"/>
                </a:solidFill>
                <a:latin typeface="Courier" pitchFamily="2" charset="0"/>
              </a:rPr>
              <a:t>"{} x 5 = {}"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.format(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* 5))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7B0DB-9179-594A-A7AD-9C861B31A829}"/>
              </a:ext>
            </a:extLst>
          </p:cNvPr>
          <p:cNvSpPr/>
          <p:nvPr/>
        </p:nvSpPr>
        <p:spPr>
          <a:xfrm>
            <a:off x="195043" y="1752878"/>
            <a:ext cx="683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" pitchFamily="2" charset="0"/>
                <a:ea typeface="HGSGothicE" panose="020B0900000000000000" pitchFamily="34" charset="-128"/>
              </a:rPr>
              <a:t>multipliers = [1, 2, 3, 4, 5, 6, 7, 8, 9,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D1DA9-9985-7D41-A649-108D61AD3D7C}"/>
              </a:ext>
            </a:extLst>
          </p:cNvPr>
          <p:cNvSpPr txBox="1"/>
          <p:nvPr/>
        </p:nvSpPr>
        <p:spPr>
          <a:xfrm>
            <a:off x="195043" y="3557471"/>
            <a:ext cx="586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for</a:t>
            </a:r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 b="0" dirty="0">
                <a:solidFill>
                  <a:schemeClr val="accent2"/>
                </a:solidFill>
                <a:latin typeface="Courier" pitchFamily="2" charset="0"/>
              </a:rPr>
              <a:t>in</a:t>
            </a:r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range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(1, 11):</a:t>
            </a:r>
          </a:p>
          <a:p>
            <a:r>
              <a:rPr lang="en-GB" sz="1600" b="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 b="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 b="0" dirty="0">
                <a:solidFill>
                  <a:schemeClr val="accent6"/>
                </a:solidFill>
                <a:latin typeface="Courier" pitchFamily="2" charset="0"/>
              </a:rPr>
              <a:t>"{} x 5 = {}"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.format(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" pitchFamily="2" charset="0"/>
              </a:rPr>
              <a:t>num</a:t>
            </a:r>
            <a:r>
              <a:rPr lang="en-GB" sz="1600" b="0" dirty="0">
                <a:solidFill>
                  <a:schemeClr val="tx1"/>
                </a:solidFill>
                <a:latin typeface="Courier" pitchFamily="2" charset="0"/>
              </a:rPr>
              <a:t> * 5))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B8E4EC-848A-8447-AF98-62249B24BBF7}"/>
              </a:ext>
            </a:extLst>
          </p:cNvPr>
          <p:cNvSpPr/>
          <p:nvPr/>
        </p:nvSpPr>
        <p:spPr>
          <a:xfrm>
            <a:off x="93911" y="1552009"/>
            <a:ext cx="5743421" cy="162120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566CCF-6392-D948-8F98-C471414894C5}"/>
              </a:ext>
            </a:extLst>
          </p:cNvPr>
          <p:cNvCxnSpPr>
            <a:cxnSpLocks/>
          </p:cNvCxnSpPr>
          <p:nvPr/>
        </p:nvCxnSpPr>
        <p:spPr>
          <a:xfrm flipH="1">
            <a:off x="2891481" y="3385751"/>
            <a:ext cx="156246" cy="21508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3B8A32-2031-674D-8623-64C23420B197}"/>
              </a:ext>
            </a:extLst>
          </p:cNvPr>
          <p:cNvSpPr txBox="1"/>
          <p:nvPr/>
        </p:nvSpPr>
        <p:spPr>
          <a:xfrm>
            <a:off x="2669059" y="2987168"/>
            <a:ext cx="3079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don't forget, the stop argument is not inclusive – we want the final number to be 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285DA-0213-9A45-A7A6-2FA753464226}"/>
              </a:ext>
            </a:extLst>
          </p:cNvPr>
          <p:cNvCxnSpPr>
            <a:cxnSpLocks/>
          </p:cNvCxnSpPr>
          <p:nvPr/>
        </p:nvCxnSpPr>
        <p:spPr>
          <a:xfrm>
            <a:off x="2184815" y="2017931"/>
            <a:ext cx="222281" cy="15829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06DC75-1AEC-F145-8368-7D3A3A0372AF}"/>
              </a:ext>
            </a:extLst>
          </p:cNvPr>
          <p:cNvSpPr txBox="1"/>
          <p:nvPr/>
        </p:nvSpPr>
        <p:spPr>
          <a:xfrm>
            <a:off x="420131" y="2987168"/>
            <a:ext cx="196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we need the first number to be 1, not the default of zero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4D98FA-8B39-8147-9CBA-C34CFB8DAAF1}"/>
              </a:ext>
            </a:extLst>
          </p:cNvPr>
          <p:cNvCxnSpPr>
            <a:cxnSpLocks/>
          </p:cNvCxnSpPr>
          <p:nvPr/>
        </p:nvCxnSpPr>
        <p:spPr>
          <a:xfrm>
            <a:off x="5543244" y="2001060"/>
            <a:ext cx="24712" cy="121694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3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pic>
        <p:nvPicPr>
          <p:cNvPr id="1026" name="Picture 2" descr="Do Aldi checkout workers really scan our shopping that fast? Here is the  truth behind those reports - Kent Live">
            <a:extLst>
              <a:ext uri="{FF2B5EF4-FFF2-40B4-BE49-F238E27FC236}">
                <a16:creationId xmlns:a16="http://schemas.microsoft.com/office/drawing/2014/main" id="{DC481B2F-85A4-8B4C-B047-E3420133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99" y="1386399"/>
            <a:ext cx="4616485" cy="30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5EE21-B099-2245-A7AF-511F0BFA13E0}"/>
              </a:ext>
            </a:extLst>
          </p:cNvPr>
          <p:cNvSpPr txBox="1"/>
          <p:nvPr/>
        </p:nvSpPr>
        <p:spPr>
          <a:xfrm>
            <a:off x="974710" y="2336296"/>
            <a:ext cx="32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for each item on the conveyor belt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EA5A8-43BA-E14F-B64A-6F9E5DB39B7A}"/>
              </a:ext>
            </a:extLst>
          </p:cNvPr>
          <p:cNvSpPr txBox="1"/>
          <p:nvPr/>
        </p:nvSpPr>
        <p:spPr>
          <a:xfrm>
            <a:off x="1424499" y="2815446"/>
            <a:ext cx="280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scan the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86D85-4D6D-2846-80D2-C6D08D4E0DFD}"/>
              </a:ext>
            </a:extLst>
          </p:cNvPr>
          <p:cNvSpPr txBox="1"/>
          <p:nvPr/>
        </p:nvSpPr>
        <p:spPr>
          <a:xfrm>
            <a:off x="1424498" y="3153218"/>
            <a:ext cx="280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place it for bagging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6C29E09-6D55-2A4E-95E1-BC48F865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600348" cy="3263504"/>
          </a:xfrm>
        </p:spPr>
        <p:txBody>
          <a:bodyPr>
            <a:normAutofit/>
          </a:bodyPr>
          <a:lstStyle/>
          <a:p>
            <a:r>
              <a:rPr lang="en-GB" dirty="0"/>
              <a:t>Run shopping items through the till</a:t>
            </a:r>
          </a:p>
        </p:txBody>
      </p:sp>
    </p:spTree>
    <p:extLst>
      <p:ext uri="{BB962C8B-B14F-4D97-AF65-F5344CB8AC3E}">
        <p14:creationId xmlns:p14="http://schemas.microsoft.com/office/powerpoint/2010/main" val="146783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1F30-4EF0-A04A-8927-0EDDF57E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 </a:t>
            </a:r>
            <a:r>
              <a:rPr lang="en-GB" dirty="0">
                <a:solidFill>
                  <a:schemeClr val="accent2"/>
                </a:solidFill>
              </a:rPr>
              <a:t>for</a:t>
            </a:r>
            <a:r>
              <a:rPr lang="en-GB" dirty="0"/>
              <a:t>…</a:t>
            </a:r>
            <a:r>
              <a:rPr lang="en-GB" dirty="0">
                <a:solidFill>
                  <a:schemeClr val="accent2"/>
                </a:solidFill>
              </a:rPr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F996-7C50-304D-A082-7F1A0D96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492606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for</a:t>
            </a:r>
            <a:r>
              <a:rPr lang="en-GB" dirty="0"/>
              <a:t> also has an </a:t>
            </a:r>
            <a:r>
              <a:rPr lang="en-GB" dirty="0">
                <a:solidFill>
                  <a:schemeClr val="accent2"/>
                </a:solidFill>
              </a:rPr>
              <a:t>else</a:t>
            </a:r>
            <a:r>
              <a:rPr lang="en-GB" dirty="0"/>
              <a:t> clause that you can make use of</a:t>
            </a:r>
          </a:p>
          <a:p>
            <a:endParaRPr lang="en-GB" dirty="0"/>
          </a:p>
          <a:p>
            <a:pPr lvl="1"/>
            <a:r>
              <a:rPr lang="en-GB" dirty="0"/>
              <a:t>Needle in a haystack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B635D-0A09-9C4B-9E10-736C6B5E1328}"/>
              </a:ext>
            </a:extLst>
          </p:cNvPr>
          <p:cNvSpPr/>
          <p:nvPr/>
        </p:nvSpPr>
        <p:spPr>
          <a:xfrm>
            <a:off x="2286000" y="2861825"/>
            <a:ext cx="4572000" cy="2031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haystack = [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"tree"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"flower"</a:t>
            </a:r>
            <a:r>
              <a:rPr lang="en-GB" sz="1400" dirty="0">
                <a:latin typeface="Courier" pitchFamily="2" charset="0"/>
              </a:rPr>
              <a:t>,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"grass"</a:t>
            </a:r>
            <a:r>
              <a:rPr lang="en-GB" sz="1400" dirty="0">
                <a:latin typeface="Courier" pitchFamily="2" charset="0"/>
              </a:rPr>
              <a:t>]</a:t>
            </a:r>
          </a:p>
          <a:p>
            <a:r>
              <a:rPr lang="en-GB" sz="1400" dirty="0">
                <a:latin typeface="Courier" pitchFamily="2" charset="0"/>
              </a:rPr>
              <a:t>needle =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"something else"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for</a:t>
            </a:r>
            <a:r>
              <a:rPr lang="en-GB" sz="1400" dirty="0">
                <a:latin typeface="Courier" pitchFamily="2" charset="0"/>
              </a:rPr>
              <a:t> item 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in</a:t>
            </a:r>
            <a:r>
              <a:rPr lang="en-GB" sz="1400" dirty="0">
                <a:latin typeface="Courier" pitchFamily="2" charset="0"/>
              </a:rPr>
              <a:t> haystack:</a:t>
            </a:r>
          </a:p>
          <a:p>
            <a:r>
              <a:rPr lang="en-GB" sz="1400" dirty="0">
                <a:latin typeface="Courier" pitchFamily="2" charset="0"/>
              </a:rPr>
              <a:t>    if item == needle:</a:t>
            </a:r>
          </a:p>
          <a:p>
            <a:r>
              <a:rPr lang="en-GB" sz="1400" dirty="0">
                <a:latin typeface="Courier" pitchFamily="2" charset="0"/>
              </a:rPr>
              <a:t>        </a:t>
            </a:r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"The item was found"</a:t>
            </a:r>
            <a:r>
              <a:rPr lang="en-GB" sz="1400" dirty="0">
                <a:latin typeface="Courier" pitchFamily="2" charset="0"/>
              </a:rPr>
              <a:t>)</a:t>
            </a:r>
          </a:p>
          <a:p>
            <a:r>
              <a:rPr lang="en-GB" sz="1400" dirty="0">
                <a:latin typeface="Courier" pitchFamily="2" charset="0"/>
              </a:rPr>
              <a:t>        </a:t>
            </a:r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break</a:t>
            </a:r>
          </a:p>
          <a:p>
            <a:r>
              <a:rPr lang="en-GB" sz="1400" dirty="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400" dirty="0">
                <a:latin typeface="Courier" pitchFamily="2" charset="0"/>
              </a:rPr>
              <a:t>: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"The item wasn't found"</a:t>
            </a:r>
            <a:r>
              <a:rPr lang="en-GB" sz="1400" dirty="0">
                <a:latin typeface="Courier" pitchFamily="2" charset="0"/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0EE147-BC0B-2A43-95C1-9216623AA2D3}"/>
              </a:ext>
            </a:extLst>
          </p:cNvPr>
          <p:cNvCxnSpPr>
            <a:cxnSpLocks/>
          </p:cNvCxnSpPr>
          <p:nvPr/>
        </p:nvCxnSpPr>
        <p:spPr>
          <a:xfrm>
            <a:off x="1799144" y="3642772"/>
            <a:ext cx="1339472" cy="632666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B78088-D24E-ED4A-887D-E51E5C6A7D21}"/>
              </a:ext>
            </a:extLst>
          </p:cNvPr>
          <p:cNvSpPr txBox="1"/>
          <p:nvPr/>
        </p:nvSpPr>
        <p:spPr>
          <a:xfrm>
            <a:off x="376258" y="3190058"/>
            <a:ext cx="186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break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 exits the loop (no passing go! (or triggering </a:t>
            </a:r>
            <a:r>
              <a:rPr lang="en-GB" sz="1200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else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))</a:t>
            </a:r>
          </a:p>
          <a:p>
            <a:endParaRPr lang="en-GB" sz="12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there is also </a:t>
            </a:r>
            <a:r>
              <a:rPr lang="en-GB" sz="1200" b="1" dirty="0">
                <a:solidFill>
                  <a:schemeClr val="accent2"/>
                </a:solidFill>
                <a:latin typeface="Bradley Hand ITC" panose="03070402050302030203" pitchFamily="66" charset="77"/>
              </a:rPr>
              <a:t>continue </a:t>
            </a:r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which jumps immediately to the next iteration (if any are left)</a:t>
            </a:r>
            <a:endParaRPr lang="en-GB" sz="1200" b="1" dirty="0">
              <a:solidFill>
                <a:schemeClr val="accent2"/>
              </a:solidFill>
              <a:latin typeface="Bradley Hand ITC" panose="03070402050302030203" pitchFamily="66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CAF2D-1D5C-D345-9BF4-355D75EAD67C}"/>
              </a:ext>
            </a:extLst>
          </p:cNvPr>
          <p:cNvSpPr txBox="1"/>
          <p:nvPr/>
        </p:nvSpPr>
        <p:spPr>
          <a:xfrm>
            <a:off x="376257" y="4874644"/>
            <a:ext cx="702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problems can arise because we're setting more than one place where a test is made to end the loop</a:t>
            </a:r>
          </a:p>
        </p:txBody>
      </p:sp>
    </p:spTree>
    <p:extLst>
      <p:ext uri="{BB962C8B-B14F-4D97-AF65-F5344CB8AC3E}">
        <p14:creationId xmlns:p14="http://schemas.microsoft.com/office/powerpoint/2010/main" val="219023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22AB3-967D-594F-86C8-E2D4472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B41BA-6D5C-EA4C-9134-641D11443270}"/>
              </a:ext>
            </a:extLst>
          </p:cNvPr>
          <p:cNvSpPr/>
          <p:nvPr/>
        </p:nvSpPr>
        <p:spPr>
          <a:xfrm>
            <a:off x="2286000" y="1888486"/>
            <a:ext cx="4572000" cy="76944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for </a:t>
            </a:r>
            <a:r>
              <a:rPr lang="en-GB" sz="2000" dirty="0" err="1">
                <a:latin typeface="Courier" pitchFamily="2" charset="0"/>
                <a:cs typeface="Courier New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 </a:t>
            </a:r>
            <a:r>
              <a:rPr lang="en-GB" sz="20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in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 range(10)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latin typeface="Courier" pitchFamily="2" charset="0"/>
                <a:cs typeface="Courier New" pitchFamily="49" charset="0"/>
              </a:rPr>
              <a:t>	</a:t>
            </a:r>
            <a:r>
              <a:rPr lang="en-GB" sz="2000" dirty="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(</a:t>
            </a:r>
            <a:r>
              <a:rPr lang="en-GB" sz="20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</a:t>
            </a:r>
            <a:r>
              <a:rPr lang="en-GB" sz="2000" dirty="0" err="1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i</a:t>
            </a:r>
            <a:r>
              <a:rPr lang="en-GB" sz="20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 is:"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, </a:t>
            </a:r>
            <a:r>
              <a:rPr lang="en-GB" sz="2000" dirty="0" err="1">
                <a:latin typeface="Courier" pitchFamily="2" charset="0"/>
                <a:cs typeface="Courier New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04D-4BB9-9948-A6E3-4A83515052A1}"/>
              </a:ext>
            </a:extLst>
          </p:cNvPr>
          <p:cNvSpPr txBox="1"/>
          <p:nvPr/>
        </p:nvSpPr>
        <p:spPr>
          <a:xfrm>
            <a:off x="3095538" y="4042616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where is the error and why?</a:t>
            </a:r>
            <a:endParaRPr lang="en-GB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7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22AB3-967D-594F-86C8-E2D4472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B41BA-6D5C-EA4C-9134-641D11443270}"/>
              </a:ext>
            </a:extLst>
          </p:cNvPr>
          <p:cNvSpPr/>
          <p:nvPr/>
        </p:nvSpPr>
        <p:spPr>
          <a:xfrm>
            <a:off x="2286000" y="1888486"/>
            <a:ext cx="4572000" cy="76944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for </a:t>
            </a:r>
            <a:r>
              <a:rPr lang="en-GB" sz="2000" dirty="0" err="1">
                <a:latin typeface="Courier" pitchFamily="2" charset="0"/>
                <a:cs typeface="Courier New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 </a:t>
            </a:r>
            <a:r>
              <a:rPr lang="en-GB" sz="20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in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 range(10);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latin typeface="Courier" pitchFamily="2" charset="0"/>
                <a:cs typeface="Courier New" pitchFamily="49" charset="0"/>
              </a:rPr>
              <a:t>	</a:t>
            </a:r>
            <a:r>
              <a:rPr lang="en-GB" sz="2000" dirty="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(</a:t>
            </a:r>
            <a:r>
              <a:rPr lang="en-GB" sz="20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</a:t>
            </a:r>
            <a:r>
              <a:rPr lang="en-GB" sz="2000" dirty="0" err="1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i</a:t>
            </a:r>
            <a:r>
              <a:rPr lang="en-GB" sz="20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 is:"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, </a:t>
            </a:r>
            <a:r>
              <a:rPr lang="en-GB" sz="2000" dirty="0" err="1">
                <a:latin typeface="Courier" pitchFamily="2" charset="0"/>
                <a:cs typeface="Courier New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04D-4BB9-9948-A6E3-4A83515052A1}"/>
              </a:ext>
            </a:extLst>
          </p:cNvPr>
          <p:cNvSpPr txBox="1"/>
          <p:nvPr/>
        </p:nvSpPr>
        <p:spPr>
          <a:xfrm>
            <a:off x="3095538" y="4042616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where is the error and why?</a:t>
            </a:r>
            <a:endParaRPr lang="en-GB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80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22AB3-967D-594F-86C8-E2D4472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B41BA-6D5C-EA4C-9134-641D11443270}"/>
              </a:ext>
            </a:extLst>
          </p:cNvPr>
          <p:cNvSpPr/>
          <p:nvPr/>
        </p:nvSpPr>
        <p:spPr>
          <a:xfrm>
            <a:off x="2286000" y="1888486"/>
            <a:ext cx="4572000" cy="76944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for </a:t>
            </a:r>
            <a:r>
              <a:rPr lang="en-GB" sz="2000" dirty="0" err="1">
                <a:latin typeface="Courier" pitchFamily="2" charset="0"/>
                <a:cs typeface="Courier New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 </a:t>
            </a:r>
            <a:r>
              <a:rPr lang="en-GB" sz="2000" dirty="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in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 range(10, 0):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latin typeface="Courier" pitchFamily="2" charset="0"/>
                <a:cs typeface="Courier New" pitchFamily="49" charset="0"/>
              </a:rPr>
              <a:t>	</a:t>
            </a:r>
            <a:r>
              <a:rPr lang="en-GB" sz="2000" dirty="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(</a:t>
            </a:r>
            <a:r>
              <a:rPr lang="en-GB" sz="20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</a:t>
            </a:r>
            <a:r>
              <a:rPr lang="en-GB" sz="2000" dirty="0" err="1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i</a:t>
            </a:r>
            <a:r>
              <a:rPr lang="en-GB" sz="2000" dirty="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 is:"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, </a:t>
            </a:r>
            <a:r>
              <a:rPr lang="en-GB" sz="2000" dirty="0" err="1">
                <a:latin typeface="Courier" pitchFamily="2" charset="0"/>
                <a:cs typeface="Courier New" pitchFamily="49" charset="0"/>
              </a:rPr>
              <a:t>i</a:t>
            </a:r>
            <a:r>
              <a:rPr lang="en-GB" sz="2000" dirty="0">
                <a:latin typeface="Courier" pitchFamily="2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04D-4BB9-9948-A6E3-4A83515052A1}"/>
              </a:ext>
            </a:extLst>
          </p:cNvPr>
          <p:cNvSpPr txBox="1"/>
          <p:nvPr/>
        </p:nvSpPr>
        <p:spPr>
          <a:xfrm>
            <a:off x="3095538" y="4042616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where is the error and why?</a:t>
            </a:r>
            <a:endParaRPr lang="en-GB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8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Deterministic Loops</a:t>
            </a:r>
          </a:p>
        </p:txBody>
      </p:sp>
      <p:pic>
        <p:nvPicPr>
          <p:cNvPr id="1026" name="Picture 2" descr="Do Aldi checkout workers really scan our shopping that fast? Here is the  truth behind those reports - Kent Live">
            <a:extLst>
              <a:ext uri="{FF2B5EF4-FFF2-40B4-BE49-F238E27FC236}">
                <a16:creationId xmlns:a16="http://schemas.microsoft.com/office/drawing/2014/main" id="{DC481B2F-85A4-8B4C-B047-E3420133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00" y="1183821"/>
            <a:ext cx="5954184" cy="39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5EE21-B099-2245-A7AF-511F0BFA13E0}"/>
              </a:ext>
            </a:extLst>
          </p:cNvPr>
          <p:cNvSpPr txBox="1"/>
          <p:nvPr/>
        </p:nvSpPr>
        <p:spPr>
          <a:xfrm>
            <a:off x="11322" y="1903590"/>
            <a:ext cx="32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for each item on the conveyor belt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EA5A8-43BA-E14F-B64A-6F9E5DB39B7A}"/>
              </a:ext>
            </a:extLst>
          </p:cNvPr>
          <p:cNvSpPr txBox="1"/>
          <p:nvPr/>
        </p:nvSpPr>
        <p:spPr>
          <a:xfrm>
            <a:off x="461111" y="2382740"/>
            <a:ext cx="280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scan the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86D85-4D6D-2846-80D2-C6D08D4E0DFD}"/>
              </a:ext>
            </a:extLst>
          </p:cNvPr>
          <p:cNvSpPr txBox="1"/>
          <p:nvPr/>
        </p:nvSpPr>
        <p:spPr>
          <a:xfrm>
            <a:off x="461110" y="2720512"/>
            <a:ext cx="280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place it for bagging</a:t>
            </a:r>
          </a:p>
        </p:txBody>
      </p:sp>
      <p:sp>
        <p:nvSpPr>
          <p:cNvPr id="5" name="8-point Star 4">
            <a:extLst>
              <a:ext uri="{FF2B5EF4-FFF2-40B4-BE49-F238E27FC236}">
                <a16:creationId xmlns:a16="http://schemas.microsoft.com/office/drawing/2014/main" id="{7E469CDA-1F93-F94E-8D47-A9F20849972D}"/>
              </a:ext>
            </a:extLst>
          </p:cNvPr>
          <p:cNvSpPr/>
          <p:nvPr/>
        </p:nvSpPr>
        <p:spPr>
          <a:xfrm>
            <a:off x="3759984" y="2571750"/>
            <a:ext cx="462496" cy="445829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8-point Star 11">
            <a:extLst>
              <a:ext uri="{FF2B5EF4-FFF2-40B4-BE49-F238E27FC236}">
                <a16:creationId xmlns:a16="http://schemas.microsoft.com/office/drawing/2014/main" id="{FA1AC5F2-BEC7-994A-949D-82A2CC56C0C4}"/>
              </a:ext>
            </a:extLst>
          </p:cNvPr>
          <p:cNvSpPr/>
          <p:nvPr/>
        </p:nvSpPr>
        <p:spPr>
          <a:xfrm>
            <a:off x="3824121" y="2999496"/>
            <a:ext cx="462496" cy="445829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8-point Star 13">
            <a:extLst>
              <a:ext uri="{FF2B5EF4-FFF2-40B4-BE49-F238E27FC236}">
                <a16:creationId xmlns:a16="http://schemas.microsoft.com/office/drawing/2014/main" id="{51427B1C-A10C-7E43-AA68-6CD6B6589B49}"/>
              </a:ext>
            </a:extLst>
          </p:cNvPr>
          <p:cNvSpPr/>
          <p:nvPr/>
        </p:nvSpPr>
        <p:spPr>
          <a:xfrm>
            <a:off x="3324797" y="3400204"/>
            <a:ext cx="462496" cy="445829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8-point Star 14">
            <a:extLst>
              <a:ext uri="{FF2B5EF4-FFF2-40B4-BE49-F238E27FC236}">
                <a16:creationId xmlns:a16="http://schemas.microsoft.com/office/drawing/2014/main" id="{7A832017-19A9-B34D-89A8-ACE2FB1E54DC}"/>
              </a:ext>
            </a:extLst>
          </p:cNvPr>
          <p:cNvSpPr/>
          <p:nvPr/>
        </p:nvSpPr>
        <p:spPr>
          <a:xfrm>
            <a:off x="4254356" y="2415782"/>
            <a:ext cx="462496" cy="445829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6" name="8-point Star 15">
            <a:extLst>
              <a:ext uri="{FF2B5EF4-FFF2-40B4-BE49-F238E27FC236}">
                <a16:creationId xmlns:a16="http://schemas.microsoft.com/office/drawing/2014/main" id="{2DE1A20B-C138-BB45-9738-CB67DE137376}"/>
              </a:ext>
            </a:extLst>
          </p:cNvPr>
          <p:cNvSpPr/>
          <p:nvPr/>
        </p:nvSpPr>
        <p:spPr>
          <a:xfrm>
            <a:off x="4254356" y="2954375"/>
            <a:ext cx="462496" cy="445829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7" name="8-point Star 16">
            <a:extLst>
              <a:ext uri="{FF2B5EF4-FFF2-40B4-BE49-F238E27FC236}">
                <a16:creationId xmlns:a16="http://schemas.microsoft.com/office/drawing/2014/main" id="{3708601E-B09C-ED4F-B244-A1335B9E1400}"/>
              </a:ext>
            </a:extLst>
          </p:cNvPr>
          <p:cNvSpPr/>
          <p:nvPr/>
        </p:nvSpPr>
        <p:spPr>
          <a:xfrm>
            <a:off x="4011581" y="3478742"/>
            <a:ext cx="462496" cy="445829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8-point Star 17">
            <a:extLst>
              <a:ext uri="{FF2B5EF4-FFF2-40B4-BE49-F238E27FC236}">
                <a16:creationId xmlns:a16="http://schemas.microsoft.com/office/drawing/2014/main" id="{F29CD05E-4BB7-9841-8B40-791AF9D38369}"/>
              </a:ext>
            </a:extLst>
          </p:cNvPr>
          <p:cNvSpPr/>
          <p:nvPr/>
        </p:nvSpPr>
        <p:spPr>
          <a:xfrm>
            <a:off x="4748728" y="2443960"/>
            <a:ext cx="462496" cy="445829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9" name="8-point Star 18">
            <a:extLst>
              <a:ext uri="{FF2B5EF4-FFF2-40B4-BE49-F238E27FC236}">
                <a16:creationId xmlns:a16="http://schemas.microsoft.com/office/drawing/2014/main" id="{AD78C4EE-B07A-A24E-96A1-4408444263A2}"/>
              </a:ext>
            </a:extLst>
          </p:cNvPr>
          <p:cNvSpPr/>
          <p:nvPr/>
        </p:nvSpPr>
        <p:spPr>
          <a:xfrm>
            <a:off x="5369146" y="2571750"/>
            <a:ext cx="462496" cy="445829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0" name="8-point Star 19">
            <a:extLst>
              <a:ext uri="{FF2B5EF4-FFF2-40B4-BE49-F238E27FC236}">
                <a16:creationId xmlns:a16="http://schemas.microsoft.com/office/drawing/2014/main" id="{CD9C2381-AAD7-AA42-9928-7624BE1A7C70}"/>
              </a:ext>
            </a:extLst>
          </p:cNvPr>
          <p:cNvSpPr/>
          <p:nvPr/>
        </p:nvSpPr>
        <p:spPr>
          <a:xfrm>
            <a:off x="5322255" y="2940746"/>
            <a:ext cx="462496" cy="445829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1" name="8-point Star 20">
            <a:extLst>
              <a:ext uri="{FF2B5EF4-FFF2-40B4-BE49-F238E27FC236}">
                <a16:creationId xmlns:a16="http://schemas.microsoft.com/office/drawing/2014/main" id="{24725DB5-66B8-4247-A201-B4B9F1B7CC3E}"/>
              </a:ext>
            </a:extLst>
          </p:cNvPr>
          <p:cNvSpPr/>
          <p:nvPr/>
        </p:nvSpPr>
        <p:spPr>
          <a:xfrm>
            <a:off x="4921358" y="3596294"/>
            <a:ext cx="646243" cy="622954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8-point Star 21">
            <a:extLst>
              <a:ext uri="{FF2B5EF4-FFF2-40B4-BE49-F238E27FC236}">
                <a16:creationId xmlns:a16="http://schemas.microsoft.com/office/drawing/2014/main" id="{4C9B9DAD-945D-624A-AF25-9ED1C2FE388E}"/>
              </a:ext>
            </a:extLst>
          </p:cNvPr>
          <p:cNvSpPr/>
          <p:nvPr/>
        </p:nvSpPr>
        <p:spPr>
          <a:xfrm>
            <a:off x="5618677" y="3390179"/>
            <a:ext cx="646243" cy="622954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23" name="8-point Star 22">
            <a:extLst>
              <a:ext uri="{FF2B5EF4-FFF2-40B4-BE49-F238E27FC236}">
                <a16:creationId xmlns:a16="http://schemas.microsoft.com/office/drawing/2014/main" id="{85240D99-F1CB-ED4D-A9C5-DDE52DD4F0ED}"/>
              </a:ext>
            </a:extLst>
          </p:cNvPr>
          <p:cNvSpPr/>
          <p:nvPr/>
        </p:nvSpPr>
        <p:spPr>
          <a:xfrm>
            <a:off x="6348900" y="3582470"/>
            <a:ext cx="646243" cy="622954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24" name="8-point Star 23">
            <a:extLst>
              <a:ext uri="{FF2B5EF4-FFF2-40B4-BE49-F238E27FC236}">
                <a16:creationId xmlns:a16="http://schemas.microsoft.com/office/drawing/2014/main" id="{52C59AFD-6EBA-414E-9D26-F95EF4DF1958}"/>
              </a:ext>
            </a:extLst>
          </p:cNvPr>
          <p:cNvSpPr/>
          <p:nvPr/>
        </p:nvSpPr>
        <p:spPr>
          <a:xfrm>
            <a:off x="6954173" y="2747589"/>
            <a:ext cx="646243" cy="622954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5" name="8-point Star 24">
            <a:extLst>
              <a:ext uri="{FF2B5EF4-FFF2-40B4-BE49-F238E27FC236}">
                <a16:creationId xmlns:a16="http://schemas.microsoft.com/office/drawing/2014/main" id="{2EFBEBEF-E2C1-7A49-87E3-D73F3BE37C77}"/>
              </a:ext>
            </a:extLst>
          </p:cNvPr>
          <p:cNvSpPr/>
          <p:nvPr/>
        </p:nvSpPr>
        <p:spPr>
          <a:xfrm>
            <a:off x="7948116" y="3270993"/>
            <a:ext cx="646243" cy="622954"/>
          </a:xfrm>
          <a:prstGeom prst="star8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C7F-32FD-4E42-A036-EB0F2D078DDB}"/>
              </a:ext>
            </a:extLst>
          </p:cNvPr>
          <p:cNvSpPr txBox="1"/>
          <p:nvPr/>
        </p:nvSpPr>
        <p:spPr>
          <a:xfrm>
            <a:off x="139163" y="3199662"/>
            <a:ext cx="2600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we could count the number of items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and then keep grabbing items until we reach the end of the count</a:t>
            </a:r>
          </a:p>
        </p:txBody>
      </p:sp>
    </p:spTree>
    <p:extLst>
      <p:ext uri="{BB962C8B-B14F-4D97-AF65-F5344CB8AC3E}">
        <p14:creationId xmlns:p14="http://schemas.microsoft.com/office/powerpoint/2010/main" val="91015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E34-9614-CE49-8963-EE7EE40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Deterministic Loops</a:t>
            </a:r>
          </a:p>
        </p:txBody>
      </p:sp>
      <p:pic>
        <p:nvPicPr>
          <p:cNvPr id="1026" name="Picture 2" descr="Do Aldi checkout workers really scan our shopping that fast? Here is the  truth behind those reports - Kent Live">
            <a:extLst>
              <a:ext uri="{FF2B5EF4-FFF2-40B4-BE49-F238E27FC236}">
                <a16:creationId xmlns:a16="http://schemas.microsoft.com/office/drawing/2014/main" id="{DC481B2F-85A4-8B4C-B047-E3420133E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 bwMode="auto">
          <a:xfrm>
            <a:off x="3002000" y="1183821"/>
            <a:ext cx="5954184" cy="39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5EE21-B099-2245-A7AF-511F0BFA13E0}"/>
              </a:ext>
            </a:extLst>
          </p:cNvPr>
          <p:cNvSpPr txBox="1"/>
          <p:nvPr/>
        </p:nvSpPr>
        <p:spPr>
          <a:xfrm>
            <a:off x="11322" y="1903590"/>
            <a:ext cx="32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for each item on the conveyor belt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EA5A8-43BA-E14F-B64A-6F9E5DB39B7A}"/>
              </a:ext>
            </a:extLst>
          </p:cNvPr>
          <p:cNvSpPr txBox="1"/>
          <p:nvPr/>
        </p:nvSpPr>
        <p:spPr>
          <a:xfrm>
            <a:off x="461111" y="2382740"/>
            <a:ext cx="280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scan the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86D85-4D6D-2846-80D2-C6D08D4E0DFD}"/>
              </a:ext>
            </a:extLst>
          </p:cNvPr>
          <p:cNvSpPr txBox="1"/>
          <p:nvPr/>
        </p:nvSpPr>
        <p:spPr>
          <a:xfrm>
            <a:off x="461110" y="2720512"/>
            <a:ext cx="280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 dirty="0">
                <a:solidFill>
                  <a:schemeClr val="accent6"/>
                </a:solidFill>
              </a:rPr>
              <a:t>place it for bagging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C7F-32FD-4E42-A036-EB0F2D078DDB}"/>
              </a:ext>
            </a:extLst>
          </p:cNvPr>
          <p:cNvSpPr txBox="1"/>
          <p:nvPr/>
        </p:nvSpPr>
        <p:spPr>
          <a:xfrm>
            <a:off x="139163" y="3199662"/>
            <a:ext cx="2600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or we could treat the items as 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collection</a:t>
            </a:r>
          </a:p>
          <a:p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and then go through them one at a time until we reach the end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D574F43-A054-ED4D-B018-EEF06C8DA023}"/>
              </a:ext>
            </a:extLst>
          </p:cNvPr>
          <p:cNvSpPr/>
          <p:nvPr/>
        </p:nvSpPr>
        <p:spPr>
          <a:xfrm>
            <a:off x="3306184" y="2710927"/>
            <a:ext cx="5091952" cy="1394908"/>
          </a:xfrm>
          <a:custGeom>
            <a:avLst/>
            <a:gdLst>
              <a:gd name="connsiteX0" fmla="*/ 10757 w 5091952"/>
              <a:gd name="connsiteY0" fmla="*/ 971774 h 1394908"/>
              <a:gd name="connsiteX1" fmla="*/ 545054 w 5091952"/>
              <a:gd name="connsiteY1" fmla="*/ 1032734 h 1394908"/>
              <a:gd name="connsiteX2" fmla="*/ 591670 w 5091952"/>
              <a:gd name="connsiteY2" fmla="*/ 971774 h 1394908"/>
              <a:gd name="connsiteX3" fmla="*/ 616771 w 5091952"/>
              <a:gd name="connsiteY3" fmla="*/ 950259 h 1394908"/>
              <a:gd name="connsiteX4" fmla="*/ 663388 w 5091952"/>
              <a:gd name="connsiteY4" fmla="*/ 950259 h 1394908"/>
              <a:gd name="connsiteX5" fmla="*/ 720762 w 5091952"/>
              <a:gd name="connsiteY5" fmla="*/ 950259 h 1394908"/>
              <a:gd name="connsiteX6" fmla="*/ 846268 w 5091952"/>
              <a:gd name="connsiteY6" fmla="*/ 993289 h 1394908"/>
              <a:gd name="connsiteX7" fmla="*/ 921571 w 5091952"/>
              <a:gd name="connsiteY7" fmla="*/ 1021977 h 1394908"/>
              <a:gd name="connsiteX8" fmla="*/ 1000461 w 5091952"/>
              <a:gd name="connsiteY8" fmla="*/ 1039906 h 1394908"/>
              <a:gd name="connsiteX9" fmla="*/ 1118795 w 5091952"/>
              <a:gd name="connsiteY9" fmla="*/ 1061421 h 1394908"/>
              <a:gd name="connsiteX10" fmla="*/ 1215614 w 5091952"/>
              <a:gd name="connsiteY10" fmla="*/ 1072179 h 1394908"/>
              <a:gd name="connsiteX11" fmla="*/ 1294503 w 5091952"/>
              <a:gd name="connsiteY11" fmla="*/ 1065007 h 1394908"/>
              <a:gd name="connsiteX12" fmla="*/ 1308847 w 5091952"/>
              <a:gd name="connsiteY12" fmla="*/ 1050664 h 1394908"/>
              <a:gd name="connsiteX13" fmla="*/ 1344705 w 5091952"/>
              <a:gd name="connsiteY13" fmla="*/ 1072179 h 1394908"/>
              <a:gd name="connsiteX14" fmla="*/ 1398494 w 5091952"/>
              <a:gd name="connsiteY14" fmla="*/ 1100866 h 1394908"/>
              <a:gd name="connsiteX15" fmla="*/ 1495312 w 5091952"/>
              <a:gd name="connsiteY15" fmla="*/ 1129553 h 1394908"/>
              <a:gd name="connsiteX16" fmla="*/ 1624404 w 5091952"/>
              <a:gd name="connsiteY16" fmla="*/ 1168998 h 1394908"/>
              <a:gd name="connsiteX17" fmla="*/ 1717637 w 5091952"/>
              <a:gd name="connsiteY17" fmla="*/ 1190513 h 1394908"/>
              <a:gd name="connsiteX18" fmla="*/ 1778597 w 5091952"/>
              <a:gd name="connsiteY18" fmla="*/ 1190513 h 1394908"/>
              <a:gd name="connsiteX19" fmla="*/ 1846729 w 5091952"/>
              <a:gd name="connsiteY19" fmla="*/ 1158240 h 1394908"/>
              <a:gd name="connsiteX20" fmla="*/ 1875416 w 5091952"/>
              <a:gd name="connsiteY20" fmla="*/ 1143897 h 1394908"/>
              <a:gd name="connsiteX21" fmla="*/ 1961477 w 5091952"/>
              <a:gd name="connsiteY21" fmla="*/ 1161826 h 1394908"/>
              <a:gd name="connsiteX22" fmla="*/ 2022437 w 5091952"/>
              <a:gd name="connsiteY22" fmla="*/ 1172584 h 1394908"/>
              <a:gd name="connsiteX23" fmla="*/ 2047538 w 5091952"/>
              <a:gd name="connsiteY23" fmla="*/ 1215614 h 1394908"/>
              <a:gd name="connsiteX24" fmla="*/ 2140771 w 5091952"/>
              <a:gd name="connsiteY24" fmla="*/ 1233544 h 1394908"/>
              <a:gd name="connsiteX25" fmla="*/ 2165872 w 5091952"/>
              <a:gd name="connsiteY25" fmla="*/ 1183341 h 1394908"/>
              <a:gd name="connsiteX26" fmla="*/ 2201731 w 5091952"/>
              <a:gd name="connsiteY26" fmla="*/ 1140311 h 1394908"/>
              <a:gd name="connsiteX27" fmla="*/ 2284207 w 5091952"/>
              <a:gd name="connsiteY27" fmla="*/ 1179755 h 1394908"/>
              <a:gd name="connsiteX28" fmla="*/ 2413298 w 5091952"/>
              <a:gd name="connsiteY28" fmla="*/ 1197685 h 1394908"/>
              <a:gd name="connsiteX29" fmla="*/ 2556734 w 5091952"/>
              <a:gd name="connsiteY29" fmla="*/ 1197685 h 1394908"/>
              <a:gd name="connsiteX30" fmla="*/ 2793402 w 5091952"/>
              <a:gd name="connsiteY30" fmla="*/ 1176169 h 1394908"/>
              <a:gd name="connsiteX31" fmla="*/ 3069515 w 5091952"/>
              <a:gd name="connsiteY31" fmla="*/ 1136725 h 1394908"/>
              <a:gd name="connsiteX32" fmla="*/ 3227294 w 5091952"/>
              <a:gd name="connsiteY32" fmla="*/ 1090108 h 1394908"/>
              <a:gd name="connsiteX33" fmla="*/ 3299011 w 5091952"/>
              <a:gd name="connsiteY33" fmla="*/ 1061421 h 1394908"/>
              <a:gd name="connsiteX34" fmla="*/ 3370729 w 5091952"/>
              <a:gd name="connsiteY34" fmla="*/ 1136725 h 1394908"/>
              <a:gd name="connsiteX35" fmla="*/ 3460376 w 5091952"/>
              <a:gd name="connsiteY35" fmla="*/ 1161826 h 1394908"/>
              <a:gd name="connsiteX36" fmla="*/ 3607397 w 5091952"/>
              <a:gd name="connsiteY36" fmla="*/ 1154654 h 1394908"/>
              <a:gd name="connsiteX37" fmla="*/ 3664771 w 5091952"/>
              <a:gd name="connsiteY37" fmla="*/ 1158240 h 1394908"/>
              <a:gd name="connsiteX38" fmla="*/ 3668357 w 5091952"/>
              <a:gd name="connsiteY38" fmla="*/ 1229958 h 1394908"/>
              <a:gd name="connsiteX39" fmla="*/ 3689872 w 5091952"/>
              <a:gd name="connsiteY39" fmla="*/ 1305261 h 1394908"/>
              <a:gd name="connsiteX40" fmla="*/ 3779520 w 5091952"/>
              <a:gd name="connsiteY40" fmla="*/ 1326777 h 1394908"/>
              <a:gd name="connsiteX41" fmla="*/ 3951642 w 5091952"/>
              <a:gd name="connsiteY41" fmla="*/ 1330362 h 1394908"/>
              <a:gd name="connsiteX42" fmla="*/ 4181138 w 5091952"/>
              <a:gd name="connsiteY42" fmla="*/ 1348292 h 1394908"/>
              <a:gd name="connsiteX43" fmla="*/ 4295887 w 5091952"/>
              <a:gd name="connsiteY43" fmla="*/ 1348292 h 1394908"/>
              <a:gd name="connsiteX44" fmla="*/ 4392705 w 5091952"/>
              <a:gd name="connsiteY44" fmla="*/ 1312433 h 1394908"/>
              <a:gd name="connsiteX45" fmla="*/ 4432150 w 5091952"/>
              <a:gd name="connsiteY45" fmla="*/ 1298089 h 1394908"/>
              <a:gd name="connsiteX46" fmla="*/ 4507454 w 5091952"/>
              <a:gd name="connsiteY46" fmla="*/ 1330362 h 1394908"/>
              <a:gd name="connsiteX47" fmla="*/ 4604272 w 5091952"/>
              <a:gd name="connsiteY47" fmla="*/ 1380565 h 1394908"/>
              <a:gd name="connsiteX48" fmla="*/ 4683162 w 5091952"/>
              <a:gd name="connsiteY48" fmla="*/ 1366221 h 1394908"/>
              <a:gd name="connsiteX49" fmla="*/ 4754880 w 5091952"/>
              <a:gd name="connsiteY49" fmla="*/ 1359049 h 1394908"/>
              <a:gd name="connsiteX50" fmla="*/ 4855284 w 5091952"/>
              <a:gd name="connsiteY50" fmla="*/ 1394908 h 1394908"/>
              <a:gd name="connsiteX51" fmla="*/ 4955689 w 5091952"/>
              <a:gd name="connsiteY51" fmla="*/ 1369807 h 1394908"/>
              <a:gd name="connsiteX52" fmla="*/ 5048922 w 5091952"/>
              <a:gd name="connsiteY52" fmla="*/ 1330362 h 1394908"/>
              <a:gd name="connsiteX53" fmla="*/ 5091952 w 5091952"/>
              <a:gd name="connsiteY53" fmla="*/ 1294504 h 1394908"/>
              <a:gd name="connsiteX54" fmla="*/ 5059680 w 5091952"/>
              <a:gd name="connsiteY54" fmla="*/ 1161826 h 1394908"/>
              <a:gd name="connsiteX55" fmla="*/ 5063265 w 5091952"/>
              <a:gd name="connsiteY55" fmla="*/ 1100866 h 1394908"/>
              <a:gd name="connsiteX56" fmla="*/ 4729778 w 5091952"/>
              <a:gd name="connsiteY56" fmla="*/ 530711 h 1394908"/>
              <a:gd name="connsiteX57" fmla="*/ 4654475 w 5091952"/>
              <a:gd name="connsiteY57" fmla="*/ 523539 h 1394908"/>
              <a:gd name="connsiteX58" fmla="*/ 4586343 w 5091952"/>
              <a:gd name="connsiteY58" fmla="*/ 516367 h 1394908"/>
              <a:gd name="connsiteX59" fmla="*/ 4543312 w 5091952"/>
              <a:gd name="connsiteY59" fmla="*/ 523539 h 1394908"/>
              <a:gd name="connsiteX60" fmla="*/ 4489524 w 5091952"/>
              <a:gd name="connsiteY60" fmla="*/ 527125 h 1394908"/>
              <a:gd name="connsiteX61" fmla="*/ 4432150 w 5091952"/>
              <a:gd name="connsiteY61" fmla="*/ 502024 h 1394908"/>
              <a:gd name="connsiteX62" fmla="*/ 4360432 w 5091952"/>
              <a:gd name="connsiteY62" fmla="*/ 516367 h 1394908"/>
              <a:gd name="connsiteX63" fmla="*/ 4306644 w 5091952"/>
              <a:gd name="connsiteY63" fmla="*/ 548640 h 1394908"/>
              <a:gd name="connsiteX64" fmla="*/ 4245684 w 5091952"/>
              <a:gd name="connsiteY64" fmla="*/ 562984 h 1394908"/>
              <a:gd name="connsiteX65" fmla="*/ 4234927 w 5091952"/>
              <a:gd name="connsiteY65" fmla="*/ 613186 h 1394908"/>
              <a:gd name="connsiteX66" fmla="*/ 4184724 w 5091952"/>
              <a:gd name="connsiteY66" fmla="*/ 623944 h 1394908"/>
              <a:gd name="connsiteX67" fmla="*/ 4127350 w 5091952"/>
              <a:gd name="connsiteY67" fmla="*/ 552226 h 1394908"/>
              <a:gd name="connsiteX68" fmla="*/ 4073562 w 5091952"/>
              <a:gd name="connsiteY68" fmla="*/ 480508 h 1394908"/>
              <a:gd name="connsiteX69" fmla="*/ 3991087 w 5091952"/>
              <a:gd name="connsiteY69" fmla="*/ 455407 h 1394908"/>
              <a:gd name="connsiteX70" fmla="*/ 3872752 w 5091952"/>
              <a:gd name="connsiteY70" fmla="*/ 458993 h 1394908"/>
              <a:gd name="connsiteX71" fmla="*/ 3801035 w 5091952"/>
              <a:gd name="connsiteY71" fmla="*/ 469751 h 1394908"/>
              <a:gd name="connsiteX72" fmla="*/ 3740075 w 5091952"/>
              <a:gd name="connsiteY72" fmla="*/ 487680 h 1394908"/>
              <a:gd name="connsiteX73" fmla="*/ 3711388 w 5091952"/>
              <a:gd name="connsiteY73" fmla="*/ 498438 h 1394908"/>
              <a:gd name="connsiteX74" fmla="*/ 3664771 w 5091952"/>
              <a:gd name="connsiteY74" fmla="*/ 537882 h 1394908"/>
              <a:gd name="connsiteX75" fmla="*/ 3614569 w 5091952"/>
              <a:gd name="connsiteY75" fmla="*/ 580913 h 1394908"/>
              <a:gd name="connsiteX76" fmla="*/ 3589468 w 5091952"/>
              <a:gd name="connsiteY76" fmla="*/ 602428 h 1394908"/>
              <a:gd name="connsiteX77" fmla="*/ 3524922 w 5091952"/>
              <a:gd name="connsiteY77" fmla="*/ 591671 h 1394908"/>
              <a:gd name="connsiteX78" fmla="*/ 3460376 w 5091952"/>
              <a:gd name="connsiteY78" fmla="*/ 588085 h 1394908"/>
              <a:gd name="connsiteX79" fmla="*/ 3374315 w 5091952"/>
              <a:gd name="connsiteY79" fmla="*/ 588085 h 1394908"/>
              <a:gd name="connsiteX80" fmla="*/ 3349214 w 5091952"/>
              <a:gd name="connsiteY80" fmla="*/ 606014 h 1394908"/>
              <a:gd name="connsiteX81" fmla="*/ 3302597 w 5091952"/>
              <a:gd name="connsiteY81" fmla="*/ 480508 h 1394908"/>
              <a:gd name="connsiteX82" fmla="*/ 3263152 w 5091952"/>
              <a:gd name="connsiteY82" fmla="*/ 383689 h 1394908"/>
              <a:gd name="connsiteX83" fmla="*/ 3212950 w 5091952"/>
              <a:gd name="connsiteY83" fmla="*/ 304800 h 1394908"/>
              <a:gd name="connsiteX84" fmla="*/ 3205778 w 5091952"/>
              <a:gd name="connsiteY84" fmla="*/ 251012 h 1394908"/>
              <a:gd name="connsiteX85" fmla="*/ 3101788 w 5091952"/>
              <a:gd name="connsiteY85" fmla="*/ 251012 h 1394908"/>
              <a:gd name="connsiteX86" fmla="*/ 3019312 w 5091952"/>
              <a:gd name="connsiteY86" fmla="*/ 276113 h 1394908"/>
              <a:gd name="connsiteX87" fmla="*/ 2944009 w 5091952"/>
              <a:gd name="connsiteY87" fmla="*/ 304800 h 1394908"/>
              <a:gd name="connsiteX88" fmla="*/ 2840018 w 5091952"/>
              <a:gd name="connsiteY88" fmla="*/ 340659 h 1394908"/>
              <a:gd name="connsiteX89" fmla="*/ 2739614 w 5091952"/>
              <a:gd name="connsiteY89" fmla="*/ 362174 h 1394908"/>
              <a:gd name="connsiteX90" fmla="*/ 2614108 w 5091952"/>
              <a:gd name="connsiteY90" fmla="*/ 398033 h 1394908"/>
              <a:gd name="connsiteX91" fmla="*/ 2470672 w 5091952"/>
              <a:gd name="connsiteY91" fmla="*/ 415962 h 1394908"/>
              <a:gd name="connsiteX92" fmla="*/ 2388197 w 5091952"/>
              <a:gd name="connsiteY92" fmla="*/ 415962 h 1394908"/>
              <a:gd name="connsiteX93" fmla="*/ 2309308 w 5091952"/>
              <a:gd name="connsiteY93" fmla="*/ 444649 h 1394908"/>
              <a:gd name="connsiteX94" fmla="*/ 2244762 w 5091952"/>
              <a:gd name="connsiteY94" fmla="*/ 448235 h 1394908"/>
              <a:gd name="connsiteX95" fmla="*/ 2287792 w 5091952"/>
              <a:gd name="connsiteY95" fmla="*/ 387275 h 1394908"/>
              <a:gd name="connsiteX96" fmla="*/ 2302136 w 5091952"/>
              <a:gd name="connsiteY96" fmla="*/ 326315 h 1394908"/>
              <a:gd name="connsiteX97" fmla="*/ 2323651 w 5091952"/>
              <a:gd name="connsiteY97" fmla="*/ 265355 h 1394908"/>
              <a:gd name="connsiteX98" fmla="*/ 2320065 w 5091952"/>
              <a:gd name="connsiteY98" fmla="*/ 229497 h 1394908"/>
              <a:gd name="connsiteX99" fmla="*/ 2155115 w 5091952"/>
              <a:gd name="connsiteY99" fmla="*/ 182880 h 1394908"/>
              <a:gd name="connsiteX100" fmla="*/ 2029609 w 5091952"/>
              <a:gd name="connsiteY100" fmla="*/ 197224 h 1394908"/>
              <a:gd name="connsiteX101" fmla="*/ 1950720 w 5091952"/>
              <a:gd name="connsiteY101" fmla="*/ 197224 h 1394908"/>
              <a:gd name="connsiteX102" fmla="*/ 1889760 w 5091952"/>
              <a:gd name="connsiteY102" fmla="*/ 261769 h 1394908"/>
              <a:gd name="connsiteX103" fmla="*/ 1846729 w 5091952"/>
              <a:gd name="connsiteY103" fmla="*/ 258184 h 1394908"/>
              <a:gd name="connsiteX104" fmla="*/ 1792941 w 5091952"/>
              <a:gd name="connsiteY104" fmla="*/ 136264 h 1394908"/>
              <a:gd name="connsiteX105" fmla="*/ 1724809 w 5091952"/>
              <a:gd name="connsiteY105" fmla="*/ 60960 h 1394908"/>
              <a:gd name="connsiteX106" fmla="*/ 1631576 w 5091952"/>
              <a:gd name="connsiteY106" fmla="*/ 21515 h 1394908"/>
              <a:gd name="connsiteX107" fmla="*/ 1488141 w 5091952"/>
              <a:gd name="connsiteY107" fmla="*/ 7172 h 1394908"/>
              <a:gd name="connsiteX108" fmla="*/ 1409251 w 5091952"/>
              <a:gd name="connsiteY108" fmla="*/ 0 h 1394908"/>
              <a:gd name="connsiteX109" fmla="*/ 1369807 w 5091952"/>
              <a:gd name="connsiteY109" fmla="*/ 53788 h 1394908"/>
              <a:gd name="connsiteX110" fmla="*/ 1344705 w 5091952"/>
              <a:gd name="connsiteY110" fmla="*/ 82475 h 1394908"/>
              <a:gd name="connsiteX111" fmla="*/ 1265816 w 5091952"/>
              <a:gd name="connsiteY111" fmla="*/ 71718 h 1394908"/>
              <a:gd name="connsiteX112" fmla="*/ 1165411 w 5091952"/>
              <a:gd name="connsiteY112" fmla="*/ 68132 h 1394908"/>
              <a:gd name="connsiteX113" fmla="*/ 1104451 w 5091952"/>
              <a:gd name="connsiteY113" fmla="*/ 103991 h 1394908"/>
              <a:gd name="connsiteX114" fmla="*/ 1068592 w 5091952"/>
              <a:gd name="connsiteY114" fmla="*/ 132678 h 1394908"/>
              <a:gd name="connsiteX115" fmla="*/ 917985 w 5091952"/>
              <a:gd name="connsiteY115" fmla="*/ 143435 h 1394908"/>
              <a:gd name="connsiteX116" fmla="*/ 785308 w 5091952"/>
              <a:gd name="connsiteY116" fmla="*/ 143435 h 1394908"/>
              <a:gd name="connsiteX117" fmla="*/ 645458 w 5091952"/>
              <a:gd name="connsiteY117" fmla="*/ 143435 h 1394908"/>
              <a:gd name="connsiteX118" fmla="*/ 516367 w 5091952"/>
              <a:gd name="connsiteY118" fmla="*/ 143435 h 1394908"/>
              <a:gd name="connsiteX119" fmla="*/ 469750 w 5091952"/>
              <a:gd name="connsiteY119" fmla="*/ 143435 h 1394908"/>
              <a:gd name="connsiteX120" fmla="*/ 405204 w 5091952"/>
              <a:gd name="connsiteY120" fmla="*/ 190052 h 1394908"/>
              <a:gd name="connsiteX121" fmla="*/ 358588 w 5091952"/>
              <a:gd name="connsiteY121" fmla="*/ 182880 h 1394908"/>
              <a:gd name="connsiteX122" fmla="*/ 315557 w 5091952"/>
              <a:gd name="connsiteY122" fmla="*/ 222325 h 1394908"/>
              <a:gd name="connsiteX123" fmla="*/ 308385 w 5091952"/>
              <a:gd name="connsiteY123" fmla="*/ 294042 h 1394908"/>
              <a:gd name="connsiteX124" fmla="*/ 247425 w 5091952"/>
              <a:gd name="connsiteY124" fmla="*/ 355002 h 1394908"/>
              <a:gd name="connsiteX125" fmla="*/ 294042 w 5091952"/>
              <a:gd name="connsiteY125" fmla="*/ 372932 h 1394908"/>
              <a:gd name="connsiteX126" fmla="*/ 358588 w 5091952"/>
              <a:gd name="connsiteY126" fmla="*/ 441064 h 1394908"/>
              <a:gd name="connsiteX127" fmla="*/ 75303 w 5091952"/>
              <a:gd name="connsiteY127" fmla="*/ 623944 h 1394908"/>
              <a:gd name="connsiteX128" fmla="*/ 82475 w 5091952"/>
              <a:gd name="connsiteY128" fmla="*/ 717177 h 1394908"/>
              <a:gd name="connsiteX129" fmla="*/ 35858 w 5091952"/>
              <a:gd name="connsiteY129" fmla="*/ 760207 h 1394908"/>
              <a:gd name="connsiteX130" fmla="*/ 7171 w 5091952"/>
              <a:gd name="connsiteY130" fmla="*/ 792480 h 1394908"/>
              <a:gd name="connsiteX131" fmla="*/ 3585 w 5091952"/>
              <a:gd name="connsiteY131" fmla="*/ 839097 h 1394908"/>
              <a:gd name="connsiteX132" fmla="*/ 10757 w 5091952"/>
              <a:gd name="connsiteY132" fmla="*/ 882127 h 1394908"/>
              <a:gd name="connsiteX133" fmla="*/ 0 w 5091952"/>
              <a:gd name="connsiteY133" fmla="*/ 917986 h 1394908"/>
              <a:gd name="connsiteX134" fmla="*/ 10757 w 5091952"/>
              <a:gd name="connsiteY134" fmla="*/ 971774 h 1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5091952" h="1394908">
                <a:moveTo>
                  <a:pt x="10757" y="971774"/>
                </a:moveTo>
                <a:lnTo>
                  <a:pt x="545054" y="1032734"/>
                </a:lnTo>
                <a:lnTo>
                  <a:pt x="591670" y="971774"/>
                </a:lnTo>
                <a:lnTo>
                  <a:pt x="616771" y="950259"/>
                </a:lnTo>
                <a:lnTo>
                  <a:pt x="663388" y="950259"/>
                </a:lnTo>
                <a:lnTo>
                  <a:pt x="720762" y="950259"/>
                </a:lnTo>
                <a:lnTo>
                  <a:pt x="846268" y="993289"/>
                </a:lnTo>
                <a:lnTo>
                  <a:pt x="921571" y="1021977"/>
                </a:lnTo>
                <a:lnTo>
                  <a:pt x="1000461" y="1039906"/>
                </a:lnTo>
                <a:lnTo>
                  <a:pt x="1118795" y="1061421"/>
                </a:lnTo>
                <a:lnTo>
                  <a:pt x="1215614" y="1072179"/>
                </a:lnTo>
                <a:lnTo>
                  <a:pt x="1294503" y="1065007"/>
                </a:lnTo>
                <a:lnTo>
                  <a:pt x="1308847" y="1050664"/>
                </a:lnTo>
                <a:lnTo>
                  <a:pt x="1344705" y="1072179"/>
                </a:lnTo>
                <a:lnTo>
                  <a:pt x="1398494" y="1100866"/>
                </a:lnTo>
                <a:lnTo>
                  <a:pt x="1495312" y="1129553"/>
                </a:lnTo>
                <a:lnTo>
                  <a:pt x="1624404" y="1168998"/>
                </a:lnTo>
                <a:lnTo>
                  <a:pt x="1717637" y="1190513"/>
                </a:lnTo>
                <a:lnTo>
                  <a:pt x="1778597" y="1190513"/>
                </a:lnTo>
                <a:lnTo>
                  <a:pt x="1846729" y="1158240"/>
                </a:lnTo>
                <a:lnTo>
                  <a:pt x="1875416" y="1143897"/>
                </a:lnTo>
                <a:lnTo>
                  <a:pt x="1961477" y="1161826"/>
                </a:lnTo>
                <a:lnTo>
                  <a:pt x="2022437" y="1172584"/>
                </a:lnTo>
                <a:lnTo>
                  <a:pt x="2047538" y="1215614"/>
                </a:lnTo>
                <a:lnTo>
                  <a:pt x="2140771" y="1233544"/>
                </a:lnTo>
                <a:lnTo>
                  <a:pt x="2165872" y="1183341"/>
                </a:lnTo>
                <a:lnTo>
                  <a:pt x="2201731" y="1140311"/>
                </a:lnTo>
                <a:lnTo>
                  <a:pt x="2284207" y="1179755"/>
                </a:lnTo>
                <a:lnTo>
                  <a:pt x="2413298" y="1197685"/>
                </a:lnTo>
                <a:lnTo>
                  <a:pt x="2556734" y="1197685"/>
                </a:lnTo>
                <a:lnTo>
                  <a:pt x="2793402" y="1176169"/>
                </a:lnTo>
                <a:lnTo>
                  <a:pt x="3069515" y="1136725"/>
                </a:lnTo>
                <a:lnTo>
                  <a:pt x="3227294" y="1090108"/>
                </a:lnTo>
                <a:lnTo>
                  <a:pt x="3299011" y="1061421"/>
                </a:lnTo>
                <a:lnTo>
                  <a:pt x="3370729" y="1136725"/>
                </a:lnTo>
                <a:lnTo>
                  <a:pt x="3460376" y="1161826"/>
                </a:lnTo>
                <a:lnTo>
                  <a:pt x="3607397" y="1154654"/>
                </a:lnTo>
                <a:lnTo>
                  <a:pt x="3664771" y="1158240"/>
                </a:lnTo>
                <a:lnTo>
                  <a:pt x="3668357" y="1229958"/>
                </a:lnTo>
                <a:lnTo>
                  <a:pt x="3689872" y="1305261"/>
                </a:lnTo>
                <a:lnTo>
                  <a:pt x="3779520" y="1326777"/>
                </a:lnTo>
                <a:lnTo>
                  <a:pt x="3951642" y="1330362"/>
                </a:lnTo>
                <a:lnTo>
                  <a:pt x="4181138" y="1348292"/>
                </a:lnTo>
                <a:lnTo>
                  <a:pt x="4295887" y="1348292"/>
                </a:lnTo>
                <a:lnTo>
                  <a:pt x="4392705" y="1312433"/>
                </a:lnTo>
                <a:lnTo>
                  <a:pt x="4432150" y="1298089"/>
                </a:lnTo>
                <a:lnTo>
                  <a:pt x="4507454" y="1330362"/>
                </a:lnTo>
                <a:lnTo>
                  <a:pt x="4604272" y="1380565"/>
                </a:lnTo>
                <a:lnTo>
                  <a:pt x="4683162" y="1366221"/>
                </a:lnTo>
                <a:lnTo>
                  <a:pt x="4754880" y="1359049"/>
                </a:lnTo>
                <a:lnTo>
                  <a:pt x="4855284" y="1394908"/>
                </a:lnTo>
                <a:lnTo>
                  <a:pt x="4955689" y="1369807"/>
                </a:lnTo>
                <a:lnTo>
                  <a:pt x="5048922" y="1330362"/>
                </a:lnTo>
                <a:lnTo>
                  <a:pt x="5091952" y="1294504"/>
                </a:lnTo>
                <a:lnTo>
                  <a:pt x="5059680" y="1161826"/>
                </a:lnTo>
                <a:lnTo>
                  <a:pt x="5063265" y="1100866"/>
                </a:lnTo>
                <a:lnTo>
                  <a:pt x="4729778" y="530711"/>
                </a:lnTo>
                <a:lnTo>
                  <a:pt x="4654475" y="523539"/>
                </a:lnTo>
                <a:lnTo>
                  <a:pt x="4586343" y="516367"/>
                </a:lnTo>
                <a:lnTo>
                  <a:pt x="4543312" y="523539"/>
                </a:lnTo>
                <a:lnTo>
                  <a:pt x="4489524" y="527125"/>
                </a:lnTo>
                <a:lnTo>
                  <a:pt x="4432150" y="502024"/>
                </a:lnTo>
                <a:lnTo>
                  <a:pt x="4360432" y="516367"/>
                </a:lnTo>
                <a:lnTo>
                  <a:pt x="4306644" y="548640"/>
                </a:lnTo>
                <a:lnTo>
                  <a:pt x="4245684" y="562984"/>
                </a:lnTo>
                <a:lnTo>
                  <a:pt x="4234927" y="613186"/>
                </a:lnTo>
                <a:lnTo>
                  <a:pt x="4184724" y="623944"/>
                </a:lnTo>
                <a:lnTo>
                  <a:pt x="4127350" y="552226"/>
                </a:lnTo>
                <a:lnTo>
                  <a:pt x="4073562" y="480508"/>
                </a:lnTo>
                <a:lnTo>
                  <a:pt x="3991087" y="455407"/>
                </a:lnTo>
                <a:lnTo>
                  <a:pt x="3872752" y="458993"/>
                </a:lnTo>
                <a:lnTo>
                  <a:pt x="3801035" y="469751"/>
                </a:lnTo>
                <a:lnTo>
                  <a:pt x="3740075" y="487680"/>
                </a:lnTo>
                <a:lnTo>
                  <a:pt x="3711388" y="498438"/>
                </a:lnTo>
                <a:lnTo>
                  <a:pt x="3664771" y="537882"/>
                </a:lnTo>
                <a:lnTo>
                  <a:pt x="3614569" y="580913"/>
                </a:lnTo>
                <a:lnTo>
                  <a:pt x="3589468" y="602428"/>
                </a:lnTo>
                <a:lnTo>
                  <a:pt x="3524922" y="591671"/>
                </a:lnTo>
                <a:lnTo>
                  <a:pt x="3460376" y="588085"/>
                </a:lnTo>
                <a:lnTo>
                  <a:pt x="3374315" y="588085"/>
                </a:lnTo>
                <a:lnTo>
                  <a:pt x="3349214" y="606014"/>
                </a:lnTo>
                <a:lnTo>
                  <a:pt x="3302597" y="480508"/>
                </a:lnTo>
                <a:lnTo>
                  <a:pt x="3263152" y="383689"/>
                </a:lnTo>
                <a:lnTo>
                  <a:pt x="3212950" y="304800"/>
                </a:lnTo>
                <a:lnTo>
                  <a:pt x="3205778" y="251012"/>
                </a:lnTo>
                <a:lnTo>
                  <a:pt x="3101788" y="251012"/>
                </a:lnTo>
                <a:lnTo>
                  <a:pt x="3019312" y="276113"/>
                </a:lnTo>
                <a:lnTo>
                  <a:pt x="2944009" y="304800"/>
                </a:lnTo>
                <a:lnTo>
                  <a:pt x="2840018" y="340659"/>
                </a:lnTo>
                <a:lnTo>
                  <a:pt x="2739614" y="362174"/>
                </a:lnTo>
                <a:lnTo>
                  <a:pt x="2614108" y="398033"/>
                </a:lnTo>
                <a:lnTo>
                  <a:pt x="2470672" y="415962"/>
                </a:lnTo>
                <a:lnTo>
                  <a:pt x="2388197" y="415962"/>
                </a:lnTo>
                <a:lnTo>
                  <a:pt x="2309308" y="444649"/>
                </a:lnTo>
                <a:lnTo>
                  <a:pt x="2244762" y="448235"/>
                </a:lnTo>
                <a:lnTo>
                  <a:pt x="2287792" y="387275"/>
                </a:lnTo>
                <a:lnTo>
                  <a:pt x="2302136" y="326315"/>
                </a:lnTo>
                <a:lnTo>
                  <a:pt x="2323651" y="265355"/>
                </a:lnTo>
                <a:lnTo>
                  <a:pt x="2320065" y="229497"/>
                </a:lnTo>
                <a:lnTo>
                  <a:pt x="2155115" y="182880"/>
                </a:lnTo>
                <a:lnTo>
                  <a:pt x="2029609" y="197224"/>
                </a:lnTo>
                <a:lnTo>
                  <a:pt x="1950720" y="197224"/>
                </a:lnTo>
                <a:lnTo>
                  <a:pt x="1889760" y="261769"/>
                </a:lnTo>
                <a:lnTo>
                  <a:pt x="1846729" y="258184"/>
                </a:lnTo>
                <a:lnTo>
                  <a:pt x="1792941" y="136264"/>
                </a:lnTo>
                <a:lnTo>
                  <a:pt x="1724809" y="60960"/>
                </a:lnTo>
                <a:lnTo>
                  <a:pt x="1631576" y="21515"/>
                </a:lnTo>
                <a:lnTo>
                  <a:pt x="1488141" y="7172"/>
                </a:lnTo>
                <a:lnTo>
                  <a:pt x="1409251" y="0"/>
                </a:lnTo>
                <a:lnTo>
                  <a:pt x="1369807" y="53788"/>
                </a:lnTo>
                <a:lnTo>
                  <a:pt x="1344705" y="82475"/>
                </a:lnTo>
                <a:lnTo>
                  <a:pt x="1265816" y="71718"/>
                </a:lnTo>
                <a:lnTo>
                  <a:pt x="1165411" y="68132"/>
                </a:lnTo>
                <a:lnTo>
                  <a:pt x="1104451" y="103991"/>
                </a:lnTo>
                <a:lnTo>
                  <a:pt x="1068592" y="132678"/>
                </a:lnTo>
                <a:lnTo>
                  <a:pt x="917985" y="143435"/>
                </a:lnTo>
                <a:lnTo>
                  <a:pt x="785308" y="143435"/>
                </a:lnTo>
                <a:lnTo>
                  <a:pt x="645458" y="143435"/>
                </a:lnTo>
                <a:lnTo>
                  <a:pt x="516367" y="143435"/>
                </a:lnTo>
                <a:lnTo>
                  <a:pt x="469750" y="143435"/>
                </a:lnTo>
                <a:lnTo>
                  <a:pt x="405204" y="190052"/>
                </a:lnTo>
                <a:lnTo>
                  <a:pt x="358588" y="182880"/>
                </a:lnTo>
                <a:lnTo>
                  <a:pt x="315557" y="222325"/>
                </a:lnTo>
                <a:lnTo>
                  <a:pt x="308385" y="294042"/>
                </a:lnTo>
                <a:lnTo>
                  <a:pt x="247425" y="355002"/>
                </a:lnTo>
                <a:lnTo>
                  <a:pt x="294042" y="372932"/>
                </a:lnTo>
                <a:lnTo>
                  <a:pt x="358588" y="441064"/>
                </a:lnTo>
                <a:lnTo>
                  <a:pt x="75303" y="623944"/>
                </a:lnTo>
                <a:lnTo>
                  <a:pt x="82475" y="717177"/>
                </a:lnTo>
                <a:lnTo>
                  <a:pt x="35858" y="760207"/>
                </a:lnTo>
                <a:lnTo>
                  <a:pt x="7171" y="792480"/>
                </a:lnTo>
                <a:lnTo>
                  <a:pt x="3585" y="839097"/>
                </a:lnTo>
                <a:lnTo>
                  <a:pt x="10757" y="882127"/>
                </a:lnTo>
                <a:lnTo>
                  <a:pt x="0" y="917986"/>
                </a:lnTo>
                <a:lnTo>
                  <a:pt x="10757" y="971774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9387E-D7FF-B845-9FE5-439D03CCD2BA}"/>
              </a:ext>
            </a:extLst>
          </p:cNvPr>
          <p:cNvSpPr txBox="1"/>
          <p:nvPr/>
        </p:nvSpPr>
        <p:spPr>
          <a:xfrm>
            <a:off x="4279363" y="586264"/>
            <a:ext cx="26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(the Python way)</a:t>
            </a:r>
          </a:p>
        </p:txBody>
      </p:sp>
    </p:spTree>
    <p:extLst>
      <p:ext uri="{BB962C8B-B14F-4D97-AF65-F5344CB8AC3E}">
        <p14:creationId xmlns:p14="http://schemas.microsoft.com/office/powerpoint/2010/main" val="12809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9C56-6D4A-0B45-9EDC-B3866F05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8A0BD1-71D6-6443-A225-484C80136466}"/>
              </a:ext>
            </a:extLst>
          </p:cNvPr>
          <p:cNvGrpSpPr/>
          <p:nvPr/>
        </p:nvGrpSpPr>
        <p:grpSpPr>
          <a:xfrm>
            <a:off x="3939003" y="2293814"/>
            <a:ext cx="1796317" cy="555872"/>
            <a:chOff x="3265610" y="2656841"/>
            <a:chExt cx="5187509" cy="1605280"/>
          </a:xfrm>
        </p:grpSpPr>
        <p:pic>
          <p:nvPicPr>
            <p:cNvPr id="5" name="Picture 2" descr="Do Aldi checkout workers really scan our shopping that fast? Here is the  truth behind those reports - Kent Live">
              <a:extLst>
                <a:ext uri="{FF2B5EF4-FFF2-40B4-BE49-F238E27FC236}">
                  <a16:creationId xmlns:a16="http://schemas.microsoft.com/office/drawing/2014/main" id="{F6FBFEFC-1C88-AA46-B575-CF8BC71AE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7" t="37202" r="8620" b="22258"/>
            <a:stretch/>
          </p:blipFill>
          <p:spPr bwMode="auto">
            <a:xfrm>
              <a:off x="3265610" y="2656841"/>
              <a:ext cx="5187509" cy="1605280"/>
            </a:xfrm>
            <a:prstGeom prst="bracketPai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442E635-1B2B-6A4F-86DD-C12642A7C27C}"/>
                </a:ext>
              </a:extLst>
            </p:cNvPr>
            <p:cNvSpPr/>
            <p:nvPr/>
          </p:nvSpPr>
          <p:spPr>
            <a:xfrm>
              <a:off x="3306184" y="2710927"/>
              <a:ext cx="5091952" cy="1394908"/>
            </a:xfrm>
            <a:custGeom>
              <a:avLst/>
              <a:gdLst>
                <a:gd name="connsiteX0" fmla="*/ 10757 w 5091952"/>
                <a:gd name="connsiteY0" fmla="*/ 971774 h 1394908"/>
                <a:gd name="connsiteX1" fmla="*/ 545054 w 5091952"/>
                <a:gd name="connsiteY1" fmla="*/ 1032734 h 1394908"/>
                <a:gd name="connsiteX2" fmla="*/ 591670 w 5091952"/>
                <a:gd name="connsiteY2" fmla="*/ 971774 h 1394908"/>
                <a:gd name="connsiteX3" fmla="*/ 616771 w 5091952"/>
                <a:gd name="connsiteY3" fmla="*/ 950259 h 1394908"/>
                <a:gd name="connsiteX4" fmla="*/ 663388 w 5091952"/>
                <a:gd name="connsiteY4" fmla="*/ 950259 h 1394908"/>
                <a:gd name="connsiteX5" fmla="*/ 720762 w 5091952"/>
                <a:gd name="connsiteY5" fmla="*/ 950259 h 1394908"/>
                <a:gd name="connsiteX6" fmla="*/ 846268 w 5091952"/>
                <a:gd name="connsiteY6" fmla="*/ 993289 h 1394908"/>
                <a:gd name="connsiteX7" fmla="*/ 921571 w 5091952"/>
                <a:gd name="connsiteY7" fmla="*/ 1021977 h 1394908"/>
                <a:gd name="connsiteX8" fmla="*/ 1000461 w 5091952"/>
                <a:gd name="connsiteY8" fmla="*/ 1039906 h 1394908"/>
                <a:gd name="connsiteX9" fmla="*/ 1118795 w 5091952"/>
                <a:gd name="connsiteY9" fmla="*/ 1061421 h 1394908"/>
                <a:gd name="connsiteX10" fmla="*/ 1215614 w 5091952"/>
                <a:gd name="connsiteY10" fmla="*/ 1072179 h 1394908"/>
                <a:gd name="connsiteX11" fmla="*/ 1294503 w 5091952"/>
                <a:gd name="connsiteY11" fmla="*/ 1065007 h 1394908"/>
                <a:gd name="connsiteX12" fmla="*/ 1308847 w 5091952"/>
                <a:gd name="connsiteY12" fmla="*/ 1050664 h 1394908"/>
                <a:gd name="connsiteX13" fmla="*/ 1344705 w 5091952"/>
                <a:gd name="connsiteY13" fmla="*/ 1072179 h 1394908"/>
                <a:gd name="connsiteX14" fmla="*/ 1398494 w 5091952"/>
                <a:gd name="connsiteY14" fmla="*/ 1100866 h 1394908"/>
                <a:gd name="connsiteX15" fmla="*/ 1495312 w 5091952"/>
                <a:gd name="connsiteY15" fmla="*/ 1129553 h 1394908"/>
                <a:gd name="connsiteX16" fmla="*/ 1624404 w 5091952"/>
                <a:gd name="connsiteY16" fmla="*/ 1168998 h 1394908"/>
                <a:gd name="connsiteX17" fmla="*/ 1717637 w 5091952"/>
                <a:gd name="connsiteY17" fmla="*/ 1190513 h 1394908"/>
                <a:gd name="connsiteX18" fmla="*/ 1778597 w 5091952"/>
                <a:gd name="connsiteY18" fmla="*/ 1190513 h 1394908"/>
                <a:gd name="connsiteX19" fmla="*/ 1846729 w 5091952"/>
                <a:gd name="connsiteY19" fmla="*/ 1158240 h 1394908"/>
                <a:gd name="connsiteX20" fmla="*/ 1875416 w 5091952"/>
                <a:gd name="connsiteY20" fmla="*/ 1143897 h 1394908"/>
                <a:gd name="connsiteX21" fmla="*/ 1961477 w 5091952"/>
                <a:gd name="connsiteY21" fmla="*/ 1161826 h 1394908"/>
                <a:gd name="connsiteX22" fmla="*/ 2022437 w 5091952"/>
                <a:gd name="connsiteY22" fmla="*/ 1172584 h 1394908"/>
                <a:gd name="connsiteX23" fmla="*/ 2047538 w 5091952"/>
                <a:gd name="connsiteY23" fmla="*/ 1215614 h 1394908"/>
                <a:gd name="connsiteX24" fmla="*/ 2140771 w 5091952"/>
                <a:gd name="connsiteY24" fmla="*/ 1233544 h 1394908"/>
                <a:gd name="connsiteX25" fmla="*/ 2165872 w 5091952"/>
                <a:gd name="connsiteY25" fmla="*/ 1183341 h 1394908"/>
                <a:gd name="connsiteX26" fmla="*/ 2201731 w 5091952"/>
                <a:gd name="connsiteY26" fmla="*/ 1140311 h 1394908"/>
                <a:gd name="connsiteX27" fmla="*/ 2284207 w 5091952"/>
                <a:gd name="connsiteY27" fmla="*/ 1179755 h 1394908"/>
                <a:gd name="connsiteX28" fmla="*/ 2413298 w 5091952"/>
                <a:gd name="connsiteY28" fmla="*/ 1197685 h 1394908"/>
                <a:gd name="connsiteX29" fmla="*/ 2556734 w 5091952"/>
                <a:gd name="connsiteY29" fmla="*/ 1197685 h 1394908"/>
                <a:gd name="connsiteX30" fmla="*/ 2793402 w 5091952"/>
                <a:gd name="connsiteY30" fmla="*/ 1176169 h 1394908"/>
                <a:gd name="connsiteX31" fmla="*/ 3069515 w 5091952"/>
                <a:gd name="connsiteY31" fmla="*/ 1136725 h 1394908"/>
                <a:gd name="connsiteX32" fmla="*/ 3227294 w 5091952"/>
                <a:gd name="connsiteY32" fmla="*/ 1090108 h 1394908"/>
                <a:gd name="connsiteX33" fmla="*/ 3299011 w 5091952"/>
                <a:gd name="connsiteY33" fmla="*/ 1061421 h 1394908"/>
                <a:gd name="connsiteX34" fmla="*/ 3370729 w 5091952"/>
                <a:gd name="connsiteY34" fmla="*/ 1136725 h 1394908"/>
                <a:gd name="connsiteX35" fmla="*/ 3460376 w 5091952"/>
                <a:gd name="connsiteY35" fmla="*/ 1161826 h 1394908"/>
                <a:gd name="connsiteX36" fmla="*/ 3607397 w 5091952"/>
                <a:gd name="connsiteY36" fmla="*/ 1154654 h 1394908"/>
                <a:gd name="connsiteX37" fmla="*/ 3664771 w 5091952"/>
                <a:gd name="connsiteY37" fmla="*/ 1158240 h 1394908"/>
                <a:gd name="connsiteX38" fmla="*/ 3668357 w 5091952"/>
                <a:gd name="connsiteY38" fmla="*/ 1229958 h 1394908"/>
                <a:gd name="connsiteX39" fmla="*/ 3689872 w 5091952"/>
                <a:gd name="connsiteY39" fmla="*/ 1305261 h 1394908"/>
                <a:gd name="connsiteX40" fmla="*/ 3779520 w 5091952"/>
                <a:gd name="connsiteY40" fmla="*/ 1326777 h 1394908"/>
                <a:gd name="connsiteX41" fmla="*/ 3951642 w 5091952"/>
                <a:gd name="connsiteY41" fmla="*/ 1330362 h 1394908"/>
                <a:gd name="connsiteX42" fmla="*/ 4181138 w 5091952"/>
                <a:gd name="connsiteY42" fmla="*/ 1348292 h 1394908"/>
                <a:gd name="connsiteX43" fmla="*/ 4295887 w 5091952"/>
                <a:gd name="connsiteY43" fmla="*/ 1348292 h 1394908"/>
                <a:gd name="connsiteX44" fmla="*/ 4392705 w 5091952"/>
                <a:gd name="connsiteY44" fmla="*/ 1312433 h 1394908"/>
                <a:gd name="connsiteX45" fmla="*/ 4432150 w 5091952"/>
                <a:gd name="connsiteY45" fmla="*/ 1298089 h 1394908"/>
                <a:gd name="connsiteX46" fmla="*/ 4507454 w 5091952"/>
                <a:gd name="connsiteY46" fmla="*/ 1330362 h 1394908"/>
                <a:gd name="connsiteX47" fmla="*/ 4604272 w 5091952"/>
                <a:gd name="connsiteY47" fmla="*/ 1380565 h 1394908"/>
                <a:gd name="connsiteX48" fmla="*/ 4683162 w 5091952"/>
                <a:gd name="connsiteY48" fmla="*/ 1366221 h 1394908"/>
                <a:gd name="connsiteX49" fmla="*/ 4754880 w 5091952"/>
                <a:gd name="connsiteY49" fmla="*/ 1359049 h 1394908"/>
                <a:gd name="connsiteX50" fmla="*/ 4855284 w 5091952"/>
                <a:gd name="connsiteY50" fmla="*/ 1394908 h 1394908"/>
                <a:gd name="connsiteX51" fmla="*/ 4955689 w 5091952"/>
                <a:gd name="connsiteY51" fmla="*/ 1369807 h 1394908"/>
                <a:gd name="connsiteX52" fmla="*/ 5048922 w 5091952"/>
                <a:gd name="connsiteY52" fmla="*/ 1330362 h 1394908"/>
                <a:gd name="connsiteX53" fmla="*/ 5091952 w 5091952"/>
                <a:gd name="connsiteY53" fmla="*/ 1294504 h 1394908"/>
                <a:gd name="connsiteX54" fmla="*/ 5059680 w 5091952"/>
                <a:gd name="connsiteY54" fmla="*/ 1161826 h 1394908"/>
                <a:gd name="connsiteX55" fmla="*/ 5063265 w 5091952"/>
                <a:gd name="connsiteY55" fmla="*/ 1100866 h 1394908"/>
                <a:gd name="connsiteX56" fmla="*/ 4729778 w 5091952"/>
                <a:gd name="connsiteY56" fmla="*/ 530711 h 1394908"/>
                <a:gd name="connsiteX57" fmla="*/ 4654475 w 5091952"/>
                <a:gd name="connsiteY57" fmla="*/ 523539 h 1394908"/>
                <a:gd name="connsiteX58" fmla="*/ 4586343 w 5091952"/>
                <a:gd name="connsiteY58" fmla="*/ 516367 h 1394908"/>
                <a:gd name="connsiteX59" fmla="*/ 4543312 w 5091952"/>
                <a:gd name="connsiteY59" fmla="*/ 523539 h 1394908"/>
                <a:gd name="connsiteX60" fmla="*/ 4489524 w 5091952"/>
                <a:gd name="connsiteY60" fmla="*/ 527125 h 1394908"/>
                <a:gd name="connsiteX61" fmla="*/ 4432150 w 5091952"/>
                <a:gd name="connsiteY61" fmla="*/ 502024 h 1394908"/>
                <a:gd name="connsiteX62" fmla="*/ 4360432 w 5091952"/>
                <a:gd name="connsiteY62" fmla="*/ 516367 h 1394908"/>
                <a:gd name="connsiteX63" fmla="*/ 4306644 w 5091952"/>
                <a:gd name="connsiteY63" fmla="*/ 548640 h 1394908"/>
                <a:gd name="connsiteX64" fmla="*/ 4245684 w 5091952"/>
                <a:gd name="connsiteY64" fmla="*/ 562984 h 1394908"/>
                <a:gd name="connsiteX65" fmla="*/ 4234927 w 5091952"/>
                <a:gd name="connsiteY65" fmla="*/ 613186 h 1394908"/>
                <a:gd name="connsiteX66" fmla="*/ 4184724 w 5091952"/>
                <a:gd name="connsiteY66" fmla="*/ 623944 h 1394908"/>
                <a:gd name="connsiteX67" fmla="*/ 4127350 w 5091952"/>
                <a:gd name="connsiteY67" fmla="*/ 552226 h 1394908"/>
                <a:gd name="connsiteX68" fmla="*/ 4073562 w 5091952"/>
                <a:gd name="connsiteY68" fmla="*/ 480508 h 1394908"/>
                <a:gd name="connsiteX69" fmla="*/ 3991087 w 5091952"/>
                <a:gd name="connsiteY69" fmla="*/ 455407 h 1394908"/>
                <a:gd name="connsiteX70" fmla="*/ 3872752 w 5091952"/>
                <a:gd name="connsiteY70" fmla="*/ 458993 h 1394908"/>
                <a:gd name="connsiteX71" fmla="*/ 3801035 w 5091952"/>
                <a:gd name="connsiteY71" fmla="*/ 469751 h 1394908"/>
                <a:gd name="connsiteX72" fmla="*/ 3740075 w 5091952"/>
                <a:gd name="connsiteY72" fmla="*/ 487680 h 1394908"/>
                <a:gd name="connsiteX73" fmla="*/ 3711388 w 5091952"/>
                <a:gd name="connsiteY73" fmla="*/ 498438 h 1394908"/>
                <a:gd name="connsiteX74" fmla="*/ 3664771 w 5091952"/>
                <a:gd name="connsiteY74" fmla="*/ 537882 h 1394908"/>
                <a:gd name="connsiteX75" fmla="*/ 3614569 w 5091952"/>
                <a:gd name="connsiteY75" fmla="*/ 580913 h 1394908"/>
                <a:gd name="connsiteX76" fmla="*/ 3589468 w 5091952"/>
                <a:gd name="connsiteY76" fmla="*/ 602428 h 1394908"/>
                <a:gd name="connsiteX77" fmla="*/ 3524922 w 5091952"/>
                <a:gd name="connsiteY77" fmla="*/ 591671 h 1394908"/>
                <a:gd name="connsiteX78" fmla="*/ 3460376 w 5091952"/>
                <a:gd name="connsiteY78" fmla="*/ 588085 h 1394908"/>
                <a:gd name="connsiteX79" fmla="*/ 3374315 w 5091952"/>
                <a:gd name="connsiteY79" fmla="*/ 588085 h 1394908"/>
                <a:gd name="connsiteX80" fmla="*/ 3349214 w 5091952"/>
                <a:gd name="connsiteY80" fmla="*/ 606014 h 1394908"/>
                <a:gd name="connsiteX81" fmla="*/ 3302597 w 5091952"/>
                <a:gd name="connsiteY81" fmla="*/ 480508 h 1394908"/>
                <a:gd name="connsiteX82" fmla="*/ 3263152 w 5091952"/>
                <a:gd name="connsiteY82" fmla="*/ 383689 h 1394908"/>
                <a:gd name="connsiteX83" fmla="*/ 3212950 w 5091952"/>
                <a:gd name="connsiteY83" fmla="*/ 304800 h 1394908"/>
                <a:gd name="connsiteX84" fmla="*/ 3205778 w 5091952"/>
                <a:gd name="connsiteY84" fmla="*/ 251012 h 1394908"/>
                <a:gd name="connsiteX85" fmla="*/ 3101788 w 5091952"/>
                <a:gd name="connsiteY85" fmla="*/ 251012 h 1394908"/>
                <a:gd name="connsiteX86" fmla="*/ 3019312 w 5091952"/>
                <a:gd name="connsiteY86" fmla="*/ 276113 h 1394908"/>
                <a:gd name="connsiteX87" fmla="*/ 2944009 w 5091952"/>
                <a:gd name="connsiteY87" fmla="*/ 304800 h 1394908"/>
                <a:gd name="connsiteX88" fmla="*/ 2840018 w 5091952"/>
                <a:gd name="connsiteY88" fmla="*/ 340659 h 1394908"/>
                <a:gd name="connsiteX89" fmla="*/ 2739614 w 5091952"/>
                <a:gd name="connsiteY89" fmla="*/ 362174 h 1394908"/>
                <a:gd name="connsiteX90" fmla="*/ 2614108 w 5091952"/>
                <a:gd name="connsiteY90" fmla="*/ 398033 h 1394908"/>
                <a:gd name="connsiteX91" fmla="*/ 2470672 w 5091952"/>
                <a:gd name="connsiteY91" fmla="*/ 415962 h 1394908"/>
                <a:gd name="connsiteX92" fmla="*/ 2388197 w 5091952"/>
                <a:gd name="connsiteY92" fmla="*/ 415962 h 1394908"/>
                <a:gd name="connsiteX93" fmla="*/ 2309308 w 5091952"/>
                <a:gd name="connsiteY93" fmla="*/ 444649 h 1394908"/>
                <a:gd name="connsiteX94" fmla="*/ 2244762 w 5091952"/>
                <a:gd name="connsiteY94" fmla="*/ 448235 h 1394908"/>
                <a:gd name="connsiteX95" fmla="*/ 2287792 w 5091952"/>
                <a:gd name="connsiteY95" fmla="*/ 387275 h 1394908"/>
                <a:gd name="connsiteX96" fmla="*/ 2302136 w 5091952"/>
                <a:gd name="connsiteY96" fmla="*/ 326315 h 1394908"/>
                <a:gd name="connsiteX97" fmla="*/ 2323651 w 5091952"/>
                <a:gd name="connsiteY97" fmla="*/ 265355 h 1394908"/>
                <a:gd name="connsiteX98" fmla="*/ 2320065 w 5091952"/>
                <a:gd name="connsiteY98" fmla="*/ 229497 h 1394908"/>
                <a:gd name="connsiteX99" fmla="*/ 2155115 w 5091952"/>
                <a:gd name="connsiteY99" fmla="*/ 182880 h 1394908"/>
                <a:gd name="connsiteX100" fmla="*/ 2029609 w 5091952"/>
                <a:gd name="connsiteY100" fmla="*/ 197224 h 1394908"/>
                <a:gd name="connsiteX101" fmla="*/ 1950720 w 5091952"/>
                <a:gd name="connsiteY101" fmla="*/ 197224 h 1394908"/>
                <a:gd name="connsiteX102" fmla="*/ 1889760 w 5091952"/>
                <a:gd name="connsiteY102" fmla="*/ 261769 h 1394908"/>
                <a:gd name="connsiteX103" fmla="*/ 1846729 w 5091952"/>
                <a:gd name="connsiteY103" fmla="*/ 258184 h 1394908"/>
                <a:gd name="connsiteX104" fmla="*/ 1792941 w 5091952"/>
                <a:gd name="connsiteY104" fmla="*/ 136264 h 1394908"/>
                <a:gd name="connsiteX105" fmla="*/ 1724809 w 5091952"/>
                <a:gd name="connsiteY105" fmla="*/ 60960 h 1394908"/>
                <a:gd name="connsiteX106" fmla="*/ 1631576 w 5091952"/>
                <a:gd name="connsiteY106" fmla="*/ 21515 h 1394908"/>
                <a:gd name="connsiteX107" fmla="*/ 1488141 w 5091952"/>
                <a:gd name="connsiteY107" fmla="*/ 7172 h 1394908"/>
                <a:gd name="connsiteX108" fmla="*/ 1409251 w 5091952"/>
                <a:gd name="connsiteY108" fmla="*/ 0 h 1394908"/>
                <a:gd name="connsiteX109" fmla="*/ 1369807 w 5091952"/>
                <a:gd name="connsiteY109" fmla="*/ 53788 h 1394908"/>
                <a:gd name="connsiteX110" fmla="*/ 1344705 w 5091952"/>
                <a:gd name="connsiteY110" fmla="*/ 82475 h 1394908"/>
                <a:gd name="connsiteX111" fmla="*/ 1265816 w 5091952"/>
                <a:gd name="connsiteY111" fmla="*/ 71718 h 1394908"/>
                <a:gd name="connsiteX112" fmla="*/ 1165411 w 5091952"/>
                <a:gd name="connsiteY112" fmla="*/ 68132 h 1394908"/>
                <a:gd name="connsiteX113" fmla="*/ 1104451 w 5091952"/>
                <a:gd name="connsiteY113" fmla="*/ 103991 h 1394908"/>
                <a:gd name="connsiteX114" fmla="*/ 1068592 w 5091952"/>
                <a:gd name="connsiteY114" fmla="*/ 132678 h 1394908"/>
                <a:gd name="connsiteX115" fmla="*/ 917985 w 5091952"/>
                <a:gd name="connsiteY115" fmla="*/ 143435 h 1394908"/>
                <a:gd name="connsiteX116" fmla="*/ 785308 w 5091952"/>
                <a:gd name="connsiteY116" fmla="*/ 143435 h 1394908"/>
                <a:gd name="connsiteX117" fmla="*/ 645458 w 5091952"/>
                <a:gd name="connsiteY117" fmla="*/ 143435 h 1394908"/>
                <a:gd name="connsiteX118" fmla="*/ 516367 w 5091952"/>
                <a:gd name="connsiteY118" fmla="*/ 143435 h 1394908"/>
                <a:gd name="connsiteX119" fmla="*/ 469750 w 5091952"/>
                <a:gd name="connsiteY119" fmla="*/ 143435 h 1394908"/>
                <a:gd name="connsiteX120" fmla="*/ 405204 w 5091952"/>
                <a:gd name="connsiteY120" fmla="*/ 190052 h 1394908"/>
                <a:gd name="connsiteX121" fmla="*/ 358588 w 5091952"/>
                <a:gd name="connsiteY121" fmla="*/ 182880 h 1394908"/>
                <a:gd name="connsiteX122" fmla="*/ 315557 w 5091952"/>
                <a:gd name="connsiteY122" fmla="*/ 222325 h 1394908"/>
                <a:gd name="connsiteX123" fmla="*/ 308385 w 5091952"/>
                <a:gd name="connsiteY123" fmla="*/ 294042 h 1394908"/>
                <a:gd name="connsiteX124" fmla="*/ 247425 w 5091952"/>
                <a:gd name="connsiteY124" fmla="*/ 355002 h 1394908"/>
                <a:gd name="connsiteX125" fmla="*/ 294042 w 5091952"/>
                <a:gd name="connsiteY125" fmla="*/ 372932 h 1394908"/>
                <a:gd name="connsiteX126" fmla="*/ 358588 w 5091952"/>
                <a:gd name="connsiteY126" fmla="*/ 441064 h 1394908"/>
                <a:gd name="connsiteX127" fmla="*/ 75303 w 5091952"/>
                <a:gd name="connsiteY127" fmla="*/ 623944 h 1394908"/>
                <a:gd name="connsiteX128" fmla="*/ 82475 w 5091952"/>
                <a:gd name="connsiteY128" fmla="*/ 717177 h 1394908"/>
                <a:gd name="connsiteX129" fmla="*/ 35858 w 5091952"/>
                <a:gd name="connsiteY129" fmla="*/ 760207 h 1394908"/>
                <a:gd name="connsiteX130" fmla="*/ 7171 w 5091952"/>
                <a:gd name="connsiteY130" fmla="*/ 792480 h 1394908"/>
                <a:gd name="connsiteX131" fmla="*/ 3585 w 5091952"/>
                <a:gd name="connsiteY131" fmla="*/ 839097 h 1394908"/>
                <a:gd name="connsiteX132" fmla="*/ 10757 w 5091952"/>
                <a:gd name="connsiteY132" fmla="*/ 882127 h 1394908"/>
                <a:gd name="connsiteX133" fmla="*/ 0 w 5091952"/>
                <a:gd name="connsiteY133" fmla="*/ 917986 h 1394908"/>
                <a:gd name="connsiteX134" fmla="*/ 10757 w 5091952"/>
                <a:gd name="connsiteY134" fmla="*/ 971774 h 139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5091952" h="1394908">
                  <a:moveTo>
                    <a:pt x="10757" y="971774"/>
                  </a:moveTo>
                  <a:lnTo>
                    <a:pt x="545054" y="1032734"/>
                  </a:lnTo>
                  <a:lnTo>
                    <a:pt x="591670" y="971774"/>
                  </a:lnTo>
                  <a:lnTo>
                    <a:pt x="616771" y="950259"/>
                  </a:lnTo>
                  <a:lnTo>
                    <a:pt x="663388" y="950259"/>
                  </a:lnTo>
                  <a:lnTo>
                    <a:pt x="720762" y="950259"/>
                  </a:lnTo>
                  <a:lnTo>
                    <a:pt x="846268" y="993289"/>
                  </a:lnTo>
                  <a:lnTo>
                    <a:pt x="921571" y="1021977"/>
                  </a:lnTo>
                  <a:lnTo>
                    <a:pt x="1000461" y="1039906"/>
                  </a:lnTo>
                  <a:lnTo>
                    <a:pt x="1118795" y="1061421"/>
                  </a:lnTo>
                  <a:lnTo>
                    <a:pt x="1215614" y="1072179"/>
                  </a:lnTo>
                  <a:lnTo>
                    <a:pt x="1294503" y="1065007"/>
                  </a:lnTo>
                  <a:lnTo>
                    <a:pt x="1308847" y="1050664"/>
                  </a:lnTo>
                  <a:lnTo>
                    <a:pt x="1344705" y="1072179"/>
                  </a:lnTo>
                  <a:lnTo>
                    <a:pt x="1398494" y="1100866"/>
                  </a:lnTo>
                  <a:lnTo>
                    <a:pt x="1495312" y="1129553"/>
                  </a:lnTo>
                  <a:lnTo>
                    <a:pt x="1624404" y="1168998"/>
                  </a:lnTo>
                  <a:lnTo>
                    <a:pt x="1717637" y="1190513"/>
                  </a:lnTo>
                  <a:lnTo>
                    <a:pt x="1778597" y="1190513"/>
                  </a:lnTo>
                  <a:lnTo>
                    <a:pt x="1846729" y="1158240"/>
                  </a:lnTo>
                  <a:lnTo>
                    <a:pt x="1875416" y="1143897"/>
                  </a:lnTo>
                  <a:lnTo>
                    <a:pt x="1961477" y="1161826"/>
                  </a:lnTo>
                  <a:lnTo>
                    <a:pt x="2022437" y="1172584"/>
                  </a:lnTo>
                  <a:lnTo>
                    <a:pt x="2047538" y="1215614"/>
                  </a:lnTo>
                  <a:lnTo>
                    <a:pt x="2140771" y="1233544"/>
                  </a:lnTo>
                  <a:lnTo>
                    <a:pt x="2165872" y="1183341"/>
                  </a:lnTo>
                  <a:lnTo>
                    <a:pt x="2201731" y="1140311"/>
                  </a:lnTo>
                  <a:lnTo>
                    <a:pt x="2284207" y="1179755"/>
                  </a:lnTo>
                  <a:lnTo>
                    <a:pt x="2413298" y="1197685"/>
                  </a:lnTo>
                  <a:lnTo>
                    <a:pt x="2556734" y="1197685"/>
                  </a:lnTo>
                  <a:lnTo>
                    <a:pt x="2793402" y="1176169"/>
                  </a:lnTo>
                  <a:lnTo>
                    <a:pt x="3069515" y="1136725"/>
                  </a:lnTo>
                  <a:lnTo>
                    <a:pt x="3227294" y="1090108"/>
                  </a:lnTo>
                  <a:lnTo>
                    <a:pt x="3299011" y="1061421"/>
                  </a:lnTo>
                  <a:lnTo>
                    <a:pt x="3370729" y="1136725"/>
                  </a:lnTo>
                  <a:lnTo>
                    <a:pt x="3460376" y="1161826"/>
                  </a:lnTo>
                  <a:lnTo>
                    <a:pt x="3607397" y="1154654"/>
                  </a:lnTo>
                  <a:lnTo>
                    <a:pt x="3664771" y="1158240"/>
                  </a:lnTo>
                  <a:lnTo>
                    <a:pt x="3668357" y="1229958"/>
                  </a:lnTo>
                  <a:lnTo>
                    <a:pt x="3689872" y="1305261"/>
                  </a:lnTo>
                  <a:lnTo>
                    <a:pt x="3779520" y="1326777"/>
                  </a:lnTo>
                  <a:lnTo>
                    <a:pt x="3951642" y="1330362"/>
                  </a:lnTo>
                  <a:lnTo>
                    <a:pt x="4181138" y="1348292"/>
                  </a:lnTo>
                  <a:lnTo>
                    <a:pt x="4295887" y="1348292"/>
                  </a:lnTo>
                  <a:lnTo>
                    <a:pt x="4392705" y="1312433"/>
                  </a:lnTo>
                  <a:lnTo>
                    <a:pt x="4432150" y="1298089"/>
                  </a:lnTo>
                  <a:lnTo>
                    <a:pt x="4507454" y="1330362"/>
                  </a:lnTo>
                  <a:lnTo>
                    <a:pt x="4604272" y="1380565"/>
                  </a:lnTo>
                  <a:lnTo>
                    <a:pt x="4683162" y="1366221"/>
                  </a:lnTo>
                  <a:lnTo>
                    <a:pt x="4754880" y="1359049"/>
                  </a:lnTo>
                  <a:lnTo>
                    <a:pt x="4855284" y="1394908"/>
                  </a:lnTo>
                  <a:lnTo>
                    <a:pt x="4955689" y="1369807"/>
                  </a:lnTo>
                  <a:lnTo>
                    <a:pt x="5048922" y="1330362"/>
                  </a:lnTo>
                  <a:lnTo>
                    <a:pt x="5091952" y="1294504"/>
                  </a:lnTo>
                  <a:lnTo>
                    <a:pt x="5059680" y="1161826"/>
                  </a:lnTo>
                  <a:lnTo>
                    <a:pt x="5063265" y="1100866"/>
                  </a:lnTo>
                  <a:lnTo>
                    <a:pt x="4729778" y="530711"/>
                  </a:lnTo>
                  <a:lnTo>
                    <a:pt x="4654475" y="523539"/>
                  </a:lnTo>
                  <a:lnTo>
                    <a:pt x="4586343" y="516367"/>
                  </a:lnTo>
                  <a:lnTo>
                    <a:pt x="4543312" y="523539"/>
                  </a:lnTo>
                  <a:lnTo>
                    <a:pt x="4489524" y="527125"/>
                  </a:lnTo>
                  <a:lnTo>
                    <a:pt x="4432150" y="502024"/>
                  </a:lnTo>
                  <a:lnTo>
                    <a:pt x="4360432" y="516367"/>
                  </a:lnTo>
                  <a:lnTo>
                    <a:pt x="4306644" y="548640"/>
                  </a:lnTo>
                  <a:lnTo>
                    <a:pt x="4245684" y="562984"/>
                  </a:lnTo>
                  <a:lnTo>
                    <a:pt x="4234927" y="613186"/>
                  </a:lnTo>
                  <a:lnTo>
                    <a:pt x="4184724" y="623944"/>
                  </a:lnTo>
                  <a:lnTo>
                    <a:pt x="4127350" y="552226"/>
                  </a:lnTo>
                  <a:lnTo>
                    <a:pt x="4073562" y="480508"/>
                  </a:lnTo>
                  <a:lnTo>
                    <a:pt x="3991087" y="455407"/>
                  </a:lnTo>
                  <a:lnTo>
                    <a:pt x="3872752" y="458993"/>
                  </a:lnTo>
                  <a:lnTo>
                    <a:pt x="3801035" y="469751"/>
                  </a:lnTo>
                  <a:lnTo>
                    <a:pt x="3740075" y="487680"/>
                  </a:lnTo>
                  <a:lnTo>
                    <a:pt x="3711388" y="498438"/>
                  </a:lnTo>
                  <a:lnTo>
                    <a:pt x="3664771" y="537882"/>
                  </a:lnTo>
                  <a:lnTo>
                    <a:pt x="3614569" y="580913"/>
                  </a:lnTo>
                  <a:lnTo>
                    <a:pt x="3589468" y="602428"/>
                  </a:lnTo>
                  <a:lnTo>
                    <a:pt x="3524922" y="591671"/>
                  </a:lnTo>
                  <a:lnTo>
                    <a:pt x="3460376" y="588085"/>
                  </a:lnTo>
                  <a:lnTo>
                    <a:pt x="3374315" y="588085"/>
                  </a:lnTo>
                  <a:lnTo>
                    <a:pt x="3349214" y="606014"/>
                  </a:lnTo>
                  <a:lnTo>
                    <a:pt x="3302597" y="480508"/>
                  </a:lnTo>
                  <a:lnTo>
                    <a:pt x="3263152" y="383689"/>
                  </a:lnTo>
                  <a:lnTo>
                    <a:pt x="3212950" y="304800"/>
                  </a:lnTo>
                  <a:lnTo>
                    <a:pt x="3205778" y="251012"/>
                  </a:lnTo>
                  <a:lnTo>
                    <a:pt x="3101788" y="251012"/>
                  </a:lnTo>
                  <a:lnTo>
                    <a:pt x="3019312" y="276113"/>
                  </a:lnTo>
                  <a:lnTo>
                    <a:pt x="2944009" y="304800"/>
                  </a:lnTo>
                  <a:lnTo>
                    <a:pt x="2840018" y="340659"/>
                  </a:lnTo>
                  <a:lnTo>
                    <a:pt x="2739614" y="362174"/>
                  </a:lnTo>
                  <a:lnTo>
                    <a:pt x="2614108" y="398033"/>
                  </a:lnTo>
                  <a:lnTo>
                    <a:pt x="2470672" y="415962"/>
                  </a:lnTo>
                  <a:lnTo>
                    <a:pt x="2388197" y="415962"/>
                  </a:lnTo>
                  <a:lnTo>
                    <a:pt x="2309308" y="444649"/>
                  </a:lnTo>
                  <a:lnTo>
                    <a:pt x="2244762" y="448235"/>
                  </a:lnTo>
                  <a:lnTo>
                    <a:pt x="2287792" y="387275"/>
                  </a:lnTo>
                  <a:lnTo>
                    <a:pt x="2302136" y="326315"/>
                  </a:lnTo>
                  <a:lnTo>
                    <a:pt x="2323651" y="265355"/>
                  </a:lnTo>
                  <a:lnTo>
                    <a:pt x="2320065" y="229497"/>
                  </a:lnTo>
                  <a:lnTo>
                    <a:pt x="2155115" y="182880"/>
                  </a:lnTo>
                  <a:lnTo>
                    <a:pt x="2029609" y="197224"/>
                  </a:lnTo>
                  <a:lnTo>
                    <a:pt x="1950720" y="197224"/>
                  </a:lnTo>
                  <a:lnTo>
                    <a:pt x="1889760" y="261769"/>
                  </a:lnTo>
                  <a:lnTo>
                    <a:pt x="1846729" y="258184"/>
                  </a:lnTo>
                  <a:lnTo>
                    <a:pt x="1792941" y="136264"/>
                  </a:lnTo>
                  <a:lnTo>
                    <a:pt x="1724809" y="60960"/>
                  </a:lnTo>
                  <a:lnTo>
                    <a:pt x="1631576" y="21515"/>
                  </a:lnTo>
                  <a:lnTo>
                    <a:pt x="1488141" y="7172"/>
                  </a:lnTo>
                  <a:lnTo>
                    <a:pt x="1409251" y="0"/>
                  </a:lnTo>
                  <a:lnTo>
                    <a:pt x="1369807" y="53788"/>
                  </a:lnTo>
                  <a:lnTo>
                    <a:pt x="1344705" y="82475"/>
                  </a:lnTo>
                  <a:lnTo>
                    <a:pt x="1265816" y="71718"/>
                  </a:lnTo>
                  <a:lnTo>
                    <a:pt x="1165411" y="68132"/>
                  </a:lnTo>
                  <a:lnTo>
                    <a:pt x="1104451" y="103991"/>
                  </a:lnTo>
                  <a:lnTo>
                    <a:pt x="1068592" y="132678"/>
                  </a:lnTo>
                  <a:lnTo>
                    <a:pt x="917985" y="143435"/>
                  </a:lnTo>
                  <a:lnTo>
                    <a:pt x="785308" y="143435"/>
                  </a:lnTo>
                  <a:lnTo>
                    <a:pt x="645458" y="143435"/>
                  </a:lnTo>
                  <a:lnTo>
                    <a:pt x="516367" y="143435"/>
                  </a:lnTo>
                  <a:lnTo>
                    <a:pt x="469750" y="143435"/>
                  </a:lnTo>
                  <a:lnTo>
                    <a:pt x="405204" y="190052"/>
                  </a:lnTo>
                  <a:lnTo>
                    <a:pt x="358588" y="182880"/>
                  </a:lnTo>
                  <a:lnTo>
                    <a:pt x="315557" y="222325"/>
                  </a:lnTo>
                  <a:lnTo>
                    <a:pt x="308385" y="294042"/>
                  </a:lnTo>
                  <a:lnTo>
                    <a:pt x="247425" y="355002"/>
                  </a:lnTo>
                  <a:lnTo>
                    <a:pt x="294042" y="372932"/>
                  </a:lnTo>
                  <a:lnTo>
                    <a:pt x="358588" y="441064"/>
                  </a:lnTo>
                  <a:lnTo>
                    <a:pt x="75303" y="623944"/>
                  </a:lnTo>
                  <a:lnTo>
                    <a:pt x="82475" y="717177"/>
                  </a:lnTo>
                  <a:lnTo>
                    <a:pt x="35858" y="760207"/>
                  </a:lnTo>
                  <a:lnTo>
                    <a:pt x="7171" y="792480"/>
                  </a:lnTo>
                  <a:lnTo>
                    <a:pt x="3585" y="839097"/>
                  </a:lnTo>
                  <a:lnTo>
                    <a:pt x="10757" y="882127"/>
                  </a:lnTo>
                  <a:lnTo>
                    <a:pt x="0" y="917986"/>
                  </a:lnTo>
                  <a:lnTo>
                    <a:pt x="10757" y="971774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5F70FC-BD8F-2449-9855-4219474BF38D}"/>
              </a:ext>
            </a:extLst>
          </p:cNvPr>
          <p:cNvSpPr txBox="1"/>
          <p:nvPr/>
        </p:nvSpPr>
        <p:spPr>
          <a:xfrm>
            <a:off x="1891763" y="2303938"/>
            <a:ext cx="5052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3200" dirty="0">
                <a:solidFill>
                  <a:schemeClr val="accent2"/>
                </a:solidFill>
              </a:rPr>
              <a:t>for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/>
                </a:solidFill>
              </a:rPr>
              <a:t>item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/>
                </a:solidFill>
              </a:rPr>
              <a:t>in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/>
                </a:solidFill>
              </a:rPr>
              <a:t>                   :</a:t>
            </a:r>
          </a:p>
          <a:p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GB" sz="3200" dirty="0">
                <a:solidFill>
                  <a:schemeClr val="tx1"/>
                </a:solidFill>
              </a:rPr>
              <a:t>scan(item)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</a:t>
            </a:r>
            <a:r>
              <a:rPr lang="en-GB" sz="3200" dirty="0" err="1">
                <a:solidFill>
                  <a:schemeClr val="tx1"/>
                </a:solidFill>
              </a:rPr>
              <a:t>place_for_bagging</a:t>
            </a:r>
            <a:r>
              <a:rPr lang="en-GB" sz="3200" dirty="0">
                <a:solidFill>
                  <a:schemeClr val="tx1"/>
                </a:solidFill>
              </a:rPr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102795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9C56-6D4A-0B45-9EDC-B3866F05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CC739-5BE4-A94E-ABC2-A4C44FD151B1}"/>
              </a:ext>
            </a:extLst>
          </p:cNvPr>
          <p:cNvSpPr txBox="1"/>
          <p:nvPr/>
        </p:nvSpPr>
        <p:spPr>
          <a:xfrm>
            <a:off x="1891763" y="2303938"/>
            <a:ext cx="5052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3200" dirty="0">
                <a:solidFill>
                  <a:schemeClr val="accent2"/>
                </a:solidFill>
              </a:rPr>
              <a:t>for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/>
                </a:solidFill>
              </a:rPr>
              <a:t>item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/>
                </a:solidFill>
              </a:rPr>
              <a:t>in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/>
                </a:solidFill>
              </a:rPr>
              <a:t>basket:</a:t>
            </a:r>
          </a:p>
          <a:p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GB" sz="3200" dirty="0">
                <a:solidFill>
                  <a:schemeClr val="tx1"/>
                </a:solidFill>
              </a:rPr>
              <a:t>scan(item)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</a:t>
            </a:r>
            <a:r>
              <a:rPr lang="en-GB" sz="3200" dirty="0" err="1">
                <a:solidFill>
                  <a:schemeClr val="tx1"/>
                </a:solidFill>
              </a:rPr>
              <a:t>place_for_bagging</a:t>
            </a:r>
            <a:r>
              <a:rPr lang="en-GB" sz="3200" dirty="0">
                <a:solidFill>
                  <a:schemeClr val="tx1"/>
                </a:solidFill>
              </a:rPr>
              <a:t>(item)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465DA9-3C70-1B4A-8038-B7D8175F8414}"/>
              </a:ext>
            </a:extLst>
          </p:cNvPr>
          <p:cNvSpPr/>
          <p:nvPr/>
        </p:nvSpPr>
        <p:spPr>
          <a:xfrm>
            <a:off x="1891763" y="1427758"/>
            <a:ext cx="683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Bradley Hand ITC" panose="03070402050302030203" pitchFamily="66" charset="77"/>
                <a:ea typeface="HGSGothicE" panose="020B0900000000000000" pitchFamily="34" charset="-128"/>
              </a:rPr>
              <a:t>basket = [</a:t>
            </a:r>
            <a:r>
              <a:rPr lang="en-GB" sz="32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'juice', 'cereal', 'lemons'</a:t>
            </a:r>
            <a:r>
              <a:rPr lang="en-GB" sz="3200" b="1" dirty="0">
                <a:latin typeface="Bradley Hand ITC" panose="03070402050302030203" pitchFamily="66" charset="77"/>
                <a:ea typeface="HGSGothicE" panose="020B0900000000000000" pitchFamily="34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854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9C56-6D4A-0B45-9EDC-B3866F05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CC739-5BE4-A94E-ABC2-A4C44FD151B1}"/>
              </a:ext>
            </a:extLst>
          </p:cNvPr>
          <p:cNvSpPr txBox="1"/>
          <p:nvPr/>
        </p:nvSpPr>
        <p:spPr>
          <a:xfrm>
            <a:off x="1891763" y="2303938"/>
            <a:ext cx="5052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3200" dirty="0">
                <a:solidFill>
                  <a:schemeClr val="accent2">
                    <a:alpha val="50000"/>
                  </a:schemeClr>
                </a:solidFill>
              </a:rPr>
              <a:t>for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alpha val="50000"/>
                  </a:schemeClr>
                </a:solidFill>
              </a:rPr>
              <a:t>in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basket:</a:t>
            </a:r>
          </a:p>
          <a:p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scan(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)</a:t>
            </a:r>
          </a:p>
          <a:p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    </a:t>
            </a:r>
            <a:r>
              <a:rPr lang="en-GB" sz="3200" dirty="0" err="1">
                <a:solidFill>
                  <a:schemeClr val="tx1">
                    <a:alpha val="50000"/>
                  </a:schemeClr>
                </a:solidFill>
              </a:rPr>
              <a:t>place_for_bagging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465DA9-3C70-1B4A-8038-B7D8175F8414}"/>
              </a:ext>
            </a:extLst>
          </p:cNvPr>
          <p:cNvSpPr/>
          <p:nvPr/>
        </p:nvSpPr>
        <p:spPr>
          <a:xfrm>
            <a:off x="1891763" y="1427758"/>
            <a:ext cx="683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alpha val="5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basket = [</a:t>
            </a:r>
            <a:r>
              <a:rPr lang="en-GB" sz="32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'juice'</a:t>
            </a:r>
            <a:r>
              <a:rPr lang="en-GB" sz="3200" b="1" dirty="0">
                <a:solidFill>
                  <a:schemeClr val="accent6">
                    <a:alpha val="3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, 'cereal', 'lemons'</a:t>
            </a:r>
            <a:r>
              <a:rPr lang="en-GB" sz="3200" b="1" dirty="0">
                <a:solidFill>
                  <a:schemeClr val="tx1">
                    <a:alpha val="5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6D8AB-84CF-4647-B9D6-7912DC63DEFF}"/>
              </a:ext>
            </a:extLst>
          </p:cNvPr>
          <p:cNvSpPr/>
          <p:nvPr/>
        </p:nvSpPr>
        <p:spPr>
          <a:xfrm>
            <a:off x="2575428" y="2382004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'juice'</a:t>
            </a: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36371-950A-8E46-8CF8-8B9E9FDC9F5A}"/>
              </a:ext>
            </a:extLst>
          </p:cNvPr>
          <p:cNvSpPr/>
          <p:nvPr/>
        </p:nvSpPr>
        <p:spPr>
          <a:xfrm>
            <a:off x="3342508" y="2860180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'juice'</a:t>
            </a:r>
            <a:endParaRPr lang="en-GB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10364-E5EC-5646-8C81-8341B6C92A99}"/>
              </a:ext>
            </a:extLst>
          </p:cNvPr>
          <p:cNvSpPr/>
          <p:nvPr/>
        </p:nvSpPr>
        <p:spPr>
          <a:xfrm>
            <a:off x="5643748" y="3362444"/>
            <a:ext cx="776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'juice'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14BDC-3691-874C-BD7D-B00A4B24BA10}"/>
              </a:ext>
            </a:extLst>
          </p:cNvPr>
          <p:cNvSpPr txBox="1"/>
          <p:nvPr/>
        </p:nvSpPr>
        <p:spPr>
          <a:xfrm>
            <a:off x="628650" y="4335304"/>
            <a:ext cx="342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grab the first item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F21B1E-633C-D349-8BBC-818EDAFFF69D}"/>
              </a:ext>
            </a:extLst>
          </p:cNvPr>
          <p:cNvCxnSpPr/>
          <p:nvPr/>
        </p:nvCxnSpPr>
        <p:spPr>
          <a:xfrm flipH="1">
            <a:off x="3149600" y="2225872"/>
            <a:ext cx="342264" cy="2176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87DBEF-4718-D44C-959F-1989C5347DBB}"/>
              </a:ext>
            </a:extLst>
          </p:cNvPr>
          <p:cNvSpPr txBox="1"/>
          <p:nvPr/>
        </p:nvSpPr>
        <p:spPr>
          <a:xfrm>
            <a:off x="3344544" y="1997034"/>
            <a:ext cx="219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is there a first item? yes (</a:t>
            </a:r>
            <a:r>
              <a:rPr lang="en-GB" sz="1200" dirty="0">
                <a:solidFill>
                  <a:schemeClr val="accent2"/>
                </a:solidFill>
              </a:rPr>
              <a:t>True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660F6-3EB3-5947-8D46-DC2F968C00F7}"/>
              </a:ext>
            </a:extLst>
          </p:cNvPr>
          <p:cNvSpPr txBox="1"/>
          <p:nvPr/>
        </p:nvSpPr>
        <p:spPr>
          <a:xfrm>
            <a:off x="3425396" y="539462"/>
            <a:ext cx="342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(loop in progress!)</a:t>
            </a:r>
          </a:p>
        </p:txBody>
      </p:sp>
    </p:spTree>
    <p:extLst>
      <p:ext uri="{BB962C8B-B14F-4D97-AF65-F5344CB8AC3E}">
        <p14:creationId xmlns:p14="http://schemas.microsoft.com/office/powerpoint/2010/main" val="58251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9C56-6D4A-0B45-9EDC-B3866F05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465DA9-3C70-1B4A-8038-B7D8175F8414}"/>
              </a:ext>
            </a:extLst>
          </p:cNvPr>
          <p:cNvSpPr/>
          <p:nvPr/>
        </p:nvSpPr>
        <p:spPr>
          <a:xfrm>
            <a:off x="1891763" y="1427758"/>
            <a:ext cx="683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Bradley Hand ITC" panose="03070402050302030203" pitchFamily="66" charset="77"/>
                <a:ea typeface="HGSGothicE" panose="020B0900000000000000" pitchFamily="34" charset="-128"/>
              </a:rPr>
              <a:t>basket = [</a:t>
            </a:r>
            <a:r>
              <a:rPr lang="en-GB" sz="3200" b="1" dirty="0">
                <a:solidFill>
                  <a:schemeClr val="accent6">
                    <a:alpha val="3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'juice', </a:t>
            </a:r>
            <a:r>
              <a:rPr lang="en-GB" sz="32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'cereal'</a:t>
            </a:r>
            <a:r>
              <a:rPr lang="en-GB" sz="3200" b="1" dirty="0">
                <a:solidFill>
                  <a:schemeClr val="accent6">
                    <a:alpha val="3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, 'lemons'</a:t>
            </a:r>
            <a:r>
              <a:rPr lang="en-GB" sz="3200" b="1" dirty="0">
                <a:latin typeface="Bradley Hand ITC" panose="03070402050302030203" pitchFamily="66" charset="77"/>
                <a:ea typeface="HGSGothicE" panose="020B0900000000000000" pitchFamily="34" charset="-128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6D8AB-84CF-4647-B9D6-7912DC63DEFF}"/>
              </a:ext>
            </a:extLst>
          </p:cNvPr>
          <p:cNvSpPr/>
          <p:nvPr/>
        </p:nvSpPr>
        <p:spPr>
          <a:xfrm>
            <a:off x="2523330" y="2382004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'cereal'</a:t>
            </a: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36371-950A-8E46-8CF8-8B9E9FDC9F5A}"/>
              </a:ext>
            </a:extLst>
          </p:cNvPr>
          <p:cNvSpPr/>
          <p:nvPr/>
        </p:nvSpPr>
        <p:spPr>
          <a:xfrm>
            <a:off x="3290410" y="286018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'cereal'</a:t>
            </a:r>
            <a:endParaRPr lang="en-GB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10364-E5EC-5646-8C81-8341B6C92A99}"/>
              </a:ext>
            </a:extLst>
          </p:cNvPr>
          <p:cNvSpPr/>
          <p:nvPr/>
        </p:nvSpPr>
        <p:spPr>
          <a:xfrm>
            <a:off x="5591650" y="3362444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'cereal'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14BDC-3691-874C-BD7D-B00A4B24BA10}"/>
              </a:ext>
            </a:extLst>
          </p:cNvPr>
          <p:cNvSpPr txBox="1"/>
          <p:nvPr/>
        </p:nvSpPr>
        <p:spPr>
          <a:xfrm>
            <a:off x="628650" y="4335304"/>
            <a:ext cx="342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grab the next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2BA3D-232D-3F4A-AEB6-8F776292C4C8}"/>
              </a:ext>
            </a:extLst>
          </p:cNvPr>
          <p:cNvSpPr txBox="1"/>
          <p:nvPr/>
        </p:nvSpPr>
        <p:spPr>
          <a:xfrm>
            <a:off x="1891763" y="2309018"/>
            <a:ext cx="5052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3200" dirty="0">
                <a:solidFill>
                  <a:schemeClr val="accent2">
                    <a:alpha val="50000"/>
                  </a:schemeClr>
                </a:solidFill>
              </a:rPr>
              <a:t>for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alpha val="50000"/>
                  </a:schemeClr>
                </a:solidFill>
              </a:rPr>
              <a:t>in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basket:</a:t>
            </a:r>
          </a:p>
          <a:p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scan(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)</a:t>
            </a:r>
          </a:p>
          <a:p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    </a:t>
            </a:r>
            <a:r>
              <a:rPr lang="en-GB" sz="3200" dirty="0" err="1">
                <a:solidFill>
                  <a:schemeClr val="tx1">
                    <a:alpha val="50000"/>
                  </a:schemeClr>
                </a:solidFill>
              </a:rPr>
              <a:t>place_for_bagging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F8702F-69D3-D340-ACD3-9D5E7E6A9DA8}"/>
              </a:ext>
            </a:extLst>
          </p:cNvPr>
          <p:cNvCxnSpPr/>
          <p:nvPr/>
        </p:nvCxnSpPr>
        <p:spPr>
          <a:xfrm flipH="1">
            <a:off x="3149600" y="2225872"/>
            <a:ext cx="342264" cy="2176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76644-AF95-1242-A90F-4E9D76776573}"/>
              </a:ext>
            </a:extLst>
          </p:cNvPr>
          <p:cNvSpPr txBox="1"/>
          <p:nvPr/>
        </p:nvSpPr>
        <p:spPr>
          <a:xfrm>
            <a:off x="3344544" y="1997034"/>
            <a:ext cx="230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is there another item? yes (</a:t>
            </a:r>
            <a:r>
              <a:rPr lang="en-GB" sz="1200" dirty="0">
                <a:solidFill>
                  <a:schemeClr val="accent2"/>
                </a:solidFill>
              </a:rPr>
              <a:t>True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475D5-C1C2-404C-A777-21DB9D19D630}"/>
              </a:ext>
            </a:extLst>
          </p:cNvPr>
          <p:cNvSpPr txBox="1"/>
          <p:nvPr/>
        </p:nvSpPr>
        <p:spPr>
          <a:xfrm>
            <a:off x="3425396" y="539462"/>
            <a:ext cx="342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(loop in progress!)</a:t>
            </a:r>
          </a:p>
        </p:txBody>
      </p:sp>
    </p:spTree>
    <p:extLst>
      <p:ext uri="{BB962C8B-B14F-4D97-AF65-F5344CB8AC3E}">
        <p14:creationId xmlns:p14="http://schemas.microsoft.com/office/powerpoint/2010/main" val="15486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D451B5B-E20B-7C45-A7C5-04959B6BC4FF}"/>
              </a:ext>
            </a:extLst>
          </p:cNvPr>
          <p:cNvSpPr txBox="1"/>
          <p:nvPr/>
        </p:nvSpPr>
        <p:spPr>
          <a:xfrm>
            <a:off x="1891763" y="2303938"/>
            <a:ext cx="5052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3200" dirty="0">
                <a:solidFill>
                  <a:schemeClr val="accent2">
                    <a:alpha val="50000"/>
                  </a:schemeClr>
                </a:solidFill>
              </a:rPr>
              <a:t>for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alpha val="50000"/>
                  </a:schemeClr>
                </a:solidFill>
              </a:rPr>
              <a:t>in</a:t>
            </a: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basket:</a:t>
            </a:r>
          </a:p>
          <a:p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scan(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)</a:t>
            </a:r>
          </a:p>
          <a:p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    </a:t>
            </a:r>
            <a:r>
              <a:rPr lang="en-GB" sz="3200" dirty="0" err="1">
                <a:solidFill>
                  <a:schemeClr val="tx1">
                    <a:alpha val="50000"/>
                  </a:schemeClr>
                </a:solidFill>
              </a:rPr>
              <a:t>place_for_bagging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GB" sz="3200" dirty="0">
                <a:solidFill>
                  <a:schemeClr val="tx1">
                    <a:alpha val="5000"/>
                  </a:schemeClr>
                </a:solidFill>
              </a:rPr>
              <a:t>item</a:t>
            </a:r>
            <a:r>
              <a:rPr lang="en-GB" sz="3200" dirty="0">
                <a:solidFill>
                  <a:schemeClr val="tx1">
                    <a:alpha val="50000"/>
                  </a:schemeClr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69C56-6D4A-0B45-9EDC-B3866F05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>
                <a:highlight>
                  <a:srgbClr val="00FFFF"/>
                </a:highlight>
              </a:rPr>
              <a:t>for</a:t>
            </a:r>
            <a:r>
              <a:rPr lang="en-GB" dirty="0"/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465DA9-3C70-1B4A-8038-B7D8175F8414}"/>
              </a:ext>
            </a:extLst>
          </p:cNvPr>
          <p:cNvSpPr/>
          <p:nvPr/>
        </p:nvSpPr>
        <p:spPr>
          <a:xfrm>
            <a:off x="1891763" y="1427758"/>
            <a:ext cx="683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Bradley Hand ITC" panose="03070402050302030203" pitchFamily="66" charset="77"/>
                <a:ea typeface="HGSGothicE" panose="020B0900000000000000" pitchFamily="34" charset="-128"/>
              </a:rPr>
              <a:t>basket = [</a:t>
            </a:r>
            <a:r>
              <a:rPr lang="en-GB" sz="3200" b="1" dirty="0">
                <a:solidFill>
                  <a:schemeClr val="accent6">
                    <a:alpha val="30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'juice', 'cereal', </a:t>
            </a:r>
            <a:r>
              <a:rPr lang="en-GB" sz="32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'lemons'</a:t>
            </a:r>
            <a:r>
              <a:rPr lang="en-GB" sz="3200" b="1" dirty="0">
                <a:latin typeface="Bradley Hand ITC" panose="03070402050302030203" pitchFamily="66" charset="77"/>
                <a:ea typeface="HGSGothicE" panose="020B0900000000000000" pitchFamily="34" charset="-128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6D8AB-84CF-4647-B9D6-7912DC63DEFF}"/>
              </a:ext>
            </a:extLst>
          </p:cNvPr>
          <p:cNvSpPr/>
          <p:nvPr/>
        </p:nvSpPr>
        <p:spPr>
          <a:xfrm>
            <a:off x="2435164" y="238200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'lemons'</a:t>
            </a: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36371-950A-8E46-8CF8-8B9E9FDC9F5A}"/>
              </a:ext>
            </a:extLst>
          </p:cNvPr>
          <p:cNvSpPr/>
          <p:nvPr/>
        </p:nvSpPr>
        <p:spPr>
          <a:xfrm>
            <a:off x="3202244" y="2860180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'lemons'</a:t>
            </a:r>
            <a:endParaRPr lang="en-GB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10364-E5EC-5646-8C81-8341B6C92A99}"/>
              </a:ext>
            </a:extLst>
          </p:cNvPr>
          <p:cNvSpPr/>
          <p:nvPr/>
        </p:nvSpPr>
        <p:spPr>
          <a:xfrm>
            <a:off x="5503484" y="336244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accent6"/>
                </a:solidFill>
                <a:latin typeface="Bradley Hand ITC" panose="03070402050302030203" pitchFamily="66" charset="77"/>
                <a:ea typeface="HGSGothicE" panose="020B0900000000000000" pitchFamily="34" charset="-128"/>
              </a:rPr>
              <a:t>'lemons'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14BDC-3691-874C-BD7D-B00A4B24BA10}"/>
              </a:ext>
            </a:extLst>
          </p:cNvPr>
          <p:cNvSpPr txBox="1"/>
          <p:nvPr/>
        </p:nvSpPr>
        <p:spPr>
          <a:xfrm>
            <a:off x="628650" y="4335304"/>
            <a:ext cx="342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grab the next item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DE1E2F-3FE6-B64D-9568-DA771B012352}"/>
              </a:ext>
            </a:extLst>
          </p:cNvPr>
          <p:cNvCxnSpPr/>
          <p:nvPr/>
        </p:nvCxnSpPr>
        <p:spPr>
          <a:xfrm flipH="1">
            <a:off x="3149600" y="2225872"/>
            <a:ext cx="342264" cy="2176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977BF9-53D7-B64A-ADFB-FC9687B07178}"/>
              </a:ext>
            </a:extLst>
          </p:cNvPr>
          <p:cNvSpPr txBox="1"/>
          <p:nvPr/>
        </p:nvSpPr>
        <p:spPr>
          <a:xfrm>
            <a:off x="3425396" y="539462"/>
            <a:ext cx="342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(loop in progress!)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A3D5C-8B45-C44F-999E-BEE0137241FC}"/>
              </a:ext>
            </a:extLst>
          </p:cNvPr>
          <p:cNvSpPr txBox="1"/>
          <p:nvPr/>
        </p:nvSpPr>
        <p:spPr>
          <a:xfrm>
            <a:off x="3344544" y="1997034"/>
            <a:ext cx="230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is there another item? yes (</a:t>
            </a:r>
            <a:r>
              <a:rPr lang="en-GB" sz="1200" dirty="0">
                <a:solidFill>
                  <a:schemeClr val="accent2"/>
                </a:solidFill>
              </a:rPr>
              <a:t>True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61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6692</TotalTime>
  <Words>1590</Words>
  <Application>Microsoft Macintosh PowerPoint</Application>
  <PresentationFormat>On-screen Show (16:9)</PresentationFormat>
  <Paragraphs>257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Bradley Hand ITC</vt:lpstr>
      <vt:lpstr>Calibri</vt:lpstr>
      <vt:lpstr>Calibri Light</vt:lpstr>
      <vt:lpstr>Courier</vt:lpstr>
      <vt:lpstr>Office Theme</vt:lpstr>
      <vt:lpstr>Python for Loop</vt:lpstr>
      <vt:lpstr>Iteration</vt:lpstr>
      <vt:lpstr>Deterministic Loops</vt:lpstr>
      <vt:lpstr>Deterministic Loops</vt:lpstr>
      <vt:lpstr>Python for loop</vt:lpstr>
      <vt:lpstr>Python for loop</vt:lpstr>
      <vt:lpstr>Python for loop</vt:lpstr>
      <vt:lpstr>Python for loop</vt:lpstr>
      <vt:lpstr>Python for loop</vt:lpstr>
      <vt:lpstr>Python for loop</vt:lpstr>
      <vt:lpstr>Python for loop</vt:lpstr>
      <vt:lpstr>Python for loop</vt:lpstr>
      <vt:lpstr>Python for loop</vt:lpstr>
      <vt:lpstr>Python for loop</vt:lpstr>
      <vt:lpstr>range()</vt:lpstr>
      <vt:lpstr>range()</vt:lpstr>
      <vt:lpstr>range()</vt:lpstr>
      <vt:lpstr>range()</vt:lpstr>
      <vt:lpstr>Python for loop</vt:lpstr>
      <vt:lpstr>Finally for…else</vt:lpstr>
      <vt:lpstr>Common Errors</vt:lpstr>
      <vt:lpstr>Common Errors</vt:lpstr>
      <vt:lpstr>Common Errors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76</cp:revision>
  <dcterms:created xsi:type="dcterms:W3CDTF">2017-04-05T14:08:44Z</dcterms:created>
  <dcterms:modified xsi:type="dcterms:W3CDTF">2020-10-27T09:02:03Z</dcterms:modified>
</cp:coreProperties>
</file>