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554" r:id="rId3"/>
    <p:sldId id="586" r:id="rId4"/>
    <p:sldId id="584" r:id="rId5"/>
    <p:sldId id="585" r:id="rId6"/>
    <p:sldId id="587" r:id="rId7"/>
    <p:sldId id="588" r:id="rId8"/>
    <p:sldId id="589" r:id="rId9"/>
    <p:sldId id="590" r:id="rId10"/>
    <p:sldId id="591" r:id="rId11"/>
    <p:sldId id="595" r:id="rId12"/>
    <p:sldId id="596" r:id="rId13"/>
    <p:sldId id="597" r:id="rId14"/>
    <p:sldId id="598" r:id="rId15"/>
    <p:sldId id="603" r:id="rId16"/>
    <p:sldId id="594" r:id="rId17"/>
    <p:sldId id="592" r:id="rId18"/>
    <p:sldId id="602" r:id="rId19"/>
    <p:sldId id="599" r:id="rId20"/>
    <p:sldId id="600" r:id="rId21"/>
    <p:sldId id="601" r:id="rId22"/>
    <p:sldId id="25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3A324-E369-CC4B-983D-F01499BBFD17}" v="50" dt="2020-10-27T09:33:28.954"/>
    <p1510:client id="{B9C8DD36-5B39-A405-8FF0-E83FF1249589}" v="3" dt="2020-10-27T09:04:12.979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/>
    <p:restoredTop sz="91582" autoAdjust="0"/>
  </p:normalViewPr>
  <p:slideViewPr>
    <p:cSldViewPr snapToGrid="0">
      <p:cViewPr varScale="1">
        <p:scale>
          <a:sx n="213" d="100"/>
          <a:sy n="213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9463A324-E369-CC4B-983D-F01499BBFD17}"/>
    <pc:docChg chg="undo custSel addSld delSld modSld sldOrd">
      <pc:chgData name="WINDRIDGE Philip" userId="a20730c1-1805-4191-9c68-6e52c8725e9f" providerId="ADAL" clId="{9463A324-E369-CC4B-983D-F01499BBFD17}" dt="2020-10-27T09:34:51.570" v="1739" actId="207"/>
      <pc:docMkLst>
        <pc:docMk/>
      </pc:docMkLst>
      <pc:sldChg chg="modSp mod">
        <pc:chgData name="WINDRIDGE Philip" userId="a20730c1-1805-4191-9c68-6e52c8725e9f" providerId="ADAL" clId="{9463A324-E369-CC4B-983D-F01499BBFD17}" dt="2020-10-21T12:19:10.255" v="17" actId="207"/>
        <pc:sldMkLst>
          <pc:docMk/>
          <pc:sldMk cId="939059386" sldId="256"/>
        </pc:sldMkLst>
        <pc:spChg chg="mod">
          <ac:chgData name="WINDRIDGE Philip" userId="a20730c1-1805-4191-9c68-6e52c8725e9f" providerId="ADAL" clId="{9463A324-E369-CC4B-983D-F01499BBFD17}" dt="2020-10-21T12:19:10.255" v="17" actId="207"/>
          <ac:spMkLst>
            <pc:docMk/>
            <pc:sldMk cId="939059386" sldId="256"/>
            <ac:spMk id="2" creationId="{9B762048-6F52-244A-B003-D5C4D44CFDA8}"/>
          </ac:spMkLst>
        </pc:spChg>
      </pc:sldChg>
      <pc:sldChg chg="del">
        <pc:chgData name="WINDRIDGE Philip" userId="a20730c1-1805-4191-9c68-6e52c8725e9f" providerId="ADAL" clId="{9463A324-E369-CC4B-983D-F01499BBFD17}" dt="2020-10-21T12:19:45.730" v="18" actId="2696"/>
        <pc:sldMkLst>
          <pc:docMk/>
          <pc:sldMk cId="2405130143" sldId="257"/>
        </pc:sldMkLst>
      </pc:sldChg>
      <pc:sldChg chg="addSp delSp modSp mod">
        <pc:chgData name="WINDRIDGE Philip" userId="a20730c1-1805-4191-9c68-6e52c8725e9f" providerId="ADAL" clId="{9463A324-E369-CC4B-983D-F01499BBFD17}" dt="2020-10-21T12:21:55.721" v="81"/>
        <pc:sldMkLst>
          <pc:docMk/>
          <pc:sldMk cId="1621190210" sldId="554"/>
        </pc:sldMkLst>
        <pc:spChg chg="add del mod">
          <ac:chgData name="WINDRIDGE Philip" userId="a20730c1-1805-4191-9c68-6e52c8725e9f" providerId="ADAL" clId="{9463A324-E369-CC4B-983D-F01499BBFD17}" dt="2020-10-21T12:21:55.721" v="81"/>
          <ac:spMkLst>
            <pc:docMk/>
            <pc:sldMk cId="1621190210" sldId="554"/>
            <ac:spMk id="57" creationId="{920082CE-570B-5841-92CD-225C34579934}"/>
          </ac:spMkLst>
        </pc:spChg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1467835727" sldId="556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945422388" sldId="562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2047893999" sldId="566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910159531" sldId="569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1027950205" sldId="570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1280996907" sldId="571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2838543830" sldId="572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582516851" sldId="573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1548601127" sldId="574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3392644715" sldId="575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2446613341" sldId="576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2890885968" sldId="577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1350940953" sldId="578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2163464837" sldId="579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683957077" sldId="580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1664058679" sldId="581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2010633945" sldId="582"/>
        </pc:sldMkLst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1096779443" sldId="583"/>
        </pc:sldMkLst>
      </pc:sldChg>
      <pc:sldChg chg="addSp delSp modSp mod">
        <pc:chgData name="WINDRIDGE Philip" userId="a20730c1-1805-4191-9c68-6e52c8725e9f" providerId="ADAL" clId="{9463A324-E369-CC4B-983D-F01499BBFD17}" dt="2020-10-27T09:09:12.499" v="1211" actId="20577"/>
        <pc:sldMkLst>
          <pc:docMk/>
          <pc:sldMk cId="3999183811" sldId="584"/>
        </pc:sldMkLst>
        <pc:spChg chg="mod">
          <ac:chgData name="WINDRIDGE Philip" userId="a20730c1-1805-4191-9c68-6e52c8725e9f" providerId="ADAL" clId="{9463A324-E369-CC4B-983D-F01499BBFD17}" dt="2020-10-21T12:31:41.204" v="211" actId="207"/>
          <ac:spMkLst>
            <pc:docMk/>
            <pc:sldMk cId="3999183811" sldId="584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9463A324-E369-CC4B-983D-F01499BBFD17}" dt="2020-10-27T09:07:14.453" v="1132" actId="1076"/>
          <ac:spMkLst>
            <pc:docMk/>
            <pc:sldMk cId="3999183811" sldId="584"/>
            <ac:spMk id="3" creationId="{0CF849EA-FFD7-1849-BCAE-C25D46B8E095}"/>
          </ac:spMkLst>
        </pc:spChg>
        <pc:spChg chg="mod">
          <ac:chgData name="WINDRIDGE Philip" userId="a20730c1-1805-4191-9c68-6e52c8725e9f" providerId="ADAL" clId="{9463A324-E369-CC4B-983D-F01499BBFD17}" dt="2020-10-21T12:21:45.549" v="74" actId="20577"/>
          <ac:spMkLst>
            <pc:docMk/>
            <pc:sldMk cId="3999183811" sldId="584"/>
            <ac:spMk id="4" creationId="{9DA4743B-965C-8244-96D6-065227D03942}"/>
          </ac:spMkLst>
        </pc:spChg>
        <pc:spChg chg="add del mod">
          <ac:chgData name="WINDRIDGE Philip" userId="a20730c1-1805-4191-9c68-6e52c8725e9f" providerId="ADAL" clId="{9463A324-E369-CC4B-983D-F01499BBFD17}" dt="2020-10-21T12:21:48.497" v="76"/>
          <ac:spMkLst>
            <pc:docMk/>
            <pc:sldMk cId="3999183811" sldId="584"/>
            <ac:spMk id="6" creationId="{8028D2AD-86A0-5E49-A5AF-8BE1A567BCDB}"/>
          </ac:spMkLst>
        </pc:spChg>
        <pc:spChg chg="add mod">
          <ac:chgData name="WINDRIDGE Philip" userId="a20730c1-1805-4191-9c68-6e52c8725e9f" providerId="ADAL" clId="{9463A324-E369-CC4B-983D-F01499BBFD17}" dt="2020-10-27T09:07:29.630" v="1142" actId="1076"/>
          <ac:spMkLst>
            <pc:docMk/>
            <pc:sldMk cId="3999183811" sldId="584"/>
            <ac:spMk id="7" creationId="{123DF3E0-233D-1E4B-B1AB-CFA7077BC051}"/>
          </ac:spMkLst>
        </pc:spChg>
        <pc:spChg chg="add mod">
          <ac:chgData name="WINDRIDGE Philip" userId="a20730c1-1805-4191-9c68-6e52c8725e9f" providerId="ADAL" clId="{9463A324-E369-CC4B-983D-F01499BBFD17}" dt="2020-10-27T09:09:12.499" v="1211" actId="20577"/>
          <ac:spMkLst>
            <pc:docMk/>
            <pc:sldMk cId="3999183811" sldId="584"/>
            <ac:spMk id="11" creationId="{C553B41E-B273-614B-8141-8302BFE9AD50}"/>
          </ac:spMkLst>
        </pc:spChg>
        <pc:cxnChg chg="add">
          <ac:chgData name="WINDRIDGE Philip" userId="a20730c1-1805-4191-9c68-6e52c8725e9f" providerId="ADAL" clId="{9463A324-E369-CC4B-983D-F01499BBFD17}" dt="2020-10-27T09:07:40.921" v="1143" actId="11529"/>
          <ac:cxnSpMkLst>
            <pc:docMk/>
            <pc:sldMk cId="3999183811" sldId="584"/>
            <ac:cxnSpMk id="6" creationId="{6E3EB77B-E273-8C4F-B428-A276F872EBC4}"/>
          </ac:cxnSpMkLst>
        </pc:cxnChg>
        <pc:cxnChg chg="add mod">
          <ac:chgData name="WINDRIDGE Philip" userId="a20730c1-1805-4191-9c68-6e52c8725e9f" providerId="ADAL" clId="{9463A324-E369-CC4B-983D-F01499BBFD17}" dt="2020-10-27T09:07:49.148" v="1145" actId="1076"/>
          <ac:cxnSpMkLst>
            <pc:docMk/>
            <pc:sldMk cId="3999183811" sldId="584"/>
            <ac:cxnSpMk id="10" creationId="{B17897DE-4835-1A42-BABA-C6647CAE28CB}"/>
          </ac:cxnSpMkLst>
        </pc:cxnChg>
        <pc:cxnChg chg="add mod">
          <ac:chgData name="WINDRIDGE Philip" userId="a20730c1-1805-4191-9c68-6e52c8725e9f" providerId="ADAL" clId="{9463A324-E369-CC4B-983D-F01499BBFD17}" dt="2020-10-27T09:08:37.063" v="1150" actId="14100"/>
          <ac:cxnSpMkLst>
            <pc:docMk/>
            <pc:sldMk cId="3999183811" sldId="584"/>
            <ac:cxnSpMk id="12" creationId="{47A9159A-01A6-1D49-ACB3-433D91008F2A}"/>
          </ac:cxnSpMkLst>
        </pc:cxnChg>
      </pc:sldChg>
      <pc:sldChg chg="addSp delSp modSp add mod">
        <pc:chgData name="WINDRIDGE Philip" userId="a20730c1-1805-4191-9c68-6e52c8725e9f" providerId="ADAL" clId="{9463A324-E369-CC4B-983D-F01499BBFD17}" dt="2020-10-27T09:10:35.385" v="1234" actId="20577"/>
        <pc:sldMkLst>
          <pc:docMk/>
          <pc:sldMk cId="571963878" sldId="585"/>
        </pc:sldMkLst>
        <pc:spChg chg="mod">
          <ac:chgData name="WINDRIDGE Philip" userId="a20730c1-1805-4191-9c68-6e52c8725e9f" providerId="ADAL" clId="{9463A324-E369-CC4B-983D-F01499BBFD17}" dt="2020-10-21T12:32:37.676" v="218" actId="20577"/>
          <ac:spMkLst>
            <pc:docMk/>
            <pc:sldMk cId="571963878" sldId="585"/>
            <ac:spMk id="2" creationId="{00000000-0000-0000-0000-000000000000}"/>
          </ac:spMkLst>
        </pc:spChg>
        <pc:spChg chg="mod">
          <ac:chgData name="WINDRIDGE Philip" userId="a20730c1-1805-4191-9c68-6e52c8725e9f" providerId="ADAL" clId="{9463A324-E369-CC4B-983D-F01499BBFD17}" dt="2020-10-21T12:59:23.144" v="330" actId="108"/>
          <ac:spMkLst>
            <pc:docMk/>
            <pc:sldMk cId="571963878" sldId="585"/>
            <ac:spMk id="4" creationId="{9DA4743B-965C-8244-96D6-065227D03942}"/>
          </ac:spMkLst>
        </pc:spChg>
        <pc:spChg chg="add mod">
          <ac:chgData name="WINDRIDGE Philip" userId="a20730c1-1805-4191-9c68-6e52c8725e9f" providerId="ADAL" clId="{9463A324-E369-CC4B-983D-F01499BBFD17}" dt="2020-10-27T09:10:35.385" v="1234" actId="20577"/>
          <ac:spMkLst>
            <pc:docMk/>
            <pc:sldMk cId="571963878" sldId="585"/>
            <ac:spMk id="6" creationId="{63FE2598-C13C-F441-B0AF-45DF46503ADA}"/>
          </ac:spMkLst>
        </pc:spChg>
        <pc:spChg chg="add del mod">
          <ac:chgData name="WINDRIDGE Philip" userId="a20730c1-1805-4191-9c68-6e52c8725e9f" providerId="ADAL" clId="{9463A324-E369-CC4B-983D-F01499BBFD17}" dt="2020-10-21T12:54:15.084" v="267" actId="21"/>
          <ac:spMkLst>
            <pc:docMk/>
            <pc:sldMk cId="571963878" sldId="585"/>
            <ac:spMk id="6" creationId="{8BE213F8-CA51-CB4E-A4AD-6E7D2357E03F}"/>
          </ac:spMkLst>
        </pc:spChg>
        <pc:spChg chg="del">
          <ac:chgData name="WINDRIDGE Philip" userId="a20730c1-1805-4191-9c68-6e52c8725e9f" providerId="ADAL" clId="{9463A324-E369-CC4B-983D-F01499BBFD17}" dt="2020-10-21T12:22:31.976" v="83" actId="478"/>
          <ac:spMkLst>
            <pc:docMk/>
            <pc:sldMk cId="571963878" sldId="585"/>
            <ac:spMk id="55" creationId="{558D7FE0-93DE-0D48-803E-CA46BD27FAFD}"/>
          </ac:spMkLst>
        </pc:spChg>
        <pc:spChg chg="del">
          <ac:chgData name="WINDRIDGE Philip" userId="a20730c1-1805-4191-9c68-6e52c8725e9f" providerId="ADAL" clId="{9463A324-E369-CC4B-983D-F01499BBFD17}" dt="2020-10-21T12:22:31.976" v="83" actId="478"/>
          <ac:spMkLst>
            <pc:docMk/>
            <pc:sldMk cId="571963878" sldId="585"/>
            <ac:spMk id="56" creationId="{5C77DC79-FF2F-2543-97CE-C851F325FC36}"/>
          </ac:spMkLst>
        </pc:spChg>
        <pc:cxnChg chg="add del mod">
          <ac:chgData name="WINDRIDGE Philip" userId="a20730c1-1805-4191-9c68-6e52c8725e9f" providerId="ADAL" clId="{9463A324-E369-CC4B-983D-F01499BBFD17}" dt="2020-10-27T09:10:05.122" v="1213"/>
          <ac:cxnSpMkLst>
            <pc:docMk/>
            <pc:sldMk cId="571963878" sldId="585"/>
            <ac:cxnSpMk id="5" creationId="{CD6E9EB4-F634-2346-8E73-3CE00A805B10}"/>
          </ac:cxnSpMkLst>
        </pc:cxnChg>
      </pc:sldChg>
      <pc:sldChg chg="del">
        <pc:chgData name="WINDRIDGE Philip" userId="a20730c1-1805-4191-9c68-6e52c8725e9f" providerId="ADAL" clId="{9463A324-E369-CC4B-983D-F01499BBFD17}" dt="2020-10-21T12:06:27.196" v="0" actId="2696"/>
        <pc:sldMkLst>
          <pc:docMk/>
          <pc:sldMk cId="2190238537" sldId="585"/>
        </pc:sldMkLst>
      </pc:sldChg>
      <pc:sldChg chg="addSp delSp modSp new mod ord">
        <pc:chgData name="WINDRIDGE Philip" userId="a20730c1-1805-4191-9c68-6e52c8725e9f" providerId="ADAL" clId="{9463A324-E369-CC4B-983D-F01499BBFD17}" dt="2020-10-21T13:44:48.984" v="397" actId="12788"/>
        <pc:sldMkLst>
          <pc:docMk/>
          <pc:sldMk cId="4289715146" sldId="586"/>
        </pc:sldMkLst>
        <pc:spChg chg="mod">
          <ac:chgData name="WINDRIDGE Philip" userId="a20730c1-1805-4191-9c68-6e52c8725e9f" providerId="ADAL" clId="{9463A324-E369-CC4B-983D-F01499BBFD17}" dt="2020-10-21T12:32:43.221" v="223" actId="20577"/>
          <ac:spMkLst>
            <pc:docMk/>
            <pc:sldMk cId="4289715146" sldId="586"/>
            <ac:spMk id="2" creationId="{8FA22592-D083-BA46-8F29-65E573643AEB}"/>
          </ac:spMkLst>
        </pc:spChg>
        <pc:spChg chg="add del mod">
          <ac:chgData name="WINDRIDGE Philip" userId="a20730c1-1805-4191-9c68-6e52c8725e9f" providerId="ADAL" clId="{9463A324-E369-CC4B-983D-F01499BBFD17}" dt="2020-10-21T12:53:58.473" v="240" actId="21"/>
          <ac:spMkLst>
            <pc:docMk/>
            <pc:sldMk cId="4289715146" sldId="586"/>
            <ac:spMk id="3" creationId="{7240DFA8-386A-7841-873D-90F9BC4FF2F5}"/>
          </ac:spMkLst>
        </pc:spChg>
        <pc:spChg chg="add mod">
          <ac:chgData name="WINDRIDGE Philip" userId="a20730c1-1805-4191-9c68-6e52c8725e9f" providerId="ADAL" clId="{9463A324-E369-CC4B-983D-F01499BBFD17}" dt="2020-10-21T13:44:48.984" v="397" actId="12788"/>
          <ac:spMkLst>
            <pc:docMk/>
            <pc:sldMk cId="4289715146" sldId="586"/>
            <ac:spMk id="4" creationId="{2347412F-549F-0549-A567-41B561AD48EF}"/>
          </ac:spMkLst>
        </pc:spChg>
      </pc:sldChg>
      <pc:sldChg chg="addSp modSp add mod">
        <pc:chgData name="WINDRIDGE Philip" userId="a20730c1-1805-4191-9c68-6e52c8725e9f" providerId="ADAL" clId="{9463A324-E369-CC4B-983D-F01499BBFD17}" dt="2020-10-27T09:11:04.097" v="1260" actId="207"/>
        <pc:sldMkLst>
          <pc:docMk/>
          <pc:sldMk cId="497914429" sldId="587"/>
        </pc:sldMkLst>
        <pc:spChg chg="mod">
          <ac:chgData name="WINDRIDGE Philip" userId="a20730c1-1805-4191-9c68-6e52c8725e9f" providerId="ADAL" clId="{9463A324-E369-CC4B-983D-F01499BBFD17}" dt="2020-10-21T12:58:14.170" v="327" actId="108"/>
          <ac:spMkLst>
            <pc:docMk/>
            <pc:sldMk cId="497914429" sldId="587"/>
            <ac:spMk id="4" creationId="{9DA4743B-965C-8244-96D6-065227D03942}"/>
          </ac:spMkLst>
        </pc:spChg>
        <pc:spChg chg="add mod">
          <ac:chgData name="WINDRIDGE Philip" userId="a20730c1-1805-4191-9c68-6e52c8725e9f" providerId="ADAL" clId="{9463A324-E369-CC4B-983D-F01499BBFD17}" dt="2020-10-27T09:11:04.097" v="1260" actId="207"/>
          <ac:spMkLst>
            <pc:docMk/>
            <pc:sldMk cId="497914429" sldId="587"/>
            <ac:spMk id="5" creationId="{2A0D700D-1771-8B4A-92CC-24A03B097560}"/>
          </ac:spMkLst>
        </pc:spChg>
      </pc:sldChg>
      <pc:sldChg chg="addSp modSp add mod">
        <pc:chgData name="WINDRIDGE Philip" userId="a20730c1-1805-4191-9c68-6e52c8725e9f" providerId="ADAL" clId="{9463A324-E369-CC4B-983D-F01499BBFD17}" dt="2020-10-27T09:11:21.496" v="1275" actId="20577"/>
        <pc:sldMkLst>
          <pc:docMk/>
          <pc:sldMk cId="1295207278" sldId="588"/>
        </pc:sldMkLst>
        <pc:spChg chg="mod">
          <ac:chgData name="WINDRIDGE Philip" userId="a20730c1-1805-4191-9c68-6e52c8725e9f" providerId="ADAL" clId="{9463A324-E369-CC4B-983D-F01499BBFD17}" dt="2020-10-21T12:57:47.393" v="325" actId="108"/>
          <ac:spMkLst>
            <pc:docMk/>
            <pc:sldMk cId="1295207278" sldId="588"/>
            <ac:spMk id="4" creationId="{9DA4743B-965C-8244-96D6-065227D03942}"/>
          </ac:spMkLst>
        </pc:spChg>
        <pc:spChg chg="add mod">
          <ac:chgData name="WINDRIDGE Philip" userId="a20730c1-1805-4191-9c68-6e52c8725e9f" providerId="ADAL" clId="{9463A324-E369-CC4B-983D-F01499BBFD17}" dt="2020-10-27T09:11:21.496" v="1275" actId="20577"/>
          <ac:spMkLst>
            <pc:docMk/>
            <pc:sldMk cId="1295207278" sldId="588"/>
            <ac:spMk id="5" creationId="{AF856AEB-123F-8140-BF84-42702F41A049}"/>
          </ac:spMkLst>
        </pc:spChg>
      </pc:sldChg>
      <pc:sldChg chg="addSp modSp add mod">
        <pc:chgData name="WINDRIDGE Philip" userId="a20730c1-1805-4191-9c68-6e52c8725e9f" providerId="ADAL" clId="{9463A324-E369-CC4B-983D-F01499BBFD17}" dt="2020-10-27T09:12:11.201" v="1364" actId="207"/>
        <pc:sldMkLst>
          <pc:docMk/>
          <pc:sldMk cId="4286834216" sldId="589"/>
        </pc:sldMkLst>
        <pc:spChg chg="mod">
          <ac:chgData name="WINDRIDGE Philip" userId="a20730c1-1805-4191-9c68-6e52c8725e9f" providerId="ADAL" clId="{9463A324-E369-CC4B-983D-F01499BBFD17}" dt="2020-10-21T12:56:36.406" v="318" actId="207"/>
          <ac:spMkLst>
            <pc:docMk/>
            <pc:sldMk cId="4286834216" sldId="589"/>
            <ac:spMk id="4" creationId="{9DA4743B-965C-8244-96D6-065227D03942}"/>
          </ac:spMkLst>
        </pc:spChg>
        <pc:spChg chg="add mod">
          <ac:chgData name="WINDRIDGE Philip" userId="a20730c1-1805-4191-9c68-6e52c8725e9f" providerId="ADAL" clId="{9463A324-E369-CC4B-983D-F01499BBFD17}" dt="2020-10-27T09:12:11.201" v="1364" actId="207"/>
          <ac:spMkLst>
            <pc:docMk/>
            <pc:sldMk cId="4286834216" sldId="589"/>
            <ac:spMk id="5" creationId="{773AC73B-3E30-2947-B4F6-F5EA67EADB8E}"/>
          </ac:spMkLst>
        </pc:spChg>
      </pc:sldChg>
      <pc:sldChg chg="addSp modSp add">
        <pc:chgData name="WINDRIDGE Philip" userId="a20730c1-1805-4191-9c68-6e52c8725e9f" providerId="ADAL" clId="{9463A324-E369-CC4B-983D-F01499BBFD17}" dt="2020-10-27T09:12:27.052" v="1365"/>
        <pc:sldMkLst>
          <pc:docMk/>
          <pc:sldMk cId="3390532571" sldId="590"/>
        </pc:sldMkLst>
        <pc:spChg chg="add mod">
          <ac:chgData name="WINDRIDGE Philip" userId="a20730c1-1805-4191-9c68-6e52c8725e9f" providerId="ADAL" clId="{9463A324-E369-CC4B-983D-F01499BBFD17}" dt="2020-10-27T09:12:27.052" v="1365"/>
          <ac:spMkLst>
            <pc:docMk/>
            <pc:sldMk cId="3390532571" sldId="590"/>
            <ac:spMk id="5" creationId="{4D31B733-EEC0-2C4F-856E-6D0C9789F272}"/>
          </ac:spMkLst>
        </pc:spChg>
      </pc:sldChg>
      <pc:sldChg chg="addSp delSp modSp new mod">
        <pc:chgData name="WINDRIDGE Philip" userId="a20730c1-1805-4191-9c68-6e52c8725e9f" providerId="ADAL" clId="{9463A324-E369-CC4B-983D-F01499BBFD17}" dt="2020-10-21T15:03:58.251" v="460" actId="20577"/>
        <pc:sldMkLst>
          <pc:docMk/>
          <pc:sldMk cId="2923651652" sldId="591"/>
        </pc:sldMkLst>
        <pc:spChg chg="mod">
          <ac:chgData name="WINDRIDGE Philip" userId="a20730c1-1805-4191-9c68-6e52c8725e9f" providerId="ADAL" clId="{9463A324-E369-CC4B-983D-F01499BBFD17}" dt="2020-10-21T13:38:04.486" v="396" actId="20577"/>
          <ac:spMkLst>
            <pc:docMk/>
            <pc:sldMk cId="2923651652" sldId="591"/>
            <ac:spMk id="2" creationId="{499E4D6F-7FA6-A644-95D3-02807491C4D2}"/>
          </ac:spMkLst>
        </pc:spChg>
        <pc:spChg chg="add mod">
          <ac:chgData name="WINDRIDGE Philip" userId="a20730c1-1805-4191-9c68-6e52c8725e9f" providerId="ADAL" clId="{9463A324-E369-CC4B-983D-F01499BBFD17}" dt="2020-10-21T15:03:58.251" v="460" actId="20577"/>
          <ac:spMkLst>
            <pc:docMk/>
            <pc:sldMk cId="2923651652" sldId="591"/>
            <ac:spMk id="3" creationId="{F42EB950-9FE4-E548-9D56-27CD1824A38F}"/>
          </ac:spMkLst>
        </pc:spChg>
        <pc:spChg chg="add del mod">
          <ac:chgData name="WINDRIDGE Philip" userId="a20730c1-1805-4191-9c68-6e52c8725e9f" providerId="ADAL" clId="{9463A324-E369-CC4B-983D-F01499BBFD17}" dt="2020-10-21T13:25:50.803" v="378"/>
          <ac:spMkLst>
            <pc:docMk/>
            <pc:sldMk cId="2923651652" sldId="591"/>
            <ac:spMk id="4" creationId="{E125F016-33A9-6041-AC4E-B5D69CCCEFF1}"/>
          </ac:spMkLst>
        </pc:spChg>
      </pc:sldChg>
      <pc:sldChg chg="addSp modSp add mod">
        <pc:chgData name="WINDRIDGE Philip" userId="a20730c1-1805-4191-9c68-6e52c8725e9f" providerId="ADAL" clId="{9463A324-E369-CC4B-983D-F01499BBFD17}" dt="2020-10-27T09:34:51.570" v="1739" actId="207"/>
        <pc:sldMkLst>
          <pc:docMk/>
          <pc:sldMk cId="3178310352" sldId="592"/>
        </pc:sldMkLst>
        <pc:spChg chg="mod">
          <ac:chgData name="WINDRIDGE Philip" userId="a20730c1-1805-4191-9c68-6e52c8725e9f" providerId="ADAL" clId="{9463A324-E369-CC4B-983D-F01499BBFD17}" dt="2020-10-27T09:27:57.722" v="1427" actId="20577"/>
          <ac:spMkLst>
            <pc:docMk/>
            <pc:sldMk cId="3178310352" sldId="592"/>
            <ac:spMk id="3" creationId="{F42EB950-9FE4-E548-9D56-27CD1824A38F}"/>
          </ac:spMkLst>
        </pc:spChg>
        <pc:spChg chg="add mod">
          <ac:chgData name="WINDRIDGE Philip" userId="a20730c1-1805-4191-9c68-6e52c8725e9f" providerId="ADAL" clId="{9463A324-E369-CC4B-983D-F01499BBFD17}" dt="2020-10-27T09:30:51.139" v="1590" actId="255"/>
          <ac:spMkLst>
            <pc:docMk/>
            <pc:sldMk cId="3178310352" sldId="592"/>
            <ac:spMk id="4" creationId="{68BA5A35-6307-D44F-8AF0-5FF4315CA351}"/>
          </ac:spMkLst>
        </pc:spChg>
        <pc:spChg chg="add mod">
          <ac:chgData name="WINDRIDGE Philip" userId="a20730c1-1805-4191-9c68-6e52c8725e9f" providerId="ADAL" clId="{9463A324-E369-CC4B-983D-F01499BBFD17}" dt="2020-10-27T09:34:51.570" v="1739" actId="207"/>
          <ac:spMkLst>
            <pc:docMk/>
            <pc:sldMk cId="3178310352" sldId="592"/>
            <ac:spMk id="6" creationId="{FA96DD83-EE85-6348-9030-A0BF90E8E4E3}"/>
          </ac:spMkLst>
        </pc:spChg>
        <pc:picChg chg="add mod">
          <ac:chgData name="WINDRIDGE Philip" userId="a20730c1-1805-4191-9c68-6e52c8725e9f" providerId="ADAL" clId="{9463A324-E369-CC4B-983D-F01499BBFD17}" dt="2020-10-21T15:28:36.858" v="834" actId="1076"/>
          <ac:picMkLst>
            <pc:docMk/>
            <pc:sldMk cId="3178310352" sldId="592"/>
            <ac:picMk id="5" creationId="{8D0E6C69-E625-C745-B289-F0D389D947F8}"/>
          </ac:picMkLst>
        </pc:picChg>
      </pc:sldChg>
      <pc:sldChg chg="modSp add del mod">
        <pc:chgData name="WINDRIDGE Philip" userId="a20730c1-1805-4191-9c68-6e52c8725e9f" providerId="ADAL" clId="{9463A324-E369-CC4B-983D-F01499BBFD17}" dt="2020-10-21T15:21:12.114" v="827" actId="2696"/>
        <pc:sldMkLst>
          <pc:docMk/>
          <pc:sldMk cId="793572712" sldId="593"/>
        </pc:sldMkLst>
        <pc:spChg chg="mod">
          <ac:chgData name="WINDRIDGE Philip" userId="a20730c1-1805-4191-9c68-6e52c8725e9f" providerId="ADAL" clId="{9463A324-E369-CC4B-983D-F01499BBFD17}" dt="2020-10-21T15:03:20.040" v="458" actId="6549"/>
          <ac:spMkLst>
            <pc:docMk/>
            <pc:sldMk cId="793572712" sldId="593"/>
            <ac:spMk id="3" creationId="{F42EB950-9FE4-E548-9D56-27CD1824A38F}"/>
          </ac:spMkLst>
        </pc:spChg>
      </pc:sldChg>
      <pc:sldChg chg="addSp modSp add mod">
        <pc:chgData name="WINDRIDGE Philip" userId="a20730c1-1805-4191-9c68-6e52c8725e9f" providerId="ADAL" clId="{9463A324-E369-CC4B-983D-F01499BBFD17}" dt="2020-10-21T15:20:45.648" v="826" actId="1036"/>
        <pc:sldMkLst>
          <pc:docMk/>
          <pc:sldMk cId="1611255327" sldId="594"/>
        </pc:sldMkLst>
        <pc:spChg chg="mod">
          <ac:chgData name="WINDRIDGE Philip" userId="a20730c1-1805-4191-9c68-6e52c8725e9f" providerId="ADAL" clId="{9463A324-E369-CC4B-983D-F01499BBFD17}" dt="2020-10-21T15:07:15.871" v="478" actId="400"/>
          <ac:spMkLst>
            <pc:docMk/>
            <pc:sldMk cId="1611255327" sldId="594"/>
            <ac:spMk id="3" creationId="{F42EB950-9FE4-E548-9D56-27CD1824A38F}"/>
          </ac:spMkLst>
        </pc:spChg>
        <pc:spChg chg="add mod">
          <ac:chgData name="WINDRIDGE Philip" userId="a20730c1-1805-4191-9c68-6e52c8725e9f" providerId="ADAL" clId="{9463A324-E369-CC4B-983D-F01499BBFD17}" dt="2020-10-21T15:19:59.433" v="774" actId="1035"/>
          <ac:spMkLst>
            <pc:docMk/>
            <pc:sldMk cId="1611255327" sldId="594"/>
            <ac:spMk id="5" creationId="{43BE11A8-6399-7F4C-8269-D02464DB1349}"/>
          </ac:spMkLst>
        </pc:spChg>
        <pc:spChg chg="add mod">
          <ac:chgData name="WINDRIDGE Philip" userId="a20730c1-1805-4191-9c68-6e52c8725e9f" providerId="ADAL" clId="{9463A324-E369-CC4B-983D-F01499BBFD17}" dt="2020-10-21T15:20:45.648" v="826" actId="1036"/>
          <ac:spMkLst>
            <pc:docMk/>
            <pc:sldMk cId="1611255327" sldId="594"/>
            <ac:spMk id="6" creationId="{CF640BFF-F58F-B145-81B9-88B694E140C1}"/>
          </ac:spMkLst>
        </pc:spChg>
        <pc:cxnChg chg="add mod">
          <ac:chgData name="WINDRIDGE Philip" userId="a20730c1-1805-4191-9c68-6e52c8725e9f" providerId="ADAL" clId="{9463A324-E369-CC4B-983D-F01499BBFD17}" dt="2020-10-21T15:19:44.165" v="742" actId="1038"/>
          <ac:cxnSpMkLst>
            <pc:docMk/>
            <pc:sldMk cId="1611255327" sldId="594"/>
            <ac:cxnSpMk id="4" creationId="{CC02A9FD-F91B-704A-9B1E-CA2876219FE3}"/>
          </ac:cxnSpMkLst>
        </pc:cxnChg>
        <pc:cxnChg chg="add mod">
          <ac:chgData name="WINDRIDGE Philip" userId="a20730c1-1805-4191-9c68-6e52c8725e9f" providerId="ADAL" clId="{9463A324-E369-CC4B-983D-F01499BBFD17}" dt="2020-10-21T15:20:26.126" v="775"/>
          <ac:cxnSpMkLst>
            <pc:docMk/>
            <pc:sldMk cId="1611255327" sldId="594"/>
            <ac:cxnSpMk id="7" creationId="{0E45344A-879F-6E4A-98E4-798BB94BBAB7}"/>
          </ac:cxnSpMkLst>
        </pc:cxnChg>
      </pc:sldChg>
      <pc:sldChg chg="addSp delSp modSp add mod">
        <pc:chgData name="WINDRIDGE Philip" userId="a20730c1-1805-4191-9c68-6e52c8725e9f" providerId="ADAL" clId="{9463A324-E369-CC4B-983D-F01499BBFD17}" dt="2020-10-21T15:18:23.573" v="729" actId="478"/>
        <pc:sldMkLst>
          <pc:docMk/>
          <pc:sldMk cId="3637140024" sldId="595"/>
        </pc:sldMkLst>
        <pc:spChg chg="add mod">
          <ac:chgData name="WINDRIDGE Philip" userId="a20730c1-1805-4191-9c68-6e52c8725e9f" providerId="ADAL" clId="{9463A324-E369-CC4B-983D-F01499BBFD17}" dt="2020-10-21T15:09:33.495" v="484" actId="1076"/>
          <ac:spMkLst>
            <pc:docMk/>
            <pc:sldMk cId="3637140024" sldId="595"/>
            <ac:spMk id="4" creationId="{0AD842D1-DFE5-774C-8B86-4C16CEA35F64}"/>
          </ac:spMkLst>
        </pc:spChg>
        <pc:spChg chg="add mod">
          <ac:chgData name="WINDRIDGE Philip" userId="a20730c1-1805-4191-9c68-6e52c8725e9f" providerId="ADAL" clId="{9463A324-E369-CC4B-983D-F01499BBFD17}" dt="2020-10-21T15:10:00.904" v="492" actId="1038"/>
          <ac:spMkLst>
            <pc:docMk/>
            <pc:sldMk cId="3637140024" sldId="595"/>
            <ac:spMk id="5" creationId="{81262E15-DB52-8A47-8A2E-BB073A261A18}"/>
          </ac:spMkLst>
        </pc:spChg>
        <pc:spChg chg="add del mod">
          <ac:chgData name="WINDRIDGE Philip" userId="a20730c1-1805-4191-9c68-6e52c8725e9f" providerId="ADAL" clId="{9463A324-E369-CC4B-983D-F01499BBFD17}" dt="2020-10-21T15:10:39.907" v="495" actId="478"/>
          <ac:spMkLst>
            <pc:docMk/>
            <pc:sldMk cId="3637140024" sldId="595"/>
            <ac:spMk id="6" creationId="{7521E72E-5A9E-ED4A-82FC-C85BD62DB994}"/>
          </ac:spMkLst>
        </pc:spChg>
        <pc:spChg chg="add mod">
          <ac:chgData name="WINDRIDGE Philip" userId="a20730c1-1805-4191-9c68-6e52c8725e9f" providerId="ADAL" clId="{9463A324-E369-CC4B-983D-F01499BBFD17}" dt="2020-10-21T15:11:14.679" v="500" actId="692"/>
          <ac:spMkLst>
            <pc:docMk/>
            <pc:sldMk cId="3637140024" sldId="595"/>
            <ac:spMk id="7" creationId="{37E3E8C1-3CAC-8B48-B120-A6850F73490F}"/>
          </ac:spMkLst>
        </pc:spChg>
        <pc:spChg chg="add del mod">
          <ac:chgData name="WINDRIDGE Philip" userId="a20730c1-1805-4191-9c68-6e52c8725e9f" providerId="ADAL" clId="{9463A324-E369-CC4B-983D-F01499BBFD17}" dt="2020-10-21T15:18:23.573" v="729" actId="478"/>
          <ac:spMkLst>
            <pc:docMk/>
            <pc:sldMk cId="3637140024" sldId="595"/>
            <ac:spMk id="9" creationId="{8CB76692-FDFF-B34C-ACED-96335D185ACB}"/>
          </ac:spMkLst>
        </pc:spChg>
        <pc:spChg chg="add del mod">
          <ac:chgData name="WINDRIDGE Philip" userId="a20730c1-1805-4191-9c68-6e52c8725e9f" providerId="ADAL" clId="{9463A324-E369-CC4B-983D-F01499BBFD17}" dt="2020-10-21T15:18:23.573" v="729" actId="478"/>
          <ac:spMkLst>
            <pc:docMk/>
            <pc:sldMk cId="3637140024" sldId="595"/>
            <ac:spMk id="15" creationId="{4AEDBE4F-2D25-7B40-8C47-FBE8486D2D56}"/>
          </ac:spMkLst>
        </pc:spChg>
        <pc:spChg chg="add mod">
          <ac:chgData name="WINDRIDGE Philip" userId="a20730c1-1805-4191-9c68-6e52c8725e9f" providerId="ADAL" clId="{9463A324-E369-CC4B-983D-F01499BBFD17}" dt="2020-10-21T15:16:23.801" v="675" actId="20577"/>
          <ac:spMkLst>
            <pc:docMk/>
            <pc:sldMk cId="3637140024" sldId="595"/>
            <ac:spMk id="16" creationId="{6D4B05FF-F1A5-F04F-A831-E70DC04DD0FC}"/>
          </ac:spMkLst>
        </pc:spChg>
        <pc:spChg chg="add del mod">
          <ac:chgData name="WINDRIDGE Philip" userId="a20730c1-1805-4191-9c68-6e52c8725e9f" providerId="ADAL" clId="{9463A324-E369-CC4B-983D-F01499BBFD17}" dt="2020-10-21T15:18:23.573" v="729" actId="478"/>
          <ac:spMkLst>
            <pc:docMk/>
            <pc:sldMk cId="3637140024" sldId="595"/>
            <ac:spMk id="17" creationId="{01B41DA2-882D-D74C-8CFF-4EC82B5C6332}"/>
          </ac:spMkLst>
        </pc:spChg>
        <pc:cxnChg chg="add del mod">
          <ac:chgData name="WINDRIDGE Philip" userId="a20730c1-1805-4191-9c68-6e52c8725e9f" providerId="ADAL" clId="{9463A324-E369-CC4B-983D-F01499BBFD17}" dt="2020-10-21T15:18:23.573" v="729" actId="478"/>
          <ac:cxnSpMkLst>
            <pc:docMk/>
            <pc:sldMk cId="3637140024" sldId="595"/>
            <ac:cxnSpMk id="8" creationId="{CA40258F-BEC3-B143-81DF-3FB100BA863D}"/>
          </ac:cxnSpMkLst>
        </pc:cxnChg>
        <pc:cxnChg chg="add del mod">
          <ac:chgData name="WINDRIDGE Philip" userId="a20730c1-1805-4191-9c68-6e52c8725e9f" providerId="ADAL" clId="{9463A324-E369-CC4B-983D-F01499BBFD17}" dt="2020-10-21T15:18:23.573" v="729" actId="478"/>
          <ac:cxnSpMkLst>
            <pc:docMk/>
            <pc:sldMk cId="3637140024" sldId="595"/>
            <ac:cxnSpMk id="12" creationId="{5D956E1A-9C6A-6849-BC4E-78D361BCD762}"/>
          </ac:cxnSpMkLst>
        </pc:cxnChg>
        <pc:cxnChg chg="add del mod">
          <ac:chgData name="WINDRIDGE Philip" userId="a20730c1-1805-4191-9c68-6e52c8725e9f" providerId="ADAL" clId="{9463A324-E369-CC4B-983D-F01499BBFD17}" dt="2020-10-21T15:18:23.573" v="729" actId="478"/>
          <ac:cxnSpMkLst>
            <pc:docMk/>
            <pc:sldMk cId="3637140024" sldId="595"/>
            <ac:cxnSpMk id="18" creationId="{A16C56FF-A1F6-334C-B2A1-2770A12DA9D5}"/>
          </ac:cxnSpMkLst>
        </pc:cxnChg>
      </pc:sldChg>
      <pc:sldChg chg="delSp add mod">
        <pc:chgData name="WINDRIDGE Philip" userId="a20730c1-1805-4191-9c68-6e52c8725e9f" providerId="ADAL" clId="{9463A324-E369-CC4B-983D-F01499BBFD17}" dt="2020-10-21T15:18:31.398" v="730" actId="478"/>
        <pc:sldMkLst>
          <pc:docMk/>
          <pc:sldMk cId="2907188807" sldId="596"/>
        </pc:sldMkLst>
        <pc:spChg chg="del">
          <ac:chgData name="WINDRIDGE Philip" userId="a20730c1-1805-4191-9c68-6e52c8725e9f" providerId="ADAL" clId="{9463A324-E369-CC4B-983D-F01499BBFD17}" dt="2020-10-21T15:18:31.398" v="730" actId="478"/>
          <ac:spMkLst>
            <pc:docMk/>
            <pc:sldMk cId="2907188807" sldId="596"/>
            <ac:spMk id="15" creationId="{4AEDBE4F-2D25-7B40-8C47-FBE8486D2D56}"/>
          </ac:spMkLst>
        </pc:spChg>
        <pc:spChg chg="del">
          <ac:chgData name="WINDRIDGE Philip" userId="a20730c1-1805-4191-9c68-6e52c8725e9f" providerId="ADAL" clId="{9463A324-E369-CC4B-983D-F01499BBFD17}" dt="2020-10-21T15:18:31.398" v="730" actId="478"/>
          <ac:spMkLst>
            <pc:docMk/>
            <pc:sldMk cId="2907188807" sldId="596"/>
            <ac:spMk id="17" creationId="{01B41DA2-882D-D74C-8CFF-4EC82B5C6332}"/>
          </ac:spMkLst>
        </pc:spChg>
        <pc:cxnChg chg="del">
          <ac:chgData name="WINDRIDGE Philip" userId="a20730c1-1805-4191-9c68-6e52c8725e9f" providerId="ADAL" clId="{9463A324-E369-CC4B-983D-F01499BBFD17}" dt="2020-10-21T15:18:31.398" v="730" actId="478"/>
          <ac:cxnSpMkLst>
            <pc:docMk/>
            <pc:sldMk cId="2907188807" sldId="596"/>
            <ac:cxnSpMk id="12" creationId="{5D956E1A-9C6A-6849-BC4E-78D361BCD762}"/>
          </ac:cxnSpMkLst>
        </pc:cxnChg>
        <pc:cxnChg chg="del">
          <ac:chgData name="WINDRIDGE Philip" userId="a20730c1-1805-4191-9c68-6e52c8725e9f" providerId="ADAL" clId="{9463A324-E369-CC4B-983D-F01499BBFD17}" dt="2020-10-21T15:18:31.398" v="730" actId="478"/>
          <ac:cxnSpMkLst>
            <pc:docMk/>
            <pc:sldMk cId="2907188807" sldId="596"/>
            <ac:cxnSpMk id="18" creationId="{A16C56FF-A1F6-334C-B2A1-2770A12DA9D5}"/>
          </ac:cxnSpMkLst>
        </pc:cxnChg>
      </pc:sldChg>
      <pc:sldChg chg="delSp add mod">
        <pc:chgData name="WINDRIDGE Philip" userId="a20730c1-1805-4191-9c68-6e52c8725e9f" providerId="ADAL" clId="{9463A324-E369-CC4B-983D-F01499BBFD17}" dt="2020-10-21T15:18:37.173" v="731" actId="478"/>
        <pc:sldMkLst>
          <pc:docMk/>
          <pc:sldMk cId="195874894" sldId="597"/>
        </pc:sldMkLst>
        <pc:spChg chg="del">
          <ac:chgData name="WINDRIDGE Philip" userId="a20730c1-1805-4191-9c68-6e52c8725e9f" providerId="ADAL" clId="{9463A324-E369-CC4B-983D-F01499BBFD17}" dt="2020-10-21T15:18:37.173" v="731" actId="478"/>
          <ac:spMkLst>
            <pc:docMk/>
            <pc:sldMk cId="195874894" sldId="597"/>
            <ac:spMk id="17" creationId="{01B41DA2-882D-D74C-8CFF-4EC82B5C6332}"/>
          </ac:spMkLst>
        </pc:spChg>
        <pc:cxnChg chg="del">
          <ac:chgData name="WINDRIDGE Philip" userId="a20730c1-1805-4191-9c68-6e52c8725e9f" providerId="ADAL" clId="{9463A324-E369-CC4B-983D-F01499BBFD17}" dt="2020-10-21T15:18:37.173" v="731" actId="478"/>
          <ac:cxnSpMkLst>
            <pc:docMk/>
            <pc:sldMk cId="195874894" sldId="597"/>
            <ac:cxnSpMk id="18" creationId="{A16C56FF-A1F6-334C-B2A1-2770A12DA9D5}"/>
          </ac:cxnSpMkLst>
        </pc:cxnChg>
      </pc:sldChg>
      <pc:sldChg chg="addSp delSp modSp add mod">
        <pc:chgData name="WINDRIDGE Philip" userId="a20730c1-1805-4191-9c68-6e52c8725e9f" providerId="ADAL" clId="{9463A324-E369-CC4B-983D-F01499BBFD17}" dt="2020-10-27T09:15:38.822" v="1421" actId="478"/>
        <pc:sldMkLst>
          <pc:docMk/>
          <pc:sldMk cId="1490596643" sldId="598"/>
        </pc:sldMkLst>
        <pc:spChg chg="add del mod">
          <ac:chgData name="WINDRIDGE Philip" userId="a20730c1-1805-4191-9c68-6e52c8725e9f" providerId="ADAL" clId="{9463A324-E369-CC4B-983D-F01499BBFD17}" dt="2020-10-27T09:15:38.822" v="1421" actId="478"/>
          <ac:spMkLst>
            <pc:docMk/>
            <pc:sldMk cId="1490596643" sldId="598"/>
            <ac:spMk id="14" creationId="{CD4EB5C5-4947-9647-8278-62F18419B6C0}"/>
          </ac:spMkLst>
        </pc:spChg>
      </pc:sldChg>
      <pc:sldChg chg="addSp delSp modSp add mod">
        <pc:chgData name="WINDRIDGE Philip" userId="a20730c1-1805-4191-9c68-6e52c8725e9f" providerId="ADAL" clId="{9463A324-E369-CC4B-983D-F01499BBFD17}" dt="2020-10-22T07:09:27.955" v="1014" actId="1035"/>
        <pc:sldMkLst>
          <pc:docMk/>
          <pc:sldMk cId="3986525663" sldId="599"/>
        </pc:sldMkLst>
        <pc:spChg chg="mod">
          <ac:chgData name="WINDRIDGE Philip" userId="a20730c1-1805-4191-9c68-6e52c8725e9f" providerId="ADAL" clId="{9463A324-E369-CC4B-983D-F01499BBFD17}" dt="2020-10-22T07:09:27.955" v="1014" actId="1035"/>
          <ac:spMkLst>
            <pc:docMk/>
            <pc:sldMk cId="3986525663" sldId="599"/>
            <ac:spMk id="5" creationId="{D69B41BA-6D5C-EA4C-9134-641D11443270}"/>
          </ac:spMkLst>
        </pc:spChg>
        <pc:spChg chg="mod">
          <ac:chgData name="WINDRIDGE Philip" userId="a20730c1-1805-4191-9c68-6e52c8725e9f" providerId="ADAL" clId="{9463A324-E369-CC4B-983D-F01499BBFD17}" dt="2020-10-22T07:07:37.051" v="920" actId="108"/>
          <ac:spMkLst>
            <pc:docMk/>
            <pc:sldMk cId="3986525663" sldId="599"/>
            <ac:spMk id="6" creationId="{BD59104D-4BB9-9948-A6E3-4A83515052A1}"/>
          </ac:spMkLst>
        </pc:spChg>
        <pc:spChg chg="add del mod">
          <ac:chgData name="WINDRIDGE Philip" userId="a20730c1-1805-4191-9c68-6e52c8725e9f" providerId="ADAL" clId="{9463A324-E369-CC4B-983D-F01499BBFD17}" dt="2020-10-22T07:09:14.129" v="1013" actId="478"/>
          <ac:spMkLst>
            <pc:docMk/>
            <pc:sldMk cId="3986525663" sldId="599"/>
            <ac:spMk id="7" creationId="{EACB0513-B7A9-2F4E-B20C-F175B5A0155D}"/>
          </ac:spMkLst>
        </pc:spChg>
      </pc:sldChg>
      <pc:sldChg chg="modSp add mod">
        <pc:chgData name="WINDRIDGE Philip" userId="a20730c1-1805-4191-9c68-6e52c8725e9f" providerId="ADAL" clId="{9463A324-E369-CC4B-983D-F01499BBFD17}" dt="2020-10-22T07:10:44.884" v="1022" actId="20577"/>
        <pc:sldMkLst>
          <pc:docMk/>
          <pc:sldMk cId="2776842867" sldId="600"/>
        </pc:sldMkLst>
        <pc:spChg chg="mod">
          <ac:chgData name="WINDRIDGE Philip" userId="a20730c1-1805-4191-9c68-6e52c8725e9f" providerId="ADAL" clId="{9463A324-E369-CC4B-983D-F01499BBFD17}" dt="2020-10-22T07:10:44.884" v="1022" actId="20577"/>
          <ac:spMkLst>
            <pc:docMk/>
            <pc:sldMk cId="2776842867" sldId="600"/>
            <ac:spMk id="5" creationId="{D69B41BA-6D5C-EA4C-9134-641D11443270}"/>
          </ac:spMkLst>
        </pc:spChg>
      </pc:sldChg>
      <pc:sldChg chg="modSp add mod">
        <pc:chgData name="WINDRIDGE Philip" userId="a20730c1-1805-4191-9c68-6e52c8725e9f" providerId="ADAL" clId="{9463A324-E369-CC4B-983D-F01499BBFD17}" dt="2020-10-22T07:11:20.222" v="1033" actId="20577"/>
        <pc:sldMkLst>
          <pc:docMk/>
          <pc:sldMk cId="3664239276" sldId="601"/>
        </pc:sldMkLst>
        <pc:spChg chg="mod">
          <ac:chgData name="WINDRIDGE Philip" userId="a20730c1-1805-4191-9c68-6e52c8725e9f" providerId="ADAL" clId="{9463A324-E369-CC4B-983D-F01499BBFD17}" dt="2020-10-22T07:11:20.222" v="1033" actId="20577"/>
          <ac:spMkLst>
            <pc:docMk/>
            <pc:sldMk cId="3664239276" sldId="601"/>
            <ac:spMk id="5" creationId="{D69B41BA-6D5C-EA4C-9134-641D11443270}"/>
          </ac:spMkLst>
        </pc:spChg>
      </pc:sldChg>
      <pc:sldChg chg="addSp modSp new mod">
        <pc:chgData name="WINDRIDGE Philip" userId="a20730c1-1805-4191-9c68-6e52c8725e9f" providerId="ADAL" clId="{9463A324-E369-CC4B-983D-F01499BBFD17}" dt="2020-10-22T07:17:47.230" v="1079" actId="1076"/>
        <pc:sldMkLst>
          <pc:docMk/>
          <pc:sldMk cId="2549585150" sldId="602"/>
        </pc:sldMkLst>
        <pc:spChg chg="mod">
          <ac:chgData name="WINDRIDGE Philip" userId="a20730c1-1805-4191-9c68-6e52c8725e9f" providerId="ADAL" clId="{9463A324-E369-CC4B-983D-F01499BBFD17}" dt="2020-10-22T07:13:27.994" v="1041" actId="20577"/>
          <ac:spMkLst>
            <pc:docMk/>
            <pc:sldMk cId="2549585150" sldId="602"/>
            <ac:spMk id="2" creationId="{19023965-8872-714F-BBD4-295DEABA6B45}"/>
          </ac:spMkLst>
        </pc:spChg>
        <pc:spChg chg="add mod">
          <ac:chgData name="WINDRIDGE Philip" userId="a20730c1-1805-4191-9c68-6e52c8725e9f" providerId="ADAL" clId="{9463A324-E369-CC4B-983D-F01499BBFD17}" dt="2020-10-22T07:15:43.541" v="1049" actId="1076"/>
          <ac:spMkLst>
            <pc:docMk/>
            <pc:sldMk cId="2549585150" sldId="602"/>
            <ac:spMk id="3" creationId="{7607331D-3B92-E145-87DA-48EE0BBD36B7}"/>
          </ac:spMkLst>
        </pc:spChg>
        <pc:graphicFrameChg chg="add mod modGraphic">
          <ac:chgData name="WINDRIDGE Philip" userId="a20730c1-1805-4191-9c68-6e52c8725e9f" providerId="ADAL" clId="{9463A324-E369-CC4B-983D-F01499BBFD17}" dt="2020-10-22T07:17:47.230" v="1079" actId="1076"/>
          <ac:graphicFrameMkLst>
            <pc:docMk/>
            <pc:sldMk cId="2549585150" sldId="602"/>
            <ac:graphicFrameMk id="4" creationId="{71A79C46-F118-034D-9A63-1E98C47A183C}"/>
          </ac:graphicFrameMkLst>
        </pc:graphicFrameChg>
      </pc:sldChg>
      <pc:sldChg chg="add">
        <pc:chgData name="WINDRIDGE Philip" userId="a20730c1-1805-4191-9c68-6e52c8725e9f" providerId="ADAL" clId="{9463A324-E369-CC4B-983D-F01499BBFD17}" dt="2020-10-27T09:15:32.945" v="1420" actId="2890"/>
        <pc:sldMkLst>
          <pc:docMk/>
          <pc:sldMk cId="1088139870" sldId="603"/>
        </pc:sldMkLst>
      </pc:sldChg>
    </pc:docChg>
  </pc:docChgLst>
  <pc:docChgLst>
    <pc:chgData name="WINDRIDGE Philip" userId="S::pcw1@staff.staffs.ac.uk::a20730c1-1805-4191-9c68-6e52c8725e9f" providerId="AD" clId="Web-{B9C8DD36-5B39-A405-8FF0-E83FF1249589}"/>
    <pc:docChg chg="modSld">
      <pc:chgData name="WINDRIDGE Philip" userId="S::pcw1@staff.staffs.ac.uk::a20730c1-1805-4191-9c68-6e52c8725e9f" providerId="AD" clId="Web-{B9C8DD36-5B39-A405-8FF0-E83FF1249589}" dt="2020-10-27T09:04:12.979" v="1"/>
      <pc:docMkLst>
        <pc:docMk/>
      </pc:docMkLst>
      <pc:sldChg chg="addSp delSp modSp">
        <pc:chgData name="WINDRIDGE Philip" userId="S::pcw1@staff.staffs.ac.uk::a20730c1-1805-4191-9c68-6e52c8725e9f" providerId="AD" clId="Web-{B9C8DD36-5B39-A405-8FF0-E83FF1249589}" dt="2020-10-27T09:04:12.979" v="1"/>
        <pc:sldMkLst>
          <pc:docMk/>
          <pc:sldMk cId="571963878" sldId="585"/>
        </pc:sldMkLst>
        <pc:picChg chg="add del mod">
          <ac:chgData name="WINDRIDGE Philip" userId="S::pcw1@staff.staffs.ac.uk::a20730c1-1805-4191-9c68-6e52c8725e9f" providerId="AD" clId="Web-{B9C8DD36-5B39-A405-8FF0-E83FF1249589}" dt="2020-10-27T09:04:12.979" v="1"/>
          <ac:picMkLst>
            <pc:docMk/>
            <pc:sldMk cId="571963878" sldId="585"/>
            <ac:picMk id="3" creationId="{70B9D406-7E16-455F-B6FE-20B2D0B7CB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9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8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0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1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D6F-7FA6-A644-95D3-02807491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EB950-9FE4-E548-9D56-27CD1824A38F}"/>
              </a:ext>
            </a:extLst>
          </p:cNvPr>
          <p:cNvSpPr/>
          <p:nvPr/>
        </p:nvSpPr>
        <p:spPr>
          <a:xfrm>
            <a:off x="628650" y="1564449"/>
            <a:ext cx="7042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import</a:t>
            </a:r>
            <a:r>
              <a:rPr lang="en-GB" sz="1200" dirty="0">
                <a:latin typeface="Courier" pitchFamily="2" charset="0"/>
              </a:rPr>
              <a:t> random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throws = 1</a:t>
            </a:r>
          </a:p>
          <a:p>
            <a:r>
              <a:rPr lang="en-GB" sz="1200" dirty="0">
                <a:latin typeface="Courier" pitchFamily="2" charset="0"/>
              </a:rPr>
              <a:t>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200" dirty="0">
                <a:latin typeface="Courier" pitchFamily="2" charset="0"/>
              </a:rPr>
              <a:t> dice != 6:    </a:t>
            </a:r>
          </a:p>
          <a:p>
            <a:r>
              <a:rPr lang="en-GB" sz="1200" dirty="0">
                <a:latin typeface="Courier" pitchFamily="2" charset="0"/>
              </a:rPr>
              <a:t>    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    throws += 1</a:t>
            </a:r>
          </a:p>
          <a:p>
            <a:r>
              <a:rPr lang="en-GB" sz="1200" dirty="0">
                <a:latin typeface="Courier" pitchFamily="2" charset="0"/>
              </a:rPr>
              <a:t>    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"It took {} throws to get a 6"</a:t>
            </a:r>
            <a:r>
              <a:rPr lang="en-GB" sz="1200" dirty="0">
                <a:latin typeface="Courier" pitchFamily="2" charset="0"/>
              </a:rPr>
              <a:t>.format(throws))</a:t>
            </a:r>
          </a:p>
        </p:txBody>
      </p:sp>
    </p:spTree>
    <p:extLst>
      <p:ext uri="{BB962C8B-B14F-4D97-AF65-F5344CB8AC3E}">
        <p14:creationId xmlns:p14="http://schemas.microsoft.com/office/powerpoint/2010/main" val="292365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D6F-7FA6-A644-95D3-02807491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EB950-9FE4-E548-9D56-27CD1824A38F}"/>
              </a:ext>
            </a:extLst>
          </p:cNvPr>
          <p:cNvSpPr/>
          <p:nvPr/>
        </p:nvSpPr>
        <p:spPr>
          <a:xfrm>
            <a:off x="628650" y="1564449"/>
            <a:ext cx="7042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import</a:t>
            </a:r>
            <a:r>
              <a:rPr lang="en-GB" sz="1200" dirty="0">
                <a:latin typeface="Courier" pitchFamily="2" charset="0"/>
              </a:rPr>
              <a:t> random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throws = 1</a:t>
            </a:r>
          </a:p>
          <a:p>
            <a:r>
              <a:rPr lang="en-GB" sz="1200" dirty="0">
                <a:latin typeface="Courier" pitchFamily="2" charset="0"/>
              </a:rPr>
              <a:t>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200" dirty="0">
                <a:latin typeface="Courier" pitchFamily="2" charset="0"/>
              </a:rPr>
              <a:t> dice != 6:    </a:t>
            </a:r>
          </a:p>
          <a:p>
            <a:r>
              <a:rPr lang="en-GB" sz="1200" dirty="0">
                <a:latin typeface="Courier" pitchFamily="2" charset="0"/>
              </a:rPr>
              <a:t>    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    throws += 1</a:t>
            </a:r>
          </a:p>
          <a:p>
            <a:r>
              <a:rPr lang="en-GB" sz="1200" dirty="0">
                <a:latin typeface="Courier" pitchFamily="2" charset="0"/>
              </a:rPr>
              <a:t>    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"It took {} throws to get a 6"</a:t>
            </a:r>
            <a:r>
              <a:rPr lang="en-GB" sz="1200" dirty="0">
                <a:latin typeface="Courier" pitchFamily="2" charset="0"/>
              </a:rPr>
              <a:t>.format(throws))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D842D1-DFE5-774C-8B86-4C16CEA35F64}"/>
              </a:ext>
            </a:extLst>
          </p:cNvPr>
          <p:cNvSpPr/>
          <p:nvPr/>
        </p:nvSpPr>
        <p:spPr>
          <a:xfrm>
            <a:off x="628650" y="1932039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62E15-DB52-8A47-8A2E-BB073A261A18}"/>
              </a:ext>
            </a:extLst>
          </p:cNvPr>
          <p:cNvSpPr/>
          <p:nvPr/>
        </p:nvSpPr>
        <p:spPr>
          <a:xfrm>
            <a:off x="1190932" y="2687896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7E3E8C1-3CAC-8B48-B120-A6850F73490F}"/>
              </a:ext>
            </a:extLst>
          </p:cNvPr>
          <p:cNvSpPr/>
          <p:nvPr/>
        </p:nvSpPr>
        <p:spPr>
          <a:xfrm>
            <a:off x="615090" y="2123768"/>
            <a:ext cx="623775" cy="612058"/>
          </a:xfrm>
          <a:custGeom>
            <a:avLst/>
            <a:gdLst>
              <a:gd name="connsiteX0" fmla="*/ 70710 w 623775"/>
              <a:gd name="connsiteY0" fmla="*/ 0 h 612058"/>
              <a:gd name="connsiteX1" fmla="*/ 48587 w 623775"/>
              <a:gd name="connsiteY1" fmla="*/ 376084 h 612058"/>
              <a:gd name="connsiteX2" fmla="*/ 623775 w 623775"/>
              <a:gd name="connsiteY2" fmla="*/ 612058 h 61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775" h="612058">
                <a:moveTo>
                  <a:pt x="70710" y="0"/>
                </a:moveTo>
                <a:cubicBezTo>
                  <a:pt x="13560" y="137037"/>
                  <a:pt x="-43590" y="274074"/>
                  <a:pt x="48587" y="376084"/>
                </a:cubicBezTo>
                <a:cubicBezTo>
                  <a:pt x="140764" y="478094"/>
                  <a:pt x="382269" y="545076"/>
                  <a:pt x="623775" y="612058"/>
                </a:cubicBezTo>
              </a:path>
            </a:pathLst>
          </a:custGeom>
          <a:noFill/>
          <a:ln w="127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05FF-F1A5-F04F-A831-E70DC04DD0FC}"/>
              </a:ext>
            </a:extLst>
          </p:cNvPr>
          <p:cNvSpPr txBox="1"/>
          <p:nvPr/>
        </p:nvSpPr>
        <p:spPr>
          <a:xfrm>
            <a:off x="182407" y="1982260"/>
            <a:ext cx="58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we need the value to test</a:t>
            </a:r>
          </a:p>
        </p:txBody>
      </p:sp>
    </p:spTree>
    <p:extLst>
      <p:ext uri="{BB962C8B-B14F-4D97-AF65-F5344CB8AC3E}">
        <p14:creationId xmlns:p14="http://schemas.microsoft.com/office/powerpoint/2010/main" val="363714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D6F-7FA6-A644-95D3-02807491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EB950-9FE4-E548-9D56-27CD1824A38F}"/>
              </a:ext>
            </a:extLst>
          </p:cNvPr>
          <p:cNvSpPr/>
          <p:nvPr/>
        </p:nvSpPr>
        <p:spPr>
          <a:xfrm>
            <a:off x="628650" y="1564449"/>
            <a:ext cx="7042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import</a:t>
            </a:r>
            <a:r>
              <a:rPr lang="en-GB" sz="1200" dirty="0">
                <a:latin typeface="Courier" pitchFamily="2" charset="0"/>
              </a:rPr>
              <a:t> random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throws = 1</a:t>
            </a:r>
          </a:p>
          <a:p>
            <a:r>
              <a:rPr lang="en-GB" sz="1200" dirty="0">
                <a:latin typeface="Courier" pitchFamily="2" charset="0"/>
              </a:rPr>
              <a:t>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200" dirty="0">
                <a:latin typeface="Courier" pitchFamily="2" charset="0"/>
              </a:rPr>
              <a:t> dice != 6:    </a:t>
            </a:r>
          </a:p>
          <a:p>
            <a:r>
              <a:rPr lang="en-GB" sz="1200" dirty="0">
                <a:latin typeface="Courier" pitchFamily="2" charset="0"/>
              </a:rPr>
              <a:t>    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    throws += 1</a:t>
            </a:r>
          </a:p>
          <a:p>
            <a:r>
              <a:rPr lang="en-GB" sz="1200" dirty="0">
                <a:latin typeface="Courier" pitchFamily="2" charset="0"/>
              </a:rPr>
              <a:t>    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"It took {} throws to get a 6"</a:t>
            </a:r>
            <a:r>
              <a:rPr lang="en-GB" sz="1200" dirty="0">
                <a:latin typeface="Courier" pitchFamily="2" charset="0"/>
              </a:rPr>
              <a:t>.format(throws))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D842D1-DFE5-774C-8B86-4C16CEA35F64}"/>
              </a:ext>
            </a:extLst>
          </p:cNvPr>
          <p:cNvSpPr/>
          <p:nvPr/>
        </p:nvSpPr>
        <p:spPr>
          <a:xfrm>
            <a:off x="628650" y="1932039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62E15-DB52-8A47-8A2E-BB073A261A18}"/>
              </a:ext>
            </a:extLst>
          </p:cNvPr>
          <p:cNvSpPr/>
          <p:nvPr/>
        </p:nvSpPr>
        <p:spPr>
          <a:xfrm>
            <a:off x="1190932" y="2687896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7E3E8C1-3CAC-8B48-B120-A6850F73490F}"/>
              </a:ext>
            </a:extLst>
          </p:cNvPr>
          <p:cNvSpPr/>
          <p:nvPr/>
        </p:nvSpPr>
        <p:spPr>
          <a:xfrm>
            <a:off x="615090" y="2123768"/>
            <a:ext cx="623775" cy="612058"/>
          </a:xfrm>
          <a:custGeom>
            <a:avLst/>
            <a:gdLst>
              <a:gd name="connsiteX0" fmla="*/ 70710 w 623775"/>
              <a:gd name="connsiteY0" fmla="*/ 0 h 612058"/>
              <a:gd name="connsiteX1" fmla="*/ 48587 w 623775"/>
              <a:gd name="connsiteY1" fmla="*/ 376084 h 612058"/>
              <a:gd name="connsiteX2" fmla="*/ 623775 w 623775"/>
              <a:gd name="connsiteY2" fmla="*/ 612058 h 61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775" h="612058">
                <a:moveTo>
                  <a:pt x="70710" y="0"/>
                </a:moveTo>
                <a:cubicBezTo>
                  <a:pt x="13560" y="137037"/>
                  <a:pt x="-43590" y="274074"/>
                  <a:pt x="48587" y="376084"/>
                </a:cubicBezTo>
                <a:cubicBezTo>
                  <a:pt x="140764" y="478094"/>
                  <a:pt x="382269" y="545076"/>
                  <a:pt x="623775" y="612058"/>
                </a:cubicBezTo>
              </a:path>
            </a:pathLst>
          </a:custGeom>
          <a:noFill/>
          <a:ln w="127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40258F-BEC3-B143-81DF-3FB100BA863D}"/>
              </a:ext>
            </a:extLst>
          </p:cNvPr>
          <p:cNvCxnSpPr>
            <a:cxnSpLocks/>
          </p:cNvCxnSpPr>
          <p:nvPr/>
        </p:nvCxnSpPr>
        <p:spPr>
          <a:xfrm flipH="1">
            <a:off x="1843549" y="2256503"/>
            <a:ext cx="2544096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76692-FDFF-B34C-ACED-96335D185ACB}"/>
              </a:ext>
            </a:extLst>
          </p:cNvPr>
          <p:cNvSpPr txBox="1"/>
          <p:nvPr/>
        </p:nvSpPr>
        <p:spPr>
          <a:xfrm>
            <a:off x="4401205" y="2021825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initialise 'throws' to 1 because we have 'thrown' the dice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05FF-F1A5-F04F-A831-E70DC04DD0FC}"/>
              </a:ext>
            </a:extLst>
          </p:cNvPr>
          <p:cNvSpPr txBox="1"/>
          <p:nvPr/>
        </p:nvSpPr>
        <p:spPr>
          <a:xfrm>
            <a:off x="182407" y="1982260"/>
            <a:ext cx="58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we need the value to test</a:t>
            </a:r>
          </a:p>
        </p:txBody>
      </p:sp>
    </p:spTree>
    <p:extLst>
      <p:ext uri="{BB962C8B-B14F-4D97-AF65-F5344CB8AC3E}">
        <p14:creationId xmlns:p14="http://schemas.microsoft.com/office/powerpoint/2010/main" val="290718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D6F-7FA6-A644-95D3-02807491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EB950-9FE4-E548-9D56-27CD1824A38F}"/>
              </a:ext>
            </a:extLst>
          </p:cNvPr>
          <p:cNvSpPr/>
          <p:nvPr/>
        </p:nvSpPr>
        <p:spPr>
          <a:xfrm>
            <a:off x="628650" y="1564449"/>
            <a:ext cx="7042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import</a:t>
            </a:r>
            <a:r>
              <a:rPr lang="en-GB" sz="1200" dirty="0">
                <a:latin typeface="Courier" pitchFamily="2" charset="0"/>
              </a:rPr>
              <a:t> random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throws = 1</a:t>
            </a:r>
          </a:p>
          <a:p>
            <a:r>
              <a:rPr lang="en-GB" sz="1200" dirty="0">
                <a:latin typeface="Courier" pitchFamily="2" charset="0"/>
              </a:rPr>
              <a:t>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200" dirty="0">
                <a:latin typeface="Courier" pitchFamily="2" charset="0"/>
              </a:rPr>
              <a:t> dice != 6:    </a:t>
            </a:r>
          </a:p>
          <a:p>
            <a:r>
              <a:rPr lang="en-GB" sz="1200" dirty="0">
                <a:latin typeface="Courier" pitchFamily="2" charset="0"/>
              </a:rPr>
              <a:t>    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    throws += 1</a:t>
            </a:r>
          </a:p>
          <a:p>
            <a:r>
              <a:rPr lang="en-GB" sz="1200" dirty="0">
                <a:latin typeface="Courier" pitchFamily="2" charset="0"/>
              </a:rPr>
              <a:t>    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"It took {} throws to get a 6"</a:t>
            </a:r>
            <a:r>
              <a:rPr lang="en-GB" sz="1200" dirty="0">
                <a:latin typeface="Courier" pitchFamily="2" charset="0"/>
              </a:rPr>
              <a:t>.format(throws))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D842D1-DFE5-774C-8B86-4C16CEA35F64}"/>
              </a:ext>
            </a:extLst>
          </p:cNvPr>
          <p:cNvSpPr/>
          <p:nvPr/>
        </p:nvSpPr>
        <p:spPr>
          <a:xfrm>
            <a:off x="628650" y="1932039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62E15-DB52-8A47-8A2E-BB073A261A18}"/>
              </a:ext>
            </a:extLst>
          </p:cNvPr>
          <p:cNvSpPr/>
          <p:nvPr/>
        </p:nvSpPr>
        <p:spPr>
          <a:xfrm>
            <a:off x="1190932" y="2687896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7E3E8C1-3CAC-8B48-B120-A6850F73490F}"/>
              </a:ext>
            </a:extLst>
          </p:cNvPr>
          <p:cNvSpPr/>
          <p:nvPr/>
        </p:nvSpPr>
        <p:spPr>
          <a:xfrm>
            <a:off x="615090" y="2123768"/>
            <a:ext cx="623775" cy="612058"/>
          </a:xfrm>
          <a:custGeom>
            <a:avLst/>
            <a:gdLst>
              <a:gd name="connsiteX0" fmla="*/ 70710 w 623775"/>
              <a:gd name="connsiteY0" fmla="*/ 0 h 612058"/>
              <a:gd name="connsiteX1" fmla="*/ 48587 w 623775"/>
              <a:gd name="connsiteY1" fmla="*/ 376084 h 612058"/>
              <a:gd name="connsiteX2" fmla="*/ 623775 w 623775"/>
              <a:gd name="connsiteY2" fmla="*/ 612058 h 61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775" h="612058">
                <a:moveTo>
                  <a:pt x="70710" y="0"/>
                </a:moveTo>
                <a:cubicBezTo>
                  <a:pt x="13560" y="137037"/>
                  <a:pt x="-43590" y="274074"/>
                  <a:pt x="48587" y="376084"/>
                </a:cubicBezTo>
                <a:cubicBezTo>
                  <a:pt x="140764" y="478094"/>
                  <a:pt x="382269" y="545076"/>
                  <a:pt x="623775" y="612058"/>
                </a:cubicBezTo>
              </a:path>
            </a:pathLst>
          </a:custGeom>
          <a:noFill/>
          <a:ln w="127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40258F-BEC3-B143-81DF-3FB100BA863D}"/>
              </a:ext>
            </a:extLst>
          </p:cNvPr>
          <p:cNvCxnSpPr>
            <a:cxnSpLocks/>
          </p:cNvCxnSpPr>
          <p:nvPr/>
        </p:nvCxnSpPr>
        <p:spPr>
          <a:xfrm flipH="1">
            <a:off x="1843549" y="2256503"/>
            <a:ext cx="2544096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76692-FDFF-B34C-ACED-96335D185ACB}"/>
              </a:ext>
            </a:extLst>
          </p:cNvPr>
          <p:cNvSpPr txBox="1"/>
          <p:nvPr/>
        </p:nvSpPr>
        <p:spPr>
          <a:xfrm>
            <a:off x="4401205" y="2021825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initialise 'throws' to 1 because we have 'thrown' the dice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956E1A-9C6A-6849-BC4E-78D361BCD762}"/>
              </a:ext>
            </a:extLst>
          </p:cNvPr>
          <p:cNvCxnSpPr>
            <a:cxnSpLocks/>
          </p:cNvCxnSpPr>
          <p:nvPr/>
        </p:nvCxnSpPr>
        <p:spPr>
          <a:xfrm flipH="1" flipV="1">
            <a:off x="3598606" y="2483490"/>
            <a:ext cx="1474839" cy="1765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EDBE4F-2D25-7B40-8C47-FBE8486D2D56}"/>
              </a:ext>
            </a:extLst>
          </p:cNvPr>
          <p:cNvSpPr txBox="1"/>
          <p:nvPr/>
        </p:nvSpPr>
        <p:spPr>
          <a:xfrm>
            <a:off x="5029527" y="2494779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display that we have 'thrown' the dice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05FF-F1A5-F04F-A831-E70DC04DD0FC}"/>
              </a:ext>
            </a:extLst>
          </p:cNvPr>
          <p:cNvSpPr txBox="1"/>
          <p:nvPr/>
        </p:nvSpPr>
        <p:spPr>
          <a:xfrm>
            <a:off x="182407" y="1982260"/>
            <a:ext cx="58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we need the value to test</a:t>
            </a:r>
          </a:p>
        </p:txBody>
      </p:sp>
    </p:spTree>
    <p:extLst>
      <p:ext uri="{BB962C8B-B14F-4D97-AF65-F5344CB8AC3E}">
        <p14:creationId xmlns:p14="http://schemas.microsoft.com/office/powerpoint/2010/main" val="19587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D6F-7FA6-A644-95D3-02807491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EB950-9FE4-E548-9D56-27CD1824A38F}"/>
              </a:ext>
            </a:extLst>
          </p:cNvPr>
          <p:cNvSpPr/>
          <p:nvPr/>
        </p:nvSpPr>
        <p:spPr>
          <a:xfrm>
            <a:off x="628650" y="1564449"/>
            <a:ext cx="7042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import</a:t>
            </a:r>
            <a:r>
              <a:rPr lang="en-GB" sz="1200" dirty="0">
                <a:latin typeface="Courier" pitchFamily="2" charset="0"/>
              </a:rPr>
              <a:t> random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throws = 1</a:t>
            </a:r>
          </a:p>
          <a:p>
            <a:r>
              <a:rPr lang="en-GB" sz="1200" dirty="0">
                <a:latin typeface="Courier" pitchFamily="2" charset="0"/>
              </a:rPr>
              <a:t>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200" dirty="0">
                <a:latin typeface="Courier" pitchFamily="2" charset="0"/>
              </a:rPr>
              <a:t> dice != 6:    </a:t>
            </a:r>
          </a:p>
          <a:p>
            <a:r>
              <a:rPr lang="en-GB" sz="1200" dirty="0">
                <a:latin typeface="Courier" pitchFamily="2" charset="0"/>
              </a:rPr>
              <a:t>    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    throws += 1</a:t>
            </a:r>
          </a:p>
          <a:p>
            <a:r>
              <a:rPr lang="en-GB" sz="1200" dirty="0">
                <a:latin typeface="Courier" pitchFamily="2" charset="0"/>
              </a:rPr>
              <a:t>    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"It took {} throws to get a 6"</a:t>
            </a:r>
            <a:r>
              <a:rPr lang="en-GB" sz="1200" dirty="0">
                <a:latin typeface="Courier" pitchFamily="2" charset="0"/>
              </a:rPr>
              <a:t>.format(throws))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D842D1-DFE5-774C-8B86-4C16CEA35F64}"/>
              </a:ext>
            </a:extLst>
          </p:cNvPr>
          <p:cNvSpPr/>
          <p:nvPr/>
        </p:nvSpPr>
        <p:spPr>
          <a:xfrm>
            <a:off x="628650" y="1932039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62E15-DB52-8A47-8A2E-BB073A261A18}"/>
              </a:ext>
            </a:extLst>
          </p:cNvPr>
          <p:cNvSpPr/>
          <p:nvPr/>
        </p:nvSpPr>
        <p:spPr>
          <a:xfrm>
            <a:off x="1190932" y="2687896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7E3E8C1-3CAC-8B48-B120-A6850F73490F}"/>
              </a:ext>
            </a:extLst>
          </p:cNvPr>
          <p:cNvSpPr/>
          <p:nvPr/>
        </p:nvSpPr>
        <p:spPr>
          <a:xfrm>
            <a:off x="615090" y="2123768"/>
            <a:ext cx="623775" cy="612058"/>
          </a:xfrm>
          <a:custGeom>
            <a:avLst/>
            <a:gdLst>
              <a:gd name="connsiteX0" fmla="*/ 70710 w 623775"/>
              <a:gd name="connsiteY0" fmla="*/ 0 h 612058"/>
              <a:gd name="connsiteX1" fmla="*/ 48587 w 623775"/>
              <a:gd name="connsiteY1" fmla="*/ 376084 h 612058"/>
              <a:gd name="connsiteX2" fmla="*/ 623775 w 623775"/>
              <a:gd name="connsiteY2" fmla="*/ 612058 h 61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775" h="612058">
                <a:moveTo>
                  <a:pt x="70710" y="0"/>
                </a:moveTo>
                <a:cubicBezTo>
                  <a:pt x="13560" y="137037"/>
                  <a:pt x="-43590" y="274074"/>
                  <a:pt x="48587" y="376084"/>
                </a:cubicBezTo>
                <a:cubicBezTo>
                  <a:pt x="140764" y="478094"/>
                  <a:pt x="382269" y="545076"/>
                  <a:pt x="623775" y="612058"/>
                </a:cubicBezTo>
              </a:path>
            </a:pathLst>
          </a:custGeom>
          <a:noFill/>
          <a:ln w="127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40258F-BEC3-B143-81DF-3FB100BA863D}"/>
              </a:ext>
            </a:extLst>
          </p:cNvPr>
          <p:cNvCxnSpPr>
            <a:cxnSpLocks/>
          </p:cNvCxnSpPr>
          <p:nvPr/>
        </p:nvCxnSpPr>
        <p:spPr>
          <a:xfrm flipH="1">
            <a:off x="1843549" y="2256503"/>
            <a:ext cx="2544096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76692-FDFF-B34C-ACED-96335D185ACB}"/>
              </a:ext>
            </a:extLst>
          </p:cNvPr>
          <p:cNvSpPr txBox="1"/>
          <p:nvPr/>
        </p:nvSpPr>
        <p:spPr>
          <a:xfrm>
            <a:off x="4401205" y="2021825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initialise 'throws' to 1 because we have 'thrown' the dice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956E1A-9C6A-6849-BC4E-78D361BCD762}"/>
              </a:ext>
            </a:extLst>
          </p:cNvPr>
          <p:cNvCxnSpPr>
            <a:cxnSpLocks/>
          </p:cNvCxnSpPr>
          <p:nvPr/>
        </p:nvCxnSpPr>
        <p:spPr>
          <a:xfrm flipH="1" flipV="1">
            <a:off x="3598606" y="2483490"/>
            <a:ext cx="1474839" cy="1765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EDBE4F-2D25-7B40-8C47-FBE8486D2D56}"/>
              </a:ext>
            </a:extLst>
          </p:cNvPr>
          <p:cNvSpPr txBox="1"/>
          <p:nvPr/>
        </p:nvSpPr>
        <p:spPr>
          <a:xfrm>
            <a:off x="5029527" y="2494779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display that we have 'thrown' the dice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05FF-F1A5-F04F-A831-E70DC04DD0FC}"/>
              </a:ext>
            </a:extLst>
          </p:cNvPr>
          <p:cNvSpPr txBox="1"/>
          <p:nvPr/>
        </p:nvSpPr>
        <p:spPr>
          <a:xfrm>
            <a:off x="182407" y="1982260"/>
            <a:ext cx="58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we need the value to 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41DA2-882D-D74C-8CFF-4EC82B5C6332}"/>
              </a:ext>
            </a:extLst>
          </p:cNvPr>
          <p:cNvSpPr txBox="1"/>
          <p:nvPr/>
        </p:nvSpPr>
        <p:spPr>
          <a:xfrm>
            <a:off x="5073445" y="3035559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 it again inside the loop for the next test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C56FF-A1F6-334C-B2A1-2770A12DA9D5}"/>
              </a:ext>
            </a:extLst>
          </p:cNvPr>
          <p:cNvCxnSpPr>
            <a:cxnSpLocks/>
          </p:cNvCxnSpPr>
          <p:nvPr/>
        </p:nvCxnSpPr>
        <p:spPr>
          <a:xfrm flipH="1" flipV="1">
            <a:off x="3834581" y="3175544"/>
            <a:ext cx="1304044" cy="658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9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D6F-7FA6-A644-95D3-02807491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EB950-9FE4-E548-9D56-27CD1824A38F}"/>
              </a:ext>
            </a:extLst>
          </p:cNvPr>
          <p:cNvSpPr/>
          <p:nvPr/>
        </p:nvSpPr>
        <p:spPr>
          <a:xfrm>
            <a:off x="628650" y="1564449"/>
            <a:ext cx="7042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import</a:t>
            </a:r>
            <a:r>
              <a:rPr lang="en-GB" sz="1200" dirty="0">
                <a:latin typeface="Courier" pitchFamily="2" charset="0"/>
              </a:rPr>
              <a:t> random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throws = 1</a:t>
            </a:r>
          </a:p>
          <a:p>
            <a:r>
              <a:rPr lang="en-GB" sz="1200" dirty="0">
                <a:latin typeface="Courier" pitchFamily="2" charset="0"/>
              </a:rPr>
              <a:t>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200" dirty="0">
                <a:latin typeface="Courier" pitchFamily="2" charset="0"/>
              </a:rPr>
              <a:t> dice != 6:    </a:t>
            </a:r>
          </a:p>
          <a:p>
            <a:r>
              <a:rPr lang="en-GB" sz="1200" dirty="0">
                <a:latin typeface="Courier" pitchFamily="2" charset="0"/>
              </a:rPr>
              <a:t>    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    throws += 1</a:t>
            </a:r>
          </a:p>
          <a:p>
            <a:r>
              <a:rPr lang="en-GB" sz="1200" dirty="0">
                <a:latin typeface="Courier" pitchFamily="2" charset="0"/>
              </a:rPr>
              <a:t>    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"It took {} throws to get a 6"</a:t>
            </a:r>
            <a:r>
              <a:rPr lang="en-GB" sz="1200" dirty="0">
                <a:latin typeface="Courier" pitchFamily="2" charset="0"/>
              </a:rPr>
              <a:t>.format(throws))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D842D1-DFE5-774C-8B86-4C16CEA35F64}"/>
              </a:ext>
            </a:extLst>
          </p:cNvPr>
          <p:cNvSpPr/>
          <p:nvPr/>
        </p:nvSpPr>
        <p:spPr>
          <a:xfrm>
            <a:off x="628650" y="1932039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62E15-DB52-8A47-8A2E-BB073A261A18}"/>
              </a:ext>
            </a:extLst>
          </p:cNvPr>
          <p:cNvSpPr/>
          <p:nvPr/>
        </p:nvSpPr>
        <p:spPr>
          <a:xfrm>
            <a:off x="1190932" y="2687896"/>
            <a:ext cx="560439" cy="250722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7E3E8C1-3CAC-8B48-B120-A6850F73490F}"/>
              </a:ext>
            </a:extLst>
          </p:cNvPr>
          <p:cNvSpPr/>
          <p:nvPr/>
        </p:nvSpPr>
        <p:spPr>
          <a:xfrm>
            <a:off x="615090" y="2123768"/>
            <a:ext cx="623775" cy="612058"/>
          </a:xfrm>
          <a:custGeom>
            <a:avLst/>
            <a:gdLst>
              <a:gd name="connsiteX0" fmla="*/ 70710 w 623775"/>
              <a:gd name="connsiteY0" fmla="*/ 0 h 612058"/>
              <a:gd name="connsiteX1" fmla="*/ 48587 w 623775"/>
              <a:gd name="connsiteY1" fmla="*/ 376084 h 612058"/>
              <a:gd name="connsiteX2" fmla="*/ 623775 w 623775"/>
              <a:gd name="connsiteY2" fmla="*/ 612058 h 61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775" h="612058">
                <a:moveTo>
                  <a:pt x="70710" y="0"/>
                </a:moveTo>
                <a:cubicBezTo>
                  <a:pt x="13560" y="137037"/>
                  <a:pt x="-43590" y="274074"/>
                  <a:pt x="48587" y="376084"/>
                </a:cubicBezTo>
                <a:cubicBezTo>
                  <a:pt x="140764" y="478094"/>
                  <a:pt x="382269" y="545076"/>
                  <a:pt x="623775" y="612058"/>
                </a:cubicBezTo>
              </a:path>
            </a:pathLst>
          </a:custGeom>
          <a:noFill/>
          <a:ln w="127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40258F-BEC3-B143-81DF-3FB100BA863D}"/>
              </a:ext>
            </a:extLst>
          </p:cNvPr>
          <p:cNvCxnSpPr>
            <a:cxnSpLocks/>
          </p:cNvCxnSpPr>
          <p:nvPr/>
        </p:nvCxnSpPr>
        <p:spPr>
          <a:xfrm flipH="1">
            <a:off x="1843549" y="2256503"/>
            <a:ext cx="2544096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76692-FDFF-B34C-ACED-96335D185ACB}"/>
              </a:ext>
            </a:extLst>
          </p:cNvPr>
          <p:cNvSpPr txBox="1"/>
          <p:nvPr/>
        </p:nvSpPr>
        <p:spPr>
          <a:xfrm>
            <a:off x="4401205" y="2021825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initialise 'throws' to 1 because we have 'thrown' the dice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956E1A-9C6A-6849-BC4E-78D361BCD762}"/>
              </a:ext>
            </a:extLst>
          </p:cNvPr>
          <p:cNvCxnSpPr>
            <a:cxnSpLocks/>
          </p:cNvCxnSpPr>
          <p:nvPr/>
        </p:nvCxnSpPr>
        <p:spPr>
          <a:xfrm flipH="1" flipV="1">
            <a:off x="3598606" y="2483490"/>
            <a:ext cx="1474839" cy="1765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EDBE4F-2D25-7B40-8C47-FBE8486D2D56}"/>
              </a:ext>
            </a:extLst>
          </p:cNvPr>
          <p:cNvSpPr txBox="1"/>
          <p:nvPr/>
        </p:nvSpPr>
        <p:spPr>
          <a:xfrm>
            <a:off x="5029527" y="2494779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display that we have 'thrown' the dice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05FF-F1A5-F04F-A831-E70DC04DD0FC}"/>
              </a:ext>
            </a:extLst>
          </p:cNvPr>
          <p:cNvSpPr txBox="1"/>
          <p:nvPr/>
        </p:nvSpPr>
        <p:spPr>
          <a:xfrm>
            <a:off x="182407" y="1982260"/>
            <a:ext cx="58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we need the value to 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41DA2-882D-D74C-8CFF-4EC82B5C6332}"/>
              </a:ext>
            </a:extLst>
          </p:cNvPr>
          <p:cNvSpPr txBox="1"/>
          <p:nvPr/>
        </p:nvSpPr>
        <p:spPr>
          <a:xfrm>
            <a:off x="5073445" y="3035559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 it again inside the loop for the next test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C56FF-A1F6-334C-B2A1-2770A12DA9D5}"/>
              </a:ext>
            </a:extLst>
          </p:cNvPr>
          <p:cNvCxnSpPr>
            <a:cxnSpLocks/>
          </p:cNvCxnSpPr>
          <p:nvPr/>
        </p:nvCxnSpPr>
        <p:spPr>
          <a:xfrm flipH="1" flipV="1">
            <a:off x="3834581" y="3175544"/>
            <a:ext cx="1304044" cy="658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4EB5C5-4947-9647-8278-62F18419B6C0}"/>
              </a:ext>
            </a:extLst>
          </p:cNvPr>
          <p:cNvSpPr txBox="1"/>
          <p:nvPr/>
        </p:nvSpPr>
        <p:spPr>
          <a:xfrm>
            <a:off x="4927021" y="3769837"/>
            <a:ext cx="21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print takes place after the loop has exited</a:t>
            </a:r>
          </a:p>
        </p:txBody>
      </p:sp>
    </p:spTree>
    <p:extLst>
      <p:ext uri="{BB962C8B-B14F-4D97-AF65-F5344CB8AC3E}">
        <p14:creationId xmlns:p14="http://schemas.microsoft.com/office/powerpoint/2010/main" val="108813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D6F-7FA6-A644-95D3-02807491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EB950-9FE4-E548-9D56-27CD1824A38F}"/>
              </a:ext>
            </a:extLst>
          </p:cNvPr>
          <p:cNvSpPr/>
          <p:nvPr/>
        </p:nvSpPr>
        <p:spPr>
          <a:xfrm>
            <a:off x="628650" y="1564449"/>
            <a:ext cx="7042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import</a:t>
            </a:r>
            <a:r>
              <a:rPr lang="en-GB" sz="1200" dirty="0">
                <a:latin typeface="Courier" pitchFamily="2" charset="0"/>
              </a:rPr>
              <a:t> random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dice = 0 </a:t>
            </a:r>
            <a:r>
              <a:rPr lang="en-GB" sz="1200" strike="sngStrike" dirty="0" err="1">
                <a:latin typeface="Courier" pitchFamily="2" charset="0"/>
              </a:rPr>
              <a:t>random.randint</a:t>
            </a:r>
            <a:r>
              <a:rPr lang="en-GB" sz="1200" strike="sngStrike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throws = 0 </a:t>
            </a:r>
            <a:r>
              <a:rPr lang="en-GB" sz="1200" strike="sngStrike" dirty="0">
                <a:latin typeface="Courier" pitchFamily="2" charset="0"/>
              </a:rPr>
              <a:t>1</a:t>
            </a:r>
          </a:p>
          <a:p>
            <a:r>
              <a:rPr lang="en-GB" sz="1200" strike="sngStrike" dirty="0">
                <a:latin typeface="Courier" pitchFamily="2" charset="0"/>
              </a:rPr>
              <a:t>print("Throw {}".format(throws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200" dirty="0">
                <a:latin typeface="Courier" pitchFamily="2" charset="0"/>
              </a:rPr>
              <a:t> dice != 6:    </a:t>
            </a:r>
          </a:p>
          <a:p>
            <a:r>
              <a:rPr lang="en-GB" sz="1200" dirty="0">
                <a:latin typeface="Courier" pitchFamily="2" charset="0"/>
              </a:rPr>
              <a:t>    dice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(1, 6)</a:t>
            </a:r>
          </a:p>
          <a:p>
            <a:r>
              <a:rPr lang="en-GB" sz="1200" dirty="0">
                <a:latin typeface="Courier" pitchFamily="2" charset="0"/>
              </a:rPr>
              <a:t>    throws += 1</a:t>
            </a:r>
          </a:p>
          <a:p>
            <a:r>
              <a:rPr lang="en-GB" sz="1200" dirty="0">
                <a:latin typeface="Courier" pitchFamily="2" charset="0"/>
              </a:rPr>
              <a:t>    print("Throw {}".format(throws)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"It took {} throws to get a 6"</a:t>
            </a:r>
            <a:r>
              <a:rPr lang="en-GB" sz="1200" dirty="0">
                <a:latin typeface="Courier" pitchFamily="2" charset="0"/>
              </a:rPr>
              <a:t>.format(throws))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02A9FD-F91B-704A-9B1E-CA2876219FE3}"/>
              </a:ext>
            </a:extLst>
          </p:cNvPr>
          <p:cNvCxnSpPr>
            <a:cxnSpLocks/>
          </p:cNvCxnSpPr>
          <p:nvPr/>
        </p:nvCxnSpPr>
        <p:spPr>
          <a:xfrm flipH="1">
            <a:off x="1983658" y="2256503"/>
            <a:ext cx="2544096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BE11A8-6399-7F4C-8269-D02464DB1349}"/>
              </a:ext>
            </a:extLst>
          </p:cNvPr>
          <p:cNvSpPr txBox="1"/>
          <p:nvPr/>
        </p:nvSpPr>
        <p:spPr>
          <a:xfrm>
            <a:off x="4541314" y="2110314"/>
            <a:ext cx="216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we haven't 'thrown' yet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40BFF-F58F-B145-81B9-88B694E140C1}"/>
              </a:ext>
            </a:extLst>
          </p:cNvPr>
          <p:cNvSpPr txBox="1"/>
          <p:nvPr/>
        </p:nvSpPr>
        <p:spPr>
          <a:xfrm>
            <a:off x="5073445" y="3109299"/>
            <a:ext cx="254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this is only within the loop now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45344A-879F-6E4A-98E4-798BB94BBAB7}"/>
              </a:ext>
            </a:extLst>
          </p:cNvPr>
          <p:cNvCxnSpPr>
            <a:cxnSpLocks/>
          </p:cNvCxnSpPr>
          <p:nvPr/>
        </p:nvCxnSpPr>
        <p:spPr>
          <a:xfrm flipH="1" flipV="1">
            <a:off x="3834581" y="3175544"/>
            <a:ext cx="1304044" cy="658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5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D6F-7FA6-A644-95D3-02807491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use of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…</a:t>
            </a:r>
            <a:r>
              <a:rPr lang="en-GB" dirty="0">
                <a:solidFill>
                  <a:schemeClr val="accent2"/>
                </a:solidFill>
              </a:rPr>
              <a:t>else</a:t>
            </a:r>
            <a:r>
              <a:rPr lang="en-GB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EB950-9FE4-E548-9D56-27CD1824A38F}"/>
              </a:ext>
            </a:extLst>
          </p:cNvPr>
          <p:cNvSpPr/>
          <p:nvPr/>
        </p:nvSpPr>
        <p:spPr>
          <a:xfrm>
            <a:off x="628650" y="1564449"/>
            <a:ext cx="70423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import</a:t>
            </a:r>
            <a:r>
              <a:rPr lang="en-GB" sz="1200" dirty="0">
                <a:latin typeface="Courier" pitchFamily="2" charset="0"/>
              </a:rPr>
              <a:t> random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coin_toss</a:t>
            </a:r>
            <a:r>
              <a:rPr lang="en-GB" sz="1200" dirty="0">
                <a:latin typeface="Courier" pitchFamily="2" charset="0"/>
              </a:rPr>
              <a:t>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(0,1)</a:t>
            </a:r>
          </a:p>
          <a:p>
            <a:r>
              <a:rPr lang="en-GB" sz="1200" dirty="0">
                <a:latin typeface="Courier" pitchFamily="2" charset="0"/>
              </a:rPr>
              <a:t>guess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"Heads (0) or Tails (1)? "</a:t>
            </a:r>
            <a:r>
              <a:rPr lang="en-GB" sz="1200" dirty="0">
                <a:latin typeface="Courier" pitchFamily="2" charset="0"/>
              </a:rPr>
              <a:t>))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200" dirty="0">
                <a:latin typeface="Courier" pitchFamily="2" charset="0"/>
              </a:rPr>
              <a:t> guess != </a:t>
            </a:r>
            <a:r>
              <a:rPr lang="en-GB" sz="1200" dirty="0" err="1">
                <a:latin typeface="Courier" pitchFamily="2" charset="0"/>
              </a:rPr>
              <a:t>coin_toss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coin_toss</a:t>
            </a:r>
            <a:r>
              <a:rPr lang="en-GB" sz="1200" dirty="0">
                <a:latin typeface="Courier" pitchFamily="2" charset="0"/>
              </a:rPr>
              <a:t> = </a:t>
            </a:r>
            <a:r>
              <a:rPr lang="en-GB" sz="1200" dirty="0" err="1">
                <a:latin typeface="Courier" pitchFamily="2" charset="0"/>
              </a:rPr>
              <a:t>random.randint</a:t>
            </a:r>
            <a:r>
              <a:rPr lang="en-GB" sz="1200" dirty="0">
                <a:latin typeface="Courier" pitchFamily="2" charset="0"/>
              </a:rPr>
              <a:t>(0,1)</a:t>
            </a:r>
          </a:p>
          <a:p>
            <a:r>
              <a:rPr lang="en-GB" sz="1200" dirty="0">
                <a:latin typeface="Courier" pitchFamily="2" charset="0"/>
              </a:rPr>
              <a:t>    guess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"Heads (0) or Tails (1)? "</a:t>
            </a:r>
            <a:r>
              <a:rPr lang="en-GB" sz="1200" dirty="0">
                <a:latin typeface="Courier" pitchFamily="2" charset="0"/>
              </a:rPr>
              <a:t>))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200" dirty="0">
                <a:latin typeface="Courier" pitchFamily="2" charset="0"/>
              </a:rPr>
              <a:t> guess == </a:t>
            </a:r>
            <a:r>
              <a:rPr lang="en-GB" sz="1200" dirty="0" err="1">
                <a:latin typeface="Courier" pitchFamily="2" charset="0"/>
              </a:rPr>
              <a:t>coin_toss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    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break</a:t>
            </a: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print(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"You guessed it first time!"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"Well done for guessing correctly!"</a:t>
            </a:r>
            <a:r>
              <a:rPr lang="en-GB" sz="1200" dirty="0">
                <a:latin typeface="Courier" pitchFamily="2" charset="0"/>
              </a:rPr>
              <a:t>)</a:t>
            </a:r>
          </a:p>
        </p:txBody>
      </p:sp>
      <p:pic>
        <p:nvPicPr>
          <p:cNvPr id="5" name="Graphic 4" descr="Sad face with solid fill">
            <a:extLst>
              <a:ext uri="{FF2B5EF4-FFF2-40B4-BE49-F238E27FC236}">
                <a16:creationId xmlns:a16="http://schemas.microsoft.com/office/drawing/2014/main" id="{8D0E6C69-E625-C745-B289-F0D389D9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098" y="4374782"/>
            <a:ext cx="662679" cy="662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BA5A35-6307-D44F-8AF0-5FF4315CA351}"/>
              </a:ext>
            </a:extLst>
          </p:cNvPr>
          <p:cNvSpPr txBox="1"/>
          <p:nvPr/>
        </p:nvSpPr>
        <p:spPr>
          <a:xfrm>
            <a:off x="5349748" y="1846729"/>
            <a:ext cx="32406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Bradley Hand ITC" panose="03070402050302030203" pitchFamily="66" charset="77"/>
              </a:rPr>
              <a:t>for demonstration only!!!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Bradley Hand ITC" panose="03070402050302030203" pitchFamily="66" charset="77"/>
              </a:rPr>
              <a:t>(there are much MUCH better ways of doing this)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6DD83-EE85-6348-9030-A0BF90E8E4E3}"/>
              </a:ext>
            </a:extLst>
          </p:cNvPr>
          <p:cNvSpPr txBox="1"/>
          <p:nvPr/>
        </p:nvSpPr>
        <p:spPr>
          <a:xfrm>
            <a:off x="2621489" y="4587999"/>
            <a:ext cx="476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this is just to demonstrate that else only executes if the loop condition is </a:t>
            </a:r>
            <a:r>
              <a:rPr lang="en-GB" sz="1400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False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– not if there's a </a:t>
            </a:r>
            <a:r>
              <a:rPr lang="en-GB" sz="1400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7831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3965-8872-714F-BBD4-295DEABA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7331D-3B92-E145-87DA-48EE0BBD36B7}"/>
              </a:ext>
            </a:extLst>
          </p:cNvPr>
          <p:cNvSpPr/>
          <p:nvPr/>
        </p:nvSpPr>
        <p:spPr>
          <a:xfrm>
            <a:off x="110564" y="1111544"/>
            <a:ext cx="2770094" cy="211750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1400" dirty="0">
                <a:latin typeface="Courier" pitchFamily="2" charset="0"/>
                <a:cs typeface="Courier New" pitchFamily="49" charset="0"/>
              </a:rPr>
              <a:t>sum = 0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400" dirty="0">
                <a:latin typeface="Courier" pitchFamily="2" charset="0"/>
                <a:cs typeface="Courier New" pitchFamily="49" charset="0"/>
              </a:rPr>
              <a:t> = int(input())</a:t>
            </a:r>
          </a:p>
          <a:p>
            <a:pPr marL="342900" indent="-342900">
              <a:spcBef>
                <a:spcPct val="20000"/>
              </a:spcBef>
            </a:pPr>
            <a:endParaRPr lang="en-GB" sz="14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while</a:t>
            </a:r>
            <a:r>
              <a:rPr lang="en-GB" sz="1400" dirty="0">
                <a:latin typeface="Courier" pitchFamily="2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400" dirty="0">
                <a:latin typeface="Courier" pitchFamily="2" charset="0"/>
                <a:cs typeface="Courier New" pitchFamily="49" charset="0"/>
              </a:rPr>
              <a:t> &gt; 10: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latin typeface="Courier" pitchFamily="2" charset="0"/>
                <a:cs typeface="Courier New" pitchFamily="49" charset="0"/>
              </a:rPr>
              <a:t>    sum += 1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latin typeface="Courier" pitchFamily="2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400" dirty="0">
                <a:latin typeface="Courier" pitchFamily="2" charset="0"/>
                <a:cs typeface="Courier New" pitchFamily="49" charset="0"/>
              </a:rPr>
              <a:t> = int(input())</a:t>
            </a:r>
          </a:p>
          <a:p>
            <a:pPr marL="342900" indent="-342900">
              <a:spcBef>
                <a:spcPct val="20000"/>
              </a:spcBef>
            </a:pPr>
            <a:endParaRPr lang="en-GB" sz="14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1400" dirty="0">
                <a:latin typeface="Courier" pitchFamily="2" charset="0"/>
                <a:cs typeface="Courier New" pitchFamily="49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"Sum is:"</a:t>
            </a:r>
            <a:r>
              <a:rPr lang="en-GB" sz="1400" dirty="0">
                <a:latin typeface="Courier" pitchFamily="2" charset="0"/>
                <a:cs typeface="Courier New" pitchFamily="49" charset="0"/>
              </a:rPr>
              <a:t>, sum)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1A79C46-F118-034D-9A63-1E98C47A1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571380"/>
              </p:ext>
            </p:extLst>
          </p:nvPr>
        </p:nvGraphicFramePr>
        <p:xfrm>
          <a:off x="2701366" y="2479677"/>
          <a:ext cx="6442634" cy="26638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16">
                <a:tc>
                  <a:txBody>
                    <a:bodyPr/>
                    <a:lstStyle/>
                    <a:p>
                      <a:r>
                        <a:rPr lang="en-GB" sz="1800" dirty="0"/>
                        <a:t>Input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Reason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Expected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Actual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9">
                <a:tc>
                  <a:txBody>
                    <a:bodyPr/>
                    <a:lstStyle/>
                    <a:p>
                      <a:r>
                        <a:rPr lang="en-GB" sz="1400" baseline="0" dirty="0"/>
                        <a:t>0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Ensure loop is not executed when the condition is initially false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Sum = 0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Sum = 0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9">
                <a:tc>
                  <a:txBody>
                    <a:bodyPr/>
                    <a:lstStyle/>
                    <a:p>
                      <a:r>
                        <a:rPr lang="en-GB" sz="1400" baseline="0" dirty="0"/>
                        <a:t>12     0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Ensure loop is entered when condition initially true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Sum = 12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Sum = 12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9">
                <a:tc>
                  <a:txBody>
                    <a:bodyPr/>
                    <a:lstStyle/>
                    <a:p>
                      <a:r>
                        <a:rPr lang="en-GB" sz="1400" baseline="0" dirty="0"/>
                        <a:t>12     13     0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Ensure loop continues when condition is true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Sum = 25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Sum = 25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14">
                <a:tc>
                  <a:txBody>
                    <a:bodyPr/>
                    <a:lstStyle/>
                    <a:p>
                      <a:r>
                        <a:rPr lang="en-GB" sz="1400" baseline="0" dirty="0"/>
                        <a:t>10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Boundary test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Sum = 0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Sum = 0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76">
                <a:tc>
                  <a:txBody>
                    <a:bodyPr/>
                    <a:lstStyle/>
                    <a:p>
                      <a:r>
                        <a:rPr lang="en-GB" sz="1400" baseline="0" dirty="0"/>
                        <a:t>11    0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Boundary test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Sum = 11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Sum = 11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8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22AB3-967D-594F-86C8-E2D4472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B41BA-6D5C-EA4C-9134-641D11443270}"/>
              </a:ext>
            </a:extLst>
          </p:cNvPr>
          <p:cNvSpPr/>
          <p:nvPr/>
        </p:nvSpPr>
        <p:spPr>
          <a:xfrm>
            <a:off x="2286000" y="1380495"/>
            <a:ext cx="4572000" cy="211134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1600" dirty="0">
                <a:latin typeface="Courier" pitchFamily="2" charset="0"/>
                <a:cs typeface="Courier New" pitchFamily="49" charset="0"/>
              </a:rPr>
              <a:t>sum = 0</a:t>
            </a:r>
          </a:p>
          <a:p>
            <a:pPr marL="342900" indent="-342900">
              <a:spcBef>
                <a:spcPct val="20000"/>
              </a:spcBef>
            </a:pP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= int(input())</a:t>
            </a:r>
          </a:p>
          <a:p>
            <a:pPr marL="342900" indent="-342900">
              <a:spcBef>
                <a:spcPct val="20000"/>
              </a:spcBef>
            </a:pPr>
            <a:endParaRPr lang="en-GB" sz="16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while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&gt; -1:</a:t>
            </a: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latin typeface="Courier" pitchFamily="2" charset="0"/>
                <a:cs typeface="Courier New" pitchFamily="49" charset="0"/>
              </a:rPr>
              <a:t>    sum += </a:t>
            </a: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endParaRPr lang="en-GB" sz="16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GB" sz="16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(</a:t>
            </a:r>
            <a:r>
              <a:rPr lang="en-GB" sz="16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"Sum is:"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, sum)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04D-4BB9-9948-A6E3-4A83515052A1}"/>
              </a:ext>
            </a:extLst>
          </p:cNvPr>
          <p:cNvSpPr txBox="1"/>
          <p:nvPr/>
        </p:nvSpPr>
        <p:spPr>
          <a:xfrm>
            <a:off x="3095538" y="4042616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where is the error and why?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2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Non-deterministic loops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75003F-DCD0-4743-9CCE-A6F2FA95775D}"/>
              </a:ext>
            </a:extLst>
          </p:cNvPr>
          <p:cNvGrpSpPr/>
          <p:nvPr/>
        </p:nvGrpSpPr>
        <p:grpSpPr>
          <a:xfrm>
            <a:off x="94806" y="1484254"/>
            <a:ext cx="6097498" cy="3390868"/>
            <a:chOff x="2933359" y="1484254"/>
            <a:chExt cx="6097498" cy="33908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29DF2E-A260-BA42-ACA2-B20DB0D95CBE}"/>
                </a:ext>
              </a:extLst>
            </p:cNvPr>
            <p:cNvGrpSpPr/>
            <p:nvPr/>
          </p:nvGrpSpPr>
          <p:grpSpPr>
            <a:xfrm>
              <a:off x="4641625" y="1806581"/>
              <a:ext cx="2680967" cy="556070"/>
              <a:chOff x="4571997" y="1806581"/>
              <a:chExt cx="2680967" cy="5560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43C4D7-545A-994C-BEE4-C259C6DA4747}"/>
                  </a:ext>
                </a:extLst>
              </p:cNvPr>
              <p:cNvSpPr/>
              <p:nvPr/>
            </p:nvSpPr>
            <p:spPr>
              <a:xfrm>
                <a:off x="4571997" y="1806581"/>
                <a:ext cx="2680965" cy="5131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9B6172-DC94-D344-9C35-BB5144721502}"/>
                  </a:ext>
                </a:extLst>
              </p:cNvPr>
              <p:cNvSpPr txBox="1"/>
              <p:nvPr/>
            </p:nvSpPr>
            <p:spPr>
              <a:xfrm>
                <a:off x="4571998" y="1809320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 dirty="0"/>
                  <a:t>Insert payment (if required)</a:t>
                </a:r>
                <a:endParaRPr lang="en-GB" sz="12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1A4C22-8F63-8343-BE19-912E93206DEA}"/>
                  </a:ext>
                </a:extLst>
              </p:cNvPr>
              <p:cNvSpPr txBox="1"/>
              <p:nvPr/>
            </p:nvSpPr>
            <p:spPr>
              <a:xfrm>
                <a:off x="4571999" y="2085652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Required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6E8D1-E469-784E-814C-0FA20019EDF2}"/>
                  </a:ext>
                </a:extLst>
              </p:cNvPr>
              <p:cNvSpPr txBox="1"/>
              <p:nvPr/>
            </p:nvSpPr>
            <p:spPr>
              <a:xfrm>
                <a:off x="5875402" y="2083629"/>
                <a:ext cx="1377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Not required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74C56A6-A1EB-1F42-B26A-689855D505EE}"/>
                  </a:ext>
                </a:extLst>
              </p:cNvPr>
              <p:cNvCxnSpPr/>
              <p:nvPr/>
            </p:nvCxnSpPr>
            <p:spPr>
              <a:xfrm flipH="1">
                <a:off x="4571997" y="2073259"/>
                <a:ext cx="2680965" cy="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6ABFF37-531A-8A4E-9B30-4091D9D2F2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7398" y="2073260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CD19451-2A32-9241-8870-B6E2F55B8D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2802" y="2073260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A8A08A-41B9-CD45-8576-5712718DB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6700" y="2076457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A7B2B3-10DC-F34C-BBF7-737A88A6FF5A}"/>
                </a:ext>
              </a:extLst>
            </p:cNvPr>
            <p:cNvGrpSpPr/>
            <p:nvPr/>
          </p:nvGrpSpPr>
          <p:grpSpPr>
            <a:xfrm>
              <a:off x="2933359" y="2903476"/>
              <a:ext cx="6097498" cy="556834"/>
              <a:chOff x="2869183" y="2571399"/>
              <a:chExt cx="6097498" cy="55683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D323FC-2473-2C4B-9272-5C6DDB44B5A1}"/>
                  </a:ext>
                </a:extLst>
              </p:cNvPr>
              <p:cNvSpPr/>
              <p:nvPr/>
            </p:nvSpPr>
            <p:spPr>
              <a:xfrm>
                <a:off x="6285714" y="2571399"/>
                <a:ext cx="2680965" cy="5131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84B6EB-21B5-4B4A-B832-B8DE654B9252}"/>
                  </a:ext>
                </a:extLst>
              </p:cNvPr>
              <p:cNvSpPr txBox="1"/>
              <p:nvPr/>
            </p:nvSpPr>
            <p:spPr>
              <a:xfrm>
                <a:off x="6285715" y="2574138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 dirty="0"/>
                  <a:t>Choose your drink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9AE1E-2572-5948-8ED3-14BFC8400DA0}"/>
                  </a:ext>
                </a:extLst>
              </p:cNvPr>
              <p:cNvSpPr txBox="1"/>
              <p:nvPr/>
            </p:nvSpPr>
            <p:spPr>
              <a:xfrm>
                <a:off x="2869183" y="2698374"/>
                <a:ext cx="2680966" cy="276999"/>
              </a:xfrm>
              <a:prstGeom prst="rect">
                <a:avLst/>
              </a:prstGeom>
              <a:solidFill>
                <a:srgbClr val="FC6489"/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 dirty="0"/>
                  <a:t>Press start and enjoy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48B38D-582D-DB4D-BFA1-17CDD2E43897}"/>
                  </a:ext>
                </a:extLst>
              </p:cNvPr>
              <p:cNvSpPr txBox="1"/>
              <p:nvPr/>
            </p:nvSpPr>
            <p:spPr>
              <a:xfrm>
                <a:off x="6285716" y="2850470"/>
                <a:ext cx="7334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Coffee?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DF5F4-0B38-7740-9005-AAFA9D40A318}"/>
                  </a:ext>
                </a:extLst>
              </p:cNvPr>
              <p:cNvSpPr txBox="1"/>
              <p:nvPr/>
            </p:nvSpPr>
            <p:spPr>
              <a:xfrm>
                <a:off x="7019138" y="2851234"/>
                <a:ext cx="682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Tea?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DB80D-B3D1-C14C-8CAB-E266BC986476}"/>
                  </a:ext>
                </a:extLst>
              </p:cNvPr>
              <p:cNvSpPr txBox="1"/>
              <p:nvPr/>
            </p:nvSpPr>
            <p:spPr>
              <a:xfrm>
                <a:off x="7701765" y="2848447"/>
                <a:ext cx="12649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Hot Chocolate?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903E63-89B1-6E4C-AAB4-D46A32F31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5714" y="2838077"/>
                <a:ext cx="2680965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A7AB75-429E-5846-96E1-A4BAD5593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9140" y="2838078"/>
                <a:ext cx="0" cy="28736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EC73BC-2E5D-C64F-8665-F30AB206F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765" y="2848448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E76568F-DFC5-FF48-AE40-E5EFDFF20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6517" y="2838077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65D86E-0BD3-144F-98C9-0A8C28715B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9298" y="2841663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732335-523B-6E4A-ABAE-D189E4FE7BA4}"/>
                </a:ext>
              </a:extLst>
            </p:cNvPr>
            <p:cNvGrpSpPr/>
            <p:nvPr/>
          </p:nvGrpSpPr>
          <p:grpSpPr>
            <a:xfrm>
              <a:off x="3135552" y="4051040"/>
              <a:ext cx="5693112" cy="564919"/>
              <a:chOff x="3013268" y="3473518"/>
              <a:chExt cx="5693112" cy="56491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CFE468-A2E7-234C-B526-B3C732C26640}"/>
                  </a:ext>
                </a:extLst>
              </p:cNvPr>
              <p:cNvSpPr/>
              <p:nvPr/>
            </p:nvSpPr>
            <p:spPr>
              <a:xfrm>
                <a:off x="6025413" y="3474021"/>
                <a:ext cx="2680965" cy="5131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8806CE-9903-6542-9EF7-250034F5E8C7}"/>
                  </a:ext>
                </a:extLst>
              </p:cNvPr>
              <p:cNvSpPr txBox="1"/>
              <p:nvPr/>
            </p:nvSpPr>
            <p:spPr>
              <a:xfrm>
                <a:off x="6025414" y="3476760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 dirty="0"/>
                  <a:t>Adjust drink strength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7BA3C7-BDAB-7A46-8086-DB06BA4AA3C5}"/>
                  </a:ext>
                </a:extLst>
              </p:cNvPr>
              <p:cNvSpPr txBox="1"/>
              <p:nvPr/>
            </p:nvSpPr>
            <p:spPr>
              <a:xfrm>
                <a:off x="6025415" y="3753092"/>
                <a:ext cx="733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Weak?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72AC3-B836-864D-8591-36833BD39C7A}"/>
                  </a:ext>
                </a:extLst>
              </p:cNvPr>
              <p:cNvSpPr txBox="1"/>
              <p:nvPr/>
            </p:nvSpPr>
            <p:spPr>
              <a:xfrm>
                <a:off x="6758836" y="3753856"/>
                <a:ext cx="10763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Normal?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DF83E9-457D-5647-BB33-F4D92BB46B64}"/>
                  </a:ext>
                </a:extLst>
              </p:cNvPr>
              <p:cNvSpPr txBox="1"/>
              <p:nvPr/>
            </p:nvSpPr>
            <p:spPr>
              <a:xfrm>
                <a:off x="7835158" y="3751069"/>
                <a:ext cx="8712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Strong?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34B0897-4912-DD49-8F7C-588FED010888}"/>
                  </a:ext>
                </a:extLst>
              </p:cNvPr>
              <p:cNvCxnSpPr/>
              <p:nvPr/>
            </p:nvCxnSpPr>
            <p:spPr>
              <a:xfrm flipH="1">
                <a:off x="6025413" y="3740699"/>
                <a:ext cx="2680965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13DC98-E0E4-D44E-B4F0-69F6B8959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8839" y="3740700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CB9840D-FF45-BD4F-9416-4CA95ADF2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5164" y="3751070"/>
                <a:ext cx="0" cy="269095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923FB89-38CB-744E-82D1-0CF6B886E16A}"/>
                  </a:ext>
                </a:extLst>
              </p:cNvPr>
              <p:cNvSpPr/>
              <p:nvPr/>
            </p:nvSpPr>
            <p:spPr>
              <a:xfrm>
                <a:off x="3013268" y="3473518"/>
                <a:ext cx="2680965" cy="5131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66F805-EDB2-1042-BE7F-85011397E3B6}"/>
                  </a:ext>
                </a:extLst>
              </p:cNvPr>
              <p:cNvSpPr txBox="1"/>
              <p:nvPr/>
            </p:nvSpPr>
            <p:spPr>
              <a:xfrm>
                <a:off x="3013269" y="3476257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 dirty="0"/>
                  <a:t>Add sugar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D96FA6-039E-8741-A6FF-F91CA39C8410}"/>
                  </a:ext>
                </a:extLst>
              </p:cNvPr>
              <p:cNvSpPr txBox="1"/>
              <p:nvPr/>
            </p:nvSpPr>
            <p:spPr>
              <a:xfrm>
                <a:off x="3013270" y="3752589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Add?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81EA40-BD1F-F248-8515-9D025761F83E}"/>
                  </a:ext>
                </a:extLst>
              </p:cNvPr>
              <p:cNvSpPr txBox="1"/>
              <p:nvPr/>
            </p:nvSpPr>
            <p:spPr>
              <a:xfrm>
                <a:off x="4316673" y="3750566"/>
                <a:ext cx="1377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 dirty="0"/>
                  <a:t>Don't add?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F332B5B-AD5A-7C41-87CC-4CBBA7871A33}"/>
                  </a:ext>
                </a:extLst>
              </p:cNvPr>
              <p:cNvCxnSpPr/>
              <p:nvPr/>
            </p:nvCxnSpPr>
            <p:spPr>
              <a:xfrm flipH="1">
                <a:off x="3013268" y="3740196"/>
                <a:ext cx="2680965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DE7B64-7140-134F-9603-CD72C83ED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8669" y="3740197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F4FD5B5-286D-C44B-B7D0-1CD69ABA1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9109" y="3751069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BDA8FFF-A03F-7747-A515-E85C7F1CF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9802" y="3740699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519734F-2B31-C84B-85A6-5F923808B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073" y="3740196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725AB8F-AECA-F74A-9B21-CAE769A96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7967" y="3750512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B17B393-DA34-B544-85F9-C0836DFB3A35}"/>
                </a:ext>
              </a:extLst>
            </p:cNvPr>
            <p:cNvSpPr/>
            <p:nvPr/>
          </p:nvSpPr>
          <p:spPr>
            <a:xfrm>
              <a:off x="4263679" y="1486478"/>
              <a:ext cx="3398247" cy="3388644"/>
            </a:xfrm>
            <a:prstGeom prst="arc">
              <a:avLst>
                <a:gd name="adj1" fmla="val 19855651"/>
                <a:gd name="adj2" fmla="val 20780993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31128D4-9A52-9F46-916D-031B52EE6EA9}"/>
                </a:ext>
              </a:extLst>
            </p:cNvPr>
            <p:cNvSpPr/>
            <p:nvPr/>
          </p:nvSpPr>
          <p:spPr>
            <a:xfrm>
              <a:off x="4253516" y="1486477"/>
              <a:ext cx="3398247" cy="3388644"/>
            </a:xfrm>
            <a:prstGeom prst="arc">
              <a:avLst>
                <a:gd name="adj1" fmla="val 744631"/>
                <a:gd name="adj2" fmla="val 1645579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8E0C6C29-0A1C-E544-AFBD-472BAFCCFA13}"/>
                </a:ext>
              </a:extLst>
            </p:cNvPr>
            <p:cNvSpPr/>
            <p:nvPr/>
          </p:nvSpPr>
          <p:spPr>
            <a:xfrm>
              <a:off x="4263679" y="1486476"/>
              <a:ext cx="3398247" cy="3388644"/>
            </a:xfrm>
            <a:prstGeom prst="arc">
              <a:avLst>
                <a:gd name="adj1" fmla="val 3615481"/>
                <a:gd name="adj2" fmla="val 7130615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CBEB21EA-EB92-E24B-87DD-5DADC2E28643}"/>
                </a:ext>
              </a:extLst>
            </p:cNvPr>
            <p:cNvSpPr/>
            <p:nvPr/>
          </p:nvSpPr>
          <p:spPr>
            <a:xfrm>
              <a:off x="4272984" y="1486474"/>
              <a:ext cx="3398247" cy="3388644"/>
            </a:xfrm>
            <a:prstGeom prst="arc">
              <a:avLst>
                <a:gd name="adj1" fmla="val 9220405"/>
                <a:gd name="adj2" fmla="val 10342686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B29E59AF-8B82-6B4B-B493-DA7D8724001C}"/>
                </a:ext>
              </a:extLst>
            </p:cNvPr>
            <p:cNvSpPr/>
            <p:nvPr/>
          </p:nvSpPr>
          <p:spPr>
            <a:xfrm>
              <a:off x="4272343" y="1484254"/>
              <a:ext cx="3398247" cy="3388644"/>
            </a:xfrm>
            <a:prstGeom prst="arc">
              <a:avLst>
                <a:gd name="adj1" fmla="val 11434020"/>
                <a:gd name="adj2" fmla="val 12803490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58D7FE0-93DE-0D48-803E-CA46BD27FAFD}"/>
              </a:ext>
            </a:extLst>
          </p:cNvPr>
          <p:cNvSpPr txBox="1"/>
          <p:nvPr/>
        </p:nvSpPr>
        <p:spPr>
          <a:xfrm>
            <a:off x="4887211" y="1377434"/>
            <a:ext cx="3530349" cy="338554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while the drinks machine is operational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7DC79-FF2F-2543-97CE-C851F325FC36}"/>
              </a:ext>
            </a:extLst>
          </p:cNvPr>
          <p:cNvSpPr txBox="1"/>
          <p:nvPr/>
        </p:nvSpPr>
        <p:spPr>
          <a:xfrm>
            <a:off x="5337000" y="1856584"/>
            <a:ext cx="2938320" cy="338554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allow a user to select their drink</a:t>
            </a:r>
          </a:p>
        </p:txBody>
      </p:sp>
    </p:spTree>
    <p:extLst>
      <p:ext uri="{BB962C8B-B14F-4D97-AF65-F5344CB8AC3E}">
        <p14:creationId xmlns:p14="http://schemas.microsoft.com/office/powerpoint/2010/main" val="162119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22AB3-967D-594F-86C8-E2D4472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B41BA-6D5C-EA4C-9134-641D11443270}"/>
              </a:ext>
            </a:extLst>
          </p:cNvPr>
          <p:cNvSpPr/>
          <p:nvPr/>
        </p:nvSpPr>
        <p:spPr>
          <a:xfrm>
            <a:off x="2286000" y="1380486"/>
            <a:ext cx="4572000" cy="240681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1600" dirty="0">
                <a:latin typeface="Courier" pitchFamily="2" charset="0"/>
                <a:cs typeface="Courier New" pitchFamily="49" charset="0"/>
              </a:rPr>
              <a:t>sum = 0</a:t>
            </a:r>
          </a:p>
          <a:p>
            <a:pPr marL="342900" indent="-342900">
              <a:spcBef>
                <a:spcPct val="20000"/>
              </a:spcBef>
            </a:pP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= int(input())</a:t>
            </a:r>
          </a:p>
          <a:p>
            <a:pPr marL="342900" indent="-342900">
              <a:spcBef>
                <a:spcPct val="20000"/>
              </a:spcBef>
            </a:pPr>
            <a:endParaRPr lang="en-GB" sz="16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while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&gt; -1:</a:t>
            </a: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latin typeface="Courier" pitchFamily="2" charset="0"/>
                <a:cs typeface="Courier New" pitchFamily="49" charset="0"/>
              </a:rPr>
              <a:t>    </a:t>
            </a: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= int(input())</a:t>
            </a: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latin typeface="Courier" pitchFamily="2" charset="0"/>
                <a:cs typeface="Courier New" pitchFamily="49" charset="0"/>
              </a:rPr>
              <a:t>    sum += </a:t>
            </a: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endParaRPr lang="en-GB" sz="16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GB" sz="16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(</a:t>
            </a:r>
            <a:r>
              <a:rPr lang="en-GB" sz="16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"Sum is:"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, sum)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04D-4BB9-9948-A6E3-4A83515052A1}"/>
              </a:ext>
            </a:extLst>
          </p:cNvPr>
          <p:cNvSpPr txBox="1"/>
          <p:nvPr/>
        </p:nvSpPr>
        <p:spPr>
          <a:xfrm>
            <a:off x="3095538" y="4042616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where is the error and why?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4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22AB3-967D-594F-86C8-E2D4472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B41BA-6D5C-EA4C-9134-641D11443270}"/>
              </a:ext>
            </a:extLst>
          </p:cNvPr>
          <p:cNvSpPr/>
          <p:nvPr/>
        </p:nvSpPr>
        <p:spPr>
          <a:xfrm>
            <a:off x="2286000" y="1380486"/>
            <a:ext cx="4572000" cy="240681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1600" dirty="0">
                <a:latin typeface="Courier" pitchFamily="2" charset="0"/>
                <a:cs typeface="Courier New" pitchFamily="49" charset="0"/>
              </a:rPr>
              <a:t>sum = 0</a:t>
            </a:r>
          </a:p>
          <a:p>
            <a:pPr marL="342900" indent="-342900">
              <a:spcBef>
                <a:spcPct val="20000"/>
              </a:spcBef>
            </a:pP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= int(input())</a:t>
            </a:r>
          </a:p>
          <a:p>
            <a:pPr marL="342900" indent="-342900">
              <a:spcBef>
                <a:spcPct val="20000"/>
              </a:spcBef>
            </a:pPr>
            <a:endParaRPr lang="en-GB" sz="16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while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&gt; -1</a:t>
            </a: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latin typeface="Courier" pitchFamily="2" charset="0"/>
                <a:cs typeface="Courier New" pitchFamily="49" charset="0"/>
              </a:rPr>
              <a:t>    sum += </a:t>
            </a: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endParaRPr lang="en-GB" sz="1600" dirty="0">
              <a:latin typeface="Courier" pitchFamily="2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latin typeface="Courier" pitchFamily="2" charset="0"/>
                <a:cs typeface="Courier New" pitchFamily="49" charset="0"/>
              </a:rPr>
              <a:t>    </a:t>
            </a:r>
            <a:r>
              <a:rPr lang="en-GB" sz="1600" dirty="0" err="1">
                <a:latin typeface="Courier" pitchFamily="2" charset="0"/>
                <a:cs typeface="Courier New" pitchFamily="49" charset="0"/>
              </a:rPr>
              <a:t>num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 = int(input())</a:t>
            </a: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latin typeface="Courier" pitchFamily="2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600" dirty="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(</a:t>
            </a:r>
            <a:r>
              <a:rPr lang="en-GB" sz="16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"Sum is:"</a:t>
            </a:r>
            <a:r>
              <a:rPr lang="en-GB" sz="1600" dirty="0">
                <a:latin typeface="Courier" pitchFamily="2" charset="0"/>
                <a:cs typeface="Courier New" pitchFamily="49" charset="0"/>
              </a:rPr>
              <a:t>, sum)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04D-4BB9-9948-A6E3-4A83515052A1}"/>
              </a:ext>
            </a:extLst>
          </p:cNvPr>
          <p:cNvSpPr txBox="1"/>
          <p:nvPr/>
        </p:nvSpPr>
        <p:spPr>
          <a:xfrm>
            <a:off x="3095538" y="4042616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where is the error and why?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3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2592-D083-BA46-8F29-65E57364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7412F-549F-0549-A567-41B561AD48EF}"/>
              </a:ext>
            </a:extLst>
          </p:cNvPr>
          <p:cNvSpPr/>
          <p:nvPr/>
        </p:nvSpPr>
        <p:spPr>
          <a:xfrm>
            <a:off x="3235736" y="1649665"/>
            <a:ext cx="2672529" cy="1754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" pitchFamily="2" charset="0"/>
                <a:ea typeface="HGSGothicE" panose="020B0900000000000000" pitchFamily="34" charset="-128"/>
              </a:rPr>
              <a:t>while</a:t>
            </a:r>
            <a:r>
              <a:rPr lang="en-GB" dirty="0">
                <a:solidFill>
                  <a:srgbClr val="7030A0"/>
                </a:solidFill>
                <a:latin typeface="Courier" pitchFamily="2" charset="0"/>
                <a:ea typeface="HGSGothicE" panose="020B0900000000000000" pitchFamily="34" charset="-128"/>
              </a:rPr>
              <a:t> </a:t>
            </a:r>
            <a:r>
              <a:rPr lang="en-GB" dirty="0">
                <a:latin typeface="Courier" pitchFamily="2" charset="0"/>
                <a:ea typeface="HGSGothicE" panose="020B0900000000000000" pitchFamily="34" charset="-128"/>
              </a:rPr>
              <a:t>&lt;condition&gt;:</a:t>
            </a:r>
          </a:p>
          <a:p>
            <a:r>
              <a:rPr lang="en-GB" dirty="0">
                <a:latin typeface="Courier" pitchFamily="2" charset="0"/>
                <a:ea typeface="HGSGothicE" panose="020B0900000000000000" pitchFamily="34" charset="-128"/>
              </a:rPr>
              <a:t>    &lt;statement&gt;</a:t>
            </a:r>
          </a:p>
          <a:p>
            <a:r>
              <a:rPr lang="en-GB" dirty="0">
                <a:latin typeface="Courier" pitchFamily="2" charset="0"/>
                <a:ea typeface="HGSGothicE" panose="020B0900000000000000" pitchFamily="34" charset="-128"/>
              </a:rPr>
              <a:t>    &lt;statement&gt;</a:t>
            </a:r>
          </a:p>
          <a:p>
            <a:r>
              <a:rPr lang="en-GB" dirty="0">
                <a:solidFill>
                  <a:schemeClr val="accent2">
                    <a:alpha val="67000"/>
                  </a:schemeClr>
                </a:solidFill>
                <a:latin typeface="Courier" pitchFamily="2" charset="0"/>
                <a:ea typeface="HGSGothicE" panose="020B0900000000000000" pitchFamily="34" charset="-128"/>
              </a:rPr>
              <a:t>else</a:t>
            </a:r>
            <a:r>
              <a:rPr lang="en-GB" dirty="0">
                <a:solidFill>
                  <a:schemeClr val="tx1">
                    <a:alpha val="70000"/>
                  </a:schemeClr>
                </a:solidFill>
                <a:latin typeface="Courier" pitchFamily="2" charset="0"/>
                <a:ea typeface="HGSGothicE" panose="020B0900000000000000" pitchFamily="34" charset="-128"/>
              </a:rPr>
              <a:t>:</a:t>
            </a:r>
          </a:p>
          <a:p>
            <a:r>
              <a:rPr lang="en-GB" dirty="0">
                <a:solidFill>
                  <a:schemeClr val="tx1">
                    <a:alpha val="70000"/>
                  </a:schemeClr>
                </a:solidFill>
                <a:latin typeface="Courier" pitchFamily="2" charset="0"/>
                <a:ea typeface="HGSGothicE" panose="020B0900000000000000" pitchFamily="34" charset="-128"/>
              </a:rPr>
              <a:t>    &lt;statement&gt;</a:t>
            </a:r>
          </a:p>
          <a:p>
            <a:r>
              <a:rPr lang="en-GB" dirty="0">
                <a:solidFill>
                  <a:schemeClr val="tx1">
                    <a:alpha val="70000"/>
                  </a:schemeClr>
                </a:solidFill>
                <a:latin typeface="Courier" pitchFamily="2" charset="0"/>
                <a:ea typeface="HGSGothicE" panose="020B0900000000000000" pitchFamily="34" charset="-128"/>
              </a:rPr>
              <a:t>    &lt;statement&gt;</a:t>
            </a:r>
          </a:p>
        </p:txBody>
      </p:sp>
    </p:spTree>
    <p:extLst>
      <p:ext uri="{BB962C8B-B14F-4D97-AF65-F5344CB8AC3E}">
        <p14:creationId xmlns:p14="http://schemas.microsoft.com/office/powerpoint/2010/main" val="428971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8D7FE0-93DE-0D48-803E-CA46BD27FAFD}"/>
              </a:ext>
            </a:extLst>
          </p:cNvPr>
          <p:cNvSpPr txBox="1"/>
          <p:nvPr/>
        </p:nvSpPr>
        <p:spPr>
          <a:xfrm>
            <a:off x="92789" y="2281948"/>
            <a:ext cx="3530349" cy="338554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while the drinks machine is operational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7DC79-FF2F-2543-97CE-C851F325FC36}"/>
              </a:ext>
            </a:extLst>
          </p:cNvPr>
          <p:cNvSpPr txBox="1"/>
          <p:nvPr/>
        </p:nvSpPr>
        <p:spPr>
          <a:xfrm>
            <a:off x="542578" y="2662243"/>
            <a:ext cx="2938320" cy="338554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allow a user to select their drink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4743B-965C-8244-96D6-065227D03942}"/>
              </a:ext>
            </a:extLst>
          </p:cNvPr>
          <p:cNvSpPr/>
          <p:nvPr/>
        </p:nvSpPr>
        <p:spPr>
          <a:xfrm>
            <a:off x="3892378" y="1636936"/>
            <a:ext cx="4572000" cy="18158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operational = </a:t>
            </a:r>
            <a:r>
              <a:rPr lang="en-GB" sz="1400" dirty="0" err="1">
                <a:latin typeface="Courier" pitchFamily="2" charset="0"/>
              </a:rPr>
              <a:t>check_machine_status</a:t>
            </a:r>
            <a:r>
              <a:rPr lang="en-GB" sz="1400" dirty="0">
                <a:latin typeface="Courier" pitchFamily="2" charset="0"/>
              </a:rPr>
              <a:t>()</a:t>
            </a:r>
          </a:p>
          <a:p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400" dirty="0">
                <a:latin typeface="Courier" pitchFamily="2" charset="0"/>
              </a:rPr>
              <a:t> operational: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latin typeface="Courier" pitchFamily="2" charset="0"/>
              </a:rPr>
              <a:t>select_drink</a:t>
            </a:r>
            <a:r>
              <a:rPr lang="en-GB" sz="1400" dirty="0">
                <a:latin typeface="Courier" pitchFamily="2" charset="0"/>
              </a:rPr>
              <a:t>()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    operational = </a:t>
            </a:r>
            <a:r>
              <a:rPr lang="en-GB" sz="1400" dirty="0" err="1">
                <a:latin typeface="Courier" pitchFamily="2" charset="0"/>
              </a:rPr>
              <a:t>check_machine_status</a:t>
            </a:r>
            <a:r>
              <a:rPr lang="en-GB" sz="1400" dirty="0">
                <a:latin typeface="Courier" pitchFamily="2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849EA-FFD7-1849-BCAE-C25D46B8E095}"/>
              </a:ext>
            </a:extLst>
          </p:cNvPr>
          <p:cNvSpPr txBox="1"/>
          <p:nvPr/>
        </p:nvSpPr>
        <p:spPr>
          <a:xfrm>
            <a:off x="5683624" y="1175476"/>
            <a:ext cx="1779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the current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DF3E0-233D-1E4B-B1AB-CFA7077BC051}"/>
              </a:ext>
            </a:extLst>
          </p:cNvPr>
          <p:cNvSpPr txBox="1"/>
          <p:nvPr/>
        </p:nvSpPr>
        <p:spPr>
          <a:xfrm>
            <a:off x="6258001" y="2723798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again, what is the current state?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3EB77B-E273-8C4F-B428-A276F872EBC4}"/>
              </a:ext>
            </a:extLst>
          </p:cNvPr>
          <p:cNvCxnSpPr/>
          <p:nvPr/>
        </p:nvCxnSpPr>
        <p:spPr>
          <a:xfrm flipH="1">
            <a:off x="5797176" y="1452475"/>
            <a:ext cx="131483" cy="25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7897DE-4835-1A42-BABA-C6647CAE28CB}"/>
              </a:ext>
            </a:extLst>
          </p:cNvPr>
          <p:cNvCxnSpPr/>
          <p:nvPr/>
        </p:nvCxnSpPr>
        <p:spPr>
          <a:xfrm flipH="1">
            <a:off x="6391835" y="2946392"/>
            <a:ext cx="131483" cy="25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53B41E-B273-614B-8141-8302BFE9AD50}"/>
              </a:ext>
            </a:extLst>
          </p:cNvPr>
          <p:cNvSpPr txBox="1"/>
          <p:nvPr/>
        </p:nvSpPr>
        <p:spPr>
          <a:xfrm>
            <a:off x="4315941" y="3691025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value of this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Bradley Hand ITC" panose="03070402050302030203" pitchFamily="66" charset="77"/>
              </a:rPr>
              <a:t>must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be able to change…why?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A9159A-01A6-1D49-ACB3-433D91008F2A}"/>
              </a:ext>
            </a:extLst>
          </p:cNvPr>
          <p:cNvCxnSpPr>
            <a:cxnSpLocks/>
          </p:cNvCxnSpPr>
          <p:nvPr/>
        </p:nvCxnSpPr>
        <p:spPr>
          <a:xfrm flipV="1">
            <a:off x="4900707" y="3388659"/>
            <a:ext cx="71717" cy="2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8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4743B-965C-8244-96D6-065227D03942}"/>
              </a:ext>
            </a:extLst>
          </p:cNvPr>
          <p:cNvSpPr/>
          <p:nvPr/>
        </p:nvSpPr>
        <p:spPr>
          <a:xfrm>
            <a:off x="2286000" y="1636936"/>
            <a:ext cx="4572000" cy="18158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operational = </a:t>
            </a:r>
            <a:r>
              <a:rPr lang="en-GB" sz="1400" dirty="0" err="1">
                <a:latin typeface="Courier" pitchFamily="2" charset="0"/>
              </a:rPr>
              <a:t>check_machine_status</a:t>
            </a:r>
            <a:r>
              <a:rPr lang="en-GB" sz="1400" dirty="0">
                <a:latin typeface="Courier" pitchFamily="2" charset="0"/>
              </a:rPr>
              <a:t>()</a:t>
            </a:r>
          </a:p>
          <a:p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2">
                    <a:alpha val="50000"/>
                  </a:schemeClr>
                </a:solidFill>
                <a:latin typeface="Courier" pitchFamily="2" charset="0"/>
              </a:rPr>
              <a:t>while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operational:</a:t>
            </a:r>
          </a:p>
          <a:p>
            <a:endParaRPr lang="en-GB" sz="1400" dirty="0">
              <a:solidFill>
                <a:schemeClr val="tx1">
                  <a:alpha val="49000"/>
                </a:scheme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   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select_drink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  <a:p>
            <a:endParaRPr lang="en-GB" sz="1400" dirty="0">
              <a:solidFill>
                <a:schemeClr val="tx1">
                  <a:alpha val="49000"/>
                </a:scheme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    operational =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check_machine_status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E2598-C13C-F441-B0AF-45DF46503ADA}"/>
              </a:ext>
            </a:extLst>
          </p:cNvPr>
          <p:cNvSpPr txBox="1"/>
          <p:nvPr/>
        </p:nvSpPr>
        <p:spPr>
          <a:xfrm>
            <a:off x="173318" y="1779100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get the condition</a:t>
            </a:r>
          </a:p>
        </p:txBody>
      </p:sp>
    </p:spTree>
    <p:extLst>
      <p:ext uri="{BB962C8B-B14F-4D97-AF65-F5344CB8AC3E}">
        <p14:creationId xmlns:p14="http://schemas.microsoft.com/office/powerpoint/2010/main" val="5719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4743B-965C-8244-96D6-065227D03942}"/>
              </a:ext>
            </a:extLst>
          </p:cNvPr>
          <p:cNvSpPr/>
          <p:nvPr/>
        </p:nvSpPr>
        <p:spPr>
          <a:xfrm>
            <a:off x="2286000" y="1636936"/>
            <a:ext cx="4572000" cy="18158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operational =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check_machine_status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  <a:p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400" dirty="0">
                <a:latin typeface="Courier" pitchFamily="2" charset="0"/>
              </a:rPr>
              <a:t> operational: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select_drink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  <a:p>
            <a:endParaRPr lang="en-GB" sz="1400" dirty="0">
              <a:solidFill>
                <a:schemeClr val="tx1">
                  <a:alpha val="49000"/>
                </a:scheme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    operational =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check_machine_status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D700D-1771-8B4A-92CC-24A03B097560}"/>
              </a:ext>
            </a:extLst>
          </p:cNvPr>
          <p:cNvSpPr txBox="1"/>
          <p:nvPr/>
        </p:nvSpPr>
        <p:spPr>
          <a:xfrm>
            <a:off x="173318" y="1779100"/>
            <a:ext cx="190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is the condition </a:t>
            </a:r>
            <a:r>
              <a:rPr lang="en-GB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True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791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4743B-965C-8244-96D6-065227D03942}"/>
              </a:ext>
            </a:extLst>
          </p:cNvPr>
          <p:cNvSpPr/>
          <p:nvPr/>
        </p:nvSpPr>
        <p:spPr>
          <a:xfrm>
            <a:off x="2286000" y="1636936"/>
            <a:ext cx="4572000" cy="18158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operational =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check_machine_status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  <a:p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2">
                    <a:alpha val="50000"/>
                  </a:schemeClr>
                </a:solidFill>
                <a:latin typeface="Courier" pitchFamily="2" charset="0"/>
              </a:rPr>
              <a:t>while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operational: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latin typeface="Courier" pitchFamily="2" charset="0"/>
              </a:rPr>
              <a:t>select_drink</a:t>
            </a:r>
            <a:r>
              <a:rPr lang="en-GB" sz="1400" dirty="0">
                <a:latin typeface="Courier" pitchFamily="2" charset="0"/>
              </a:rPr>
              <a:t>()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operational =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check_machine_status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56AEB-123F-8140-BF84-42702F41A049}"/>
              </a:ext>
            </a:extLst>
          </p:cNvPr>
          <p:cNvSpPr txBox="1"/>
          <p:nvPr/>
        </p:nvSpPr>
        <p:spPr>
          <a:xfrm>
            <a:off x="173318" y="1779100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enter the loop</a:t>
            </a:r>
          </a:p>
        </p:txBody>
      </p:sp>
    </p:spTree>
    <p:extLst>
      <p:ext uri="{BB962C8B-B14F-4D97-AF65-F5344CB8AC3E}">
        <p14:creationId xmlns:p14="http://schemas.microsoft.com/office/powerpoint/2010/main" val="129520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4743B-965C-8244-96D6-065227D03942}"/>
              </a:ext>
            </a:extLst>
          </p:cNvPr>
          <p:cNvSpPr/>
          <p:nvPr/>
        </p:nvSpPr>
        <p:spPr>
          <a:xfrm>
            <a:off x="2286000" y="1636936"/>
            <a:ext cx="4572000" cy="18158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operational =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check_machine_status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  <a:p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2">
                    <a:alpha val="50000"/>
                  </a:schemeClr>
                </a:solidFill>
                <a:latin typeface="Courier" pitchFamily="2" charset="0"/>
              </a:rPr>
              <a:t>while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operational:</a:t>
            </a:r>
          </a:p>
          <a:p>
            <a:endParaRPr lang="en-GB" sz="1400" dirty="0">
              <a:solidFill>
                <a:schemeClr val="tx1">
                  <a:alpha val="49000"/>
                </a:scheme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   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select_drink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    operational = </a:t>
            </a:r>
            <a:r>
              <a:rPr lang="en-GB" sz="1400" dirty="0" err="1">
                <a:latin typeface="Courier" pitchFamily="2" charset="0"/>
              </a:rPr>
              <a:t>check_machine_status</a:t>
            </a:r>
            <a:r>
              <a:rPr lang="en-GB" sz="1400" dirty="0">
                <a:latin typeface="Courier" pitchFamily="2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AC73B-3E30-2947-B4F6-F5EA67EADB8E}"/>
              </a:ext>
            </a:extLst>
          </p:cNvPr>
          <p:cNvSpPr txBox="1"/>
          <p:nvPr/>
        </p:nvSpPr>
        <p:spPr>
          <a:xfrm>
            <a:off x="173318" y="1779100"/>
            <a:ext cx="190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perform some action that could cause the condition to change from </a:t>
            </a:r>
            <a:r>
              <a:rPr lang="en-GB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True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to </a:t>
            </a:r>
            <a:r>
              <a:rPr lang="en-GB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8683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while</a:t>
            </a:r>
            <a:r>
              <a:rPr lang="en-GB" dirty="0"/>
              <a:t>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4743B-965C-8244-96D6-065227D03942}"/>
              </a:ext>
            </a:extLst>
          </p:cNvPr>
          <p:cNvSpPr/>
          <p:nvPr/>
        </p:nvSpPr>
        <p:spPr>
          <a:xfrm>
            <a:off x="2286000" y="1636936"/>
            <a:ext cx="4572000" cy="18158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operational =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check_machine_status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  <a:p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GB" sz="1400" dirty="0">
                <a:latin typeface="Courier" pitchFamily="2" charset="0"/>
              </a:rPr>
              <a:t> operational: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select_drink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  <a:p>
            <a:endParaRPr lang="en-GB" sz="1400" dirty="0">
              <a:solidFill>
                <a:schemeClr val="tx1">
                  <a:alpha val="49000"/>
                </a:schemeClr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    operational = </a:t>
            </a:r>
            <a:r>
              <a:rPr lang="en-GB" sz="1400" dirty="0" err="1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check_machine_status</a:t>
            </a:r>
            <a:r>
              <a:rPr lang="en-GB" sz="140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1B733-EEC0-2C4F-856E-6D0C9789F272}"/>
              </a:ext>
            </a:extLst>
          </p:cNvPr>
          <p:cNvSpPr txBox="1"/>
          <p:nvPr/>
        </p:nvSpPr>
        <p:spPr>
          <a:xfrm>
            <a:off x="173318" y="1779100"/>
            <a:ext cx="190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is the condition </a:t>
            </a:r>
            <a:r>
              <a:rPr lang="en-GB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True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053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6852</TotalTime>
  <Words>1345</Words>
  <Application>Microsoft Macintosh PowerPoint</Application>
  <PresentationFormat>On-screen Show (16:9)</PresentationFormat>
  <Paragraphs>290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Bradley Hand ITC</vt:lpstr>
      <vt:lpstr>Calibri</vt:lpstr>
      <vt:lpstr>Calibri Light</vt:lpstr>
      <vt:lpstr>Courier</vt:lpstr>
      <vt:lpstr>Office Theme</vt:lpstr>
      <vt:lpstr>Python while Loop</vt:lpstr>
      <vt:lpstr>Non-deterministic loops</vt:lpstr>
      <vt:lpstr>Python while loop</vt:lpstr>
      <vt:lpstr>Python while loop</vt:lpstr>
      <vt:lpstr>Python while loop</vt:lpstr>
      <vt:lpstr>Python while loop</vt:lpstr>
      <vt:lpstr>Python while loop</vt:lpstr>
      <vt:lpstr>Python while loop</vt:lpstr>
      <vt:lpstr>Python while loop</vt:lpstr>
      <vt:lpstr>Python while loop</vt:lpstr>
      <vt:lpstr>Python while loop</vt:lpstr>
      <vt:lpstr>Python while loop</vt:lpstr>
      <vt:lpstr>Python while loop</vt:lpstr>
      <vt:lpstr>Python while loop</vt:lpstr>
      <vt:lpstr>Python while loop</vt:lpstr>
      <vt:lpstr>Python while loop</vt:lpstr>
      <vt:lpstr>A use of while…else?</vt:lpstr>
      <vt:lpstr>Testing</vt:lpstr>
      <vt:lpstr>Common Errors</vt:lpstr>
      <vt:lpstr>Common Errors</vt:lpstr>
      <vt:lpstr>Common Errors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79</cp:revision>
  <dcterms:created xsi:type="dcterms:W3CDTF">2017-04-05T14:08:44Z</dcterms:created>
  <dcterms:modified xsi:type="dcterms:W3CDTF">2020-10-27T09:34:59Z</dcterms:modified>
</cp:coreProperties>
</file>