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"/>
  </p:notesMasterIdLst>
  <p:sldIdLst>
    <p:sldId id="256" r:id="rId2"/>
    <p:sldId id="257" r:id="rId3"/>
    <p:sldId id="346" r:id="rId4"/>
    <p:sldId id="347" r:id="rId5"/>
    <p:sldId id="348" r:id="rId6"/>
    <p:sldId id="259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489"/>
    <a:srgbClr val="FFB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FE17A6-0C39-544B-959E-D801648C31AD}" v="15" dt="2020-10-22T12:07:36.564"/>
  </p1510:revLst>
</p1510:revInfo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9"/>
    <p:restoredTop sz="91582" autoAdjust="0"/>
  </p:normalViewPr>
  <p:slideViewPr>
    <p:cSldViewPr snapToGrid="0">
      <p:cViewPr varScale="1">
        <p:scale>
          <a:sx n="258" d="100"/>
          <a:sy n="258" d="100"/>
        </p:scale>
        <p:origin x="-11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NDRIDGE Philip" userId="a20730c1-1805-4191-9c68-6e52c8725e9f" providerId="ADAL" clId="{9CFE17A6-0C39-544B-959E-D801648C31AD}"/>
    <pc:docChg chg="undo custSel addSld delSld modSld">
      <pc:chgData name="WINDRIDGE Philip" userId="a20730c1-1805-4191-9c68-6e52c8725e9f" providerId="ADAL" clId="{9CFE17A6-0C39-544B-959E-D801648C31AD}" dt="2020-10-22T12:08:27.352" v="1006" actId="14100"/>
      <pc:docMkLst>
        <pc:docMk/>
      </pc:docMkLst>
      <pc:sldChg chg="modSp mod">
        <pc:chgData name="WINDRIDGE Philip" userId="a20730c1-1805-4191-9c68-6e52c8725e9f" providerId="ADAL" clId="{9CFE17A6-0C39-544B-959E-D801648C31AD}" dt="2020-10-22T06:56:34.976" v="187" actId="20577"/>
        <pc:sldMkLst>
          <pc:docMk/>
          <pc:sldMk cId="939059386" sldId="256"/>
        </pc:sldMkLst>
        <pc:spChg chg="mod">
          <ac:chgData name="WINDRIDGE Philip" userId="a20730c1-1805-4191-9c68-6e52c8725e9f" providerId="ADAL" clId="{9CFE17A6-0C39-544B-959E-D801648C31AD}" dt="2020-10-22T06:56:34.976" v="187" actId="20577"/>
          <ac:spMkLst>
            <pc:docMk/>
            <pc:sldMk cId="939059386" sldId="256"/>
            <ac:spMk id="3" creationId="{8C74D5C8-8F08-D847-94D8-CB53CAAD3315}"/>
          </ac:spMkLst>
        </pc:spChg>
      </pc:sldChg>
      <pc:sldChg chg="delSp modSp mod">
        <pc:chgData name="WINDRIDGE Philip" userId="a20730c1-1805-4191-9c68-6e52c8725e9f" providerId="ADAL" clId="{9CFE17A6-0C39-544B-959E-D801648C31AD}" dt="2020-10-22T06:56:14.943" v="171" actId="20577"/>
        <pc:sldMkLst>
          <pc:docMk/>
          <pc:sldMk cId="2405130143" sldId="257"/>
        </pc:sldMkLst>
        <pc:spChg chg="mod">
          <ac:chgData name="WINDRIDGE Philip" userId="a20730c1-1805-4191-9c68-6e52c8725e9f" providerId="ADAL" clId="{9CFE17A6-0C39-544B-959E-D801648C31AD}" dt="2020-10-22T06:56:14.943" v="171" actId="20577"/>
          <ac:spMkLst>
            <pc:docMk/>
            <pc:sldMk cId="2405130143" sldId="257"/>
            <ac:spMk id="3" creationId="{918DD354-6146-F244-82E9-6CA6757A14FB}"/>
          </ac:spMkLst>
        </pc:spChg>
        <pc:spChg chg="del">
          <ac:chgData name="WINDRIDGE Philip" userId="a20730c1-1805-4191-9c68-6e52c8725e9f" providerId="ADAL" clId="{9CFE17A6-0C39-544B-959E-D801648C31AD}" dt="2020-10-22T06:55:04.242" v="2" actId="478"/>
          <ac:spMkLst>
            <pc:docMk/>
            <pc:sldMk cId="2405130143" sldId="257"/>
            <ac:spMk id="9" creationId="{AF9A073E-602A-DA4D-BC5B-B90D9655B295}"/>
          </ac:spMkLst>
        </pc:spChg>
      </pc:sldChg>
      <pc:sldChg chg="delSp modSp add mod">
        <pc:chgData name="WINDRIDGE Philip" userId="a20730c1-1805-4191-9c68-6e52c8725e9f" providerId="ADAL" clId="{9CFE17A6-0C39-544B-959E-D801648C31AD}" dt="2020-10-22T10:51:26.733" v="248" actId="20577"/>
        <pc:sldMkLst>
          <pc:docMk/>
          <pc:sldMk cId="3449973758" sldId="346"/>
        </pc:sldMkLst>
        <pc:spChg chg="mod">
          <ac:chgData name="WINDRIDGE Philip" userId="a20730c1-1805-4191-9c68-6e52c8725e9f" providerId="ADAL" clId="{9CFE17A6-0C39-544B-959E-D801648C31AD}" dt="2020-10-22T10:47:38.134" v="206" actId="20577"/>
          <ac:spMkLst>
            <pc:docMk/>
            <pc:sldMk cId="3449973758" sldId="346"/>
            <ac:spMk id="7" creationId="{80CD9F87-CE56-D342-9133-6DED0590788B}"/>
          </ac:spMkLst>
        </pc:spChg>
        <pc:spChg chg="mod">
          <ac:chgData name="WINDRIDGE Philip" userId="a20730c1-1805-4191-9c68-6e52c8725e9f" providerId="ADAL" clId="{9CFE17A6-0C39-544B-959E-D801648C31AD}" dt="2020-10-22T10:47:17.515" v="192"/>
          <ac:spMkLst>
            <pc:docMk/>
            <pc:sldMk cId="3449973758" sldId="346"/>
            <ac:spMk id="9" creationId="{AA5C31F9-8276-9C4C-B161-7B007A0AEF1F}"/>
          </ac:spMkLst>
        </pc:spChg>
        <pc:spChg chg="mod">
          <ac:chgData name="WINDRIDGE Philip" userId="a20730c1-1805-4191-9c68-6e52c8725e9f" providerId="ADAL" clId="{9CFE17A6-0C39-544B-959E-D801648C31AD}" dt="2020-10-22T10:50:20.342" v="240" actId="207"/>
          <ac:spMkLst>
            <pc:docMk/>
            <pc:sldMk cId="3449973758" sldId="346"/>
            <ac:spMk id="12" creationId="{7E873120-C57D-424D-AD75-8E50F59020A7}"/>
          </ac:spMkLst>
        </pc:spChg>
        <pc:spChg chg="del">
          <ac:chgData name="WINDRIDGE Philip" userId="a20730c1-1805-4191-9c68-6e52c8725e9f" providerId="ADAL" clId="{9CFE17A6-0C39-544B-959E-D801648C31AD}" dt="2020-10-22T10:49:29.449" v="218" actId="478"/>
          <ac:spMkLst>
            <pc:docMk/>
            <pc:sldMk cId="3449973758" sldId="346"/>
            <ac:spMk id="13" creationId="{494E7611-8234-214B-AF14-4D59AF96B9D2}"/>
          </ac:spMkLst>
        </pc:spChg>
        <pc:spChg chg="del">
          <ac:chgData name="WINDRIDGE Philip" userId="a20730c1-1805-4191-9c68-6e52c8725e9f" providerId="ADAL" clId="{9CFE17A6-0C39-544B-959E-D801648C31AD}" dt="2020-10-22T10:49:33.296" v="219" actId="478"/>
          <ac:spMkLst>
            <pc:docMk/>
            <pc:sldMk cId="3449973758" sldId="346"/>
            <ac:spMk id="15" creationId="{E2C5CC12-CC1D-8C40-9568-73C0A630429F}"/>
          </ac:spMkLst>
        </pc:spChg>
        <pc:spChg chg="mod">
          <ac:chgData name="WINDRIDGE Philip" userId="a20730c1-1805-4191-9c68-6e52c8725e9f" providerId="ADAL" clId="{9CFE17A6-0C39-544B-959E-D801648C31AD}" dt="2020-10-22T10:51:26.733" v="248" actId="20577"/>
          <ac:spMkLst>
            <pc:docMk/>
            <pc:sldMk cId="3449973758" sldId="346"/>
            <ac:spMk id="16" creationId="{8D348B4B-2437-F24F-813D-D329498A332E}"/>
          </ac:spMkLst>
        </pc:spChg>
        <pc:picChg chg="del">
          <ac:chgData name="WINDRIDGE Philip" userId="a20730c1-1805-4191-9c68-6e52c8725e9f" providerId="ADAL" clId="{9CFE17A6-0C39-544B-959E-D801648C31AD}" dt="2020-10-22T10:49:24.600" v="217" actId="478"/>
          <ac:picMkLst>
            <pc:docMk/>
            <pc:sldMk cId="3449973758" sldId="346"/>
            <ac:picMk id="14" creationId="{EB26BA67-73A9-2F4B-BC23-7F484067DA91}"/>
          </ac:picMkLst>
        </pc:picChg>
      </pc:sldChg>
      <pc:sldChg chg="delSp modSp add mod">
        <pc:chgData name="WINDRIDGE Philip" userId="a20730c1-1805-4191-9c68-6e52c8725e9f" providerId="ADAL" clId="{9CFE17A6-0C39-544B-959E-D801648C31AD}" dt="2020-10-22T11:51:43.198" v="539" actId="14100"/>
        <pc:sldMkLst>
          <pc:docMk/>
          <pc:sldMk cId="3549703452" sldId="347"/>
        </pc:sldMkLst>
        <pc:spChg chg="mod">
          <ac:chgData name="WINDRIDGE Philip" userId="a20730c1-1805-4191-9c68-6e52c8725e9f" providerId="ADAL" clId="{9CFE17A6-0C39-544B-959E-D801648C31AD}" dt="2020-10-22T10:53:02.047" v="328" actId="20577"/>
          <ac:spMkLst>
            <pc:docMk/>
            <pc:sldMk cId="3549703452" sldId="347"/>
            <ac:spMk id="7" creationId="{80CD9F87-CE56-D342-9133-6DED0590788B}"/>
          </ac:spMkLst>
        </pc:spChg>
        <pc:spChg chg="mod">
          <ac:chgData name="WINDRIDGE Philip" userId="a20730c1-1805-4191-9c68-6e52c8725e9f" providerId="ADAL" clId="{9CFE17A6-0C39-544B-959E-D801648C31AD}" dt="2020-10-22T11:50:54.022" v="534" actId="20577"/>
          <ac:spMkLst>
            <pc:docMk/>
            <pc:sldMk cId="3549703452" sldId="347"/>
            <ac:spMk id="9" creationId="{AA5C31F9-8276-9C4C-B161-7B007A0AEF1F}"/>
          </ac:spMkLst>
        </pc:spChg>
        <pc:spChg chg="mod">
          <ac:chgData name="WINDRIDGE Philip" userId="a20730c1-1805-4191-9c68-6e52c8725e9f" providerId="ADAL" clId="{9CFE17A6-0C39-544B-959E-D801648C31AD}" dt="2020-10-22T11:51:43.198" v="539" actId="14100"/>
          <ac:spMkLst>
            <pc:docMk/>
            <pc:sldMk cId="3549703452" sldId="347"/>
            <ac:spMk id="12" creationId="{7E873120-C57D-424D-AD75-8E50F59020A7}"/>
          </ac:spMkLst>
        </pc:spChg>
        <pc:spChg chg="del">
          <ac:chgData name="WINDRIDGE Philip" userId="a20730c1-1805-4191-9c68-6e52c8725e9f" providerId="ADAL" clId="{9CFE17A6-0C39-544B-959E-D801648C31AD}" dt="2020-10-22T10:52:19.365" v="266" actId="478"/>
          <ac:spMkLst>
            <pc:docMk/>
            <pc:sldMk cId="3549703452" sldId="347"/>
            <ac:spMk id="13" creationId="{494E7611-8234-214B-AF14-4D59AF96B9D2}"/>
          </ac:spMkLst>
        </pc:spChg>
        <pc:spChg chg="del">
          <ac:chgData name="WINDRIDGE Philip" userId="a20730c1-1805-4191-9c68-6e52c8725e9f" providerId="ADAL" clId="{9CFE17A6-0C39-544B-959E-D801648C31AD}" dt="2020-10-22T10:52:21.197" v="267" actId="478"/>
          <ac:spMkLst>
            <pc:docMk/>
            <pc:sldMk cId="3549703452" sldId="347"/>
            <ac:spMk id="15" creationId="{E2C5CC12-CC1D-8C40-9568-73C0A630429F}"/>
          </ac:spMkLst>
        </pc:spChg>
        <pc:spChg chg="mod">
          <ac:chgData name="WINDRIDGE Philip" userId="a20730c1-1805-4191-9c68-6e52c8725e9f" providerId="ADAL" clId="{9CFE17A6-0C39-544B-959E-D801648C31AD}" dt="2020-10-22T10:51:51.743" v="264" actId="20577"/>
          <ac:spMkLst>
            <pc:docMk/>
            <pc:sldMk cId="3549703452" sldId="347"/>
            <ac:spMk id="16" creationId="{8D348B4B-2437-F24F-813D-D329498A332E}"/>
          </ac:spMkLst>
        </pc:spChg>
        <pc:picChg chg="del">
          <ac:chgData name="WINDRIDGE Philip" userId="a20730c1-1805-4191-9c68-6e52c8725e9f" providerId="ADAL" clId="{9CFE17A6-0C39-544B-959E-D801648C31AD}" dt="2020-10-22T10:52:13.607" v="265" actId="478"/>
          <ac:picMkLst>
            <pc:docMk/>
            <pc:sldMk cId="3549703452" sldId="347"/>
            <ac:picMk id="14" creationId="{EB26BA67-73A9-2F4B-BC23-7F484067DA91}"/>
          </ac:picMkLst>
        </pc:picChg>
      </pc:sldChg>
      <pc:sldChg chg="addSp delSp modSp add mod">
        <pc:chgData name="WINDRIDGE Philip" userId="a20730c1-1805-4191-9c68-6e52c8725e9f" providerId="ADAL" clId="{9CFE17A6-0C39-544B-959E-D801648C31AD}" dt="2020-10-22T12:08:27.352" v="1006" actId="14100"/>
        <pc:sldMkLst>
          <pc:docMk/>
          <pc:sldMk cId="3779959084" sldId="348"/>
        </pc:sldMkLst>
        <pc:spChg chg="add del mod">
          <ac:chgData name="WINDRIDGE Philip" userId="a20730c1-1805-4191-9c68-6e52c8725e9f" providerId="ADAL" clId="{9CFE17A6-0C39-544B-959E-D801648C31AD}" dt="2020-10-22T12:06:29.523" v="823" actId="478"/>
          <ac:spMkLst>
            <pc:docMk/>
            <pc:sldMk cId="3779959084" sldId="348"/>
            <ac:spMk id="5" creationId="{ADE46722-A0BE-AB40-A891-78257577654C}"/>
          </ac:spMkLst>
        </pc:spChg>
        <pc:spChg chg="mod">
          <ac:chgData name="WINDRIDGE Philip" userId="a20730c1-1805-4191-9c68-6e52c8725e9f" providerId="ADAL" clId="{9CFE17A6-0C39-544B-959E-D801648C31AD}" dt="2020-10-22T11:53:16.786" v="610" actId="20577"/>
          <ac:spMkLst>
            <pc:docMk/>
            <pc:sldMk cId="3779959084" sldId="348"/>
            <ac:spMk id="7" creationId="{80CD9F87-CE56-D342-9133-6DED0590788B}"/>
          </ac:spMkLst>
        </pc:spChg>
        <pc:spChg chg="mod">
          <ac:chgData name="WINDRIDGE Philip" userId="a20730c1-1805-4191-9c68-6e52c8725e9f" providerId="ADAL" clId="{9CFE17A6-0C39-544B-959E-D801648C31AD}" dt="2020-10-22T11:53:37.120" v="612"/>
          <ac:spMkLst>
            <pc:docMk/>
            <pc:sldMk cId="3779959084" sldId="348"/>
            <ac:spMk id="9" creationId="{AA5C31F9-8276-9C4C-B161-7B007A0AEF1F}"/>
          </ac:spMkLst>
        </pc:spChg>
        <pc:spChg chg="mod">
          <ac:chgData name="WINDRIDGE Philip" userId="a20730c1-1805-4191-9c68-6e52c8725e9f" providerId="ADAL" clId="{9CFE17A6-0C39-544B-959E-D801648C31AD}" dt="2020-10-22T12:07:20.271" v="836" actId="1035"/>
          <ac:spMkLst>
            <pc:docMk/>
            <pc:sldMk cId="3779959084" sldId="348"/>
            <ac:spMk id="12" creationId="{7E873120-C57D-424D-AD75-8E50F59020A7}"/>
          </ac:spMkLst>
        </pc:spChg>
        <pc:spChg chg="mod">
          <ac:chgData name="WINDRIDGE Philip" userId="a20730c1-1805-4191-9c68-6e52c8725e9f" providerId="ADAL" clId="{9CFE17A6-0C39-544B-959E-D801648C31AD}" dt="2020-10-22T12:07:24.570" v="847" actId="1035"/>
          <ac:spMkLst>
            <pc:docMk/>
            <pc:sldMk cId="3779959084" sldId="348"/>
            <ac:spMk id="13" creationId="{494E7611-8234-214B-AF14-4D59AF96B9D2}"/>
          </ac:spMkLst>
        </pc:spChg>
        <pc:spChg chg="mod">
          <ac:chgData name="WINDRIDGE Philip" userId="a20730c1-1805-4191-9c68-6e52c8725e9f" providerId="ADAL" clId="{9CFE17A6-0C39-544B-959E-D801648C31AD}" dt="2020-10-22T12:07:30.322" v="860" actId="1035"/>
          <ac:spMkLst>
            <pc:docMk/>
            <pc:sldMk cId="3779959084" sldId="348"/>
            <ac:spMk id="15" creationId="{E2C5CC12-CC1D-8C40-9568-73C0A630429F}"/>
          </ac:spMkLst>
        </pc:spChg>
        <pc:spChg chg="mod">
          <ac:chgData name="WINDRIDGE Philip" userId="a20730c1-1805-4191-9c68-6e52c8725e9f" providerId="ADAL" clId="{9CFE17A6-0C39-544B-959E-D801648C31AD}" dt="2020-10-22T11:52:36.664" v="566" actId="14100"/>
          <ac:spMkLst>
            <pc:docMk/>
            <pc:sldMk cId="3779959084" sldId="348"/>
            <ac:spMk id="16" creationId="{8D348B4B-2437-F24F-813D-D329498A332E}"/>
          </ac:spMkLst>
        </pc:spChg>
        <pc:spChg chg="add mod">
          <ac:chgData name="WINDRIDGE Philip" userId="a20730c1-1805-4191-9c68-6e52c8725e9f" providerId="ADAL" clId="{9CFE17A6-0C39-544B-959E-D801648C31AD}" dt="2020-10-22T12:08:27.352" v="1006" actId="14100"/>
          <ac:spMkLst>
            <pc:docMk/>
            <pc:sldMk cId="3779959084" sldId="348"/>
            <ac:spMk id="17" creationId="{FEF2E601-0954-3447-888B-7B07929887BD}"/>
          </ac:spMkLst>
        </pc:spChg>
        <pc:picChg chg="del">
          <ac:chgData name="WINDRIDGE Philip" userId="a20730c1-1805-4191-9c68-6e52c8725e9f" providerId="ADAL" clId="{9CFE17A6-0C39-544B-959E-D801648C31AD}" dt="2020-10-22T11:55:29.720" v="734" actId="478"/>
          <ac:picMkLst>
            <pc:docMk/>
            <pc:sldMk cId="3779959084" sldId="348"/>
            <ac:picMk id="14" creationId="{EB26BA67-73A9-2F4B-BC23-7F484067DA91}"/>
          </ac:picMkLst>
        </pc:picChg>
      </pc:sldChg>
      <pc:sldChg chg="del">
        <pc:chgData name="WINDRIDGE Philip" userId="a20730c1-1805-4191-9c68-6e52c8725e9f" providerId="ADAL" clId="{9CFE17A6-0C39-544B-959E-D801648C31AD}" dt="2020-10-21T12:09:43.059" v="0" actId="2696"/>
        <pc:sldMkLst>
          <pc:docMk/>
          <pc:sldMk cId="1467835727" sldId="556"/>
        </pc:sldMkLst>
      </pc:sldChg>
      <pc:sldChg chg="del">
        <pc:chgData name="WINDRIDGE Philip" userId="a20730c1-1805-4191-9c68-6e52c8725e9f" providerId="ADAL" clId="{9CFE17A6-0C39-544B-959E-D801648C31AD}" dt="2020-10-21T12:09:43.059" v="0" actId="2696"/>
        <pc:sldMkLst>
          <pc:docMk/>
          <pc:sldMk cId="945422388" sldId="562"/>
        </pc:sldMkLst>
      </pc:sldChg>
      <pc:sldChg chg="del">
        <pc:chgData name="WINDRIDGE Philip" userId="a20730c1-1805-4191-9c68-6e52c8725e9f" providerId="ADAL" clId="{9CFE17A6-0C39-544B-959E-D801648C31AD}" dt="2020-10-21T12:09:43.059" v="0" actId="2696"/>
        <pc:sldMkLst>
          <pc:docMk/>
          <pc:sldMk cId="2047893999" sldId="566"/>
        </pc:sldMkLst>
      </pc:sldChg>
      <pc:sldChg chg="del">
        <pc:chgData name="WINDRIDGE Philip" userId="a20730c1-1805-4191-9c68-6e52c8725e9f" providerId="ADAL" clId="{9CFE17A6-0C39-544B-959E-D801648C31AD}" dt="2020-10-21T12:09:43.059" v="0" actId="2696"/>
        <pc:sldMkLst>
          <pc:docMk/>
          <pc:sldMk cId="910159531" sldId="569"/>
        </pc:sldMkLst>
      </pc:sldChg>
      <pc:sldChg chg="del">
        <pc:chgData name="WINDRIDGE Philip" userId="a20730c1-1805-4191-9c68-6e52c8725e9f" providerId="ADAL" clId="{9CFE17A6-0C39-544B-959E-D801648C31AD}" dt="2020-10-21T12:09:43.059" v="0" actId="2696"/>
        <pc:sldMkLst>
          <pc:docMk/>
          <pc:sldMk cId="1027950205" sldId="570"/>
        </pc:sldMkLst>
      </pc:sldChg>
      <pc:sldChg chg="del">
        <pc:chgData name="WINDRIDGE Philip" userId="a20730c1-1805-4191-9c68-6e52c8725e9f" providerId="ADAL" clId="{9CFE17A6-0C39-544B-959E-D801648C31AD}" dt="2020-10-21T12:09:43.059" v="0" actId="2696"/>
        <pc:sldMkLst>
          <pc:docMk/>
          <pc:sldMk cId="1280996907" sldId="571"/>
        </pc:sldMkLst>
      </pc:sldChg>
      <pc:sldChg chg="del">
        <pc:chgData name="WINDRIDGE Philip" userId="a20730c1-1805-4191-9c68-6e52c8725e9f" providerId="ADAL" clId="{9CFE17A6-0C39-544B-959E-D801648C31AD}" dt="2020-10-21T12:09:43.059" v="0" actId="2696"/>
        <pc:sldMkLst>
          <pc:docMk/>
          <pc:sldMk cId="2838543830" sldId="572"/>
        </pc:sldMkLst>
      </pc:sldChg>
      <pc:sldChg chg="del">
        <pc:chgData name="WINDRIDGE Philip" userId="a20730c1-1805-4191-9c68-6e52c8725e9f" providerId="ADAL" clId="{9CFE17A6-0C39-544B-959E-D801648C31AD}" dt="2020-10-21T12:09:43.059" v="0" actId="2696"/>
        <pc:sldMkLst>
          <pc:docMk/>
          <pc:sldMk cId="582516851" sldId="573"/>
        </pc:sldMkLst>
      </pc:sldChg>
      <pc:sldChg chg="del">
        <pc:chgData name="WINDRIDGE Philip" userId="a20730c1-1805-4191-9c68-6e52c8725e9f" providerId="ADAL" clId="{9CFE17A6-0C39-544B-959E-D801648C31AD}" dt="2020-10-21T12:09:43.059" v="0" actId="2696"/>
        <pc:sldMkLst>
          <pc:docMk/>
          <pc:sldMk cId="1548601127" sldId="574"/>
        </pc:sldMkLst>
      </pc:sldChg>
      <pc:sldChg chg="del">
        <pc:chgData name="WINDRIDGE Philip" userId="a20730c1-1805-4191-9c68-6e52c8725e9f" providerId="ADAL" clId="{9CFE17A6-0C39-544B-959E-D801648C31AD}" dt="2020-10-21T12:09:43.059" v="0" actId="2696"/>
        <pc:sldMkLst>
          <pc:docMk/>
          <pc:sldMk cId="3392644715" sldId="575"/>
        </pc:sldMkLst>
      </pc:sldChg>
      <pc:sldChg chg="del">
        <pc:chgData name="WINDRIDGE Philip" userId="a20730c1-1805-4191-9c68-6e52c8725e9f" providerId="ADAL" clId="{9CFE17A6-0C39-544B-959E-D801648C31AD}" dt="2020-10-21T12:09:43.059" v="0" actId="2696"/>
        <pc:sldMkLst>
          <pc:docMk/>
          <pc:sldMk cId="2446613341" sldId="576"/>
        </pc:sldMkLst>
      </pc:sldChg>
      <pc:sldChg chg="del">
        <pc:chgData name="WINDRIDGE Philip" userId="a20730c1-1805-4191-9c68-6e52c8725e9f" providerId="ADAL" clId="{9CFE17A6-0C39-544B-959E-D801648C31AD}" dt="2020-10-21T12:09:43.059" v="0" actId="2696"/>
        <pc:sldMkLst>
          <pc:docMk/>
          <pc:sldMk cId="2890885968" sldId="577"/>
        </pc:sldMkLst>
      </pc:sldChg>
      <pc:sldChg chg="del">
        <pc:chgData name="WINDRIDGE Philip" userId="a20730c1-1805-4191-9c68-6e52c8725e9f" providerId="ADAL" clId="{9CFE17A6-0C39-544B-959E-D801648C31AD}" dt="2020-10-21T12:09:43.059" v="0" actId="2696"/>
        <pc:sldMkLst>
          <pc:docMk/>
          <pc:sldMk cId="1350940953" sldId="578"/>
        </pc:sldMkLst>
      </pc:sldChg>
      <pc:sldChg chg="del">
        <pc:chgData name="WINDRIDGE Philip" userId="a20730c1-1805-4191-9c68-6e52c8725e9f" providerId="ADAL" clId="{9CFE17A6-0C39-544B-959E-D801648C31AD}" dt="2020-10-21T12:09:43.059" v="0" actId="2696"/>
        <pc:sldMkLst>
          <pc:docMk/>
          <pc:sldMk cId="2163464837" sldId="579"/>
        </pc:sldMkLst>
      </pc:sldChg>
      <pc:sldChg chg="del">
        <pc:chgData name="WINDRIDGE Philip" userId="a20730c1-1805-4191-9c68-6e52c8725e9f" providerId="ADAL" clId="{9CFE17A6-0C39-544B-959E-D801648C31AD}" dt="2020-10-21T12:09:43.059" v="0" actId="2696"/>
        <pc:sldMkLst>
          <pc:docMk/>
          <pc:sldMk cId="683957077" sldId="580"/>
        </pc:sldMkLst>
      </pc:sldChg>
      <pc:sldChg chg="del">
        <pc:chgData name="WINDRIDGE Philip" userId="a20730c1-1805-4191-9c68-6e52c8725e9f" providerId="ADAL" clId="{9CFE17A6-0C39-544B-959E-D801648C31AD}" dt="2020-10-21T12:09:43.059" v="0" actId="2696"/>
        <pc:sldMkLst>
          <pc:docMk/>
          <pc:sldMk cId="1664058679" sldId="581"/>
        </pc:sldMkLst>
      </pc:sldChg>
      <pc:sldChg chg="del">
        <pc:chgData name="WINDRIDGE Philip" userId="a20730c1-1805-4191-9c68-6e52c8725e9f" providerId="ADAL" clId="{9CFE17A6-0C39-544B-959E-D801648C31AD}" dt="2020-10-21T12:09:43.059" v="0" actId="2696"/>
        <pc:sldMkLst>
          <pc:docMk/>
          <pc:sldMk cId="2010633945" sldId="582"/>
        </pc:sldMkLst>
      </pc:sldChg>
      <pc:sldChg chg="del">
        <pc:chgData name="WINDRIDGE Philip" userId="a20730c1-1805-4191-9c68-6e52c8725e9f" providerId="ADAL" clId="{9CFE17A6-0C39-544B-959E-D801648C31AD}" dt="2020-10-21T12:09:43.059" v="0" actId="2696"/>
        <pc:sldMkLst>
          <pc:docMk/>
          <pc:sldMk cId="1096779443" sldId="583"/>
        </pc:sldMkLst>
      </pc:sldChg>
      <pc:sldChg chg="del">
        <pc:chgData name="WINDRIDGE Philip" userId="a20730c1-1805-4191-9c68-6e52c8725e9f" providerId="ADAL" clId="{9CFE17A6-0C39-544B-959E-D801648C31AD}" dt="2020-10-21T12:09:43.059" v="0" actId="2696"/>
        <pc:sldMkLst>
          <pc:docMk/>
          <pc:sldMk cId="2190238537" sldId="5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C11BC-FC0A-43AB-8F5E-DDAF05C610DF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34902-9036-42C8-8F20-9CB1C819F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94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0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28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0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89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073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79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64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9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31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71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200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CED4F5-C3F7-9847-8689-282C233F4DC0}"/>
              </a:ext>
            </a:extLst>
          </p:cNvPr>
          <p:cNvGrpSpPr/>
          <p:nvPr userDrawn="1"/>
        </p:nvGrpSpPr>
        <p:grpSpPr>
          <a:xfrm flipH="1">
            <a:off x="6830292" y="171451"/>
            <a:ext cx="1981200" cy="4978971"/>
            <a:chOff x="2487613" y="285750"/>
            <a:chExt cx="2428875" cy="565467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B75F0E89-CD9C-C948-9955-A160C2358436}"/>
                </a:ext>
              </a:extLst>
            </p:cNvPr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F12E1926-B8AA-654F-A744-CA3BFEB07A7D}"/>
                </a:ext>
              </a:extLst>
            </p:cNvPr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1AA5A957-63D5-5248-BB96-3BFB14620654}"/>
                </a:ext>
              </a:extLst>
            </p:cNvPr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98E5204-5134-2940-AE3A-C86335D00C29}"/>
                </a:ext>
              </a:extLst>
            </p:cNvPr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BED6206B-57C5-BC47-8DDB-571C024926A2}"/>
                </a:ext>
              </a:extLst>
            </p:cNvPr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8A913C5B-67F6-8844-8323-2A60EC9143C3}"/>
                </a:ext>
              </a:extLst>
            </p:cNvPr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07A1CAE9-D2C2-8F4C-A18B-D8D0E171460F}"/>
                </a:ext>
              </a:extLst>
            </p:cNvPr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E6B1C6BC-0AFF-E243-AAC2-0F8B291BD260}"/>
                </a:ext>
              </a:extLst>
            </p:cNvPr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FB148626-BC35-B84B-B67D-7EC923B86E22}"/>
                </a:ext>
              </a:extLst>
            </p:cNvPr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7C4D28B4-C222-5B4D-8F9E-404593E7EC13}"/>
                </a:ext>
              </a:extLst>
            </p:cNvPr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C4774A70-1E11-7140-97F9-61092D37CC61}"/>
                </a:ext>
              </a:extLst>
            </p:cNvPr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79216EB1-73DE-4647-BF7B-BD8AE48F46B0}"/>
                </a:ext>
              </a:extLst>
            </p:cNvPr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67DC6DA-897D-534A-B294-D3351B900226}"/>
              </a:ext>
            </a:extLst>
          </p:cNvPr>
          <p:cNvGrpSpPr/>
          <p:nvPr userDrawn="1"/>
        </p:nvGrpSpPr>
        <p:grpSpPr>
          <a:xfrm flipH="1">
            <a:off x="6850712" y="214"/>
            <a:ext cx="1952272" cy="5139726"/>
            <a:chOff x="6627813" y="195717"/>
            <a:chExt cx="1952625" cy="5678034"/>
          </a:xfrm>
          <a:solidFill>
            <a:schemeClr val="accent2"/>
          </a:solidFill>
        </p:grpSpPr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57E2F121-67AA-AD4F-B8A4-E92841A8BA82}"/>
                </a:ext>
              </a:extLst>
            </p:cNvPr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id="{ABE72A91-6659-434F-8C42-77294C1DB477}"/>
                </a:ext>
              </a:extLst>
            </p:cNvPr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9">
              <a:extLst>
                <a:ext uri="{FF2B5EF4-FFF2-40B4-BE49-F238E27FC236}">
                  <a16:creationId xmlns:a16="http://schemas.microsoft.com/office/drawing/2014/main" id="{ED9621A7-AE6E-7C41-9993-CB4648C968F9}"/>
                </a:ext>
              </a:extLst>
            </p:cNvPr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30">
              <a:extLst>
                <a:ext uri="{FF2B5EF4-FFF2-40B4-BE49-F238E27FC236}">
                  <a16:creationId xmlns:a16="http://schemas.microsoft.com/office/drawing/2014/main" id="{35B0B6A5-8699-D047-B8B9-BFF40735FA89}"/>
                </a:ext>
              </a:extLst>
            </p:cNvPr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31">
              <a:extLst>
                <a:ext uri="{FF2B5EF4-FFF2-40B4-BE49-F238E27FC236}">
                  <a16:creationId xmlns:a16="http://schemas.microsoft.com/office/drawing/2014/main" id="{35079A8A-7F41-DB40-8942-D4378B376004}"/>
                </a:ext>
              </a:extLst>
            </p:cNvPr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32">
              <a:extLst>
                <a:ext uri="{FF2B5EF4-FFF2-40B4-BE49-F238E27FC236}">
                  <a16:creationId xmlns:a16="http://schemas.microsoft.com/office/drawing/2014/main" id="{525D90F0-87CF-7943-880D-268A7DFA6E64}"/>
                </a:ext>
              </a:extLst>
            </p:cNvPr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33">
              <a:extLst>
                <a:ext uri="{FF2B5EF4-FFF2-40B4-BE49-F238E27FC236}">
                  <a16:creationId xmlns:a16="http://schemas.microsoft.com/office/drawing/2014/main" id="{3651C3E4-7EDE-A54A-9FFF-7CF3B64AD4C7}"/>
                </a:ext>
              </a:extLst>
            </p:cNvPr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34">
              <a:extLst>
                <a:ext uri="{FF2B5EF4-FFF2-40B4-BE49-F238E27FC236}">
                  <a16:creationId xmlns:a16="http://schemas.microsoft.com/office/drawing/2014/main" id="{3D74386F-E439-274F-9CA0-CEA72B7A7E6F}"/>
                </a:ext>
              </a:extLst>
            </p:cNvPr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43DCDAB2-361F-A34B-82D0-91A4F0139EAD}"/>
                </a:ext>
              </a:extLst>
            </p:cNvPr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F4192953-21EC-F74A-81E9-51605BF77065}"/>
                </a:ext>
              </a:extLst>
            </p:cNvPr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37E27288-D4AB-3D45-ACE0-59A27E0FEE2F}"/>
                </a:ext>
              </a:extLst>
            </p:cNvPr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8">
              <a:extLst>
                <a:ext uri="{FF2B5EF4-FFF2-40B4-BE49-F238E27FC236}">
                  <a16:creationId xmlns:a16="http://schemas.microsoft.com/office/drawing/2014/main" id="{8713CF3D-3C95-984A-A673-9A409523F30F}"/>
                </a:ext>
              </a:extLst>
            </p:cNvPr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CEC1F6F-D472-0B45-A003-7F5D761B5B62}"/>
              </a:ext>
            </a:extLst>
          </p:cNvPr>
          <p:cNvSpPr/>
          <p:nvPr userDrawn="1"/>
        </p:nvSpPr>
        <p:spPr>
          <a:xfrm>
            <a:off x="8961943" y="0"/>
            <a:ext cx="182880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00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048-6F52-244A-B003-D5C4D44CF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6470"/>
            <a:ext cx="6858000" cy="1790700"/>
          </a:xfrm>
        </p:spPr>
        <p:txBody>
          <a:bodyPr/>
          <a:lstStyle/>
          <a:p>
            <a:r>
              <a:rPr lang="en-GB" dirty="0"/>
              <a:t>Looping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4D5C8-8F08-D847-94D8-CB53CAAD3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7023538" cy="1241822"/>
          </a:xfrm>
        </p:spPr>
        <p:txBody>
          <a:bodyPr>
            <a:normAutofit/>
          </a:bodyPr>
          <a:lstStyle/>
          <a:p>
            <a:r>
              <a:rPr lang="en-GB" dirty="0"/>
              <a:t>(demonstrations)</a:t>
            </a:r>
          </a:p>
        </p:txBody>
      </p:sp>
    </p:spTree>
    <p:extLst>
      <p:ext uri="{BB962C8B-B14F-4D97-AF65-F5344CB8AC3E}">
        <p14:creationId xmlns:p14="http://schemas.microsoft.com/office/powerpoint/2010/main" val="93905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39543-12E7-DE45-A55E-5BAF1751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We’re going to cover…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D354-6146-F244-82E9-6CA6757A1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Applying a for loop to a previous task</a:t>
            </a:r>
          </a:p>
          <a:p>
            <a:endParaRPr lang="en-GB" dirty="0"/>
          </a:p>
          <a:p>
            <a:r>
              <a:rPr lang="en-GB" dirty="0"/>
              <a:t>Nested for loop example</a:t>
            </a:r>
          </a:p>
          <a:p>
            <a:endParaRPr lang="en-GB" dirty="0"/>
          </a:p>
          <a:p>
            <a:r>
              <a:rPr lang="en-GB" dirty="0"/>
              <a:t>Extending a previous task's functionality with a while loop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207FE-C988-5D4A-8CDF-4F72C3604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11AF6-2938-3748-BE02-9C47CFD3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513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CD9F87-CE56-D342-9133-6DED0590788B}"/>
              </a:ext>
            </a:extLst>
          </p:cNvPr>
          <p:cNvSpPr txBox="1"/>
          <p:nvPr/>
        </p:nvSpPr>
        <p:spPr>
          <a:xfrm>
            <a:off x="1252952" y="1155283"/>
            <a:ext cx="6472825" cy="507831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bg1"/>
                </a:solidFill>
              </a:rPr>
              <a:t>Average</a:t>
            </a:r>
          </a:p>
          <a:p>
            <a:r>
              <a:rPr lang="en-GB" sz="1350" dirty="0">
                <a:solidFill>
                  <a:schemeClr val="bg1"/>
                </a:solidFill>
              </a:rPr>
              <a:t>Project Name: average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0D2D6E-0486-EF40-A6FB-31CE25B283F0}"/>
              </a:ext>
            </a:extLst>
          </p:cNvPr>
          <p:cNvSpPr txBox="1"/>
          <p:nvPr/>
        </p:nvSpPr>
        <p:spPr>
          <a:xfrm>
            <a:off x="1252952" y="1695711"/>
            <a:ext cx="8178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Beginner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5C31F9-8276-9C4C-B161-7B007A0AEF1F}"/>
              </a:ext>
            </a:extLst>
          </p:cNvPr>
          <p:cNvSpPr txBox="1"/>
          <p:nvPr/>
        </p:nvSpPr>
        <p:spPr>
          <a:xfrm>
            <a:off x="2611676" y="1695711"/>
            <a:ext cx="51141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The code in Fig. 1 has been written to input 4 integer values, calculate the average of the 4 numbers inputted and then output the average of those values as a float.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73120-C57D-424D-AD75-8E50F59020A7}"/>
              </a:ext>
            </a:extLst>
          </p:cNvPr>
          <p:cNvSpPr txBox="1"/>
          <p:nvPr/>
        </p:nvSpPr>
        <p:spPr>
          <a:xfrm>
            <a:off x="2611676" y="2523128"/>
            <a:ext cx="5114100" cy="15696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" pitchFamily="2" charset="0"/>
              </a:rPr>
              <a:t>num1 = int(input("Enter first integer: "))</a:t>
            </a:r>
          </a:p>
          <a:p>
            <a:r>
              <a:rPr lang="en-GB" sz="1200" dirty="0">
                <a:latin typeface="Courier" pitchFamily="2" charset="0"/>
              </a:rPr>
              <a:t>num2 = int(input("Enter second integer: "))</a:t>
            </a:r>
          </a:p>
          <a:p>
            <a:r>
              <a:rPr lang="en-GB" sz="1200" dirty="0">
                <a:latin typeface="Courier" pitchFamily="2" charset="0"/>
              </a:rPr>
              <a:t>num3 = int(input("Enter third integer: "))</a:t>
            </a:r>
          </a:p>
          <a:p>
            <a:r>
              <a:rPr lang="en-GB" sz="1200" dirty="0">
                <a:latin typeface="Courier" pitchFamily="2" charset="0"/>
              </a:rPr>
              <a:t>num4 = int(input("Enter fourth integer: "))</a:t>
            </a:r>
          </a:p>
          <a:p>
            <a:r>
              <a:rPr lang="en-GB" sz="1200" dirty="0">
                <a:latin typeface="Courier" pitchFamily="2" charset="0"/>
              </a:rPr>
              <a:t> </a:t>
            </a:r>
          </a:p>
          <a:p>
            <a:r>
              <a:rPr lang="en-GB" sz="1200" dirty="0" err="1">
                <a:latin typeface="Courier" pitchFamily="2" charset="0"/>
              </a:rPr>
              <a:t>avg</a:t>
            </a:r>
            <a:r>
              <a:rPr lang="en-GB" sz="1200" dirty="0">
                <a:latin typeface="Courier" pitchFamily="2" charset="0"/>
              </a:rPr>
              <a:t> = (num1 + num2 + num3 + num4) / 4</a:t>
            </a:r>
          </a:p>
          <a:p>
            <a:r>
              <a:rPr lang="en-GB" sz="1200" dirty="0">
                <a:latin typeface="Courier" pitchFamily="2" charset="0"/>
              </a:rPr>
              <a:t> </a:t>
            </a:r>
          </a:p>
          <a:p>
            <a:r>
              <a:rPr lang="en-GB" sz="1200" dirty="0">
                <a:latin typeface="Courier" pitchFamily="2" charset="0"/>
              </a:rPr>
              <a:t>print("Average is: " + str(</a:t>
            </a:r>
            <a:r>
              <a:rPr lang="en-GB" sz="1200" dirty="0" err="1">
                <a:latin typeface="Courier" pitchFamily="2" charset="0"/>
              </a:rPr>
              <a:t>avg</a:t>
            </a:r>
            <a:r>
              <a:rPr lang="en-GB" sz="1200" dirty="0">
                <a:latin typeface="Courier" pitchFamily="2" charset="0"/>
              </a:rPr>
              <a:t>))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348B4B-2437-F24F-813D-D329498A332E}"/>
              </a:ext>
            </a:extLst>
          </p:cNvPr>
          <p:cNvSpPr txBox="1"/>
          <p:nvPr/>
        </p:nvSpPr>
        <p:spPr>
          <a:xfrm>
            <a:off x="3640636" y="598319"/>
            <a:ext cx="258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(use of for loop)</a:t>
            </a:r>
          </a:p>
        </p:txBody>
      </p:sp>
    </p:spTree>
    <p:extLst>
      <p:ext uri="{BB962C8B-B14F-4D97-AF65-F5344CB8AC3E}">
        <p14:creationId xmlns:p14="http://schemas.microsoft.com/office/powerpoint/2010/main" val="3449973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CD9F87-CE56-D342-9133-6DED0590788B}"/>
              </a:ext>
            </a:extLst>
          </p:cNvPr>
          <p:cNvSpPr txBox="1"/>
          <p:nvPr/>
        </p:nvSpPr>
        <p:spPr>
          <a:xfrm>
            <a:off x="1252952" y="1155283"/>
            <a:ext cx="6472825" cy="507831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bg1"/>
                </a:solidFill>
              </a:rPr>
              <a:t>Grid of Multiplication Tables</a:t>
            </a:r>
          </a:p>
          <a:p>
            <a:r>
              <a:rPr lang="en-GB" sz="1350" dirty="0">
                <a:solidFill>
                  <a:schemeClr val="bg1"/>
                </a:solidFill>
              </a:rPr>
              <a:t>Project Name: </a:t>
            </a:r>
            <a:r>
              <a:rPr lang="en-GB" sz="1350" dirty="0" err="1">
                <a:solidFill>
                  <a:schemeClr val="bg1"/>
                </a:solidFill>
              </a:rPr>
              <a:t>multiplication_tables</a:t>
            </a:r>
            <a:endParaRPr lang="en-GB" sz="135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0D2D6E-0486-EF40-A6FB-31CE25B283F0}"/>
              </a:ext>
            </a:extLst>
          </p:cNvPr>
          <p:cNvSpPr txBox="1"/>
          <p:nvPr/>
        </p:nvSpPr>
        <p:spPr>
          <a:xfrm>
            <a:off x="1252952" y="1695711"/>
            <a:ext cx="8178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Beginner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5C31F9-8276-9C4C-B161-7B007A0AEF1F}"/>
              </a:ext>
            </a:extLst>
          </p:cNvPr>
          <p:cNvSpPr txBox="1"/>
          <p:nvPr/>
        </p:nvSpPr>
        <p:spPr>
          <a:xfrm>
            <a:off x="2611676" y="1695711"/>
            <a:ext cx="51141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Write a program that calculates multiplication tables up to the ten times table. Your program should output the results as a grid (see below).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73120-C57D-424D-AD75-8E50F59020A7}"/>
              </a:ext>
            </a:extLst>
          </p:cNvPr>
          <p:cNvSpPr txBox="1"/>
          <p:nvPr/>
        </p:nvSpPr>
        <p:spPr>
          <a:xfrm>
            <a:off x="2611676" y="2651639"/>
            <a:ext cx="45947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" pitchFamily="2" charset="0"/>
              </a:rPr>
              <a:t> 1 times table    1   2   3   4   5   6   7   8   9  10</a:t>
            </a:r>
          </a:p>
          <a:p>
            <a:r>
              <a:rPr lang="en-GB" sz="1000" dirty="0">
                <a:latin typeface="Courier" pitchFamily="2" charset="0"/>
              </a:rPr>
              <a:t> 2 times table    2   4   6   8  10  12  14  16  18  20</a:t>
            </a:r>
          </a:p>
          <a:p>
            <a:r>
              <a:rPr lang="en-GB" sz="1000" dirty="0">
                <a:latin typeface="Courier" pitchFamily="2" charset="0"/>
              </a:rPr>
              <a:t> 3 times table    3   6   9  12  15  18  21  24  27  30</a:t>
            </a:r>
          </a:p>
          <a:p>
            <a:r>
              <a:rPr lang="en-GB" sz="1000" dirty="0">
                <a:latin typeface="Courier" pitchFamily="2" charset="0"/>
              </a:rPr>
              <a:t> 4 times table    4   8  12  16  20  24  28  32  36  40</a:t>
            </a:r>
          </a:p>
          <a:p>
            <a:r>
              <a:rPr lang="en-GB" sz="1000" dirty="0">
                <a:latin typeface="Courier" pitchFamily="2" charset="0"/>
              </a:rPr>
              <a:t> 5 times table    5  10  15  20  25  30  35  40  45  50</a:t>
            </a:r>
          </a:p>
          <a:p>
            <a:r>
              <a:rPr lang="en-GB" sz="1000" dirty="0">
                <a:latin typeface="Courier" pitchFamily="2" charset="0"/>
              </a:rPr>
              <a:t> 6 times table    6  12  18  24  30  36  42  48  54  60</a:t>
            </a:r>
          </a:p>
          <a:p>
            <a:r>
              <a:rPr lang="en-GB" sz="1000" dirty="0">
                <a:latin typeface="Courier" pitchFamily="2" charset="0"/>
              </a:rPr>
              <a:t> 7 times table    7  14  21  28  35  42  49  56  63  70</a:t>
            </a:r>
          </a:p>
          <a:p>
            <a:r>
              <a:rPr lang="en-GB" sz="1000" dirty="0">
                <a:latin typeface="Courier" pitchFamily="2" charset="0"/>
              </a:rPr>
              <a:t> 8 times table    8  16  24  32  40  48  56  64  72  80</a:t>
            </a:r>
          </a:p>
          <a:p>
            <a:r>
              <a:rPr lang="en-GB" sz="1000" dirty="0">
                <a:latin typeface="Courier" pitchFamily="2" charset="0"/>
              </a:rPr>
              <a:t> 9 times table    9  18  27  36  45  54  63  72  81  90</a:t>
            </a:r>
          </a:p>
          <a:p>
            <a:r>
              <a:rPr lang="en-GB" sz="1000" dirty="0">
                <a:latin typeface="Courier" pitchFamily="2" charset="0"/>
              </a:rPr>
              <a:t>10 times table   10  20  30  40  50  60  70  80  90 100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348B4B-2437-F24F-813D-D329498A332E}"/>
              </a:ext>
            </a:extLst>
          </p:cNvPr>
          <p:cNvSpPr txBox="1"/>
          <p:nvPr/>
        </p:nvSpPr>
        <p:spPr>
          <a:xfrm>
            <a:off x="3640636" y="598319"/>
            <a:ext cx="258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(nested for loops)</a:t>
            </a:r>
          </a:p>
        </p:txBody>
      </p:sp>
    </p:spTree>
    <p:extLst>
      <p:ext uri="{BB962C8B-B14F-4D97-AF65-F5344CB8AC3E}">
        <p14:creationId xmlns:p14="http://schemas.microsoft.com/office/powerpoint/2010/main" val="354970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CD9F87-CE56-D342-9133-6DED0590788B}"/>
              </a:ext>
            </a:extLst>
          </p:cNvPr>
          <p:cNvSpPr txBox="1"/>
          <p:nvPr/>
        </p:nvSpPr>
        <p:spPr>
          <a:xfrm>
            <a:off x="1252952" y="1155283"/>
            <a:ext cx="6472825" cy="507831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bg1"/>
                </a:solidFill>
              </a:rPr>
              <a:t>Height Converter</a:t>
            </a:r>
          </a:p>
          <a:p>
            <a:r>
              <a:rPr lang="en-GB" sz="1350" dirty="0">
                <a:solidFill>
                  <a:schemeClr val="bg1"/>
                </a:solidFill>
              </a:rPr>
              <a:t>Project Name: </a:t>
            </a:r>
            <a:r>
              <a:rPr lang="en-GB" sz="1350" dirty="0" err="1">
                <a:solidFill>
                  <a:schemeClr val="bg1"/>
                </a:solidFill>
              </a:rPr>
              <a:t>imperial_converter</a:t>
            </a:r>
            <a:r>
              <a:rPr lang="en-GB" sz="1350" dirty="0">
                <a:solidFill>
                  <a:schemeClr val="bg1"/>
                </a:solidFill>
              </a:rPr>
              <a:t> (extended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0D2D6E-0486-EF40-A6FB-31CE25B283F0}"/>
              </a:ext>
            </a:extLst>
          </p:cNvPr>
          <p:cNvSpPr txBox="1"/>
          <p:nvPr/>
        </p:nvSpPr>
        <p:spPr>
          <a:xfrm>
            <a:off x="1252952" y="1695711"/>
            <a:ext cx="8178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Beginner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5C31F9-8276-9C4C-B161-7B007A0AEF1F}"/>
              </a:ext>
            </a:extLst>
          </p:cNvPr>
          <p:cNvSpPr txBox="1"/>
          <p:nvPr/>
        </p:nvSpPr>
        <p:spPr>
          <a:xfrm>
            <a:off x="2611676" y="1695711"/>
            <a:ext cx="51141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Write a program that asks a user to input their height (in feet and inches).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73120-C57D-424D-AD75-8E50F59020A7}"/>
              </a:ext>
            </a:extLst>
          </p:cNvPr>
          <p:cNvSpPr txBox="1"/>
          <p:nvPr/>
        </p:nvSpPr>
        <p:spPr>
          <a:xfrm>
            <a:off x="2611676" y="2187017"/>
            <a:ext cx="51141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Your program should then calculate the user’s height in kilometres, metres, centimetres, and millimetres. It should then output these conversions with appropriate text.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4E7611-8234-214B-AF14-4D59AF96B9D2}"/>
              </a:ext>
            </a:extLst>
          </p:cNvPr>
          <p:cNvSpPr txBox="1"/>
          <p:nvPr/>
        </p:nvSpPr>
        <p:spPr>
          <a:xfrm>
            <a:off x="2611676" y="2892356"/>
            <a:ext cx="51141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For example, a height of 5 feet 10 inches should result in: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C5CC12-CC1D-8C40-9568-73C0A630429F}"/>
              </a:ext>
            </a:extLst>
          </p:cNvPr>
          <p:cNvSpPr txBox="1"/>
          <p:nvPr/>
        </p:nvSpPr>
        <p:spPr>
          <a:xfrm>
            <a:off x="2611676" y="3197315"/>
            <a:ext cx="5114100" cy="154657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</a:rPr>
              <a:t>Enter your height in feet and inches.</a:t>
            </a:r>
          </a:p>
          <a:p>
            <a:r>
              <a:rPr lang="en-GB" sz="1350" dirty="0">
                <a:solidFill>
                  <a:schemeClr val="accent1"/>
                </a:solidFill>
              </a:rPr>
              <a:t>Feet: </a:t>
            </a:r>
            <a:r>
              <a:rPr lang="en-GB" sz="1350" dirty="0"/>
              <a:t>5</a:t>
            </a:r>
          </a:p>
          <a:p>
            <a:r>
              <a:rPr lang="en-GB" sz="1350" dirty="0">
                <a:solidFill>
                  <a:schemeClr val="accent1"/>
                </a:solidFill>
              </a:rPr>
              <a:t>Inches: </a:t>
            </a:r>
            <a:r>
              <a:rPr lang="en-GB" sz="1350" dirty="0"/>
              <a:t>10</a:t>
            </a:r>
          </a:p>
          <a:p>
            <a:r>
              <a:rPr lang="en-GB" sz="1350" dirty="0">
                <a:solidFill>
                  <a:schemeClr val="accent1"/>
                </a:solidFill>
              </a:rPr>
              <a:t>Height in kilometres: 0.001778</a:t>
            </a:r>
          </a:p>
          <a:p>
            <a:r>
              <a:rPr lang="en-GB" sz="1350" dirty="0">
                <a:solidFill>
                  <a:schemeClr val="accent1"/>
                </a:solidFill>
              </a:rPr>
              <a:t>Height in metres: 1.778</a:t>
            </a:r>
          </a:p>
          <a:p>
            <a:r>
              <a:rPr lang="en-GB" sz="1350" dirty="0">
                <a:solidFill>
                  <a:schemeClr val="accent1"/>
                </a:solidFill>
              </a:rPr>
              <a:t>Height in centimetres: 177.8</a:t>
            </a:r>
          </a:p>
          <a:p>
            <a:r>
              <a:rPr lang="en-GB" sz="1350" dirty="0">
                <a:solidFill>
                  <a:schemeClr val="accent1"/>
                </a:solidFill>
              </a:rPr>
              <a:t>Height in millimetres: 1778.0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348B4B-2437-F24F-813D-D329498A332E}"/>
              </a:ext>
            </a:extLst>
          </p:cNvPr>
          <p:cNvSpPr txBox="1"/>
          <p:nvPr/>
        </p:nvSpPr>
        <p:spPr>
          <a:xfrm>
            <a:off x="3640636" y="598319"/>
            <a:ext cx="302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(user controlled while loop)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F2E601-0954-3447-888B-7B07929887BD}"/>
              </a:ext>
            </a:extLst>
          </p:cNvPr>
          <p:cNvSpPr txBox="1"/>
          <p:nvPr/>
        </p:nvSpPr>
        <p:spPr>
          <a:xfrm>
            <a:off x="2611675" y="4754024"/>
            <a:ext cx="52768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The user should then be asked if they want to enter another height (y/n)</a:t>
            </a:r>
          </a:p>
        </p:txBody>
      </p:sp>
    </p:spTree>
    <p:extLst>
      <p:ext uri="{BB962C8B-B14F-4D97-AF65-F5344CB8AC3E}">
        <p14:creationId xmlns:p14="http://schemas.microsoft.com/office/powerpoint/2010/main" val="3779959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236B-C5D6-6349-A4AA-FD6B6262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Any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394C1-9E55-EA44-B08C-11015EA74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09BC8-D95C-7240-A14B-5A952E22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9342B-937D-7540-83EC-F31C864F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272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6902</TotalTime>
  <Words>573</Words>
  <Application>Microsoft Macintosh PowerPoint</Application>
  <PresentationFormat>On-screen Show (16:9)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Bradley Hand ITC</vt:lpstr>
      <vt:lpstr>Calibri</vt:lpstr>
      <vt:lpstr>Calibri Light</vt:lpstr>
      <vt:lpstr>Courier</vt:lpstr>
      <vt:lpstr>Office Theme</vt:lpstr>
      <vt:lpstr>Looping with Python</vt:lpstr>
      <vt:lpstr>We’re going to cover…</vt:lpstr>
      <vt:lpstr>Worked Example</vt:lpstr>
      <vt:lpstr>Worked Example</vt:lpstr>
      <vt:lpstr>Worked Example</vt:lpstr>
      <vt:lpstr>Any questions?</vt:lpstr>
    </vt:vector>
  </TitlesOfParts>
  <Company>Staffordshire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Intro. to OO</dc:title>
  <dc:creator>MANSFIELD Graham</dc:creator>
  <cp:lastModifiedBy>WINDRIDGE Philip</cp:lastModifiedBy>
  <cp:revision>77</cp:revision>
  <dcterms:created xsi:type="dcterms:W3CDTF">2017-04-05T14:08:44Z</dcterms:created>
  <dcterms:modified xsi:type="dcterms:W3CDTF">2020-10-22T12:08:52Z</dcterms:modified>
</cp:coreProperties>
</file>