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301" r:id="rId4"/>
    <p:sldId id="294" r:id="rId5"/>
    <p:sldId id="303" r:id="rId6"/>
    <p:sldId id="304" r:id="rId7"/>
    <p:sldId id="305" r:id="rId8"/>
    <p:sldId id="260" r:id="rId9"/>
    <p:sldId id="264" r:id="rId10"/>
    <p:sldId id="262" r:id="rId11"/>
    <p:sldId id="329" r:id="rId12"/>
    <p:sldId id="330" r:id="rId13"/>
    <p:sldId id="331" r:id="rId14"/>
    <p:sldId id="332" r:id="rId15"/>
    <p:sldId id="263" r:id="rId16"/>
    <p:sldId id="333" r:id="rId17"/>
    <p:sldId id="335" r:id="rId18"/>
    <p:sldId id="334" r:id="rId19"/>
    <p:sldId id="261" r:id="rId20"/>
    <p:sldId id="302" r:id="rId21"/>
    <p:sldId id="327" r:id="rId22"/>
    <p:sldId id="328" r:id="rId23"/>
    <p:sldId id="258" r:id="rId24"/>
    <p:sldId id="25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565" autoAdjust="0"/>
  </p:normalViewPr>
  <p:slideViewPr>
    <p:cSldViewPr snapToGrid="0">
      <p:cViewPr varScale="1">
        <p:scale>
          <a:sx n="150" d="100"/>
          <a:sy n="150" d="100"/>
        </p:scale>
        <p:origin x="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0B835736-5854-8E4C-9A69-AAB02237342D}"/>
    <pc:docChg chg="undo custSel addSld delSld modSld sldOrd">
      <pc:chgData name="WINDRIDGE Philip" userId="a20730c1-1805-4191-9c68-6e52c8725e9f" providerId="ADAL" clId="{0B835736-5854-8E4C-9A69-AAB02237342D}" dt="2020-09-27T12:48:46.857" v="332" actId="1076"/>
      <pc:docMkLst>
        <pc:docMk/>
      </pc:docMkLst>
      <pc:sldChg chg="modSp mod">
        <pc:chgData name="WINDRIDGE Philip" userId="a20730c1-1805-4191-9c68-6e52c8725e9f" providerId="ADAL" clId="{0B835736-5854-8E4C-9A69-AAB02237342D}" dt="2020-09-27T11:27:35.119" v="104" actId="20577"/>
        <pc:sldMkLst>
          <pc:docMk/>
          <pc:sldMk cId="1301842357" sldId="257"/>
        </pc:sldMkLst>
        <pc:spChg chg="mod">
          <ac:chgData name="WINDRIDGE Philip" userId="a20730c1-1805-4191-9c68-6e52c8725e9f" providerId="ADAL" clId="{0B835736-5854-8E4C-9A69-AAB02237342D}" dt="2020-09-27T11:27:35.119" v="104" actId="20577"/>
          <ac:spMkLst>
            <pc:docMk/>
            <pc:sldMk cId="1301842357" sldId="257"/>
            <ac:spMk id="3" creationId="{918DD354-6146-F244-82E9-6CA6757A14FB}"/>
          </ac:spMkLst>
        </pc:spChg>
      </pc:sldChg>
      <pc:sldChg chg="addSp delSp modSp mod">
        <pc:chgData name="WINDRIDGE Philip" userId="a20730c1-1805-4191-9c68-6e52c8725e9f" providerId="ADAL" clId="{0B835736-5854-8E4C-9A69-AAB02237342D}" dt="2020-09-27T12:40:47.002" v="118"/>
        <pc:sldMkLst>
          <pc:docMk/>
          <pc:sldMk cId="226563430" sldId="262"/>
        </pc:sldMkLst>
        <pc:spChg chg="del">
          <ac:chgData name="WINDRIDGE Philip" userId="a20730c1-1805-4191-9c68-6e52c8725e9f" providerId="ADAL" clId="{0B835736-5854-8E4C-9A69-AAB02237342D}" dt="2020-09-27T12:40:22.014" v="117" actId="478"/>
          <ac:spMkLst>
            <pc:docMk/>
            <pc:sldMk cId="226563430" sldId="262"/>
            <ac:spMk id="7" creationId="{D4CC1996-5563-8240-9F09-860E1999D695}"/>
          </ac:spMkLst>
        </pc:spChg>
        <pc:spChg chg="del">
          <ac:chgData name="WINDRIDGE Philip" userId="a20730c1-1805-4191-9c68-6e52c8725e9f" providerId="ADAL" clId="{0B835736-5854-8E4C-9A69-AAB02237342D}" dt="2020-09-27T12:40:09.944" v="115" actId="478"/>
          <ac:spMkLst>
            <pc:docMk/>
            <pc:sldMk cId="226563430" sldId="262"/>
            <ac:spMk id="9" creationId="{E3E25EB8-A33B-7648-9CE8-3C528C5A25EE}"/>
          </ac:spMkLst>
        </pc:spChg>
        <pc:spChg chg="add mod">
          <ac:chgData name="WINDRIDGE Philip" userId="a20730c1-1805-4191-9c68-6e52c8725e9f" providerId="ADAL" clId="{0B835736-5854-8E4C-9A69-AAB02237342D}" dt="2020-09-27T12:40:47.002" v="118"/>
          <ac:spMkLst>
            <pc:docMk/>
            <pc:sldMk cId="226563430" sldId="262"/>
            <ac:spMk id="19" creationId="{51655B9C-C1AC-B94F-871E-C95B601621F7}"/>
          </ac:spMkLst>
        </pc:spChg>
        <pc:spChg chg="del">
          <ac:chgData name="WINDRIDGE Philip" userId="a20730c1-1805-4191-9c68-6e52c8725e9f" providerId="ADAL" clId="{0B835736-5854-8E4C-9A69-AAB02237342D}" dt="2020-09-27T12:40:22.014" v="117" actId="478"/>
          <ac:spMkLst>
            <pc:docMk/>
            <pc:sldMk cId="226563430" sldId="262"/>
            <ac:spMk id="21" creationId="{4ED74564-582D-4749-9EE9-32A392FF11C6}"/>
          </ac:spMkLst>
        </pc:spChg>
        <pc:spChg chg="del">
          <ac:chgData name="WINDRIDGE Philip" userId="a20730c1-1805-4191-9c68-6e52c8725e9f" providerId="ADAL" clId="{0B835736-5854-8E4C-9A69-AAB02237342D}" dt="2020-09-27T12:40:22.014" v="117" actId="478"/>
          <ac:spMkLst>
            <pc:docMk/>
            <pc:sldMk cId="226563430" sldId="262"/>
            <ac:spMk id="22" creationId="{8B5207DC-3301-0647-BD78-853D91DCF247}"/>
          </ac:spMkLst>
        </pc:spChg>
        <pc:spChg chg="del">
          <ac:chgData name="WINDRIDGE Philip" userId="a20730c1-1805-4191-9c68-6e52c8725e9f" providerId="ADAL" clId="{0B835736-5854-8E4C-9A69-AAB02237342D}" dt="2020-09-27T12:40:14.774" v="116" actId="478"/>
          <ac:spMkLst>
            <pc:docMk/>
            <pc:sldMk cId="226563430" sldId="262"/>
            <ac:spMk id="31" creationId="{D836A038-9339-444A-A13F-2BDC803A698D}"/>
          </ac:spMkLst>
        </pc:spChg>
        <pc:cxnChg chg="del">
          <ac:chgData name="WINDRIDGE Philip" userId="a20730c1-1805-4191-9c68-6e52c8725e9f" providerId="ADAL" clId="{0B835736-5854-8E4C-9A69-AAB02237342D}" dt="2020-09-27T12:40:22.014" v="117" actId="478"/>
          <ac:cxnSpMkLst>
            <pc:docMk/>
            <pc:sldMk cId="226563430" sldId="262"/>
            <ac:cxnSpMk id="11" creationId="{C498C27D-E633-E148-96D7-80BEEC00FCD8}"/>
          </ac:cxnSpMkLst>
        </pc:cxnChg>
        <pc:cxnChg chg="del">
          <ac:chgData name="WINDRIDGE Philip" userId="a20730c1-1805-4191-9c68-6e52c8725e9f" providerId="ADAL" clId="{0B835736-5854-8E4C-9A69-AAB02237342D}" dt="2020-09-27T12:40:22.014" v="117" actId="478"/>
          <ac:cxnSpMkLst>
            <pc:docMk/>
            <pc:sldMk cId="226563430" sldId="262"/>
            <ac:cxnSpMk id="15" creationId="{EDB24DB0-4A50-C14A-9B55-54870B2F6AF4}"/>
          </ac:cxnSpMkLst>
        </pc:cxnChg>
        <pc:cxnChg chg="del mod">
          <ac:chgData name="WINDRIDGE Philip" userId="a20730c1-1805-4191-9c68-6e52c8725e9f" providerId="ADAL" clId="{0B835736-5854-8E4C-9A69-AAB02237342D}" dt="2020-09-27T12:40:09.944" v="115" actId="478"/>
          <ac:cxnSpMkLst>
            <pc:docMk/>
            <pc:sldMk cId="226563430" sldId="262"/>
            <ac:cxnSpMk id="20" creationId="{324A117C-BE09-9345-8C70-B1BB26087F23}"/>
          </ac:cxnSpMkLst>
        </pc:cxnChg>
        <pc:cxnChg chg="del">
          <ac:chgData name="WINDRIDGE Philip" userId="a20730c1-1805-4191-9c68-6e52c8725e9f" providerId="ADAL" clId="{0B835736-5854-8E4C-9A69-AAB02237342D}" dt="2020-09-27T12:40:09.944" v="115" actId="478"/>
          <ac:cxnSpMkLst>
            <pc:docMk/>
            <pc:sldMk cId="226563430" sldId="262"/>
            <ac:cxnSpMk id="34" creationId="{3E32E2C6-FF56-0846-AFE6-356A2C47F5AB}"/>
          </ac:cxnSpMkLst>
        </pc:cxnChg>
        <pc:cxnChg chg="del mod">
          <ac:chgData name="WINDRIDGE Philip" userId="a20730c1-1805-4191-9c68-6e52c8725e9f" providerId="ADAL" clId="{0B835736-5854-8E4C-9A69-AAB02237342D}" dt="2020-09-27T12:40:09.944" v="115" actId="478"/>
          <ac:cxnSpMkLst>
            <pc:docMk/>
            <pc:sldMk cId="226563430" sldId="262"/>
            <ac:cxnSpMk id="36" creationId="{C019234D-DDE8-3E4C-8BB8-F5CDC2903648}"/>
          </ac:cxnSpMkLst>
        </pc:cxnChg>
        <pc:cxnChg chg="del mod">
          <ac:chgData name="WINDRIDGE Philip" userId="a20730c1-1805-4191-9c68-6e52c8725e9f" providerId="ADAL" clId="{0B835736-5854-8E4C-9A69-AAB02237342D}" dt="2020-09-27T12:40:09.944" v="115" actId="478"/>
          <ac:cxnSpMkLst>
            <pc:docMk/>
            <pc:sldMk cId="226563430" sldId="262"/>
            <ac:cxnSpMk id="38" creationId="{7EF209C5-FA7A-CD4C-9E60-F728E80B409F}"/>
          </ac:cxnSpMkLst>
        </pc:cxnChg>
      </pc:sldChg>
      <pc:sldChg chg="delSp mod">
        <pc:chgData name="WINDRIDGE Philip" userId="a20730c1-1805-4191-9c68-6e52c8725e9f" providerId="ADAL" clId="{0B835736-5854-8E4C-9A69-AAB02237342D}" dt="2020-09-27T12:43:05.139" v="127" actId="478"/>
        <pc:sldMkLst>
          <pc:docMk/>
          <pc:sldMk cId="1433003358" sldId="263"/>
        </pc:sldMkLst>
        <pc:spChg chg="del">
          <ac:chgData name="WINDRIDGE Philip" userId="a20730c1-1805-4191-9c68-6e52c8725e9f" providerId="ADAL" clId="{0B835736-5854-8E4C-9A69-AAB02237342D}" dt="2020-09-27T12:43:05.139" v="127" actId="478"/>
          <ac:spMkLst>
            <pc:docMk/>
            <pc:sldMk cId="1433003358" sldId="263"/>
            <ac:spMk id="8" creationId="{CBE14A0A-7E70-A148-AF3B-434F9031BEE1}"/>
          </ac:spMkLst>
        </pc:spChg>
        <pc:spChg chg="del">
          <ac:chgData name="WINDRIDGE Philip" userId="a20730c1-1805-4191-9c68-6e52c8725e9f" providerId="ADAL" clId="{0B835736-5854-8E4C-9A69-AAB02237342D}" dt="2020-09-27T12:43:05.139" v="127" actId="478"/>
          <ac:spMkLst>
            <pc:docMk/>
            <pc:sldMk cId="1433003358" sldId="263"/>
            <ac:spMk id="9" creationId="{E3E25EB8-A33B-7648-9CE8-3C528C5A25EE}"/>
          </ac:spMkLst>
        </pc:spChg>
        <pc:spChg chg="del">
          <ac:chgData name="WINDRIDGE Philip" userId="a20730c1-1805-4191-9c68-6e52c8725e9f" providerId="ADAL" clId="{0B835736-5854-8E4C-9A69-AAB02237342D}" dt="2020-09-27T12:43:05.139" v="127" actId="478"/>
          <ac:spMkLst>
            <pc:docMk/>
            <pc:sldMk cId="1433003358" sldId="263"/>
            <ac:spMk id="35" creationId="{3F1D1DFA-FCCE-334D-839F-8B593F18C48F}"/>
          </ac:spMkLst>
        </pc:spChg>
        <pc:cxnChg chg="del">
          <ac:chgData name="WINDRIDGE Philip" userId="a20730c1-1805-4191-9c68-6e52c8725e9f" providerId="ADAL" clId="{0B835736-5854-8E4C-9A69-AAB02237342D}" dt="2020-09-27T12:43:05.139" v="127" actId="478"/>
          <ac:cxnSpMkLst>
            <pc:docMk/>
            <pc:sldMk cId="1433003358" sldId="263"/>
            <ac:cxnSpMk id="15" creationId="{EDB24DB0-4A50-C14A-9B55-54870B2F6AF4}"/>
          </ac:cxnSpMkLst>
        </pc:cxnChg>
        <pc:cxnChg chg="del">
          <ac:chgData name="WINDRIDGE Philip" userId="a20730c1-1805-4191-9c68-6e52c8725e9f" providerId="ADAL" clId="{0B835736-5854-8E4C-9A69-AAB02237342D}" dt="2020-09-27T12:43:05.139" v="127" actId="478"/>
          <ac:cxnSpMkLst>
            <pc:docMk/>
            <pc:sldMk cId="1433003358" sldId="263"/>
            <ac:cxnSpMk id="26" creationId="{B996677A-75CE-8B4B-B753-EE3305A29F6D}"/>
          </ac:cxnSpMkLst>
        </pc:cxnChg>
        <pc:cxnChg chg="del">
          <ac:chgData name="WINDRIDGE Philip" userId="a20730c1-1805-4191-9c68-6e52c8725e9f" providerId="ADAL" clId="{0B835736-5854-8E4C-9A69-AAB02237342D}" dt="2020-09-27T12:43:05.139" v="127" actId="478"/>
          <ac:cxnSpMkLst>
            <pc:docMk/>
            <pc:sldMk cId="1433003358" sldId="263"/>
            <ac:cxnSpMk id="27" creationId="{17908C36-F025-F145-97AD-A3A135CB3345}"/>
          </ac:cxnSpMkLst>
        </pc:cxnChg>
        <pc:cxnChg chg="del">
          <ac:chgData name="WINDRIDGE Philip" userId="a20730c1-1805-4191-9c68-6e52c8725e9f" providerId="ADAL" clId="{0B835736-5854-8E4C-9A69-AAB02237342D}" dt="2020-09-27T12:43:05.139" v="127" actId="478"/>
          <ac:cxnSpMkLst>
            <pc:docMk/>
            <pc:sldMk cId="1433003358" sldId="263"/>
            <ac:cxnSpMk id="31" creationId="{715355B9-0160-8740-A428-DCDFFE195F3B}"/>
          </ac:cxnSpMkLst>
        </pc:cxnChg>
        <pc:cxnChg chg="del">
          <ac:chgData name="WINDRIDGE Philip" userId="a20730c1-1805-4191-9c68-6e52c8725e9f" providerId="ADAL" clId="{0B835736-5854-8E4C-9A69-AAB02237342D}" dt="2020-09-27T12:43:05.139" v="127" actId="478"/>
          <ac:cxnSpMkLst>
            <pc:docMk/>
            <pc:sldMk cId="1433003358" sldId="263"/>
            <ac:cxnSpMk id="36" creationId="{4023BFD9-91A0-A34C-8F69-A0BBDA3D10AF}"/>
          </ac:cxnSpMkLst>
        </pc:cxnChg>
      </pc:sldChg>
      <pc:sldChg chg="addSp modSp mod">
        <pc:chgData name="WINDRIDGE Philip" userId="a20730c1-1805-4191-9c68-6e52c8725e9f" providerId="ADAL" clId="{0B835736-5854-8E4C-9A69-AAB02237342D}" dt="2020-09-27T12:35:04.542" v="111" actId="1076"/>
        <pc:sldMkLst>
          <pc:docMk/>
          <pc:sldMk cId="3150213902" sldId="294"/>
        </pc:sldMkLst>
        <pc:spChg chg="add mod">
          <ac:chgData name="WINDRIDGE Philip" userId="a20730c1-1805-4191-9c68-6e52c8725e9f" providerId="ADAL" clId="{0B835736-5854-8E4C-9A69-AAB02237342D}" dt="2020-09-27T12:35:04.542" v="111" actId="1076"/>
          <ac:spMkLst>
            <pc:docMk/>
            <pc:sldMk cId="3150213902" sldId="294"/>
            <ac:spMk id="7" creationId="{8C6DFA03-107F-4643-A746-53740D2CF337}"/>
          </ac:spMkLst>
        </pc:spChg>
      </pc:sldChg>
      <pc:sldChg chg="modSp mod">
        <pc:chgData name="WINDRIDGE Philip" userId="a20730c1-1805-4191-9c68-6e52c8725e9f" providerId="ADAL" clId="{0B835736-5854-8E4C-9A69-AAB02237342D}" dt="2020-09-27T12:45:31.748" v="137" actId="207"/>
        <pc:sldMkLst>
          <pc:docMk/>
          <pc:sldMk cId="3233170494" sldId="302"/>
        </pc:sldMkLst>
        <pc:spChg chg="mod">
          <ac:chgData name="WINDRIDGE Philip" userId="a20730c1-1805-4191-9c68-6e52c8725e9f" providerId="ADAL" clId="{0B835736-5854-8E4C-9A69-AAB02237342D}" dt="2020-09-27T12:45:31.748" v="137" actId="207"/>
          <ac:spMkLst>
            <pc:docMk/>
            <pc:sldMk cId="3233170494" sldId="302"/>
            <ac:spMk id="9" creationId="{9C47DF6A-6776-644F-BE9E-09AAAE1C7A93}"/>
          </ac:spMkLst>
        </pc:spChg>
      </pc:sldChg>
      <pc:sldChg chg="add del">
        <pc:chgData name="WINDRIDGE Philip" userId="a20730c1-1805-4191-9c68-6e52c8725e9f" providerId="ADAL" clId="{0B835736-5854-8E4C-9A69-AAB02237342D}" dt="2020-09-24T08:16:50.343" v="80" actId="2696"/>
        <pc:sldMkLst>
          <pc:docMk/>
          <pc:sldMk cId="57008867" sldId="308"/>
        </pc:sldMkLst>
      </pc:sldChg>
      <pc:sldChg chg="modSp add del mod">
        <pc:chgData name="WINDRIDGE Philip" userId="a20730c1-1805-4191-9c68-6e52c8725e9f" providerId="ADAL" clId="{0B835736-5854-8E4C-9A69-AAB02237342D}" dt="2020-09-24T08:16:50.356" v="81" actId="2696"/>
        <pc:sldMkLst>
          <pc:docMk/>
          <pc:sldMk cId="4120373971" sldId="313"/>
        </pc:sldMkLst>
        <pc:spChg chg="mod">
          <ac:chgData name="WINDRIDGE Philip" userId="a20730c1-1805-4191-9c68-6e52c8725e9f" providerId="ADAL" clId="{0B835736-5854-8E4C-9A69-AAB02237342D}" dt="2020-09-24T08:16:07.692" v="79" actId="27636"/>
          <ac:spMkLst>
            <pc:docMk/>
            <pc:sldMk cId="4120373971" sldId="313"/>
            <ac:spMk id="34821" creationId="{00000000-0000-0000-0000-000000000000}"/>
          </ac:spMkLst>
        </pc:spChg>
      </pc:sldChg>
      <pc:sldChg chg="addSp modSp add mod modClrScheme chgLayout">
        <pc:chgData name="WINDRIDGE Philip" userId="a20730c1-1805-4191-9c68-6e52c8725e9f" providerId="ADAL" clId="{0B835736-5854-8E4C-9A69-AAB02237342D}" dt="2020-09-27T12:48:46.857" v="332" actId="1076"/>
        <pc:sldMkLst>
          <pc:docMk/>
          <pc:sldMk cId="3765442305" sldId="327"/>
        </pc:sldMkLst>
        <pc:spChg chg="mod ord">
          <ac:chgData name="WINDRIDGE Philip" userId="a20730c1-1805-4191-9c68-6e52c8725e9f" providerId="ADAL" clId="{0B835736-5854-8E4C-9A69-AAB02237342D}" dt="2020-09-23T10:25:30.794" v="74" actId="700"/>
          <ac:spMkLst>
            <pc:docMk/>
            <pc:sldMk cId="3765442305" sldId="327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0B835736-5854-8E4C-9A69-AAB02237342D}" dt="2020-09-23T10:25:30.818" v="75" actId="27636"/>
          <ac:spMkLst>
            <pc:docMk/>
            <pc:sldMk cId="3765442305" sldId="327"/>
            <ac:spMk id="3" creationId="{00000000-0000-0000-0000-000000000000}"/>
          </ac:spMkLst>
        </pc:spChg>
        <pc:spChg chg="add mod">
          <ac:chgData name="WINDRIDGE Philip" userId="a20730c1-1805-4191-9c68-6e52c8725e9f" providerId="ADAL" clId="{0B835736-5854-8E4C-9A69-AAB02237342D}" dt="2020-09-27T12:48:30.652" v="328"/>
          <ac:spMkLst>
            <pc:docMk/>
            <pc:sldMk cId="3765442305" sldId="327"/>
            <ac:spMk id="4" creationId="{2F85A2D7-974C-1042-ADB0-8CAA265C6BF5}"/>
          </ac:spMkLst>
        </pc:spChg>
        <pc:spChg chg="add mod">
          <ac:chgData name="WINDRIDGE Philip" userId="a20730c1-1805-4191-9c68-6e52c8725e9f" providerId="ADAL" clId="{0B835736-5854-8E4C-9A69-AAB02237342D}" dt="2020-09-27T12:48:46.857" v="332" actId="1076"/>
          <ac:spMkLst>
            <pc:docMk/>
            <pc:sldMk cId="3765442305" sldId="327"/>
            <ac:spMk id="5" creationId="{87E22CFA-08EA-2F48-9E90-D705B854520B}"/>
          </ac:spMkLst>
        </pc:spChg>
      </pc:sldChg>
      <pc:sldChg chg="modSp add mod modClrScheme chgLayout">
        <pc:chgData name="WINDRIDGE Philip" userId="a20730c1-1805-4191-9c68-6e52c8725e9f" providerId="ADAL" clId="{0B835736-5854-8E4C-9A69-AAB02237342D}" dt="2020-09-23T10:25:38.795" v="77" actId="27636"/>
        <pc:sldMkLst>
          <pc:docMk/>
          <pc:sldMk cId="3758584553" sldId="328"/>
        </pc:sldMkLst>
        <pc:spChg chg="mod ord">
          <ac:chgData name="WINDRIDGE Philip" userId="a20730c1-1805-4191-9c68-6e52c8725e9f" providerId="ADAL" clId="{0B835736-5854-8E4C-9A69-AAB02237342D}" dt="2020-09-23T10:25:38.795" v="77" actId="27636"/>
          <ac:spMkLst>
            <pc:docMk/>
            <pc:sldMk cId="3758584553" sldId="328"/>
            <ac:spMk id="3" creationId="{00000000-0000-0000-0000-000000000000}"/>
          </ac:spMkLst>
        </pc:spChg>
        <pc:spChg chg="mod ord">
          <ac:chgData name="WINDRIDGE Philip" userId="a20730c1-1805-4191-9c68-6e52c8725e9f" providerId="ADAL" clId="{0B835736-5854-8E4C-9A69-AAB02237342D}" dt="2020-09-23T10:25:38.784" v="76" actId="700"/>
          <ac:spMkLst>
            <pc:docMk/>
            <pc:sldMk cId="3758584553" sldId="328"/>
            <ac:spMk id="8" creationId="{00000000-0000-0000-0000-000000000000}"/>
          </ac:spMkLst>
        </pc:spChg>
      </pc:sldChg>
      <pc:sldChg chg="delSp modSp add mod">
        <pc:chgData name="WINDRIDGE Philip" userId="a20730c1-1805-4191-9c68-6e52c8725e9f" providerId="ADAL" clId="{0B835736-5854-8E4C-9A69-AAB02237342D}" dt="2020-09-27T12:41:13.719" v="121" actId="478"/>
        <pc:sldMkLst>
          <pc:docMk/>
          <pc:sldMk cId="2519044457" sldId="329"/>
        </pc:sldMkLst>
        <pc:spChg chg="del">
          <ac:chgData name="WINDRIDGE Philip" userId="a20730c1-1805-4191-9c68-6e52c8725e9f" providerId="ADAL" clId="{0B835736-5854-8E4C-9A69-AAB02237342D}" dt="2020-09-27T12:40:55.671" v="119" actId="478"/>
          <ac:spMkLst>
            <pc:docMk/>
            <pc:sldMk cId="2519044457" sldId="329"/>
            <ac:spMk id="9" creationId="{E3E25EB8-A33B-7648-9CE8-3C528C5A25EE}"/>
          </ac:spMkLst>
        </pc:spChg>
        <pc:spChg chg="del">
          <ac:chgData name="WINDRIDGE Philip" userId="a20730c1-1805-4191-9c68-6e52c8725e9f" providerId="ADAL" clId="{0B835736-5854-8E4C-9A69-AAB02237342D}" dt="2020-09-27T12:41:10.048" v="120" actId="478"/>
          <ac:spMkLst>
            <pc:docMk/>
            <pc:sldMk cId="2519044457" sldId="329"/>
            <ac:spMk id="21" creationId="{4ED74564-582D-4749-9EE9-32A392FF11C6}"/>
          </ac:spMkLst>
        </pc:spChg>
        <pc:spChg chg="del">
          <ac:chgData name="WINDRIDGE Philip" userId="a20730c1-1805-4191-9c68-6e52c8725e9f" providerId="ADAL" clId="{0B835736-5854-8E4C-9A69-AAB02237342D}" dt="2020-09-27T12:41:13.719" v="121" actId="478"/>
          <ac:spMkLst>
            <pc:docMk/>
            <pc:sldMk cId="2519044457" sldId="329"/>
            <ac:spMk id="31" creationId="{D836A038-9339-444A-A13F-2BDC803A698D}"/>
          </ac:spMkLst>
        </pc:spChg>
        <pc:cxnChg chg="del">
          <ac:chgData name="WINDRIDGE Philip" userId="a20730c1-1805-4191-9c68-6e52c8725e9f" providerId="ADAL" clId="{0B835736-5854-8E4C-9A69-AAB02237342D}" dt="2020-09-27T12:41:10.048" v="120" actId="478"/>
          <ac:cxnSpMkLst>
            <pc:docMk/>
            <pc:sldMk cId="2519044457" sldId="329"/>
            <ac:cxnSpMk id="15" creationId="{EDB24DB0-4A50-C14A-9B55-54870B2F6AF4}"/>
          </ac:cxnSpMkLst>
        </pc:cxnChg>
        <pc:cxnChg chg="del mod">
          <ac:chgData name="WINDRIDGE Philip" userId="a20730c1-1805-4191-9c68-6e52c8725e9f" providerId="ADAL" clId="{0B835736-5854-8E4C-9A69-AAB02237342D}" dt="2020-09-27T12:40:55.671" v="119" actId="478"/>
          <ac:cxnSpMkLst>
            <pc:docMk/>
            <pc:sldMk cId="2519044457" sldId="329"/>
            <ac:cxnSpMk id="20" creationId="{324A117C-BE09-9345-8C70-B1BB26087F23}"/>
          </ac:cxnSpMkLst>
        </pc:cxnChg>
        <pc:cxnChg chg="del">
          <ac:chgData name="WINDRIDGE Philip" userId="a20730c1-1805-4191-9c68-6e52c8725e9f" providerId="ADAL" clId="{0B835736-5854-8E4C-9A69-AAB02237342D}" dt="2020-09-27T12:41:13.719" v="121" actId="478"/>
          <ac:cxnSpMkLst>
            <pc:docMk/>
            <pc:sldMk cId="2519044457" sldId="329"/>
            <ac:cxnSpMk id="34" creationId="{3E32E2C6-FF56-0846-AFE6-356A2C47F5AB}"/>
          </ac:cxnSpMkLst>
        </pc:cxnChg>
        <pc:cxnChg chg="del mod">
          <ac:chgData name="WINDRIDGE Philip" userId="a20730c1-1805-4191-9c68-6e52c8725e9f" providerId="ADAL" clId="{0B835736-5854-8E4C-9A69-AAB02237342D}" dt="2020-09-27T12:41:13.719" v="121" actId="478"/>
          <ac:cxnSpMkLst>
            <pc:docMk/>
            <pc:sldMk cId="2519044457" sldId="329"/>
            <ac:cxnSpMk id="36" creationId="{C019234D-DDE8-3E4C-8BB8-F5CDC2903648}"/>
          </ac:cxnSpMkLst>
        </pc:cxnChg>
        <pc:cxnChg chg="del mod">
          <ac:chgData name="WINDRIDGE Philip" userId="a20730c1-1805-4191-9c68-6e52c8725e9f" providerId="ADAL" clId="{0B835736-5854-8E4C-9A69-AAB02237342D}" dt="2020-09-27T12:41:13.719" v="121" actId="478"/>
          <ac:cxnSpMkLst>
            <pc:docMk/>
            <pc:sldMk cId="2519044457" sldId="329"/>
            <ac:cxnSpMk id="38" creationId="{7EF209C5-FA7A-CD4C-9E60-F728E80B409F}"/>
          </ac:cxnSpMkLst>
        </pc:cxnChg>
      </pc:sldChg>
      <pc:sldChg chg="delSp modSp add mod">
        <pc:chgData name="WINDRIDGE Philip" userId="a20730c1-1805-4191-9c68-6e52c8725e9f" providerId="ADAL" clId="{0B835736-5854-8E4C-9A69-AAB02237342D}" dt="2020-09-27T12:41:20.840" v="122" actId="478"/>
        <pc:sldMkLst>
          <pc:docMk/>
          <pc:sldMk cId="1282152777" sldId="330"/>
        </pc:sldMkLst>
        <pc:spChg chg="del">
          <ac:chgData name="WINDRIDGE Philip" userId="a20730c1-1805-4191-9c68-6e52c8725e9f" providerId="ADAL" clId="{0B835736-5854-8E4C-9A69-AAB02237342D}" dt="2020-09-27T12:41:20.840" v="122" actId="478"/>
          <ac:spMkLst>
            <pc:docMk/>
            <pc:sldMk cId="1282152777" sldId="330"/>
            <ac:spMk id="9" creationId="{E3E25EB8-A33B-7648-9CE8-3C528C5A25EE}"/>
          </ac:spMkLst>
        </pc:spChg>
        <pc:cxnChg chg="del mod">
          <ac:chgData name="WINDRIDGE Philip" userId="a20730c1-1805-4191-9c68-6e52c8725e9f" providerId="ADAL" clId="{0B835736-5854-8E4C-9A69-AAB02237342D}" dt="2020-09-27T12:41:20.840" v="122" actId="478"/>
          <ac:cxnSpMkLst>
            <pc:docMk/>
            <pc:sldMk cId="1282152777" sldId="330"/>
            <ac:cxnSpMk id="20" creationId="{324A117C-BE09-9345-8C70-B1BB26087F23}"/>
          </ac:cxnSpMkLst>
        </pc:cxnChg>
      </pc:sldChg>
      <pc:sldChg chg="add">
        <pc:chgData name="WINDRIDGE Philip" userId="a20730c1-1805-4191-9c68-6e52c8725e9f" providerId="ADAL" clId="{0B835736-5854-8E4C-9A69-AAB02237342D}" dt="2020-09-27T12:39:58.477" v="114" actId="2890"/>
        <pc:sldMkLst>
          <pc:docMk/>
          <pc:sldMk cId="1993473018" sldId="331"/>
        </pc:sldMkLst>
      </pc:sldChg>
      <pc:sldChg chg="delSp add mod ord">
        <pc:chgData name="WINDRIDGE Philip" userId="a20730c1-1805-4191-9c68-6e52c8725e9f" providerId="ADAL" clId="{0B835736-5854-8E4C-9A69-AAB02237342D}" dt="2020-09-27T12:42:51.146" v="125" actId="20578"/>
        <pc:sldMkLst>
          <pc:docMk/>
          <pc:sldMk cId="966302337" sldId="332"/>
        </pc:sldMkLst>
        <pc:spChg chg="del">
          <ac:chgData name="WINDRIDGE Philip" userId="a20730c1-1805-4191-9c68-6e52c8725e9f" providerId="ADAL" clId="{0B835736-5854-8E4C-9A69-AAB02237342D}" dt="2020-09-27T12:42:40.146" v="124" actId="478"/>
          <ac:spMkLst>
            <pc:docMk/>
            <pc:sldMk cId="966302337" sldId="332"/>
            <ac:spMk id="5" creationId="{7C0824CE-3773-D446-8A90-FAFA3FE9B920}"/>
          </ac:spMkLst>
        </pc:spChg>
        <pc:spChg chg="del">
          <ac:chgData name="WINDRIDGE Philip" userId="a20730c1-1805-4191-9c68-6e52c8725e9f" providerId="ADAL" clId="{0B835736-5854-8E4C-9A69-AAB02237342D}" dt="2020-09-27T12:42:40.146" v="124" actId="478"/>
          <ac:spMkLst>
            <pc:docMk/>
            <pc:sldMk cId="966302337" sldId="332"/>
            <ac:spMk id="7" creationId="{D4CC1996-5563-8240-9F09-860E1999D695}"/>
          </ac:spMkLst>
        </pc:spChg>
        <pc:spChg chg="del">
          <ac:chgData name="WINDRIDGE Philip" userId="a20730c1-1805-4191-9c68-6e52c8725e9f" providerId="ADAL" clId="{0B835736-5854-8E4C-9A69-AAB02237342D}" dt="2020-09-27T12:42:40.146" v="124" actId="478"/>
          <ac:spMkLst>
            <pc:docMk/>
            <pc:sldMk cId="966302337" sldId="332"/>
            <ac:spMk id="8" creationId="{CBE14A0A-7E70-A148-AF3B-434F9031BEE1}"/>
          </ac:spMkLst>
        </pc:spChg>
        <pc:spChg chg="del">
          <ac:chgData name="WINDRIDGE Philip" userId="a20730c1-1805-4191-9c68-6e52c8725e9f" providerId="ADAL" clId="{0B835736-5854-8E4C-9A69-AAB02237342D}" dt="2020-09-27T12:42:40.146" v="124" actId="478"/>
          <ac:spMkLst>
            <pc:docMk/>
            <pc:sldMk cId="966302337" sldId="332"/>
            <ac:spMk id="9" creationId="{E3E25EB8-A33B-7648-9CE8-3C528C5A25EE}"/>
          </ac:spMkLst>
        </pc:spChg>
        <pc:spChg chg="del">
          <ac:chgData name="WINDRIDGE Philip" userId="a20730c1-1805-4191-9c68-6e52c8725e9f" providerId="ADAL" clId="{0B835736-5854-8E4C-9A69-AAB02237342D}" dt="2020-09-27T12:42:40.146" v="124" actId="478"/>
          <ac:spMkLst>
            <pc:docMk/>
            <pc:sldMk cId="966302337" sldId="332"/>
            <ac:spMk id="35" creationId="{3F1D1DFA-FCCE-334D-839F-8B593F18C48F}"/>
          </ac:spMkLst>
        </pc:sp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11" creationId="{C498C27D-E633-E148-96D7-80BEEC00FCD8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15" creationId="{EDB24DB0-4A50-C14A-9B55-54870B2F6AF4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23" creationId="{9BDA62FB-44A9-9D49-B897-02BC2FF390B1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26" creationId="{B996677A-75CE-8B4B-B753-EE3305A29F6D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27" creationId="{17908C36-F025-F145-97AD-A3A135CB3345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31" creationId="{715355B9-0160-8740-A428-DCDFFE195F3B}"/>
          </ac:cxnSpMkLst>
        </pc:cxnChg>
        <pc:cxnChg chg="del">
          <ac:chgData name="WINDRIDGE Philip" userId="a20730c1-1805-4191-9c68-6e52c8725e9f" providerId="ADAL" clId="{0B835736-5854-8E4C-9A69-AAB02237342D}" dt="2020-09-27T12:42:40.146" v="124" actId="478"/>
          <ac:cxnSpMkLst>
            <pc:docMk/>
            <pc:sldMk cId="966302337" sldId="332"/>
            <ac:cxnSpMk id="36" creationId="{4023BFD9-91A0-A34C-8F69-A0BBDA3D10AF}"/>
          </ac:cxnSpMkLst>
        </pc:cxnChg>
      </pc:sldChg>
      <pc:sldChg chg="addSp delSp add mod">
        <pc:chgData name="WINDRIDGE Philip" userId="a20730c1-1805-4191-9c68-6e52c8725e9f" providerId="ADAL" clId="{0B835736-5854-8E4C-9A69-AAB02237342D}" dt="2020-09-27T12:44:05.589" v="134" actId="478"/>
        <pc:sldMkLst>
          <pc:docMk/>
          <pc:sldMk cId="3234042841" sldId="333"/>
        </pc:sldMkLst>
        <pc:spChg chg="add del">
          <ac:chgData name="WINDRIDGE Philip" userId="a20730c1-1805-4191-9c68-6e52c8725e9f" providerId="ADAL" clId="{0B835736-5854-8E4C-9A69-AAB02237342D}" dt="2020-09-27T12:44:05.589" v="134" actId="478"/>
          <ac:spMkLst>
            <pc:docMk/>
            <pc:sldMk cId="3234042841" sldId="333"/>
            <ac:spMk id="8" creationId="{CBE14A0A-7E70-A148-AF3B-434F9031BEE1}"/>
          </ac:spMkLst>
        </pc:spChg>
        <pc:spChg chg="add del">
          <ac:chgData name="WINDRIDGE Philip" userId="a20730c1-1805-4191-9c68-6e52c8725e9f" providerId="ADAL" clId="{0B835736-5854-8E4C-9A69-AAB02237342D}" dt="2020-09-27T12:44:05.589" v="134" actId="478"/>
          <ac:spMkLst>
            <pc:docMk/>
            <pc:sldMk cId="3234042841" sldId="333"/>
            <ac:spMk id="35" creationId="{3F1D1DFA-FCCE-334D-839F-8B593F18C48F}"/>
          </ac:spMkLst>
        </pc:spChg>
        <pc:cxnChg chg="add del">
          <ac:chgData name="WINDRIDGE Philip" userId="a20730c1-1805-4191-9c68-6e52c8725e9f" providerId="ADAL" clId="{0B835736-5854-8E4C-9A69-AAB02237342D}" dt="2020-09-27T12:44:05.589" v="134" actId="478"/>
          <ac:cxnSpMkLst>
            <pc:docMk/>
            <pc:sldMk cId="3234042841" sldId="333"/>
            <ac:cxnSpMk id="26" creationId="{B996677A-75CE-8B4B-B753-EE3305A29F6D}"/>
          </ac:cxnSpMkLst>
        </pc:cxnChg>
        <pc:cxnChg chg="add del">
          <ac:chgData name="WINDRIDGE Philip" userId="a20730c1-1805-4191-9c68-6e52c8725e9f" providerId="ADAL" clId="{0B835736-5854-8E4C-9A69-AAB02237342D}" dt="2020-09-27T12:44:05.589" v="134" actId="478"/>
          <ac:cxnSpMkLst>
            <pc:docMk/>
            <pc:sldMk cId="3234042841" sldId="333"/>
            <ac:cxnSpMk id="27" creationId="{17908C36-F025-F145-97AD-A3A135CB3345}"/>
          </ac:cxnSpMkLst>
        </pc:cxnChg>
        <pc:cxnChg chg="add del">
          <ac:chgData name="WINDRIDGE Philip" userId="a20730c1-1805-4191-9c68-6e52c8725e9f" providerId="ADAL" clId="{0B835736-5854-8E4C-9A69-AAB02237342D}" dt="2020-09-27T12:44:05.589" v="134" actId="478"/>
          <ac:cxnSpMkLst>
            <pc:docMk/>
            <pc:sldMk cId="3234042841" sldId="333"/>
            <ac:cxnSpMk id="36" creationId="{4023BFD9-91A0-A34C-8F69-A0BBDA3D10AF}"/>
          </ac:cxnSpMkLst>
        </pc:cxnChg>
      </pc:sldChg>
      <pc:sldChg chg="add">
        <pc:chgData name="WINDRIDGE Philip" userId="a20730c1-1805-4191-9c68-6e52c8725e9f" providerId="ADAL" clId="{0B835736-5854-8E4C-9A69-AAB02237342D}" dt="2020-09-27T12:43:54.366" v="132" actId="2890"/>
        <pc:sldMkLst>
          <pc:docMk/>
          <pc:sldMk cId="397464110" sldId="334"/>
        </pc:sldMkLst>
      </pc:sldChg>
      <pc:sldChg chg="delSp add mod">
        <pc:chgData name="WINDRIDGE Philip" userId="a20730c1-1805-4191-9c68-6e52c8725e9f" providerId="ADAL" clId="{0B835736-5854-8E4C-9A69-AAB02237342D}" dt="2020-09-27T12:44:16.494" v="135" actId="478"/>
        <pc:sldMkLst>
          <pc:docMk/>
          <pc:sldMk cId="416453847" sldId="335"/>
        </pc:sldMkLst>
        <pc:spChg chg="del">
          <ac:chgData name="WINDRIDGE Philip" userId="a20730c1-1805-4191-9c68-6e52c8725e9f" providerId="ADAL" clId="{0B835736-5854-8E4C-9A69-AAB02237342D}" dt="2020-09-27T12:44:16.494" v="135" actId="478"/>
          <ac:spMkLst>
            <pc:docMk/>
            <pc:sldMk cId="416453847" sldId="335"/>
            <ac:spMk id="35" creationId="{3F1D1DFA-FCCE-334D-839F-8B593F18C48F}"/>
          </ac:spMkLst>
        </pc:spChg>
        <pc:cxnChg chg="del">
          <ac:chgData name="WINDRIDGE Philip" userId="a20730c1-1805-4191-9c68-6e52c8725e9f" providerId="ADAL" clId="{0B835736-5854-8E4C-9A69-AAB02237342D}" dt="2020-09-27T12:44:16.494" v="135" actId="478"/>
          <ac:cxnSpMkLst>
            <pc:docMk/>
            <pc:sldMk cId="416453847" sldId="335"/>
            <ac:cxnSpMk id="36" creationId="{4023BFD9-91A0-A34C-8F69-A0BBDA3D10AF}"/>
          </ac:cxnSpMkLst>
        </pc:cxnChg>
      </pc:sldChg>
      <pc:sldMasterChg chg="delSldLayout">
        <pc:chgData name="WINDRIDGE Philip" userId="a20730c1-1805-4191-9c68-6e52c8725e9f" providerId="ADAL" clId="{0B835736-5854-8E4C-9A69-AAB02237342D}" dt="2020-09-24T08:16:50.359" v="82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0B835736-5854-8E4C-9A69-AAB02237342D}" dt="2020-09-24T08:16:50.359" v="82" actId="2696"/>
          <pc:sldLayoutMkLst>
            <pc:docMk/>
            <pc:sldMasterMk cId="3159001865" sldId="2147483661"/>
            <pc:sldLayoutMk cId="727566219" sldId="2147483673"/>
          </pc:sldLayoutMkLst>
        </pc:sldLayoutChg>
      </pc:sldMasterChg>
    </pc:docChg>
  </pc:docChgLst>
  <pc:docChgLst>
    <pc:chgData name="WINDRIDGE Philip" userId="a20730c1-1805-4191-9c68-6e52c8725e9f" providerId="ADAL" clId="{ED61EE01-C0DB-A142-B9C5-D94BEBCF7DBD}"/>
    <pc:docChg chg="undo custSel modSld">
      <pc:chgData name="WINDRIDGE Philip" userId="a20730c1-1805-4191-9c68-6e52c8725e9f" providerId="ADAL" clId="{ED61EE01-C0DB-A142-B9C5-D94BEBCF7DBD}" dt="2020-12-16T10:52:27.664" v="44" actId="6549"/>
      <pc:docMkLst>
        <pc:docMk/>
      </pc:docMkLst>
      <pc:sldChg chg="addSp delSp modSp mod">
        <pc:chgData name="WINDRIDGE Philip" userId="a20730c1-1805-4191-9c68-6e52c8725e9f" providerId="ADAL" clId="{ED61EE01-C0DB-A142-B9C5-D94BEBCF7DBD}" dt="2020-12-16T10:52:27.664" v="44" actId="6549"/>
        <pc:sldMkLst>
          <pc:docMk/>
          <pc:sldMk cId="3765442305" sldId="327"/>
        </pc:sldMkLst>
        <pc:spChg chg="mod">
          <ac:chgData name="WINDRIDGE Philip" userId="a20730c1-1805-4191-9c68-6e52c8725e9f" providerId="ADAL" clId="{ED61EE01-C0DB-A142-B9C5-D94BEBCF7DBD}" dt="2020-12-16T10:52:27.664" v="44" actId="6549"/>
          <ac:spMkLst>
            <pc:docMk/>
            <pc:sldMk cId="3765442305" sldId="327"/>
            <ac:spMk id="3" creationId="{00000000-0000-0000-0000-000000000000}"/>
          </ac:spMkLst>
        </pc:spChg>
        <pc:spChg chg="add del">
          <ac:chgData name="WINDRIDGE Philip" userId="a20730c1-1805-4191-9c68-6e52c8725e9f" providerId="ADAL" clId="{ED61EE01-C0DB-A142-B9C5-D94BEBCF7DBD}" dt="2020-12-16T10:52:10.011" v="30" actId="478"/>
          <ac:spMkLst>
            <pc:docMk/>
            <pc:sldMk cId="3765442305" sldId="327"/>
            <ac:spMk id="4" creationId="{2F85A2D7-974C-1042-ADB0-8CAA265C6BF5}"/>
          </ac:spMkLst>
        </pc:spChg>
        <pc:spChg chg="add del">
          <ac:chgData name="WINDRIDGE Philip" userId="a20730c1-1805-4191-9c68-6e52c8725e9f" providerId="ADAL" clId="{ED61EE01-C0DB-A142-B9C5-D94BEBCF7DBD}" dt="2020-12-16T10:52:04.368" v="16" actId="478"/>
          <ac:spMkLst>
            <pc:docMk/>
            <pc:sldMk cId="3765442305" sldId="327"/>
            <ac:spMk id="5" creationId="{87E22CFA-08EA-2F48-9E90-D705B8545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faq/general.html#what-is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r>
              <a:rPr lang="en-GB" dirty="0"/>
              <a:t>A first look</a:t>
            </a:r>
          </a:p>
        </p:txBody>
      </p:sp>
    </p:spTree>
    <p:extLst>
      <p:ext uri="{BB962C8B-B14F-4D97-AF65-F5344CB8AC3E}">
        <p14:creationId xmlns:p14="http://schemas.microsoft.com/office/powerpoint/2010/main" val="97569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7B3A2C-866D-0840-B1B8-9E87547F35C8}"/>
              </a:ext>
            </a:extLst>
          </p:cNvPr>
          <p:cNvCxnSpPr>
            <a:cxnSpLocks/>
          </p:cNvCxnSpPr>
          <p:nvPr/>
        </p:nvCxnSpPr>
        <p:spPr>
          <a:xfrm>
            <a:off x="4572000" y="939248"/>
            <a:ext cx="0" cy="3742083"/>
          </a:xfrm>
          <a:prstGeom prst="straightConnector1">
            <a:avLst/>
          </a:prstGeom>
          <a:ln w="76200">
            <a:solidFill>
              <a:srgbClr val="00B050">
                <a:alpha val="6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385606" y="1056367"/>
            <a:ext cx="278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Each line below the top line is an instruction for the interpreter to execute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193938" y="668571"/>
            <a:ext cx="43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script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interpreted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from top to bottom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98B5D-BE23-C944-8379-504ACE05DD6A}"/>
              </a:ext>
            </a:extLst>
          </p:cNvPr>
          <p:cNvSpPr txBox="1"/>
          <p:nvPr/>
        </p:nvSpPr>
        <p:spPr>
          <a:xfrm>
            <a:off x="101576" y="1125070"/>
            <a:ext cx="286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bring in useful functionality so you don’t have to write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3F0B8-2A43-4045-8399-5BB15D1FE91B}"/>
              </a:ext>
            </a:extLst>
          </p:cNvPr>
          <p:cNvCxnSpPr>
            <a:cxnSpLocks/>
          </p:cNvCxnSpPr>
          <p:nvPr/>
        </p:nvCxnSpPr>
        <p:spPr>
          <a:xfrm>
            <a:off x="2423683" y="1690345"/>
            <a:ext cx="588833" cy="1023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655B9C-C1AC-B94F-871E-C95B601621F7}"/>
              </a:ext>
            </a:extLst>
          </p:cNvPr>
          <p:cNvSpPr txBox="1"/>
          <p:nvPr/>
        </p:nvSpPr>
        <p:spPr>
          <a:xfrm>
            <a:off x="193497" y="4335082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2656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7B3A2C-866D-0840-B1B8-9E87547F35C8}"/>
              </a:ext>
            </a:extLst>
          </p:cNvPr>
          <p:cNvCxnSpPr>
            <a:cxnSpLocks/>
          </p:cNvCxnSpPr>
          <p:nvPr/>
        </p:nvCxnSpPr>
        <p:spPr>
          <a:xfrm>
            <a:off x="4572000" y="939248"/>
            <a:ext cx="0" cy="3742083"/>
          </a:xfrm>
          <a:prstGeom prst="straightConnector1">
            <a:avLst/>
          </a:prstGeom>
          <a:ln w="76200">
            <a:solidFill>
              <a:srgbClr val="00B050">
                <a:alpha val="6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385606" y="1056367"/>
            <a:ext cx="278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Each line below the top line is an instruction for the interpreter to execute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193938" y="668571"/>
            <a:ext cx="43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script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interpreted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from top to bottom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01576" y="232332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assign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 flipV="1">
            <a:off x="2412723" y="2236952"/>
            <a:ext cx="588833" cy="208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C98B5D-BE23-C944-8379-504ACE05DD6A}"/>
              </a:ext>
            </a:extLst>
          </p:cNvPr>
          <p:cNvSpPr txBox="1"/>
          <p:nvPr/>
        </p:nvSpPr>
        <p:spPr>
          <a:xfrm>
            <a:off x="101576" y="1125070"/>
            <a:ext cx="286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bring in useful functionality so you don’t have to write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3F0B8-2A43-4045-8399-5BB15D1FE91B}"/>
              </a:ext>
            </a:extLst>
          </p:cNvPr>
          <p:cNvCxnSpPr>
            <a:cxnSpLocks/>
          </p:cNvCxnSpPr>
          <p:nvPr/>
        </p:nvCxnSpPr>
        <p:spPr>
          <a:xfrm>
            <a:off x="2423683" y="1690345"/>
            <a:ext cx="588833" cy="1023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5207DC-3301-0647-BD78-853D91DCF247}"/>
              </a:ext>
            </a:extLst>
          </p:cNvPr>
          <p:cNvSpPr txBox="1"/>
          <p:nvPr/>
        </p:nvSpPr>
        <p:spPr>
          <a:xfrm>
            <a:off x="193497" y="4335082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51904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7B3A2C-866D-0840-B1B8-9E87547F35C8}"/>
              </a:ext>
            </a:extLst>
          </p:cNvPr>
          <p:cNvCxnSpPr>
            <a:cxnSpLocks/>
          </p:cNvCxnSpPr>
          <p:nvPr/>
        </p:nvCxnSpPr>
        <p:spPr>
          <a:xfrm>
            <a:off x="4572000" y="939248"/>
            <a:ext cx="0" cy="3742083"/>
          </a:xfrm>
          <a:prstGeom prst="straightConnector1">
            <a:avLst/>
          </a:prstGeom>
          <a:ln w="76200">
            <a:solidFill>
              <a:srgbClr val="00B050">
                <a:alpha val="6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385606" y="1056367"/>
            <a:ext cx="278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Each line below the top line is an instruction for the interpreter to execute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193938" y="668571"/>
            <a:ext cx="43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script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interpreted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from top to bottom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01576" y="232332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assign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 flipV="1">
            <a:off x="2412723" y="2236952"/>
            <a:ext cx="588833" cy="208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24DB0-4A50-C14A-9B55-54870B2F6AF4}"/>
              </a:ext>
            </a:extLst>
          </p:cNvPr>
          <p:cNvCxnSpPr>
            <a:cxnSpLocks/>
          </p:cNvCxnSpPr>
          <p:nvPr/>
        </p:nvCxnSpPr>
        <p:spPr>
          <a:xfrm flipV="1">
            <a:off x="2468260" y="2991854"/>
            <a:ext cx="546653" cy="5191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74564-582D-4749-9EE9-32A392FF11C6}"/>
              </a:ext>
            </a:extLst>
          </p:cNvPr>
          <p:cNvSpPr txBox="1"/>
          <p:nvPr/>
        </p:nvSpPr>
        <p:spPr>
          <a:xfrm>
            <a:off x="101577" y="3417251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make decisions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98B5D-BE23-C944-8379-504ACE05DD6A}"/>
              </a:ext>
            </a:extLst>
          </p:cNvPr>
          <p:cNvSpPr txBox="1"/>
          <p:nvPr/>
        </p:nvSpPr>
        <p:spPr>
          <a:xfrm>
            <a:off x="101576" y="1125070"/>
            <a:ext cx="286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bring in useful functionality so you don’t have to write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3F0B8-2A43-4045-8399-5BB15D1FE91B}"/>
              </a:ext>
            </a:extLst>
          </p:cNvPr>
          <p:cNvCxnSpPr>
            <a:cxnSpLocks/>
          </p:cNvCxnSpPr>
          <p:nvPr/>
        </p:nvCxnSpPr>
        <p:spPr>
          <a:xfrm>
            <a:off x="2423683" y="1690345"/>
            <a:ext cx="588833" cy="1023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36A038-9339-444A-A13F-2BDC803A698D}"/>
              </a:ext>
            </a:extLst>
          </p:cNvPr>
          <p:cNvSpPr txBox="1"/>
          <p:nvPr/>
        </p:nvSpPr>
        <p:spPr>
          <a:xfrm>
            <a:off x="6457950" y="2221357"/>
            <a:ext cx="249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colon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precedes 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code block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(in Python a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suite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2E2C6-FF56-0846-AFE6-356A2C47F5AB}"/>
              </a:ext>
            </a:extLst>
          </p:cNvPr>
          <p:cNvCxnSpPr>
            <a:cxnSpLocks/>
          </p:cNvCxnSpPr>
          <p:nvPr/>
        </p:nvCxnSpPr>
        <p:spPr>
          <a:xfrm flipH="1">
            <a:off x="4409966" y="2341099"/>
            <a:ext cx="2107854" cy="3577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9234D-DDE8-3E4C-8BB8-F5CDC290364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623560" y="2683022"/>
            <a:ext cx="834390" cy="967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F209C5-FA7A-CD4C-9E60-F728E80B40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549763" y="2683022"/>
            <a:ext cx="908187" cy="4616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5207DC-3301-0647-BD78-853D91DCF247}"/>
              </a:ext>
            </a:extLst>
          </p:cNvPr>
          <p:cNvSpPr txBox="1"/>
          <p:nvPr/>
        </p:nvSpPr>
        <p:spPr>
          <a:xfrm>
            <a:off x="193497" y="4335082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28215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7B3A2C-866D-0840-B1B8-9E87547F35C8}"/>
              </a:ext>
            </a:extLst>
          </p:cNvPr>
          <p:cNvCxnSpPr>
            <a:cxnSpLocks/>
          </p:cNvCxnSpPr>
          <p:nvPr/>
        </p:nvCxnSpPr>
        <p:spPr>
          <a:xfrm>
            <a:off x="4572000" y="939248"/>
            <a:ext cx="0" cy="3742083"/>
          </a:xfrm>
          <a:prstGeom prst="straightConnector1">
            <a:avLst/>
          </a:prstGeom>
          <a:ln w="76200">
            <a:solidFill>
              <a:srgbClr val="00B050">
                <a:alpha val="69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385606" y="1056367"/>
            <a:ext cx="278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Each line below the top line is an instruction for the interpreter to execute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193938" y="668571"/>
            <a:ext cx="435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script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interpreted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from top to bottom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01576" y="232332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assign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25EB8-A33B-7648-9CE8-3C528C5A25EE}"/>
              </a:ext>
            </a:extLst>
          </p:cNvPr>
          <p:cNvSpPr txBox="1"/>
          <p:nvPr/>
        </p:nvSpPr>
        <p:spPr>
          <a:xfrm>
            <a:off x="6806293" y="4144015"/>
            <a:ext cx="199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output 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 flipV="1">
            <a:off x="2412723" y="2236952"/>
            <a:ext cx="588833" cy="208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24DB0-4A50-C14A-9B55-54870B2F6AF4}"/>
              </a:ext>
            </a:extLst>
          </p:cNvPr>
          <p:cNvCxnSpPr>
            <a:cxnSpLocks/>
          </p:cNvCxnSpPr>
          <p:nvPr/>
        </p:nvCxnSpPr>
        <p:spPr>
          <a:xfrm flipV="1">
            <a:off x="2468260" y="2991854"/>
            <a:ext cx="546653" cy="5191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4A117C-BE09-9345-8C70-B1BB26087F2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890371" y="3846917"/>
            <a:ext cx="1915922" cy="6202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74564-582D-4749-9EE9-32A392FF11C6}"/>
              </a:ext>
            </a:extLst>
          </p:cNvPr>
          <p:cNvSpPr txBox="1"/>
          <p:nvPr/>
        </p:nvSpPr>
        <p:spPr>
          <a:xfrm>
            <a:off x="101577" y="3417251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make decisions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98B5D-BE23-C944-8379-504ACE05DD6A}"/>
              </a:ext>
            </a:extLst>
          </p:cNvPr>
          <p:cNvSpPr txBox="1"/>
          <p:nvPr/>
        </p:nvSpPr>
        <p:spPr>
          <a:xfrm>
            <a:off x="101576" y="1125070"/>
            <a:ext cx="2866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You can bring in useful functionality so you don’t have to write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3F0B8-2A43-4045-8399-5BB15D1FE91B}"/>
              </a:ext>
            </a:extLst>
          </p:cNvPr>
          <p:cNvCxnSpPr>
            <a:cxnSpLocks/>
          </p:cNvCxnSpPr>
          <p:nvPr/>
        </p:nvCxnSpPr>
        <p:spPr>
          <a:xfrm>
            <a:off x="2423683" y="1690345"/>
            <a:ext cx="588833" cy="1023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36A038-9339-444A-A13F-2BDC803A698D}"/>
              </a:ext>
            </a:extLst>
          </p:cNvPr>
          <p:cNvSpPr txBox="1"/>
          <p:nvPr/>
        </p:nvSpPr>
        <p:spPr>
          <a:xfrm>
            <a:off x="6457950" y="2221357"/>
            <a:ext cx="249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colon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precedes 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code block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(in Python a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suite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2E2C6-FF56-0846-AFE6-356A2C47F5AB}"/>
              </a:ext>
            </a:extLst>
          </p:cNvPr>
          <p:cNvCxnSpPr>
            <a:cxnSpLocks/>
          </p:cNvCxnSpPr>
          <p:nvPr/>
        </p:nvCxnSpPr>
        <p:spPr>
          <a:xfrm flipH="1">
            <a:off x="4409966" y="2341099"/>
            <a:ext cx="2107854" cy="3577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19234D-DDE8-3E4C-8BB8-F5CDC2903648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623560" y="2683022"/>
            <a:ext cx="834390" cy="967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F209C5-FA7A-CD4C-9E60-F728E80B409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549763" y="2683022"/>
            <a:ext cx="908187" cy="46166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5207DC-3301-0647-BD78-853D91DCF247}"/>
              </a:ext>
            </a:extLst>
          </p:cNvPr>
          <p:cNvSpPr txBox="1"/>
          <p:nvPr/>
        </p:nvSpPr>
        <p:spPr>
          <a:xfrm>
            <a:off x="193497" y="4335082"/>
            <a:ext cx="25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99347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902101" y="317728"/>
            <a:ext cx="51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comment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begins with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hash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character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(remainder of the line is ignored by the interpreter)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49C58-4F74-024B-A971-E06D33109CF9}"/>
              </a:ext>
            </a:extLst>
          </p:cNvPr>
          <p:cNvCxnSpPr>
            <a:cxnSpLocks/>
          </p:cNvCxnSpPr>
          <p:nvPr/>
        </p:nvCxnSpPr>
        <p:spPr>
          <a:xfrm>
            <a:off x="2355574" y="939668"/>
            <a:ext cx="678346" cy="35738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0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457951" y="1533834"/>
            <a:ext cx="26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random.randint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(a, b)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returns a random integer from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lowerbound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(a) to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upperbound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(b) inclusive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902101" y="317728"/>
            <a:ext cx="51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comment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begins with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hash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character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(remainder of the line is ignored by the interpreter)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78905" y="1330375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‘random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module contains functions to generate random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>
            <a:off x="2355574" y="1679724"/>
            <a:ext cx="1483415" cy="1002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DA62FB-44A9-9D49-B897-02BC2FF390B1}"/>
              </a:ext>
            </a:extLst>
          </p:cNvPr>
          <p:cNvCxnSpPr>
            <a:cxnSpLocks/>
          </p:cNvCxnSpPr>
          <p:nvPr/>
        </p:nvCxnSpPr>
        <p:spPr>
          <a:xfrm flipH="1">
            <a:off x="5680150" y="1946314"/>
            <a:ext cx="777800" cy="1863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49C58-4F74-024B-A971-E06D33109CF9}"/>
              </a:ext>
            </a:extLst>
          </p:cNvPr>
          <p:cNvCxnSpPr>
            <a:cxnSpLocks/>
          </p:cNvCxnSpPr>
          <p:nvPr/>
        </p:nvCxnSpPr>
        <p:spPr>
          <a:xfrm>
            <a:off x="2355574" y="939668"/>
            <a:ext cx="678346" cy="35738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0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457951" y="1533834"/>
            <a:ext cx="26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random.randint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(a, b)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returns a random integer from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lowerbound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(a) to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upperbound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(b) inclusive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902101" y="317728"/>
            <a:ext cx="51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comment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begins with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hash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character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(remainder of the line is ignored by the interpreter)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78905" y="1330375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‘random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module contains functions to generate random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25EB8-A33B-7648-9CE8-3C528C5A25EE}"/>
              </a:ext>
            </a:extLst>
          </p:cNvPr>
          <p:cNvSpPr txBox="1"/>
          <p:nvPr/>
        </p:nvSpPr>
        <p:spPr>
          <a:xfrm>
            <a:off x="71496" y="2837420"/>
            <a:ext cx="2090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if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statement does one thing if the condition is true ’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else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it does something else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>
            <a:off x="2355574" y="1679724"/>
            <a:ext cx="1483415" cy="1002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24DB0-4A50-C14A-9B55-54870B2F6AF4}"/>
              </a:ext>
            </a:extLst>
          </p:cNvPr>
          <p:cNvCxnSpPr>
            <a:cxnSpLocks/>
          </p:cNvCxnSpPr>
          <p:nvPr/>
        </p:nvCxnSpPr>
        <p:spPr>
          <a:xfrm flipV="1">
            <a:off x="834887" y="2676112"/>
            <a:ext cx="2176670" cy="208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DA62FB-44A9-9D49-B897-02BC2FF390B1}"/>
              </a:ext>
            </a:extLst>
          </p:cNvPr>
          <p:cNvCxnSpPr>
            <a:cxnSpLocks/>
          </p:cNvCxnSpPr>
          <p:nvPr/>
        </p:nvCxnSpPr>
        <p:spPr>
          <a:xfrm flipH="1">
            <a:off x="5680150" y="1946314"/>
            <a:ext cx="777800" cy="1863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49C58-4F74-024B-A971-E06D33109CF9}"/>
              </a:ext>
            </a:extLst>
          </p:cNvPr>
          <p:cNvCxnSpPr>
            <a:cxnSpLocks/>
          </p:cNvCxnSpPr>
          <p:nvPr/>
        </p:nvCxnSpPr>
        <p:spPr>
          <a:xfrm>
            <a:off x="2355574" y="939668"/>
            <a:ext cx="678346" cy="35738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5355B9-0160-8740-A428-DCDFFE195F3B}"/>
              </a:ext>
            </a:extLst>
          </p:cNvPr>
          <p:cNvCxnSpPr>
            <a:cxnSpLocks/>
          </p:cNvCxnSpPr>
          <p:nvPr/>
        </p:nvCxnSpPr>
        <p:spPr>
          <a:xfrm flipV="1">
            <a:off x="1304511" y="3205370"/>
            <a:ext cx="1729409" cy="6092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4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457951" y="1533834"/>
            <a:ext cx="26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random.randint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(a, b)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returns a random integer from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lowerbound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(a) to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upperbound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(b) inclusive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902101" y="317728"/>
            <a:ext cx="51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comment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begins with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hash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character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(remainder of the line is ignored by the interpreter)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78905" y="1330375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‘random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module contains functions to generate random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14A0A-7E70-A148-AF3B-434F9031BEE1}"/>
              </a:ext>
            </a:extLst>
          </p:cNvPr>
          <p:cNvSpPr txBox="1"/>
          <p:nvPr/>
        </p:nvSpPr>
        <p:spPr>
          <a:xfrm>
            <a:off x="5166972" y="3224850"/>
            <a:ext cx="3825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Strings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are surrounded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by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double quotes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single quotes</a:t>
            </a:r>
            <a:br>
              <a:rPr lang="en-GB" sz="1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 it doesn’t matter which, just keep it consistent)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25EB8-A33B-7648-9CE8-3C528C5A25EE}"/>
              </a:ext>
            </a:extLst>
          </p:cNvPr>
          <p:cNvSpPr txBox="1"/>
          <p:nvPr/>
        </p:nvSpPr>
        <p:spPr>
          <a:xfrm>
            <a:off x="71496" y="2837420"/>
            <a:ext cx="2090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if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statement does one thing if the condition is true ’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else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it does something else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>
            <a:off x="2355574" y="1679724"/>
            <a:ext cx="1483415" cy="1002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24DB0-4A50-C14A-9B55-54870B2F6AF4}"/>
              </a:ext>
            </a:extLst>
          </p:cNvPr>
          <p:cNvCxnSpPr>
            <a:cxnSpLocks/>
          </p:cNvCxnSpPr>
          <p:nvPr/>
        </p:nvCxnSpPr>
        <p:spPr>
          <a:xfrm flipV="1">
            <a:off x="834887" y="2676112"/>
            <a:ext cx="2176670" cy="208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DA62FB-44A9-9D49-B897-02BC2FF390B1}"/>
              </a:ext>
            </a:extLst>
          </p:cNvPr>
          <p:cNvCxnSpPr>
            <a:cxnSpLocks/>
          </p:cNvCxnSpPr>
          <p:nvPr/>
        </p:nvCxnSpPr>
        <p:spPr>
          <a:xfrm flipH="1">
            <a:off x="5680150" y="1946314"/>
            <a:ext cx="777800" cy="1863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6677A-75CE-8B4B-B753-EE3305A29F6D}"/>
              </a:ext>
            </a:extLst>
          </p:cNvPr>
          <p:cNvCxnSpPr>
            <a:cxnSpLocks/>
          </p:cNvCxnSpPr>
          <p:nvPr/>
        </p:nvCxnSpPr>
        <p:spPr>
          <a:xfrm flipH="1">
            <a:off x="5844209" y="3414092"/>
            <a:ext cx="26587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49C58-4F74-024B-A971-E06D33109CF9}"/>
              </a:ext>
            </a:extLst>
          </p:cNvPr>
          <p:cNvCxnSpPr>
            <a:cxnSpLocks/>
          </p:cNvCxnSpPr>
          <p:nvPr/>
        </p:nvCxnSpPr>
        <p:spPr>
          <a:xfrm>
            <a:off x="2355574" y="939668"/>
            <a:ext cx="678346" cy="35738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908C36-F025-F145-97AD-A3A135CB3345}"/>
              </a:ext>
            </a:extLst>
          </p:cNvPr>
          <p:cNvCxnSpPr>
            <a:cxnSpLocks/>
          </p:cNvCxnSpPr>
          <p:nvPr/>
        </p:nvCxnSpPr>
        <p:spPr>
          <a:xfrm flipH="1" flipV="1">
            <a:off x="5793959" y="2983678"/>
            <a:ext cx="316123" cy="4304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5355B9-0160-8740-A428-DCDFFE195F3B}"/>
              </a:ext>
            </a:extLst>
          </p:cNvPr>
          <p:cNvCxnSpPr>
            <a:cxnSpLocks/>
          </p:cNvCxnSpPr>
          <p:nvPr/>
        </p:nvCxnSpPr>
        <p:spPr>
          <a:xfrm flipV="1">
            <a:off x="1304511" y="3205370"/>
            <a:ext cx="1729409" cy="6092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AAE1A1F-4E6A-1B4D-9F81-831EC2E6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824CE-3773-D446-8A90-FAFA3FE9B920}"/>
              </a:ext>
            </a:extLst>
          </p:cNvPr>
          <p:cNvSpPr txBox="1"/>
          <p:nvPr/>
        </p:nvSpPr>
        <p:spPr>
          <a:xfrm>
            <a:off x="6457951" y="1533834"/>
            <a:ext cx="2661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random.randint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(a, b)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returns a random integer from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lowerbound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(a) to the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</a:rPr>
              <a:t>upperbound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(b) inclusive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7849F-1F39-F747-ADCC-267B7FAF345C}"/>
              </a:ext>
            </a:extLst>
          </p:cNvPr>
          <p:cNvSpPr txBox="1"/>
          <p:nvPr/>
        </p:nvSpPr>
        <p:spPr>
          <a:xfrm>
            <a:off x="1902101" y="317728"/>
            <a:ext cx="51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comment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begins with 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hash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character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(remainder of the line is ignored by the interpreter)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996-5563-8240-9F09-860E1999D695}"/>
              </a:ext>
            </a:extLst>
          </p:cNvPr>
          <p:cNvSpPr txBox="1"/>
          <p:nvPr/>
        </p:nvSpPr>
        <p:spPr>
          <a:xfrm>
            <a:off x="178905" y="1330375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‘random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module contains functions to generate random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14A0A-7E70-A148-AF3B-434F9031BEE1}"/>
              </a:ext>
            </a:extLst>
          </p:cNvPr>
          <p:cNvSpPr txBox="1"/>
          <p:nvPr/>
        </p:nvSpPr>
        <p:spPr>
          <a:xfrm>
            <a:off x="5166972" y="3224850"/>
            <a:ext cx="3825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Strings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are surrounded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by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double quotes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or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single quotes</a:t>
            </a:r>
            <a:br>
              <a:rPr lang="en-GB" sz="1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 it doesn’t matter which, just keep it consistent)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25EB8-A33B-7648-9CE8-3C528C5A25EE}"/>
              </a:ext>
            </a:extLst>
          </p:cNvPr>
          <p:cNvSpPr txBox="1"/>
          <p:nvPr/>
        </p:nvSpPr>
        <p:spPr>
          <a:xfrm>
            <a:off x="71496" y="2837420"/>
            <a:ext cx="2090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‘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if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statement does one thing if the condition is true ’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else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’ it does something else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8C27D-E633-E148-96D7-80BEEC00FCD8}"/>
              </a:ext>
            </a:extLst>
          </p:cNvPr>
          <p:cNvCxnSpPr>
            <a:cxnSpLocks/>
          </p:cNvCxnSpPr>
          <p:nvPr/>
        </p:nvCxnSpPr>
        <p:spPr>
          <a:xfrm>
            <a:off x="2355574" y="1679724"/>
            <a:ext cx="1483415" cy="1002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24DB0-4A50-C14A-9B55-54870B2F6AF4}"/>
              </a:ext>
            </a:extLst>
          </p:cNvPr>
          <p:cNvCxnSpPr>
            <a:cxnSpLocks/>
          </p:cNvCxnSpPr>
          <p:nvPr/>
        </p:nvCxnSpPr>
        <p:spPr>
          <a:xfrm flipV="1">
            <a:off x="834887" y="2676112"/>
            <a:ext cx="2176670" cy="208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DA62FB-44A9-9D49-B897-02BC2FF390B1}"/>
              </a:ext>
            </a:extLst>
          </p:cNvPr>
          <p:cNvCxnSpPr>
            <a:cxnSpLocks/>
          </p:cNvCxnSpPr>
          <p:nvPr/>
        </p:nvCxnSpPr>
        <p:spPr>
          <a:xfrm flipH="1">
            <a:off x="5680150" y="1946314"/>
            <a:ext cx="777800" cy="1863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96677A-75CE-8B4B-B753-EE3305A29F6D}"/>
              </a:ext>
            </a:extLst>
          </p:cNvPr>
          <p:cNvCxnSpPr>
            <a:cxnSpLocks/>
          </p:cNvCxnSpPr>
          <p:nvPr/>
        </p:nvCxnSpPr>
        <p:spPr>
          <a:xfrm flipH="1">
            <a:off x="5844209" y="3414092"/>
            <a:ext cx="26587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49C58-4F74-024B-A971-E06D33109CF9}"/>
              </a:ext>
            </a:extLst>
          </p:cNvPr>
          <p:cNvCxnSpPr>
            <a:cxnSpLocks/>
          </p:cNvCxnSpPr>
          <p:nvPr/>
        </p:nvCxnSpPr>
        <p:spPr>
          <a:xfrm>
            <a:off x="2355574" y="939668"/>
            <a:ext cx="678346" cy="35738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908C36-F025-F145-97AD-A3A135CB3345}"/>
              </a:ext>
            </a:extLst>
          </p:cNvPr>
          <p:cNvCxnSpPr>
            <a:cxnSpLocks/>
          </p:cNvCxnSpPr>
          <p:nvPr/>
        </p:nvCxnSpPr>
        <p:spPr>
          <a:xfrm flipH="1" flipV="1">
            <a:off x="5793959" y="2983678"/>
            <a:ext cx="316123" cy="4304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5355B9-0160-8740-A428-DCDFFE195F3B}"/>
              </a:ext>
            </a:extLst>
          </p:cNvPr>
          <p:cNvCxnSpPr>
            <a:cxnSpLocks/>
          </p:cNvCxnSpPr>
          <p:nvPr/>
        </p:nvCxnSpPr>
        <p:spPr>
          <a:xfrm flipV="1">
            <a:off x="1304511" y="3205370"/>
            <a:ext cx="1729409" cy="6092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1D1DFA-FCCE-334D-839F-8B593F18C48F}"/>
              </a:ext>
            </a:extLst>
          </p:cNvPr>
          <p:cNvSpPr txBox="1"/>
          <p:nvPr/>
        </p:nvSpPr>
        <p:spPr>
          <a:xfrm>
            <a:off x="2043664" y="421784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print()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function causes 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23BFD9-91A0-A34C-8F69-A0BBDA3D10AF}"/>
              </a:ext>
            </a:extLst>
          </p:cNvPr>
          <p:cNvCxnSpPr>
            <a:cxnSpLocks/>
          </p:cNvCxnSpPr>
          <p:nvPr/>
        </p:nvCxnSpPr>
        <p:spPr>
          <a:xfrm flipV="1">
            <a:off x="3011557" y="3923842"/>
            <a:ext cx="290720" cy="2939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9853A5D-7C45-9845-8B29-E298EC15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39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5D1E3-3C68-824F-ACCB-01AE8EF23FD4}"/>
              </a:ext>
            </a:extLst>
          </p:cNvPr>
          <p:cNvSpPr txBox="1"/>
          <p:nvPr/>
        </p:nvSpPr>
        <p:spPr>
          <a:xfrm>
            <a:off x="1188112" y="363553"/>
            <a:ext cx="274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1) Describe your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FA70C-C104-1846-8DE1-70054A827421}"/>
              </a:ext>
            </a:extLst>
          </p:cNvPr>
          <p:cNvSpPr txBox="1"/>
          <p:nvPr/>
        </p:nvSpPr>
        <p:spPr>
          <a:xfrm>
            <a:off x="117308" y="1629340"/>
            <a:ext cx="208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(Optional) Import 	any modules 	you’ll 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73F5A-A94E-AA4F-BC55-9C40DDCBD5B2}"/>
              </a:ext>
            </a:extLst>
          </p:cNvPr>
          <p:cNvSpPr txBox="1"/>
          <p:nvPr/>
        </p:nvSpPr>
        <p:spPr>
          <a:xfrm>
            <a:off x="6729444" y="2011978"/>
            <a:ext cx="229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2) Assign values to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	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852C0-E471-2941-A3C0-771FB209F835}"/>
              </a:ext>
            </a:extLst>
          </p:cNvPr>
          <p:cNvSpPr txBox="1"/>
          <p:nvPr/>
        </p:nvSpPr>
        <p:spPr>
          <a:xfrm>
            <a:off x="324854" y="3330152"/>
            <a:ext cx="224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3) Do some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7DF6A-6776-644F-BE9E-09AAAE1C7A93}"/>
              </a:ext>
            </a:extLst>
          </p:cNvPr>
          <p:cNvSpPr txBox="1"/>
          <p:nvPr/>
        </p:nvSpPr>
        <p:spPr>
          <a:xfrm>
            <a:off x="6115051" y="4290214"/>
            <a:ext cx="18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4) Output 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2A77D0-80BE-8A4A-A85B-7F19BB356FDA}"/>
              </a:ext>
            </a:extLst>
          </p:cNvPr>
          <p:cNvCxnSpPr>
            <a:cxnSpLocks/>
          </p:cNvCxnSpPr>
          <p:nvPr/>
        </p:nvCxnSpPr>
        <p:spPr>
          <a:xfrm>
            <a:off x="2728292" y="762670"/>
            <a:ext cx="961611" cy="48220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6A3F9F-0250-4842-B8F6-0D1B1E569509}"/>
              </a:ext>
            </a:extLst>
          </p:cNvPr>
          <p:cNvCxnSpPr>
            <a:cxnSpLocks/>
          </p:cNvCxnSpPr>
          <p:nvPr/>
        </p:nvCxnSpPr>
        <p:spPr>
          <a:xfrm flipH="1">
            <a:off x="6115050" y="2184342"/>
            <a:ext cx="614394" cy="221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5BFA5E-B6B7-B043-8AEB-DF500FA9DF1E}"/>
              </a:ext>
            </a:extLst>
          </p:cNvPr>
          <p:cNvCxnSpPr>
            <a:cxnSpLocks/>
          </p:cNvCxnSpPr>
          <p:nvPr/>
        </p:nvCxnSpPr>
        <p:spPr>
          <a:xfrm flipV="1">
            <a:off x="1558084" y="2960034"/>
            <a:ext cx="1595105" cy="3555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57C9F8-F1C8-CB47-9676-B702AF560DDA}"/>
              </a:ext>
            </a:extLst>
          </p:cNvPr>
          <p:cNvCxnSpPr>
            <a:cxnSpLocks/>
          </p:cNvCxnSpPr>
          <p:nvPr/>
        </p:nvCxnSpPr>
        <p:spPr>
          <a:xfrm flipV="1">
            <a:off x="2005220" y="1811408"/>
            <a:ext cx="962719" cy="670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FB3343-C55E-334A-BD6A-7C497275810C}"/>
              </a:ext>
            </a:extLst>
          </p:cNvPr>
          <p:cNvCxnSpPr>
            <a:cxnSpLocks/>
          </p:cNvCxnSpPr>
          <p:nvPr/>
        </p:nvCxnSpPr>
        <p:spPr>
          <a:xfrm flipH="1" flipV="1">
            <a:off x="5031685" y="3931153"/>
            <a:ext cx="1083365" cy="4387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8D9D3-CF4C-1649-8669-037709494CBF}"/>
              </a:ext>
            </a:extLst>
          </p:cNvPr>
          <p:cNvCxnSpPr/>
          <p:nvPr/>
        </p:nvCxnSpPr>
        <p:spPr>
          <a:xfrm>
            <a:off x="2967939" y="1581027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846C5-426E-2B4B-8FA6-22EE79BCBEBC}"/>
              </a:ext>
            </a:extLst>
          </p:cNvPr>
          <p:cNvCxnSpPr/>
          <p:nvPr/>
        </p:nvCxnSpPr>
        <p:spPr>
          <a:xfrm>
            <a:off x="2967939" y="2011978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DE934-2BE9-CC4F-8172-60D9BB90BA54}"/>
              </a:ext>
            </a:extLst>
          </p:cNvPr>
          <p:cNvCxnSpPr/>
          <p:nvPr/>
        </p:nvCxnSpPr>
        <p:spPr>
          <a:xfrm>
            <a:off x="2967939" y="2473820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CCC116-5956-F24B-BD9C-ED31BBFB5D2D}"/>
              </a:ext>
            </a:extLst>
          </p:cNvPr>
          <p:cNvCxnSpPr/>
          <p:nvPr/>
        </p:nvCxnSpPr>
        <p:spPr>
          <a:xfrm>
            <a:off x="2967939" y="3581276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Some information about Python</a:t>
            </a:r>
          </a:p>
          <a:p>
            <a:endParaRPr lang="en-GB" dirty="0"/>
          </a:p>
          <a:p>
            <a:r>
              <a:rPr lang="en-GB" dirty="0"/>
              <a:t>A walkthrough of a simple Python program to introduce…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Creating a Python program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little bit on </a:t>
            </a:r>
            <a:r>
              <a:rPr lang="en-GB" dirty="0" err="1"/>
              <a:t>snake_case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Some elements of the Python language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General (very basic) guidance on the structure of a computer program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4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78339-94BB-BE47-92E6-5DFBACE7799B}"/>
              </a:ext>
            </a:extLst>
          </p:cNvPr>
          <p:cNvSpPr/>
          <p:nvPr/>
        </p:nvSpPr>
        <p:spPr>
          <a:xfrm>
            <a:off x="2967938" y="1153401"/>
            <a:ext cx="3208123" cy="282518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FA70C-C104-1846-8DE1-70054A827421}"/>
              </a:ext>
            </a:extLst>
          </p:cNvPr>
          <p:cNvSpPr txBox="1"/>
          <p:nvPr/>
        </p:nvSpPr>
        <p:spPr>
          <a:xfrm>
            <a:off x="2967936" y="406467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rPr>
              <a:t>A guide to get you started!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7DF6A-6776-644F-BE9E-09AAAE1C7A93}"/>
              </a:ext>
            </a:extLst>
          </p:cNvPr>
          <p:cNvSpPr txBox="1"/>
          <p:nvPr/>
        </p:nvSpPr>
        <p:spPr>
          <a:xfrm>
            <a:off x="6587700" y="1870394"/>
            <a:ext cx="2231447" cy="2308324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Don’t worry about keeping these separate (although it is usually helpful to do so) – just treat the separation as loose guidance to help you structure your ideas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28D9D3-CF4C-1649-8669-037709494CBF}"/>
              </a:ext>
            </a:extLst>
          </p:cNvPr>
          <p:cNvCxnSpPr/>
          <p:nvPr/>
        </p:nvCxnSpPr>
        <p:spPr>
          <a:xfrm>
            <a:off x="2967939" y="1581027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D846C5-426E-2B4B-8FA6-22EE79BCBEBC}"/>
              </a:ext>
            </a:extLst>
          </p:cNvPr>
          <p:cNvCxnSpPr/>
          <p:nvPr/>
        </p:nvCxnSpPr>
        <p:spPr>
          <a:xfrm>
            <a:off x="2967939" y="2011978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DE934-2BE9-CC4F-8172-60D9BB90BA54}"/>
              </a:ext>
            </a:extLst>
          </p:cNvPr>
          <p:cNvCxnSpPr/>
          <p:nvPr/>
        </p:nvCxnSpPr>
        <p:spPr>
          <a:xfrm>
            <a:off x="2967939" y="2473820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CCC116-5956-F24B-BD9C-ED31BBFB5D2D}"/>
              </a:ext>
            </a:extLst>
          </p:cNvPr>
          <p:cNvCxnSpPr/>
          <p:nvPr/>
        </p:nvCxnSpPr>
        <p:spPr>
          <a:xfrm>
            <a:off x="2967939" y="3581276"/>
            <a:ext cx="3208123" cy="0"/>
          </a:xfrm>
          <a:prstGeom prst="line">
            <a:avLst/>
          </a:prstGeom>
          <a:ln w="38100">
            <a:solidFill>
              <a:schemeClr val="accent2">
                <a:lumMod val="75000"/>
                <a:alpha val="54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EBC37E-F232-424B-A8B8-AEDA0A86A5EE}"/>
              </a:ext>
            </a:extLst>
          </p:cNvPr>
          <p:cNvSpPr txBox="1"/>
          <p:nvPr/>
        </p:nvSpPr>
        <p:spPr>
          <a:xfrm>
            <a:off x="2967937" y="1171643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A comment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64240-4A5B-4B49-9BC5-E1FFA5BF00C0}"/>
              </a:ext>
            </a:extLst>
          </p:cNvPr>
          <p:cNvSpPr txBox="1"/>
          <p:nvPr/>
        </p:nvSpPr>
        <p:spPr>
          <a:xfrm>
            <a:off x="2967936" y="1620617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0…* imports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D418C-9FC5-A142-808A-22623F69A0F8}"/>
              </a:ext>
            </a:extLst>
          </p:cNvPr>
          <p:cNvSpPr txBox="1"/>
          <p:nvPr/>
        </p:nvSpPr>
        <p:spPr>
          <a:xfrm>
            <a:off x="2967936" y="2049394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Setting up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B7DD8B-D81C-B344-BDF2-7ED0B8ACD2B4}"/>
              </a:ext>
            </a:extLst>
          </p:cNvPr>
          <p:cNvSpPr txBox="1"/>
          <p:nvPr/>
        </p:nvSpPr>
        <p:spPr>
          <a:xfrm>
            <a:off x="2965338" y="2849500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Processing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9E453-3190-C943-B298-DE25A18D303F}"/>
              </a:ext>
            </a:extLst>
          </p:cNvPr>
          <p:cNvSpPr txBox="1"/>
          <p:nvPr/>
        </p:nvSpPr>
        <p:spPr>
          <a:xfrm>
            <a:off x="2961480" y="3599942"/>
            <a:ext cx="320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Output results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A5141F5-3E41-074A-AFF9-E3A2D8FFAD26}"/>
              </a:ext>
            </a:extLst>
          </p:cNvPr>
          <p:cNvSpPr/>
          <p:nvPr/>
        </p:nvSpPr>
        <p:spPr>
          <a:xfrm>
            <a:off x="6247534" y="2011978"/>
            <a:ext cx="200025" cy="1966592"/>
          </a:xfrm>
          <a:prstGeom prst="rightBrace">
            <a:avLst>
              <a:gd name="adj1" fmla="val 8333"/>
              <a:gd name="adj2" fmla="val 51189"/>
            </a:avLst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CAFCA43-8C2D-6A45-B8EE-CE4E533D9DB9}"/>
              </a:ext>
            </a:extLst>
          </p:cNvPr>
          <p:cNvSpPr/>
          <p:nvPr/>
        </p:nvSpPr>
        <p:spPr>
          <a:xfrm rot="10800000">
            <a:off x="2689058" y="1171643"/>
            <a:ext cx="243141" cy="840335"/>
          </a:xfrm>
          <a:prstGeom prst="rightBrace">
            <a:avLst>
              <a:gd name="adj1" fmla="val 8333"/>
              <a:gd name="adj2" fmla="val 51189"/>
            </a:avLst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42834-1B5F-1B4F-B1C1-B78C9F66E4B9}"/>
              </a:ext>
            </a:extLst>
          </p:cNvPr>
          <p:cNvSpPr txBox="1"/>
          <p:nvPr/>
        </p:nvSpPr>
        <p:spPr>
          <a:xfrm>
            <a:off x="386137" y="998755"/>
            <a:ext cx="223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Keep these at the top of your file – it helps anyone coming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323317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supports the standard arithmetic operators:</a:t>
            </a:r>
          </a:p>
          <a:p>
            <a:pPr lvl="1"/>
            <a:r>
              <a:rPr lang="en-GB" dirty="0"/>
              <a:t>* multiply</a:t>
            </a:r>
          </a:p>
          <a:p>
            <a:pPr lvl="1"/>
            <a:r>
              <a:rPr lang="en-GB" dirty="0"/>
              <a:t>/ divide</a:t>
            </a:r>
          </a:p>
          <a:p>
            <a:pPr lvl="1"/>
            <a:r>
              <a:rPr lang="en-GB" dirty="0"/>
              <a:t>% remainder</a:t>
            </a:r>
          </a:p>
          <a:p>
            <a:pPr lvl="1"/>
            <a:r>
              <a:rPr lang="en-GB" dirty="0"/>
              <a:t>+ add</a:t>
            </a:r>
          </a:p>
          <a:p>
            <a:pPr lvl="1"/>
            <a:r>
              <a:rPr lang="en-GB" dirty="0"/>
              <a:t>- subtract</a:t>
            </a:r>
          </a:p>
          <a:p>
            <a:endParaRPr lang="en-GB" dirty="0"/>
          </a:p>
          <a:p>
            <a:r>
              <a:rPr lang="en-GB" dirty="0"/>
              <a:t>You might also find useful</a:t>
            </a:r>
          </a:p>
          <a:p>
            <a:pPr lvl="1"/>
            <a:r>
              <a:rPr lang="en-GB" dirty="0"/>
              <a:t>** to the power of (2 ** 3 = 8)</a:t>
            </a:r>
          </a:p>
          <a:p>
            <a:pPr lvl="1"/>
            <a:r>
              <a:rPr lang="en-GB" dirty="0"/>
              <a:t>// floor division (10 // 3 =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5A2D7-974C-1042-ADB0-8CAA265C6BF5}"/>
              </a:ext>
            </a:extLst>
          </p:cNvPr>
          <p:cNvSpPr txBox="1"/>
          <p:nvPr/>
        </p:nvSpPr>
        <p:spPr>
          <a:xfrm>
            <a:off x="4914348" y="2324399"/>
            <a:ext cx="3479844" cy="147732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If you need to do more then you can always import a module – the 'math' module has a lot of functionality you might find useful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22CFA-08EA-2F48-9E90-D705B854520B}"/>
              </a:ext>
            </a:extLst>
          </p:cNvPr>
          <p:cNvSpPr/>
          <p:nvPr/>
        </p:nvSpPr>
        <p:spPr>
          <a:xfrm>
            <a:off x="5705911" y="3493784"/>
            <a:ext cx="2560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>
                <a:hlinkClick r:id="rId2"/>
              </a:rPr>
              <a:t>https://docs.python.org/3/library/math.html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44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Operators have precedence which determines the order in which they are evaluated:</a:t>
            </a:r>
          </a:p>
          <a:p>
            <a:pPr lvl="1"/>
            <a:r>
              <a:rPr lang="en-US" dirty="0"/>
              <a:t>operators with the same order of precedence are evaluated from left to right</a:t>
            </a:r>
          </a:p>
          <a:p>
            <a:pPr lvl="1"/>
            <a:r>
              <a:rPr lang="en-GB" dirty="0"/>
              <a:t>[* / % //] are evaluated before [+ -]</a:t>
            </a:r>
          </a:p>
          <a:p>
            <a:endParaRPr lang="en-US" dirty="0"/>
          </a:p>
          <a:p>
            <a:r>
              <a:rPr lang="en-US" dirty="0"/>
              <a:t>Brackets can group operations</a:t>
            </a:r>
          </a:p>
          <a:p>
            <a:pPr lvl="1"/>
            <a:r>
              <a:rPr lang="en-US" dirty="0"/>
              <a:t>what are the answers to the following</a:t>
            </a:r>
          </a:p>
          <a:p>
            <a:pPr marL="171450" lvl="1" indent="0">
              <a:buNone/>
            </a:pPr>
            <a:r>
              <a:rPr lang="en-US" dirty="0"/>
              <a:t>	(5 + 2) / 2 = ?</a:t>
            </a:r>
          </a:p>
          <a:p>
            <a:pPr marL="171450" lvl="1" indent="0">
              <a:buNone/>
            </a:pPr>
            <a:r>
              <a:rPr lang="en-US" dirty="0"/>
              <a:t>	5 + 2 / 2 = 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58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What </a:t>
            </a:r>
            <a:r>
              <a:rPr lang="en-GB" dirty="0" err="1"/>
              <a:t>snake_case</a:t>
            </a:r>
            <a:r>
              <a:rPr lang="en-GB" dirty="0"/>
              <a:t> is</a:t>
            </a:r>
          </a:p>
          <a:p>
            <a:endParaRPr lang="en-GB" dirty="0"/>
          </a:p>
          <a:p>
            <a:r>
              <a:rPr lang="en-GB" dirty="0"/>
              <a:t>How to name a Python file</a:t>
            </a:r>
          </a:p>
          <a:p>
            <a:endParaRPr lang="en-GB" dirty="0"/>
          </a:p>
          <a:p>
            <a:r>
              <a:rPr lang="en-GB" dirty="0"/>
              <a:t>A bit about Python syntax</a:t>
            </a:r>
          </a:p>
          <a:p>
            <a:endParaRPr lang="en-GB" dirty="0"/>
          </a:p>
          <a:p>
            <a:r>
              <a:rPr lang="en-GB" dirty="0"/>
              <a:t>A little bit of the </a:t>
            </a:r>
            <a:r>
              <a:rPr lang="en-GB"/>
              <a:t>Python language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basic structure of a simple program</a:t>
            </a:r>
          </a:p>
          <a:p>
            <a:endParaRPr lang="en-GB" dirty="0"/>
          </a:p>
          <a:p>
            <a:r>
              <a:rPr lang="en-GB" dirty="0"/>
              <a:t>That Python programs are interpreted 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32825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10B6-CCED-384C-9891-E0944DA8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C263C-6637-6E48-B8B6-5C65A816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Python is</a:t>
            </a:r>
          </a:p>
          <a:p>
            <a:pPr lvl="1"/>
            <a:r>
              <a:rPr lang="en-GB" dirty="0"/>
              <a:t>Easy to use</a:t>
            </a:r>
          </a:p>
          <a:p>
            <a:pPr lvl="1"/>
            <a:r>
              <a:rPr lang="en-GB" dirty="0"/>
              <a:t>Powerful</a:t>
            </a:r>
          </a:p>
          <a:p>
            <a:pPr lvl="1"/>
            <a:r>
              <a:rPr lang="en-GB" dirty="0"/>
              <a:t>Versatile</a:t>
            </a:r>
          </a:p>
          <a:p>
            <a:pPr lvl="1"/>
            <a:endParaRPr lang="en-GB" dirty="0"/>
          </a:p>
          <a:p>
            <a:r>
              <a:rPr lang="en-GB" dirty="0"/>
              <a:t>It is used for</a:t>
            </a:r>
          </a:p>
          <a:p>
            <a:pPr lvl="1"/>
            <a:r>
              <a:rPr lang="en-GB" dirty="0"/>
              <a:t>AI and Machine Learning</a:t>
            </a:r>
          </a:p>
          <a:p>
            <a:pPr lvl="1"/>
            <a:r>
              <a:rPr lang="en-GB" dirty="0"/>
              <a:t>Network Programming</a:t>
            </a:r>
          </a:p>
          <a:p>
            <a:pPr lvl="1"/>
            <a:r>
              <a:rPr lang="en-GB" dirty="0"/>
              <a:t>Web Application Programming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6CC5-5C07-D14A-8941-8951766509AC}"/>
              </a:ext>
            </a:extLst>
          </p:cNvPr>
          <p:cNvSpPr txBox="1"/>
          <p:nvPr/>
        </p:nvSpPr>
        <p:spPr>
          <a:xfrm>
            <a:off x="2784572" y="1268016"/>
            <a:ext cx="3776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can be a ’mixed blessing’. Python is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relatively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easy to use – but this can lead you to develop ‘bad habits’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46F41-C2B3-0F43-BE48-DFC65B072C3F}"/>
              </a:ext>
            </a:extLst>
          </p:cNvPr>
          <p:cNvSpPr txBox="1"/>
          <p:nvPr/>
        </p:nvSpPr>
        <p:spPr>
          <a:xfrm>
            <a:off x="4094053" y="3096210"/>
            <a:ext cx="377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It was probably ridiculous even starting to list the uses that Python has…it’s versatile</a:t>
            </a:r>
          </a:p>
        </p:txBody>
      </p:sp>
    </p:spTree>
    <p:extLst>
      <p:ext uri="{BB962C8B-B14F-4D97-AF65-F5344CB8AC3E}">
        <p14:creationId xmlns:p14="http://schemas.microsoft.com/office/powerpoint/2010/main" val="38662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interpreted, high-level programming language</a:t>
            </a:r>
          </a:p>
          <a:p>
            <a:endParaRPr lang="en-US" dirty="0"/>
          </a:p>
          <a:p>
            <a:r>
              <a:rPr lang="en-US" dirty="0"/>
              <a:t>Python has a dynamic type system</a:t>
            </a:r>
          </a:p>
          <a:p>
            <a:endParaRPr lang="en-US" dirty="0"/>
          </a:p>
          <a:p>
            <a:r>
              <a:rPr lang="en-US" dirty="0"/>
              <a:t>Python version 3 released end of 2008 – not backwards compatible with Python version 2 (which is still in use)</a:t>
            </a:r>
          </a:p>
          <a:p>
            <a:endParaRPr lang="en-US" dirty="0"/>
          </a:p>
          <a:p>
            <a:r>
              <a:rPr lang="en-US" dirty="0"/>
              <a:t>Python is intended to be readable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5B5D5-9AFC-9C4C-8195-1737C038BF6F}"/>
              </a:ext>
            </a:extLst>
          </p:cNvPr>
          <p:cNvSpPr txBox="1"/>
          <p:nvPr/>
        </p:nvSpPr>
        <p:spPr>
          <a:xfrm>
            <a:off x="1665950" y="973115"/>
            <a:ext cx="27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interpreted vs. compiled?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06AB2-F158-A64F-A22A-B816415561B8}"/>
              </a:ext>
            </a:extLst>
          </p:cNvPr>
          <p:cNvSpPr txBox="1"/>
          <p:nvPr/>
        </p:nvSpPr>
        <p:spPr>
          <a:xfrm>
            <a:off x="5155339" y="993728"/>
            <a:ext cx="313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closer to human language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F4E261-4ABF-F843-8BB5-05D4DE2B7D04}"/>
              </a:ext>
            </a:extLst>
          </p:cNvPr>
          <p:cNvCxnSpPr>
            <a:cxnSpLocks/>
          </p:cNvCxnSpPr>
          <p:nvPr/>
        </p:nvCxnSpPr>
        <p:spPr>
          <a:xfrm>
            <a:off x="3020031" y="1253840"/>
            <a:ext cx="0" cy="18839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A65BF-1909-2442-9CA1-5491E88491D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502737" y="1178394"/>
            <a:ext cx="652602" cy="28038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0D10FB-77DC-1542-8608-1BB14C85EF3D}"/>
              </a:ext>
            </a:extLst>
          </p:cNvPr>
          <p:cNvSpPr txBox="1"/>
          <p:nvPr/>
        </p:nvSpPr>
        <p:spPr>
          <a:xfrm>
            <a:off x="946542" y="1820432"/>
            <a:ext cx="24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dynamic vs. static?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F556F8-0426-A940-A2F0-903221AB263E}"/>
              </a:ext>
            </a:extLst>
          </p:cNvPr>
          <p:cNvCxnSpPr>
            <a:cxnSpLocks/>
          </p:cNvCxnSpPr>
          <p:nvPr/>
        </p:nvCxnSpPr>
        <p:spPr>
          <a:xfrm>
            <a:off x="2632405" y="2072482"/>
            <a:ext cx="170430" cy="1652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0D4D80-60BB-3541-B33D-1F3D631307EA}"/>
              </a:ext>
            </a:extLst>
          </p:cNvPr>
          <p:cNvSpPr txBox="1"/>
          <p:nvPr/>
        </p:nvSpPr>
        <p:spPr>
          <a:xfrm>
            <a:off x="5155339" y="2300992"/>
            <a:ext cx="313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is also strongly typed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EC58E-B90B-9E40-AB42-B49B494A28EA}"/>
              </a:ext>
            </a:extLst>
          </p:cNvPr>
          <p:cNvCxnSpPr>
            <a:cxnSpLocks/>
          </p:cNvCxnSpPr>
          <p:nvPr/>
        </p:nvCxnSpPr>
        <p:spPr>
          <a:xfrm flipH="1" flipV="1">
            <a:off x="4730317" y="2350189"/>
            <a:ext cx="425023" cy="747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518F4C-0B1B-654C-BE9F-D1BC8AB3F171}"/>
              </a:ext>
            </a:extLst>
          </p:cNvPr>
          <p:cNvSpPr txBox="1"/>
          <p:nvPr/>
        </p:nvSpPr>
        <p:spPr>
          <a:xfrm>
            <a:off x="4730317" y="3875935"/>
            <a:ext cx="362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Please don’t confuse them!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Or you’ll be wondering why your program isn’t working…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84EDFF-674F-7F4E-8BB6-4FD28B423982}"/>
              </a:ext>
            </a:extLst>
          </p:cNvPr>
          <p:cNvCxnSpPr>
            <a:cxnSpLocks/>
          </p:cNvCxnSpPr>
          <p:nvPr/>
        </p:nvCxnSpPr>
        <p:spPr>
          <a:xfrm flipH="1" flipV="1">
            <a:off x="3265715" y="3602098"/>
            <a:ext cx="1464602" cy="3630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6DFA03-107F-4643-A746-53740D2CF337}"/>
              </a:ext>
            </a:extLst>
          </p:cNvPr>
          <p:cNvSpPr/>
          <p:nvPr/>
        </p:nvSpPr>
        <p:spPr>
          <a:xfrm>
            <a:off x="4502737" y="1633662"/>
            <a:ext cx="36586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hlinkClick r:id="rId2"/>
              </a:rPr>
              <a:t>https://docs.python.org/3/faq/general.html#what-is-python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2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38D-87BF-D646-8F6A-A30C6E04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Type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377BC-E8FB-4A48-87AC-0C837ADC2388}"/>
              </a:ext>
            </a:extLst>
          </p:cNvPr>
          <p:cNvSpPr txBox="1"/>
          <p:nvPr/>
        </p:nvSpPr>
        <p:spPr>
          <a:xfrm>
            <a:off x="1777665" y="1844628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 = </a:t>
            </a:r>
            <a:r>
              <a:rPr lang="en-GB" dirty="0">
                <a:solidFill>
                  <a:srgbClr val="00B050"/>
                </a:solidFill>
              </a:rPr>
              <a:t>"Phil"</a:t>
            </a:r>
          </a:p>
          <a:p>
            <a:endParaRPr lang="en-GB" dirty="0"/>
          </a:p>
          <a:p>
            <a:r>
              <a:rPr lang="en-GB" dirty="0"/>
              <a:t>age = 52</a:t>
            </a:r>
          </a:p>
          <a:p>
            <a:endParaRPr lang="en-GB" dirty="0"/>
          </a:p>
          <a:p>
            <a:r>
              <a:rPr lang="en-GB" dirty="0" err="1"/>
              <a:t>daily_travel_miles</a:t>
            </a:r>
            <a:r>
              <a:rPr lang="en-GB" dirty="0"/>
              <a:t> = 37.2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258A9-C60C-074D-BE12-E39F47AA3482}"/>
              </a:ext>
            </a:extLst>
          </p:cNvPr>
          <p:cNvSpPr txBox="1"/>
          <p:nvPr/>
        </p:nvSpPr>
        <p:spPr>
          <a:xfrm>
            <a:off x="519524" y="1683079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56E749-A4C5-A144-A408-8D0522FE7832}"/>
              </a:ext>
            </a:extLst>
          </p:cNvPr>
          <p:cNvCxnSpPr>
            <a:cxnSpLocks/>
          </p:cNvCxnSpPr>
          <p:nvPr/>
        </p:nvCxnSpPr>
        <p:spPr>
          <a:xfrm>
            <a:off x="1264335" y="1844629"/>
            <a:ext cx="539560" cy="1220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B77E59-D61B-8846-8F81-8849158ED54E}"/>
              </a:ext>
            </a:extLst>
          </p:cNvPr>
          <p:cNvSpPr txBox="1"/>
          <p:nvPr/>
        </p:nvSpPr>
        <p:spPr>
          <a:xfrm>
            <a:off x="420625" y="2421239"/>
            <a:ext cx="9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BD659-1A58-214C-ADFE-5D46FC99C606}"/>
              </a:ext>
            </a:extLst>
          </p:cNvPr>
          <p:cNvCxnSpPr>
            <a:cxnSpLocks/>
          </p:cNvCxnSpPr>
          <p:nvPr/>
        </p:nvCxnSpPr>
        <p:spPr>
          <a:xfrm>
            <a:off x="1288971" y="2581736"/>
            <a:ext cx="424686" cy="15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614DA8-6E34-DA4C-9871-C94A25CCB695}"/>
              </a:ext>
            </a:extLst>
          </p:cNvPr>
          <p:cNvSpPr txBox="1"/>
          <p:nvPr/>
        </p:nvSpPr>
        <p:spPr>
          <a:xfrm>
            <a:off x="519524" y="3205634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D96D1-D88D-AC45-B431-9CC08D15312D}"/>
              </a:ext>
            </a:extLst>
          </p:cNvPr>
          <p:cNvCxnSpPr>
            <a:cxnSpLocks/>
          </p:cNvCxnSpPr>
          <p:nvPr/>
        </p:nvCxnSpPr>
        <p:spPr>
          <a:xfrm flipV="1">
            <a:off x="1134065" y="3131500"/>
            <a:ext cx="669830" cy="20086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4EC48D-F3ED-7D46-A267-A337C86E147B}"/>
              </a:ext>
            </a:extLst>
          </p:cNvPr>
          <p:cNvSpPr txBox="1"/>
          <p:nvPr/>
        </p:nvSpPr>
        <p:spPr>
          <a:xfrm>
            <a:off x="2242385" y="1383197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decides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C29780-39F3-7D49-8CE1-D0489ADC4B56}"/>
              </a:ext>
            </a:extLst>
          </p:cNvPr>
          <p:cNvSpPr txBox="1"/>
          <p:nvPr/>
        </p:nvSpPr>
        <p:spPr>
          <a:xfrm>
            <a:off x="5406690" y="231649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What if you need to change types?</a:t>
            </a:r>
          </a:p>
        </p:txBody>
      </p:sp>
    </p:spTree>
    <p:extLst>
      <p:ext uri="{BB962C8B-B14F-4D97-AF65-F5344CB8AC3E}">
        <p14:creationId xmlns:p14="http://schemas.microsoft.com/office/powerpoint/2010/main" val="418806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38D-87BF-D646-8F6A-A30C6E04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Type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F18EF-5F73-4B47-B13F-3376D9AF9B33}"/>
              </a:ext>
            </a:extLst>
          </p:cNvPr>
          <p:cNvSpPr txBox="1"/>
          <p:nvPr/>
        </p:nvSpPr>
        <p:spPr>
          <a:xfrm>
            <a:off x="4878804" y="1844627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age1 = </a:t>
            </a:r>
            <a:r>
              <a:rPr lang="en-GB" dirty="0">
                <a:solidFill>
                  <a:srgbClr val="7030A0"/>
                </a:solidFill>
              </a:rPr>
              <a:t>str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age2 = </a:t>
            </a:r>
            <a:r>
              <a:rPr lang="en-GB" dirty="0">
                <a:solidFill>
                  <a:srgbClr val="7030A0"/>
                </a:solidFill>
              </a:rPr>
              <a:t>float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age3 = </a:t>
            </a:r>
            <a:r>
              <a:rPr lang="en-GB" dirty="0">
                <a:solidFill>
                  <a:srgbClr val="7030A0"/>
                </a:solidFill>
              </a:rPr>
              <a:t>int</a:t>
            </a:r>
            <a:r>
              <a:rPr lang="en-GB" dirty="0"/>
              <a:t>(age1)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3836A-8C17-6140-AD60-2FD168F4FFE4}"/>
              </a:ext>
            </a:extLst>
          </p:cNvPr>
          <p:cNvSpPr txBox="1"/>
          <p:nvPr/>
        </p:nvSpPr>
        <p:spPr>
          <a:xfrm>
            <a:off x="5197640" y="1322245"/>
            <a:ext cx="113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forcing it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FB2EFA-9C03-A349-87C6-424431FA3FF3}"/>
              </a:ext>
            </a:extLst>
          </p:cNvPr>
          <p:cNvCxnSpPr>
            <a:cxnSpLocks/>
          </p:cNvCxnSpPr>
          <p:nvPr/>
        </p:nvCxnSpPr>
        <p:spPr>
          <a:xfrm flipH="1">
            <a:off x="5763126" y="1657360"/>
            <a:ext cx="228601" cy="27191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DCAE05-E7BE-C241-87C8-C07BC4E51A6E}"/>
              </a:ext>
            </a:extLst>
          </p:cNvPr>
          <p:cNvSpPr txBox="1"/>
          <p:nvPr/>
        </p:nvSpPr>
        <p:spPr>
          <a:xfrm>
            <a:off x="6211300" y="1309130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(if you have to)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138AFF-E970-D84F-AE06-3E12759E2FE9}"/>
              </a:ext>
            </a:extLst>
          </p:cNvPr>
          <p:cNvCxnSpPr>
            <a:cxnSpLocks/>
          </p:cNvCxnSpPr>
          <p:nvPr/>
        </p:nvCxnSpPr>
        <p:spPr>
          <a:xfrm flipH="1">
            <a:off x="5877427" y="1691577"/>
            <a:ext cx="451182" cy="7865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A0090-E343-374E-AD02-56BAF76773F4}"/>
              </a:ext>
            </a:extLst>
          </p:cNvPr>
          <p:cNvCxnSpPr>
            <a:cxnSpLocks/>
          </p:cNvCxnSpPr>
          <p:nvPr/>
        </p:nvCxnSpPr>
        <p:spPr>
          <a:xfrm flipH="1">
            <a:off x="5877427" y="1678462"/>
            <a:ext cx="806838" cy="132077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32BB49-D38A-8E49-927A-110E98BFE383}"/>
              </a:ext>
            </a:extLst>
          </p:cNvPr>
          <p:cNvSpPr txBox="1"/>
          <p:nvPr/>
        </p:nvSpPr>
        <p:spPr>
          <a:xfrm>
            <a:off x="1777665" y="1844628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 = </a:t>
            </a:r>
            <a:r>
              <a:rPr lang="en-GB" dirty="0">
                <a:solidFill>
                  <a:srgbClr val="00B050"/>
                </a:solidFill>
              </a:rPr>
              <a:t>"Phil"</a:t>
            </a:r>
          </a:p>
          <a:p>
            <a:endParaRPr lang="en-GB" dirty="0"/>
          </a:p>
          <a:p>
            <a:r>
              <a:rPr lang="en-GB" dirty="0"/>
              <a:t>age = 52</a:t>
            </a:r>
          </a:p>
          <a:p>
            <a:endParaRPr lang="en-GB" dirty="0"/>
          </a:p>
          <a:p>
            <a:r>
              <a:rPr lang="en-GB" dirty="0" err="1"/>
              <a:t>daily_travel_miles</a:t>
            </a:r>
            <a:r>
              <a:rPr lang="en-GB" dirty="0"/>
              <a:t> = 37.2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AA545-BFD1-D948-A0C5-5E92A9D924C7}"/>
              </a:ext>
            </a:extLst>
          </p:cNvPr>
          <p:cNvSpPr txBox="1"/>
          <p:nvPr/>
        </p:nvSpPr>
        <p:spPr>
          <a:xfrm>
            <a:off x="519524" y="1683079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891EAA-8827-2C4A-B7F0-2910D92C99AE}"/>
              </a:ext>
            </a:extLst>
          </p:cNvPr>
          <p:cNvCxnSpPr>
            <a:cxnSpLocks/>
          </p:cNvCxnSpPr>
          <p:nvPr/>
        </p:nvCxnSpPr>
        <p:spPr>
          <a:xfrm>
            <a:off x="1264335" y="1844629"/>
            <a:ext cx="539560" cy="1220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61763F-8395-D940-BC3A-D3B7F811BAE6}"/>
              </a:ext>
            </a:extLst>
          </p:cNvPr>
          <p:cNvSpPr txBox="1"/>
          <p:nvPr/>
        </p:nvSpPr>
        <p:spPr>
          <a:xfrm>
            <a:off x="420625" y="2421239"/>
            <a:ext cx="9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18AAA5-77D3-9445-AD55-71414F906C83}"/>
              </a:ext>
            </a:extLst>
          </p:cNvPr>
          <p:cNvCxnSpPr>
            <a:cxnSpLocks/>
          </p:cNvCxnSpPr>
          <p:nvPr/>
        </p:nvCxnSpPr>
        <p:spPr>
          <a:xfrm>
            <a:off x="1288971" y="2581736"/>
            <a:ext cx="424686" cy="15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1F591D-59DA-6B4C-A6C3-4453B0BBD6E7}"/>
              </a:ext>
            </a:extLst>
          </p:cNvPr>
          <p:cNvSpPr txBox="1"/>
          <p:nvPr/>
        </p:nvSpPr>
        <p:spPr>
          <a:xfrm>
            <a:off x="519524" y="3205634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968C02-FD42-364B-9802-AFECCD663A54}"/>
              </a:ext>
            </a:extLst>
          </p:cNvPr>
          <p:cNvCxnSpPr>
            <a:cxnSpLocks/>
          </p:cNvCxnSpPr>
          <p:nvPr/>
        </p:nvCxnSpPr>
        <p:spPr>
          <a:xfrm flipV="1">
            <a:off x="1134065" y="3131500"/>
            <a:ext cx="669830" cy="20086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BB18D4-E297-7545-881B-B24030C26D3E}"/>
              </a:ext>
            </a:extLst>
          </p:cNvPr>
          <p:cNvSpPr txBox="1"/>
          <p:nvPr/>
        </p:nvSpPr>
        <p:spPr>
          <a:xfrm>
            <a:off x="2242385" y="1383197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decides</a:t>
            </a:r>
          </a:p>
        </p:txBody>
      </p:sp>
    </p:spTree>
    <p:extLst>
      <p:ext uri="{BB962C8B-B14F-4D97-AF65-F5344CB8AC3E}">
        <p14:creationId xmlns:p14="http://schemas.microsoft.com/office/powerpoint/2010/main" val="176436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F38D-87BF-D646-8F6A-A30C6E04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Type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F18EF-5F73-4B47-B13F-3376D9AF9B33}"/>
              </a:ext>
            </a:extLst>
          </p:cNvPr>
          <p:cNvSpPr txBox="1"/>
          <p:nvPr/>
        </p:nvSpPr>
        <p:spPr>
          <a:xfrm>
            <a:off x="4878804" y="1844627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age1 = </a:t>
            </a:r>
            <a:r>
              <a:rPr lang="en-GB" dirty="0">
                <a:solidFill>
                  <a:srgbClr val="7030A0"/>
                </a:solidFill>
              </a:rPr>
              <a:t>str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age2 = </a:t>
            </a:r>
            <a:r>
              <a:rPr lang="en-GB" dirty="0">
                <a:solidFill>
                  <a:srgbClr val="7030A0"/>
                </a:solidFill>
              </a:rPr>
              <a:t>float</a:t>
            </a:r>
            <a:r>
              <a:rPr lang="en-GB" dirty="0"/>
              <a:t>(52)</a:t>
            </a:r>
          </a:p>
          <a:p>
            <a:endParaRPr lang="en-GB" dirty="0"/>
          </a:p>
          <a:p>
            <a:r>
              <a:rPr lang="en-GB" dirty="0"/>
              <a:t>age3 = </a:t>
            </a:r>
            <a:r>
              <a:rPr lang="en-GB" dirty="0">
                <a:solidFill>
                  <a:srgbClr val="7030A0"/>
                </a:solidFill>
              </a:rPr>
              <a:t>int</a:t>
            </a:r>
            <a:r>
              <a:rPr lang="en-GB" dirty="0"/>
              <a:t>(age1)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47409-96ED-CE4F-96E4-470A89104856}"/>
              </a:ext>
            </a:extLst>
          </p:cNvPr>
          <p:cNvSpPr txBox="1"/>
          <p:nvPr/>
        </p:nvSpPr>
        <p:spPr>
          <a:xfrm>
            <a:off x="5763126" y="2117393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C6DAAE-8361-8740-B74D-9B18B5D3AA3D}"/>
              </a:ext>
            </a:extLst>
          </p:cNvPr>
          <p:cNvCxnSpPr>
            <a:cxnSpLocks/>
          </p:cNvCxnSpPr>
          <p:nvPr/>
        </p:nvCxnSpPr>
        <p:spPr>
          <a:xfrm flipH="1" flipV="1">
            <a:off x="5414210" y="2117393"/>
            <a:ext cx="348915" cy="17312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75741E-8930-E54E-B3B3-C021DF7D5052}"/>
              </a:ext>
            </a:extLst>
          </p:cNvPr>
          <p:cNvSpPr txBox="1"/>
          <p:nvPr/>
        </p:nvSpPr>
        <p:spPr>
          <a:xfrm>
            <a:off x="5695449" y="3416588"/>
            <a:ext cx="105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FAC30-4D01-A941-BBAC-E459ED7D8AF5}"/>
              </a:ext>
            </a:extLst>
          </p:cNvPr>
          <p:cNvCxnSpPr>
            <a:cxnSpLocks/>
          </p:cNvCxnSpPr>
          <p:nvPr/>
        </p:nvCxnSpPr>
        <p:spPr>
          <a:xfrm flipH="1" flipV="1">
            <a:off x="5342021" y="3231934"/>
            <a:ext cx="353427" cy="28023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4049BE-F161-3D47-8D32-4853CE6E7785}"/>
              </a:ext>
            </a:extLst>
          </p:cNvPr>
          <p:cNvSpPr txBox="1"/>
          <p:nvPr/>
        </p:nvSpPr>
        <p:spPr>
          <a:xfrm>
            <a:off x="5695449" y="2679860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C06F8E-CB7B-8E40-A768-C7E92B267A74}"/>
              </a:ext>
            </a:extLst>
          </p:cNvPr>
          <p:cNvCxnSpPr>
            <a:cxnSpLocks/>
          </p:cNvCxnSpPr>
          <p:nvPr/>
        </p:nvCxnSpPr>
        <p:spPr>
          <a:xfrm flipH="1" flipV="1">
            <a:off x="5378116" y="2679860"/>
            <a:ext cx="281237" cy="14821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6FB192-7AFB-784F-8029-A6AA8157A646}"/>
              </a:ext>
            </a:extLst>
          </p:cNvPr>
          <p:cNvSpPr txBox="1"/>
          <p:nvPr/>
        </p:nvSpPr>
        <p:spPr>
          <a:xfrm>
            <a:off x="6976811" y="2463102"/>
            <a:ext cx="181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knows age1 as a string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8DB7BD-4E40-2845-92DA-B715F67D390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6352675" y="2786268"/>
            <a:ext cx="624136" cy="20984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75DFCB-4725-AF41-8F3B-28326B23B31E}"/>
              </a:ext>
            </a:extLst>
          </p:cNvPr>
          <p:cNvSpPr txBox="1"/>
          <p:nvPr/>
        </p:nvSpPr>
        <p:spPr>
          <a:xfrm>
            <a:off x="1777665" y="1844628"/>
            <a:ext cx="260784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 = </a:t>
            </a:r>
            <a:r>
              <a:rPr lang="en-GB" dirty="0">
                <a:solidFill>
                  <a:srgbClr val="00B050"/>
                </a:solidFill>
              </a:rPr>
              <a:t>"Phil"</a:t>
            </a:r>
          </a:p>
          <a:p>
            <a:endParaRPr lang="en-GB" dirty="0"/>
          </a:p>
          <a:p>
            <a:r>
              <a:rPr lang="en-GB" dirty="0"/>
              <a:t>age = 52</a:t>
            </a:r>
          </a:p>
          <a:p>
            <a:endParaRPr lang="en-GB" dirty="0"/>
          </a:p>
          <a:p>
            <a:r>
              <a:rPr lang="en-GB" dirty="0" err="1"/>
              <a:t>daily_travel_miles</a:t>
            </a:r>
            <a:r>
              <a:rPr lang="en-GB" dirty="0"/>
              <a:t> = 37.2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960CB9-897E-D64D-9FC6-F313F71E645C}"/>
              </a:ext>
            </a:extLst>
          </p:cNvPr>
          <p:cNvSpPr txBox="1"/>
          <p:nvPr/>
        </p:nvSpPr>
        <p:spPr>
          <a:xfrm>
            <a:off x="519524" y="1683079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E5E65-3535-0F49-B1CC-D441AB97723B}"/>
              </a:ext>
            </a:extLst>
          </p:cNvPr>
          <p:cNvCxnSpPr>
            <a:cxnSpLocks/>
          </p:cNvCxnSpPr>
          <p:nvPr/>
        </p:nvCxnSpPr>
        <p:spPr>
          <a:xfrm>
            <a:off x="1264335" y="1844629"/>
            <a:ext cx="539560" cy="1220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707D68-7E98-5A4B-8427-E7E249F0B9AC}"/>
              </a:ext>
            </a:extLst>
          </p:cNvPr>
          <p:cNvSpPr txBox="1"/>
          <p:nvPr/>
        </p:nvSpPr>
        <p:spPr>
          <a:xfrm>
            <a:off x="420625" y="2421239"/>
            <a:ext cx="93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5AD5EF-7F85-8B46-AC8C-EC4F1B537A70}"/>
              </a:ext>
            </a:extLst>
          </p:cNvPr>
          <p:cNvCxnSpPr>
            <a:cxnSpLocks/>
          </p:cNvCxnSpPr>
          <p:nvPr/>
        </p:nvCxnSpPr>
        <p:spPr>
          <a:xfrm>
            <a:off x="1288971" y="2581736"/>
            <a:ext cx="424686" cy="15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E4D1F-1F28-2749-A5CD-A4704C33C0D6}"/>
              </a:ext>
            </a:extLst>
          </p:cNvPr>
          <p:cNvSpPr txBox="1"/>
          <p:nvPr/>
        </p:nvSpPr>
        <p:spPr>
          <a:xfrm>
            <a:off x="519524" y="3205634"/>
            <a:ext cx="83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646EF-67E2-E148-9847-10FC81C78ED0}"/>
              </a:ext>
            </a:extLst>
          </p:cNvPr>
          <p:cNvCxnSpPr>
            <a:cxnSpLocks/>
          </p:cNvCxnSpPr>
          <p:nvPr/>
        </p:nvCxnSpPr>
        <p:spPr>
          <a:xfrm flipV="1">
            <a:off x="1134065" y="3131500"/>
            <a:ext cx="669830" cy="20086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D3AE38-D5AF-8941-A895-0A1622879A34}"/>
              </a:ext>
            </a:extLst>
          </p:cNvPr>
          <p:cNvSpPr txBox="1"/>
          <p:nvPr/>
        </p:nvSpPr>
        <p:spPr>
          <a:xfrm>
            <a:off x="2242385" y="1383197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Python decides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E8BC7-34D9-974F-89D9-11193777BCC0}"/>
              </a:ext>
            </a:extLst>
          </p:cNvPr>
          <p:cNvSpPr txBox="1"/>
          <p:nvPr/>
        </p:nvSpPr>
        <p:spPr>
          <a:xfrm>
            <a:off x="5618747" y="1383197"/>
            <a:ext cx="113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forcing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06CF2A-95CD-024A-9F42-1DEBC8DEC394}"/>
              </a:ext>
            </a:extLst>
          </p:cNvPr>
          <p:cNvSpPr txBox="1"/>
          <p:nvPr/>
        </p:nvSpPr>
        <p:spPr>
          <a:xfrm>
            <a:off x="6632407" y="1370082"/>
            <a:ext cx="16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(if you have to)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F38542-57D9-7742-B81B-E80AE649D8A3}"/>
              </a:ext>
            </a:extLst>
          </p:cNvPr>
          <p:cNvSpPr txBox="1"/>
          <p:nvPr/>
        </p:nvSpPr>
        <p:spPr>
          <a:xfrm>
            <a:off x="2242385" y="4453583"/>
            <a:ext cx="4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more on assigning values to variables later</a:t>
            </a:r>
          </a:p>
        </p:txBody>
      </p:sp>
    </p:spTree>
    <p:extLst>
      <p:ext uri="{BB962C8B-B14F-4D97-AF65-F5344CB8AC3E}">
        <p14:creationId xmlns:p14="http://schemas.microsoft.com/office/powerpoint/2010/main" val="34502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E62C2F8-D589-3E49-BEB2-B1AF7387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75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0175CED-2958-454A-8D27-08D0B22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coin_toss.py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229D2F-FB31-3441-AD1A-259737024855}"/>
              </a:ext>
            </a:extLst>
          </p:cNvPr>
          <p:cNvSpPr txBox="1"/>
          <p:nvPr/>
        </p:nvSpPr>
        <p:spPr>
          <a:xfrm>
            <a:off x="400174" y="1142923"/>
            <a:ext cx="37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This is a simple Python program that simulates the tossing of a coin.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96534-493E-6242-B0EA-417D560A01C2}"/>
              </a:ext>
            </a:extLst>
          </p:cNvPr>
          <p:cNvSpPr txBox="1"/>
          <p:nvPr/>
        </p:nvSpPr>
        <p:spPr>
          <a:xfrm>
            <a:off x="400174" y="1902316"/>
            <a:ext cx="37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It generates a random number (either 0 or 1) to represent heads or tails.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F44E0-440A-B84C-8AB7-E3DF64031570}"/>
              </a:ext>
            </a:extLst>
          </p:cNvPr>
          <p:cNvSpPr txBox="1"/>
          <p:nvPr/>
        </p:nvSpPr>
        <p:spPr>
          <a:xfrm>
            <a:off x="400173" y="2690989"/>
            <a:ext cx="37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If the number is 0 the program outputs ”Heads!”.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4930E-68B9-184E-9B4D-DE9D414BD96C}"/>
              </a:ext>
            </a:extLst>
          </p:cNvPr>
          <p:cNvSpPr txBox="1"/>
          <p:nvPr/>
        </p:nvSpPr>
        <p:spPr>
          <a:xfrm>
            <a:off x="400173" y="3550221"/>
            <a:ext cx="37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If the number is 1 the program outputs ”Tails!”.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DFCB1-252B-A64A-B502-91C4E4586688}"/>
              </a:ext>
            </a:extLst>
          </p:cNvPr>
          <p:cNvSpPr txBox="1"/>
          <p:nvPr/>
        </p:nvSpPr>
        <p:spPr>
          <a:xfrm>
            <a:off x="5008627" y="4269109"/>
            <a:ext cx="303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Do you find this easy to read?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9259EF-BAA9-DA4C-8ED5-0355527CC0F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525035" y="4069683"/>
            <a:ext cx="0" cy="1994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0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E62C2F8-D589-3E49-BEB2-B1AF7387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75" y="1164909"/>
            <a:ext cx="3208123" cy="281368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8" name="Title 9">
            <a:extLst>
              <a:ext uri="{FF2B5EF4-FFF2-40B4-BE49-F238E27FC236}">
                <a16:creationId xmlns:a16="http://schemas.microsoft.com/office/drawing/2014/main" id="{D16037EE-5854-8244-9A34-720B0B98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</a:rPr>
              <a:t>coin_toss.py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AC150-0C90-D44D-9A67-042C5C719C38}"/>
              </a:ext>
            </a:extLst>
          </p:cNvPr>
          <p:cNvSpPr txBox="1"/>
          <p:nvPr/>
        </p:nvSpPr>
        <p:spPr>
          <a:xfrm>
            <a:off x="400174" y="2767617"/>
            <a:ext cx="411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Convention says use 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snake_case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for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variables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functions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file-names</a:t>
            </a:r>
            <a:br>
              <a:rPr lang="en-GB" sz="1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(lower-case with underscore separating words)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E9E25-FC3F-8D4C-88C0-A73E7E804777}"/>
              </a:ext>
            </a:extLst>
          </p:cNvPr>
          <p:cNvSpPr/>
          <p:nvPr/>
        </p:nvSpPr>
        <p:spPr>
          <a:xfrm>
            <a:off x="400174" y="3861677"/>
            <a:ext cx="234302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3"/>
              </a:rPr>
              <a:t>Style Guide for Python Code</a:t>
            </a:r>
            <a:r>
              <a:rPr lang="en-GB" sz="135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8DBD2-7D5A-204A-9419-74DFE0F9C96F}"/>
              </a:ext>
            </a:extLst>
          </p:cNvPr>
          <p:cNvSpPr txBox="1"/>
          <p:nvPr/>
        </p:nvSpPr>
        <p:spPr>
          <a:xfrm>
            <a:off x="400174" y="1134963"/>
            <a:ext cx="377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coin_toss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is the name of the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B0309-0CEB-E241-BCD1-44CE618CB92F}"/>
              </a:ext>
            </a:extLst>
          </p:cNvPr>
          <p:cNvSpPr txBox="1"/>
          <p:nvPr/>
        </p:nvSpPr>
        <p:spPr>
          <a:xfrm>
            <a:off x="400174" y="1765800"/>
            <a:ext cx="377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</a:t>
            </a:r>
            <a:r>
              <a:rPr lang="en-GB" sz="1800" dirty="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py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 extension indicates that it is a Python file</a:t>
            </a:r>
          </a:p>
        </p:txBody>
      </p:sp>
    </p:spTree>
    <p:extLst>
      <p:ext uri="{BB962C8B-B14F-4D97-AF65-F5344CB8AC3E}">
        <p14:creationId xmlns:p14="http://schemas.microsoft.com/office/powerpoint/2010/main" val="183370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1327</Words>
  <Application>Microsoft Macintosh PowerPoint</Application>
  <PresentationFormat>On-screen Show (16:9)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Bradley Hand ITC</vt:lpstr>
      <vt:lpstr>Calibri</vt:lpstr>
      <vt:lpstr>Calibri Light</vt:lpstr>
      <vt:lpstr>Office Theme</vt:lpstr>
      <vt:lpstr>Introducing Python</vt:lpstr>
      <vt:lpstr>We’re going to cover…</vt:lpstr>
      <vt:lpstr>Why Python?</vt:lpstr>
      <vt:lpstr>Python</vt:lpstr>
      <vt:lpstr>Dynamic Type System</vt:lpstr>
      <vt:lpstr>Dynamic Type System</vt:lpstr>
      <vt:lpstr>Dynamic Type System</vt:lpstr>
      <vt:lpstr>coin_toss.py</vt:lpstr>
      <vt:lpstr>coin_toss.py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Operator precedence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2020-12-16T10:52:38Z</dcterms:modified>
</cp:coreProperties>
</file>