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323" r:id="rId4"/>
    <p:sldId id="339" r:id="rId5"/>
    <p:sldId id="340" r:id="rId6"/>
    <p:sldId id="324" r:id="rId7"/>
    <p:sldId id="341" r:id="rId8"/>
    <p:sldId id="322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37" r:id="rId17"/>
    <p:sldId id="338" r:id="rId18"/>
    <p:sldId id="321" r:id="rId19"/>
    <p:sldId id="349" r:id="rId20"/>
    <p:sldId id="315" r:id="rId21"/>
    <p:sldId id="258" r:id="rId22"/>
    <p:sldId id="25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E6808-F991-9047-8021-E294B712E2DF}" v="62" dt="2020-09-27T13:35:42.513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565" autoAdjust="0"/>
  </p:normalViewPr>
  <p:slideViewPr>
    <p:cSldViewPr snapToGrid="0">
      <p:cViewPr varScale="1">
        <p:scale>
          <a:sx n="139" d="100"/>
          <a:sy n="139" d="100"/>
        </p:scale>
        <p:origin x="1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DE795D6D-11FD-FD47-BA03-E425F2BD0E4F}"/>
    <pc:docChg chg="undo custSel addSld delSld modSld">
      <pc:chgData name="WINDRIDGE Philip" userId="a20730c1-1805-4191-9c68-6e52c8725e9f" providerId="ADAL" clId="{DE795D6D-11FD-FD47-BA03-E425F2BD0E4F}" dt="2020-08-26T13:31:46.889" v="315" actId="14100"/>
      <pc:docMkLst>
        <pc:docMk/>
      </pc:docMkLst>
      <pc:sldChg chg="del">
        <pc:chgData name="WINDRIDGE Philip" userId="a20730c1-1805-4191-9c68-6e52c8725e9f" providerId="ADAL" clId="{DE795D6D-11FD-FD47-BA03-E425F2BD0E4F}" dt="2020-08-26T12:01:25.710" v="0" actId="2696"/>
        <pc:sldMkLst>
          <pc:docMk/>
          <pc:sldMk cId="975698796" sldId="256"/>
        </pc:sldMkLst>
      </pc:sldChg>
      <pc:sldChg chg="add">
        <pc:chgData name="WINDRIDGE Philip" userId="a20730c1-1805-4191-9c68-6e52c8725e9f" providerId="ADAL" clId="{DE795D6D-11FD-FD47-BA03-E425F2BD0E4F}" dt="2020-08-26T12:01:27.878" v="15"/>
        <pc:sldMkLst>
          <pc:docMk/>
          <pc:sldMk cId="2294452857" sldId="256"/>
        </pc:sldMkLst>
      </pc:sldChg>
      <pc:sldChg chg="del">
        <pc:chgData name="WINDRIDGE Philip" userId="a20730c1-1805-4191-9c68-6e52c8725e9f" providerId="ADAL" clId="{DE795D6D-11FD-FD47-BA03-E425F2BD0E4F}" dt="2020-08-26T12:01:25.725" v="1" actId="2696"/>
        <pc:sldMkLst>
          <pc:docMk/>
          <pc:sldMk cId="1301842357" sldId="257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2602508547" sldId="25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DE795D6D-11FD-FD47-BA03-E425F2BD0E4F}" dt="2020-08-26T12:01:25.897" v="13" actId="2696"/>
        <pc:sldMkLst>
          <pc:docMk/>
          <pc:sldMk cId="328259422" sldId="258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4195873761" sldId="258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5" creationId="{C43850E0-3218-4041-AEDF-1F0C5A34E004}"/>
          </ac:spMkLst>
        </pc:spChg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858680865" sldId="259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DE795D6D-11FD-FD47-BA03-E425F2BD0E4F}" dt="2020-08-26T12:01:25.907" v="14" actId="2696"/>
        <pc:sldMkLst>
          <pc:docMk/>
          <pc:sldMk cId="2952390549" sldId="259"/>
        </pc:sldMkLst>
      </pc:sldChg>
      <pc:sldChg chg="modSp add mod">
        <pc:chgData name="WINDRIDGE Philip" userId="a20730c1-1805-4191-9c68-6e52c8725e9f" providerId="ADAL" clId="{DE795D6D-11FD-FD47-BA03-E425F2BD0E4F}" dt="2020-08-26T12:08:28.676" v="39" actId="1038"/>
        <pc:sldMkLst>
          <pc:docMk/>
          <pc:sldMk cId="1796004578" sldId="260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4" creationId="{B56EFC2A-7E3E-4D41-9FEF-7A5A3A99A1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5" creationId="{0D4A0B46-0647-AD41-8BE4-C5118C3126BB}"/>
          </ac:spMkLst>
        </pc:spChg>
        <pc:spChg chg="mod">
          <ac:chgData name="WINDRIDGE Philip" userId="a20730c1-1805-4191-9c68-6e52c8725e9f" providerId="ADAL" clId="{DE795D6D-11FD-FD47-BA03-E425F2BD0E4F}" dt="2020-08-26T12:07:39.076" v="31" actId="692"/>
          <ac:spMkLst>
            <pc:docMk/>
            <pc:sldMk cId="1796004578" sldId="260"/>
            <ac:spMk id="18" creationId="{6D73FC42-8929-E040-8911-4D97F864798F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19" creationId="{64BF6B61-F966-434E-87D2-06B1B1A0C67D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20" creationId="{3D0B1128-95CB-AB49-A0FE-A2B3E0EDD43F}"/>
          </ac:spMkLst>
        </pc:spChg>
        <pc:spChg chg="mod">
          <ac:chgData name="WINDRIDGE Philip" userId="a20730c1-1805-4191-9c68-6e52c8725e9f" providerId="ADAL" clId="{DE795D6D-11FD-FD47-BA03-E425F2BD0E4F}" dt="2020-08-26T12:08:28.676" v="39" actId="1038"/>
          <ac:spMkLst>
            <pc:docMk/>
            <pc:sldMk cId="1796004578" sldId="260"/>
            <ac:spMk id="23" creationId="{0A689349-6162-D946-A1A9-B7E3FB7909A9}"/>
          </ac:spMkLst>
        </pc:spChg>
        <pc:spChg chg="mod">
          <ac:chgData name="WINDRIDGE Philip" userId="a20730c1-1805-4191-9c68-6e52c8725e9f" providerId="ADAL" clId="{DE795D6D-11FD-FD47-BA03-E425F2BD0E4F}" dt="2020-08-26T12:08:00.610" v="33" actId="207"/>
          <ac:spMkLst>
            <pc:docMk/>
            <pc:sldMk cId="1796004578" sldId="260"/>
            <ac:spMk id="26" creationId="{63344226-211F-404F-B8AC-05234BE1D6F0}"/>
          </ac:spMkLst>
        </pc:spChg>
        <pc:spChg chg="mod">
          <ac:chgData name="WINDRIDGE Philip" userId="a20730c1-1805-4191-9c68-6e52c8725e9f" providerId="ADAL" clId="{DE795D6D-11FD-FD47-BA03-E425F2BD0E4F}" dt="2020-08-26T12:07:13.699" v="30" actId="167"/>
          <ac:spMkLst>
            <pc:docMk/>
            <pc:sldMk cId="1796004578" sldId="260"/>
            <ac:spMk id="27" creationId="{08F5A4B2-1309-0F49-8222-6A1F209E7234}"/>
          </ac:spMkLst>
        </pc:spChg>
        <pc:spChg chg="mod">
          <ac:chgData name="WINDRIDGE Philip" userId="a20730c1-1805-4191-9c68-6e52c8725e9f" providerId="ADAL" clId="{DE795D6D-11FD-FD47-BA03-E425F2BD0E4F}" dt="2020-08-26T12:05:47.164" v="21" actId="167"/>
          <ac:spMkLst>
            <pc:docMk/>
            <pc:sldMk cId="1796004578" sldId="260"/>
            <ac:spMk id="34" creationId="{A380D6D2-E052-964B-8A94-6B7B6952F47A}"/>
          </ac:spMkLst>
        </pc:spChg>
        <pc:grpChg chg="mod">
          <ac:chgData name="WINDRIDGE Philip" userId="a20730c1-1805-4191-9c68-6e52c8725e9f" providerId="ADAL" clId="{DE795D6D-11FD-FD47-BA03-E425F2BD0E4F}" dt="2020-08-26T12:08:13.797" v="34" actId="167"/>
          <ac:grpSpMkLst>
            <pc:docMk/>
            <pc:sldMk cId="1796004578" sldId="260"/>
            <ac:grpSpMk id="12" creationId="{1CE5E7BA-571D-B24E-BF7A-0844F79C68C9}"/>
          </ac:grpSpMkLst>
        </pc:grpChg>
        <pc:picChg chg="mod">
          <ac:chgData name="WINDRIDGE Philip" userId="a20730c1-1805-4191-9c68-6e52c8725e9f" providerId="ADAL" clId="{DE795D6D-11FD-FD47-BA03-E425F2BD0E4F}" dt="2020-08-26T12:07:07.916" v="29" actId="167"/>
          <ac:picMkLst>
            <pc:docMk/>
            <pc:sldMk cId="1796004578" sldId="260"/>
            <ac:picMk id="13" creationId="{ED5F56D8-02A2-2C42-A3E1-64248DF2D2EF}"/>
          </ac:picMkLst>
        </pc:picChg>
        <pc:cxnChg chg="mod">
          <ac:chgData name="WINDRIDGE Philip" userId="a20730c1-1805-4191-9c68-6e52c8725e9f" providerId="ADAL" clId="{DE795D6D-11FD-FD47-BA03-E425F2BD0E4F}" dt="2020-08-26T12:07:46.757" v="32" actId="1076"/>
          <ac:cxnSpMkLst>
            <pc:docMk/>
            <pc:sldMk cId="1796004578" sldId="260"/>
            <ac:cxnSpMk id="21" creationId="{3A16D412-9187-C141-9EFF-BF86D55CF23F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28" creationId="{BF56EB23-4A9D-1B42-92FB-A8C0528E62F6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30" creationId="{A4FB6B3C-040F-1C41-A80A-CD320ADC0F58}"/>
          </ac:cxnSpMkLst>
        </pc:cxnChg>
      </pc:sldChg>
      <pc:sldChg chg="del">
        <pc:chgData name="WINDRIDGE Philip" userId="a20730c1-1805-4191-9c68-6e52c8725e9f" providerId="ADAL" clId="{DE795D6D-11FD-FD47-BA03-E425F2BD0E4F}" dt="2020-08-26T12:01:25.809" v="7" actId="2696"/>
        <pc:sldMkLst>
          <pc:docMk/>
          <pc:sldMk cId="2459400810" sldId="260"/>
        </pc:sldMkLst>
      </pc:sldChg>
      <pc:sldChg chg="modSp add mod">
        <pc:chgData name="WINDRIDGE Philip" userId="a20730c1-1805-4191-9c68-6e52c8725e9f" providerId="ADAL" clId="{DE795D6D-11FD-FD47-BA03-E425F2BD0E4F}" dt="2020-08-26T12:11:13.206" v="61" actId="207"/>
        <pc:sldMkLst>
          <pc:docMk/>
          <pc:sldMk cId="334941529" sldId="261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3" creationId="{6109A12B-29F5-174A-B110-20E0DD0D6E2A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4" creationId="{203987AC-DB8E-0E48-8374-21890CD2283E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6" creationId="{61903BA6-4FA7-A240-9A21-4C9BB98457F4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7" creationId="{CBF70936-2BC5-2F45-890E-E462007ACF9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8" creationId="{1BC6F1E2-1EFE-5B44-8534-EA24F91B505D}"/>
          </ac:spMkLst>
        </pc:spChg>
        <pc:spChg chg="mod">
          <ac:chgData name="WINDRIDGE Philip" userId="a20730c1-1805-4191-9c68-6e52c8725e9f" providerId="ADAL" clId="{DE795D6D-11FD-FD47-BA03-E425F2BD0E4F}" dt="2020-08-26T12:10:42.119" v="59" actId="1038"/>
          <ac:spMkLst>
            <pc:docMk/>
            <pc:sldMk cId="334941529" sldId="261"/>
            <ac:spMk id="19" creationId="{65BEDC71-A902-D042-AEA3-411C5445678F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0" creationId="{FDEAF1B9-70E6-0741-AA97-7CA6FFA265FD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1" creationId="{EEA31FAC-932C-C649-A544-AFB392175B70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2" creationId="{B1C30578-F1CB-6C43-8F4D-B3320CAE3F70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3" creationId="{E81877CA-35E3-4740-8926-F3B4E7288E2C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4" creationId="{6DBDF324-55FF-B14D-A414-2099DA9BBA0A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7" creationId="{F5C6FB6D-B5FF-4946-AEEE-3DD1EC04AD4C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8" creationId="{7ADE4B93-964A-D24E-846E-9EA408C80C3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9" creationId="{9F46A954-9835-6046-9A91-541BC0856357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30" creationId="{2C4D747E-F4C9-614A-A2CC-CC6051672E51}"/>
          </ac:spMkLst>
        </pc:sp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25" creationId="{F82B3025-FAE8-0448-9715-6479E4729629}"/>
          </ac:cxnSpMkLst>
        </pc:cxn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34" creationId="{B90CAD06-9491-ED44-BBDD-67EC55991422}"/>
          </ac:cxnSpMkLst>
        </pc:cxnChg>
      </pc:sldChg>
      <pc:sldChg chg="del">
        <pc:chgData name="WINDRIDGE Philip" userId="a20730c1-1805-4191-9c68-6e52c8725e9f" providerId="ADAL" clId="{DE795D6D-11FD-FD47-BA03-E425F2BD0E4F}" dt="2020-08-26T12:01:25.878" v="11" actId="2696"/>
        <pc:sldMkLst>
          <pc:docMk/>
          <pc:sldMk cId="2482439335" sldId="261"/>
        </pc:sldMkLst>
      </pc:sldChg>
      <pc:sldChg chg="del">
        <pc:chgData name="WINDRIDGE Philip" userId="a20730c1-1805-4191-9c68-6e52c8725e9f" providerId="ADAL" clId="{DE795D6D-11FD-FD47-BA03-E425F2BD0E4F}" dt="2020-08-26T12:01:25.850" v="9" actId="2696"/>
        <pc:sldMkLst>
          <pc:docMk/>
          <pc:sldMk cId="226563430" sldId="262"/>
        </pc:sldMkLst>
      </pc:sldChg>
      <pc:sldChg chg="modSp add mod">
        <pc:chgData name="WINDRIDGE Philip" userId="a20730c1-1805-4191-9c68-6e52c8725e9f" providerId="ADAL" clId="{DE795D6D-11FD-FD47-BA03-E425F2BD0E4F}" dt="2020-08-26T12:12:46.918" v="79" actId="207"/>
        <pc:sldMkLst>
          <pc:docMk/>
          <pc:sldMk cId="3015876178" sldId="262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3" creationId="{7724922D-C661-9648-9E8F-5C5C87A2829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4" creationId="{8DECE579-3E5F-974C-90B4-02673DD22F1A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3" creationId="{06A81BDF-39D1-4A48-8BA3-F04363006528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7" creationId="{671A37DC-0F87-114D-8AA0-31F052CA435F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8" creationId="{DDB2B10A-863E-B843-B392-96051B0F2E47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9" creationId="{ECF6E99B-980C-EA42-914D-DB6D0FFCC350}"/>
          </ac:spMkLst>
        </pc:spChg>
        <pc:spChg chg="mod">
          <ac:chgData name="WINDRIDGE Philip" userId="a20730c1-1805-4191-9c68-6e52c8725e9f" providerId="ADAL" clId="{DE795D6D-11FD-FD47-BA03-E425F2BD0E4F}" dt="2020-08-26T12:12:46.918" v="79" actId="207"/>
          <ac:spMkLst>
            <pc:docMk/>
            <pc:sldMk cId="3015876178" sldId="262"/>
            <ac:spMk id="20" creationId="{4120E15C-921F-AC4E-A7EC-DF51D6CC56BE}"/>
          </ac:spMkLst>
        </pc:spChg>
        <pc:cxnChg chg="mod">
          <ac:chgData name="WINDRIDGE Philip" userId="a20730c1-1805-4191-9c68-6e52c8725e9f" providerId="ADAL" clId="{DE795D6D-11FD-FD47-BA03-E425F2BD0E4F}" dt="2020-08-26T12:12:31.767" v="78" actId="692"/>
          <ac:cxnSpMkLst>
            <pc:docMk/>
            <pc:sldMk cId="3015876178" sldId="262"/>
            <ac:cxnSpMk id="14" creationId="{D1EFF488-4E90-7A40-AF53-65CF45E89B16}"/>
          </ac:cxnSpMkLst>
        </pc:cxnChg>
      </pc:sldChg>
      <pc:sldChg chg="addSp modSp add mod">
        <pc:chgData name="WINDRIDGE Philip" userId="a20730c1-1805-4191-9c68-6e52c8725e9f" providerId="ADAL" clId="{DE795D6D-11FD-FD47-BA03-E425F2BD0E4F}" dt="2020-08-26T12:22:17.141" v="271" actId="1038"/>
        <pc:sldMkLst>
          <pc:docMk/>
          <pc:sldMk cId="1281705735" sldId="263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3" creationId="{8534ABA1-2FEE-A942-8FE5-C638F9D425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4" creationId="{8559A7F6-0D27-9443-8647-A29AB26E1DA1}"/>
          </ac:spMkLst>
        </pc:spChg>
        <pc:spChg chg="mod">
          <ac:chgData name="WINDRIDGE Philip" userId="a20730c1-1805-4191-9c68-6e52c8725e9f" providerId="ADAL" clId="{DE795D6D-11FD-FD47-BA03-E425F2BD0E4F}" dt="2020-08-26T12:16:15.955" v="136" actId="1076"/>
          <ac:spMkLst>
            <pc:docMk/>
            <pc:sldMk cId="1281705735" sldId="263"/>
            <ac:spMk id="6" creationId="{317B7FF8-FE72-8F44-9108-C33B57EE3373}"/>
          </ac:spMkLst>
        </pc:spChg>
        <pc:spChg chg="mod">
          <ac:chgData name="WINDRIDGE Philip" userId="a20730c1-1805-4191-9c68-6e52c8725e9f" providerId="ADAL" clId="{DE795D6D-11FD-FD47-BA03-E425F2BD0E4F}" dt="2020-08-26T12:14:56.318" v="117" actId="1038"/>
          <ac:spMkLst>
            <pc:docMk/>
            <pc:sldMk cId="1281705735" sldId="263"/>
            <ac:spMk id="12" creationId="{755D93E9-EF8C-6A46-877A-D87FBA22FD8F}"/>
          </ac:spMkLst>
        </pc:spChg>
        <pc:spChg chg="mod">
          <ac:chgData name="WINDRIDGE Philip" userId="a20730c1-1805-4191-9c68-6e52c8725e9f" providerId="ADAL" clId="{DE795D6D-11FD-FD47-BA03-E425F2BD0E4F}" dt="2020-08-26T12:18:20.977" v="175" actId="1076"/>
          <ac:spMkLst>
            <pc:docMk/>
            <pc:sldMk cId="1281705735" sldId="263"/>
            <ac:spMk id="13" creationId="{C36E094E-30D9-1244-95FA-4D787A41DD3C}"/>
          </ac:spMkLst>
        </pc:spChg>
        <pc:spChg chg="mod">
          <ac:chgData name="WINDRIDGE Philip" userId="a20730c1-1805-4191-9c68-6e52c8725e9f" providerId="ADAL" clId="{DE795D6D-11FD-FD47-BA03-E425F2BD0E4F}" dt="2020-08-26T12:17:10.743" v="168" actId="1038"/>
          <ac:spMkLst>
            <pc:docMk/>
            <pc:sldMk cId="1281705735" sldId="263"/>
            <ac:spMk id="14" creationId="{9E17826A-159A-DF4F-BFBF-0CE50435E7EF}"/>
          </ac:spMkLst>
        </pc:spChg>
        <pc:spChg chg="add mod">
          <ac:chgData name="WINDRIDGE Philip" userId="a20730c1-1805-4191-9c68-6e52c8725e9f" providerId="ADAL" clId="{DE795D6D-11FD-FD47-BA03-E425F2BD0E4F}" dt="2020-08-26T12:22:17.141" v="271" actId="1038"/>
          <ac:spMkLst>
            <pc:docMk/>
            <pc:sldMk cId="1281705735" sldId="263"/>
            <ac:spMk id="23" creationId="{2B5464C1-3782-8446-9DC7-408B46B436E4}"/>
          </ac:spMkLst>
        </pc:spChg>
        <pc:spChg chg="mod">
          <ac:chgData name="WINDRIDGE Philip" userId="a20730c1-1805-4191-9c68-6e52c8725e9f" providerId="ADAL" clId="{DE795D6D-11FD-FD47-BA03-E425F2BD0E4F}" dt="2020-08-26T12:15:12.175" v="118" actId="1076"/>
          <ac:spMkLst>
            <pc:docMk/>
            <pc:sldMk cId="1281705735" sldId="263"/>
            <ac:spMk id="24" creationId="{64155FB9-3572-234B-B39F-C50B24FD357F}"/>
          </ac:spMkLst>
        </pc:spChg>
        <pc:spChg chg="mod">
          <ac:chgData name="WINDRIDGE Philip" userId="a20730c1-1805-4191-9c68-6e52c8725e9f" providerId="ADAL" clId="{DE795D6D-11FD-FD47-BA03-E425F2BD0E4F}" dt="2020-08-26T12:18:36.627" v="176" actId="1076"/>
          <ac:spMkLst>
            <pc:docMk/>
            <pc:sldMk cId="1281705735" sldId="263"/>
            <ac:spMk id="25" creationId="{F3BEA6B7-1304-6149-8EE4-83A6ADE05D4F}"/>
          </ac:spMkLst>
        </pc:spChg>
        <pc:spChg chg="mod">
          <ac:chgData name="WINDRIDGE Philip" userId="a20730c1-1805-4191-9c68-6e52c8725e9f" providerId="ADAL" clId="{DE795D6D-11FD-FD47-BA03-E425F2BD0E4F}" dt="2020-08-26T12:16:09.741" v="135" actId="1038"/>
          <ac:spMkLst>
            <pc:docMk/>
            <pc:sldMk cId="1281705735" sldId="263"/>
            <ac:spMk id="26" creationId="{B284F497-B61F-2346-A157-1D6CC9640AFE}"/>
          </ac:spMkLst>
        </pc:spChg>
        <pc:picChg chg="mod">
          <ac:chgData name="WINDRIDGE Philip" userId="a20730c1-1805-4191-9c68-6e52c8725e9f" providerId="ADAL" clId="{DE795D6D-11FD-FD47-BA03-E425F2BD0E4F}" dt="2020-08-26T12:15:51.733" v="131" actId="1036"/>
          <ac:picMkLst>
            <pc:docMk/>
            <pc:sldMk cId="1281705735" sldId="263"/>
            <ac:picMk id="10" creationId="{AB7B403F-9FAF-5B41-866B-FEB210BAE726}"/>
          </ac:picMkLst>
        </pc:picChg>
        <pc:picChg chg="mod">
          <ac:chgData name="WINDRIDGE Philip" userId="a20730c1-1805-4191-9c68-6e52c8725e9f" providerId="ADAL" clId="{DE795D6D-11FD-FD47-BA03-E425F2BD0E4F}" dt="2020-08-26T12:16:51.906" v="138" actId="167"/>
          <ac:picMkLst>
            <pc:docMk/>
            <pc:sldMk cId="1281705735" sldId="263"/>
            <ac:picMk id="11" creationId="{52D9D083-0301-9446-A3A7-00E831C0C4EF}"/>
          </ac:picMkLst>
        </pc:picChg>
        <pc:cxnChg chg="mod">
          <ac:chgData name="WINDRIDGE Philip" userId="a20730c1-1805-4191-9c68-6e52c8725e9f" providerId="ADAL" clId="{DE795D6D-11FD-FD47-BA03-E425F2BD0E4F}" dt="2020-08-26T12:15:21.401" v="119" actId="14100"/>
          <ac:cxnSpMkLst>
            <pc:docMk/>
            <pc:sldMk cId="1281705735" sldId="263"/>
            <ac:cxnSpMk id="16" creationId="{2BC6D711-F710-3D4D-B437-09C3E4388340}"/>
          </ac:cxnSpMkLst>
        </pc:cxnChg>
        <pc:cxnChg chg="mod">
          <ac:chgData name="WINDRIDGE Philip" userId="a20730c1-1805-4191-9c68-6e52c8725e9f" providerId="ADAL" clId="{DE795D6D-11FD-FD47-BA03-E425F2BD0E4F}" dt="2020-08-26T12:18:50.509" v="177" actId="14100"/>
          <ac:cxnSpMkLst>
            <pc:docMk/>
            <pc:sldMk cId="1281705735" sldId="263"/>
            <ac:cxnSpMk id="21" creationId="{53C6262F-EB29-F84D-A6AE-42B7E998FC9B}"/>
          </ac:cxnSpMkLst>
        </pc:cxnChg>
      </pc:sldChg>
      <pc:sldChg chg="del">
        <pc:chgData name="WINDRIDGE Philip" userId="a20730c1-1805-4191-9c68-6e52c8725e9f" providerId="ADAL" clId="{DE795D6D-11FD-FD47-BA03-E425F2BD0E4F}" dt="2020-08-26T12:01:25.863" v="10" actId="2696"/>
        <pc:sldMkLst>
          <pc:docMk/>
          <pc:sldMk cId="1433003358" sldId="263"/>
        </pc:sldMkLst>
      </pc:sldChg>
      <pc:sldChg chg="modSp add mod">
        <pc:chgData name="WINDRIDGE Philip" userId="a20730c1-1805-4191-9c68-6e52c8725e9f" providerId="ADAL" clId="{DE795D6D-11FD-FD47-BA03-E425F2BD0E4F}" dt="2020-08-26T13:23:23.451" v="275" actId="688"/>
        <pc:sldMkLst>
          <pc:docMk/>
          <pc:sldMk cId="47166000" sldId="264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3" creationId="{95EA04F8-ABCF-A54F-82EA-C393C121BC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4" creationId="{311C9F44-A9C0-6344-8254-D6C83285D137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6" creationId="{DFD89E42-4F64-FE47-A3CB-13CB449D7210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8" creationId="{FD1561CC-4877-AA42-91D5-F2BCBAD36D1B}"/>
          </ac:spMkLst>
        </pc:spChg>
        <pc:spChg chg="mod">
          <ac:chgData name="WINDRIDGE Philip" userId="a20730c1-1805-4191-9c68-6e52c8725e9f" providerId="ADAL" clId="{DE795D6D-11FD-FD47-BA03-E425F2BD0E4F}" dt="2020-08-26T13:23:23.451" v="275" actId="688"/>
          <ac:spMkLst>
            <pc:docMk/>
            <pc:sldMk cId="47166000" sldId="264"/>
            <ac:spMk id="9" creationId="{4971186C-DEF8-8043-9C57-EBDF5F751960}"/>
          </ac:spMkLst>
        </pc:spChg>
        <pc:cxnChg chg="mod">
          <ac:chgData name="WINDRIDGE Philip" userId="a20730c1-1805-4191-9c68-6e52c8725e9f" providerId="ADAL" clId="{DE795D6D-11FD-FD47-BA03-E425F2BD0E4F}" dt="2020-08-26T13:22:54.712" v="273" actId="692"/>
          <ac:cxnSpMkLst>
            <pc:docMk/>
            <pc:sldMk cId="47166000" sldId="264"/>
            <ac:cxnSpMk id="10" creationId="{3BD617F4-6CA9-FE4B-9806-C8C5D774722A}"/>
          </ac:cxnSpMkLst>
        </pc:cxnChg>
      </pc:sldChg>
      <pc:sldChg chg="del">
        <pc:chgData name="WINDRIDGE Philip" userId="a20730c1-1805-4191-9c68-6e52c8725e9f" providerId="ADAL" clId="{DE795D6D-11FD-FD47-BA03-E425F2BD0E4F}" dt="2020-08-26T12:01:25.826" v="8" actId="2696"/>
        <pc:sldMkLst>
          <pc:docMk/>
          <pc:sldMk cId="1833700447" sldId="264"/>
        </pc:sldMkLst>
      </pc:sldChg>
      <pc:sldChg chg="modSp add mod">
        <pc:chgData name="WINDRIDGE Philip" userId="a20730c1-1805-4191-9c68-6e52c8725e9f" providerId="ADAL" clId="{DE795D6D-11FD-FD47-BA03-E425F2BD0E4F}" dt="2020-08-26T13:25:23.532" v="283" actId="1076"/>
        <pc:sldMkLst>
          <pc:docMk/>
          <pc:sldMk cId="4027882343" sldId="265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3" creationId="{91E6C973-FCEF-584F-B9A4-39E54B459219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4" creationId="{FC875778-D04A-F84D-A2FA-F5D644C704EC}"/>
          </ac:spMkLst>
        </pc:spChg>
        <pc:spChg chg="mod">
          <ac:chgData name="WINDRIDGE Philip" userId="a20730c1-1805-4191-9c68-6e52c8725e9f" providerId="ADAL" clId="{DE795D6D-11FD-FD47-BA03-E425F2BD0E4F}" dt="2020-08-26T13:25:15.918" v="282" actId="1076"/>
          <ac:spMkLst>
            <pc:docMk/>
            <pc:sldMk cId="4027882343" sldId="265"/>
            <ac:spMk id="6" creationId="{D3AD6D31-6DEE-6543-A5BB-0BDA078D9EB1}"/>
          </ac:spMkLst>
        </pc:spChg>
        <pc:spChg chg="mod">
          <ac:chgData name="WINDRIDGE Philip" userId="a20730c1-1805-4191-9c68-6e52c8725e9f" providerId="ADAL" clId="{DE795D6D-11FD-FD47-BA03-E425F2BD0E4F}" dt="2020-08-26T13:25:23.532" v="283" actId="1076"/>
          <ac:spMkLst>
            <pc:docMk/>
            <pc:sldMk cId="4027882343" sldId="265"/>
            <ac:spMk id="7" creationId="{C474D244-9D37-9343-9C27-525E40236ED1}"/>
          </ac:spMkLst>
        </pc:spChg>
        <pc:spChg chg="mod">
          <ac:chgData name="WINDRIDGE Philip" userId="a20730c1-1805-4191-9c68-6e52c8725e9f" providerId="ADAL" clId="{DE795D6D-11FD-FD47-BA03-E425F2BD0E4F}" dt="2020-08-26T13:24:02.433" v="278" actId="207"/>
          <ac:spMkLst>
            <pc:docMk/>
            <pc:sldMk cId="4027882343" sldId="265"/>
            <ac:spMk id="9" creationId="{D3984495-C87D-E344-8ACA-AFEA51FD44EA}"/>
          </ac:spMkLst>
        </pc:spChg>
        <pc:spChg chg="mod">
          <ac:chgData name="WINDRIDGE Philip" userId="a20730c1-1805-4191-9c68-6e52c8725e9f" providerId="ADAL" clId="{DE795D6D-11FD-FD47-BA03-E425F2BD0E4F}" dt="2020-08-26T13:24:49.501" v="281" actId="1076"/>
          <ac:spMkLst>
            <pc:docMk/>
            <pc:sldMk cId="4027882343" sldId="265"/>
            <ac:spMk id="14" creationId="{1040A7F2-9CA9-184C-AF46-293AC530D1E3}"/>
          </ac:spMkLst>
        </pc:spChg>
        <pc:cxnChg chg="mod">
          <ac:chgData name="WINDRIDGE Philip" userId="a20730c1-1805-4191-9c68-6e52c8725e9f" providerId="ADAL" clId="{DE795D6D-11FD-FD47-BA03-E425F2BD0E4F}" dt="2020-08-26T13:24:19.388" v="279" actId="692"/>
          <ac:cxnSpMkLst>
            <pc:docMk/>
            <pc:sldMk cId="4027882343" sldId="265"/>
            <ac:cxnSpMk id="10" creationId="{E41F2912-5AF8-224B-9B9C-A85474D362B2}"/>
          </ac:cxnSpMkLst>
        </pc:cxnChg>
        <pc:cxnChg chg="mod">
          <ac:chgData name="WINDRIDGE Philip" userId="a20730c1-1805-4191-9c68-6e52c8725e9f" providerId="ADAL" clId="{DE795D6D-11FD-FD47-BA03-E425F2BD0E4F}" dt="2020-08-26T13:24:43.123" v="280" actId="1076"/>
          <ac:cxnSpMkLst>
            <pc:docMk/>
            <pc:sldMk cId="4027882343" sldId="265"/>
            <ac:cxnSpMk id="15" creationId="{27BE0114-3C1F-4640-A45B-91C1349C91B1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3:31:46.889" v="315" actId="14100"/>
        <pc:sldMkLst>
          <pc:docMk/>
          <pc:sldMk cId="2878024548" sldId="266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3" creationId="{F6F21502-6F92-2F4C-B691-0B68BE15ED3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4" creationId="{BD0F5670-82E3-4847-8D13-30366609BCC3}"/>
          </ac:spMkLst>
        </pc:spChg>
        <pc:spChg chg="mod">
          <ac:chgData name="WINDRIDGE Philip" userId="a20730c1-1805-4191-9c68-6e52c8725e9f" providerId="ADAL" clId="{DE795D6D-11FD-FD47-BA03-E425F2BD0E4F}" dt="2020-08-26T13:25:47.158" v="284" actId="1076"/>
          <ac:spMkLst>
            <pc:docMk/>
            <pc:sldMk cId="2878024548" sldId="266"/>
            <ac:spMk id="5" creationId="{DDF4B42D-C804-CD44-A29D-6CFF822065E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7" creationId="{04E56539-3401-604B-ADDE-5D90249AD84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9" creationId="{54D3A44D-7BDC-DC43-880F-CD2BD5082D8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0" creationId="{B0B4D19D-F4CA-474E-BB3F-91E0479712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4" creationId="{BD859165-2B13-1745-A93A-93CA8EDA0C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5" creationId="{2EF0A837-3119-FF4C-B763-166D939459EF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6" creationId="{33821626-2F42-D14D-8CC7-8EDE217A55C5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28" creationId="{24BA853B-97E1-1549-8AF3-CBA2D4006A70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30" creationId="{A4AC6493-538B-C443-B9A8-895D3C5E100C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31" creationId="{E66A2C7A-783C-A84B-82ED-FF2061D2B5BA}"/>
          </ac:spMkLst>
        </pc:spChg>
        <pc:spChg chg="mod">
          <ac:chgData name="WINDRIDGE Philip" userId="a20730c1-1805-4191-9c68-6e52c8725e9f" providerId="ADAL" clId="{DE795D6D-11FD-FD47-BA03-E425F2BD0E4F}" dt="2020-08-26T13:29:28.708" v="291" actId="692"/>
          <ac:spMkLst>
            <pc:docMk/>
            <pc:sldMk cId="2878024548" sldId="266"/>
            <ac:spMk id="34" creationId="{90B5FFA8-D517-D04C-9719-79DA78EE44C8}"/>
          </ac:spMkLst>
        </pc:spChg>
        <pc:spChg chg="mod">
          <ac:chgData name="WINDRIDGE Philip" userId="a20730c1-1805-4191-9c68-6e52c8725e9f" providerId="ADAL" clId="{DE795D6D-11FD-FD47-BA03-E425F2BD0E4F}" dt="2020-08-26T13:31:37.516" v="314" actId="1036"/>
          <ac:spMkLst>
            <pc:docMk/>
            <pc:sldMk cId="2878024548" sldId="266"/>
            <ac:spMk id="37" creationId="{17BB0F71-2942-5044-9CF8-552E376DA095}"/>
          </ac:spMkLst>
        </pc:spChg>
        <pc:picChg chg="mod">
          <ac:chgData name="WINDRIDGE Philip" userId="a20730c1-1805-4191-9c68-6e52c8725e9f" providerId="ADAL" clId="{DE795D6D-11FD-FD47-BA03-E425F2BD0E4F}" dt="2020-08-26T13:28:12.313" v="290" actId="171"/>
          <ac:picMkLst>
            <pc:docMk/>
            <pc:sldMk cId="2878024548" sldId="266"/>
            <ac:picMk id="15" creationId="{D6C9DC60-AD9B-5648-BA8E-2CEE737156D4}"/>
          </ac:picMkLst>
        </pc:pic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0" creationId="{029C308F-096B-2643-9984-1F80D8EF71D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6" creationId="{4723FCD4-5D38-AC47-A2F4-164567A7A17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1" creationId="{1C53A344-292A-414B-8D83-61C84717A2B3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7" creationId="{044FDC38-5C3C-414D-8706-488E2B001C82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9" creationId="{379549F1-8182-8944-B7B5-151060C8859F}"/>
          </ac:cxnSpMkLst>
        </pc:cxnChg>
        <pc:cxnChg chg="mod">
          <ac:chgData name="WINDRIDGE Philip" userId="a20730c1-1805-4191-9c68-6e52c8725e9f" providerId="ADAL" clId="{DE795D6D-11FD-FD47-BA03-E425F2BD0E4F}" dt="2020-08-26T13:31:46.889" v="315" actId="14100"/>
          <ac:cxnSpMkLst>
            <pc:docMk/>
            <pc:sldMk cId="2878024548" sldId="266"/>
            <ac:cxnSpMk id="32" creationId="{E275D7E7-EFC0-CA40-8F5F-0D73108CBC0E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2:04:19.418" v="19" actId="207"/>
        <pc:sldMkLst>
          <pc:docMk/>
          <pc:sldMk cId="3462351679" sldId="26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4" creationId="{3DB32DE3-915C-754E-9950-54ED88599697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5" creationId="{04591EC6-F06D-7943-9FE5-9D7FD6B45301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6" creationId="{EF90FD37-952B-9E48-B47A-017BC6B4D69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7" creationId="{4F9D3ECE-E14F-A44D-93F5-8732F5BA700D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9" creationId="{26A2B40A-623F-6646-9744-E4FC20E07EA4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0" creationId="{51E21753-48DD-8C44-A7E6-1E2D610AB45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1" creationId="{CC284610-7FAF-DC4A-85CA-E97C3BC2A60A}"/>
          </ac:spMkLst>
        </pc:spChg>
      </pc:sldChg>
      <pc:sldChg chg="del">
        <pc:chgData name="WINDRIDGE Philip" userId="a20730c1-1805-4191-9c68-6e52c8725e9f" providerId="ADAL" clId="{DE795D6D-11FD-FD47-BA03-E425F2BD0E4F}" dt="2020-08-26T12:01:25.751" v="3" actId="2696"/>
        <pc:sldMkLst>
          <pc:docMk/>
          <pc:sldMk cId="3150213902" sldId="294"/>
        </pc:sldMkLst>
      </pc:sldChg>
      <pc:sldChg chg="del">
        <pc:chgData name="WINDRIDGE Philip" userId="a20730c1-1805-4191-9c68-6e52c8725e9f" providerId="ADAL" clId="{DE795D6D-11FD-FD47-BA03-E425F2BD0E4F}" dt="2020-08-26T12:01:25.739" v="2" actId="2696"/>
        <pc:sldMkLst>
          <pc:docMk/>
          <pc:sldMk cId="3866245363" sldId="301"/>
        </pc:sldMkLst>
      </pc:sldChg>
      <pc:sldChg chg="del">
        <pc:chgData name="WINDRIDGE Philip" userId="a20730c1-1805-4191-9c68-6e52c8725e9f" providerId="ADAL" clId="{DE795D6D-11FD-FD47-BA03-E425F2BD0E4F}" dt="2020-08-26T12:01:25.889" v="12" actId="2696"/>
        <pc:sldMkLst>
          <pc:docMk/>
          <pc:sldMk cId="3233170494" sldId="302"/>
        </pc:sldMkLst>
      </pc:sldChg>
      <pc:sldChg chg="del">
        <pc:chgData name="WINDRIDGE Philip" userId="a20730c1-1805-4191-9c68-6e52c8725e9f" providerId="ADAL" clId="{DE795D6D-11FD-FD47-BA03-E425F2BD0E4F}" dt="2020-08-26T12:01:25.764" v="4" actId="2696"/>
        <pc:sldMkLst>
          <pc:docMk/>
          <pc:sldMk cId="4188065731" sldId="303"/>
        </pc:sldMkLst>
      </pc:sldChg>
      <pc:sldChg chg="del">
        <pc:chgData name="WINDRIDGE Philip" userId="a20730c1-1805-4191-9c68-6e52c8725e9f" providerId="ADAL" clId="{DE795D6D-11FD-FD47-BA03-E425F2BD0E4F}" dt="2020-08-26T12:01:25.782" v="5" actId="2696"/>
        <pc:sldMkLst>
          <pc:docMk/>
          <pc:sldMk cId="1764363116" sldId="304"/>
        </pc:sldMkLst>
      </pc:sldChg>
      <pc:sldChg chg="del">
        <pc:chgData name="WINDRIDGE Philip" userId="a20730c1-1805-4191-9c68-6e52c8725e9f" providerId="ADAL" clId="{DE795D6D-11FD-FD47-BA03-E425F2BD0E4F}" dt="2020-08-26T12:01:25.794" v="6" actId="2696"/>
        <pc:sldMkLst>
          <pc:docMk/>
          <pc:sldMk cId="3450251786" sldId="305"/>
        </pc:sldMkLst>
      </pc:sldChg>
    </pc:docChg>
  </pc:docChgLst>
  <pc:docChgLst>
    <pc:chgData name="WINDRIDGE Philip" userId="a20730c1-1805-4191-9c68-6e52c8725e9f" providerId="ADAL" clId="{5EAE6808-F991-9047-8021-E294B712E2DF}"/>
    <pc:docChg chg="undo custSel addSld delSld modSld sldOrd">
      <pc:chgData name="WINDRIDGE Philip" userId="a20730c1-1805-4191-9c68-6e52c8725e9f" providerId="ADAL" clId="{5EAE6808-F991-9047-8021-E294B712E2DF}" dt="2020-09-27T13:40:05.111" v="822" actId="20578"/>
      <pc:docMkLst>
        <pc:docMk/>
      </pc:docMkLst>
      <pc:sldChg chg="del">
        <pc:chgData name="WINDRIDGE Philip" userId="a20730c1-1805-4191-9c68-6e52c8725e9f" providerId="ADAL" clId="{5EAE6808-F991-9047-8021-E294B712E2DF}" dt="2020-08-26T13:33:54.366" v="0" actId="2696"/>
        <pc:sldMkLst>
          <pc:docMk/>
          <pc:sldMk cId="2294452857" sldId="256"/>
        </pc:sldMkLst>
      </pc:sldChg>
      <pc:sldChg chg="add">
        <pc:chgData name="WINDRIDGE Philip" userId="a20730c1-1805-4191-9c68-6e52c8725e9f" providerId="ADAL" clId="{5EAE6808-F991-9047-8021-E294B712E2DF}" dt="2020-08-26T13:34:10.078" v="12"/>
        <pc:sldMkLst>
          <pc:docMk/>
          <pc:sldMk cId="2878144731" sldId="256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951665013" sldId="25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5EAE6808-F991-9047-8021-E294B712E2DF}" dt="2020-08-26T13:33:54.384" v="1" actId="2696"/>
        <pc:sldMkLst>
          <pc:docMk/>
          <pc:sldMk cId="2602508547" sldId="257"/>
        </pc:sldMkLst>
      </pc:sldChg>
      <pc:sldChg chg="modSp add mod">
        <pc:chgData name="WINDRIDGE Philip" userId="a20730c1-1805-4191-9c68-6e52c8725e9f" providerId="ADAL" clId="{5EAE6808-F991-9047-8021-E294B712E2DF}" dt="2020-08-26T13:34:10.244" v="15" actId="27636"/>
        <pc:sldMkLst>
          <pc:docMk/>
          <pc:sldMk cId="854361031" sldId="258"/>
        </pc:sldMkLst>
        <pc:spChg chg="mod">
          <ac:chgData name="WINDRIDGE Philip" userId="a20730c1-1805-4191-9c68-6e52c8725e9f" providerId="ADAL" clId="{5EAE6808-F991-9047-8021-E294B712E2DF}" dt="2020-08-26T13:34:10.244" v="15" actId="27636"/>
          <ac:spMkLst>
            <pc:docMk/>
            <pc:sldMk cId="854361031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5EAE6808-F991-9047-8021-E294B712E2DF}" dt="2020-08-26T13:33:54.527" v="10" actId="2696"/>
        <pc:sldMkLst>
          <pc:docMk/>
          <pc:sldMk cId="4195873761" sldId="258"/>
        </pc:sldMkLst>
      </pc:sldChg>
      <pc:sldChg chg="del">
        <pc:chgData name="WINDRIDGE Philip" userId="a20730c1-1805-4191-9c68-6e52c8725e9f" providerId="ADAL" clId="{5EAE6808-F991-9047-8021-E294B712E2DF}" dt="2020-08-26T13:33:54.538" v="11" actId="2696"/>
        <pc:sldMkLst>
          <pc:docMk/>
          <pc:sldMk cId="858680865" sldId="259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1352576341" sldId="25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5EAE6808-F991-9047-8021-E294B712E2DF}" dt="2020-08-26T13:33:54.424" v="3" actId="2696"/>
        <pc:sldMkLst>
          <pc:docMk/>
          <pc:sldMk cId="1796004578" sldId="260"/>
        </pc:sldMkLst>
      </pc:sldChg>
      <pc:sldChg chg="del">
        <pc:chgData name="WINDRIDGE Philip" userId="a20730c1-1805-4191-9c68-6e52c8725e9f" providerId="ADAL" clId="{5EAE6808-F991-9047-8021-E294B712E2DF}" dt="2020-08-26T13:33:54.442" v="4" actId="2696"/>
        <pc:sldMkLst>
          <pc:docMk/>
          <pc:sldMk cId="334941529" sldId="261"/>
        </pc:sldMkLst>
      </pc:sldChg>
      <pc:sldChg chg="del">
        <pc:chgData name="WINDRIDGE Philip" userId="a20730c1-1805-4191-9c68-6e52c8725e9f" providerId="ADAL" clId="{5EAE6808-F991-9047-8021-E294B712E2DF}" dt="2020-08-26T13:33:54.460" v="5" actId="2696"/>
        <pc:sldMkLst>
          <pc:docMk/>
          <pc:sldMk cId="3015876178" sldId="262"/>
        </pc:sldMkLst>
      </pc:sldChg>
      <pc:sldChg chg="del">
        <pc:chgData name="WINDRIDGE Philip" userId="a20730c1-1805-4191-9c68-6e52c8725e9f" providerId="ADAL" clId="{5EAE6808-F991-9047-8021-E294B712E2DF}" dt="2020-08-26T13:33:54.472" v="6" actId="2696"/>
        <pc:sldMkLst>
          <pc:docMk/>
          <pc:sldMk cId="1281705735" sldId="263"/>
        </pc:sldMkLst>
      </pc:sldChg>
      <pc:sldChg chg="del">
        <pc:chgData name="WINDRIDGE Philip" userId="a20730c1-1805-4191-9c68-6e52c8725e9f" providerId="ADAL" clId="{5EAE6808-F991-9047-8021-E294B712E2DF}" dt="2020-08-26T13:33:54.488" v="7" actId="2696"/>
        <pc:sldMkLst>
          <pc:docMk/>
          <pc:sldMk cId="47166000" sldId="264"/>
        </pc:sldMkLst>
      </pc:sldChg>
      <pc:sldChg chg="del">
        <pc:chgData name="WINDRIDGE Philip" userId="a20730c1-1805-4191-9c68-6e52c8725e9f" providerId="ADAL" clId="{5EAE6808-F991-9047-8021-E294B712E2DF}" dt="2020-08-26T13:33:54.507" v="8" actId="2696"/>
        <pc:sldMkLst>
          <pc:docMk/>
          <pc:sldMk cId="4027882343" sldId="265"/>
        </pc:sldMkLst>
      </pc:sldChg>
      <pc:sldChg chg="del">
        <pc:chgData name="WINDRIDGE Philip" userId="a20730c1-1805-4191-9c68-6e52c8725e9f" providerId="ADAL" clId="{5EAE6808-F991-9047-8021-E294B712E2DF}" dt="2020-08-26T13:33:54.519" v="9" actId="2696"/>
        <pc:sldMkLst>
          <pc:docMk/>
          <pc:sldMk cId="2878024548" sldId="266"/>
        </pc:sldMkLst>
      </pc:sldChg>
      <pc:sldChg chg="del">
        <pc:chgData name="WINDRIDGE Philip" userId="a20730c1-1805-4191-9c68-6e52c8725e9f" providerId="ADAL" clId="{5EAE6808-F991-9047-8021-E294B712E2DF}" dt="2020-08-26T13:33:54.404" v="2" actId="2696"/>
        <pc:sldMkLst>
          <pc:docMk/>
          <pc:sldMk cId="3462351679" sldId="267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231719908" sldId="31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6" creationId="{16AB350C-E6C2-E14F-9212-CFB88F311C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7" creationId="{E262F46A-DD25-DA41-AE23-089D3A60DED1}"/>
          </ac:spMkLst>
        </pc:spChg>
      </pc:sldChg>
      <pc:sldChg chg="delSp modSp add mod">
        <pc:chgData name="WINDRIDGE Philip" userId="a20730c1-1805-4191-9c68-6e52c8725e9f" providerId="ADAL" clId="{5EAE6808-F991-9047-8021-E294B712E2DF}" dt="2020-08-26T14:47:06.936" v="518" actId="478"/>
        <pc:sldMkLst>
          <pc:docMk/>
          <pc:sldMk cId="2465639242" sldId="321"/>
        </pc:sldMkLst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5" creationId="{02A14F68-44DB-A84A-98C7-6BD56C1DDD1B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8" creationId="{9AF95FB5-1A2C-ED47-9643-6E1730C3CA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10" creationId="{AEC9650D-EB04-8841-8C11-43ED292BDDE8}"/>
          </ac:spMkLst>
        </pc:spChg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11" creationId="{6DE3C895-8E39-DB4D-BED3-DC019DF90C7A}"/>
          </ac:spMkLst>
        </pc:spChg>
        <pc:spChg chg="del mod">
          <ac:chgData name="WINDRIDGE Philip" userId="a20730c1-1805-4191-9c68-6e52c8725e9f" providerId="ADAL" clId="{5EAE6808-F991-9047-8021-E294B712E2DF}" dt="2020-08-26T14:46:50.427" v="508" actId="478"/>
          <ac:spMkLst>
            <pc:docMk/>
            <pc:sldMk cId="2465639242" sldId="321"/>
            <ac:spMk id="12" creationId="{CACC97EA-40F4-7C4A-9BE8-B8FF21BA74CF}"/>
          </ac:spMkLst>
        </pc:spChg>
        <pc:spChg chg="del mod">
          <ac:chgData name="WINDRIDGE Philip" userId="a20730c1-1805-4191-9c68-6e52c8725e9f" providerId="ADAL" clId="{5EAE6808-F991-9047-8021-E294B712E2DF}" dt="2020-08-26T14:47:02.810" v="516" actId="478"/>
          <ac:spMkLst>
            <pc:docMk/>
            <pc:sldMk cId="2465639242" sldId="321"/>
            <ac:spMk id="16" creationId="{01F5D6B8-80CE-EB4A-8046-46146FA7553E}"/>
          </ac:spMkLst>
        </pc:spChg>
        <pc:spChg chg="del mod">
          <ac:chgData name="WINDRIDGE Philip" userId="a20730c1-1805-4191-9c68-6e52c8725e9f" providerId="ADAL" clId="{5EAE6808-F991-9047-8021-E294B712E2DF}" dt="2020-08-26T14:47:01.202" v="515" actId="478"/>
          <ac:spMkLst>
            <pc:docMk/>
            <pc:sldMk cId="2465639242" sldId="321"/>
            <ac:spMk id="21" creationId="{AD7C5BB7-0E8E-844D-A3DC-D37BFE2046A3}"/>
          </ac:spMkLst>
        </pc:spChg>
        <pc:cxnChg chg="del mod">
          <ac:chgData name="WINDRIDGE Philip" userId="a20730c1-1805-4191-9c68-6e52c8725e9f" providerId="ADAL" clId="{5EAE6808-F991-9047-8021-E294B712E2DF}" dt="2020-08-26T14:46:56.963" v="512" actId="478"/>
          <ac:cxnSpMkLst>
            <pc:docMk/>
            <pc:sldMk cId="2465639242" sldId="321"/>
            <ac:cxnSpMk id="13" creationId="{2B324903-EDCB-EB44-9C1D-03381E7F4174}"/>
          </ac:cxnSpMkLst>
        </pc:cxnChg>
        <pc:cxnChg chg="del mod">
          <ac:chgData name="WINDRIDGE Philip" userId="a20730c1-1805-4191-9c68-6e52c8725e9f" providerId="ADAL" clId="{5EAE6808-F991-9047-8021-E294B712E2DF}" dt="2020-08-26T14:46:55.436" v="511" actId="478"/>
          <ac:cxnSpMkLst>
            <pc:docMk/>
            <pc:sldMk cId="2465639242" sldId="321"/>
            <ac:cxnSpMk id="14" creationId="{F43F6608-F154-9148-8671-4A772235446E}"/>
          </ac:cxnSpMkLst>
        </pc:cxnChg>
        <pc:cxnChg chg="del mod">
          <ac:chgData name="WINDRIDGE Philip" userId="a20730c1-1805-4191-9c68-6e52c8725e9f" providerId="ADAL" clId="{5EAE6808-F991-9047-8021-E294B712E2DF}" dt="2020-08-26T14:46:58.390" v="513" actId="478"/>
          <ac:cxnSpMkLst>
            <pc:docMk/>
            <pc:sldMk cId="2465639242" sldId="321"/>
            <ac:cxnSpMk id="15" creationId="{8491527D-BD70-5F4C-93BA-6B15D76A0317}"/>
          </ac:cxnSpMkLst>
        </pc:cxnChg>
        <pc:cxnChg chg="del mod">
          <ac:chgData name="WINDRIDGE Philip" userId="a20730c1-1805-4191-9c68-6e52c8725e9f" providerId="ADAL" clId="{5EAE6808-F991-9047-8021-E294B712E2DF}" dt="2020-08-26T14:47:05.507" v="517" actId="478"/>
          <ac:cxnSpMkLst>
            <pc:docMk/>
            <pc:sldMk cId="2465639242" sldId="321"/>
            <ac:cxnSpMk id="17" creationId="{6CC13EB5-39A8-464E-9859-1B3F88D5BC45}"/>
          </ac:cxnSpMkLst>
        </pc:cxnChg>
        <pc:cxnChg chg="del mod">
          <ac:chgData name="WINDRIDGE Philip" userId="a20730c1-1805-4191-9c68-6e52c8725e9f" providerId="ADAL" clId="{5EAE6808-F991-9047-8021-E294B712E2DF}" dt="2020-08-26T14:47:06.936" v="518" actId="478"/>
          <ac:cxnSpMkLst>
            <pc:docMk/>
            <pc:sldMk cId="2465639242" sldId="321"/>
            <ac:cxnSpMk id="19" creationId="{B604010A-FEBA-2F43-95B8-221F7F1CBF21}"/>
          </ac:cxnSpMkLst>
        </pc:cxnChg>
        <pc:cxnChg chg="del mod">
          <ac:chgData name="WINDRIDGE Philip" userId="a20730c1-1805-4191-9c68-6e52c8725e9f" providerId="ADAL" clId="{5EAE6808-F991-9047-8021-E294B712E2DF}" dt="2020-08-26T14:46:52.511" v="509" actId="478"/>
          <ac:cxnSpMkLst>
            <pc:docMk/>
            <pc:sldMk cId="2465639242" sldId="321"/>
            <ac:cxnSpMk id="22" creationId="{E1482912-04A6-2B44-BFB9-62AB3035E179}"/>
          </ac:cxnSpMkLst>
        </pc:cxnChg>
        <pc:cxnChg chg="del mod">
          <ac:chgData name="WINDRIDGE Philip" userId="a20730c1-1805-4191-9c68-6e52c8725e9f" providerId="ADAL" clId="{5EAE6808-F991-9047-8021-E294B712E2DF}" dt="2020-08-26T14:46:53.720" v="510" actId="478"/>
          <ac:cxnSpMkLst>
            <pc:docMk/>
            <pc:sldMk cId="2465639242" sldId="321"/>
            <ac:cxnSpMk id="24" creationId="{CF76AF7D-852A-DA45-9E98-50BB69B33994}"/>
          </ac:cxnSpMkLst>
        </pc:cxnChg>
      </pc:sldChg>
      <pc:sldChg chg="modSp add mod">
        <pc:chgData name="WINDRIDGE Philip" userId="a20730c1-1805-4191-9c68-6e52c8725e9f" providerId="ADAL" clId="{5EAE6808-F991-9047-8021-E294B712E2DF}" dt="2020-08-26T13:53:32.470" v="187" actId="207"/>
        <pc:sldMkLst>
          <pc:docMk/>
          <pc:sldMk cId="3635388209" sldId="32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3:53:32.470" v="187" actId="207"/>
          <ac:spMkLst>
            <pc:docMk/>
            <pc:sldMk cId="3635388209" sldId="322"/>
            <ac:spMk id="9" creationId="{78BDE30E-22D9-0C41-9F22-49D388A0CC9D}"/>
          </ac:spMkLst>
        </pc:spChg>
        <pc:spChg chg="mod">
          <ac:chgData name="WINDRIDGE Philip" userId="a20730c1-1805-4191-9c68-6e52c8725e9f" providerId="ADAL" clId="{5EAE6808-F991-9047-8021-E294B712E2DF}" dt="2020-08-26T13:53:12.496" v="186" actId="14100"/>
          <ac:spMkLst>
            <pc:docMk/>
            <pc:sldMk cId="3635388209" sldId="322"/>
            <ac:spMk id="45" creationId="{2015E6AC-39A7-DA4A-B731-14AD73F964E8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9-27T13:21:21.374" v="717" actId="1076"/>
        <pc:sldMkLst>
          <pc:docMk/>
          <pc:sldMk cId="3044159735" sldId="323"/>
        </pc:sldMkLst>
        <pc:spChg chg="add mod">
          <ac:chgData name="WINDRIDGE Philip" userId="a20730c1-1805-4191-9c68-6e52c8725e9f" providerId="ADAL" clId="{5EAE6808-F991-9047-8021-E294B712E2DF}" dt="2020-09-27T13:21:01.403" v="714" actId="1076"/>
          <ac:spMkLst>
            <pc:docMk/>
            <pc:sldMk cId="3044159735" sldId="323"/>
            <ac:spMk id="3" creationId="{124AA4F0-B91F-EE4A-A5B1-51EE051BEC00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5:15.400" v="17" actId="1076"/>
          <ac:spMkLst>
            <pc:docMk/>
            <pc:sldMk cId="3044159735" sldId="323"/>
            <ac:spMk id="6" creationId="{4D5CA6B2-C996-DD43-A9E8-82FE8B17E02C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7" creationId="{B53148A7-D95F-3045-A021-50317EB73370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8" creationId="{928C1923-09B0-3A4E-9C37-2824BC430DE7}"/>
          </ac:spMkLst>
        </pc:spChg>
        <pc:spChg chg="add mod">
          <ac:chgData name="WINDRIDGE Philip" userId="a20730c1-1805-4191-9c68-6e52c8725e9f" providerId="ADAL" clId="{5EAE6808-F991-9047-8021-E294B712E2DF}" dt="2020-09-27T13:18:57.622" v="693" actId="20577"/>
          <ac:spMkLst>
            <pc:docMk/>
            <pc:sldMk cId="3044159735" sldId="323"/>
            <ac:spMk id="9" creationId="{90B31C1B-A451-4543-A608-E591BABEC8EC}"/>
          </ac:spMkLst>
        </pc:spChg>
        <pc:spChg chg="add del mod">
          <ac:chgData name="WINDRIDGE Philip" userId="a20730c1-1805-4191-9c68-6e52c8725e9f" providerId="ADAL" clId="{5EAE6808-F991-9047-8021-E294B712E2DF}" dt="2020-09-27T13:20:21.856" v="707" actId="478"/>
          <ac:spMkLst>
            <pc:docMk/>
            <pc:sldMk cId="3044159735" sldId="323"/>
            <ac:spMk id="10" creationId="{9D1456AC-6568-6046-AD76-3FE0F69777CA}"/>
          </ac:spMkLst>
        </pc:spChg>
        <pc:spChg chg="add del mod">
          <ac:chgData name="WINDRIDGE Philip" userId="a20730c1-1805-4191-9c68-6e52c8725e9f" providerId="ADAL" clId="{5EAE6808-F991-9047-8021-E294B712E2DF}" dt="2020-09-27T13:20:11.408" v="706" actId="478"/>
          <ac:spMkLst>
            <pc:docMk/>
            <pc:sldMk cId="3044159735" sldId="323"/>
            <ac:spMk id="11" creationId="{AF569679-3D63-2945-A31C-1C8C27E26D10}"/>
          </ac:spMkLst>
        </pc:spChg>
        <pc:spChg chg="add mod">
          <ac:chgData name="WINDRIDGE Philip" userId="a20730c1-1805-4191-9c68-6e52c8725e9f" providerId="ADAL" clId="{5EAE6808-F991-9047-8021-E294B712E2DF}" dt="2020-09-27T13:21:21.374" v="717" actId="1076"/>
          <ac:spMkLst>
            <pc:docMk/>
            <pc:sldMk cId="3044159735" sldId="323"/>
            <ac:spMk id="12" creationId="{669CB36E-7944-2B40-8B36-CBDAFC273940}"/>
          </ac:spMkLst>
        </pc:spChg>
      </pc:sldChg>
      <pc:sldChg chg="modSp add mod">
        <pc:chgData name="WINDRIDGE Philip" userId="a20730c1-1805-4191-9c68-6e52c8725e9f" providerId="ADAL" clId="{5EAE6808-F991-9047-8021-E294B712E2DF}" dt="2020-08-26T13:49:17.910" v="172" actId="20577"/>
        <pc:sldMkLst>
          <pc:docMk/>
          <pc:sldMk cId="3405956913" sldId="324"/>
        </pc:sldMkLst>
        <pc:spChg chg="mod">
          <ac:chgData name="WINDRIDGE Philip" userId="a20730c1-1805-4191-9c68-6e52c8725e9f" providerId="ADAL" clId="{5EAE6808-F991-9047-8021-E294B712E2DF}" dt="2020-08-26T13:48:09.070" v="165" actId="1076"/>
          <ac:spMkLst>
            <pc:docMk/>
            <pc:sldMk cId="3405956913" sldId="324"/>
            <ac:spMk id="3" creationId="{746EC31F-C9FE-704C-BC70-6BBB633EE77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48:16.124" v="166" actId="1076"/>
          <ac:spMkLst>
            <pc:docMk/>
            <pc:sldMk cId="3405956913" sldId="324"/>
            <ac:spMk id="6" creationId="{05C0501C-7C8C-FD46-93CA-77021C87EF96}"/>
          </ac:spMkLst>
        </pc:spChg>
        <pc:spChg chg="mod">
          <ac:chgData name="WINDRIDGE Philip" userId="a20730c1-1805-4191-9c68-6e52c8725e9f" providerId="ADAL" clId="{5EAE6808-F991-9047-8021-E294B712E2DF}" dt="2020-08-26T13:48:45.599" v="168" actId="14100"/>
          <ac:spMkLst>
            <pc:docMk/>
            <pc:sldMk cId="3405956913" sldId="324"/>
            <ac:spMk id="7" creationId="{53D3A2AE-73B4-8540-B5EC-A5C59788CC14}"/>
          </ac:spMkLst>
        </pc:spChg>
        <pc:spChg chg="mod">
          <ac:chgData name="WINDRIDGE Philip" userId="a20730c1-1805-4191-9c68-6e52c8725e9f" providerId="ADAL" clId="{5EAE6808-F991-9047-8021-E294B712E2DF}" dt="2020-08-26T13:48:02.816" v="164" actId="1076"/>
          <ac:spMkLst>
            <pc:docMk/>
            <pc:sldMk cId="3405956913" sldId="324"/>
            <ac:spMk id="15" creationId="{00B70112-67EA-9C4D-9589-2932BF8BC309}"/>
          </ac:spMkLst>
        </pc:spChg>
        <pc:spChg chg="mod">
          <ac:chgData name="WINDRIDGE Philip" userId="a20730c1-1805-4191-9c68-6e52c8725e9f" providerId="ADAL" clId="{5EAE6808-F991-9047-8021-E294B712E2DF}" dt="2020-08-26T13:46:51.683" v="130" actId="14100"/>
          <ac:spMkLst>
            <pc:docMk/>
            <pc:sldMk cId="3405956913" sldId="324"/>
            <ac:spMk id="21" creationId="{820A0D42-87C3-984F-95EB-D43C19795EA7}"/>
          </ac:spMkLst>
        </pc:spChg>
        <pc:spChg chg="mod">
          <ac:chgData name="WINDRIDGE Philip" userId="a20730c1-1805-4191-9c68-6e52c8725e9f" providerId="ADAL" clId="{5EAE6808-F991-9047-8021-E294B712E2DF}" dt="2020-08-26T13:47:00.750" v="131" actId="14100"/>
          <ac:spMkLst>
            <pc:docMk/>
            <pc:sldMk cId="3405956913" sldId="324"/>
            <ac:spMk id="24" creationId="{49A4D34B-ACA0-AF45-AF0D-C73F5A96D0DC}"/>
          </ac:spMkLst>
        </pc:spChg>
        <pc:spChg chg="mod">
          <ac:chgData name="WINDRIDGE Philip" userId="a20730c1-1805-4191-9c68-6e52c8725e9f" providerId="ADAL" clId="{5EAE6808-F991-9047-8021-E294B712E2DF}" dt="2020-08-26T13:47:11.134" v="132" actId="14100"/>
          <ac:spMkLst>
            <pc:docMk/>
            <pc:sldMk cId="3405956913" sldId="324"/>
            <ac:spMk id="25" creationId="{2A99FEE8-298D-7D47-B7B0-1299B2ECDD25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28" creationId="{4C0B6AEB-501E-F34E-804B-051623F1D58A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0" creationId="{33ACD4B8-020A-6A49-B8B2-1FBCB69CFB04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2" creationId="{21A877B7-7817-7E4A-8C00-172D5C98BA75}"/>
          </ac:spMkLst>
        </pc:spChg>
        <pc:spChg chg="mod">
          <ac:chgData name="WINDRIDGE Philip" userId="a20730c1-1805-4191-9c68-6e52c8725e9f" providerId="ADAL" clId="{5EAE6808-F991-9047-8021-E294B712E2DF}" dt="2020-08-26T13:49:17.910" v="172" actId="20577"/>
          <ac:spMkLst>
            <pc:docMk/>
            <pc:sldMk cId="3405956913" sldId="324"/>
            <ac:spMk id="33" creationId="{0AC4E208-FB2C-FA4F-8BD5-CA4FAB5D2487}"/>
          </ac:spMkLst>
        </pc:spChg>
      </pc:sldChg>
      <pc:sldChg chg="modSp add del">
        <pc:chgData name="WINDRIDGE Philip" userId="a20730c1-1805-4191-9c68-6e52c8725e9f" providerId="ADAL" clId="{5EAE6808-F991-9047-8021-E294B712E2DF}" dt="2020-08-26T13:52:16.997" v="183" actId="2696"/>
        <pc:sldMkLst>
          <pc:docMk/>
          <pc:sldMk cId="3859913496" sldId="32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3:56:37.774" v="231" actId="2696"/>
        <pc:sldMkLst>
          <pc:docMk/>
          <pc:sldMk cId="2725392917" sldId="32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26:18.860" v="288" actId="2696"/>
        <pc:sldMkLst>
          <pc:docMk/>
          <pc:sldMk cId="2675431364" sldId="32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00:17.059" v="244" actId="2696"/>
        <pc:sldMkLst>
          <pc:docMk/>
          <pc:sldMk cId="1524993953" sldId="32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4:29:31.848" v="327" actId="2696"/>
        <pc:sldMkLst>
          <pc:docMk/>
          <pc:sldMk cId="4053160917" sldId="331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4:27:07.985" v="290" actId="207"/>
          <ac:spMkLst>
            <pc:docMk/>
            <pc:sldMk cId="4053160917" sldId="331"/>
            <ac:spMk id="14" creationId="{E9C82496-230F-9B48-8FD5-0FD1F31BBFE4}"/>
          </ac:spMkLst>
        </pc:spChg>
        <pc:spChg chg="mod">
          <ac:chgData name="WINDRIDGE Philip" userId="a20730c1-1805-4191-9c68-6e52c8725e9f" providerId="ADAL" clId="{5EAE6808-F991-9047-8021-E294B712E2DF}" dt="2020-08-26T14:26:57.643" v="289" actId="14100"/>
          <ac:spMkLst>
            <pc:docMk/>
            <pc:sldMk cId="4053160917" sldId="331"/>
            <ac:spMk id="26" creationId="{FF720731-B33E-7540-A0DD-58123043B1B4}"/>
          </ac:spMkLst>
        </pc:spChg>
      </pc:sldChg>
      <pc:sldChg chg="modSp add del">
        <pc:chgData name="WINDRIDGE Philip" userId="a20730c1-1805-4191-9c68-6e52c8725e9f" providerId="ADAL" clId="{5EAE6808-F991-9047-8021-E294B712E2DF}" dt="2020-08-26T14:32:36.632" v="387" actId="2696"/>
        <pc:sldMkLst>
          <pc:docMk/>
          <pc:sldMk cId="2280362140" sldId="33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3:42:04.527" v="93" actId="2696"/>
        <pc:sldMkLst>
          <pc:docMk/>
          <pc:sldMk cId="3943935426" sldId="33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7:01.148" v="40" actId="14100"/>
          <ac:spMkLst>
            <pc:docMk/>
            <pc:sldMk cId="3943935426" sldId="333"/>
            <ac:spMk id="9" creationId="{00505FB0-DC2A-7747-B9E0-DA4558043FF3}"/>
          </ac:spMkLst>
        </pc:spChg>
        <pc:spChg chg="mod">
          <ac:chgData name="WINDRIDGE Philip" userId="a20730c1-1805-4191-9c68-6e52c8725e9f" providerId="ADAL" clId="{5EAE6808-F991-9047-8021-E294B712E2DF}" dt="2020-08-26T13:37:26.517" v="45" actId="1038"/>
          <ac:spMkLst>
            <pc:docMk/>
            <pc:sldMk cId="3943935426" sldId="333"/>
            <ac:spMk id="12" creationId="{E17E2A1D-38DC-9D44-BF1D-FE956E434ED3}"/>
          </ac:spMkLst>
        </pc:spChg>
        <pc:spChg chg="mod">
          <ac:chgData name="WINDRIDGE Philip" userId="a20730c1-1805-4191-9c68-6e52c8725e9f" providerId="ADAL" clId="{5EAE6808-F991-9047-8021-E294B712E2DF}" dt="2020-08-26T13:37:09.878" v="41" actId="14100"/>
          <ac:spMkLst>
            <pc:docMk/>
            <pc:sldMk cId="3943935426" sldId="333"/>
            <ac:spMk id="15" creationId="{1DC31021-8BF5-2F4C-BCA0-3F2906BC126B}"/>
          </ac:spMkLst>
        </pc:spChg>
      </pc:sldChg>
      <pc:sldChg chg="modSp add del">
        <pc:chgData name="WINDRIDGE Philip" userId="a20730c1-1805-4191-9c68-6e52c8725e9f" providerId="ADAL" clId="{5EAE6808-F991-9047-8021-E294B712E2DF}" dt="2020-08-26T13:46:31.100" v="129" actId="2696"/>
        <pc:sldMkLst>
          <pc:docMk/>
          <pc:sldMk cId="625983684" sldId="334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4:36:49.584" v="405" actId="2696"/>
        <pc:sldMkLst>
          <pc:docMk/>
          <pc:sldMk cId="3931535349" sldId="33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40:08.255" v="418" actId="2696"/>
        <pc:sldMkLst>
          <pc:docMk/>
          <pc:sldMk cId="3920046645" sldId="336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5" creationId="{7215F87D-ED50-1643-A40B-095845A6B1CD}"/>
          </ac:spMkLst>
        </pc:spChg>
      </pc:sldChg>
      <pc:sldChg chg="addSp modSp add mod ord">
        <pc:chgData name="WINDRIDGE Philip" userId="a20730c1-1805-4191-9c68-6e52c8725e9f" providerId="ADAL" clId="{5EAE6808-F991-9047-8021-E294B712E2DF}" dt="2020-09-27T13:40:05.111" v="822" actId="20578"/>
        <pc:sldMkLst>
          <pc:docMk/>
          <pc:sldMk cId="1132921649" sldId="337"/>
        </pc:sldMkLst>
        <pc:spChg chg="mod">
          <ac:chgData name="WINDRIDGE Philip" userId="a20730c1-1805-4191-9c68-6e52c8725e9f" providerId="ADAL" clId="{5EAE6808-F991-9047-8021-E294B712E2DF}" dt="2020-08-26T13:34:10.229" v="14" actId="27636"/>
          <ac:spMkLst>
            <pc:docMk/>
            <pc:sldMk cId="1132921649" sldId="337"/>
            <ac:spMk id="3" creationId="{DA77B312-9BF3-3743-B3F2-AA55C2FFCA9A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4" creationId="{87385AF5-18F1-4D44-B445-01D5CE87D309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5" creationId="{90845021-733B-324A-AAA1-3F1DBDFA1A14}"/>
          </ac:spMkLst>
        </pc:spChg>
        <pc:spChg chg="add mod">
          <ac:chgData name="WINDRIDGE Philip" userId="a20730c1-1805-4191-9c68-6e52c8725e9f" providerId="ADAL" clId="{5EAE6808-F991-9047-8021-E294B712E2DF}" dt="2020-09-27T13:35:54.616" v="821" actId="20577"/>
          <ac:spMkLst>
            <pc:docMk/>
            <pc:sldMk cId="1132921649" sldId="337"/>
            <ac:spMk id="6" creationId="{3DF331AB-4E8F-BA42-B393-0695B2915FB1}"/>
          </ac:spMkLst>
        </pc:spChg>
        <pc:cxnChg chg="add mod">
          <ac:chgData name="WINDRIDGE Philip" userId="a20730c1-1805-4191-9c68-6e52c8725e9f" providerId="ADAL" clId="{5EAE6808-F991-9047-8021-E294B712E2DF}" dt="2020-09-27T13:35:46.709" v="796" actId="1076"/>
          <ac:cxnSpMkLst>
            <pc:docMk/>
            <pc:sldMk cId="1132921649" sldId="337"/>
            <ac:cxnSpMk id="7" creationId="{E209BE3D-F284-C947-898D-EC87E8535BF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9-27T13:33:13.765" v="794" actId="207"/>
        <pc:sldMkLst>
          <pc:docMk/>
          <pc:sldMk cId="2980539383" sldId="33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3" creationId="{7C4D831E-B5AA-4A46-B74C-32D483FF718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4" creationId="{61D0100E-735F-074B-9E9B-FE0CE85CFA34}"/>
          </ac:spMkLst>
        </pc:spChg>
        <pc:spChg chg="mod">
          <ac:chgData name="WINDRIDGE Philip" userId="a20730c1-1805-4191-9c68-6e52c8725e9f" providerId="ADAL" clId="{5EAE6808-F991-9047-8021-E294B712E2DF}" dt="2020-08-26T13:34:10.206" v="13" actId="27636"/>
          <ac:spMkLst>
            <pc:docMk/>
            <pc:sldMk cId="2980539383" sldId="338"/>
            <ac:spMk id="6" creationId="{2F3539B2-EEFF-7442-B619-19B9D896DD9F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7" creationId="{FE69B924-B313-CC42-AA51-0E8AE6E754ED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8" creationId="{35E4A3CB-A3BF-654C-81A0-5FB8BBCFF015}"/>
          </ac:spMkLst>
        </pc:spChg>
        <pc:spChg chg="mod">
          <ac:chgData name="WINDRIDGE Philip" userId="a20730c1-1805-4191-9c68-6e52c8725e9f" providerId="ADAL" clId="{5EAE6808-F991-9047-8021-E294B712E2DF}" dt="2020-08-26T14:43:24.973" v="468" actId="207"/>
          <ac:spMkLst>
            <pc:docMk/>
            <pc:sldMk cId="2980539383" sldId="338"/>
            <ac:spMk id="9" creationId="{835AD6FB-0A64-CC41-87F1-2FAFDE816988}"/>
          </ac:spMkLst>
        </pc:spChg>
        <pc:spChg chg="mod">
          <ac:chgData name="WINDRIDGE Philip" userId="a20730c1-1805-4191-9c68-6e52c8725e9f" providerId="ADAL" clId="{5EAE6808-F991-9047-8021-E294B712E2DF}" dt="2020-09-27T13:33:13.765" v="794" actId="207"/>
          <ac:spMkLst>
            <pc:docMk/>
            <pc:sldMk cId="2980539383" sldId="338"/>
            <ac:spMk id="10" creationId="{2E74AD1E-0B05-F040-B37F-624157F8157A}"/>
          </ac:spMkLst>
        </pc:spChg>
        <pc:spChg chg="mod">
          <ac:chgData name="WINDRIDGE Philip" userId="a20730c1-1805-4191-9c68-6e52c8725e9f" providerId="ADAL" clId="{5EAE6808-F991-9047-8021-E294B712E2DF}" dt="2020-08-26T14:42:36.788" v="462" actId="1038"/>
          <ac:spMkLst>
            <pc:docMk/>
            <pc:sldMk cId="2980539383" sldId="338"/>
            <ac:spMk id="11" creationId="{07C5324B-AA2F-7C4D-BCCE-45320713C2AC}"/>
          </ac:spMkLst>
        </pc:spChg>
        <pc:spChg chg="mod">
          <ac:chgData name="WINDRIDGE Philip" userId="a20730c1-1805-4191-9c68-6e52c8725e9f" providerId="ADAL" clId="{5EAE6808-F991-9047-8021-E294B712E2DF}" dt="2020-08-26T14:43:17.324" v="466" actId="692"/>
          <ac:spMkLst>
            <pc:docMk/>
            <pc:sldMk cId="2980539383" sldId="338"/>
            <ac:spMk id="12" creationId="{450EED9B-9730-4B41-ABAC-5D726CAE6DBE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6" creationId="{846C5941-511B-664E-AD99-D93F669CD61C}"/>
          </ac:spMkLst>
        </pc:spChg>
        <pc:cxnChg chg="add del mod">
          <ac:chgData name="WINDRIDGE Philip" userId="a20730c1-1805-4191-9c68-6e52c8725e9f" providerId="ADAL" clId="{5EAE6808-F991-9047-8021-E294B712E2DF}" dt="2020-08-26T14:43:17.324" v="466" actId="692"/>
          <ac:cxnSpMkLst>
            <pc:docMk/>
            <pc:sldMk cId="2980539383" sldId="338"/>
            <ac:cxnSpMk id="13" creationId="{7C6DE579-5EDC-674E-B96E-07FBB6D9815C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9-27T13:22:31.862" v="768" actId="1035"/>
        <pc:sldMkLst>
          <pc:docMk/>
          <pc:sldMk cId="3325668780" sldId="339"/>
        </pc:sldMkLst>
        <pc:spChg chg="del">
          <ac:chgData name="WINDRIDGE Philip" userId="a20730c1-1805-4191-9c68-6e52c8725e9f" providerId="ADAL" clId="{5EAE6808-F991-9047-8021-E294B712E2DF}" dt="2020-08-26T13:39:29.923" v="88" actId="478"/>
          <ac:spMkLst>
            <pc:docMk/>
            <pc:sldMk cId="3325668780" sldId="339"/>
            <ac:spMk id="7" creationId="{B53148A7-D95F-3045-A021-50317EB73370}"/>
          </ac:spMkLst>
        </pc:spChg>
        <pc:spChg chg="del">
          <ac:chgData name="WINDRIDGE Philip" userId="a20730c1-1805-4191-9c68-6e52c8725e9f" providerId="ADAL" clId="{5EAE6808-F991-9047-8021-E294B712E2DF}" dt="2020-08-26T13:39:42.428" v="89" actId="478"/>
          <ac:spMkLst>
            <pc:docMk/>
            <pc:sldMk cId="3325668780" sldId="339"/>
            <ac:spMk id="8" creationId="{928C1923-09B0-3A4E-9C37-2824BC430DE7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9" creationId="{005D282C-9FAE-C443-A465-B31EFDBA108A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0" creationId="{25BD26E9-ED8F-2C49-AB6C-63A95F05AB44}"/>
          </ac:spMkLst>
        </pc:spChg>
        <pc:spChg chg="add mod">
          <ac:chgData name="WINDRIDGE Philip" userId="a20730c1-1805-4191-9c68-6e52c8725e9f" providerId="ADAL" clId="{5EAE6808-F991-9047-8021-E294B712E2DF}" dt="2020-09-27T13:22:31.862" v="768" actId="1035"/>
          <ac:spMkLst>
            <pc:docMk/>
            <pc:sldMk cId="3325668780" sldId="339"/>
            <ac:spMk id="11" creationId="{FC1FF1CC-6903-3843-8025-D09E1E937F61}"/>
          </ac:spMkLst>
        </pc:spChg>
        <pc:spChg chg="add mod">
          <ac:chgData name="WINDRIDGE Philip" userId="a20730c1-1805-4191-9c68-6e52c8725e9f" providerId="ADAL" clId="{5EAE6808-F991-9047-8021-E294B712E2DF}" dt="2020-08-26T13:37:49.817" v="46"/>
          <ac:spMkLst>
            <pc:docMk/>
            <pc:sldMk cId="3325668780" sldId="339"/>
            <ac:spMk id="12" creationId="{4FF51E55-AA6D-764C-A0D4-E42020B28671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3" creationId="{614A5178-B03E-ED4E-A1B7-2B49EBAC39A2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9-27T13:23:50.907" v="792" actId="14100"/>
        <pc:sldMkLst>
          <pc:docMk/>
          <pc:sldMk cId="2481487691" sldId="340"/>
        </pc:sldMkLst>
        <pc:spChg chg="add del">
          <ac:chgData name="WINDRIDGE Philip" userId="a20730c1-1805-4191-9c68-6e52c8725e9f" providerId="ADAL" clId="{5EAE6808-F991-9047-8021-E294B712E2DF}" dt="2020-08-26T13:44:17.622" v="106" actId="478"/>
          <ac:spMkLst>
            <pc:docMk/>
            <pc:sldMk cId="2481487691" sldId="340"/>
            <ac:spMk id="9" creationId="{005D282C-9FAE-C443-A465-B31EFDBA108A}"/>
          </ac:spMkLst>
        </pc:spChg>
        <pc:spChg chg="del">
          <ac:chgData name="WINDRIDGE Philip" userId="a20730c1-1805-4191-9c68-6e52c8725e9f" providerId="ADAL" clId="{5EAE6808-F991-9047-8021-E294B712E2DF}" dt="2020-08-26T13:43:58.308" v="96" actId="478"/>
          <ac:spMkLst>
            <pc:docMk/>
            <pc:sldMk cId="2481487691" sldId="340"/>
            <ac:spMk id="10" creationId="{25BD26E9-ED8F-2C49-AB6C-63A95F05AB44}"/>
          </ac:spMkLst>
        </pc:spChg>
        <pc:spChg chg="add del">
          <ac:chgData name="WINDRIDGE Philip" userId="a20730c1-1805-4191-9c68-6e52c8725e9f" providerId="ADAL" clId="{5EAE6808-F991-9047-8021-E294B712E2DF}" dt="2020-08-26T13:44:20.717" v="107" actId="478"/>
          <ac:spMkLst>
            <pc:docMk/>
            <pc:sldMk cId="2481487691" sldId="340"/>
            <ac:spMk id="11" creationId="{FC1FF1CC-6903-3843-8025-D09E1E937F61}"/>
          </ac:spMkLst>
        </pc:spChg>
        <pc:spChg chg="add del">
          <ac:chgData name="WINDRIDGE Philip" userId="a20730c1-1805-4191-9c68-6e52c8725e9f" providerId="ADAL" clId="{5EAE6808-F991-9047-8021-E294B712E2DF}" dt="2020-08-26T13:44:24.565" v="109" actId="478"/>
          <ac:spMkLst>
            <pc:docMk/>
            <pc:sldMk cId="2481487691" sldId="340"/>
            <ac:spMk id="12" creationId="{4FF51E55-AA6D-764C-A0D4-E42020B28671}"/>
          </ac:spMkLst>
        </pc:spChg>
        <pc:spChg chg="add del">
          <ac:chgData name="WINDRIDGE Philip" userId="a20730c1-1805-4191-9c68-6e52c8725e9f" providerId="ADAL" clId="{5EAE6808-F991-9047-8021-E294B712E2DF}" dt="2020-08-26T13:44:22.531" v="108" actId="478"/>
          <ac:spMkLst>
            <pc:docMk/>
            <pc:sldMk cId="2481487691" sldId="340"/>
            <ac:spMk id="13" creationId="{614A5178-B03E-ED4E-A1B7-2B49EBAC39A2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4" creationId="{F4C075AE-D4F2-294E-83C7-E98EDA6CBE60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7" creationId="{4180AD9D-81F7-554C-9B7B-54B4C66F2898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8" creationId="{A4E261C9-61BA-5943-9077-D67B3A0E4CEA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20" creationId="{E8CA31AA-4C71-F449-9B46-433FE6BCA3D3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2" creationId="{7B2BB45A-182E-B840-B184-2BC6941C77DD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5" creationId="{F2F25A1D-4357-EE44-9AD6-291A67973960}"/>
          </ac:spMkLst>
        </pc:spChg>
        <pc:spChg chg="add mod">
          <ac:chgData name="WINDRIDGE Philip" userId="a20730c1-1805-4191-9c68-6e52c8725e9f" providerId="ADAL" clId="{5EAE6808-F991-9047-8021-E294B712E2DF}" dt="2020-09-27T13:23:31.141" v="788" actId="14100"/>
          <ac:spMkLst>
            <pc:docMk/>
            <pc:sldMk cId="2481487691" sldId="340"/>
            <ac:spMk id="26" creationId="{F0A3C5C6-C2E8-C240-9AE8-5F184B86B2B8}"/>
          </ac:spMkLst>
        </pc:spChg>
        <pc:spChg chg="add mod">
          <ac:chgData name="WINDRIDGE Philip" userId="a20730c1-1805-4191-9c68-6e52c8725e9f" providerId="ADAL" clId="{5EAE6808-F991-9047-8021-E294B712E2DF}" dt="2020-09-27T13:23:41.007" v="790" actId="14100"/>
          <ac:spMkLst>
            <pc:docMk/>
            <pc:sldMk cId="2481487691" sldId="340"/>
            <ac:spMk id="28" creationId="{ACB55212-6879-A04A-BD5D-9099141DD2C5}"/>
          </ac:spMkLst>
        </pc:sp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5" creationId="{B68AA40B-3E4B-F648-9B8A-7CBB89C39506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6" creationId="{A2621C8C-A8AE-4B45-A4C0-E86BABC2906A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9" creationId="{917B5B92-C7C3-C94D-9BB4-89295255AAFC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21" creationId="{8975EE4D-3F2B-2A40-9D61-582643A30995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3" creationId="{954A6245-EE3A-204B-AA9B-5CCEB7E516C4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4" creationId="{2F4396DC-9349-6D42-94D1-A6F0E9982123}"/>
          </ac:cxnSpMkLst>
        </pc:cxnChg>
        <pc:cxnChg chg="add mod">
          <ac:chgData name="WINDRIDGE Philip" userId="a20730c1-1805-4191-9c68-6e52c8725e9f" providerId="ADAL" clId="{5EAE6808-F991-9047-8021-E294B712E2DF}" dt="2020-09-27T13:23:31.141" v="788" actId="14100"/>
          <ac:cxnSpMkLst>
            <pc:docMk/>
            <pc:sldMk cId="2481487691" sldId="340"/>
            <ac:cxnSpMk id="27" creationId="{81A30491-5196-2042-AF52-394EFA713038}"/>
          </ac:cxnSpMkLst>
        </pc:cxnChg>
        <pc:cxnChg chg="add mod">
          <ac:chgData name="WINDRIDGE Philip" userId="a20730c1-1805-4191-9c68-6e52c8725e9f" providerId="ADAL" clId="{5EAE6808-F991-9047-8021-E294B712E2DF}" dt="2020-09-27T13:23:50.907" v="792" actId="14100"/>
          <ac:cxnSpMkLst>
            <pc:docMk/>
            <pc:sldMk cId="2481487691" sldId="340"/>
            <ac:cxnSpMk id="29" creationId="{3190AD04-CEC6-654E-B11A-E2F1D4736F51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52:09.217" v="520" actId="207"/>
        <pc:sldMkLst>
          <pc:docMk/>
          <pc:sldMk cId="3418876979" sldId="341"/>
        </pc:sldMkLst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" creationId="{746EC31F-C9FE-704C-BC70-6BBB633EE771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6" creationId="{05C0501C-7C8C-FD46-93CA-77021C87EF96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7" creationId="{53D3A2AE-73B4-8540-B5EC-A5C59788CC14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15" creationId="{00B70112-67EA-9C4D-9589-2932BF8BC309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16" creationId="{14D2AC29-E33A-8D48-ADDD-5B5442782CC4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20" creationId="{9A3256EA-8996-5547-8D66-CF95BD68B130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3" creationId="{0AC4E208-FB2C-FA4F-8BD5-CA4FAB5D2487}"/>
          </ac:spMkLst>
        </pc:sp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7" creationId="{3D83A334-E432-DC4D-BE8F-B5B5C90D584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8" creationId="{973D4D41-518C-EB4A-BE47-96FA482A88E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9" creationId="{C626916D-2F4C-4B48-B854-0D75FF9A7284}"/>
          </ac:cxnSpMkLst>
        </pc:cxnChg>
      </pc:sldChg>
      <pc:sldChg chg="modSp add del">
        <pc:chgData name="WINDRIDGE Philip" userId="a20730c1-1805-4191-9c68-6e52c8725e9f" providerId="ADAL" clId="{5EAE6808-F991-9047-8021-E294B712E2DF}" dt="2020-08-26T13:43:09.572" v="95"/>
        <pc:sldMkLst>
          <pc:docMk/>
          <pc:sldMk cId="4047721730" sldId="341"/>
        </pc:sldMkLst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5" creationId="{518CCC05-964F-274F-B160-19AD5FB9A049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56:27.092" v="230" actId="207"/>
        <pc:sldMkLst>
          <pc:docMk/>
          <pc:sldMk cId="2723260589" sldId="342"/>
        </pc:sldMkLst>
        <pc:spChg chg="del">
          <ac:chgData name="WINDRIDGE Philip" userId="a20730c1-1805-4191-9c68-6e52c8725e9f" providerId="ADAL" clId="{5EAE6808-F991-9047-8021-E294B712E2DF}" dt="2020-08-26T13:55:30.225" v="225" actId="478"/>
          <ac:spMkLst>
            <pc:docMk/>
            <pc:sldMk cId="2723260589" sldId="342"/>
            <ac:spMk id="3" creationId="{391640F1-B7CA-AA44-8906-DACAB552F16C}"/>
          </ac:spMkLst>
        </pc:spChg>
        <pc:spChg chg="del">
          <ac:chgData name="WINDRIDGE Philip" userId="a20730c1-1805-4191-9c68-6e52c8725e9f" providerId="ADAL" clId="{5EAE6808-F991-9047-8021-E294B712E2DF}" dt="2020-08-26T13:55:08.335" v="224" actId="478"/>
          <ac:spMkLst>
            <pc:docMk/>
            <pc:sldMk cId="2723260589" sldId="342"/>
            <ac:spMk id="9" creationId="{78BDE30E-22D9-0C41-9F22-49D388A0CC9D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0" creationId="{17B11A1F-4426-8B48-8F18-75473F192B33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1" creationId="{1EF09C4C-D8EB-214B-B82F-4B2FA18B394B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2" creationId="{E1A98134-88F4-9245-B26A-27D22EACF71E}"/>
          </ac:spMkLst>
        </pc:spChg>
        <pc:spChg chg="add mod">
          <ac:chgData name="WINDRIDGE Philip" userId="a20730c1-1805-4191-9c68-6e52c8725e9f" providerId="ADAL" clId="{5EAE6808-F991-9047-8021-E294B712E2DF}" dt="2020-08-26T13:56:27.092" v="230" actId="207"/>
          <ac:spMkLst>
            <pc:docMk/>
            <pc:sldMk cId="2723260589" sldId="342"/>
            <ac:spMk id="16" creationId="{84CD0269-F5BE-C54B-8B84-034ED26AB0B6}"/>
          </ac:spMkLst>
        </pc:sp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3" creationId="{FFBA0E07-7D82-FE49-8AB7-8057678C13DA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4" creationId="{990F56AF-F81D-CE4C-8E65-905874ADDA7F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5" creationId="{C87DA829-CC61-654F-A83F-B538256EB2A1}"/>
          </ac:cxnSpMkLst>
        </pc:cxnChg>
      </pc:sldChg>
      <pc:sldChg chg="addSp delSp modSp add del mod">
        <pc:chgData name="WINDRIDGE Philip" userId="a20730c1-1805-4191-9c68-6e52c8725e9f" providerId="ADAL" clId="{5EAE6808-F991-9047-8021-E294B712E2DF}" dt="2020-08-26T14:22:31.734" v="246" actId="2696"/>
        <pc:sldMkLst>
          <pc:docMk/>
          <pc:sldMk cId="1781686369" sldId="343"/>
        </pc:sldMkLst>
        <pc:spChg chg="del">
          <ac:chgData name="WINDRIDGE Philip" userId="a20730c1-1805-4191-9c68-6e52c8725e9f" providerId="ADAL" clId="{5EAE6808-F991-9047-8021-E294B712E2DF}" dt="2020-08-26T13:58:38.480" v="237" actId="478"/>
          <ac:spMkLst>
            <pc:docMk/>
            <pc:sldMk cId="1781686369" sldId="343"/>
            <ac:spMk id="16" creationId="{84CD0269-F5BE-C54B-8B84-034ED26AB0B6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7" creationId="{F60EF99A-06F4-004B-8665-AD6E914C89C4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8" creationId="{8DEC5319-522D-7E4F-846D-E09FB27A17D7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9" creationId="{624B9970-6D26-A842-959D-532107AD8E0B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0" creationId="{5B370A3C-8A23-6C49-BAEB-75A2D686B348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5" creationId="{CDD37287-B301-6C4B-A129-A53B4F1155D9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6" creationId="{F7FFDD2D-67DF-1743-888D-EA6F8F5E9934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7" creationId="{7AA59F92-77C9-DE49-896D-B1DEB6CF6C12}"/>
          </ac:spMkLst>
        </pc:spChg>
        <pc:cxnChg chg="del">
          <ac:chgData name="WINDRIDGE Philip" userId="a20730c1-1805-4191-9c68-6e52c8725e9f" providerId="ADAL" clId="{5EAE6808-F991-9047-8021-E294B712E2DF}" dt="2020-08-26T13:58:44.504" v="238" actId="478"/>
          <ac:cxnSpMkLst>
            <pc:docMk/>
            <pc:sldMk cId="1781686369" sldId="343"/>
            <ac:cxnSpMk id="13" creationId="{FFBA0E07-7D82-FE49-8AB7-8057678C13DA}"/>
          </ac:cxnSpMkLst>
        </pc:cxnChg>
        <pc:cxnChg chg="del">
          <ac:chgData name="WINDRIDGE Philip" userId="a20730c1-1805-4191-9c68-6e52c8725e9f" providerId="ADAL" clId="{5EAE6808-F991-9047-8021-E294B712E2DF}" dt="2020-08-26T13:58:47.136" v="239" actId="478"/>
          <ac:cxnSpMkLst>
            <pc:docMk/>
            <pc:sldMk cId="1781686369" sldId="343"/>
            <ac:cxnSpMk id="14" creationId="{990F56AF-F81D-CE4C-8E65-905874ADDA7F}"/>
          </ac:cxnSpMkLst>
        </pc:cxnChg>
        <pc:cxnChg chg="del">
          <ac:chgData name="WINDRIDGE Philip" userId="a20730c1-1805-4191-9c68-6e52c8725e9f" providerId="ADAL" clId="{5EAE6808-F991-9047-8021-E294B712E2DF}" dt="2020-08-26T13:58:49.824" v="240" actId="478"/>
          <ac:cxnSpMkLst>
            <pc:docMk/>
            <pc:sldMk cId="1781686369" sldId="343"/>
            <ac:cxnSpMk id="15" creationId="{C87DA829-CC61-654F-A83F-B538256EB2A1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1" creationId="{C6AEE64C-AABB-5045-A7D6-C6E8C520D97E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2" creationId="{FDA203C9-F1EE-C04D-8F61-1D8C1BF18366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6:06.185" v="287" actId="14100"/>
        <pc:sldMkLst>
          <pc:docMk/>
          <pc:sldMk cId="1396055179" sldId="344"/>
        </pc:sldMkLst>
        <pc:spChg chg="del">
          <ac:chgData name="WINDRIDGE Philip" userId="a20730c1-1805-4191-9c68-6e52c8725e9f" providerId="ADAL" clId="{5EAE6808-F991-9047-8021-E294B712E2DF}" dt="2020-08-26T14:22:55.604" v="248" actId="478"/>
          <ac:spMkLst>
            <pc:docMk/>
            <pc:sldMk cId="1396055179" sldId="344"/>
            <ac:spMk id="20" creationId="{5B370A3C-8A23-6C49-BAEB-75A2D686B348}"/>
          </ac:spMkLst>
        </pc:spChg>
        <pc:spChg chg="del">
          <ac:chgData name="WINDRIDGE Philip" userId="a20730c1-1805-4191-9c68-6e52c8725e9f" providerId="ADAL" clId="{5EAE6808-F991-9047-8021-E294B712E2DF}" dt="2020-08-26T14:24:41.471" v="266" actId="478"/>
          <ac:spMkLst>
            <pc:docMk/>
            <pc:sldMk cId="1396055179" sldId="344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8" creationId="{BE93E1AE-9863-784E-92E7-7AA54C5B6349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9" creationId="{FFB8B071-2B27-B44E-9A7B-E3DAC23E716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0" creationId="{AE5C403B-1D85-1F49-BF0C-FA8AD05B4F60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1" creationId="{887930B2-7C4D-9A4C-BD67-80FCAEB8378E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2" creationId="{61185082-9FA1-644B-8B39-F9A1FF716A1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3" creationId="{A04448F1-F778-4D44-9F36-A6C7FCBAB3CD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4" creationId="{5A772491-5AAA-4841-8D09-D90177811B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5" creationId="{EF0BBFE1-87D5-DA4F-A0D4-4879613535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6" creationId="{25905D43-870F-134B-9D18-287CDBD5974A}"/>
          </ac:spMkLst>
        </pc:spChg>
        <pc:spChg chg="add mod">
          <ac:chgData name="WINDRIDGE Philip" userId="a20730c1-1805-4191-9c68-6e52c8725e9f" providerId="ADAL" clId="{5EAE6808-F991-9047-8021-E294B712E2DF}" dt="2020-08-26T14:26:06.185" v="287" actId="14100"/>
          <ac:spMkLst>
            <pc:docMk/>
            <pc:sldMk cId="1396055179" sldId="344"/>
            <ac:spMk id="37" creationId="{93E2AE71-C438-EA4E-A612-145B2E8B3DCC}"/>
          </ac:spMkLst>
        </pc:spChg>
        <pc:cxnChg chg="del">
          <ac:chgData name="WINDRIDGE Philip" userId="a20730c1-1805-4191-9c68-6e52c8725e9f" providerId="ADAL" clId="{5EAE6808-F991-9047-8021-E294B712E2DF}" dt="2020-08-26T14:23:01.651" v="251" actId="478"/>
          <ac:cxnSpMkLst>
            <pc:docMk/>
            <pc:sldMk cId="1396055179" sldId="344"/>
            <ac:cxnSpMk id="21" creationId="{C6AEE64C-AABB-5045-A7D6-C6E8C520D97E}"/>
          </ac:cxnSpMkLst>
        </pc:cxnChg>
        <pc:cxnChg chg="del mod">
          <ac:chgData name="WINDRIDGE Philip" userId="a20730c1-1805-4191-9c68-6e52c8725e9f" providerId="ADAL" clId="{5EAE6808-F991-9047-8021-E294B712E2DF}" dt="2020-08-26T14:22:59.683" v="250" actId="478"/>
          <ac:cxnSpMkLst>
            <pc:docMk/>
            <pc:sldMk cId="1396055179" sldId="344"/>
            <ac:cxnSpMk id="22" creationId="{FDA203C9-F1EE-C04D-8F61-1D8C1BF18366}"/>
          </ac:cxnSpMkLst>
        </pc:cxnChg>
        <pc:cxnChg chg="del">
          <ac:chgData name="WINDRIDGE Philip" userId="a20730c1-1805-4191-9c68-6e52c8725e9f" providerId="ADAL" clId="{5EAE6808-F991-9047-8021-E294B712E2DF}" dt="2020-08-26T14:22:57.996" v="249" actId="478"/>
          <ac:cxnSpMkLst>
            <pc:docMk/>
            <pc:sldMk cId="1396055179" sldId="344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9:00.254" v="326" actId="1037"/>
        <pc:sldMkLst>
          <pc:docMk/>
          <pc:sldMk cId="271066500" sldId="345"/>
        </pc:sldMkLst>
        <pc:spChg chg="del">
          <ac:chgData name="WINDRIDGE Philip" userId="a20730c1-1805-4191-9c68-6e52c8725e9f" providerId="ADAL" clId="{5EAE6808-F991-9047-8021-E294B712E2DF}" dt="2020-08-26T14:27:55.875" v="296" actId="478"/>
          <ac:spMkLst>
            <pc:docMk/>
            <pc:sldMk cId="271066500" sldId="345"/>
            <ac:spMk id="11" creationId="{1EF09C4C-D8EB-214B-B82F-4B2FA18B394B}"/>
          </ac:spMkLst>
        </pc:spChg>
        <pc:spChg chg="del">
          <ac:chgData name="WINDRIDGE Philip" userId="a20730c1-1805-4191-9c68-6e52c8725e9f" providerId="ADAL" clId="{5EAE6808-F991-9047-8021-E294B712E2DF}" dt="2020-08-26T14:28:18.500" v="306" actId="478"/>
          <ac:spMkLst>
            <pc:docMk/>
            <pc:sldMk cId="271066500" sldId="345"/>
            <ac:spMk id="12" creationId="{E1A98134-88F4-9245-B26A-27D22EACF71E}"/>
          </ac:spMkLst>
        </pc:spChg>
        <pc:spChg chg="del">
          <ac:chgData name="WINDRIDGE Philip" userId="a20730c1-1805-4191-9c68-6e52c8725e9f" providerId="ADAL" clId="{5EAE6808-F991-9047-8021-E294B712E2DF}" dt="2020-08-26T14:27:58.404" v="297" actId="478"/>
          <ac:spMkLst>
            <pc:docMk/>
            <pc:sldMk cId="271066500" sldId="345"/>
            <ac:spMk id="18" creationId="{8DEC5319-522D-7E4F-846D-E09FB27A17D7}"/>
          </ac:spMkLst>
        </pc:spChg>
        <pc:spChg chg="del">
          <ac:chgData name="WINDRIDGE Philip" userId="a20730c1-1805-4191-9c68-6e52c8725e9f" providerId="ADAL" clId="{5EAE6808-F991-9047-8021-E294B712E2DF}" dt="2020-08-26T14:28:08.892" v="301" actId="478"/>
          <ac:spMkLst>
            <pc:docMk/>
            <pc:sldMk cId="271066500" sldId="345"/>
            <ac:spMk id="19" creationId="{624B9970-6D26-A842-959D-532107AD8E0B}"/>
          </ac:spMkLst>
        </pc:spChg>
        <pc:spChg chg="del">
          <ac:chgData name="WINDRIDGE Philip" userId="a20730c1-1805-4191-9c68-6e52c8725e9f" providerId="ADAL" clId="{5EAE6808-F991-9047-8021-E294B712E2DF}" dt="2020-08-26T14:27:54.323" v="295" actId="478"/>
          <ac:spMkLst>
            <pc:docMk/>
            <pc:sldMk cId="271066500" sldId="345"/>
            <ac:spMk id="26" creationId="{F7FFDD2D-67DF-1743-888D-EA6F8F5E9934}"/>
          </ac:spMkLst>
        </pc:spChg>
        <pc:spChg chg="del">
          <ac:chgData name="WINDRIDGE Philip" userId="a20730c1-1805-4191-9c68-6e52c8725e9f" providerId="ADAL" clId="{5EAE6808-F991-9047-8021-E294B712E2DF}" dt="2020-08-26T14:28:05.807" v="300" actId="478"/>
          <ac:spMkLst>
            <pc:docMk/>
            <pc:sldMk cId="271066500" sldId="345"/>
            <ac:spMk id="27" creationId="{7AA59F92-77C9-DE49-896D-B1DEB6CF6C12}"/>
          </ac:spMkLst>
        </pc:spChg>
        <pc:spChg chg="del">
          <ac:chgData name="WINDRIDGE Philip" userId="a20730c1-1805-4191-9c68-6e52c8725e9f" providerId="ADAL" clId="{5EAE6808-F991-9047-8021-E294B712E2DF}" dt="2020-08-26T14:28:16.531" v="305" actId="478"/>
          <ac:spMkLst>
            <pc:docMk/>
            <pc:sldMk cId="271066500" sldId="345"/>
            <ac:spMk id="29" creationId="{FFB8B071-2B27-B44E-9A7B-E3DAC23E7162}"/>
          </ac:spMkLst>
        </pc:spChg>
        <pc:spChg chg="del">
          <ac:chgData name="WINDRIDGE Philip" userId="a20730c1-1805-4191-9c68-6e52c8725e9f" providerId="ADAL" clId="{5EAE6808-F991-9047-8021-E294B712E2DF}" dt="2020-08-26T14:28:10.577" v="302" actId="478"/>
          <ac:spMkLst>
            <pc:docMk/>
            <pc:sldMk cId="271066500" sldId="345"/>
            <ac:spMk id="30" creationId="{AE5C403B-1D85-1F49-BF0C-FA8AD05B4F60}"/>
          </ac:spMkLst>
        </pc:spChg>
        <pc:spChg chg="del">
          <ac:chgData name="WINDRIDGE Philip" userId="a20730c1-1805-4191-9c68-6e52c8725e9f" providerId="ADAL" clId="{5EAE6808-F991-9047-8021-E294B712E2DF}" dt="2020-08-26T14:27:49.235" v="293" actId="478"/>
          <ac:spMkLst>
            <pc:docMk/>
            <pc:sldMk cId="271066500" sldId="345"/>
            <ac:spMk id="32" creationId="{61185082-9FA1-644B-8B39-F9A1FF716A12}"/>
          </ac:spMkLst>
        </pc:spChg>
        <pc:spChg chg="del">
          <ac:chgData name="WINDRIDGE Philip" userId="a20730c1-1805-4191-9c68-6e52c8725e9f" providerId="ADAL" clId="{5EAE6808-F991-9047-8021-E294B712E2DF}" dt="2020-08-26T14:28:04.329" v="299" actId="478"/>
          <ac:spMkLst>
            <pc:docMk/>
            <pc:sldMk cId="271066500" sldId="345"/>
            <ac:spMk id="33" creationId="{A04448F1-F778-4D44-9F36-A6C7FCBAB3CD}"/>
          </ac:spMkLst>
        </pc:spChg>
        <pc:spChg chg="del">
          <ac:chgData name="WINDRIDGE Philip" userId="a20730c1-1805-4191-9c68-6e52c8725e9f" providerId="ADAL" clId="{5EAE6808-F991-9047-8021-E294B712E2DF}" dt="2020-08-26T14:27:45.716" v="292" actId="478"/>
          <ac:spMkLst>
            <pc:docMk/>
            <pc:sldMk cId="271066500" sldId="345"/>
            <ac:spMk id="34" creationId="{5A772491-5AAA-4841-8D09-D90177811B4C}"/>
          </ac:spMkLst>
        </pc:spChg>
        <pc:spChg chg="del">
          <ac:chgData name="WINDRIDGE Philip" userId="a20730c1-1805-4191-9c68-6e52c8725e9f" providerId="ADAL" clId="{5EAE6808-F991-9047-8021-E294B712E2DF}" dt="2020-08-26T14:27:52.555" v="294" actId="478"/>
          <ac:spMkLst>
            <pc:docMk/>
            <pc:sldMk cId="271066500" sldId="345"/>
            <ac:spMk id="35" creationId="{EF0BBFE1-87D5-DA4F-A0D4-48796135354C}"/>
          </ac:spMkLst>
        </pc:spChg>
        <pc:spChg chg="del">
          <ac:chgData name="WINDRIDGE Philip" userId="a20730c1-1805-4191-9c68-6e52c8725e9f" providerId="ADAL" clId="{5EAE6808-F991-9047-8021-E294B712E2DF}" dt="2020-08-26T14:28:01.676" v="298" actId="478"/>
          <ac:spMkLst>
            <pc:docMk/>
            <pc:sldMk cId="271066500" sldId="345"/>
            <ac:spMk id="36" creationId="{25905D43-870F-134B-9D18-287CDBD5974A}"/>
          </ac:spMkLst>
        </pc:spChg>
        <pc:spChg chg="del">
          <ac:chgData name="WINDRIDGE Philip" userId="a20730c1-1805-4191-9c68-6e52c8725e9f" providerId="ADAL" clId="{5EAE6808-F991-9047-8021-E294B712E2DF}" dt="2020-08-26T14:28:25.493" v="307" actId="478"/>
          <ac:spMkLst>
            <pc:docMk/>
            <pc:sldMk cId="271066500" sldId="345"/>
            <ac:spMk id="37" creationId="{93E2AE71-C438-EA4E-A612-145B2E8B3DCC}"/>
          </ac:spMkLst>
        </pc:spChg>
        <pc:spChg chg="add mod">
          <ac:chgData name="WINDRIDGE Philip" userId="a20730c1-1805-4191-9c68-6e52c8725e9f" providerId="ADAL" clId="{5EAE6808-F991-9047-8021-E294B712E2DF}" dt="2020-08-26T14:28:51.481" v="309" actId="1076"/>
          <ac:spMkLst>
            <pc:docMk/>
            <pc:sldMk cId="271066500" sldId="345"/>
            <ac:spMk id="38" creationId="{28C8E053-207D-4340-A75E-6504FF9B0206}"/>
          </ac:spMkLst>
        </pc:spChg>
        <pc:spChg chg="add mod">
          <ac:chgData name="WINDRIDGE Philip" userId="a20730c1-1805-4191-9c68-6e52c8725e9f" providerId="ADAL" clId="{5EAE6808-F991-9047-8021-E294B712E2DF}" dt="2020-08-26T14:29:00.254" v="326" actId="1037"/>
          <ac:spMkLst>
            <pc:docMk/>
            <pc:sldMk cId="271066500" sldId="345"/>
            <ac:spMk id="39" creationId="{463C65B8-26AE-8640-B9FD-038D82DD63D1}"/>
          </ac:spMkLst>
        </pc:spChg>
        <pc:spChg chg="del">
          <ac:chgData name="WINDRIDGE Philip" userId="a20730c1-1805-4191-9c68-6e52c8725e9f" providerId="ADAL" clId="{5EAE6808-F991-9047-8021-E294B712E2DF}" dt="2020-08-26T14:28:14.364" v="304" actId="478"/>
          <ac:spMkLst>
            <pc:docMk/>
            <pc:sldMk cId="271066500" sldId="345"/>
            <ac:spMk id="45" creationId="{2015E6AC-39A7-DA4A-B731-14AD73F964E8}"/>
          </ac:spMkLst>
        </pc:spChg>
        <pc:spChg chg="del">
          <ac:chgData name="WINDRIDGE Philip" userId="a20730c1-1805-4191-9c68-6e52c8725e9f" providerId="ADAL" clId="{5EAE6808-F991-9047-8021-E294B712E2DF}" dt="2020-08-26T14:28:12.256" v="303" actId="478"/>
          <ac:spMkLst>
            <pc:docMk/>
            <pc:sldMk cId="271066500" sldId="345"/>
            <ac:spMk id="46" creationId="{E0B446F8-2E7A-F346-B4B5-9415F63B28C6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2:19.434" v="386" actId="692"/>
        <pc:sldMkLst>
          <pc:docMk/>
          <pc:sldMk cId="1191877690" sldId="346"/>
        </pc:sldMkLst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3" creationId="{6E5ECED7-337B-9E4F-9BC0-D469C8260F6B}"/>
          </ac:spMkLst>
        </pc:spChg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4" creationId="{E3AC5F85-8F93-344B-97DA-4417778ADD19}"/>
          </ac:spMkLst>
        </pc:spChg>
        <pc:spChg chg="add mod">
          <ac:chgData name="WINDRIDGE Philip" userId="a20730c1-1805-4191-9c68-6e52c8725e9f" providerId="ADAL" clId="{5EAE6808-F991-9047-8021-E294B712E2DF}" dt="2020-08-26T14:32:09.296" v="385" actId="207"/>
          <ac:spMkLst>
            <pc:docMk/>
            <pc:sldMk cId="1191877690" sldId="346"/>
            <ac:spMk id="15" creationId="{1A2ADD4F-DDD9-D840-AF28-5A2BA3B6F0E0}"/>
          </ac:spMkLst>
        </pc:spChg>
        <pc:spChg chg="del">
          <ac:chgData name="WINDRIDGE Philip" userId="a20730c1-1805-4191-9c68-6e52c8725e9f" providerId="ADAL" clId="{5EAE6808-F991-9047-8021-E294B712E2DF}" dt="2020-08-26T14:30:52.385" v="357" actId="478"/>
          <ac:spMkLst>
            <pc:docMk/>
            <pc:sldMk cId="1191877690" sldId="346"/>
            <ac:spMk id="39" creationId="{463C65B8-26AE-8640-B9FD-038D82DD63D1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6:24.018" v="404" actId="207"/>
        <pc:sldMkLst>
          <pc:docMk/>
          <pc:sldMk cId="3031337728" sldId="347"/>
        </pc:sldMkLst>
        <pc:spChg chg="del">
          <ac:chgData name="WINDRIDGE Philip" userId="a20730c1-1805-4191-9c68-6e52c8725e9f" providerId="ADAL" clId="{5EAE6808-F991-9047-8021-E294B712E2DF}" dt="2020-08-26T14:35:19.153" v="394" actId="478"/>
          <ac:spMkLst>
            <pc:docMk/>
            <pc:sldMk cId="3031337728" sldId="347"/>
            <ac:spMk id="15" creationId="{1A2ADD4F-DDD9-D840-AF28-5A2BA3B6F0E0}"/>
          </ac:spMkLst>
        </pc:spChg>
        <pc:spChg chg="add mod">
          <ac:chgData name="WINDRIDGE Philip" userId="a20730c1-1805-4191-9c68-6e52c8725e9f" providerId="ADAL" clId="{5EAE6808-F991-9047-8021-E294B712E2DF}" dt="2020-08-26T14:34:10.970" v="390"/>
          <ac:spMkLst>
            <pc:docMk/>
            <pc:sldMk cId="3031337728" sldId="347"/>
            <ac:spMk id="16" creationId="{43617FBD-602F-1F45-9DF5-933F4FCD5E40}"/>
          </ac:spMkLst>
        </pc:spChg>
        <pc:spChg chg="add mod">
          <ac:chgData name="WINDRIDGE Philip" userId="a20730c1-1805-4191-9c68-6e52c8725e9f" providerId="ADAL" clId="{5EAE6808-F991-9047-8021-E294B712E2DF}" dt="2020-08-26T14:34:26.831" v="391"/>
          <ac:spMkLst>
            <pc:docMk/>
            <pc:sldMk cId="3031337728" sldId="347"/>
            <ac:spMk id="18" creationId="{2C0C8A20-1F5A-2A4C-A371-3408D524BF97}"/>
          </ac:spMkLst>
        </pc:spChg>
        <pc:spChg chg="add mod">
          <ac:chgData name="WINDRIDGE Philip" userId="a20730c1-1805-4191-9c68-6e52c8725e9f" providerId="ADAL" clId="{5EAE6808-F991-9047-8021-E294B712E2DF}" dt="2020-08-26T14:33:35.876" v="389"/>
          <ac:spMkLst>
            <pc:docMk/>
            <pc:sldMk cId="3031337728" sldId="347"/>
            <ac:spMk id="19" creationId="{87B22472-E093-1249-8C57-1C262E333933}"/>
          </ac:spMkLst>
        </pc:spChg>
        <pc:spChg chg="add mod">
          <ac:chgData name="WINDRIDGE Philip" userId="a20730c1-1805-4191-9c68-6e52c8725e9f" providerId="ADAL" clId="{5EAE6808-F991-9047-8021-E294B712E2DF}" dt="2020-08-26T14:36:24.018" v="404" actId="207"/>
          <ac:spMkLst>
            <pc:docMk/>
            <pc:sldMk cId="3031337728" sldId="347"/>
            <ac:spMk id="20" creationId="{34DCBACD-8A8F-464D-87BA-F8E118DF6A08}"/>
          </ac:spMkLst>
        </pc:spChg>
        <pc:spChg chg="mod">
          <ac:chgData name="WINDRIDGE Philip" userId="a20730c1-1805-4191-9c68-6e52c8725e9f" providerId="ADAL" clId="{5EAE6808-F991-9047-8021-E294B712E2DF}" dt="2020-08-26T14:36:07.477" v="403" actId="14100"/>
          <ac:spMkLst>
            <pc:docMk/>
            <pc:sldMk cId="3031337728" sldId="347"/>
            <ac:spMk id="81" creationId="{5A462D2A-6AD6-CC41-8102-17FA1D8D256C}"/>
          </ac:spMkLst>
        </pc:spChg>
        <pc:cxnChg chg="add mod">
          <ac:chgData name="WINDRIDGE Philip" userId="a20730c1-1805-4191-9c68-6e52c8725e9f" providerId="ADAL" clId="{5EAE6808-F991-9047-8021-E294B712E2DF}" dt="2020-08-26T14:36:01.535" v="402" actId="14100"/>
          <ac:cxnSpMkLst>
            <pc:docMk/>
            <pc:sldMk cId="3031337728" sldId="347"/>
            <ac:cxnSpMk id="21" creationId="{2E219592-E239-CE46-8A09-4B5D96D1F6A2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39:48.504" v="417" actId="1076"/>
        <pc:sldMkLst>
          <pc:docMk/>
          <pc:sldMk cId="3360151425" sldId="348"/>
        </pc:sldMkLst>
        <pc:spChg chg="add mod">
          <ac:chgData name="WINDRIDGE Philip" userId="a20730c1-1805-4191-9c68-6e52c8725e9f" providerId="ADAL" clId="{5EAE6808-F991-9047-8021-E294B712E2DF}" dt="2020-08-26T14:38:28.949" v="411" actId="692"/>
          <ac:spMkLst>
            <pc:docMk/>
            <pc:sldMk cId="3360151425" sldId="348"/>
            <ac:spMk id="22" creationId="{BFE07FDF-C34F-0B4C-98EC-C4DA20AF7DEF}"/>
          </ac:spMkLst>
        </pc:spChg>
        <pc:spChg chg="add mod">
          <ac:chgData name="WINDRIDGE Philip" userId="a20730c1-1805-4191-9c68-6e52c8725e9f" providerId="ADAL" clId="{5EAE6808-F991-9047-8021-E294B712E2DF}" dt="2020-08-26T14:39:48.504" v="417" actId="1076"/>
          <ac:spMkLst>
            <pc:docMk/>
            <pc:sldMk cId="3360151425" sldId="348"/>
            <ac:spMk id="23" creationId="{284AC1DB-A5AF-5044-AA52-D52F92AE46EA}"/>
          </ac:spMkLst>
        </pc:spChg>
        <pc:spChg chg="del">
          <ac:chgData name="WINDRIDGE Philip" userId="a20730c1-1805-4191-9c68-6e52c8725e9f" providerId="ADAL" clId="{5EAE6808-F991-9047-8021-E294B712E2DF}" dt="2020-08-26T14:37:25.174" v="407" actId="478"/>
          <ac:spMkLst>
            <pc:docMk/>
            <pc:sldMk cId="3360151425" sldId="348"/>
            <ac:spMk id="31" creationId="{887930B2-7C4D-9A4C-BD67-80FCAEB8378E}"/>
          </ac:spMkLst>
        </pc:spChg>
        <pc:cxnChg chg="add mod">
          <ac:chgData name="WINDRIDGE Philip" userId="a20730c1-1805-4191-9c68-6e52c8725e9f" providerId="ADAL" clId="{5EAE6808-F991-9047-8021-E294B712E2DF}" dt="2020-08-26T14:39:38.615" v="416" actId="692"/>
          <ac:cxnSpMkLst>
            <pc:docMk/>
            <pc:sldMk cId="3360151425" sldId="348"/>
            <ac:cxnSpMk id="24" creationId="{FB2492EA-6387-024A-87C8-636113E91D33}"/>
          </ac:cxnSpMkLst>
        </pc:cxnChg>
      </pc:sldChg>
      <pc:sldChg chg="add">
        <pc:chgData name="WINDRIDGE Philip" userId="a20730c1-1805-4191-9c68-6e52c8725e9f" providerId="ADAL" clId="{5EAE6808-F991-9047-8021-E294B712E2DF}" dt="2020-08-26T14:46:40.876" v="507"/>
        <pc:sldMkLst>
          <pc:docMk/>
          <pc:sldMk cId="1799869904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20816-57C2-4C48-8624-4E1926E9A62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6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20816-57C2-4C48-8624-4E1926E9A62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2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20816-57C2-4C48-8624-4E1926E9A6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4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naming-conventions" TargetMode="External"/><Relationship Id="rId2" Type="http://schemas.openxmlformats.org/officeDocument/2006/relationships/hyperlink" Target="https://docs.python.org/3.0/reference/lexical_analysis.html#id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ext-sequence-type-st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float" TargetMode="External"/><Relationship Id="rId2" Type="http://schemas.openxmlformats.org/officeDocument/2006/relationships/hyperlink" Target="https://docs.python.org/3/library/functions.html#i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stdtypes.html#text-sequence-type-str" TargetMode="External"/><Relationship Id="rId4" Type="http://schemas.openxmlformats.org/officeDocument/2006/relationships/hyperlink" Target="https://docs.python.org/3/library/stdtype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simple_stmts.html#assignment-statement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Variables and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14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3236975-7FF8-D347-A4C3-7FBDD22A5477}"/>
              </a:ext>
            </a:extLst>
          </p:cNvPr>
          <p:cNvSpPr txBox="1"/>
          <p:nvPr/>
        </p:nvSpPr>
        <p:spPr>
          <a:xfrm>
            <a:off x="1094141" y="2050240"/>
            <a:ext cx="772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memory ‘box’ is allocated a reference number (automatically handled)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BA3E-B657-8241-A5C1-8FF85A7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81F0-5491-6C4F-BBB4-101D18A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87D-ED50-1643-A40B-095845A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15E6AC-39A7-DA4A-B731-14AD73F964E8}"/>
              </a:ext>
            </a:extLst>
          </p:cNvPr>
          <p:cNvSpPr/>
          <p:nvPr/>
        </p:nvSpPr>
        <p:spPr>
          <a:xfrm>
            <a:off x="3920220" y="2794349"/>
            <a:ext cx="114555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age = 21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B446F8-2E7A-F346-B4B5-9415F63B28C6}"/>
              </a:ext>
            </a:extLst>
          </p:cNvPr>
          <p:cNvSpPr/>
          <p:nvPr/>
        </p:nvSpPr>
        <p:spPr>
          <a:xfrm>
            <a:off x="6275588" y="2776987"/>
            <a:ext cx="1624134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average = 5.6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462D2A-6AD6-CC41-8102-17FA1D8D256C}"/>
              </a:ext>
            </a:extLst>
          </p:cNvPr>
          <p:cNvSpPr/>
          <p:nvPr/>
        </p:nvSpPr>
        <p:spPr>
          <a:xfrm>
            <a:off x="1530130" y="2803030"/>
            <a:ext cx="1927148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7B11A1F-4426-8B48-8F18-75473F192B33}"/>
              </a:ext>
            </a:extLst>
          </p:cNvPr>
          <p:cNvSpPr/>
          <p:nvPr/>
        </p:nvSpPr>
        <p:spPr>
          <a:xfrm>
            <a:off x="1607917" y="3467285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"Heads!"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1EF09C4C-D8EB-214B-B82F-4B2FA18B394B}"/>
              </a:ext>
            </a:extLst>
          </p:cNvPr>
          <p:cNvSpPr/>
          <p:nvPr/>
        </p:nvSpPr>
        <p:spPr>
          <a:xfrm>
            <a:off x="3976476" y="3460467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1A98134-88F4-9245-B26A-27D22EACF71E}"/>
              </a:ext>
            </a:extLst>
          </p:cNvPr>
          <p:cNvSpPr/>
          <p:nvPr/>
        </p:nvSpPr>
        <p:spPr>
          <a:xfrm>
            <a:off x="6336010" y="3453519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5.6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EF99A-06F4-004B-8665-AD6E914C89C4}"/>
              </a:ext>
            </a:extLst>
          </p:cNvPr>
          <p:cNvSpPr txBox="1"/>
          <p:nvPr/>
        </p:nvSpPr>
        <p:spPr>
          <a:xfrm>
            <a:off x="1594232" y="3918582"/>
            <a:ext cx="128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id: </a:t>
            </a:r>
            <a:r>
              <a:rPr lang="en-GB" sz="1350" dirty="0">
                <a:solidFill>
                  <a:srgbClr val="0070C0"/>
                </a:solidFill>
              </a:rPr>
              <a:t>4424549040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C5319-522D-7E4F-846D-E09FB27A17D7}"/>
              </a:ext>
            </a:extLst>
          </p:cNvPr>
          <p:cNvSpPr/>
          <p:nvPr/>
        </p:nvSpPr>
        <p:spPr>
          <a:xfrm>
            <a:off x="3962791" y="3918582"/>
            <a:ext cx="1282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/>
              <a:t>id: </a:t>
            </a:r>
            <a:r>
              <a:rPr lang="en-GB" sz="1350">
                <a:solidFill>
                  <a:srgbClr val="0070C0"/>
                </a:solidFill>
              </a:rPr>
              <a:t>4374863024</a:t>
            </a:r>
            <a:endParaRPr lang="en-GB" sz="1350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B9970-6D26-A842-959D-532107AD8E0B}"/>
              </a:ext>
            </a:extLst>
          </p:cNvPr>
          <p:cNvSpPr/>
          <p:nvPr/>
        </p:nvSpPr>
        <p:spPr>
          <a:xfrm>
            <a:off x="6322325" y="3918582"/>
            <a:ext cx="1282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/>
              <a:t>id: </a:t>
            </a:r>
            <a:r>
              <a:rPr lang="en-GB" sz="1350" dirty="0">
                <a:solidFill>
                  <a:srgbClr val="0070C0"/>
                </a:solidFill>
              </a:rPr>
              <a:t>4394905392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370A3C-8A23-6C49-BAEB-75A2D686B348}"/>
              </a:ext>
            </a:extLst>
          </p:cNvPr>
          <p:cNvSpPr txBox="1"/>
          <p:nvPr/>
        </p:nvSpPr>
        <p:spPr>
          <a:xfrm>
            <a:off x="1625966" y="4447359"/>
            <a:ext cx="591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Unique to the location of the object for its lifetime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AEE64C-AABB-5045-A7D6-C6E8C520D97E}"/>
              </a:ext>
            </a:extLst>
          </p:cNvPr>
          <p:cNvCxnSpPr>
            <a:cxnSpLocks/>
          </p:cNvCxnSpPr>
          <p:nvPr/>
        </p:nvCxnSpPr>
        <p:spPr>
          <a:xfrm flipV="1">
            <a:off x="5556534" y="4200381"/>
            <a:ext cx="774815" cy="23543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A203C9-F1EE-C04D-8F61-1D8C1BF18366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4581025" y="4218664"/>
            <a:ext cx="23128" cy="2286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44EAEC-681D-7C48-A850-FBFB38AD011B}"/>
              </a:ext>
            </a:extLst>
          </p:cNvPr>
          <p:cNvCxnSpPr>
            <a:cxnSpLocks/>
          </p:cNvCxnSpPr>
          <p:nvPr/>
        </p:nvCxnSpPr>
        <p:spPr>
          <a:xfrm flipH="1" flipV="1">
            <a:off x="2837007" y="4158819"/>
            <a:ext cx="585927" cy="28854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CDD37287-B301-6C4B-A129-A53B4F1155D9}"/>
              </a:ext>
            </a:extLst>
          </p:cNvPr>
          <p:cNvSpPr/>
          <p:nvPr/>
        </p:nvSpPr>
        <p:spPr>
          <a:xfrm>
            <a:off x="1234914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7FFDD2D-67DF-1743-888D-EA6F8F5E9934}"/>
              </a:ext>
            </a:extLst>
          </p:cNvPr>
          <p:cNvSpPr/>
          <p:nvPr/>
        </p:nvSpPr>
        <p:spPr>
          <a:xfrm>
            <a:off x="3604462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AA59F92-77C9-DE49-896D-B1DEB6CF6C12}"/>
              </a:ext>
            </a:extLst>
          </p:cNvPr>
          <p:cNvSpPr/>
          <p:nvPr/>
        </p:nvSpPr>
        <p:spPr>
          <a:xfrm>
            <a:off x="5973992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78168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3E2AE71-C438-EA4E-A612-145B2E8B3DCC}"/>
              </a:ext>
            </a:extLst>
          </p:cNvPr>
          <p:cNvSpPr txBox="1"/>
          <p:nvPr/>
        </p:nvSpPr>
        <p:spPr>
          <a:xfrm>
            <a:off x="1094141" y="2049070"/>
            <a:ext cx="437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name is bound to the object in memory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BA3E-B657-8241-A5C1-8FF85A7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81F0-5491-6C4F-BBB4-101D18A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87D-ED50-1643-A40B-095845A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15E6AC-39A7-DA4A-B731-14AD73F964E8}"/>
              </a:ext>
            </a:extLst>
          </p:cNvPr>
          <p:cNvSpPr/>
          <p:nvPr/>
        </p:nvSpPr>
        <p:spPr>
          <a:xfrm>
            <a:off x="3920220" y="2794349"/>
            <a:ext cx="114555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age = 21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B446F8-2E7A-F346-B4B5-9415F63B28C6}"/>
              </a:ext>
            </a:extLst>
          </p:cNvPr>
          <p:cNvSpPr/>
          <p:nvPr/>
        </p:nvSpPr>
        <p:spPr>
          <a:xfrm>
            <a:off x="6275588" y="2776987"/>
            <a:ext cx="1624134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average = 5.6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462D2A-6AD6-CC41-8102-17FA1D8D256C}"/>
              </a:ext>
            </a:extLst>
          </p:cNvPr>
          <p:cNvSpPr/>
          <p:nvPr/>
        </p:nvSpPr>
        <p:spPr>
          <a:xfrm>
            <a:off x="1530130" y="2803030"/>
            <a:ext cx="1927148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7B11A1F-4426-8B48-8F18-75473F192B33}"/>
              </a:ext>
            </a:extLst>
          </p:cNvPr>
          <p:cNvSpPr/>
          <p:nvPr/>
        </p:nvSpPr>
        <p:spPr>
          <a:xfrm>
            <a:off x="1607917" y="3467285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"Heads!"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1EF09C4C-D8EB-214B-B82F-4B2FA18B394B}"/>
              </a:ext>
            </a:extLst>
          </p:cNvPr>
          <p:cNvSpPr/>
          <p:nvPr/>
        </p:nvSpPr>
        <p:spPr>
          <a:xfrm>
            <a:off x="3976476" y="3460467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1A98134-88F4-9245-B26A-27D22EACF71E}"/>
              </a:ext>
            </a:extLst>
          </p:cNvPr>
          <p:cNvSpPr/>
          <p:nvPr/>
        </p:nvSpPr>
        <p:spPr>
          <a:xfrm>
            <a:off x="6336010" y="3453519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5.6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EF99A-06F4-004B-8665-AD6E914C89C4}"/>
              </a:ext>
            </a:extLst>
          </p:cNvPr>
          <p:cNvSpPr txBox="1"/>
          <p:nvPr/>
        </p:nvSpPr>
        <p:spPr>
          <a:xfrm>
            <a:off x="1594232" y="3918582"/>
            <a:ext cx="128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id: </a:t>
            </a:r>
            <a:r>
              <a:rPr lang="en-GB" sz="1350" dirty="0">
                <a:solidFill>
                  <a:srgbClr val="0070C0"/>
                </a:solidFill>
              </a:rPr>
              <a:t>4424549040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C5319-522D-7E4F-846D-E09FB27A17D7}"/>
              </a:ext>
            </a:extLst>
          </p:cNvPr>
          <p:cNvSpPr/>
          <p:nvPr/>
        </p:nvSpPr>
        <p:spPr>
          <a:xfrm>
            <a:off x="3962791" y="3918582"/>
            <a:ext cx="1282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/>
              <a:t>id: </a:t>
            </a:r>
            <a:r>
              <a:rPr lang="en-GB" sz="1350">
                <a:solidFill>
                  <a:srgbClr val="0070C0"/>
                </a:solidFill>
              </a:rPr>
              <a:t>4374863024</a:t>
            </a:r>
            <a:endParaRPr lang="en-GB" sz="1350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B9970-6D26-A842-959D-532107AD8E0B}"/>
              </a:ext>
            </a:extLst>
          </p:cNvPr>
          <p:cNvSpPr/>
          <p:nvPr/>
        </p:nvSpPr>
        <p:spPr>
          <a:xfrm>
            <a:off x="6322325" y="3918582"/>
            <a:ext cx="1282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/>
              <a:t>id: </a:t>
            </a:r>
            <a:r>
              <a:rPr lang="en-GB" sz="1350" dirty="0">
                <a:solidFill>
                  <a:srgbClr val="0070C0"/>
                </a:solidFill>
              </a:rPr>
              <a:t>4394905392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DD37287-B301-6C4B-A129-A53B4F1155D9}"/>
              </a:ext>
            </a:extLst>
          </p:cNvPr>
          <p:cNvSpPr/>
          <p:nvPr/>
        </p:nvSpPr>
        <p:spPr>
          <a:xfrm>
            <a:off x="1234914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7FFDD2D-67DF-1743-888D-EA6F8F5E9934}"/>
              </a:ext>
            </a:extLst>
          </p:cNvPr>
          <p:cNvSpPr/>
          <p:nvPr/>
        </p:nvSpPr>
        <p:spPr>
          <a:xfrm>
            <a:off x="3604462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AA59F92-77C9-DE49-896D-B1DEB6CF6C12}"/>
              </a:ext>
            </a:extLst>
          </p:cNvPr>
          <p:cNvSpPr/>
          <p:nvPr/>
        </p:nvSpPr>
        <p:spPr>
          <a:xfrm>
            <a:off x="5973992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93E1AE-9863-784E-92E7-7AA54C5B6349}"/>
              </a:ext>
            </a:extLst>
          </p:cNvPr>
          <p:cNvSpPr/>
          <p:nvPr/>
        </p:nvSpPr>
        <p:spPr>
          <a:xfrm>
            <a:off x="1592677" y="2835346"/>
            <a:ext cx="464723" cy="34641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B8B071-2B27-B44E-9A7B-E3DAC23E7162}"/>
              </a:ext>
            </a:extLst>
          </p:cNvPr>
          <p:cNvSpPr/>
          <p:nvPr/>
        </p:nvSpPr>
        <p:spPr>
          <a:xfrm>
            <a:off x="3977478" y="2826760"/>
            <a:ext cx="393545" cy="34641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5C403B-1D85-1F49-BF0C-FA8AD05B4F60}"/>
              </a:ext>
            </a:extLst>
          </p:cNvPr>
          <p:cNvSpPr/>
          <p:nvPr/>
        </p:nvSpPr>
        <p:spPr>
          <a:xfrm>
            <a:off x="6242280" y="2828201"/>
            <a:ext cx="1057924" cy="34641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87930B2-7C4D-9A4C-BD67-80FCAEB8378E}"/>
              </a:ext>
            </a:extLst>
          </p:cNvPr>
          <p:cNvSpPr/>
          <p:nvPr/>
        </p:nvSpPr>
        <p:spPr>
          <a:xfrm>
            <a:off x="928688" y="3100388"/>
            <a:ext cx="695325" cy="941751"/>
          </a:xfrm>
          <a:custGeom>
            <a:avLst/>
            <a:gdLst>
              <a:gd name="connsiteX0" fmla="*/ 927100 w 927100"/>
              <a:gd name="connsiteY0" fmla="*/ 1206500 h 1206500"/>
              <a:gd name="connsiteX1" fmla="*/ 0 w 927100"/>
              <a:gd name="connsiteY1" fmla="*/ 914400 h 1206500"/>
              <a:gd name="connsiteX2" fmla="*/ 927100 w 9271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1206500">
                <a:moveTo>
                  <a:pt x="927100" y="1206500"/>
                </a:moveTo>
                <a:cubicBezTo>
                  <a:pt x="463550" y="1160991"/>
                  <a:pt x="0" y="1115483"/>
                  <a:pt x="0" y="914400"/>
                </a:cubicBezTo>
                <a:cubicBezTo>
                  <a:pt x="0" y="713317"/>
                  <a:pt x="463550" y="356658"/>
                  <a:pt x="92710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1185082-9FA1-644B-8B39-F9A1FF716A12}"/>
              </a:ext>
            </a:extLst>
          </p:cNvPr>
          <p:cNvSpPr/>
          <p:nvPr/>
        </p:nvSpPr>
        <p:spPr>
          <a:xfrm>
            <a:off x="3308585" y="3095625"/>
            <a:ext cx="695325" cy="946514"/>
          </a:xfrm>
          <a:custGeom>
            <a:avLst/>
            <a:gdLst>
              <a:gd name="connsiteX0" fmla="*/ 927100 w 927100"/>
              <a:gd name="connsiteY0" fmla="*/ 1206500 h 1206500"/>
              <a:gd name="connsiteX1" fmla="*/ 0 w 927100"/>
              <a:gd name="connsiteY1" fmla="*/ 914400 h 1206500"/>
              <a:gd name="connsiteX2" fmla="*/ 927100 w 9271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1206500">
                <a:moveTo>
                  <a:pt x="927100" y="1206500"/>
                </a:moveTo>
                <a:cubicBezTo>
                  <a:pt x="463550" y="1160991"/>
                  <a:pt x="0" y="1115483"/>
                  <a:pt x="0" y="914400"/>
                </a:cubicBezTo>
                <a:cubicBezTo>
                  <a:pt x="0" y="713317"/>
                  <a:pt x="463550" y="356658"/>
                  <a:pt x="92710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04448F1-F778-4D44-9F36-A6C7FCBAB3CD}"/>
              </a:ext>
            </a:extLst>
          </p:cNvPr>
          <p:cNvSpPr/>
          <p:nvPr/>
        </p:nvSpPr>
        <p:spPr>
          <a:xfrm>
            <a:off x="5666813" y="3105150"/>
            <a:ext cx="695325" cy="946514"/>
          </a:xfrm>
          <a:custGeom>
            <a:avLst/>
            <a:gdLst>
              <a:gd name="connsiteX0" fmla="*/ 927100 w 927100"/>
              <a:gd name="connsiteY0" fmla="*/ 1206500 h 1206500"/>
              <a:gd name="connsiteX1" fmla="*/ 0 w 927100"/>
              <a:gd name="connsiteY1" fmla="*/ 914400 h 1206500"/>
              <a:gd name="connsiteX2" fmla="*/ 927100 w 9271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1206500">
                <a:moveTo>
                  <a:pt x="927100" y="1206500"/>
                </a:moveTo>
                <a:cubicBezTo>
                  <a:pt x="463550" y="1160991"/>
                  <a:pt x="0" y="1115483"/>
                  <a:pt x="0" y="914400"/>
                </a:cubicBezTo>
                <a:cubicBezTo>
                  <a:pt x="0" y="713317"/>
                  <a:pt x="463550" y="356658"/>
                  <a:pt x="92710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772491-5AAA-4841-8D09-D90177811B4C}"/>
              </a:ext>
            </a:extLst>
          </p:cNvPr>
          <p:cNvSpPr/>
          <p:nvPr/>
        </p:nvSpPr>
        <p:spPr>
          <a:xfrm>
            <a:off x="540094" y="3203507"/>
            <a:ext cx="81304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bound to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0BBFE1-87D5-DA4F-A0D4-48796135354C}"/>
              </a:ext>
            </a:extLst>
          </p:cNvPr>
          <p:cNvSpPr/>
          <p:nvPr/>
        </p:nvSpPr>
        <p:spPr>
          <a:xfrm>
            <a:off x="2927556" y="3203507"/>
            <a:ext cx="81304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bound to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905D43-870F-134B-9D18-287CDBD5974A}"/>
              </a:ext>
            </a:extLst>
          </p:cNvPr>
          <p:cNvSpPr/>
          <p:nvPr/>
        </p:nvSpPr>
        <p:spPr>
          <a:xfrm>
            <a:off x="5302176" y="3203507"/>
            <a:ext cx="81304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bound to</a:t>
            </a:r>
          </a:p>
        </p:txBody>
      </p:sp>
    </p:spTree>
    <p:extLst>
      <p:ext uri="{BB962C8B-B14F-4D97-AF65-F5344CB8AC3E}">
        <p14:creationId xmlns:p14="http://schemas.microsoft.com/office/powerpoint/2010/main" val="139605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BA3E-B657-8241-A5C1-8FF85A7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81F0-5491-6C4F-BBB4-101D18A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87D-ED50-1643-A40B-095845A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462D2A-6AD6-CC41-8102-17FA1D8D256C}"/>
              </a:ext>
            </a:extLst>
          </p:cNvPr>
          <p:cNvSpPr/>
          <p:nvPr/>
        </p:nvSpPr>
        <p:spPr>
          <a:xfrm>
            <a:off x="1530130" y="2803030"/>
            <a:ext cx="1927148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7B11A1F-4426-8B48-8F18-75473F192B33}"/>
              </a:ext>
            </a:extLst>
          </p:cNvPr>
          <p:cNvSpPr/>
          <p:nvPr/>
        </p:nvSpPr>
        <p:spPr>
          <a:xfrm>
            <a:off x="1607917" y="3467285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"Heads!"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EF99A-06F4-004B-8665-AD6E914C89C4}"/>
              </a:ext>
            </a:extLst>
          </p:cNvPr>
          <p:cNvSpPr txBox="1"/>
          <p:nvPr/>
        </p:nvSpPr>
        <p:spPr>
          <a:xfrm>
            <a:off x="1594232" y="3918582"/>
            <a:ext cx="128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id: </a:t>
            </a:r>
            <a:r>
              <a:rPr lang="en-GB" sz="1350" dirty="0">
                <a:solidFill>
                  <a:srgbClr val="0070C0"/>
                </a:solidFill>
              </a:rPr>
              <a:t>4424549040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DD37287-B301-6C4B-A129-A53B4F1155D9}"/>
              </a:ext>
            </a:extLst>
          </p:cNvPr>
          <p:cNvSpPr/>
          <p:nvPr/>
        </p:nvSpPr>
        <p:spPr>
          <a:xfrm>
            <a:off x="1234914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93E1AE-9863-784E-92E7-7AA54C5B6349}"/>
              </a:ext>
            </a:extLst>
          </p:cNvPr>
          <p:cNvSpPr/>
          <p:nvPr/>
        </p:nvSpPr>
        <p:spPr>
          <a:xfrm>
            <a:off x="1592677" y="2835346"/>
            <a:ext cx="464723" cy="34641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87930B2-7C4D-9A4C-BD67-80FCAEB8378E}"/>
              </a:ext>
            </a:extLst>
          </p:cNvPr>
          <p:cNvSpPr/>
          <p:nvPr/>
        </p:nvSpPr>
        <p:spPr>
          <a:xfrm>
            <a:off x="928688" y="3100388"/>
            <a:ext cx="695325" cy="941751"/>
          </a:xfrm>
          <a:custGeom>
            <a:avLst/>
            <a:gdLst>
              <a:gd name="connsiteX0" fmla="*/ 927100 w 927100"/>
              <a:gd name="connsiteY0" fmla="*/ 1206500 h 1206500"/>
              <a:gd name="connsiteX1" fmla="*/ 0 w 927100"/>
              <a:gd name="connsiteY1" fmla="*/ 914400 h 1206500"/>
              <a:gd name="connsiteX2" fmla="*/ 927100 w 9271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1206500">
                <a:moveTo>
                  <a:pt x="927100" y="1206500"/>
                </a:moveTo>
                <a:cubicBezTo>
                  <a:pt x="463550" y="1160991"/>
                  <a:pt x="0" y="1115483"/>
                  <a:pt x="0" y="914400"/>
                </a:cubicBezTo>
                <a:cubicBezTo>
                  <a:pt x="0" y="713317"/>
                  <a:pt x="463550" y="356658"/>
                  <a:pt x="92710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C8E053-207D-4340-A75E-6504FF9B0206}"/>
              </a:ext>
            </a:extLst>
          </p:cNvPr>
          <p:cNvSpPr/>
          <p:nvPr/>
        </p:nvSpPr>
        <p:spPr>
          <a:xfrm>
            <a:off x="1530130" y="2080134"/>
            <a:ext cx="224680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 err="1"/>
              <a:t>second_coin</a:t>
            </a:r>
            <a:r>
              <a:rPr lang="en-GB" sz="2100" dirty="0"/>
              <a:t> = coin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3C65B8-26AE-8640-B9FD-038D82DD63D1}"/>
              </a:ext>
            </a:extLst>
          </p:cNvPr>
          <p:cNvSpPr txBox="1"/>
          <p:nvPr/>
        </p:nvSpPr>
        <p:spPr>
          <a:xfrm>
            <a:off x="4131564" y="2021638"/>
            <a:ext cx="4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So, what happens when a name is bound to an already existing name?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06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A2ADD4F-DDD9-D840-AF28-5A2BA3B6F0E0}"/>
              </a:ext>
            </a:extLst>
          </p:cNvPr>
          <p:cNvSpPr txBox="1"/>
          <p:nvPr/>
        </p:nvSpPr>
        <p:spPr>
          <a:xfrm>
            <a:off x="4131564" y="2021638"/>
            <a:ext cx="4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Both names are now bound to the same object in memory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BA3E-B657-8241-A5C1-8FF85A7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81F0-5491-6C4F-BBB4-101D18A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87D-ED50-1643-A40B-095845A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462D2A-6AD6-CC41-8102-17FA1D8D256C}"/>
              </a:ext>
            </a:extLst>
          </p:cNvPr>
          <p:cNvSpPr/>
          <p:nvPr/>
        </p:nvSpPr>
        <p:spPr>
          <a:xfrm>
            <a:off x="1530130" y="2803030"/>
            <a:ext cx="1927148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7B11A1F-4426-8B48-8F18-75473F192B33}"/>
              </a:ext>
            </a:extLst>
          </p:cNvPr>
          <p:cNvSpPr/>
          <p:nvPr/>
        </p:nvSpPr>
        <p:spPr>
          <a:xfrm>
            <a:off x="1607917" y="3467285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"Heads!"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EF99A-06F4-004B-8665-AD6E914C89C4}"/>
              </a:ext>
            </a:extLst>
          </p:cNvPr>
          <p:cNvSpPr txBox="1"/>
          <p:nvPr/>
        </p:nvSpPr>
        <p:spPr>
          <a:xfrm>
            <a:off x="1594232" y="3918582"/>
            <a:ext cx="128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id: </a:t>
            </a:r>
            <a:r>
              <a:rPr lang="en-GB" sz="1350" dirty="0">
                <a:solidFill>
                  <a:srgbClr val="0070C0"/>
                </a:solidFill>
              </a:rPr>
              <a:t>4424549040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DD37287-B301-6C4B-A129-A53B4F1155D9}"/>
              </a:ext>
            </a:extLst>
          </p:cNvPr>
          <p:cNvSpPr/>
          <p:nvPr/>
        </p:nvSpPr>
        <p:spPr>
          <a:xfrm>
            <a:off x="1234914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93E1AE-9863-784E-92E7-7AA54C5B6349}"/>
              </a:ext>
            </a:extLst>
          </p:cNvPr>
          <p:cNvSpPr/>
          <p:nvPr/>
        </p:nvSpPr>
        <p:spPr>
          <a:xfrm>
            <a:off x="1592677" y="2835346"/>
            <a:ext cx="464723" cy="34641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87930B2-7C4D-9A4C-BD67-80FCAEB8378E}"/>
              </a:ext>
            </a:extLst>
          </p:cNvPr>
          <p:cNvSpPr/>
          <p:nvPr/>
        </p:nvSpPr>
        <p:spPr>
          <a:xfrm>
            <a:off x="928688" y="3100388"/>
            <a:ext cx="695325" cy="941751"/>
          </a:xfrm>
          <a:custGeom>
            <a:avLst/>
            <a:gdLst>
              <a:gd name="connsiteX0" fmla="*/ 927100 w 927100"/>
              <a:gd name="connsiteY0" fmla="*/ 1206500 h 1206500"/>
              <a:gd name="connsiteX1" fmla="*/ 0 w 927100"/>
              <a:gd name="connsiteY1" fmla="*/ 914400 h 1206500"/>
              <a:gd name="connsiteX2" fmla="*/ 927100 w 9271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1206500">
                <a:moveTo>
                  <a:pt x="927100" y="1206500"/>
                </a:moveTo>
                <a:cubicBezTo>
                  <a:pt x="463550" y="1160991"/>
                  <a:pt x="0" y="1115483"/>
                  <a:pt x="0" y="914400"/>
                </a:cubicBezTo>
                <a:cubicBezTo>
                  <a:pt x="0" y="713317"/>
                  <a:pt x="463550" y="356658"/>
                  <a:pt x="92710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C8E053-207D-4340-A75E-6504FF9B0206}"/>
              </a:ext>
            </a:extLst>
          </p:cNvPr>
          <p:cNvSpPr/>
          <p:nvPr/>
        </p:nvSpPr>
        <p:spPr>
          <a:xfrm>
            <a:off x="1530130" y="2080134"/>
            <a:ext cx="224680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 err="1"/>
              <a:t>second_coin</a:t>
            </a:r>
            <a:r>
              <a:rPr lang="en-GB" sz="2100" dirty="0"/>
              <a:t> = coin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5ECED7-337B-9E4F-9BC0-D469C8260F6B}"/>
              </a:ext>
            </a:extLst>
          </p:cNvPr>
          <p:cNvSpPr/>
          <p:nvPr/>
        </p:nvSpPr>
        <p:spPr>
          <a:xfrm>
            <a:off x="1547491" y="2091634"/>
            <a:ext cx="1464820" cy="45188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3AC5F85-8F93-344B-97DA-4417778ADD19}"/>
              </a:ext>
            </a:extLst>
          </p:cNvPr>
          <p:cNvSpPr/>
          <p:nvPr/>
        </p:nvSpPr>
        <p:spPr>
          <a:xfrm>
            <a:off x="617225" y="2464926"/>
            <a:ext cx="1106543" cy="1622442"/>
          </a:xfrm>
          <a:custGeom>
            <a:avLst/>
            <a:gdLst>
              <a:gd name="connsiteX0" fmla="*/ 1310633 w 1475390"/>
              <a:gd name="connsiteY0" fmla="*/ 2059459 h 2059459"/>
              <a:gd name="connsiteX1" fmla="*/ 817 w 1475390"/>
              <a:gd name="connsiteY1" fmla="*/ 1647567 h 2059459"/>
              <a:gd name="connsiteX2" fmla="*/ 1475390 w 1475390"/>
              <a:gd name="connsiteY2" fmla="*/ 0 h 20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390" h="2059459">
                <a:moveTo>
                  <a:pt x="1310633" y="2059459"/>
                </a:moveTo>
                <a:cubicBezTo>
                  <a:pt x="641995" y="2025134"/>
                  <a:pt x="-26642" y="1990810"/>
                  <a:pt x="817" y="1647567"/>
                </a:cubicBezTo>
                <a:cubicBezTo>
                  <a:pt x="28276" y="1304324"/>
                  <a:pt x="751833" y="652162"/>
                  <a:pt x="147539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19187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BA3E-B657-8241-A5C1-8FF85A7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81F0-5491-6C4F-BBB4-101D18A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87D-ED50-1643-A40B-095845A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462D2A-6AD6-CC41-8102-17FA1D8D256C}"/>
              </a:ext>
            </a:extLst>
          </p:cNvPr>
          <p:cNvSpPr/>
          <p:nvPr/>
        </p:nvSpPr>
        <p:spPr>
          <a:xfrm>
            <a:off x="1530130" y="2803030"/>
            <a:ext cx="1734278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"Tails!"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7B11A1F-4426-8B48-8F18-75473F192B33}"/>
              </a:ext>
            </a:extLst>
          </p:cNvPr>
          <p:cNvSpPr/>
          <p:nvPr/>
        </p:nvSpPr>
        <p:spPr>
          <a:xfrm>
            <a:off x="1607917" y="3467285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"Heads!"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EF99A-06F4-004B-8665-AD6E914C89C4}"/>
              </a:ext>
            </a:extLst>
          </p:cNvPr>
          <p:cNvSpPr txBox="1"/>
          <p:nvPr/>
        </p:nvSpPr>
        <p:spPr>
          <a:xfrm>
            <a:off x="1594232" y="3918582"/>
            <a:ext cx="128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id: </a:t>
            </a:r>
            <a:r>
              <a:rPr lang="en-GB" sz="1350" dirty="0">
                <a:solidFill>
                  <a:srgbClr val="0070C0"/>
                </a:solidFill>
              </a:rPr>
              <a:t>4424549040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DD37287-B301-6C4B-A129-A53B4F1155D9}"/>
              </a:ext>
            </a:extLst>
          </p:cNvPr>
          <p:cNvSpPr/>
          <p:nvPr/>
        </p:nvSpPr>
        <p:spPr>
          <a:xfrm>
            <a:off x="1234914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93E1AE-9863-784E-92E7-7AA54C5B6349}"/>
              </a:ext>
            </a:extLst>
          </p:cNvPr>
          <p:cNvSpPr/>
          <p:nvPr/>
        </p:nvSpPr>
        <p:spPr>
          <a:xfrm>
            <a:off x="1592677" y="2835346"/>
            <a:ext cx="464723" cy="34641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87930B2-7C4D-9A4C-BD67-80FCAEB8378E}"/>
              </a:ext>
            </a:extLst>
          </p:cNvPr>
          <p:cNvSpPr/>
          <p:nvPr/>
        </p:nvSpPr>
        <p:spPr>
          <a:xfrm>
            <a:off x="928688" y="3100388"/>
            <a:ext cx="695325" cy="941751"/>
          </a:xfrm>
          <a:custGeom>
            <a:avLst/>
            <a:gdLst>
              <a:gd name="connsiteX0" fmla="*/ 927100 w 927100"/>
              <a:gd name="connsiteY0" fmla="*/ 1206500 h 1206500"/>
              <a:gd name="connsiteX1" fmla="*/ 0 w 927100"/>
              <a:gd name="connsiteY1" fmla="*/ 914400 h 1206500"/>
              <a:gd name="connsiteX2" fmla="*/ 927100 w 9271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1206500">
                <a:moveTo>
                  <a:pt x="927100" y="1206500"/>
                </a:moveTo>
                <a:cubicBezTo>
                  <a:pt x="463550" y="1160991"/>
                  <a:pt x="0" y="1115483"/>
                  <a:pt x="0" y="914400"/>
                </a:cubicBezTo>
                <a:cubicBezTo>
                  <a:pt x="0" y="713317"/>
                  <a:pt x="463550" y="356658"/>
                  <a:pt x="92710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C8E053-207D-4340-A75E-6504FF9B0206}"/>
              </a:ext>
            </a:extLst>
          </p:cNvPr>
          <p:cNvSpPr/>
          <p:nvPr/>
        </p:nvSpPr>
        <p:spPr>
          <a:xfrm>
            <a:off x="1530130" y="2080134"/>
            <a:ext cx="224680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 err="1"/>
              <a:t>second_coin</a:t>
            </a:r>
            <a:r>
              <a:rPr lang="en-GB" sz="2100" dirty="0"/>
              <a:t> = coin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5ECED7-337B-9E4F-9BC0-D469C8260F6B}"/>
              </a:ext>
            </a:extLst>
          </p:cNvPr>
          <p:cNvSpPr/>
          <p:nvPr/>
        </p:nvSpPr>
        <p:spPr>
          <a:xfrm>
            <a:off x="1547491" y="2091634"/>
            <a:ext cx="1464820" cy="45188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3AC5F85-8F93-344B-97DA-4417778ADD19}"/>
              </a:ext>
            </a:extLst>
          </p:cNvPr>
          <p:cNvSpPr/>
          <p:nvPr/>
        </p:nvSpPr>
        <p:spPr>
          <a:xfrm>
            <a:off x="617225" y="2464926"/>
            <a:ext cx="1106543" cy="1622442"/>
          </a:xfrm>
          <a:custGeom>
            <a:avLst/>
            <a:gdLst>
              <a:gd name="connsiteX0" fmla="*/ 1310633 w 1475390"/>
              <a:gd name="connsiteY0" fmla="*/ 2059459 h 2059459"/>
              <a:gd name="connsiteX1" fmla="*/ 817 w 1475390"/>
              <a:gd name="connsiteY1" fmla="*/ 1647567 h 2059459"/>
              <a:gd name="connsiteX2" fmla="*/ 1475390 w 1475390"/>
              <a:gd name="connsiteY2" fmla="*/ 0 h 20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390" h="2059459">
                <a:moveTo>
                  <a:pt x="1310633" y="2059459"/>
                </a:moveTo>
                <a:cubicBezTo>
                  <a:pt x="641995" y="2025134"/>
                  <a:pt x="-26642" y="1990810"/>
                  <a:pt x="817" y="1647567"/>
                </a:cubicBezTo>
                <a:cubicBezTo>
                  <a:pt x="28276" y="1304324"/>
                  <a:pt x="751833" y="652162"/>
                  <a:pt x="147539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43617FBD-602F-1F45-9DF5-933F4FCD5E40}"/>
              </a:ext>
            </a:extLst>
          </p:cNvPr>
          <p:cNvSpPr/>
          <p:nvPr/>
        </p:nvSpPr>
        <p:spPr>
          <a:xfrm>
            <a:off x="3976476" y="3460467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en-GB" dirty="0">
                <a:solidFill>
                  <a:srgbClr val="00B050"/>
                </a:solidFill>
              </a:rPr>
              <a:t>Tails!</a:t>
            </a:r>
            <a:r>
              <a:rPr lang="pt-BR" dirty="0">
                <a:solidFill>
                  <a:srgbClr val="00B050"/>
                </a:solidFill>
              </a:rPr>
              <a:t>"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C8A20-1F5A-2A4C-A371-3408D524BF97}"/>
              </a:ext>
            </a:extLst>
          </p:cNvPr>
          <p:cNvSpPr/>
          <p:nvPr/>
        </p:nvSpPr>
        <p:spPr>
          <a:xfrm>
            <a:off x="3962791" y="3918582"/>
            <a:ext cx="1282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/>
              <a:t>id: </a:t>
            </a:r>
            <a:r>
              <a:rPr lang="en-GB" sz="1350" dirty="0">
                <a:solidFill>
                  <a:srgbClr val="0070C0"/>
                </a:solidFill>
              </a:rPr>
              <a:t>4477199600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7B22472-E093-1249-8C57-1C262E333933}"/>
              </a:ext>
            </a:extLst>
          </p:cNvPr>
          <p:cNvSpPr/>
          <p:nvPr/>
        </p:nvSpPr>
        <p:spPr>
          <a:xfrm>
            <a:off x="3604462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DCBACD-8A8F-464D-87BA-F8E118DF6A08}"/>
              </a:ext>
            </a:extLst>
          </p:cNvPr>
          <p:cNvSpPr txBox="1"/>
          <p:nvPr/>
        </p:nvSpPr>
        <p:spPr>
          <a:xfrm>
            <a:off x="4131563" y="2011604"/>
            <a:ext cx="4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And if we bind ‘coin’ to a different value?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219592-E239-CE46-8A09-4B5D96D1F6A2}"/>
              </a:ext>
            </a:extLst>
          </p:cNvPr>
          <p:cNvCxnSpPr>
            <a:cxnSpLocks/>
          </p:cNvCxnSpPr>
          <p:nvPr/>
        </p:nvCxnSpPr>
        <p:spPr>
          <a:xfrm>
            <a:off x="3127248" y="3100388"/>
            <a:ext cx="1178052" cy="55000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3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BA3E-B657-8241-A5C1-8FF85A7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81F0-5491-6C4F-BBB4-101D18A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87D-ED50-1643-A40B-095845A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462D2A-6AD6-CC41-8102-17FA1D8D256C}"/>
              </a:ext>
            </a:extLst>
          </p:cNvPr>
          <p:cNvSpPr/>
          <p:nvPr/>
        </p:nvSpPr>
        <p:spPr>
          <a:xfrm>
            <a:off x="1530130" y="2803030"/>
            <a:ext cx="1734278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"Tails!"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7B11A1F-4426-8B48-8F18-75473F192B33}"/>
              </a:ext>
            </a:extLst>
          </p:cNvPr>
          <p:cNvSpPr/>
          <p:nvPr/>
        </p:nvSpPr>
        <p:spPr>
          <a:xfrm>
            <a:off x="1607917" y="3467285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"Heads!"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EF99A-06F4-004B-8665-AD6E914C89C4}"/>
              </a:ext>
            </a:extLst>
          </p:cNvPr>
          <p:cNvSpPr txBox="1"/>
          <p:nvPr/>
        </p:nvSpPr>
        <p:spPr>
          <a:xfrm>
            <a:off x="1594232" y="3918582"/>
            <a:ext cx="128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id: </a:t>
            </a:r>
            <a:r>
              <a:rPr lang="en-GB" sz="1350" dirty="0">
                <a:solidFill>
                  <a:srgbClr val="0070C0"/>
                </a:solidFill>
              </a:rPr>
              <a:t>4424549040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DD37287-B301-6C4B-A129-A53B4F1155D9}"/>
              </a:ext>
            </a:extLst>
          </p:cNvPr>
          <p:cNvSpPr/>
          <p:nvPr/>
        </p:nvSpPr>
        <p:spPr>
          <a:xfrm>
            <a:off x="1234914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93E1AE-9863-784E-92E7-7AA54C5B6349}"/>
              </a:ext>
            </a:extLst>
          </p:cNvPr>
          <p:cNvSpPr/>
          <p:nvPr/>
        </p:nvSpPr>
        <p:spPr>
          <a:xfrm>
            <a:off x="1592677" y="2835346"/>
            <a:ext cx="464723" cy="34641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C8E053-207D-4340-A75E-6504FF9B0206}"/>
              </a:ext>
            </a:extLst>
          </p:cNvPr>
          <p:cNvSpPr/>
          <p:nvPr/>
        </p:nvSpPr>
        <p:spPr>
          <a:xfrm>
            <a:off x="1530130" y="2080134"/>
            <a:ext cx="224680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 err="1"/>
              <a:t>second_coin</a:t>
            </a:r>
            <a:r>
              <a:rPr lang="en-GB" sz="2100" dirty="0"/>
              <a:t> = coin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5ECED7-337B-9E4F-9BC0-D469C8260F6B}"/>
              </a:ext>
            </a:extLst>
          </p:cNvPr>
          <p:cNvSpPr/>
          <p:nvPr/>
        </p:nvSpPr>
        <p:spPr>
          <a:xfrm>
            <a:off x="1547491" y="2091634"/>
            <a:ext cx="1464820" cy="45188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3AC5F85-8F93-344B-97DA-4417778ADD19}"/>
              </a:ext>
            </a:extLst>
          </p:cNvPr>
          <p:cNvSpPr/>
          <p:nvPr/>
        </p:nvSpPr>
        <p:spPr>
          <a:xfrm>
            <a:off x="617225" y="2464926"/>
            <a:ext cx="1106543" cy="1622442"/>
          </a:xfrm>
          <a:custGeom>
            <a:avLst/>
            <a:gdLst>
              <a:gd name="connsiteX0" fmla="*/ 1310633 w 1475390"/>
              <a:gd name="connsiteY0" fmla="*/ 2059459 h 2059459"/>
              <a:gd name="connsiteX1" fmla="*/ 817 w 1475390"/>
              <a:gd name="connsiteY1" fmla="*/ 1647567 h 2059459"/>
              <a:gd name="connsiteX2" fmla="*/ 1475390 w 1475390"/>
              <a:gd name="connsiteY2" fmla="*/ 0 h 20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390" h="2059459">
                <a:moveTo>
                  <a:pt x="1310633" y="2059459"/>
                </a:moveTo>
                <a:cubicBezTo>
                  <a:pt x="641995" y="2025134"/>
                  <a:pt x="-26642" y="1990810"/>
                  <a:pt x="817" y="1647567"/>
                </a:cubicBezTo>
                <a:cubicBezTo>
                  <a:pt x="28276" y="1304324"/>
                  <a:pt x="751833" y="652162"/>
                  <a:pt x="147539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43617FBD-602F-1F45-9DF5-933F4FCD5E40}"/>
              </a:ext>
            </a:extLst>
          </p:cNvPr>
          <p:cNvSpPr/>
          <p:nvPr/>
        </p:nvSpPr>
        <p:spPr>
          <a:xfrm>
            <a:off x="3976476" y="3460467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en-GB" dirty="0">
                <a:solidFill>
                  <a:srgbClr val="00B050"/>
                </a:solidFill>
              </a:rPr>
              <a:t>Tails!</a:t>
            </a:r>
            <a:r>
              <a:rPr lang="pt-BR" dirty="0">
                <a:solidFill>
                  <a:srgbClr val="00B050"/>
                </a:solidFill>
              </a:rPr>
              <a:t>"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C8A20-1F5A-2A4C-A371-3408D524BF97}"/>
              </a:ext>
            </a:extLst>
          </p:cNvPr>
          <p:cNvSpPr/>
          <p:nvPr/>
        </p:nvSpPr>
        <p:spPr>
          <a:xfrm>
            <a:off x="3962791" y="3918582"/>
            <a:ext cx="1282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/>
              <a:t>id: </a:t>
            </a:r>
            <a:r>
              <a:rPr lang="en-GB" sz="1350" dirty="0">
                <a:solidFill>
                  <a:srgbClr val="0070C0"/>
                </a:solidFill>
              </a:rPr>
              <a:t>4477199600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7B22472-E093-1249-8C57-1C262E333933}"/>
              </a:ext>
            </a:extLst>
          </p:cNvPr>
          <p:cNvSpPr/>
          <p:nvPr/>
        </p:nvSpPr>
        <p:spPr>
          <a:xfrm>
            <a:off x="3604462" y="3779817"/>
            <a:ext cx="374460" cy="259080"/>
          </a:xfrm>
          <a:custGeom>
            <a:avLst/>
            <a:gdLst>
              <a:gd name="connsiteX0" fmla="*/ 499280 w 499280"/>
              <a:gd name="connsiteY0" fmla="*/ 345440 h 345440"/>
              <a:gd name="connsiteX1" fmla="*/ 1440 w 499280"/>
              <a:gd name="connsiteY1" fmla="*/ 121920 h 345440"/>
              <a:gd name="connsiteX2" fmla="*/ 377360 w 499280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80" h="345440">
                <a:moveTo>
                  <a:pt x="499280" y="345440"/>
                </a:moveTo>
                <a:cubicBezTo>
                  <a:pt x="260520" y="262466"/>
                  <a:pt x="21760" y="179493"/>
                  <a:pt x="1440" y="121920"/>
                </a:cubicBezTo>
                <a:cubicBezTo>
                  <a:pt x="-18880" y="64347"/>
                  <a:pt x="179240" y="32173"/>
                  <a:pt x="377360" y="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DCBACD-8A8F-464D-87BA-F8E118DF6A08}"/>
              </a:ext>
            </a:extLst>
          </p:cNvPr>
          <p:cNvSpPr txBox="1"/>
          <p:nvPr/>
        </p:nvSpPr>
        <p:spPr>
          <a:xfrm>
            <a:off x="4131563" y="2011604"/>
            <a:ext cx="4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And if we bind ‘coin’ to a different value?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219592-E239-CE46-8A09-4B5D96D1F6A2}"/>
              </a:ext>
            </a:extLst>
          </p:cNvPr>
          <p:cNvCxnSpPr>
            <a:cxnSpLocks/>
          </p:cNvCxnSpPr>
          <p:nvPr/>
        </p:nvCxnSpPr>
        <p:spPr>
          <a:xfrm>
            <a:off x="3127248" y="3100388"/>
            <a:ext cx="1178052" cy="55000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BFE07FDF-C34F-0B4C-98EC-C4DA20AF7DEF}"/>
              </a:ext>
            </a:extLst>
          </p:cNvPr>
          <p:cNvSpPr/>
          <p:nvPr/>
        </p:nvSpPr>
        <p:spPr>
          <a:xfrm>
            <a:off x="1981200" y="3133725"/>
            <a:ext cx="2029968" cy="953643"/>
          </a:xfrm>
          <a:custGeom>
            <a:avLst/>
            <a:gdLst>
              <a:gd name="connsiteX0" fmla="*/ 0 w 2590800"/>
              <a:gd name="connsiteY0" fmla="*/ 0 h 1181100"/>
              <a:gd name="connsiteX1" fmla="*/ 355600 w 2590800"/>
              <a:gd name="connsiteY1" fmla="*/ 215900 h 1181100"/>
              <a:gd name="connsiteX2" fmla="*/ 1371600 w 2590800"/>
              <a:gd name="connsiteY2" fmla="*/ 406400 h 1181100"/>
              <a:gd name="connsiteX3" fmla="*/ 1866900 w 2590800"/>
              <a:gd name="connsiteY3" fmla="*/ 1028700 h 1181100"/>
              <a:gd name="connsiteX4" fmla="*/ 2590800 w 2590800"/>
              <a:gd name="connsiteY4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1181100">
                <a:moveTo>
                  <a:pt x="0" y="0"/>
                </a:moveTo>
                <a:cubicBezTo>
                  <a:pt x="63500" y="74083"/>
                  <a:pt x="127000" y="148167"/>
                  <a:pt x="355600" y="215900"/>
                </a:cubicBezTo>
                <a:cubicBezTo>
                  <a:pt x="584200" y="283633"/>
                  <a:pt x="1119717" y="270933"/>
                  <a:pt x="1371600" y="406400"/>
                </a:cubicBezTo>
                <a:cubicBezTo>
                  <a:pt x="1623483" y="541867"/>
                  <a:pt x="1663700" y="899583"/>
                  <a:pt x="1866900" y="1028700"/>
                </a:cubicBezTo>
                <a:cubicBezTo>
                  <a:pt x="2070100" y="1157817"/>
                  <a:pt x="2330450" y="1169458"/>
                  <a:pt x="2590800" y="118110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4AC1DB-A5AF-5044-AA52-D52F92AE46EA}"/>
              </a:ext>
            </a:extLst>
          </p:cNvPr>
          <p:cNvSpPr txBox="1"/>
          <p:nvPr/>
        </p:nvSpPr>
        <p:spPr>
          <a:xfrm>
            <a:off x="2274618" y="2541701"/>
            <a:ext cx="30850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Same name different value (variable)</a:t>
            </a:r>
            <a:endParaRPr lang="en-GB" sz="135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2492EA-6387-024A-87C8-636113E91D33}"/>
              </a:ext>
            </a:extLst>
          </p:cNvPr>
          <p:cNvCxnSpPr>
            <a:cxnSpLocks/>
          </p:cNvCxnSpPr>
          <p:nvPr/>
        </p:nvCxnSpPr>
        <p:spPr>
          <a:xfrm flipH="1">
            <a:off x="1893745" y="2755311"/>
            <a:ext cx="443728" cy="15154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5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B966-A188-A843-9628-7E1DD6C6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have different number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B312-9BF3-3743-B3F2-AA55C2FF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This is really a question of mathematics, but for our purposes we may need to ask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 many days are there in a week?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 many weeks are there in a year?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What is the average score for the test?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 many cans of paint can fit in the box?</a:t>
            </a:r>
          </a:p>
          <a:p>
            <a:endParaRPr lang="en-GB" dirty="0"/>
          </a:p>
          <a:p>
            <a:r>
              <a:rPr lang="en-GB" dirty="0"/>
              <a:t>Which are integers and which are floating point numbers? Why?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85AF5-18F1-4D44-B445-01D5CE87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45021-733B-324A-AAA1-3F1DBDFA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331AB-4E8F-BA42-B393-0695B2915FB1}"/>
              </a:ext>
            </a:extLst>
          </p:cNvPr>
          <p:cNvSpPr txBox="1"/>
          <p:nvPr/>
        </p:nvSpPr>
        <p:spPr>
          <a:xfrm>
            <a:off x="5068314" y="2841602"/>
            <a:ext cx="30850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always a float for Python</a:t>
            </a:r>
            <a:endParaRPr lang="en-GB" sz="135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09BE3D-F284-C947-898D-EC87E8535BFB}"/>
              </a:ext>
            </a:extLst>
          </p:cNvPr>
          <p:cNvCxnSpPr>
            <a:cxnSpLocks/>
          </p:cNvCxnSpPr>
          <p:nvPr/>
        </p:nvCxnSpPr>
        <p:spPr>
          <a:xfrm flipH="1">
            <a:off x="4687441" y="3055212"/>
            <a:ext cx="443728" cy="15154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2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00F597-608E-DE47-B0D8-83E0F695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539B2-EEFF-7442-B619-19B9D896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Rules</a:t>
            </a:r>
            <a:r>
              <a:rPr lang="en-GB" dirty="0"/>
              <a:t> for variable names:</a:t>
            </a:r>
          </a:p>
          <a:p>
            <a:pPr lvl="1"/>
            <a:r>
              <a:rPr lang="en-US" dirty="0"/>
              <a:t>must begin with a letter (a - z, A - B) or underscore (_)</a:t>
            </a:r>
          </a:p>
          <a:p>
            <a:pPr lvl="1"/>
            <a:r>
              <a:rPr lang="en-US" dirty="0"/>
              <a:t>other characters can be letters, numbers or _</a:t>
            </a:r>
          </a:p>
          <a:p>
            <a:pPr lvl="1"/>
            <a:r>
              <a:rPr lang="en-US" dirty="0"/>
              <a:t>No spaces</a:t>
            </a:r>
          </a:p>
          <a:p>
            <a:pPr lvl="1"/>
            <a:r>
              <a:rPr lang="en-US" dirty="0"/>
              <a:t>case sensitive so that </a:t>
            </a:r>
            <a:r>
              <a:rPr lang="en-US" dirty="0" err="1"/>
              <a:t>my_string</a:t>
            </a:r>
            <a:r>
              <a:rPr lang="en-US" dirty="0"/>
              <a:t> is different from </a:t>
            </a:r>
            <a:r>
              <a:rPr lang="en-US" dirty="0" err="1"/>
              <a:t>My_String</a:t>
            </a:r>
            <a:endParaRPr lang="en-US" dirty="0"/>
          </a:p>
          <a:p>
            <a:pPr lvl="1"/>
            <a:r>
              <a:rPr lang="en-US" dirty="0"/>
              <a:t>can be any length</a:t>
            </a:r>
          </a:p>
          <a:p>
            <a:pPr lvl="1"/>
            <a:r>
              <a:rPr lang="en-US" dirty="0"/>
              <a:t>cannot be a reserved word (</a:t>
            </a:r>
            <a:r>
              <a:rPr lang="en-US" dirty="0">
                <a:hlinkClick r:id="rId2"/>
              </a:rPr>
              <a:t>https://docs.python.org/3.0/reference/lexical_analysis.html#id8</a:t>
            </a:r>
            <a:r>
              <a:rPr lang="en-US" dirty="0"/>
              <a:t>)</a:t>
            </a:r>
            <a:endParaRPr lang="en-GB" dirty="0"/>
          </a:p>
          <a:p>
            <a:endParaRPr lang="en-GB" b="1" dirty="0"/>
          </a:p>
          <a:p>
            <a:r>
              <a:rPr lang="en-GB" b="1" dirty="0"/>
              <a:t>Conventions</a:t>
            </a:r>
            <a:r>
              <a:rPr lang="en-GB" dirty="0"/>
              <a:t> for variable names: </a:t>
            </a:r>
          </a:p>
          <a:p>
            <a:pPr lvl="1"/>
            <a:r>
              <a:rPr lang="en-GB" dirty="0"/>
              <a:t>first letter should be lowercase</a:t>
            </a:r>
          </a:p>
          <a:p>
            <a:pPr lvl="1"/>
            <a:r>
              <a:rPr lang="en-GB" dirty="0"/>
              <a:t>where names are made of more than one word, each word is separated by an underscore</a:t>
            </a:r>
          </a:p>
          <a:p>
            <a:pPr lvl="1"/>
            <a:r>
              <a:rPr lang="en-GB" dirty="0">
                <a:hlinkClick r:id="rId3"/>
              </a:rPr>
              <a:t>https://www.python.org/dev/peps/pep-0008/#naming-conventions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D831E-B5AA-4A46-B74C-32D483FF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100E-735F-074B-9E9B-FE0CE85C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9B924-B313-CC42-AA51-0E8AE6E754ED}"/>
              </a:ext>
            </a:extLst>
          </p:cNvPr>
          <p:cNvSpPr txBox="1"/>
          <p:nvPr/>
        </p:nvSpPr>
        <p:spPr>
          <a:xfrm>
            <a:off x="5424488" y="108631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must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stick to these!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4A3CB-A3BF-654C-81A0-5FB8BBCFF015}"/>
              </a:ext>
            </a:extLst>
          </p:cNvPr>
          <p:cNvSpPr txBox="1"/>
          <p:nvPr/>
        </p:nvSpPr>
        <p:spPr>
          <a:xfrm>
            <a:off x="5709709" y="34720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should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stick to these!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AD6FB-0A64-CC41-87F1-2FAFDE816988}"/>
              </a:ext>
            </a:extLst>
          </p:cNvPr>
          <p:cNvSpPr txBox="1"/>
          <p:nvPr/>
        </p:nvSpPr>
        <p:spPr>
          <a:xfrm>
            <a:off x="3050354" y="2520699"/>
            <a:ext cx="334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Don’t take this as a challenge!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4AD1E-0B05-F040-B37F-624157F8157A}"/>
              </a:ext>
            </a:extLst>
          </p:cNvPr>
          <p:cNvSpPr txBox="1"/>
          <p:nvPr/>
        </p:nvSpPr>
        <p:spPr>
          <a:xfrm rot="20878818">
            <a:off x="5836214" y="3280738"/>
            <a:ext cx="7607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rgbClr val="FF0000"/>
                </a:solidFill>
              </a:rPr>
              <a:t>really!!</a:t>
            </a:r>
            <a:endParaRPr lang="en-GB" sz="135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5324B-AA2F-7C4D-BCCE-45320713C2AC}"/>
              </a:ext>
            </a:extLst>
          </p:cNvPr>
          <p:cNvSpPr txBox="1"/>
          <p:nvPr/>
        </p:nvSpPr>
        <p:spPr>
          <a:xfrm>
            <a:off x="6062134" y="3704194"/>
            <a:ext cx="333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/>
              <a:t>^</a:t>
            </a:r>
            <a:endParaRPr lang="en-GB" sz="1350" dirty="0">
              <a:highlight>
                <a:srgbClr val="FFFF00"/>
              </a:highlight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50EED9B-9730-4B41-ABAC-5D726CAE6DBE}"/>
              </a:ext>
            </a:extLst>
          </p:cNvPr>
          <p:cNvSpPr/>
          <p:nvPr/>
        </p:nvSpPr>
        <p:spPr>
          <a:xfrm>
            <a:off x="6507996" y="3623701"/>
            <a:ext cx="1902577" cy="857401"/>
          </a:xfrm>
          <a:custGeom>
            <a:avLst/>
            <a:gdLst>
              <a:gd name="connsiteX0" fmla="*/ 2679700 w 2844952"/>
              <a:gd name="connsiteY0" fmla="*/ 201 h 1143201"/>
              <a:gd name="connsiteX1" fmla="*/ 2844800 w 2844952"/>
              <a:gd name="connsiteY1" fmla="*/ 114501 h 1143201"/>
              <a:gd name="connsiteX2" fmla="*/ 2654300 w 2844952"/>
              <a:gd name="connsiteY2" fmla="*/ 698701 h 1143201"/>
              <a:gd name="connsiteX3" fmla="*/ 2019300 w 2844952"/>
              <a:gd name="connsiteY3" fmla="*/ 1041601 h 1143201"/>
              <a:gd name="connsiteX4" fmla="*/ 0 w 2844952"/>
              <a:gd name="connsiteY4" fmla="*/ 1143201 h 114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952" h="1143201">
                <a:moveTo>
                  <a:pt x="2679700" y="201"/>
                </a:moveTo>
                <a:cubicBezTo>
                  <a:pt x="2764366" y="-858"/>
                  <a:pt x="2849033" y="-1916"/>
                  <a:pt x="2844800" y="114501"/>
                </a:cubicBezTo>
                <a:cubicBezTo>
                  <a:pt x="2840567" y="230918"/>
                  <a:pt x="2791883" y="544184"/>
                  <a:pt x="2654300" y="698701"/>
                </a:cubicBezTo>
                <a:cubicBezTo>
                  <a:pt x="2516717" y="853218"/>
                  <a:pt x="2461683" y="967518"/>
                  <a:pt x="2019300" y="1041601"/>
                </a:cubicBezTo>
                <a:cubicBezTo>
                  <a:pt x="1576917" y="1115684"/>
                  <a:pt x="788458" y="1129442"/>
                  <a:pt x="0" y="1143201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6DE579-5EDC-674E-B96E-07FBB6D9815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572001" y="3656743"/>
            <a:ext cx="1137708" cy="12719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6C5941-511B-664E-AD99-D93F669CD61C}"/>
              </a:ext>
            </a:extLst>
          </p:cNvPr>
          <p:cNvSpPr txBox="1"/>
          <p:nvPr/>
        </p:nvSpPr>
        <p:spPr>
          <a:xfrm rot="21358188">
            <a:off x="6692337" y="4444086"/>
            <a:ext cx="1097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more detail</a:t>
            </a:r>
            <a:endParaRPr lang="en-GB" sz="135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053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better?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4F68-44DB-A84A-98C7-6BD56C1DDD1B}"/>
              </a:ext>
            </a:extLst>
          </p:cNvPr>
          <p:cNvSpPr txBox="1"/>
          <p:nvPr/>
        </p:nvSpPr>
        <p:spPr>
          <a:xfrm>
            <a:off x="3894693" y="2070483"/>
            <a:ext cx="2970330" cy="25622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65760" lvl="1" indent="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2296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9728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89888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664208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96596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22860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587752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value1 = </a:t>
            </a:r>
            <a:r>
              <a:rPr lang="pt-BR" sz="1800" dirty="0">
                <a:solidFill>
                  <a:srgbClr val="00B050"/>
                </a:solidFill>
              </a:rPr>
              <a:t>"World"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value2 = 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r>
              <a:rPr lang="pt-BR" sz="1800" dirty="0" err="1">
                <a:solidFill>
                  <a:srgbClr val="00B050"/>
                </a:solidFill>
              </a:rPr>
              <a:t>Hello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swap_temp</a:t>
            </a:r>
            <a:r>
              <a:rPr lang="pt-BR" sz="1800" dirty="0"/>
              <a:t> = value1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value1 = value2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value2 = </a:t>
            </a:r>
            <a:r>
              <a:rPr lang="pt-BR" sz="1800" dirty="0" err="1"/>
              <a:t>swap_temp</a:t>
            </a: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8B40C6"/>
                </a:solidFill>
              </a:rPr>
              <a:t>print</a:t>
            </a:r>
            <a:r>
              <a:rPr lang="pt-BR" sz="1800" dirty="0"/>
              <a:t>(value1, value2)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F95FB5-1A2C-ED47-9643-6E1730C3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EC9650D-EB04-8841-8C11-43ED292B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3C895-8E39-DB4D-BED3-DC019DF90C7A}"/>
              </a:ext>
            </a:extLst>
          </p:cNvPr>
          <p:cNvSpPr txBox="1"/>
          <p:nvPr/>
        </p:nvSpPr>
        <p:spPr>
          <a:xfrm>
            <a:off x="569601" y="2070483"/>
            <a:ext cx="2970330" cy="20082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65760" lvl="1" indent="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2296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9728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89888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664208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96596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22860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587752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x</a:t>
            </a:r>
            <a:r>
              <a:rPr lang="pt-BR" sz="1800" dirty="0"/>
              <a:t>=</a:t>
            </a:r>
            <a:r>
              <a:rPr lang="pt-BR" sz="1800" dirty="0">
                <a:solidFill>
                  <a:srgbClr val="00B050"/>
                </a:solidFill>
              </a:rPr>
              <a:t>"World"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y</a:t>
            </a:r>
            <a:r>
              <a:rPr lang="pt-BR" sz="1800" dirty="0"/>
              <a:t>=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r>
              <a:rPr lang="pt-BR" sz="1800" dirty="0" err="1">
                <a:solidFill>
                  <a:srgbClr val="00B050"/>
                </a:solidFill>
              </a:rPr>
              <a:t>Hello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z</a:t>
            </a:r>
            <a:r>
              <a:rPr lang="pt-BR" sz="1800" dirty="0"/>
              <a:t>=</a:t>
            </a:r>
            <a:r>
              <a:rPr lang="pt-BR" sz="1800" dirty="0" err="1"/>
              <a:t>x</a:t>
            </a: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x</a:t>
            </a:r>
            <a:r>
              <a:rPr lang="pt-BR" sz="1800" dirty="0"/>
              <a:t>=</a:t>
            </a:r>
            <a:r>
              <a:rPr lang="pt-BR" sz="1800" dirty="0" err="1"/>
              <a:t>y</a:t>
            </a: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y</a:t>
            </a:r>
            <a:r>
              <a:rPr lang="pt-BR" sz="1800" dirty="0"/>
              <a:t>=</a:t>
            </a:r>
            <a:r>
              <a:rPr lang="pt-BR" sz="1800" dirty="0" err="1"/>
              <a:t>z</a:t>
            </a: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x</a:t>
            </a:r>
            <a:r>
              <a:rPr lang="pt-BR" sz="1800" dirty="0"/>
              <a:t>, </a:t>
            </a:r>
            <a:r>
              <a:rPr lang="pt-BR" sz="1800" dirty="0" err="1"/>
              <a:t>y</a:t>
            </a:r>
            <a:r>
              <a:rPr lang="pt-BR" sz="1800" dirty="0"/>
              <a:t>)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6563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better?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4F68-44DB-A84A-98C7-6BD56C1DDD1B}"/>
              </a:ext>
            </a:extLst>
          </p:cNvPr>
          <p:cNvSpPr txBox="1"/>
          <p:nvPr/>
        </p:nvSpPr>
        <p:spPr>
          <a:xfrm>
            <a:off x="3894693" y="2070483"/>
            <a:ext cx="2970330" cy="25622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65760" lvl="1" indent="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2296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9728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89888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664208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96596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22860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587752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value1 = </a:t>
            </a:r>
            <a:r>
              <a:rPr lang="pt-BR" sz="1800" dirty="0">
                <a:solidFill>
                  <a:srgbClr val="00B050"/>
                </a:solidFill>
              </a:rPr>
              <a:t>"World"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value2 = 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r>
              <a:rPr lang="pt-BR" sz="1800" dirty="0" err="1">
                <a:solidFill>
                  <a:srgbClr val="00B050"/>
                </a:solidFill>
              </a:rPr>
              <a:t>Hello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swap_temp</a:t>
            </a:r>
            <a:r>
              <a:rPr lang="pt-BR" sz="1800" dirty="0"/>
              <a:t> = value1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value1 = value2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value2 = </a:t>
            </a:r>
            <a:r>
              <a:rPr lang="pt-BR" sz="1800" dirty="0" err="1"/>
              <a:t>swap_temp</a:t>
            </a: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8B40C6"/>
                </a:solidFill>
              </a:rPr>
              <a:t>print</a:t>
            </a:r>
            <a:r>
              <a:rPr lang="pt-BR" sz="1800" dirty="0"/>
              <a:t>(value1, value2)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F95FB5-1A2C-ED47-9643-6E1730C3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EC9650D-EB04-8841-8C11-43ED292B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3C895-8E39-DB4D-BED3-DC019DF90C7A}"/>
              </a:ext>
            </a:extLst>
          </p:cNvPr>
          <p:cNvSpPr txBox="1"/>
          <p:nvPr/>
        </p:nvSpPr>
        <p:spPr>
          <a:xfrm>
            <a:off x="569601" y="2070483"/>
            <a:ext cx="2970330" cy="20082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65760" lvl="1" indent="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2296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9728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89888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664208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96596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22860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587752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x</a:t>
            </a:r>
            <a:r>
              <a:rPr lang="pt-BR" sz="1800" dirty="0"/>
              <a:t>=</a:t>
            </a:r>
            <a:r>
              <a:rPr lang="pt-BR" sz="1800" dirty="0">
                <a:solidFill>
                  <a:srgbClr val="00B050"/>
                </a:solidFill>
              </a:rPr>
              <a:t>"World"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y</a:t>
            </a:r>
            <a:r>
              <a:rPr lang="pt-BR" sz="1800" dirty="0"/>
              <a:t>=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r>
              <a:rPr lang="pt-BR" sz="1800" dirty="0" err="1">
                <a:solidFill>
                  <a:srgbClr val="00B050"/>
                </a:solidFill>
              </a:rPr>
              <a:t>Hello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z</a:t>
            </a:r>
            <a:r>
              <a:rPr lang="pt-BR" sz="1800" dirty="0"/>
              <a:t>=</a:t>
            </a:r>
            <a:r>
              <a:rPr lang="pt-BR" sz="1800" dirty="0" err="1"/>
              <a:t>x</a:t>
            </a: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x</a:t>
            </a:r>
            <a:r>
              <a:rPr lang="pt-BR" sz="1800" dirty="0"/>
              <a:t>=</a:t>
            </a:r>
            <a:r>
              <a:rPr lang="pt-BR" sz="1800" dirty="0" err="1"/>
              <a:t>y</a:t>
            </a: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/>
              <a:t>y</a:t>
            </a:r>
            <a:r>
              <a:rPr lang="pt-BR" sz="1800" dirty="0"/>
              <a:t>=</a:t>
            </a:r>
            <a:r>
              <a:rPr lang="pt-BR" sz="1800" dirty="0" err="1"/>
              <a:t>z</a:t>
            </a:r>
            <a:endParaRPr lang="pt-BR" sz="1800" dirty="0"/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x</a:t>
            </a:r>
            <a:r>
              <a:rPr lang="pt-BR" sz="1800" dirty="0"/>
              <a:t>, </a:t>
            </a:r>
            <a:r>
              <a:rPr lang="pt-BR" sz="1800" dirty="0" err="1"/>
              <a:t>y</a:t>
            </a:r>
            <a:r>
              <a:rPr lang="pt-BR" sz="1800" dirty="0"/>
              <a:t>)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C97EA-40F4-7C4A-9BE8-B8FF21BA74CF}"/>
              </a:ext>
            </a:extLst>
          </p:cNvPr>
          <p:cNvSpPr txBox="1"/>
          <p:nvPr/>
        </p:nvSpPr>
        <p:spPr>
          <a:xfrm>
            <a:off x="3193553" y="1324723"/>
            <a:ext cx="156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Are these meaningful?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324903-EDCB-EB44-9C1D-03381E7F4174}"/>
              </a:ext>
            </a:extLst>
          </p:cNvPr>
          <p:cNvCxnSpPr>
            <a:cxnSpLocks/>
          </p:cNvCxnSpPr>
          <p:nvPr/>
        </p:nvCxnSpPr>
        <p:spPr>
          <a:xfrm>
            <a:off x="3894693" y="1871977"/>
            <a:ext cx="125999" cy="28673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F6608-F154-9148-8671-4A772235446E}"/>
              </a:ext>
            </a:extLst>
          </p:cNvPr>
          <p:cNvCxnSpPr>
            <a:cxnSpLocks/>
          </p:cNvCxnSpPr>
          <p:nvPr/>
        </p:nvCxnSpPr>
        <p:spPr>
          <a:xfrm>
            <a:off x="3808315" y="1898001"/>
            <a:ext cx="149378" cy="5355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91527D-BD70-5F4C-93BA-6B15D76A0317}"/>
              </a:ext>
            </a:extLst>
          </p:cNvPr>
          <p:cNvCxnSpPr>
            <a:cxnSpLocks/>
          </p:cNvCxnSpPr>
          <p:nvPr/>
        </p:nvCxnSpPr>
        <p:spPr>
          <a:xfrm>
            <a:off x="3714160" y="1898002"/>
            <a:ext cx="306532" cy="10789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F5D6B8-80CE-EB4A-8046-46146FA7553E}"/>
              </a:ext>
            </a:extLst>
          </p:cNvPr>
          <p:cNvSpPr txBox="1"/>
          <p:nvPr/>
        </p:nvSpPr>
        <p:spPr>
          <a:xfrm>
            <a:off x="6422936" y="2165779"/>
            <a:ext cx="184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Does a blank line help readability?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If so, why?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13EB5-39A8-464E-9859-1B3F88D5BC45}"/>
              </a:ext>
            </a:extLst>
          </p:cNvPr>
          <p:cNvCxnSpPr>
            <a:cxnSpLocks/>
          </p:cNvCxnSpPr>
          <p:nvPr/>
        </p:nvCxnSpPr>
        <p:spPr>
          <a:xfrm flipH="1">
            <a:off x="5446844" y="2450213"/>
            <a:ext cx="1020907" cy="3388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04010A-FEBA-2F43-95B8-221F7F1CBF21}"/>
              </a:ext>
            </a:extLst>
          </p:cNvPr>
          <p:cNvCxnSpPr>
            <a:cxnSpLocks/>
          </p:cNvCxnSpPr>
          <p:nvPr/>
        </p:nvCxnSpPr>
        <p:spPr>
          <a:xfrm flipH="1">
            <a:off x="5942175" y="2638182"/>
            <a:ext cx="525576" cy="113371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C5BB7-0E8E-844D-A3DC-D37BFE2046A3}"/>
              </a:ext>
            </a:extLst>
          </p:cNvPr>
          <p:cNvSpPr txBox="1"/>
          <p:nvPr/>
        </p:nvSpPr>
        <p:spPr>
          <a:xfrm>
            <a:off x="5077526" y="1246076"/>
            <a:ext cx="288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Whitespace either side of assignment operator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482912-04A6-2B44-BFB9-62AB3035E179}"/>
              </a:ext>
            </a:extLst>
          </p:cNvPr>
          <p:cNvCxnSpPr>
            <a:cxnSpLocks/>
          </p:cNvCxnSpPr>
          <p:nvPr/>
        </p:nvCxnSpPr>
        <p:spPr>
          <a:xfrm flipH="1">
            <a:off x="4572454" y="1770578"/>
            <a:ext cx="541865" cy="46967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6AF7D-852A-DA45-9E98-50BB69B33994}"/>
              </a:ext>
            </a:extLst>
          </p:cNvPr>
          <p:cNvCxnSpPr>
            <a:cxnSpLocks/>
          </p:cNvCxnSpPr>
          <p:nvPr/>
        </p:nvCxnSpPr>
        <p:spPr>
          <a:xfrm flipH="1">
            <a:off x="4754477" y="1790444"/>
            <a:ext cx="445778" cy="4498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Variables and name binding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Types in general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Naming rules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little bit on readability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66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Constants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no constants in Python…just don’t change the value!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6AB350C-E6C2-E14F-9212-CFB88F31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262F46A-DD25-DA41-AE23-089D3A60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1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a variable is</a:t>
            </a:r>
          </a:p>
          <a:p>
            <a:endParaRPr lang="en-GB" dirty="0"/>
          </a:p>
          <a:p>
            <a:r>
              <a:rPr lang="en-GB" dirty="0"/>
              <a:t>What variable types are and be able to name some of them</a:t>
            </a:r>
          </a:p>
          <a:p>
            <a:endParaRPr lang="en-GB" dirty="0"/>
          </a:p>
          <a:p>
            <a:r>
              <a:rPr lang="en-GB" dirty="0"/>
              <a:t>That Python has a dynamic type system</a:t>
            </a:r>
          </a:p>
          <a:p>
            <a:endParaRPr lang="en-GB" dirty="0"/>
          </a:p>
          <a:p>
            <a:r>
              <a:rPr lang="en-GB" dirty="0"/>
              <a:t>How values are assigned to variable names</a:t>
            </a:r>
          </a:p>
          <a:p>
            <a:endParaRPr lang="en-GB" dirty="0"/>
          </a:p>
          <a:p>
            <a:r>
              <a:rPr lang="en-GB" dirty="0"/>
              <a:t>Some rules for variable names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36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57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EB71-771E-C245-A941-192D0AC7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0162-00CE-5747-9ADB-B6475267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CC05-964F-274F-B160-19AD5FB9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CA6B2-C996-DD43-A9E8-82FE8B17E02C}"/>
              </a:ext>
            </a:extLst>
          </p:cNvPr>
          <p:cNvSpPr/>
          <p:nvPr/>
        </p:nvSpPr>
        <p:spPr>
          <a:xfrm>
            <a:off x="2939608" y="2364001"/>
            <a:ext cx="188522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148A7-D95F-3045-A021-50317EB73370}"/>
              </a:ext>
            </a:extLst>
          </p:cNvPr>
          <p:cNvSpPr txBox="1"/>
          <p:nvPr/>
        </p:nvSpPr>
        <p:spPr>
          <a:xfrm>
            <a:off x="2299202" y="1905393"/>
            <a:ext cx="316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assignment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C1923-09B0-3A4E-9C37-2824BC430DE7}"/>
              </a:ext>
            </a:extLst>
          </p:cNvPr>
          <p:cNvSpPr txBox="1"/>
          <p:nvPr/>
        </p:nvSpPr>
        <p:spPr>
          <a:xfrm>
            <a:off x="799395" y="3734663"/>
            <a:ext cx="755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Following this statement, if you refer to ‘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coin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you will get the value “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Heads!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31C1B-A451-4543-A608-E591BABEC8EC}"/>
              </a:ext>
            </a:extLst>
          </p:cNvPr>
          <p:cNvSpPr txBox="1"/>
          <p:nvPr/>
        </p:nvSpPr>
        <p:spPr>
          <a:xfrm>
            <a:off x="2441121" y="4385523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and we could leave it there because it is enough to know this…at least for now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24AA4F0-B91F-EE4A-A5B1-51EE051BEC00}"/>
              </a:ext>
            </a:extLst>
          </p:cNvPr>
          <p:cNvSpPr/>
          <p:nvPr/>
        </p:nvSpPr>
        <p:spPr>
          <a:xfrm>
            <a:off x="2299202" y="4452164"/>
            <a:ext cx="408214" cy="513048"/>
          </a:xfrm>
          <a:prstGeom prst="arc">
            <a:avLst>
              <a:gd name="adj1" fmla="val 5400000"/>
              <a:gd name="adj2" fmla="val 16200000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69CB36E-7944-2B40-8B36-CBDAFC273940}"/>
              </a:ext>
            </a:extLst>
          </p:cNvPr>
          <p:cNvSpPr/>
          <p:nvPr/>
        </p:nvSpPr>
        <p:spPr>
          <a:xfrm rot="10800000">
            <a:off x="6028372" y="4452164"/>
            <a:ext cx="408214" cy="513048"/>
          </a:xfrm>
          <a:prstGeom prst="arc">
            <a:avLst>
              <a:gd name="adj1" fmla="val 5400000"/>
              <a:gd name="adj2" fmla="val 16200000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15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BD26E9-ED8F-2C49-AB6C-63A95F05AB44}"/>
              </a:ext>
            </a:extLst>
          </p:cNvPr>
          <p:cNvSpPr txBox="1"/>
          <p:nvPr/>
        </p:nvSpPr>
        <p:spPr>
          <a:xfrm>
            <a:off x="2336563" y="1905393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“Heads!” is an example of 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string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FF1CC-6903-3843-8025-D09E1E937F61}"/>
              </a:ext>
            </a:extLst>
          </p:cNvPr>
          <p:cNvSpPr txBox="1"/>
          <p:nvPr/>
        </p:nvSpPr>
        <p:spPr>
          <a:xfrm>
            <a:off x="914400" y="3741461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Don’t worry about what an object is for now – just remember that they make your life much easier!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1EB71-771E-C245-A941-192D0AC7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0162-00CE-5747-9ADB-B6475267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CC05-964F-274F-B160-19AD5FB9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CA6B2-C996-DD43-A9E8-82FE8B17E02C}"/>
              </a:ext>
            </a:extLst>
          </p:cNvPr>
          <p:cNvSpPr/>
          <p:nvPr/>
        </p:nvSpPr>
        <p:spPr>
          <a:xfrm>
            <a:off x="2939608" y="2364001"/>
            <a:ext cx="188522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D282C-9FAE-C443-A465-B31EFDBA108A}"/>
              </a:ext>
            </a:extLst>
          </p:cNvPr>
          <p:cNvSpPr txBox="1"/>
          <p:nvPr/>
        </p:nvSpPr>
        <p:spPr>
          <a:xfrm>
            <a:off x="4831194" y="2395248"/>
            <a:ext cx="16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str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(string)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F51E55-AA6D-764C-A0D4-E42020B28671}"/>
              </a:ext>
            </a:extLst>
          </p:cNvPr>
          <p:cNvSpPr/>
          <p:nvPr/>
        </p:nvSpPr>
        <p:spPr>
          <a:xfrm>
            <a:off x="3133725" y="4387792"/>
            <a:ext cx="538162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hlinkClick r:id="rId3"/>
              </a:rPr>
              <a:t>https://docs.python.org/3/library/stdtypes.html#text-sequence-type-str</a:t>
            </a:r>
            <a:r>
              <a:rPr lang="en-GB" sz="135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A5178-B03E-ED4E-A1B7-2B49EBAC39A2}"/>
              </a:ext>
            </a:extLst>
          </p:cNvPr>
          <p:cNvSpPr txBox="1"/>
          <p:nvPr/>
        </p:nvSpPr>
        <p:spPr>
          <a:xfrm>
            <a:off x="637538" y="4405695"/>
            <a:ext cx="2736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Find out more about string objects</a:t>
            </a:r>
          </a:p>
        </p:txBody>
      </p:sp>
    </p:spTree>
    <p:extLst>
      <p:ext uri="{BB962C8B-B14F-4D97-AF65-F5344CB8AC3E}">
        <p14:creationId xmlns:p14="http://schemas.microsoft.com/office/powerpoint/2010/main" val="332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EB71-771E-C245-A941-192D0AC7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0162-00CE-5747-9ADB-B6475267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CC05-964F-274F-B160-19AD5FB9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CA6B2-C996-DD43-A9E8-82FE8B17E02C}"/>
              </a:ext>
            </a:extLst>
          </p:cNvPr>
          <p:cNvSpPr/>
          <p:nvPr/>
        </p:nvSpPr>
        <p:spPr>
          <a:xfrm>
            <a:off x="2939608" y="2364001"/>
            <a:ext cx="188522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D282C-9FAE-C443-A465-B31EFDBA108A}"/>
              </a:ext>
            </a:extLst>
          </p:cNvPr>
          <p:cNvSpPr txBox="1"/>
          <p:nvPr/>
        </p:nvSpPr>
        <p:spPr>
          <a:xfrm>
            <a:off x="4831194" y="2395248"/>
            <a:ext cx="16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str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(string)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BB45A-182E-B840-B184-2BC6941C77DD}"/>
              </a:ext>
            </a:extLst>
          </p:cNvPr>
          <p:cNvSpPr txBox="1"/>
          <p:nvPr/>
        </p:nvSpPr>
        <p:spPr>
          <a:xfrm>
            <a:off x="983924" y="2285009"/>
            <a:ext cx="149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name of the variable (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identifier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4A6245-EE3A-204B-AA9B-5CCEB7E516C4}"/>
              </a:ext>
            </a:extLst>
          </p:cNvPr>
          <p:cNvCxnSpPr>
            <a:cxnSpLocks/>
          </p:cNvCxnSpPr>
          <p:nvPr/>
        </p:nvCxnSpPr>
        <p:spPr>
          <a:xfrm>
            <a:off x="2223909" y="2590654"/>
            <a:ext cx="833300" cy="59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4396DC-9349-6D42-94D1-A6F0E9982123}"/>
              </a:ext>
            </a:extLst>
          </p:cNvPr>
          <p:cNvCxnSpPr>
            <a:cxnSpLocks/>
          </p:cNvCxnSpPr>
          <p:nvPr/>
        </p:nvCxnSpPr>
        <p:spPr>
          <a:xfrm flipH="1" flipV="1">
            <a:off x="4131749" y="2710862"/>
            <a:ext cx="479264" cy="44755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F25A1D-4357-EE44-9AD6-291A67973960}"/>
              </a:ext>
            </a:extLst>
          </p:cNvPr>
          <p:cNvSpPr txBox="1"/>
          <p:nvPr/>
        </p:nvSpPr>
        <p:spPr>
          <a:xfrm>
            <a:off x="4358735" y="3158411"/>
            <a:ext cx="34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variable’s value (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an object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A3C5C6-C2E8-C240-9AE8-5F184B86B2B8}"/>
              </a:ext>
            </a:extLst>
          </p:cNvPr>
          <p:cNvSpPr txBox="1"/>
          <p:nvPr/>
        </p:nvSpPr>
        <p:spPr>
          <a:xfrm>
            <a:off x="5018970" y="1394505"/>
            <a:ext cx="296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Assigning the value a name (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binding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A30491-5196-2042-AF52-394EFA713038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637346" y="1717671"/>
            <a:ext cx="1381624" cy="82244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B55212-6879-A04A-BD5D-9099141DD2C5}"/>
              </a:ext>
            </a:extLst>
          </p:cNvPr>
          <p:cNvSpPr txBox="1"/>
          <p:nvPr/>
        </p:nvSpPr>
        <p:spPr>
          <a:xfrm>
            <a:off x="6166387" y="2095165"/>
            <a:ext cx="22552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More on this in a few slides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90AD04-CEC6-654E-B11A-E2F1D4736F51}"/>
              </a:ext>
            </a:extLst>
          </p:cNvPr>
          <p:cNvCxnSpPr>
            <a:cxnSpLocks/>
          </p:cNvCxnSpPr>
          <p:nvPr/>
        </p:nvCxnSpPr>
        <p:spPr>
          <a:xfrm flipH="1" flipV="1">
            <a:off x="6138213" y="1873293"/>
            <a:ext cx="262381" cy="16754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8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EB71-771E-C245-A941-192D0AC7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0162-00CE-5747-9ADB-B6475267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CC05-964F-274F-B160-19AD5FB9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A0D42-87C3-984F-95EB-D43C19795EA7}"/>
              </a:ext>
            </a:extLst>
          </p:cNvPr>
          <p:cNvSpPr/>
          <p:nvPr/>
        </p:nvSpPr>
        <p:spPr>
          <a:xfrm>
            <a:off x="2981207" y="1456660"/>
            <a:ext cx="191088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A4D34B-ACA0-AF45-AF0D-C73F5A96D0DC}"/>
              </a:ext>
            </a:extLst>
          </p:cNvPr>
          <p:cNvSpPr/>
          <p:nvPr/>
        </p:nvSpPr>
        <p:spPr>
          <a:xfrm>
            <a:off x="3464409" y="2633905"/>
            <a:ext cx="1107592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age = 21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99FEE8-298D-7D47-B7B0-1299B2ECDD25}"/>
              </a:ext>
            </a:extLst>
          </p:cNvPr>
          <p:cNvSpPr/>
          <p:nvPr/>
        </p:nvSpPr>
        <p:spPr>
          <a:xfrm>
            <a:off x="3170660" y="3799190"/>
            <a:ext cx="1655190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average = 5.6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0B6AEB-501E-F34E-804B-051623F1D58A}"/>
              </a:ext>
            </a:extLst>
          </p:cNvPr>
          <p:cNvSpPr txBox="1"/>
          <p:nvPr/>
        </p:nvSpPr>
        <p:spPr>
          <a:xfrm>
            <a:off x="4899636" y="1494868"/>
            <a:ext cx="16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str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(string)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ACD4B8-020A-6A49-B8B2-1FBCB69CFB04}"/>
              </a:ext>
            </a:extLst>
          </p:cNvPr>
          <p:cNvSpPr txBox="1"/>
          <p:nvPr/>
        </p:nvSpPr>
        <p:spPr>
          <a:xfrm>
            <a:off x="4581026" y="2679252"/>
            <a:ext cx="17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A877B7-7817-7E4A-8C00-172D5C98BA75}"/>
              </a:ext>
            </a:extLst>
          </p:cNvPr>
          <p:cNvSpPr txBox="1"/>
          <p:nvPr/>
        </p:nvSpPr>
        <p:spPr>
          <a:xfrm>
            <a:off x="4834994" y="3840561"/>
            <a:ext cx="34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float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(floating point number)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4E208-FB2C-FA4F-8BD5-CA4FAB5D2487}"/>
              </a:ext>
            </a:extLst>
          </p:cNvPr>
          <p:cNvSpPr txBox="1"/>
          <p:nvPr/>
        </p:nvSpPr>
        <p:spPr>
          <a:xfrm>
            <a:off x="295807" y="2023449"/>
            <a:ext cx="319540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These are 3 examples of built-in types in Python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might also come across</a:t>
            </a:r>
          </a:p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None</a:t>
            </a:r>
          </a:p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bool</a:t>
            </a:r>
          </a:p>
          <a:p>
            <a:pPr marL="257175" indent="-257175">
              <a:buFontTx/>
              <a:buChar char="-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tuple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list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dict</a:t>
            </a:r>
            <a:endParaRPr lang="en-GB" sz="180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There are others!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6EC31F-C9FE-704C-BC70-6BBB633EE771}"/>
              </a:ext>
            </a:extLst>
          </p:cNvPr>
          <p:cNvSpPr/>
          <p:nvPr/>
        </p:nvSpPr>
        <p:spPr>
          <a:xfrm>
            <a:off x="3849799" y="2317856"/>
            <a:ext cx="395755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2"/>
              </a:rPr>
              <a:t>https://docs.python.org/3/library/functions.html#int</a:t>
            </a:r>
            <a:r>
              <a:rPr lang="en-GB" sz="135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0501C-7C8C-FD46-93CA-77021C87EF96}"/>
              </a:ext>
            </a:extLst>
          </p:cNvPr>
          <p:cNvSpPr/>
          <p:nvPr/>
        </p:nvSpPr>
        <p:spPr>
          <a:xfrm>
            <a:off x="3421783" y="3494995"/>
            <a:ext cx="40938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3"/>
              </a:rPr>
              <a:t>https://docs.python.org/3/library/functions.html#float</a:t>
            </a:r>
            <a:r>
              <a:rPr lang="en-GB" sz="135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3A2AE-73B4-8540-B5EC-A5C59788CC14}"/>
              </a:ext>
            </a:extLst>
          </p:cNvPr>
          <p:cNvSpPr/>
          <p:nvPr/>
        </p:nvSpPr>
        <p:spPr>
          <a:xfrm>
            <a:off x="1489416" y="4478562"/>
            <a:ext cx="367694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hlinkClick r:id="rId4"/>
              </a:rPr>
              <a:t>https://docs.python.org/3/library/stdtypes.html</a:t>
            </a:r>
            <a:r>
              <a:rPr lang="en-GB" sz="135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70112-67EA-9C4D-9589-2932BF8BC309}"/>
              </a:ext>
            </a:extLst>
          </p:cNvPr>
          <p:cNvSpPr/>
          <p:nvPr/>
        </p:nvSpPr>
        <p:spPr>
          <a:xfrm>
            <a:off x="3258534" y="1140717"/>
            <a:ext cx="538162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hlinkClick r:id="rId5"/>
              </a:rPr>
              <a:t>https://docs.python.org/3/library/stdtypes.html#text-sequence-type-str</a:t>
            </a:r>
            <a:r>
              <a:rPr lang="en-GB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95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EB71-771E-C245-A941-192D0AC7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0162-00CE-5747-9ADB-B6475267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CC05-964F-274F-B160-19AD5FB9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A0D42-87C3-984F-95EB-D43C19795EA7}"/>
              </a:ext>
            </a:extLst>
          </p:cNvPr>
          <p:cNvSpPr/>
          <p:nvPr/>
        </p:nvSpPr>
        <p:spPr>
          <a:xfrm>
            <a:off x="2981207" y="1456660"/>
            <a:ext cx="191088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A4D34B-ACA0-AF45-AF0D-C73F5A96D0DC}"/>
              </a:ext>
            </a:extLst>
          </p:cNvPr>
          <p:cNvSpPr/>
          <p:nvPr/>
        </p:nvSpPr>
        <p:spPr>
          <a:xfrm>
            <a:off x="3464409" y="2633905"/>
            <a:ext cx="1107592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age = 21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99FEE8-298D-7D47-B7B0-1299B2ECDD25}"/>
              </a:ext>
            </a:extLst>
          </p:cNvPr>
          <p:cNvSpPr/>
          <p:nvPr/>
        </p:nvSpPr>
        <p:spPr>
          <a:xfrm>
            <a:off x="3170660" y="3799190"/>
            <a:ext cx="1655190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average = 5.6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0B6AEB-501E-F34E-804B-051623F1D58A}"/>
              </a:ext>
            </a:extLst>
          </p:cNvPr>
          <p:cNvSpPr txBox="1"/>
          <p:nvPr/>
        </p:nvSpPr>
        <p:spPr>
          <a:xfrm>
            <a:off x="4899636" y="1494868"/>
            <a:ext cx="16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str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(string)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ACD4B8-020A-6A49-B8B2-1FBCB69CFB04}"/>
              </a:ext>
            </a:extLst>
          </p:cNvPr>
          <p:cNvSpPr txBox="1"/>
          <p:nvPr/>
        </p:nvSpPr>
        <p:spPr>
          <a:xfrm>
            <a:off x="4581026" y="2679252"/>
            <a:ext cx="17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A877B7-7817-7E4A-8C00-172D5C98BA75}"/>
              </a:ext>
            </a:extLst>
          </p:cNvPr>
          <p:cNvSpPr txBox="1"/>
          <p:nvPr/>
        </p:nvSpPr>
        <p:spPr>
          <a:xfrm>
            <a:off x="4834994" y="3840561"/>
            <a:ext cx="34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float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(floating point number)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D2AC29-E33A-8D48-ADDD-5B5442782CC4}"/>
              </a:ext>
            </a:extLst>
          </p:cNvPr>
          <p:cNvSpPr txBox="1"/>
          <p:nvPr/>
        </p:nvSpPr>
        <p:spPr>
          <a:xfrm>
            <a:off x="6452022" y="1948952"/>
            <a:ext cx="25509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	Decided    	dynamically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	by Python</a:t>
            </a:r>
          </a:p>
          <a:p>
            <a:r>
              <a:rPr lang="en-GB" sz="1500" dirty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GB" sz="15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(dynamic type system)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83A334-E432-DC4D-BE8F-B5B5C90D5848}"/>
              </a:ext>
            </a:extLst>
          </p:cNvPr>
          <p:cNvCxnSpPr>
            <a:cxnSpLocks/>
          </p:cNvCxnSpPr>
          <p:nvPr/>
        </p:nvCxnSpPr>
        <p:spPr>
          <a:xfrm flipH="1">
            <a:off x="5349240" y="2633905"/>
            <a:ext cx="1329414" cy="1733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3D4D41-518C-EB4A-BE47-96FA482A88E8}"/>
              </a:ext>
            </a:extLst>
          </p:cNvPr>
          <p:cNvCxnSpPr>
            <a:cxnSpLocks/>
          </p:cNvCxnSpPr>
          <p:nvPr/>
        </p:nvCxnSpPr>
        <p:spPr>
          <a:xfrm flipH="1">
            <a:off x="5551604" y="3137609"/>
            <a:ext cx="1400598" cy="76016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26916D-2F4C-4B48-B854-0D75FF9A7284}"/>
              </a:ext>
            </a:extLst>
          </p:cNvPr>
          <p:cNvCxnSpPr>
            <a:cxnSpLocks/>
          </p:cNvCxnSpPr>
          <p:nvPr/>
        </p:nvCxnSpPr>
        <p:spPr>
          <a:xfrm flipH="1" flipV="1">
            <a:off x="5468112" y="1737360"/>
            <a:ext cx="1304002" cy="48931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3256EA-8996-5547-8D66-CF95BD68B130}"/>
              </a:ext>
            </a:extLst>
          </p:cNvPr>
          <p:cNvSpPr txBox="1"/>
          <p:nvPr/>
        </p:nvSpPr>
        <p:spPr>
          <a:xfrm>
            <a:off x="161492" y="3741481"/>
            <a:ext cx="3302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Dynamic vs static?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Strictly typed vs loosely typed?</a:t>
            </a:r>
          </a:p>
        </p:txBody>
      </p:sp>
    </p:spTree>
    <p:extLst>
      <p:ext uri="{BB962C8B-B14F-4D97-AF65-F5344CB8AC3E}">
        <p14:creationId xmlns:p14="http://schemas.microsoft.com/office/powerpoint/2010/main" val="341887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BA3E-B657-8241-A5C1-8FF85A7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81F0-5491-6C4F-BBB4-101D18A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87D-ED50-1643-A40B-095845A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15E6AC-39A7-DA4A-B731-14AD73F964E8}"/>
              </a:ext>
            </a:extLst>
          </p:cNvPr>
          <p:cNvSpPr/>
          <p:nvPr/>
        </p:nvSpPr>
        <p:spPr>
          <a:xfrm>
            <a:off x="3920220" y="2794349"/>
            <a:ext cx="114555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age = 21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B446F8-2E7A-F346-B4B5-9415F63B28C6}"/>
              </a:ext>
            </a:extLst>
          </p:cNvPr>
          <p:cNvSpPr/>
          <p:nvPr/>
        </p:nvSpPr>
        <p:spPr>
          <a:xfrm>
            <a:off x="6275588" y="2776987"/>
            <a:ext cx="1624134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average = 5.6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462D2A-6AD6-CC41-8102-17FA1D8D256C}"/>
              </a:ext>
            </a:extLst>
          </p:cNvPr>
          <p:cNvSpPr/>
          <p:nvPr/>
        </p:nvSpPr>
        <p:spPr>
          <a:xfrm>
            <a:off x="1530130" y="2803030"/>
            <a:ext cx="1927148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640F1-B7CA-AA44-8906-DACAB552F16C}"/>
              </a:ext>
            </a:extLst>
          </p:cNvPr>
          <p:cNvSpPr/>
          <p:nvPr/>
        </p:nvSpPr>
        <p:spPr>
          <a:xfrm>
            <a:off x="1530129" y="3824801"/>
            <a:ext cx="63695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50" dirty="0">
                <a:hlinkClick r:id="rId2"/>
              </a:rPr>
              <a:t>https://docs.python.org/3/reference/simple_stmts.html#assignment-statements</a:t>
            </a:r>
            <a:r>
              <a:rPr lang="en-GB" sz="135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DE30E-22D9-0C41-9F22-49D388A0CC9D}"/>
              </a:ext>
            </a:extLst>
          </p:cNvPr>
          <p:cNvSpPr txBox="1"/>
          <p:nvPr/>
        </p:nvSpPr>
        <p:spPr>
          <a:xfrm>
            <a:off x="1117200" y="1555806"/>
            <a:ext cx="73147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Assignment statements bind (or re-bind) names to values</a:t>
            </a:r>
          </a:p>
          <a:p>
            <a:endParaRPr lang="en-GB" sz="15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…but what do we mean by that?</a:t>
            </a:r>
          </a:p>
        </p:txBody>
      </p:sp>
    </p:spTree>
    <p:extLst>
      <p:ext uri="{BB962C8B-B14F-4D97-AF65-F5344CB8AC3E}">
        <p14:creationId xmlns:p14="http://schemas.microsoft.com/office/powerpoint/2010/main" val="363538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4CD0269-F5BE-C54B-8B84-034ED26AB0B6}"/>
              </a:ext>
            </a:extLst>
          </p:cNvPr>
          <p:cNvSpPr txBox="1"/>
          <p:nvPr/>
        </p:nvSpPr>
        <p:spPr>
          <a:xfrm>
            <a:off x="1094141" y="2049070"/>
            <a:ext cx="49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values are objects that are created in memory</a:t>
            </a:r>
            <a:endParaRPr lang="en-GB" sz="15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BA3E-B657-8241-A5C1-8FF85A7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Values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81F0-5491-6C4F-BBB4-101D18A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87D-ED50-1643-A40B-095845A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15E6AC-39A7-DA4A-B731-14AD73F964E8}"/>
              </a:ext>
            </a:extLst>
          </p:cNvPr>
          <p:cNvSpPr/>
          <p:nvPr/>
        </p:nvSpPr>
        <p:spPr>
          <a:xfrm>
            <a:off x="3920220" y="2794349"/>
            <a:ext cx="1145556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age = 21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B446F8-2E7A-F346-B4B5-9415F63B28C6}"/>
              </a:ext>
            </a:extLst>
          </p:cNvPr>
          <p:cNvSpPr/>
          <p:nvPr/>
        </p:nvSpPr>
        <p:spPr>
          <a:xfrm>
            <a:off x="6275588" y="2776987"/>
            <a:ext cx="1624134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average = 5.6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462D2A-6AD6-CC41-8102-17FA1D8D256C}"/>
              </a:ext>
            </a:extLst>
          </p:cNvPr>
          <p:cNvSpPr/>
          <p:nvPr/>
        </p:nvSpPr>
        <p:spPr>
          <a:xfrm>
            <a:off x="1530130" y="2803030"/>
            <a:ext cx="1927148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100" dirty="0"/>
              <a:t>coin =</a:t>
            </a:r>
            <a:r>
              <a:rPr lang="en-GB" sz="2100" dirty="0">
                <a:solidFill>
                  <a:srgbClr val="00B050"/>
                </a:solidFill>
              </a:rPr>
              <a:t> "Heads!"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7B11A1F-4426-8B48-8F18-75473F192B33}"/>
              </a:ext>
            </a:extLst>
          </p:cNvPr>
          <p:cNvSpPr/>
          <p:nvPr/>
        </p:nvSpPr>
        <p:spPr>
          <a:xfrm>
            <a:off x="1607917" y="3467285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"Heads!"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1EF09C4C-D8EB-214B-B82F-4B2FA18B394B}"/>
              </a:ext>
            </a:extLst>
          </p:cNvPr>
          <p:cNvSpPr/>
          <p:nvPr/>
        </p:nvSpPr>
        <p:spPr>
          <a:xfrm>
            <a:off x="3976476" y="3460467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1A98134-88F4-9245-B26A-27D22EACF71E}"/>
              </a:ext>
            </a:extLst>
          </p:cNvPr>
          <p:cNvSpPr/>
          <p:nvPr/>
        </p:nvSpPr>
        <p:spPr>
          <a:xfrm>
            <a:off x="6336010" y="3453519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5.6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A0E07-7D82-FE49-8AB7-8057678C13DA}"/>
              </a:ext>
            </a:extLst>
          </p:cNvPr>
          <p:cNvCxnSpPr>
            <a:cxnSpLocks/>
          </p:cNvCxnSpPr>
          <p:nvPr/>
        </p:nvCxnSpPr>
        <p:spPr>
          <a:xfrm flipH="1">
            <a:off x="2272043" y="3122209"/>
            <a:ext cx="438365" cy="54117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0F56AF-F81D-CE4C-8E65-905874ADDA7F}"/>
              </a:ext>
            </a:extLst>
          </p:cNvPr>
          <p:cNvCxnSpPr>
            <a:cxnSpLocks/>
          </p:cNvCxnSpPr>
          <p:nvPr/>
        </p:nvCxnSpPr>
        <p:spPr>
          <a:xfrm flipH="1">
            <a:off x="4593352" y="3122209"/>
            <a:ext cx="174225" cy="54117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7DA829-CC61-654F-A83F-B538256EB2A1}"/>
              </a:ext>
            </a:extLst>
          </p:cNvPr>
          <p:cNvCxnSpPr>
            <a:cxnSpLocks/>
          </p:cNvCxnSpPr>
          <p:nvPr/>
        </p:nvCxnSpPr>
        <p:spPr>
          <a:xfrm flipH="1">
            <a:off x="7031336" y="3122209"/>
            <a:ext cx="430168" cy="54117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</TotalTime>
  <Words>1550</Words>
  <Application>Microsoft Macintosh PowerPoint</Application>
  <PresentationFormat>On-screen Show (16:9)</PresentationFormat>
  <Paragraphs>259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Bradley Hand ITC</vt:lpstr>
      <vt:lpstr>Calibri</vt:lpstr>
      <vt:lpstr>Calibri Light</vt:lpstr>
      <vt:lpstr>Georgia</vt:lpstr>
      <vt:lpstr>Office Theme</vt:lpstr>
      <vt:lpstr>Variables and Data Types</vt:lpstr>
      <vt:lpstr>We’re going to cover…</vt:lpstr>
      <vt:lpstr>Assigning Values to Variables</vt:lpstr>
      <vt:lpstr>Assigning Values to Variables</vt:lpstr>
      <vt:lpstr>Assigning Values to Variables</vt:lpstr>
      <vt:lpstr>Assigning Values to Variables</vt:lpstr>
      <vt:lpstr>Assigning Values to Variables</vt:lpstr>
      <vt:lpstr>Assigning Values to Variables</vt:lpstr>
      <vt:lpstr>Assigning Values to Variables</vt:lpstr>
      <vt:lpstr>Assigning Values to Variables</vt:lpstr>
      <vt:lpstr>Assigning Values to Variables</vt:lpstr>
      <vt:lpstr>Assigning Values to Variables</vt:lpstr>
      <vt:lpstr>Assigning Values to Variables</vt:lpstr>
      <vt:lpstr>Assigning Values to Variables</vt:lpstr>
      <vt:lpstr>Assigning Values to Variables</vt:lpstr>
      <vt:lpstr>Why have different number types?</vt:lpstr>
      <vt:lpstr>Naming Variables</vt:lpstr>
      <vt:lpstr>Readability</vt:lpstr>
      <vt:lpstr>Readability</vt:lpstr>
      <vt:lpstr>Constants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68</cp:revision>
  <dcterms:created xsi:type="dcterms:W3CDTF">2017-04-05T14:08:44Z</dcterms:created>
  <dcterms:modified xsi:type="dcterms:W3CDTF">2020-09-27T13:40:20Z</dcterms:modified>
</cp:coreProperties>
</file>