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5"/>
  </p:notesMasterIdLst>
  <p:sldIdLst>
    <p:sldId id="256" r:id="rId2"/>
    <p:sldId id="257" r:id="rId3"/>
    <p:sldId id="521" r:id="rId4"/>
    <p:sldId id="522" r:id="rId5"/>
    <p:sldId id="541" r:id="rId6"/>
    <p:sldId id="543" r:id="rId7"/>
    <p:sldId id="523" r:id="rId8"/>
    <p:sldId id="542" r:id="rId9"/>
    <p:sldId id="525" r:id="rId10"/>
    <p:sldId id="526" r:id="rId11"/>
    <p:sldId id="524" r:id="rId12"/>
    <p:sldId id="527" r:id="rId13"/>
    <p:sldId id="540" r:id="rId14"/>
    <p:sldId id="544" r:id="rId15"/>
    <p:sldId id="528" r:id="rId16"/>
    <p:sldId id="529" r:id="rId17"/>
    <p:sldId id="530" r:id="rId18"/>
    <p:sldId id="531" r:id="rId19"/>
    <p:sldId id="532" r:id="rId20"/>
    <p:sldId id="318" r:id="rId21"/>
    <p:sldId id="533" r:id="rId22"/>
    <p:sldId id="535" r:id="rId23"/>
    <p:sldId id="545" r:id="rId24"/>
    <p:sldId id="546" r:id="rId25"/>
    <p:sldId id="547" r:id="rId26"/>
    <p:sldId id="548" r:id="rId27"/>
    <p:sldId id="549" r:id="rId28"/>
    <p:sldId id="550" r:id="rId29"/>
    <p:sldId id="551" r:id="rId30"/>
    <p:sldId id="537" r:id="rId31"/>
    <p:sldId id="538" r:id="rId32"/>
    <p:sldId id="539" r:id="rId33"/>
    <p:sldId id="259" r:id="rId3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6489"/>
    <a:srgbClr val="FFBC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682B8B-76DE-6E4D-B2C4-7106F83C402C}" v="67" dt="2020-10-20T07:20:16.615"/>
  </p1510:revLst>
</p1510:revInfo>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NDRIDGE Philip" userId="a20730c1-1805-4191-9c68-6e52c8725e9f" providerId="ADAL" clId="{5EAE6808-F991-9047-8021-E294B712E2DF}"/>
    <pc:docChg chg="undo custSel addSld delSld modSld">
      <pc:chgData name="WINDRIDGE Philip" userId="a20730c1-1805-4191-9c68-6e52c8725e9f" providerId="ADAL" clId="{5EAE6808-F991-9047-8021-E294B712E2DF}" dt="2020-08-26T14:52:09.217" v="520" actId="207"/>
      <pc:docMkLst>
        <pc:docMk/>
      </pc:docMkLst>
      <pc:sldChg chg="del">
        <pc:chgData name="WINDRIDGE Philip" userId="a20730c1-1805-4191-9c68-6e52c8725e9f" providerId="ADAL" clId="{5EAE6808-F991-9047-8021-E294B712E2DF}" dt="2020-08-26T13:33:54.366" v="0" actId="2696"/>
        <pc:sldMkLst>
          <pc:docMk/>
          <pc:sldMk cId="2294452857" sldId="256"/>
        </pc:sldMkLst>
      </pc:sldChg>
      <pc:sldChg chg="add">
        <pc:chgData name="WINDRIDGE Philip" userId="a20730c1-1805-4191-9c68-6e52c8725e9f" providerId="ADAL" clId="{5EAE6808-F991-9047-8021-E294B712E2DF}" dt="2020-08-26T13:34:10.078" v="12"/>
        <pc:sldMkLst>
          <pc:docMk/>
          <pc:sldMk cId="2878144731" sldId="256"/>
        </pc:sldMkLst>
      </pc:sldChg>
      <pc:sldChg chg="modSp add">
        <pc:chgData name="WINDRIDGE Philip" userId="a20730c1-1805-4191-9c68-6e52c8725e9f" providerId="ADAL" clId="{5EAE6808-F991-9047-8021-E294B712E2DF}" dt="2020-08-26T13:34:10.078" v="12"/>
        <pc:sldMkLst>
          <pc:docMk/>
          <pc:sldMk cId="951665013" sldId="257"/>
        </pc:sldMkLst>
        <pc:spChg chg="mod">
          <ac:chgData name="WINDRIDGE Philip" userId="a20730c1-1805-4191-9c68-6e52c8725e9f" providerId="ADAL" clId="{5EAE6808-F991-9047-8021-E294B712E2DF}" dt="2020-08-26T13:34:10.078" v="12"/>
          <ac:spMkLst>
            <pc:docMk/>
            <pc:sldMk cId="951665013" sldId="257"/>
            <ac:spMk id="4" creationId="{C81207FE-C988-5D4A-8CDF-4F72C3604B95}"/>
          </ac:spMkLst>
        </pc:spChg>
        <pc:spChg chg="mod">
          <ac:chgData name="WINDRIDGE Philip" userId="a20730c1-1805-4191-9c68-6e52c8725e9f" providerId="ADAL" clId="{5EAE6808-F991-9047-8021-E294B712E2DF}" dt="2020-08-26T13:34:10.078" v="12"/>
          <ac:spMkLst>
            <pc:docMk/>
            <pc:sldMk cId="951665013" sldId="257"/>
            <ac:spMk id="5" creationId="{0E011AF6-2938-3748-BE02-9C47CFD3FE23}"/>
          </ac:spMkLst>
        </pc:spChg>
      </pc:sldChg>
      <pc:sldChg chg="del">
        <pc:chgData name="WINDRIDGE Philip" userId="a20730c1-1805-4191-9c68-6e52c8725e9f" providerId="ADAL" clId="{5EAE6808-F991-9047-8021-E294B712E2DF}" dt="2020-08-26T13:33:54.384" v="1" actId="2696"/>
        <pc:sldMkLst>
          <pc:docMk/>
          <pc:sldMk cId="2602508547" sldId="257"/>
        </pc:sldMkLst>
      </pc:sldChg>
      <pc:sldChg chg="modSp add mod">
        <pc:chgData name="WINDRIDGE Philip" userId="a20730c1-1805-4191-9c68-6e52c8725e9f" providerId="ADAL" clId="{5EAE6808-F991-9047-8021-E294B712E2DF}" dt="2020-08-26T13:34:10.244" v="15" actId="27636"/>
        <pc:sldMkLst>
          <pc:docMk/>
          <pc:sldMk cId="854361031" sldId="258"/>
        </pc:sldMkLst>
        <pc:spChg chg="mod">
          <ac:chgData name="WINDRIDGE Philip" userId="a20730c1-1805-4191-9c68-6e52c8725e9f" providerId="ADAL" clId="{5EAE6808-F991-9047-8021-E294B712E2DF}" dt="2020-08-26T13:34:10.244" v="15" actId="27636"/>
          <ac:spMkLst>
            <pc:docMk/>
            <pc:sldMk cId="854361031" sldId="258"/>
            <ac:spMk id="3" creationId="{F6335E5B-F5A1-AD43-8CCF-5A3F4F99F701}"/>
          </ac:spMkLst>
        </pc:spChg>
        <pc:spChg chg="mod">
          <ac:chgData name="WINDRIDGE Philip" userId="a20730c1-1805-4191-9c68-6e52c8725e9f" providerId="ADAL" clId="{5EAE6808-F991-9047-8021-E294B712E2DF}" dt="2020-08-26T13:34:10.078" v="12"/>
          <ac:spMkLst>
            <pc:docMk/>
            <pc:sldMk cId="854361031" sldId="258"/>
            <ac:spMk id="4" creationId="{F6C658D3-DEC3-4D41-8EC2-15DD92815BA3}"/>
          </ac:spMkLst>
        </pc:spChg>
        <pc:spChg chg="mod">
          <ac:chgData name="WINDRIDGE Philip" userId="a20730c1-1805-4191-9c68-6e52c8725e9f" providerId="ADAL" clId="{5EAE6808-F991-9047-8021-E294B712E2DF}" dt="2020-08-26T13:34:10.078" v="12"/>
          <ac:spMkLst>
            <pc:docMk/>
            <pc:sldMk cId="854361031" sldId="258"/>
            <ac:spMk id="5" creationId="{C43850E0-3218-4041-AEDF-1F0C5A34E004}"/>
          </ac:spMkLst>
        </pc:spChg>
      </pc:sldChg>
      <pc:sldChg chg="del">
        <pc:chgData name="WINDRIDGE Philip" userId="a20730c1-1805-4191-9c68-6e52c8725e9f" providerId="ADAL" clId="{5EAE6808-F991-9047-8021-E294B712E2DF}" dt="2020-08-26T13:33:54.527" v="10" actId="2696"/>
        <pc:sldMkLst>
          <pc:docMk/>
          <pc:sldMk cId="4195873761" sldId="258"/>
        </pc:sldMkLst>
      </pc:sldChg>
      <pc:sldChg chg="del">
        <pc:chgData name="WINDRIDGE Philip" userId="a20730c1-1805-4191-9c68-6e52c8725e9f" providerId="ADAL" clId="{5EAE6808-F991-9047-8021-E294B712E2DF}" dt="2020-08-26T13:33:54.538" v="11" actId="2696"/>
        <pc:sldMkLst>
          <pc:docMk/>
          <pc:sldMk cId="858680865" sldId="259"/>
        </pc:sldMkLst>
      </pc:sldChg>
      <pc:sldChg chg="modSp add">
        <pc:chgData name="WINDRIDGE Philip" userId="a20730c1-1805-4191-9c68-6e52c8725e9f" providerId="ADAL" clId="{5EAE6808-F991-9047-8021-E294B712E2DF}" dt="2020-08-26T13:34:10.078" v="12"/>
        <pc:sldMkLst>
          <pc:docMk/>
          <pc:sldMk cId="1352576341" sldId="259"/>
        </pc:sldMkLst>
        <pc:spChg chg="mod">
          <ac:chgData name="WINDRIDGE Philip" userId="a20730c1-1805-4191-9c68-6e52c8725e9f" providerId="ADAL" clId="{5EAE6808-F991-9047-8021-E294B712E2DF}" dt="2020-08-26T13:34:10.078" v="12"/>
          <ac:spMkLst>
            <pc:docMk/>
            <pc:sldMk cId="1352576341" sldId="259"/>
            <ac:spMk id="4" creationId="{90309BC8-D95C-7240-A14B-5A952E227585}"/>
          </ac:spMkLst>
        </pc:spChg>
        <pc:spChg chg="mod">
          <ac:chgData name="WINDRIDGE Philip" userId="a20730c1-1805-4191-9c68-6e52c8725e9f" providerId="ADAL" clId="{5EAE6808-F991-9047-8021-E294B712E2DF}" dt="2020-08-26T13:34:10.078" v="12"/>
          <ac:spMkLst>
            <pc:docMk/>
            <pc:sldMk cId="1352576341" sldId="259"/>
            <ac:spMk id="5" creationId="{5D29342B-937D-7540-83EC-F31C864F6A23}"/>
          </ac:spMkLst>
        </pc:spChg>
      </pc:sldChg>
      <pc:sldChg chg="del">
        <pc:chgData name="WINDRIDGE Philip" userId="a20730c1-1805-4191-9c68-6e52c8725e9f" providerId="ADAL" clId="{5EAE6808-F991-9047-8021-E294B712E2DF}" dt="2020-08-26T13:33:54.424" v="3" actId="2696"/>
        <pc:sldMkLst>
          <pc:docMk/>
          <pc:sldMk cId="1796004578" sldId="260"/>
        </pc:sldMkLst>
      </pc:sldChg>
      <pc:sldChg chg="del">
        <pc:chgData name="WINDRIDGE Philip" userId="a20730c1-1805-4191-9c68-6e52c8725e9f" providerId="ADAL" clId="{5EAE6808-F991-9047-8021-E294B712E2DF}" dt="2020-08-26T13:33:54.442" v="4" actId="2696"/>
        <pc:sldMkLst>
          <pc:docMk/>
          <pc:sldMk cId="334941529" sldId="261"/>
        </pc:sldMkLst>
      </pc:sldChg>
      <pc:sldChg chg="del">
        <pc:chgData name="WINDRIDGE Philip" userId="a20730c1-1805-4191-9c68-6e52c8725e9f" providerId="ADAL" clId="{5EAE6808-F991-9047-8021-E294B712E2DF}" dt="2020-08-26T13:33:54.460" v="5" actId="2696"/>
        <pc:sldMkLst>
          <pc:docMk/>
          <pc:sldMk cId="3015876178" sldId="262"/>
        </pc:sldMkLst>
      </pc:sldChg>
      <pc:sldChg chg="del">
        <pc:chgData name="WINDRIDGE Philip" userId="a20730c1-1805-4191-9c68-6e52c8725e9f" providerId="ADAL" clId="{5EAE6808-F991-9047-8021-E294B712E2DF}" dt="2020-08-26T13:33:54.472" v="6" actId="2696"/>
        <pc:sldMkLst>
          <pc:docMk/>
          <pc:sldMk cId="1281705735" sldId="263"/>
        </pc:sldMkLst>
      </pc:sldChg>
      <pc:sldChg chg="del">
        <pc:chgData name="WINDRIDGE Philip" userId="a20730c1-1805-4191-9c68-6e52c8725e9f" providerId="ADAL" clId="{5EAE6808-F991-9047-8021-E294B712E2DF}" dt="2020-08-26T13:33:54.488" v="7" actId="2696"/>
        <pc:sldMkLst>
          <pc:docMk/>
          <pc:sldMk cId="47166000" sldId="264"/>
        </pc:sldMkLst>
      </pc:sldChg>
      <pc:sldChg chg="del">
        <pc:chgData name="WINDRIDGE Philip" userId="a20730c1-1805-4191-9c68-6e52c8725e9f" providerId="ADAL" clId="{5EAE6808-F991-9047-8021-E294B712E2DF}" dt="2020-08-26T13:33:54.507" v="8" actId="2696"/>
        <pc:sldMkLst>
          <pc:docMk/>
          <pc:sldMk cId="4027882343" sldId="265"/>
        </pc:sldMkLst>
      </pc:sldChg>
      <pc:sldChg chg="del">
        <pc:chgData name="WINDRIDGE Philip" userId="a20730c1-1805-4191-9c68-6e52c8725e9f" providerId="ADAL" clId="{5EAE6808-F991-9047-8021-E294B712E2DF}" dt="2020-08-26T13:33:54.519" v="9" actId="2696"/>
        <pc:sldMkLst>
          <pc:docMk/>
          <pc:sldMk cId="2878024548" sldId="266"/>
        </pc:sldMkLst>
      </pc:sldChg>
      <pc:sldChg chg="del">
        <pc:chgData name="WINDRIDGE Philip" userId="a20730c1-1805-4191-9c68-6e52c8725e9f" providerId="ADAL" clId="{5EAE6808-F991-9047-8021-E294B712E2DF}" dt="2020-08-26T13:33:54.404" v="2" actId="2696"/>
        <pc:sldMkLst>
          <pc:docMk/>
          <pc:sldMk cId="3462351679" sldId="267"/>
        </pc:sldMkLst>
      </pc:sldChg>
      <pc:sldChg chg="modSp add">
        <pc:chgData name="WINDRIDGE Philip" userId="a20730c1-1805-4191-9c68-6e52c8725e9f" providerId="ADAL" clId="{5EAE6808-F991-9047-8021-E294B712E2DF}" dt="2020-08-26T13:34:10.078" v="12"/>
        <pc:sldMkLst>
          <pc:docMk/>
          <pc:sldMk cId="231719908" sldId="315"/>
        </pc:sldMkLst>
        <pc:spChg chg="mod">
          <ac:chgData name="WINDRIDGE Philip" userId="a20730c1-1805-4191-9c68-6e52c8725e9f" providerId="ADAL" clId="{5EAE6808-F991-9047-8021-E294B712E2DF}" dt="2020-08-26T13:34:10.078" v="12"/>
          <ac:spMkLst>
            <pc:docMk/>
            <pc:sldMk cId="231719908" sldId="315"/>
            <ac:spMk id="6" creationId="{16AB350C-E6C2-E14F-9212-CFB88F311C7E}"/>
          </ac:spMkLst>
        </pc:spChg>
        <pc:spChg chg="mod">
          <ac:chgData name="WINDRIDGE Philip" userId="a20730c1-1805-4191-9c68-6e52c8725e9f" providerId="ADAL" clId="{5EAE6808-F991-9047-8021-E294B712E2DF}" dt="2020-08-26T13:34:10.078" v="12"/>
          <ac:spMkLst>
            <pc:docMk/>
            <pc:sldMk cId="231719908" sldId="315"/>
            <ac:spMk id="7" creationId="{E262F46A-DD25-DA41-AE23-089D3A60DED1}"/>
          </ac:spMkLst>
        </pc:spChg>
      </pc:sldChg>
      <pc:sldChg chg="delSp modSp add mod">
        <pc:chgData name="WINDRIDGE Philip" userId="a20730c1-1805-4191-9c68-6e52c8725e9f" providerId="ADAL" clId="{5EAE6808-F991-9047-8021-E294B712E2DF}" dt="2020-08-26T14:47:06.936" v="518" actId="478"/>
        <pc:sldMkLst>
          <pc:docMk/>
          <pc:sldMk cId="2465639242" sldId="321"/>
        </pc:sldMkLst>
        <pc:spChg chg="mod">
          <ac:chgData name="WINDRIDGE Philip" userId="a20730c1-1805-4191-9c68-6e52c8725e9f" providerId="ADAL" clId="{5EAE6808-F991-9047-8021-E294B712E2DF}" dt="2020-08-26T14:45:50.612" v="504" actId="1037"/>
          <ac:spMkLst>
            <pc:docMk/>
            <pc:sldMk cId="2465639242" sldId="321"/>
            <ac:spMk id="5" creationId="{02A14F68-44DB-A84A-98C7-6BD56C1DDD1B}"/>
          </ac:spMkLst>
        </pc:spChg>
        <pc:spChg chg="mod">
          <ac:chgData name="WINDRIDGE Philip" userId="a20730c1-1805-4191-9c68-6e52c8725e9f" providerId="ADAL" clId="{5EAE6808-F991-9047-8021-E294B712E2DF}" dt="2020-08-26T13:34:10.078" v="12"/>
          <ac:spMkLst>
            <pc:docMk/>
            <pc:sldMk cId="2465639242" sldId="321"/>
            <ac:spMk id="8" creationId="{9AF95FB5-1A2C-ED47-9643-6E1730C3CA7E}"/>
          </ac:spMkLst>
        </pc:spChg>
        <pc:spChg chg="mod">
          <ac:chgData name="WINDRIDGE Philip" userId="a20730c1-1805-4191-9c68-6e52c8725e9f" providerId="ADAL" clId="{5EAE6808-F991-9047-8021-E294B712E2DF}" dt="2020-08-26T13:34:10.078" v="12"/>
          <ac:spMkLst>
            <pc:docMk/>
            <pc:sldMk cId="2465639242" sldId="321"/>
            <ac:spMk id="10" creationId="{AEC9650D-EB04-8841-8C11-43ED292BDDE8}"/>
          </ac:spMkLst>
        </pc:spChg>
        <pc:spChg chg="mod">
          <ac:chgData name="WINDRIDGE Philip" userId="a20730c1-1805-4191-9c68-6e52c8725e9f" providerId="ADAL" clId="{5EAE6808-F991-9047-8021-E294B712E2DF}" dt="2020-08-26T14:45:50.612" v="504" actId="1037"/>
          <ac:spMkLst>
            <pc:docMk/>
            <pc:sldMk cId="2465639242" sldId="321"/>
            <ac:spMk id="11" creationId="{6DE3C895-8E39-DB4D-BED3-DC019DF90C7A}"/>
          </ac:spMkLst>
        </pc:spChg>
        <pc:spChg chg="del mod">
          <ac:chgData name="WINDRIDGE Philip" userId="a20730c1-1805-4191-9c68-6e52c8725e9f" providerId="ADAL" clId="{5EAE6808-F991-9047-8021-E294B712E2DF}" dt="2020-08-26T14:46:50.427" v="508" actId="478"/>
          <ac:spMkLst>
            <pc:docMk/>
            <pc:sldMk cId="2465639242" sldId="321"/>
            <ac:spMk id="12" creationId="{CACC97EA-40F4-7C4A-9BE8-B8FF21BA74CF}"/>
          </ac:spMkLst>
        </pc:spChg>
        <pc:spChg chg="del mod">
          <ac:chgData name="WINDRIDGE Philip" userId="a20730c1-1805-4191-9c68-6e52c8725e9f" providerId="ADAL" clId="{5EAE6808-F991-9047-8021-E294B712E2DF}" dt="2020-08-26T14:47:02.810" v="516" actId="478"/>
          <ac:spMkLst>
            <pc:docMk/>
            <pc:sldMk cId="2465639242" sldId="321"/>
            <ac:spMk id="16" creationId="{01F5D6B8-80CE-EB4A-8046-46146FA7553E}"/>
          </ac:spMkLst>
        </pc:spChg>
        <pc:spChg chg="del mod">
          <ac:chgData name="WINDRIDGE Philip" userId="a20730c1-1805-4191-9c68-6e52c8725e9f" providerId="ADAL" clId="{5EAE6808-F991-9047-8021-E294B712E2DF}" dt="2020-08-26T14:47:01.202" v="515" actId="478"/>
          <ac:spMkLst>
            <pc:docMk/>
            <pc:sldMk cId="2465639242" sldId="321"/>
            <ac:spMk id="21" creationId="{AD7C5BB7-0E8E-844D-A3DC-D37BFE2046A3}"/>
          </ac:spMkLst>
        </pc:spChg>
        <pc:cxnChg chg="del mod">
          <ac:chgData name="WINDRIDGE Philip" userId="a20730c1-1805-4191-9c68-6e52c8725e9f" providerId="ADAL" clId="{5EAE6808-F991-9047-8021-E294B712E2DF}" dt="2020-08-26T14:46:56.963" v="512" actId="478"/>
          <ac:cxnSpMkLst>
            <pc:docMk/>
            <pc:sldMk cId="2465639242" sldId="321"/>
            <ac:cxnSpMk id="13" creationId="{2B324903-EDCB-EB44-9C1D-03381E7F4174}"/>
          </ac:cxnSpMkLst>
        </pc:cxnChg>
        <pc:cxnChg chg="del mod">
          <ac:chgData name="WINDRIDGE Philip" userId="a20730c1-1805-4191-9c68-6e52c8725e9f" providerId="ADAL" clId="{5EAE6808-F991-9047-8021-E294B712E2DF}" dt="2020-08-26T14:46:55.436" v="511" actId="478"/>
          <ac:cxnSpMkLst>
            <pc:docMk/>
            <pc:sldMk cId="2465639242" sldId="321"/>
            <ac:cxnSpMk id="14" creationId="{F43F6608-F154-9148-8671-4A772235446E}"/>
          </ac:cxnSpMkLst>
        </pc:cxnChg>
        <pc:cxnChg chg="del mod">
          <ac:chgData name="WINDRIDGE Philip" userId="a20730c1-1805-4191-9c68-6e52c8725e9f" providerId="ADAL" clId="{5EAE6808-F991-9047-8021-E294B712E2DF}" dt="2020-08-26T14:46:58.390" v="513" actId="478"/>
          <ac:cxnSpMkLst>
            <pc:docMk/>
            <pc:sldMk cId="2465639242" sldId="321"/>
            <ac:cxnSpMk id="15" creationId="{8491527D-BD70-5F4C-93BA-6B15D76A0317}"/>
          </ac:cxnSpMkLst>
        </pc:cxnChg>
        <pc:cxnChg chg="del mod">
          <ac:chgData name="WINDRIDGE Philip" userId="a20730c1-1805-4191-9c68-6e52c8725e9f" providerId="ADAL" clId="{5EAE6808-F991-9047-8021-E294B712E2DF}" dt="2020-08-26T14:47:05.507" v="517" actId="478"/>
          <ac:cxnSpMkLst>
            <pc:docMk/>
            <pc:sldMk cId="2465639242" sldId="321"/>
            <ac:cxnSpMk id="17" creationId="{6CC13EB5-39A8-464E-9859-1B3F88D5BC45}"/>
          </ac:cxnSpMkLst>
        </pc:cxnChg>
        <pc:cxnChg chg="del mod">
          <ac:chgData name="WINDRIDGE Philip" userId="a20730c1-1805-4191-9c68-6e52c8725e9f" providerId="ADAL" clId="{5EAE6808-F991-9047-8021-E294B712E2DF}" dt="2020-08-26T14:47:06.936" v="518" actId="478"/>
          <ac:cxnSpMkLst>
            <pc:docMk/>
            <pc:sldMk cId="2465639242" sldId="321"/>
            <ac:cxnSpMk id="19" creationId="{B604010A-FEBA-2F43-95B8-221F7F1CBF21}"/>
          </ac:cxnSpMkLst>
        </pc:cxnChg>
        <pc:cxnChg chg="del mod">
          <ac:chgData name="WINDRIDGE Philip" userId="a20730c1-1805-4191-9c68-6e52c8725e9f" providerId="ADAL" clId="{5EAE6808-F991-9047-8021-E294B712E2DF}" dt="2020-08-26T14:46:52.511" v="509" actId="478"/>
          <ac:cxnSpMkLst>
            <pc:docMk/>
            <pc:sldMk cId="2465639242" sldId="321"/>
            <ac:cxnSpMk id="22" creationId="{E1482912-04A6-2B44-BFB9-62AB3035E179}"/>
          </ac:cxnSpMkLst>
        </pc:cxnChg>
        <pc:cxnChg chg="del mod">
          <ac:chgData name="WINDRIDGE Philip" userId="a20730c1-1805-4191-9c68-6e52c8725e9f" providerId="ADAL" clId="{5EAE6808-F991-9047-8021-E294B712E2DF}" dt="2020-08-26T14:46:53.720" v="510" actId="478"/>
          <ac:cxnSpMkLst>
            <pc:docMk/>
            <pc:sldMk cId="2465639242" sldId="321"/>
            <ac:cxnSpMk id="24" creationId="{CF76AF7D-852A-DA45-9E98-50BB69B33994}"/>
          </ac:cxnSpMkLst>
        </pc:cxnChg>
      </pc:sldChg>
      <pc:sldChg chg="modSp add mod">
        <pc:chgData name="WINDRIDGE Philip" userId="a20730c1-1805-4191-9c68-6e52c8725e9f" providerId="ADAL" clId="{5EAE6808-F991-9047-8021-E294B712E2DF}" dt="2020-08-26T13:53:32.470" v="187" actId="207"/>
        <pc:sldMkLst>
          <pc:docMk/>
          <pc:sldMk cId="3635388209" sldId="322"/>
        </pc:sldMkLst>
        <pc:spChg chg="mod">
          <ac:chgData name="WINDRIDGE Philip" userId="a20730c1-1805-4191-9c68-6e52c8725e9f" providerId="ADAL" clId="{5EAE6808-F991-9047-8021-E294B712E2DF}" dt="2020-08-26T13:34:10.078" v="12"/>
          <ac:spMkLst>
            <pc:docMk/>
            <pc:sldMk cId="3635388209" sldId="322"/>
            <ac:spMk id="4" creationId="{1B6C81F0-5491-6C4F-BBB4-101D18AC79FF}"/>
          </ac:spMkLst>
        </pc:spChg>
        <pc:spChg chg="mod">
          <ac:chgData name="WINDRIDGE Philip" userId="a20730c1-1805-4191-9c68-6e52c8725e9f" providerId="ADAL" clId="{5EAE6808-F991-9047-8021-E294B712E2DF}" dt="2020-08-26T13:34:10.078" v="12"/>
          <ac:spMkLst>
            <pc:docMk/>
            <pc:sldMk cId="3635388209" sldId="322"/>
            <ac:spMk id="5" creationId="{7215F87D-ED50-1643-A40B-095845A6B1CD}"/>
          </ac:spMkLst>
        </pc:spChg>
        <pc:spChg chg="mod">
          <ac:chgData name="WINDRIDGE Philip" userId="a20730c1-1805-4191-9c68-6e52c8725e9f" providerId="ADAL" clId="{5EAE6808-F991-9047-8021-E294B712E2DF}" dt="2020-08-26T13:53:32.470" v="187" actId="207"/>
          <ac:spMkLst>
            <pc:docMk/>
            <pc:sldMk cId="3635388209" sldId="322"/>
            <ac:spMk id="9" creationId="{78BDE30E-22D9-0C41-9F22-49D388A0CC9D}"/>
          </ac:spMkLst>
        </pc:spChg>
        <pc:spChg chg="mod">
          <ac:chgData name="WINDRIDGE Philip" userId="a20730c1-1805-4191-9c68-6e52c8725e9f" providerId="ADAL" clId="{5EAE6808-F991-9047-8021-E294B712E2DF}" dt="2020-08-26T13:53:12.496" v="186" actId="14100"/>
          <ac:spMkLst>
            <pc:docMk/>
            <pc:sldMk cId="3635388209" sldId="322"/>
            <ac:spMk id="45" creationId="{2015E6AC-39A7-DA4A-B731-14AD73F964E8}"/>
          </ac:spMkLst>
        </pc:spChg>
      </pc:sldChg>
      <pc:sldChg chg="modSp add mod">
        <pc:chgData name="WINDRIDGE Philip" userId="a20730c1-1805-4191-9c68-6e52c8725e9f" providerId="ADAL" clId="{5EAE6808-F991-9047-8021-E294B712E2DF}" dt="2020-08-26T13:40:18.042" v="91" actId="207"/>
        <pc:sldMkLst>
          <pc:docMk/>
          <pc:sldMk cId="3044159735" sldId="323"/>
        </pc:sldMkLst>
        <pc:spChg chg="mod">
          <ac:chgData name="WINDRIDGE Philip" userId="a20730c1-1805-4191-9c68-6e52c8725e9f" providerId="ADAL" clId="{5EAE6808-F991-9047-8021-E294B712E2DF}" dt="2020-08-26T13:34:10.078" v="12"/>
          <ac:spMkLst>
            <pc:docMk/>
            <pc:sldMk cId="3044159735" sldId="323"/>
            <ac:spMk id="4" creationId="{CC0F0162-00CE-5747-9ADB-B6475267B0D8}"/>
          </ac:spMkLst>
        </pc:spChg>
        <pc:spChg chg="mod">
          <ac:chgData name="WINDRIDGE Philip" userId="a20730c1-1805-4191-9c68-6e52c8725e9f" providerId="ADAL" clId="{5EAE6808-F991-9047-8021-E294B712E2DF}" dt="2020-08-26T13:34:10.078" v="12"/>
          <ac:spMkLst>
            <pc:docMk/>
            <pc:sldMk cId="3044159735" sldId="323"/>
            <ac:spMk id="5" creationId="{518CCC05-964F-274F-B160-19AD5FB9A049}"/>
          </ac:spMkLst>
        </pc:spChg>
        <pc:spChg chg="mod">
          <ac:chgData name="WINDRIDGE Philip" userId="a20730c1-1805-4191-9c68-6e52c8725e9f" providerId="ADAL" clId="{5EAE6808-F991-9047-8021-E294B712E2DF}" dt="2020-08-26T13:35:15.400" v="17" actId="1076"/>
          <ac:spMkLst>
            <pc:docMk/>
            <pc:sldMk cId="3044159735" sldId="323"/>
            <ac:spMk id="6" creationId="{4D5CA6B2-C996-DD43-A9E8-82FE8B17E02C}"/>
          </ac:spMkLst>
        </pc:spChg>
        <pc:spChg chg="mod">
          <ac:chgData name="WINDRIDGE Philip" userId="a20730c1-1805-4191-9c68-6e52c8725e9f" providerId="ADAL" clId="{5EAE6808-F991-9047-8021-E294B712E2DF}" dt="2020-08-26T13:40:18.042" v="91" actId="207"/>
          <ac:spMkLst>
            <pc:docMk/>
            <pc:sldMk cId="3044159735" sldId="323"/>
            <ac:spMk id="7" creationId="{B53148A7-D95F-3045-A021-50317EB73370}"/>
          </ac:spMkLst>
        </pc:spChg>
        <pc:spChg chg="mod">
          <ac:chgData name="WINDRIDGE Philip" userId="a20730c1-1805-4191-9c68-6e52c8725e9f" providerId="ADAL" clId="{5EAE6808-F991-9047-8021-E294B712E2DF}" dt="2020-08-26T13:40:18.042" v="91" actId="207"/>
          <ac:spMkLst>
            <pc:docMk/>
            <pc:sldMk cId="3044159735" sldId="323"/>
            <ac:spMk id="8" creationId="{928C1923-09B0-3A4E-9C37-2824BC430DE7}"/>
          </ac:spMkLst>
        </pc:spChg>
      </pc:sldChg>
      <pc:sldChg chg="modSp add mod">
        <pc:chgData name="WINDRIDGE Philip" userId="a20730c1-1805-4191-9c68-6e52c8725e9f" providerId="ADAL" clId="{5EAE6808-F991-9047-8021-E294B712E2DF}" dt="2020-08-26T13:49:17.910" v="172" actId="20577"/>
        <pc:sldMkLst>
          <pc:docMk/>
          <pc:sldMk cId="3405956913" sldId="324"/>
        </pc:sldMkLst>
        <pc:spChg chg="mod">
          <ac:chgData name="WINDRIDGE Philip" userId="a20730c1-1805-4191-9c68-6e52c8725e9f" providerId="ADAL" clId="{5EAE6808-F991-9047-8021-E294B712E2DF}" dt="2020-08-26T13:48:09.070" v="165" actId="1076"/>
          <ac:spMkLst>
            <pc:docMk/>
            <pc:sldMk cId="3405956913" sldId="324"/>
            <ac:spMk id="3" creationId="{746EC31F-C9FE-704C-BC70-6BBB633EE771}"/>
          </ac:spMkLst>
        </pc:spChg>
        <pc:spChg chg="mod">
          <ac:chgData name="WINDRIDGE Philip" userId="a20730c1-1805-4191-9c68-6e52c8725e9f" providerId="ADAL" clId="{5EAE6808-F991-9047-8021-E294B712E2DF}" dt="2020-08-26T13:34:10.078" v="12"/>
          <ac:spMkLst>
            <pc:docMk/>
            <pc:sldMk cId="3405956913" sldId="324"/>
            <ac:spMk id="4" creationId="{CC0F0162-00CE-5747-9ADB-B6475267B0D8}"/>
          </ac:spMkLst>
        </pc:spChg>
        <pc:spChg chg="mod">
          <ac:chgData name="WINDRIDGE Philip" userId="a20730c1-1805-4191-9c68-6e52c8725e9f" providerId="ADAL" clId="{5EAE6808-F991-9047-8021-E294B712E2DF}" dt="2020-08-26T13:34:10.078" v="12"/>
          <ac:spMkLst>
            <pc:docMk/>
            <pc:sldMk cId="3405956913" sldId="324"/>
            <ac:spMk id="5" creationId="{518CCC05-964F-274F-B160-19AD5FB9A049}"/>
          </ac:spMkLst>
        </pc:spChg>
        <pc:spChg chg="mod">
          <ac:chgData name="WINDRIDGE Philip" userId="a20730c1-1805-4191-9c68-6e52c8725e9f" providerId="ADAL" clId="{5EAE6808-F991-9047-8021-E294B712E2DF}" dt="2020-08-26T13:48:16.124" v="166" actId="1076"/>
          <ac:spMkLst>
            <pc:docMk/>
            <pc:sldMk cId="3405956913" sldId="324"/>
            <ac:spMk id="6" creationId="{05C0501C-7C8C-FD46-93CA-77021C87EF96}"/>
          </ac:spMkLst>
        </pc:spChg>
        <pc:spChg chg="mod">
          <ac:chgData name="WINDRIDGE Philip" userId="a20730c1-1805-4191-9c68-6e52c8725e9f" providerId="ADAL" clId="{5EAE6808-F991-9047-8021-E294B712E2DF}" dt="2020-08-26T13:48:45.599" v="168" actId="14100"/>
          <ac:spMkLst>
            <pc:docMk/>
            <pc:sldMk cId="3405956913" sldId="324"/>
            <ac:spMk id="7" creationId="{53D3A2AE-73B4-8540-B5EC-A5C59788CC14}"/>
          </ac:spMkLst>
        </pc:spChg>
        <pc:spChg chg="mod">
          <ac:chgData name="WINDRIDGE Philip" userId="a20730c1-1805-4191-9c68-6e52c8725e9f" providerId="ADAL" clId="{5EAE6808-F991-9047-8021-E294B712E2DF}" dt="2020-08-26T13:48:02.816" v="164" actId="1076"/>
          <ac:spMkLst>
            <pc:docMk/>
            <pc:sldMk cId="3405956913" sldId="324"/>
            <ac:spMk id="15" creationId="{00B70112-67EA-9C4D-9589-2932BF8BC309}"/>
          </ac:spMkLst>
        </pc:spChg>
        <pc:spChg chg="mod">
          <ac:chgData name="WINDRIDGE Philip" userId="a20730c1-1805-4191-9c68-6e52c8725e9f" providerId="ADAL" clId="{5EAE6808-F991-9047-8021-E294B712E2DF}" dt="2020-08-26T13:46:51.683" v="130" actId="14100"/>
          <ac:spMkLst>
            <pc:docMk/>
            <pc:sldMk cId="3405956913" sldId="324"/>
            <ac:spMk id="21" creationId="{820A0D42-87C3-984F-95EB-D43C19795EA7}"/>
          </ac:spMkLst>
        </pc:spChg>
        <pc:spChg chg="mod">
          <ac:chgData name="WINDRIDGE Philip" userId="a20730c1-1805-4191-9c68-6e52c8725e9f" providerId="ADAL" clId="{5EAE6808-F991-9047-8021-E294B712E2DF}" dt="2020-08-26T13:47:00.750" v="131" actId="14100"/>
          <ac:spMkLst>
            <pc:docMk/>
            <pc:sldMk cId="3405956913" sldId="324"/>
            <ac:spMk id="24" creationId="{49A4D34B-ACA0-AF45-AF0D-C73F5A96D0DC}"/>
          </ac:spMkLst>
        </pc:spChg>
        <pc:spChg chg="mod">
          <ac:chgData name="WINDRIDGE Philip" userId="a20730c1-1805-4191-9c68-6e52c8725e9f" providerId="ADAL" clId="{5EAE6808-F991-9047-8021-E294B712E2DF}" dt="2020-08-26T13:47:11.134" v="132" actId="14100"/>
          <ac:spMkLst>
            <pc:docMk/>
            <pc:sldMk cId="3405956913" sldId="324"/>
            <ac:spMk id="25" creationId="{2A99FEE8-298D-7D47-B7B0-1299B2ECDD25}"/>
          </ac:spMkLst>
        </pc:spChg>
        <pc:spChg chg="mod">
          <ac:chgData name="WINDRIDGE Philip" userId="a20730c1-1805-4191-9c68-6e52c8725e9f" providerId="ADAL" clId="{5EAE6808-F991-9047-8021-E294B712E2DF}" dt="2020-08-26T13:48:40.225" v="167" actId="207"/>
          <ac:spMkLst>
            <pc:docMk/>
            <pc:sldMk cId="3405956913" sldId="324"/>
            <ac:spMk id="28" creationId="{4C0B6AEB-501E-F34E-804B-051623F1D58A}"/>
          </ac:spMkLst>
        </pc:spChg>
        <pc:spChg chg="mod">
          <ac:chgData name="WINDRIDGE Philip" userId="a20730c1-1805-4191-9c68-6e52c8725e9f" providerId="ADAL" clId="{5EAE6808-F991-9047-8021-E294B712E2DF}" dt="2020-08-26T13:48:40.225" v="167" actId="207"/>
          <ac:spMkLst>
            <pc:docMk/>
            <pc:sldMk cId="3405956913" sldId="324"/>
            <ac:spMk id="30" creationId="{33ACD4B8-020A-6A49-B8B2-1FBCB69CFB04}"/>
          </ac:spMkLst>
        </pc:spChg>
        <pc:spChg chg="mod">
          <ac:chgData name="WINDRIDGE Philip" userId="a20730c1-1805-4191-9c68-6e52c8725e9f" providerId="ADAL" clId="{5EAE6808-F991-9047-8021-E294B712E2DF}" dt="2020-08-26T13:48:40.225" v="167" actId="207"/>
          <ac:spMkLst>
            <pc:docMk/>
            <pc:sldMk cId="3405956913" sldId="324"/>
            <ac:spMk id="32" creationId="{21A877B7-7817-7E4A-8C00-172D5C98BA75}"/>
          </ac:spMkLst>
        </pc:spChg>
        <pc:spChg chg="mod">
          <ac:chgData name="WINDRIDGE Philip" userId="a20730c1-1805-4191-9c68-6e52c8725e9f" providerId="ADAL" clId="{5EAE6808-F991-9047-8021-E294B712E2DF}" dt="2020-08-26T13:49:17.910" v="172" actId="20577"/>
          <ac:spMkLst>
            <pc:docMk/>
            <pc:sldMk cId="3405956913" sldId="324"/>
            <ac:spMk id="33" creationId="{0AC4E208-FB2C-FA4F-8BD5-CA4FAB5D2487}"/>
          </ac:spMkLst>
        </pc:spChg>
      </pc:sldChg>
      <pc:sldChg chg="modSp add del">
        <pc:chgData name="WINDRIDGE Philip" userId="a20730c1-1805-4191-9c68-6e52c8725e9f" providerId="ADAL" clId="{5EAE6808-F991-9047-8021-E294B712E2DF}" dt="2020-08-26T13:52:16.997" v="183" actId="2696"/>
        <pc:sldMkLst>
          <pc:docMk/>
          <pc:sldMk cId="3859913496" sldId="325"/>
        </pc:sldMkLst>
        <pc:spChg chg="mod">
          <ac:chgData name="WINDRIDGE Philip" userId="a20730c1-1805-4191-9c68-6e52c8725e9f" providerId="ADAL" clId="{5EAE6808-F991-9047-8021-E294B712E2DF}" dt="2020-08-26T13:34:10.078" v="12"/>
          <ac:spMkLst>
            <pc:docMk/>
            <pc:sldMk cId="3859913496" sldId="325"/>
            <ac:spMk id="4" creationId="{CC0F0162-00CE-5747-9ADB-B6475267B0D8}"/>
          </ac:spMkLst>
        </pc:spChg>
        <pc:spChg chg="mod">
          <ac:chgData name="WINDRIDGE Philip" userId="a20730c1-1805-4191-9c68-6e52c8725e9f" providerId="ADAL" clId="{5EAE6808-F991-9047-8021-E294B712E2DF}" dt="2020-08-26T13:34:10.078" v="12"/>
          <ac:spMkLst>
            <pc:docMk/>
            <pc:sldMk cId="3859913496" sldId="325"/>
            <ac:spMk id="5" creationId="{518CCC05-964F-274F-B160-19AD5FB9A049}"/>
          </ac:spMkLst>
        </pc:spChg>
      </pc:sldChg>
      <pc:sldChg chg="modSp add del">
        <pc:chgData name="WINDRIDGE Philip" userId="a20730c1-1805-4191-9c68-6e52c8725e9f" providerId="ADAL" clId="{5EAE6808-F991-9047-8021-E294B712E2DF}" dt="2020-08-26T13:56:37.774" v="231" actId="2696"/>
        <pc:sldMkLst>
          <pc:docMk/>
          <pc:sldMk cId="2725392917" sldId="327"/>
        </pc:sldMkLst>
        <pc:spChg chg="mod">
          <ac:chgData name="WINDRIDGE Philip" userId="a20730c1-1805-4191-9c68-6e52c8725e9f" providerId="ADAL" clId="{5EAE6808-F991-9047-8021-E294B712E2DF}" dt="2020-08-26T13:34:10.078" v="12"/>
          <ac:spMkLst>
            <pc:docMk/>
            <pc:sldMk cId="2725392917" sldId="327"/>
            <ac:spMk id="4" creationId="{1B6C81F0-5491-6C4F-BBB4-101D18AC79FF}"/>
          </ac:spMkLst>
        </pc:spChg>
        <pc:spChg chg="mod">
          <ac:chgData name="WINDRIDGE Philip" userId="a20730c1-1805-4191-9c68-6e52c8725e9f" providerId="ADAL" clId="{5EAE6808-F991-9047-8021-E294B712E2DF}" dt="2020-08-26T13:34:10.078" v="12"/>
          <ac:spMkLst>
            <pc:docMk/>
            <pc:sldMk cId="2725392917" sldId="327"/>
            <ac:spMk id="5" creationId="{7215F87D-ED50-1643-A40B-095845A6B1CD}"/>
          </ac:spMkLst>
        </pc:spChg>
      </pc:sldChg>
      <pc:sldChg chg="modSp add del">
        <pc:chgData name="WINDRIDGE Philip" userId="a20730c1-1805-4191-9c68-6e52c8725e9f" providerId="ADAL" clId="{5EAE6808-F991-9047-8021-E294B712E2DF}" dt="2020-08-26T14:26:18.860" v="288" actId="2696"/>
        <pc:sldMkLst>
          <pc:docMk/>
          <pc:sldMk cId="2675431364" sldId="328"/>
        </pc:sldMkLst>
        <pc:spChg chg="mod">
          <ac:chgData name="WINDRIDGE Philip" userId="a20730c1-1805-4191-9c68-6e52c8725e9f" providerId="ADAL" clId="{5EAE6808-F991-9047-8021-E294B712E2DF}" dt="2020-08-26T13:34:10.078" v="12"/>
          <ac:spMkLst>
            <pc:docMk/>
            <pc:sldMk cId="2675431364" sldId="328"/>
            <ac:spMk id="4" creationId="{1B6C81F0-5491-6C4F-BBB4-101D18AC79FF}"/>
          </ac:spMkLst>
        </pc:spChg>
        <pc:spChg chg="mod">
          <ac:chgData name="WINDRIDGE Philip" userId="a20730c1-1805-4191-9c68-6e52c8725e9f" providerId="ADAL" clId="{5EAE6808-F991-9047-8021-E294B712E2DF}" dt="2020-08-26T13:34:10.078" v="12"/>
          <ac:spMkLst>
            <pc:docMk/>
            <pc:sldMk cId="2675431364" sldId="328"/>
            <ac:spMk id="5" creationId="{7215F87D-ED50-1643-A40B-095845A6B1CD}"/>
          </ac:spMkLst>
        </pc:spChg>
      </pc:sldChg>
      <pc:sldChg chg="modSp add del">
        <pc:chgData name="WINDRIDGE Philip" userId="a20730c1-1805-4191-9c68-6e52c8725e9f" providerId="ADAL" clId="{5EAE6808-F991-9047-8021-E294B712E2DF}" dt="2020-08-26T14:00:17.059" v="244" actId="2696"/>
        <pc:sldMkLst>
          <pc:docMk/>
          <pc:sldMk cId="1524993953" sldId="329"/>
        </pc:sldMkLst>
        <pc:spChg chg="mod">
          <ac:chgData name="WINDRIDGE Philip" userId="a20730c1-1805-4191-9c68-6e52c8725e9f" providerId="ADAL" clId="{5EAE6808-F991-9047-8021-E294B712E2DF}" dt="2020-08-26T13:34:10.078" v="12"/>
          <ac:spMkLst>
            <pc:docMk/>
            <pc:sldMk cId="1524993953" sldId="329"/>
            <ac:spMk id="4" creationId="{1B6C81F0-5491-6C4F-BBB4-101D18AC79FF}"/>
          </ac:spMkLst>
        </pc:spChg>
        <pc:spChg chg="mod">
          <ac:chgData name="WINDRIDGE Philip" userId="a20730c1-1805-4191-9c68-6e52c8725e9f" providerId="ADAL" clId="{5EAE6808-F991-9047-8021-E294B712E2DF}" dt="2020-08-26T13:34:10.078" v="12"/>
          <ac:spMkLst>
            <pc:docMk/>
            <pc:sldMk cId="1524993953" sldId="329"/>
            <ac:spMk id="5" creationId="{7215F87D-ED50-1643-A40B-095845A6B1CD}"/>
          </ac:spMkLst>
        </pc:spChg>
      </pc:sldChg>
      <pc:sldChg chg="modSp add del mod">
        <pc:chgData name="WINDRIDGE Philip" userId="a20730c1-1805-4191-9c68-6e52c8725e9f" providerId="ADAL" clId="{5EAE6808-F991-9047-8021-E294B712E2DF}" dt="2020-08-26T14:29:31.848" v="327" actId="2696"/>
        <pc:sldMkLst>
          <pc:docMk/>
          <pc:sldMk cId="4053160917" sldId="331"/>
        </pc:sldMkLst>
        <pc:spChg chg="mod">
          <ac:chgData name="WINDRIDGE Philip" userId="a20730c1-1805-4191-9c68-6e52c8725e9f" providerId="ADAL" clId="{5EAE6808-F991-9047-8021-E294B712E2DF}" dt="2020-08-26T13:34:10.078" v="12"/>
          <ac:spMkLst>
            <pc:docMk/>
            <pc:sldMk cId="4053160917" sldId="331"/>
            <ac:spMk id="4" creationId="{1B6C81F0-5491-6C4F-BBB4-101D18AC79FF}"/>
          </ac:spMkLst>
        </pc:spChg>
        <pc:spChg chg="mod">
          <ac:chgData name="WINDRIDGE Philip" userId="a20730c1-1805-4191-9c68-6e52c8725e9f" providerId="ADAL" clId="{5EAE6808-F991-9047-8021-E294B712E2DF}" dt="2020-08-26T13:34:10.078" v="12"/>
          <ac:spMkLst>
            <pc:docMk/>
            <pc:sldMk cId="4053160917" sldId="331"/>
            <ac:spMk id="5" creationId="{7215F87D-ED50-1643-A40B-095845A6B1CD}"/>
          </ac:spMkLst>
        </pc:spChg>
        <pc:spChg chg="mod">
          <ac:chgData name="WINDRIDGE Philip" userId="a20730c1-1805-4191-9c68-6e52c8725e9f" providerId="ADAL" clId="{5EAE6808-F991-9047-8021-E294B712E2DF}" dt="2020-08-26T14:27:07.985" v="290" actId="207"/>
          <ac:spMkLst>
            <pc:docMk/>
            <pc:sldMk cId="4053160917" sldId="331"/>
            <ac:spMk id="14" creationId="{E9C82496-230F-9B48-8FD5-0FD1F31BBFE4}"/>
          </ac:spMkLst>
        </pc:spChg>
        <pc:spChg chg="mod">
          <ac:chgData name="WINDRIDGE Philip" userId="a20730c1-1805-4191-9c68-6e52c8725e9f" providerId="ADAL" clId="{5EAE6808-F991-9047-8021-E294B712E2DF}" dt="2020-08-26T14:26:57.643" v="289" actId="14100"/>
          <ac:spMkLst>
            <pc:docMk/>
            <pc:sldMk cId="4053160917" sldId="331"/>
            <ac:spMk id="26" creationId="{FF720731-B33E-7540-A0DD-58123043B1B4}"/>
          </ac:spMkLst>
        </pc:spChg>
      </pc:sldChg>
      <pc:sldChg chg="modSp add del">
        <pc:chgData name="WINDRIDGE Philip" userId="a20730c1-1805-4191-9c68-6e52c8725e9f" providerId="ADAL" clId="{5EAE6808-F991-9047-8021-E294B712E2DF}" dt="2020-08-26T14:32:36.632" v="387" actId="2696"/>
        <pc:sldMkLst>
          <pc:docMk/>
          <pc:sldMk cId="2280362140" sldId="332"/>
        </pc:sldMkLst>
        <pc:spChg chg="mod">
          <ac:chgData name="WINDRIDGE Philip" userId="a20730c1-1805-4191-9c68-6e52c8725e9f" providerId="ADAL" clId="{5EAE6808-F991-9047-8021-E294B712E2DF}" dt="2020-08-26T13:34:10.078" v="12"/>
          <ac:spMkLst>
            <pc:docMk/>
            <pc:sldMk cId="2280362140" sldId="332"/>
            <ac:spMk id="4" creationId="{1B6C81F0-5491-6C4F-BBB4-101D18AC79FF}"/>
          </ac:spMkLst>
        </pc:spChg>
        <pc:spChg chg="mod">
          <ac:chgData name="WINDRIDGE Philip" userId="a20730c1-1805-4191-9c68-6e52c8725e9f" providerId="ADAL" clId="{5EAE6808-F991-9047-8021-E294B712E2DF}" dt="2020-08-26T13:34:10.078" v="12"/>
          <ac:spMkLst>
            <pc:docMk/>
            <pc:sldMk cId="2280362140" sldId="332"/>
            <ac:spMk id="5" creationId="{7215F87D-ED50-1643-A40B-095845A6B1CD}"/>
          </ac:spMkLst>
        </pc:spChg>
      </pc:sldChg>
      <pc:sldChg chg="modSp add del mod">
        <pc:chgData name="WINDRIDGE Philip" userId="a20730c1-1805-4191-9c68-6e52c8725e9f" providerId="ADAL" clId="{5EAE6808-F991-9047-8021-E294B712E2DF}" dt="2020-08-26T13:42:04.527" v="93" actId="2696"/>
        <pc:sldMkLst>
          <pc:docMk/>
          <pc:sldMk cId="3943935426" sldId="333"/>
        </pc:sldMkLst>
        <pc:spChg chg="mod">
          <ac:chgData name="WINDRIDGE Philip" userId="a20730c1-1805-4191-9c68-6e52c8725e9f" providerId="ADAL" clId="{5EAE6808-F991-9047-8021-E294B712E2DF}" dt="2020-08-26T13:34:10.078" v="12"/>
          <ac:spMkLst>
            <pc:docMk/>
            <pc:sldMk cId="3943935426" sldId="333"/>
            <ac:spMk id="4" creationId="{CC0F0162-00CE-5747-9ADB-B6475267B0D8}"/>
          </ac:spMkLst>
        </pc:spChg>
        <pc:spChg chg="mod">
          <ac:chgData name="WINDRIDGE Philip" userId="a20730c1-1805-4191-9c68-6e52c8725e9f" providerId="ADAL" clId="{5EAE6808-F991-9047-8021-E294B712E2DF}" dt="2020-08-26T13:34:10.078" v="12"/>
          <ac:spMkLst>
            <pc:docMk/>
            <pc:sldMk cId="3943935426" sldId="333"/>
            <ac:spMk id="5" creationId="{518CCC05-964F-274F-B160-19AD5FB9A049}"/>
          </ac:spMkLst>
        </pc:spChg>
        <pc:spChg chg="mod">
          <ac:chgData name="WINDRIDGE Philip" userId="a20730c1-1805-4191-9c68-6e52c8725e9f" providerId="ADAL" clId="{5EAE6808-F991-9047-8021-E294B712E2DF}" dt="2020-08-26T13:37:01.148" v="40" actId="14100"/>
          <ac:spMkLst>
            <pc:docMk/>
            <pc:sldMk cId="3943935426" sldId="333"/>
            <ac:spMk id="9" creationId="{00505FB0-DC2A-7747-B9E0-DA4558043FF3}"/>
          </ac:spMkLst>
        </pc:spChg>
        <pc:spChg chg="mod">
          <ac:chgData name="WINDRIDGE Philip" userId="a20730c1-1805-4191-9c68-6e52c8725e9f" providerId="ADAL" clId="{5EAE6808-F991-9047-8021-E294B712E2DF}" dt="2020-08-26T13:37:26.517" v="45" actId="1038"/>
          <ac:spMkLst>
            <pc:docMk/>
            <pc:sldMk cId="3943935426" sldId="333"/>
            <ac:spMk id="12" creationId="{E17E2A1D-38DC-9D44-BF1D-FE956E434ED3}"/>
          </ac:spMkLst>
        </pc:spChg>
        <pc:spChg chg="mod">
          <ac:chgData name="WINDRIDGE Philip" userId="a20730c1-1805-4191-9c68-6e52c8725e9f" providerId="ADAL" clId="{5EAE6808-F991-9047-8021-E294B712E2DF}" dt="2020-08-26T13:37:09.878" v="41" actId="14100"/>
          <ac:spMkLst>
            <pc:docMk/>
            <pc:sldMk cId="3943935426" sldId="333"/>
            <ac:spMk id="15" creationId="{1DC31021-8BF5-2F4C-BCA0-3F2906BC126B}"/>
          </ac:spMkLst>
        </pc:spChg>
      </pc:sldChg>
      <pc:sldChg chg="modSp add del">
        <pc:chgData name="WINDRIDGE Philip" userId="a20730c1-1805-4191-9c68-6e52c8725e9f" providerId="ADAL" clId="{5EAE6808-F991-9047-8021-E294B712E2DF}" dt="2020-08-26T13:46:31.100" v="129" actId="2696"/>
        <pc:sldMkLst>
          <pc:docMk/>
          <pc:sldMk cId="625983684" sldId="334"/>
        </pc:sldMkLst>
        <pc:spChg chg="mod">
          <ac:chgData name="WINDRIDGE Philip" userId="a20730c1-1805-4191-9c68-6e52c8725e9f" providerId="ADAL" clId="{5EAE6808-F991-9047-8021-E294B712E2DF}" dt="2020-08-26T13:34:10.078" v="12"/>
          <ac:spMkLst>
            <pc:docMk/>
            <pc:sldMk cId="625983684" sldId="334"/>
            <ac:spMk id="4" creationId="{CC0F0162-00CE-5747-9ADB-B6475267B0D8}"/>
          </ac:spMkLst>
        </pc:spChg>
        <pc:spChg chg="mod">
          <ac:chgData name="WINDRIDGE Philip" userId="a20730c1-1805-4191-9c68-6e52c8725e9f" providerId="ADAL" clId="{5EAE6808-F991-9047-8021-E294B712E2DF}" dt="2020-08-26T13:34:10.078" v="12"/>
          <ac:spMkLst>
            <pc:docMk/>
            <pc:sldMk cId="625983684" sldId="334"/>
            <ac:spMk id="5" creationId="{518CCC05-964F-274F-B160-19AD5FB9A049}"/>
          </ac:spMkLst>
        </pc:spChg>
      </pc:sldChg>
      <pc:sldChg chg="modSp add del">
        <pc:chgData name="WINDRIDGE Philip" userId="a20730c1-1805-4191-9c68-6e52c8725e9f" providerId="ADAL" clId="{5EAE6808-F991-9047-8021-E294B712E2DF}" dt="2020-08-26T14:36:49.584" v="405" actId="2696"/>
        <pc:sldMkLst>
          <pc:docMk/>
          <pc:sldMk cId="3931535349" sldId="335"/>
        </pc:sldMkLst>
        <pc:spChg chg="mod">
          <ac:chgData name="WINDRIDGE Philip" userId="a20730c1-1805-4191-9c68-6e52c8725e9f" providerId="ADAL" clId="{5EAE6808-F991-9047-8021-E294B712E2DF}" dt="2020-08-26T13:34:10.078" v="12"/>
          <ac:spMkLst>
            <pc:docMk/>
            <pc:sldMk cId="3931535349" sldId="335"/>
            <ac:spMk id="4" creationId="{1B6C81F0-5491-6C4F-BBB4-101D18AC79FF}"/>
          </ac:spMkLst>
        </pc:spChg>
        <pc:spChg chg="mod">
          <ac:chgData name="WINDRIDGE Philip" userId="a20730c1-1805-4191-9c68-6e52c8725e9f" providerId="ADAL" clId="{5EAE6808-F991-9047-8021-E294B712E2DF}" dt="2020-08-26T13:34:10.078" v="12"/>
          <ac:spMkLst>
            <pc:docMk/>
            <pc:sldMk cId="3931535349" sldId="335"/>
            <ac:spMk id="5" creationId="{7215F87D-ED50-1643-A40B-095845A6B1CD}"/>
          </ac:spMkLst>
        </pc:spChg>
      </pc:sldChg>
      <pc:sldChg chg="modSp add del">
        <pc:chgData name="WINDRIDGE Philip" userId="a20730c1-1805-4191-9c68-6e52c8725e9f" providerId="ADAL" clId="{5EAE6808-F991-9047-8021-E294B712E2DF}" dt="2020-08-26T14:40:08.255" v="418" actId="2696"/>
        <pc:sldMkLst>
          <pc:docMk/>
          <pc:sldMk cId="3920046645" sldId="336"/>
        </pc:sldMkLst>
        <pc:spChg chg="mod">
          <ac:chgData name="WINDRIDGE Philip" userId="a20730c1-1805-4191-9c68-6e52c8725e9f" providerId="ADAL" clId="{5EAE6808-F991-9047-8021-E294B712E2DF}" dt="2020-08-26T13:34:10.078" v="12"/>
          <ac:spMkLst>
            <pc:docMk/>
            <pc:sldMk cId="3920046645" sldId="336"/>
            <ac:spMk id="4" creationId="{1B6C81F0-5491-6C4F-BBB4-101D18AC79FF}"/>
          </ac:spMkLst>
        </pc:spChg>
        <pc:spChg chg="mod">
          <ac:chgData name="WINDRIDGE Philip" userId="a20730c1-1805-4191-9c68-6e52c8725e9f" providerId="ADAL" clId="{5EAE6808-F991-9047-8021-E294B712E2DF}" dt="2020-08-26T13:34:10.078" v="12"/>
          <ac:spMkLst>
            <pc:docMk/>
            <pc:sldMk cId="3920046645" sldId="336"/>
            <ac:spMk id="5" creationId="{7215F87D-ED50-1643-A40B-095845A6B1CD}"/>
          </ac:spMkLst>
        </pc:spChg>
      </pc:sldChg>
      <pc:sldChg chg="modSp add mod">
        <pc:chgData name="WINDRIDGE Philip" userId="a20730c1-1805-4191-9c68-6e52c8725e9f" providerId="ADAL" clId="{5EAE6808-F991-9047-8021-E294B712E2DF}" dt="2020-08-26T13:34:10.229" v="14" actId="27636"/>
        <pc:sldMkLst>
          <pc:docMk/>
          <pc:sldMk cId="1132921649" sldId="337"/>
        </pc:sldMkLst>
        <pc:spChg chg="mod">
          <ac:chgData name="WINDRIDGE Philip" userId="a20730c1-1805-4191-9c68-6e52c8725e9f" providerId="ADAL" clId="{5EAE6808-F991-9047-8021-E294B712E2DF}" dt="2020-08-26T13:34:10.229" v="14" actId="27636"/>
          <ac:spMkLst>
            <pc:docMk/>
            <pc:sldMk cId="1132921649" sldId="337"/>
            <ac:spMk id="3" creationId="{DA77B312-9BF3-3743-B3F2-AA55C2FFCA9A}"/>
          </ac:spMkLst>
        </pc:spChg>
        <pc:spChg chg="mod">
          <ac:chgData name="WINDRIDGE Philip" userId="a20730c1-1805-4191-9c68-6e52c8725e9f" providerId="ADAL" clId="{5EAE6808-F991-9047-8021-E294B712E2DF}" dt="2020-08-26T13:34:10.078" v="12"/>
          <ac:spMkLst>
            <pc:docMk/>
            <pc:sldMk cId="1132921649" sldId="337"/>
            <ac:spMk id="4" creationId="{87385AF5-18F1-4D44-B445-01D5CE87D309}"/>
          </ac:spMkLst>
        </pc:spChg>
        <pc:spChg chg="mod">
          <ac:chgData name="WINDRIDGE Philip" userId="a20730c1-1805-4191-9c68-6e52c8725e9f" providerId="ADAL" clId="{5EAE6808-F991-9047-8021-E294B712E2DF}" dt="2020-08-26T13:34:10.078" v="12"/>
          <ac:spMkLst>
            <pc:docMk/>
            <pc:sldMk cId="1132921649" sldId="337"/>
            <ac:spMk id="5" creationId="{90845021-733B-324A-AAA1-3F1DBDFA1A14}"/>
          </ac:spMkLst>
        </pc:spChg>
      </pc:sldChg>
      <pc:sldChg chg="addSp delSp modSp add mod">
        <pc:chgData name="WINDRIDGE Philip" userId="a20730c1-1805-4191-9c68-6e52c8725e9f" providerId="ADAL" clId="{5EAE6808-F991-9047-8021-E294B712E2DF}" dt="2020-08-26T14:43:24.973" v="468" actId="207"/>
        <pc:sldMkLst>
          <pc:docMk/>
          <pc:sldMk cId="2980539383" sldId="338"/>
        </pc:sldMkLst>
        <pc:spChg chg="mod">
          <ac:chgData name="WINDRIDGE Philip" userId="a20730c1-1805-4191-9c68-6e52c8725e9f" providerId="ADAL" clId="{5EAE6808-F991-9047-8021-E294B712E2DF}" dt="2020-08-26T13:34:10.078" v="12"/>
          <ac:spMkLst>
            <pc:docMk/>
            <pc:sldMk cId="2980539383" sldId="338"/>
            <ac:spMk id="3" creationId="{7C4D831E-B5AA-4A46-B74C-32D483FF7183}"/>
          </ac:spMkLst>
        </pc:spChg>
        <pc:spChg chg="mod">
          <ac:chgData name="WINDRIDGE Philip" userId="a20730c1-1805-4191-9c68-6e52c8725e9f" providerId="ADAL" clId="{5EAE6808-F991-9047-8021-E294B712E2DF}" dt="2020-08-26T13:34:10.078" v="12"/>
          <ac:spMkLst>
            <pc:docMk/>
            <pc:sldMk cId="2980539383" sldId="338"/>
            <ac:spMk id="4" creationId="{61D0100E-735F-074B-9E9B-FE0CE85CFA34}"/>
          </ac:spMkLst>
        </pc:spChg>
        <pc:spChg chg="mod">
          <ac:chgData name="WINDRIDGE Philip" userId="a20730c1-1805-4191-9c68-6e52c8725e9f" providerId="ADAL" clId="{5EAE6808-F991-9047-8021-E294B712E2DF}" dt="2020-08-26T13:34:10.206" v="13" actId="27636"/>
          <ac:spMkLst>
            <pc:docMk/>
            <pc:sldMk cId="2980539383" sldId="338"/>
            <ac:spMk id="6" creationId="{2F3539B2-EEFF-7442-B619-19B9D896DD9F}"/>
          </ac:spMkLst>
        </pc:spChg>
        <pc:spChg chg="mod">
          <ac:chgData name="WINDRIDGE Philip" userId="a20730c1-1805-4191-9c68-6e52c8725e9f" providerId="ADAL" clId="{5EAE6808-F991-9047-8021-E294B712E2DF}" dt="2020-08-26T14:42:59.249" v="465" actId="207"/>
          <ac:spMkLst>
            <pc:docMk/>
            <pc:sldMk cId="2980539383" sldId="338"/>
            <ac:spMk id="7" creationId="{FE69B924-B313-CC42-AA51-0E8AE6E754ED}"/>
          </ac:spMkLst>
        </pc:spChg>
        <pc:spChg chg="mod">
          <ac:chgData name="WINDRIDGE Philip" userId="a20730c1-1805-4191-9c68-6e52c8725e9f" providerId="ADAL" clId="{5EAE6808-F991-9047-8021-E294B712E2DF}" dt="2020-08-26T14:42:59.249" v="465" actId="207"/>
          <ac:spMkLst>
            <pc:docMk/>
            <pc:sldMk cId="2980539383" sldId="338"/>
            <ac:spMk id="8" creationId="{35E4A3CB-A3BF-654C-81A0-5FB8BBCFF015}"/>
          </ac:spMkLst>
        </pc:spChg>
        <pc:spChg chg="mod">
          <ac:chgData name="WINDRIDGE Philip" userId="a20730c1-1805-4191-9c68-6e52c8725e9f" providerId="ADAL" clId="{5EAE6808-F991-9047-8021-E294B712E2DF}" dt="2020-08-26T14:43:24.973" v="468" actId="207"/>
          <ac:spMkLst>
            <pc:docMk/>
            <pc:sldMk cId="2980539383" sldId="338"/>
            <ac:spMk id="9" creationId="{835AD6FB-0A64-CC41-87F1-2FAFDE816988}"/>
          </ac:spMkLst>
        </pc:spChg>
        <pc:spChg chg="mod">
          <ac:chgData name="WINDRIDGE Philip" userId="a20730c1-1805-4191-9c68-6e52c8725e9f" providerId="ADAL" clId="{5EAE6808-F991-9047-8021-E294B712E2DF}" dt="2020-08-26T14:42:59.249" v="465" actId="207"/>
          <ac:spMkLst>
            <pc:docMk/>
            <pc:sldMk cId="2980539383" sldId="338"/>
            <ac:spMk id="10" creationId="{2E74AD1E-0B05-F040-B37F-624157F8157A}"/>
          </ac:spMkLst>
        </pc:spChg>
        <pc:spChg chg="mod">
          <ac:chgData name="WINDRIDGE Philip" userId="a20730c1-1805-4191-9c68-6e52c8725e9f" providerId="ADAL" clId="{5EAE6808-F991-9047-8021-E294B712E2DF}" dt="2020-08-26T14:42:36.788" v="462" actId="1038"/>
          <ac:spMkLst>
            <pc:docMk/>
            <pc:sldMk cId="2980539383" sldId="338"/>
            <ac:spMk id="11" creationId="{07C5324B-AA2F-7C4D-BCCE-45320713C2AC}"/>
          </ac:spMkLst>
        </pc:spChg>
        <pc:spChg chg="mod">
          <ac:chgData name="WINDRIDGE Philip" userId="a20730c1-1805-4191-9c68-6e52c8725e9f" providerId="ADAL" clId="{5EAE6808-F991-9047-8021-E294B712E2DF}" dt="2020-08-26T14:43:17.324" v="466" actId="692"/>
          <ac:spMkLst>
            <pc:docMk/>
            <pc:sldMk cId="2980539383" sldId="338"/>
            <ac:spMk id="12" creationId="{450EED9B-9730-4B41-ABAC-5D726CAE6DBE}"/>
          </ac:spMkLst>
        </pc:spChg>
        <pc:spChg chg="mod">
          <ac:chgData name="WINDRIDGE Philip" userId="a20730c1-1805-4191-9c68-6e52c8725e9f" providerId="ADAL" clId="{5EAE6808-F991-9047-8021-E294B712E2DF}" dt="2020-08-26T14:42:59.249" v="465" actId="207"/>
          <ac:spMkLst>
            <pc:docMk/>
            <pc:sldMk cId="2980539383" sldId="338"/>
            <ac:spMk id="16" creationId="{846C5941-511B-664E-AD99-D93F669CD61C}"/>
          </ac:spMkLst>
        </pc:spChg>
        <pc:cxnChg chg="add del mod">
          <ac:chgData name="WINDRIDGE Philip" userId="a20730c1-1805-4191-9c68-6e52c8725e9f" providerId="ADAL" clId="{5EAE6808-F991-9047-8021-E294B712E2DF}" dt="2020-08-26T14:43:17.324" v="466" actId="692"/>
          <ac:cxnSpMkLst>
            <pc:docMk/>
            <pc:sldMk cId="2980539383" sldId="338"/>
            <ac:cxnSpMk id="13" creationId="{7C6DE579-5EDC-674E-B96E-07FBB6D9815C}"/>
          </ac:cxnSpMkLst>
        </pc:cxnChg>
      </pc:sldChg>
      <pc:sldChg chg="addSp delSp modSp add mod">
        <pc:chgData name="WINDRIDGE Philip" userId="a20730c1-1805-4191-9c68-6e52c8725e9f" providerId="ADAL" clId="{5EAE6808-F991-9047-8021-E294B712E2DF}" dt="2020-08-26T13:40:04.282" v="90" actId="207"/>
        <pc:sldMkLst>
          <pc:docMk/>
          <pc:sldMk cId="3325668780" sldId="339"/>
        </pc:sldMkLst>
        <pc:spChg chg="del">
          <ac:chgData name="WINDRIDGE Philip" userId="a20730c1-1805-4191-9c68-6e52c8725e9f" providerId="ADAL" clId="{5EAE6808-F991-9047-8021-E294B712E2DF}" dt="2020-08-26T13:39:29.923" v="88" actId="478"/>
          <ac:spMkLst>
            <pc:docMk/>
            <pc:sldMk cId="3325668780" sldId="339"/>
            <ac:spMk id="7" creationId="{B53148A7-D95F-3045-A021-50317EB73370}"/>
          </ac:spMkLst>
        </pc:spChg>
        <pc:spChg chg="del">
          <ac:chgData name="WINDRIDGE Philip" userId="a20730c1-1805-4191-9c68-6e52c8725e9f" providerId="ADAL" clId="{5EAE6808-F991-9047-8021-E294B712E2DF}" dt="2020-08-26T13:39:42.428" v="89" actId="478"/>
          <ac:spMkLst>
            <pc:docMk/>
            <pc:sldMk cId="3325668780" sldId="339"/>
            <ac:spMk id="8" creationId="{928C1923-09B0-3A4E-9C37-2824BC430DE7}"/>
          </ac:spMkLst>
        </pc:spChg>
        <pc:spChg chg="add mod">
          <ac:chgData name="WINDRIDGE Philip" userId="a20730c1-1805-4191-9c68-6e52c8725e9f" providerId="ADAL" clId="{5EAE6808-F991-9047-8021-E294B712E2DF}" dt="2020-08-26T13:40:04.282" v="90" actId="207"/>
          <ac:spMkLst>
            <pc:docMk/>
            <pc:sldMk cId="3325668780" sldId="339"/>
            <ac:spMk id="9" creationId="{005D282C-9FAE-C443-A465-B31EFDBA108A}"/>
          </ac:spMkLst>
        </pc:spChg>
        <pc:spChg chg="add mod">
          <ac:chgData name="WINDRIDGE Philip" userId="a20730c1-1805-4191-9c68-6e52c8725e9f" providerId="ADAL" clId="{5EAE6808-F991-9047-8021-E294B712E2DF}" dt="2020-08-26T13:40:04.282" v="90" actId="207"/>
          <ac:spMkLst>
            <pc:docMk/>
            <pc:sldMk cId="3325668780" sldId="339"/>
            <ac:spMk id="10" creationId="{25BD26E9-ED8F-2C49-AB6C-63A95F05AB44}"/>
          </ac:spMkLst>
        </pc:spChg>
        <pc:spChg chg="add mod">
          <ac:chgData name="WINDRIDGE Philip" userId="a20730c1-1805-4191-9c68-6e52c8725e9f" providerId="ADAL" clId="{5EAE6808-F991-9047-8021-E294B712E2DF}" dt="2020-08-26T13:40:04.282" v="90" actId="207"/>
          <ac:spMkLst>
            <pc:docMk/>
            <pc:sldMk cId="3325668780" sldId="339"/>
            <ac:spMk id="11" creationId="{FC1FF1CC-6903-3843-8025-D09E1E937F61}"/>
          </ac:spMkLst>
        </pc:spChg>
        <pc:spChg chg="add mod">
          <ac:chgData name="WINDRIDGE Philip" userId="a20730c1-1805-4191-9c68-6e52c8725e9f" providerId="ADAL" clId="{5EAE6808-F991-9047-8021-E294B712E2DF}" dt="2020-08-26T13:37:49.817" v="46"/>
          <ac:spMkLst>
            <pc:docMk/>
            <pc:sldMk cId="3325668780" sldId="339"/>
            <ac:spMk id="12" creationId="{4FF51E55-AA6D-764C-A0D4-E42020B28671}"/>
          </ac:spMkLst>
        </pc:spChg>
        <pc:spChg chg="add mod">
          <ac:chgData name="WINDRIDGE Philip" userId="a20730c1-1805-4191-9c68-6e52c8725e9f" providerId="ADAL" clId="{5EAE6808-F991-9047-8021-E294B712E2DF}" dt="2020-08-26T13:40:04.282" v="90" actId="207"/>
          <ac:spMkLst>
            <pc:docMk/>
            <pc:sldMk cId="3325668780" sldId="339"/>
            <ac:spMk id="13" creationId="{614A5178-B03E-ED4E-A1B7-2B49EBAC39A2}"/>
          </ac:spMkLst>
        </pc:spChg>
      </pc:sldChg>
      <pc:sldChg chg="addSp delSp modSp add mod">
        <pc:chgData name="WINDRIDGE Philip" userId="a20730c1-1805-4191-9c68-6e52c8725e9f" providerId="ADAL" clId="{5EAE6808-F991-9047-8021-E294B712E2DF}" dt="2020-08-26T13:46:22.064" v="128" actId="692"/>
        <pc:sldMkLst>
          <pc:docMk/>
          <pc:sldMk cId="2481487691" sldId="340"/>
        </pc:sldMkLst>
        <pc:spChg chg="add del">
          <ac:chgData name="WINDRIDGE Philip" userId="a20730c1-1805-4191-9c68-6e52c8725e9f" providerId="ADAL" clId="{5EAE6808-F991-9047-8021-E294B712E2DF}" dt="2020-08-26T13:44:17.622" v="106" actId="478"/>
          <ac:spMkLst>
            <pc:docMk/>
            <pc:sldMk cId="2481487691" sldId="340"/>
            <ac:spMk id="9" creationId="{005D282C-9FAE-C443-A465-B31EFDBA108A}"/>
          </ac:spMkLst>
        </pc:spChg>
        <pc:spChg chg="del">
          <ac:chgData name="WINDRIDGE Philip" userId="a20730c1-1805-4191-9c68-6e52c8725e9f" providerId="ADAL" clId="{5EAE6808-F991-9047-8021-E294B712E2DF}" dt="2020-08-26T13:43:58.308" v="96" actId="478"/>
          <ac:spMkLst>
            <pc:docMk/>
            <pc:sldMk cId="2481487691" sldId="340"/>
            <ac:spMk id="10" creationId="{25BD26E9-ED8F-2C49-AB6C-63A95F05AB44}"/>
          </ac:spMkLst>
        </pc:spChg>
        <pc:spChg chg="add del">
          <ac:chgData name="WINDRIDGE Philip" userId="a20730c1-1805-4191-9c68-6e52c8725e9f" providerId="ADAL" clId="{5EAE6808-F991-9047-8021-E294B712E2DF}" dt="2020-08-26T13:44:20.717" v="107" actId="478"/>
          <ac:spMkLst>
            <pc:docMk/>
            <pc:sldMk cId="2481487691" sldId="340"/>
            <ac:spMk id="11" creationId="{FC1FF1CC-6903-3843-8025-D09E1E937F61}"/>
          </ac:spMkLst>
        </pc:spChg>
        <pc:spChg chg="add del">
          <ac:chgData name="WINDRIDGE Philip" userId="a20730c1-1805-4191-9c68-6e52c8725e9f" providerId="ADAL" clId="{5EAE6808-F991-9047-8021-E294B712E2DF}" dt="2020-08-26T13:44:24.565" v="109" actId="478"/>
          <ac:spMkLst>
            <pc:docMk/>
            <pc:sldMk cId="2481487691" sldId="340"/>
            <ac:spMk id="12" creationId="{4FF51E55-AA6D-764C-A0D4-E42020B28671}"/>
          </ac:spMkLst>
        </pc:spChg>
        <pc:spChg chg="add del">
          <ac:chgData name="WINDRIDGE Philip" userId="a20730c1-1805-4191-9c68-6e52c8725e9f" providerId="ADAL" clId="{5EAE6808-F991-9047-8021-E294B712E2DF}" dt="2020-08-26T13:44:22.531" v="108" actId="478"/>
          <ac:spMkLst>
            <pc:docMk/>
            <pc:sldMk cId="2481487691" sldId="340"/>
            <ac:spMk id="13" creationId="{614A5178-B03E-ED4E-A1B7-2B49EBAC39A2}"/>
          </ac:spMkLst>
        </pc:spChg>
        <pc:spChg chg="add del mod">
          <ac:chgData name="WINDRIDGE Philip" userId="a20730c1-1805-4191-9c68-6e52c8725e9f" providerId="ADAL" clId="{5EAE6808-F991-9047-8021-E294B712E2DF}" dt="2020-08-26T13:44:15.516" v="102"/>
          <ac:spMkLst>
            <pc:docMk/>
            <pc:sldMk cId="2481487691" sldId="340"/>
            <ac:spMk id="14" creationId="{F4C075AE-D4F2-294E-83C7-E98EDA6CBE60}"/>
          </ac:spMkLst>
        </pc:spChg>
        <pc:spChg chg="add del mod">
          <ac:chgData name="WINDRIDGE Philip" userId="a20730c1-1805-4191-9c68-6e52c8725e9f" providerId="ADAL" clId="{5EAE6808-F991-9047-8021-E294B712E2DF}" dt="2020-08-26T13:44:15.516" v="102"/>
          <ac:spMkLst>
            <pc:docMk/>
            <pc:sldMk cId="2481487691" sldId="340"/>
            <ac:spMk id="17" creationId="{4180AD9D-81F7-554C-9B7B-54B4C66F2898}"/>
          </ac:spMkLst>
        </pc:spChg>
        <pc:spChg chg="add del mod">
          <ac:chgData name="WINDRIDGE Philip" userId="a20730c1-1805-4191-9c68-6e52c8725e9f" providerId="ADAL" clId="{5EAE6808-F991-9047-8021-E294B712E2DF}" dt="2020-08-26T13:44:15.516" v="102"/>
          <ac:spMkLst>
            <pc:docMk/>
            <pc:sldMk cId="2481487691" sldId="340"/>
            <ac:spMk id="18" creationId="{A4E261C9-61BA-5943-9077-D67B3A0E4CEA}"/>
          </ac:spMkLst>
        </pc:spChg>
        <pc:spChg chg="add del mod">
          <ac:chgData name="WINDRIDGE Philip" userId="a20730c1-1805-4191-9c68-6e52c8725e9f" providerId="ADAL" clId="{5EAE6808-F991-9047-8021-E294B712E2DF}" dt="2020-08-26T13:44:15.516" v="102"/>
          <ac:spMkLst>
            <pc:docMk/>
            <pc:sldMk cId="2481487691" sldId="340"/>
            <ac:spMk id="20" creationId="{E8CA31AA-4C71-F449-9B46-433FE6BCA3D3}"/>
          </ac:spMkLst>
        </pc:spChg>
        <pc:spChg chg="add mod">
          <ac:chgData name="WINDRIDGE Philip" userId="a20730c1-1805-4191-9c68-6e52c8725e9f" providerId="ADAL" clId="{5EAE6808-F991-9047-8021-E294B712E2DF}" dt="2020-08-26T13:46:06.505" v="127" actId="207"/>
          <ac:spMkLst>
            <pc:docMk/>
            <pc:sldMk cId="2481487691" sldId="340"/>
            <ac:spMk id="22" creationId="{7B2BB45A-182E-B840-B184-2BC6941C77DD}"/>
          </ac:spMkLst>
        </pc:spChg>
        <pc:spChg chg="add mod">
          <ac:chgData name="WINDRIDGE Philip" userId="a20730c1-1805-4191-9c68-6e52c8725e9f" providerId="ADAL" clId="{5EAE6808-F991-9047-8021-E294B712E2DF}" dt="2020-08-26T13:46:06.505" v="127" actId="207"/>
          <ac:spMkLst>
            <pc:docMk/>
            <pc:sldMk cId="2481487691" sldId="340"/>
            <ac:spMk id="25" creationId="{F2F25A1D-4357-EE44-9AD6-291A67973960}"/>
          </ac:spMkLst>
        </pc:spChg>
        <pc:spChg chg="add mod">
          <ac:chgData name="WINDRIDGE Philip" userId="a20730c1-1805-4191-9c68-6e52c8725e9f" providerId="ADAL" clId="{5EAE6808-F991-9047-8021-E294B712E2DF}" dt="2020-08-26T13:46:06.505" v="127" actId="207"/>
          <ac:spMkLst>
            <pc:docMk/>
            <pc:sldMk cId="2481487691" sldId="340"/>
            <ac:spMk id="26" creationId="{F0A3C5C6-C2E8-C240-9AE8-5F184B86B2B8}"/>
          </ac:spMkLst>
        </pc:spChg>
        <pc:spChg chg="add mod">
          <ac:chgData name="WINDRIDGE Philip" userId="a20730c1-1805-4191-9c68-6e52c8725e9f" providerId="ADAL" clId="{5EAE6808-F991-9047-8021-E294B712E2DF}" dt="2020-08-26T13:46:06.505" v="127" actId="207"/>
          <ac:spMkLst>
            <pc:docMk/>
            <pc:sldMk cId="2481487691" sldId="340"/>
            <ac:spMk id="28" creationId="{ACB55212-6879-A04A-BD5D-9099141DD2C5}"/>
          </ac:spMkLst>
        </pc:spChg>
        <pc:cxnChg chg="add del mod">
          <ac:chgData name="WINDRIDGE Philip" userId="a20730c1-1805-4191-9c68-6e52c8725e9f" providerId="ADAL" clId="{5EAE6808-F991-9047-8021-E294B712E2DF}" dt="2020-08-26T13:44:15.516" v="102"/>
          <ac:cxnSpMkLst>
            <pc:docMk/>
            <pc:sldMk cId="2481487691" sldId="340"/>
            <ac:cxnSpMk id="15" creationId="{B68AA40B-3E4B-F648-9B8A-7CBB89C39506}"/>
          </ac:cxnSpMkLst>
        </pc:cxnChg>
        <pc:cxnChg chg="add del mod">
          <ac:chgData name="WINDRIDGE Philip" userId="a20730c1-1805-4191-9c68-6e52c8725e9f" providerId="ADAL" clId="{5EAE6808-F991-9047-8021-E294B712E2DF}" dt="2020-08-26T13:44:15.516" v="102"/>
          <ac:cxnSpMkLst>
            <pc:docMk/>
            <pc:sldMk cId="2481487691" sldId="340"/>
            <ac:cxnSpMk id="16" creationId="{A2621C8C-A8AE-4B45-A4C0-E86BABC2906A}"/>
          </ac:cxnSpMkLst>
        </pc:cxnChg>
        <pc:cxnChg chg="add del mod">
          <ac:chgData name="WINDRIDGE Philip" userId="a20730c1-1805-4191-9c68-6e52c8725e9f" providerId="ADAL" clId="{5EAE6808-F991-9047-8021-E294B712E2DF}" dt="2020-08-26T13:44:15.516" v="102"/>
          <ac:cxnSpMkLst>
            <pc:docMk/>
            <pc:sldMk cId="2481487691" sldId="340"/>
            <ac:cxnSpMk id="19" creationId="{917B5B92-C7C3-C94D-9BB4-89295255AAFC}"/>
          </ac:cxnSpMkLst>
        </pc:cxnChg>
        <pc:cxnChg chg="add del mod">
          <ac:chgData name="WINDRIDGE Philip" userId="a20730c1-1805-4191-9c68-6e52c8725e9f" providerId="ADAL" clId="{5EAE6808-F991-9047-8021-E294B712E2DF}" dt="2020-08-26T13:44:15.516" v="102"/>
          <ac:cxnSpMkLst>
            <pc:docMk/>
            <pc:sldMk cId="2481487691" sldId="340"/>
            <ac:cxnSpMk id="21" creationId="{8975EE4D-3F2B-2A40-9D61-582643A30995}"/>
          </ac:cxnSpMkLst>
        </pc:cxnChg>
        <pc:cxnChg chg="add mod">
          <ac:chgData name="WINDRIDGE Philip" userId="a20730c1-1805-4191-9c68-6e52c8725e9f" providerId="ADAL" clId="{5EAE6808-F991-9047-8021-E294B712E2DF}" dt="2020-08-26T13:46:22.064" v="128" actId="692"/>
          <ac:cxnSpMkLst>
            <pc:docMk/>
            <pc:sldMk cId="2481487691" sldId="340"/>
            <ac:cxnSpMk id="23" creationId="{954A6245-EE3A-204B-AA9B-5CCEB7E516C4}"/>
          </ac:cxnSpMkLst>
        </pc:cxnChg>
        <pc:cxnChg chg="add mod">
          <ac:chgData name="WINDRIDGE Philip" userId="a20730c1-1805-4191-9c68-6e52c8725e9f" providerId="ADAL" clId="{5EAE6808-F991-9047-8021-E294B712E2DF}" dt="2020-08-26T13:46:22.064" v="128" actId="692"/>
          <ac:cxnSpMkLst>
            <pc:docMk/>
            <pc:sldMk cId="2481487691" sldId="340"/>
            <ac:cxnSpMk id="24" creationId="{2F4396DC-9349-6D42-94D1-A6F0E9982123}"/>
          </ac:cxnSpMkLst>
        </pc:cxnChg>
        <pc:cxnChg chg="add mod">
          <ac:chgData name="WINDRIDGE Philip" userId="a20730c1-1805-4191-9c68-6e52c8725e9f" providerId="ADAL" clId="{5EAE6808-F991-9047-8021-E294B712E2DF}" dt="2020-08-26T13:46:22.064" v="128" actId="692"/>
          <ac:cxnSpMkLst>
            <pc:docMk/>
            <pc:sldMk cId="2481487691" sldId="340"/>
            <ac:cxnSpMk id="27" creationId="{81A30491-5196-2042-AF52-394EFA713038}"/>
          </ac:cxnSpMkLst>
        </pc:cxnChg>
        <pc:cxnChg chg="add mod">
          <ac:chgData name="WINDRIDGE Philip" userId="a20730c1-1805-4191-9c68-6e52c8725e9f" providerId="ADAL" clId="{5EAE6808-F991-9047-8021-E294B712E2DF}" dt="2020-08-26T13:46:22.064" v="128" actId="692"/>
          <ac:cxnSpMkLst>
            <pc:docMk/>
            <pc:sldMk cId="2481487691" sldId="340"/>
            <ac:cxnSpMk id="29" creationId="{3190AD04-CEC6-654E-B11A-E2F1D4736F51}"/>
          </ac:cxnSpMkLst>
        </pc:cxnChg>
      </pc:sldChg>
      <pc:sldChg chg="addSp delSp modSp add mod">
        <pc:chgData name="WINDRIDGE Philip" userId="a20730c1-1805-4191-9c68-6e52c8725e9f" providerId="ADAL" clId="{5EAE6808-F991-9047-8021-E294B712E2DF}" dt="2020-08-26T14:52:09.217" v="520" actId="207"/>
        <pc:sldMkLst>
          <pc:docMk/>
          <pc:sldMk cId="3418876979" sldId="341"/>
        </pc:sldMkLst>
        <pc:spChg chg="del">
          <ac:chgData name="WINDRIDGE Philip" userId="a20730c1-1805-4191-9c68-6e52c8725e9f" providerId="ADAL" clId="{5EAE6808-F991-9047-8021-E294B712E2DF}" dt="2020-08-26T13:50:14.711" v="174" actId="478"/>
          <ac:spMkLst>
            <pc:docMk/>
            <pc:sldMk cId="3418876979" sldId="341"/>
            <ac:spMk id="3" creationId="{746EC31F-C9FE-704C-BC70-6BBB633EE771}"/>
          </ac:spMkLst>
        </pc:spChg>
        <pc:spChg chg="del">
          <ac:chgData name="WINDRIDGE Philip" userId="a20730c1-1805-4191-9c68-6e52c8725e9f" providerId="ADAL" clId="{5EAE6808-F991-9047-8021-E294B712E2DF}" dt="2020-08-26T13:50:14.711" v="174" actId="478"/>
          <ac:spMkLst>
            <pc:docMk/>
            <pc:sldMk cId="3418876979" sldId="341"/>
            <ac:spMk id="6" creationId="{05C0501C-7C8C-FD46-93CA-77021C87EF96}"/>
          </ac:spMkLst>
        </pc:spChg>
        <pc:spChg chg="del">
          <ac:chgData name="WINDRIDGE Philip" userId="a20730c1-1805-4191-9c68-6e52c8725e9f" providerId="ADAL" clId="{5EAE6808-F991-9047-8021-E294B712E2DF}" dt="2020-08-26T13:50:14.711" v="174" actId="478"/>
          <ac:spMkLst>
            <pc:docMk/>
            <pc:sldMk cId="3418876979" sldId="341"/>
            <ac:spMk id="7" creationId="{53D3A2AE-73B4-8540-B5EC-A5C59788CC14}"/>
          </ac:spMkLst>
        </pc:spChg>
        <pc:spChg chg="del">
          <ac:chgData name="WINDRIDGE Philip" userId="a20730c1-1805-4191-9c68-6e52c8725e9f" providerId="ADAL" clId="{5EAE6808-F991-9047-8021-E294B712E2DF}" dt="2020-08-26T13:50:14.711" v="174" actId="478"/>
          <ac:spMkLst>
            <pc:docMk/>
            <pc:sldMk cId="3418876979" sldId="341"/>
            <ac:spMk id="15" creationId="{00B70112-67EA-9C4D-9589-2932BF8BC309}"/>
          </ac:spMkLst>
        </pc:spChg>
        <pc:spChg chg="add mod">
          <ac:chgData name="WINDRIDGE Philip" userId="a20730c1-1805-4191-9c68-6e52c8725e9f" providerId="ADAL" clId="{5EAE6808-F991-9047-8021-E294B712E2DF}" dt="2020-08-26T14:52:09.217" v="520" actId="207"/>
          <ac:spMkLst>
            <pc:docMk/>
            <pc:sldMk cId="3418876979" sldId="341"/>
            <ac:spMk id="16" creationId="{14D2AC29-E33A-8D48-ADDD-5B5442782CC4}"/>
          </ac:spMkLst>
        </pc:spChg>
        <pc:spChg chg="add mod">
          <ac:chgData name="WINDRIDGE Philip" userId="a20730c1-1805-4191-9c68-6e52c8725e9f" providerId="ADAL" clId="{5EAE6808-F991-9047-8021-E294B712E2DF}" dt="2020-08-26T14:52:09.217" v="520" actId="207"/>
          <ac:spMkLst>
            <pc:docMk/>
            <pc:sldMk cId="3418876979" sldId="341"/>
            <ac:spMk id="20" creationId="{9A3256EA-8996-5547-8D66-CF95BD68B130}"/>
          </ac:spMkLst>
        </pc:spChg>
        <pc:spChg chg="del">
          <ac:chgData name="WINDRIDGE Philip" userId="a20730c1-1805-4191-9c68-6e52c8725e9f" providerId="ADAL" clId="{5EAE6808-F991-9047-8021-E294B712E2DF}" dt="2020-08-26T13:50:14.711" v="174" actId="478"/>
          <ac:spMkLst>
            <pc:docMk/>
            <pc:sldMk cId="3418876979" sldId="341"/>
            <ac:spMk id="33" creationId="{0AC4E208-FB2C-FA4F-8BD5-CA4FAB5D2487}"/>
          </ac:spMkLst>
        </pc:spChg>
        <pc:cxnChg chg="add mod">
          <ac:chgData name="WINDRIDGE Philip" userId="a20730c1-1805-4191-9c68-6e52c8725e9f" providerId="ADAL" clId="{5EAE6808-F991-9047-8021-E294B712E2DF}" dt="2020-08-26T14:51:53.585" v="519" actId="692"/>
          <ac:cxnSpMkLst>
            <pc:docMk/>
            <pc:sldMk cId="3418876979" sldId="341"/>
            <ac:cxnSpMk id="17" creationId="{3D83A334-E432-DC4D-BE8F-B5B5C90D5848}"/>
          </ac:cxnSpMkLst>
        </pc:cxnChg>
        <pc:cxnChg chg="add mod">
          <ac:chgData name="WINDRIDGE Philip" userId="a20730c1-1805-4191-9c68-6e52c8725e9f" providerId="ADAL" clId="{5EAE6808-F991-9047-8021-E294B712E2DF}" dt="2020-08-26T14:51:53.585" v="519" actId="692"/>
          <ac:cxnSpMkLst>
            <pc:docMk/>
            <pc:sldMk cId="3418876979" sldId="341"/>
            <ac:cxnSpMk id="18" creationId="{973D4D41-518C-EB4A-BE47-96FA482A88E8}"/>
          </ac:cxnSpMkLst>
        </pc:cxnChg>
        <pc:cxnChg chg="add mod">
          <ac:chgData name="WINDRIDGE Philip" userId="a20730c1-1805-4191-9c68-6e52c8725e9f" providerId="ADAL" clId="{5EAE6808-F991-9047-8021-E294B712E2DF}" dt="2020-08-26T14:51:53.585" v="519" actId="692"/>
          <ac:cxnSpMkLst>
            <pc:docMk/>
            <pc:sldMk cId="3418876979" sldId="341"/>
            <ac:cxnSpMk id="19" creationId="{C626916D-2F4C-4B48-B854-0D75FF9A7284}"/>
          </ac:cxnSpMkLst>
        </pc:cxnChg>
      </pc:sldChg>
      <pc:sldChg chg="modSp add del">
        <pc:chgData name="WINDRIDGE Philip" userId="a20730c1-1805-4191-9c68-6e52c8725e9f" providerId="ADAL" clId="{5EAE6808-F991-9047-8021-E294B712E2DF}" dt="2020-08-26T13:43:09.572" v="95"/>
        <pc:sldMkLst>
          <pc:docMk/>
          <pc:sldMk cId="4047721730" sldId="341"/>
        </pc:sldMkLst>
        <pc:spChg chg="mod">
          <ac:chgData name="WINDRIDGE Philip" userId="a20730c1-1805-4191-9c68-6e52c8725e9f" providerId="ADAL" clId="{5EAE6808-F991-9047-8021-E294B712E2DF}" dt="2020-08-26T13:43:05.426" v="94"/>
          <ac:spMkLst>
            <pc:docMk/>
            <pc:sldMk cId="4047721730" sldId="341"/>
            <ac:spMk id="4" creationId="{CC0F0162-00CE-5747-9ADB-B6475267B0D8}"/>
          </ac:spMkLst>
        </pc:spChg>
        <pc:spChg chg="mod">
          <ac:chgData name="WINDRIDGE Philip" userId="a20730c1-1805-4191-9c68-6e52c8725e9f" providerId="ADAL" clId="{5EAE6808-F991-9047-8021-E294B712E2DF}" dt="2020-08-26T13:43:05.426" v="94"/>
          <ac:spMkLst>
            <pc:docMk/>
            <pc:sldMk cId="4047721730" sldId="341"/>
            <ac:spMk id="5" creationId="{518CCC05-964F-274F-B160-19AD5FB9A049}"/>
          </ac:spMkLst>
        </pc:spChg>
      </pc:sldChg>
      <pc:sldChg chg="addSp delSp modSp add mod">
        <pc:chgData name="WINDRIDGE Philip" userId="a20730c1-1805-4191-9c68-6e52c8725e9f" providerId="ADAL" clId="{5EAE6808-F991-9047-8021-E294B712E2DF}" dt="2020-08-26T13:56:27.092" v="230" actId="207"/>
        <pc:sldMkLst>
          <pc:docMk/>
          <pc:sldMk cId="2723260589" sldId="342"/>
        </pc:sldMkLst>
        <pc:spChg chg="del">
          <ac:chgData name="WINDRIDGE Philip" userId="a20730c1-1805-4191-9c68-6e52c8725e9f" providerId="ADAL" clId="{5EAE6808-F991-9047-8021-E294B712E2DF}" dt="2020-08-26T13:55:30.225" v="225" actId="478"/>
          <ac:spMkLst>
            <pc:docMk/>
            <pc:sldMk cId="2723260589" sldId="342"/>
            <ac:spMk id="3" creationId="{391640F1-B7CA-AA44-8906-DACAB552F16C}"/>
          </ac:spMkLst>
        </pc:spChg>
        <pc:spChg chg="del">
          <ac:chgData name="WINDRIDGE Philip" userId="a20730c1-1805-4191-9c68-6e52c8725e9f" providerId="ADAL" clId="{5EAE6808-F991-9047-8021-E294B712E2DF}" dt="2020-08-26T13:55:08.335" v="224" actId="478"/>
          <ac:spMkLst>
            <pc:docMk/>
            <pc:sldMk cId="2723260589" sldId="342"/>
            <ac:spMk id="9" creationId="{78BDE30E-22D9-0C41-9F22-49D388A0CC9D}"/>
          </ac:spMkLst>
        </pc:spChg>
        <pc:spChg chg="add mod">
          <ac:chgData name="WINDRIDGE Philip" userId="a20730c1-1805-4191-9c68-6e52c8725e9f" providerId="ADAL" clId="{5EAE6808-F991-9047-8021-E294B712E2DF}" dt="2020-08-26T13:54:26.470" v="189"/>
          <ac:spMkLst>
            <pc:docMk/>
            <pc:sldMk cId="2723260589" sldId="342"/>
            <ac:spMk id="10" creationId="{17B11A1F-4426-8B48-8F18-75473F192B33}"/>
          </ac:spMkLst>
        </pc:spChg>
        <pc:spChg chg="add mod">
          <ac:chgData name="WINDRIDGE Philip" userId="a20730c1-1805-4191-9c68-6e52c8725e9f" providerId="ADAL" clId="{5EAE6808-F991-9047-8021-E294B712E2DF}" dt="2020-08-26T13:54:26.470" v="189"/>
          <ac:spMkLst>
            <pc:docMk/>
            <pc:sldMk cId="2723260589" sldId="342"/>
            <ac:spMk id="11" creationId="{1EF09C4C-D8EB-214B-B82F-4B2FA18B394B}"/>
          </ac:spMkLst>
        </pc:spChg>
        <pc:spChg chg="add mod">
          <ac:chgData name="WINDRIDGE Philip" userId="a20730c1-1805-4191-9c68-6e52c8725e9f" providerId="ADAL" clId="{5EAE6808-F991-9047-8021-E294B712E2DF}" dt="2020-08-26T13:54:26.470" v="189"/>
          <ac:spMkLst>
            <pc:docMk/>
            <pc:sldMk cId="2723260589" sldId="342"/>
            <ac:spMk id="12" creationId="{E1A98134-88F4-9245-B26A-27D22EACF71E}"/>
          </ac:spMkLst>
        </pc:spChg>
        <pc:spChg chg="add mod">
          <ac:chgData name="WINDRIDGE Philip" userId="a20730c1-1805-4191-9c68-6e52c8725e9f" providerId="ADAL" clId="{5EAE6808-F991-9047-8021-E294B712E2DF}" dt="2020-08-26T13:56:27.092" v="230" actId="207"/>
          <ac:spMkLst>
            <pc:docMk/>
            <pc:sldMk cId="2723260589" sldId="342"/>
            <ac:spMk id="16" creationId="{84CD0269-F5BE-C54B-8B84-034ED26AB0B6}"/>
          </ac:spMkLst>
        </pc:spChg>
        <pc:cxnChg chg="add mod">
          <ac:chgData name="WINDRIDGE Philip" userId="a20730c1-1805-4191-9c68-6e52c8725e9f" providerId="ADAL" clId="{5EAE6808-F991-9047-8021-E294B712E2DF}" dt="2020-08-26T13:56:21.466" v="229" actId="692"/>
          <ac:cxnSpMkLst>
            <pc:docMk/>
            <pc:sldMk cId="2723260589" sldId="342"/>
            <ac:cxnSpMk id="13" creationId="{FFBA0E07-7D82-FE49-8AB7-8057678C13DA}"/>
          </ac:cxnSpMkLst>
        </pc:cxnChg>
        <pc:cxnChg chg="add mod">
          <ac:chgData name="WINDRIDGE Philip" userId="a20730c1-1805-4191-9c68-6e52c8725e9f" providerId="ADAL" clId="{5EAE6808-F991-9047-8021-E294B712E2DF}" dt="2020-08-26T13:56:21.466" v="229" actId="692"/>
          <ac:cxnSpMkLst>
            <pc:docMk/>
            <pc:sldMk cId="2723260589" sldId="342"/>
            <ac:cxnSpMk id="14" creationId="{990F56AF-F81D-CE4C-8E65-905874ADDA7F}"/>
          </ac:cxnSpMkLst>
        </pc:cxnChg>
        <pc:cxnChg chg="add mod">
          <ac:chgData name="WINDRIDGE Philip" userId="a20730c1-1805-4191-9c68-6e52c8725e9f" providerId="ADAL" clId="{5EAE6808-F991-9047-8021-E294B712E2DF}" dt="2020-08-26T13:56:21.466" v="229" actId="692"/>
          <ac:cxnSpMkLst>
            <pc:docMk/>
            <pc:sldMk cId="2723260589" sldId="342"/>
            <ac:cxnSpMk id="15" creationId="{C87DA829-CC61-654F-A83F-B538256EB2A1}"/>
          </ac:cxnSpMkLst>
        </pc:cxnChg>
      </pc:sldChg>
      <pc:sldChg chg="addSp delSp modSp add del mod">
        <pc:chgData name="WINDRIDGE Philip" userId="a20730c1-1805-4191-9c68-6e52c8725e9f" providerId="ADAL" clId="{5EAE6808-F991-9047-8021-E294B712E2DF}" dt="2020-08-26T14:22:31.734" v="246" actId="2696"/>
        <pc:sldMkLst>
          <pc:docMk/>
          <pc:sldMk cId="1781686369" sldId="343"/>
        </pc:sldMkLst>
        <pc:spChg chg="del">
          <ac:chgData name="WINDRIDGE Philip" userId="a20730c1-1805-4191-9c68-6e52c8725e9f" providerId="ADAL" clId="{5EAE6808-F991-9047-8021-E294B712E2DF}" dt="2020-08-26T13:58:38.480" v="237" actId="478"/>
          <ac:spMkLst>
            <pc:docMk/>
            <pc:sldMk cId="1781686369" sldId="343"/>
            <ac:spMk id="16" creationId="{84CD0269-F5BE-C54B-8B84-034ED26AB0B6}"/>
          </ac:spMkLst>
        </pc:spChg>
        <pc:spChg chg="add mod">
          <ac:chgData name="WINDRIDGE Philip" userId="a20730c1-1805-4191-9c68-6e52c8725e9f" providerId="ADAL" clId="{5EAE6808-F991-9047-8021-E294B712E2DF}" dt="2020-08-26T13:57:59.394" v="234" actId="1076"/>
          <ac:spMkLst>
            <pc:docMk/>
            <pc:sldMk cId="1781686369" sldId="343"/>
            <ac:spMk id="17" creationId="{F60EF99A-06F4-004B-8665-AD6E914C89C4}"/>
          </ac:spMkLst>
        </pc:spChg>
        <pc:spChg chg="add mod">
          <ac:chgData name="WINDRIDGE Philip" userId="a20730c1-1805-4191-9c68-6e52c8725e9f" providerId="ADAL" clId="{5EAE6808-F991-9047-8021-E294B712E2DF}" dt="2020-08-26T13:57:59.394" v="234" actId="1076"/>
          <ac:spMkLst>
            <pc:docMk/>
            <pc:sldMk cId="1781686369" sldId="343"/>
            <ac:spMk id="18" creationId="{8DEC5319-522D-7E4F-846D-E09FB27A17D7}"/>
          </ac:spMkLst>
        </pc:spChg>
        <pc:spChg chg="add mod">
          <ac:chgData name="WINDRIDGE Philip" userId="a20730c1-1805-4191-9c68-6e52c8725e9f" providerId="ADAL" clId="{5EAE6808-F991-9047-8021-E294B712E2DF}" dt="2020-08-26T13:57:59.394" v="234" actId="1076"/>
          <ac:spMkLst>
            <pc:docMk/>
            <pc:sldMk cId="1781686369" sldId="343"/>
            <ac:spMk id="19" creationId="{624B9970-6D26-A842-959D-532107AD8E0B}"/>
          </ac:spMkLst>
        </pc:spChg>
        <pc:spChg chg="add mod">
          <ac:chgData name="WINDRIDGE Philip" userId="a20730c1-1805-4191-9c68-6e52c8725e9f" providerId="ADAL" clId="{5EAE6808-F991-9047-8021-E294B712E2DF}" dt="2020-08-26T13:59:39.041" v="242" actId="207"/>
          <ac:spMkLst>
            <pc:docMk/>
            <pc:sldMk cId="1781686369" sldId="343"/>
            <ac:spMk id="20" creationId="{5B370A3C-8A23-6C49-BAEB-75A2D686B348}"/>
          </ac:spMkLst>
        </pc:spChg>
        <pc:spChg chg="add mod">
          <ac:chgData name="WINDRIDGE Philip" userId="a20730c1-1805-4191-9c68-6e52c8725e9f" providerId="ADAL" clId="{5EAE6808-F991-9047-8021-E294B712E2DF}" dt="2020-08-26T13:59:39.041" v="242" actId="207"/>
          <ac:spMkLst>
            <pc:docMk/>
            <pc:sldMk cId="1781686369" sldId="343"/>
            <ac:spMk id="24" creationId="{D3236975-7FF8-D347-A4C3-7FBDD22A5477}"/>
          </ac:spMkLst>
        </pc:spChg>
        <pc:spChg chg="add mod">
          <ac:chgData name="WINDRIDGE Philip" userId="a20730c1-1805-4191-9c68-6e52c8725e9f" providerId="ADAL" clId="{5EAE6808-F991-9047-8021-E294B712E2DF}" dt="2020-08-26T13:59:59.102" v="243" actId="692"/>
          <ac:spMkLst>
            <pc:docMk/>
            <pc:sldMk cId="1781686369" sldId="343"/>
            <ac:spMk id="25" creationId="{CDD37287-B301-6C4B-A129-A53B4F1155D9}"/>
          </ac:spMkLst>
        </pc:spChg>
        <pc:spChg chg="add mod">
          <ac:chgData name="WINDRIDGE Philip" userId="a20730c1-1805-4191-9c68-6e52c8725e9f" providerId="ADAL" clId="{5EAE6808-F991-9047-8021-E294B712E2DF}" dt="2020-08-26T13:59:59.102" v="243" actId="692"/>
          <ac:spMkLst>
            <pc:docMk/>
            <pc:sldMk cId="1781686369" sldId="343"/>
            <ac:spMk id="26" creationId="{F7FFDD2D-67DF-1743-888D-EA6F8F5E9934}"/>
          </ac:spMkLst>
        </pc:spChg>
        <pc:spChg chg="add mod">
          <ac:chgData name="WINDRIDGE Philip" userId="a20730c1-1805-4191-9c68-6e52c8725e9f" providerId="ADAL" clId="{5EAE6808-F991-9047-8021-E294B712E2DF}" dt="2020-08-26T13:59:59.102" v="243" actId="692"/>
          <ac:spMkLst>
            <pc:docMk/>
            <pc:sldMk cId="1781686369" sldId="343"/>
            <ac:spMk id="27" creationId="{7AA59F92-77C9-DE49-896D-B1DEB6CF6C12}"/>
          </ac:spMkLst>
        </pc:spChg>
        <pc:cxnChg chg="del">
          <ac:chgData name="WINDRIDGE Philip" userId="a20730c1-1805-4191-9c68-6e52c8725e9f" providerId="ADAL" clId="{5EAE6808-F991-9047-8021-E294B712E2DF}" dt="2020-08-26T13:58:44.504" v="238" actId="478"/>
          <ac:cxnSpMkLst>
            <pc:docMk/>
            <pc:sldMk cId="1781686369" sldId="343"/>
            <ac:cxnSpMk id="13" creationId="{FFBA0E07-7D82-FE49-8AB7-8057678C13DA}"/>
          </ac:cxnSpMkLst>
        </pc:cxnChg>
        <pc:cxnChg chg="del">
          <ac:chgData name="WINDRIDGE Philip" userId="a20730c1-1805-4191-9c68-6e52c8725e9f" providerId="ADAL" clId="{5EAE6808-F991-9047-8021-E294B712E2DF}" dt="2020-08-26T13:58:47.136" v="239" actId="478"/>
          <ac:cxnSpMkLst>
            <pc:docMk/>
            <pc:sldMk cId="1781686369" sldId="343"/>
            <ac:cxnSpMk id="14" creationId="{990F56AF-F81D-CE4C-8E65-905874ADDA7F}"/>
          </ac:cxnSpMkLst>
        </pc:cxnChg>
        <pc:cxnChg chg="del">
          <ac:chgData name="WINDRIDGE Philip" userId="a20730c1-1805-4191-9c68-6e52c8725e9f" providerId="ADAL" clId="{5EAE6808-F991-9047-8021-E294B712E2DF}" dt="2020-08-26T13:58:49.824" v="240" actId="478"/>
          <ac:cxnSpMkLst>
            <pc:docMk/>
            <pc:sldMk cId="1781686369" sldId="343"/>
            <ac:cxnSpMk id="15" creationId="{C87DA829-CC61-654F-A83F-B538256EB2A1}"/>
          </ac:cxnSpMkLst>
        </pc:cxnChg>
        <pc:cxnChg chg="add mod">
          <ac:chgData name="WINDRIDGE Philip" userId="a20730c1-1805-4191-9c68-6e52c8725e9f" providerId="ADAL" clId="{5EAE6808-F991-9047-8021-E294B712E2DF}" dt="2020-08-26T13:59:59.102" v="243" actId="692"/>
          <ac:cxnSpMkLst>
            <pc:docMk/>
            <pc:sldMk cId="1781686369" sldId="343"/>
            <ac:cxnSpMk id="21" creationId="{C6AEE64C-AABB-5045-A7D6-C6E8C520D97E}"/>
          </ac:cxnSpMkLst>
        </pc:cxnChg>
        <pc:cxnChg chg="add mod">
          <ac:chgData name="WINDRIDGE Philip" userId="a20730c1-1805-4191-9c68-6e52c8725e9f" providerId="ADAL" clId="{5EAE6808-F991-9047-8021-E294B712E2DF}" dt="2020-08-26T13:59:59.102" v="243" actId="692"/>
          <ac:cxnSpMkLst>
            <pc:docMk/>
            <pc:sldMk cId="1781686369" sldId="343"/>
            <ac:cxnSpMk id="22" creationId="{FDA203C9-F1EE-C04D-8F61-1D8C1BF18366}"/>
          </ac:cxnSpMkLst>
        </pc:cxnChg>
        <pc:cxnChg chg="add mod">
          <ac:chgData name="WINDRIDGE Philip" userId="a20730c1-1805-4191-9c68-6e52c8725e9f" providerId="ADAL" clId="{5EAE6808-F991-9047-8021-E294B712E2DF}" dt="2020-08-26T13:59:59.102" v="243" actId="692"/>
          <ac:cxnSpMkLst>
            <pc:docMk/>
            <pc:sldMk cId="1781686369" sldId="343"/>
            <ac:cxnSpMk id="23" creationId="{3544EAEC-681D-7C48-A850-FBFB38AD011B}"/>
          </ac:cxnSpMkLst>
        </pc:cxnChg>
      </pc:sldChg>
      <pc:sldChg chg="addSp delSp modSp add mod">
        <pc:chgData name="WINDRIDGE Philip" userId="a20730c1-1805-4191-9c68-6e52c8725e9f" providerId="ADAL" clId="{5EAE6808-F991-9047-8021-E294B712E2DF}" dt="2020-08-26T14:26:06.185" v="287" actId="14100"/>
        <pc:sldMkLst>
          <pc:docMk/>
          <pc:sldMk cId="1396055179" sldId="344"/>
        </pc:sldMkLst>
        <pc:spChg chg="del">
          <ac:chgData name="WINDRIDGE Philip" userId="a20730c1-1805-4191-9c68-6e52c8725e9f" providerId="ADAL" clId="{5EAE6808-F991-9047-8021-E294B712E2DF}" dt="2020-08-26T14:22:55.604" v="248" actId="478"/>
          <ac:spMkLst>
            <pc:docMk/>
            <pc:sldMk cId="1396055179" sldId="344"/>
            <ac:spMk id="20" creationId="{5B370A3C-8A23-6C49-BAEB-75A2D686B348}"/>
          </ac:spMkLst>
        </pc:spChg>
        <pc:spChg chg="del">
          <ac:chgData name="WINDRIDGE Philip" userId="a20730c1-1805-4191-9c68-6e52c8725e9f" providerId="ADAL" clId="{5EAE6808-F991-9047-8021-E294B712E2DF}" dt="2020-08-26T14:24:41.471" v="266" actId="478"/>
          <ac:spMkLst>
            <pc:docMk/>
            <pc:sldMk cId="1396055179" sldId="344"/>
            <ac:spMk id="24" creationId="{D3236975-7FF8-D347-A4C3-7FBDD22A5477}"/>
          </ac:spMkLst>
        </pc:spChg>
        <pc:spChg chg="add mod">
          <ac:chgData name="WINDRIDGE Philip" userId="a20730c1-1805-4191-9c68-6e52c8725e9f" providerId="ADAL" clId="{5EAE6808-F991-9047-8021-E294B712E2DF}" dt="2020-08-26T14:25:42.642" v="285" actId="692"/>
          <ac:spMkLst>
            <pc:docMk/>
            <pc:sldMk cId="1396055179" sldId="344"/>
            <ac:spMk id="28" creationId="{BE93E1AE-9863-784E-92E7-7AA54C5B6349}"/>
          </ac:spMkLst>
        </pc:spChg>
        <pc:spChg chg="add mod">
          <ac:chgData name="WINDRIDGE Philip" userId="a20730c1-1805-4191-9c68-6e52c8725e9f" providerId="ADAL" clId="{5EAE6808-F991-9047-8021-E294B712E2DF}" dt="2020-08-26T14:25:42.642" v="285" actId="692"/>
          <ac:spMkLst>
            <pc:docMk/>
            <pc:sldMk cId="1396055179" sldId="344"/>
            <ac:spMk id="29" creationId="{FFB8B071-2B27-B44E-9A7B-E3DAC23E7162}"/>
          </ac:spMkLst>
        </pc:spChg>
        <pc:spChg chg="add mod">
          <ac:chgData name="WINDRIDGE Philip" userId="a20730c1-1805-4191-9c68-6e52c8725e9f" providerId="ADAL" clId="{5EAE6808-F991-9047-8021-E294B712E2DF}" dt="2020-08-26T14:25:42.642" v="285" actId="692"/>
          <ac:spMkLst>
            <pc:docMk/>
            <pc:sldMk cId="1396055179" sldId="344"/>
            <ac:spMk id="30" creationId="{AE5C403B-1D85-1F49-BF0C-FA8AD05B4F60}"/>
          </ac:spMkLst>
        </pc:spChg>
        <pc:spChg chg="add mod">
          <ac:chgData name="WINDRIDGE Philip" userId="a20730c1-1805-4191-9c68-6e52c8725e9f" providerId="ADAL" clId="{5EAE6808-F991-9047-8021-E294B712E2DF}" dt="2020-08-26T14:25:42.642" v="285" actId="692"/>
          <ac:spMkLst>
            <pc:docMk/>
            <pc:sldMk cId="1396055179" sldId="344"/>
            <ac:spMk id="31" creationId="{887930B2-7C4D-9A4C-BD67-80FCAEB8378E}"/>
          </ac:spMkLst>
        </pc:spChg>
        <pc:spChg chg="add mod">
          <ac:chgData name="WINDRIDGE Philip" userId="a20730c1-1805-4191-9c68-6e52c8725e9f" providerId="ADAL" clId="{5EAE6808-F991-9047-8021-E294B712E2DF}" dt="2020-08-26T14:25:42.642" v="285" actId="692"/>
          <ac:spMkLst>
            <pc:docMk/>
            <pc:sldMk cId="1396055179" sldId="344"/>
            <ac:spMk id="32" creationId="{61185082-9FA1-644B-8B39-F9A1FF716A12}"/>
          </ac:spMkLst>
        </pc:spChg>
        <pc:spChg chg="add mod">
          <ac:chgData name="WINDRIDGE Philip" userId="a20730c1-1805-4191-9c68-6e52c8725e9f" providerId="ADAL" clId="{5EAE6808-F991-9047-8021-E294B712E2DF}" dt="2020-08-26T14:25:42.642" v="285" actId="692"/>
          <ac:spMkLst>
            <pc:docMk/>
            <pc:sldMk cId="1396055179" sldId="344"/>
            <ac:spMk id="33" creationId="{A04448F1-F778-4D44-9F36-A6C7FCBAB3CD}"/>
          </ac:spMkLst>
        </pc:spChg>
        <pc:spChg chg="add mod">
          <ac:chgData name="WINDRIDGE Philip" userId="a20730c1-1805-4191-9c68-6e52c8725e9f" providerId="ADAL" clId="{5EAE6808-F991-9047-8021-E294B712E2DF}" dt="2020-08-26T14:25:55.583" v="286" actId="207"/>
          <ac:spMkLst>
            <pc:docMk/>
            <pc:sldMk cId="1396055179" sldId="344"/>
            <ac:spMk id="34" creationId="{5A772491-5AAA-4841-8D09-D90177811B4C}"/>
          </ac:spMkLst>
        </pc:spChg>
        <pc:spChg chg="add mod">
          <ac:chgData name="WINDRIDGE Philip" userId="a20730c1-1805-4191-9c68-6e52c8725e9f" providerId="ADAL" clId="{5EAE6808-F991-9047-8021-E294B712E2DF}" dt="2020-08-26T14:25:55.583" v="286" actId="207"/>
          <ac:spMkLst>
            <pc:docMk/>
            <pc:sldMk cId="1396055179" sldId="344"/>
            <ac:spMk id="35" creationId="{EF0BBFE1-87D5-DA4F-A0D4-48796135354C}"/>
          </ac:spMkLst>
        </pc:spChg>
        <pc:spChg chg="add mod">
          <ac:chgData name="WINDRIDGE Philip" userId="a20730c1-1805-4191-9c68-6e52c8725e9f" providerId="ADAL" clId="{5EAE6808-F991-9047-8021-E294B712E2DF}" dt="2020-08-26T14:25:55.583" v="286" actId="207"/>
          <ac:spMkLst>
            <pc:docMk/>
            <pc:sldMk cId="1396055179" sldId="344"/>
            <ac:spMk id="36" creationId="{25905D43-870F-134B-9D18-287CDBD5974A}"/>
          </ac:spMkLst>
        </pc:spChg>
        <pc:spChg chg="add mod">
          <ac:chgData name="WINDRIDGE Philip" userId="a20730c1-1805-4191-9c68-6e52c8725e9f" providerId="ADAL" clId="{5EAE6808-F991-9047-8021-E294B712E2DF}" dt="2020-08-26T14:26:06.185" v="287" actId="14100"/>
          <ac:spMkLst>
            <pc:docMk/>
            <pc:sldMk cId="1396055179" sldId="344"/>
            <ac:spMk id="37" creationId="{93E2AE71-C438-EA4E-A612-145B2E8B3DCC}"/>
          </ac:spMkLst>
        </pc:spChg>
        <pc:cxnChg chg="del">
          <ac:chgData name="WINDRIDGE Philip" userId="a20730c1-1805-4191-9c68-6e52c8725e9f" providerId="ADAL" clId="{5EAE6808-F991-9047-8021-E294B712E2DF}" dt="2020-08-26T14:23:01.651" v="251" actId="478"/>
          <ac:cxnSpMkLst>
            <pc:docMk/>
            <pc:sldMk cId="1396055179" sldId="344"/>
            <ac:cxnSpMk id="21" creationId="{C6AEE64C-AABB-5045-A7D6-C6E8C520D97E}"/>
          </ac:cxnSpMkLst>
        </pc:cxnChg>
        <pc:cxnChg chg="del mod">
          <ac:chgData name="WINDRIDGE Philip" userId="a20730c1-1805-4191-9c68-6e52c8725e9f" providerId="ADAL" clId="{5EAE6808-F991-9047-8021-E294B712E2DF}" dt="2020-08-26T14:22:59.683" v="250" actId="478"/>
          <ac:cxnSpMkLst>
            <pc:docMk/>
            <pc:sldMk cId="1396055179" sldId="344"/>
            <ac:cxnSpMk id="22" creationId="{FDA203C9-F1EE-C04D-8F61-1D8C1BF18366}"/>
          </ac:cxnSpMkLst>
        </pc:cxnChg>
        <pc:cxnChg chg="del">
          <ac:chgData name="WINDRIDGE Philip" userId="a20730c1-1805-4191-9c68-6e52c8725e9f" providerId="ADAL" clId="{5EAE6808-F991-9047-8021-E294B712E2DF}" dt="2020-08-26T14:22:57.996" v="249" actId="478"/>
          <ac:cxnSpMkLst>
            <pc:docMk/>
            <pc:sldMk cId="1396055179" sldId="344"/>
            <ac:cxnSpMk id="23" creationId="{3544EAEC-681D-7C48-A850-FBFB38AD011B}"/>
          </ac:cxnSpMkLst>
        </pc:cxnChg>
      </pc:sldChg>
      <pc:sldChg chg="addSp delSp modSp add mod">
        <pc:chgData name="WINDRIDGE Philip" userId="a20730c1-1805-4191-9c68-6e52c8725e9f" providerId="ADAL" clId="{5EAE6808-F991-9047-8021-E294B712E2DF}" dt="2020-08-26T14:29:00.254" v="326" actId="1037"/>
        <pc:sldMkLst>
          <pc:docMk/>
          <pc:sldMk cId="271066500" sldId="345"/>
        </pc:sldMkLst>
        <pc:spChg chg="del">
          <ac:chgData name="WINDRIDGE Philip" userId="a20730c1-1805-4191-9c68-6e52c8725e9f" providerId="ADAL" clId="{5EAE6808-F991-9047-8021-E294B712E2DF}" dt="2020-08-26T14:27:55.875" v="296" actId="478"/>
          <ac:spMkLst>
            <pc:docMk/>
            <pc:sldMk cId="271066500" sldId="345"/>
            <ac:spMk id="11" creationId="{1EF09C4C-D8EB-214B-B82F-4B2FA18B394B}"/>
          </ac:spMkLst>
        </pc:spChg>
        <pc:spChg chg="del">
          <ac:chgData name="WINDRIDGE Philip" userId="a20730c1-1805-4191-9c68-6e52c8725e9f" providerId="ADAL" clId="{5EAE6808-F991-9047-8021-E294B712E2DF}" dt="2020-08-26T14:28:18.500" v="306" actId="478"/>
          <ac:spMkLst>
            <pc:docMk/>
            <pc:sldMk cId="271066500" sldId="345"/>
            <ac:spMk id="12" creationId="{E1A98134-88F4-9245-B26A-27D22EACF71E}"/>
          </ac:spMkLst>
        </pc:spChg>
        <pc:spChg chg="del">
          <ac:chgData name="WINDRIDGE Philip" userId="a20730c1-1805-4191-9c68-6e52c8725e9f" providerId="ADAL" clId="{5EAE6808-F991-9047-8021-E294B712E2DF}" dt="2020-08-26T14:27:58.404" v="297" actId="478"/>
          <ac:spMkLst>
            <pc:docMk/>
            <pc:sldMk cId="271066500" sldId="345"/>
            <ac:spMk id="18" creationId="{8DEC5319-522D-7E4F-846D-E09FB27A17D7}"/>
          </ac:spMkLst>
        </pc:spChg>
        <pc:spChg chg="del">
          <ac:chgData name="WINDRIDGE Philip" userId="a20730c1-1805-4191-9c68-6e52c8725e9f" providerId="ADAL" clId="{5EAE6808-F991-9047-8021-E294B712E2DF}" dt="2020-08-26T14:28:08.892" v="301" actId="478"/>
          <ac:spMkLst>
            <pc:docMk/>
            <pc:sldMk cId="271066500" sldId="345"/>
            <ac:spMk id="19" creationId="{624B9970-6D26-A842-959D-532107AD8E0B}"/>
          </ac:spMkLst>
        </pc:spChg>
        <pc:spChg chg="del">
          <ac:chgData name="WINDRIDGE Philip" userId="a20730c1-1805-4191-9c68-6e52c8725e9f" providerId="ADAL" clId="{5EAE6808-F991-9047-8021-E294B712E2DF}" dt="2020-08-26T14:27:54.323" v="295" actId="478"/>
          <ac:spMkLst>
            <pc:docMk/>
            <pc:sldMk cId="271066500" sldId="345"/>
            <ac:spMk id="26" creationId="{F7FFDD2D-67DF-1743-888D-EA6F8F5E9934}"/>
          </ac:spMkLst>
        </pc:spChg>
        <pc:spChg chg="del">
          <ac:chgData name="WINDRIDGE Philip" userId="a20730c1-1805-4191-9c68-6e52c8725e9f" providerId="ADAL" clId="{5EAE6808-F991-9047-8021-E294B712E2DF}" dt="2020-08-26T14:28:05.807" v="300" actId="478"/>
          <ac:spMkLst>
            <pc:docMk/>
            <pc:sldMk cId="271066500" sldId="345"/>
            <ac:spMk id="27" creationId="{7AA59F92-77C9-DE49-896D-B1DEB6CF6C12}"/>
          </ac:spMkLst>
        </pc:spChg>
        <pc:spChg chg="del">
          <ac:chgData name="WINDRIDGE Philip" userId="a20730c1-1805-4191-9c68-6e52c8725e9f" providerId="ADAL" clId="{5EAE6808-F991-9047-8021-E294B712E2DF}" dt="2020-08-26T14:28:16.531" v="305" actId="478"/>
          <ac:spMkLst>
            <pc:docMk/>
            <pc:sldMk cId="271066500" sldId="345"/>
            <ac:spMk id="29" creationId="{FFB8B071-2B27-B44E-9A7B-E3DAC23E7162}"/>
          </ac:spMkLst>
        </pc:spChg>
        <pc:spChg chg="del">
          <ac:chgData name="WINDRIDGE Philip" userId="a20730c1-1805-4191-9c68-6e52c8725e9f" providerId="ADAL" clId="{5EAE6808-F991-9047-8021-E294B712E2DF}" dt="2020-08-26T14:28:10.577" v="302" actId="478"/>
          <ac:spMkLst>
            <pc:docMk/>
            <pc:sldMk cId="271066500" sldId="345"/>
            <ac:spMk id="30" creationId="{AE5C403B-1D85-1F49-BF0C-FA8AD05B4F60}"/>
          </ac:spMkLst>
        </pc:spChg>
        <pc:spChg chg="del">
          <ac:chgData name="WINDRIDGE Philip" userId="a20730c1-1805-4191-9c68-6e52c8725e9f" providerId="ADAL" clId="{5EAE6808-F991-9047-8021-E294B712E2DF}" dt="2020-08-26T14:27:49.235" v="293" actId="478"/>
          <ac:spMkLst>
            <pc:docMk/>
            <pc:sldMk cId="271066500" sldId="345"/>
            <ac:spMk id="32" creationId="{61185082-9FA1-644B-8B39-F9A1FF716A12}"/>
          </ac:spMkLst>
        </pc:spChg>
        <pc:spChg chg="del">
          <ac:chgData name="WINDRIDGE Philip" userId="a20730c1-1805-4191-9c68-6e52c8725e9f" providerId="ADAL" clId="{5EAE6808-F991-9047-8021-E294B712E2DF}" dt="2020-08-26T14:28:04.329" v="299" actId="478"/>
          <ac:spMkLst>
            <pc:docMk/>
            <pc:sldMk cId="271066500" sldId="345"/>
            <ac:spMk id="33" creationId="{A04448F1-F778-4D44-9F36-A6C7FCBAB3CD}"/>
          </ac:spMkLst>
        </pc:spChg>
        <pc:spChg chg="del">
          <ac:chgData name="WINDRIDGE Philip" userId="a20730c1-1805-4191-9c68-6e52c8725e9f" providerId="ADAL" clId="{5EAE6808-F991-9047-8021-E294B712E2DF}" dt="2020-08-26T14:27:45.716" v="292" actId="478"/>
          <ac:spMkLst>
            <pc:docMk/>
            <pc:sldMk cId="271066500" sldId="345"/>
            <ac:spMk id="34" creationId="{5A772491-5AAA-4841-8D09-D90177811B4C}"/>
          </ac:spMkLst>
        </pc:spChg>
        <pc:spChg chg="del">
          <ac:chgData name="WINDRIDGE Philip" userId="a20730c1-1805-4191-9c68-6e52c8725e9f" providerId="ADAL" clId="{5EAE6808-F991-9047-8021-E294B712E2DF}" dt="2020-08-26T14:27:52.555" v="294" actId="478"/>
          <ac:spMkLst>
            <pc:docMk/>
            <pc:sldMk cId="271066500" sldId="345"/>
            <ac:spMk id="35" creationId="{EF0BBFE1-87D5-DA4F-A0D4-48796135354C}"/>
          </ac:spMkLst>
        </pc:spChg>
        <pc:spChg chg="del">
          <ac:chgData name="WINDRIDGE Philip" userId="a20730c1-1805-4191-9c68-6e52c8725e9f" providerId="ADAL" clId="{5EAE6808-F991-9047-8021-E294B712E2DF}" dt="2020-08-26T14:28:01.676" v="298" actId="478"/>
          <ac:spMkLst>
            <pc:docMk/>
            <pc:sldMk cId="271066500" sldId="345"/>
            <ac:spMk id="36" creationId="{25905D43-870F-134B-9D18-287CDBD5974A}"/>
          </ac:spMkLst>
        </pc:spChg>
        <pc:spChg chg="del">
          <ac:chgData name="WINDRIDGE Philip" userId="a20730c1-1805-4191-9c68-6e52c8725e9f" providerId="ADAL" clId="{5EAE6808-F991-9047-8021-E294B712E2DF}" dt="2020-08-26T14:28:25.493" v="307" actId="478"/>
          <ac:spMkLst>
            <pc:docMk/>
            <pc:sldMk cId="271066500" sldId="345"/>
            <ac:spMk id="37" creationId="{93E2AE71-C438-EA4E-A612-145B2E8B3DCC}"/>
          </ac:spMkLst>
        </pc:spChg>
        <pc:spChg chg="add mod">
          <ac:chgData name="WINDRIDGE Philip" userId="a20730c1-1805-4191-9c68-6e52c8725e9f" providerId="ADAL" clId="{5EAE6808-F991-9047-8021-E294B712E2DF}" dt="2020-08-26T14:28:51.481" v="309" actId="1076"/>
          <ac:spMkLst>
            <pc:docMk/>
            <pc:sldMk cId="271066500" sldId="345"/>
            <ac:spMk id="38" creationId="{28C8E053-207D-4340-A75E-6504FF9B0206}"/>
          </ac:spMkLst>
        </pc:spChg>
        <pc:spChg chg="add mod">
          <ac:chgData name="WINDRIDGE Philip" userId="a20730c1-1805-4191-9c68-6e52c8725e9f" providerId="ADAL" clId="{5EAE6808-F991-9047-8021-E294B712E2DF}" dt="2020-08-26T14:29:00.254" v="326" actId="1037"/>
          <ac:spMkLst>
            <pc:docMk/>
            <pc:sldMk cId="271066500" sldId="345"/>
            <ac:spMk id="39" creationId="{463C65B8-26AE-8640-B9FD-038D82DD63D1}"/>
          </ac:spMkLst>
        </pc:spChg>
        <pc:spChg chg="del">
          <ac:chgData name="WINDRIDGE Philip" userId="a20730c1-1805-4191-9c68-6e52c8725e9f" providerId="ADAL" clId="{5EAE6808-F991-9047-8021-E294B712E2DF}" dt="2020-08-26T14:28:14.364" v="304" actId="478"/>
          <ac:spMkLst>
            <pc:docMk/>
            <pc:sldMk cId="271066500" sldId="345"/>
            <ac:spMk id="45" creationId="{2015E6AC-39A7-DA4A-B731-14AD73F964E8}"/>
          </ac:spMkLst>
        </pc:spChg>
        <pc:spChg chg="del">
          <ac:chgData name="WINDRIDGE Philip" userId="a20730c1-1805-4191-9c68-6e52c8725e9f" providerId="ADAL" clId="{5EAE6808-F991-9047-8021-E294B712E2DF}" dt="2020-08-26T14:28:12.256" v="303" actId="478"/>
          <ac:spMkLst>
            <pc:docMk/>
            <pc:sldMk cId="271066500" sldId="345"/>
            <ac:spMk id="46" creationId="{E0B446F8-2E7A-F346-B4B5-9415F63B28C6}"/>
          </ac:spMkLst>
        </pc:spChg>
      </pc:sldChg>
      <pc:sldChg chg="addSp delSp modSp add mod">
        <pc:chgData name="WINDRIDGE Philip" userId="a20730c1-1805-4191-9c68-6e52c8725e9f" providerId="ADAL" clId="{5EAE6808-F991-9047-8021-E294B712E2DF}" dt="2020-08-26T14:32:19.434" v="386" actId="692"/>
        <pc:sldMkLst>
          <pc:docMk/>
          <pc:sldMk cId="1191877690" sldId="346"/>
        </pc:sldMkLst>
        <pc:spChg chg="add mod">
          <ac:chgData name="WINDRIDGE Philip" userId="a20730c1-1805-4191-9c68-6e52c8725e9f" providerId="ADAL" clId="{5EAE6808-F991-9047-8021-E294B712E2DF}" dt="2020-08-26T14:32:19.434" v="386" actId="692"/>
          <ac:spMkLst>
            <pc:docMk/>
            <pc:sldMk cId="1191877690" sldId="346"/>
            <ac:spMk id="13" creationId="{6E5ECED7-337B-9E4F-9BC0-D469C8260F6B}"/>
          </ac:spMkLst>
        </pc:spChg>
        <pc:spChg chg="add mod">
          <ac:chgData name="WINDRIDGE Philip" userId="a20730c1-1805-4191-9c68-6e52c8725e9f" providerId="ADAL" clId="{5EAE6808-F991-9047-8021-E294B712E2DF}" dt="2020-08-26T14:32:19.434" v="386" actId="692"/>
          <ac:spMkLst>
            <pc:docMk/>
            <pc:sldMk cId="1191877690" sldId="346"/>
            <ac:spMk id="14" creationId="{E3AC5F85-8F93-344B-97DA-4417778ADD19}"/>
          </ac:spMkLst>
        </pc:spChg>
        <pc:spChg chg="add mod">
          <ac:chgData name="WINDRIDGE Philip" userId="a20730c1-1805-4191-9c68-6e52c8725e9f" providerId="ADAL" clId="{5EAE6808-F991-9047-8021-E294B712E2DF}" dt="2020-08-26T14:32:09.296" v="385" actId="207"/>
          <ac:spMkLst>
            <pc:docMk/>
            <pc:sldMk cId="1191877690" sldId="346"/>
            <ac:spMk id="15" creationId="{1A2ADD4F-DDD9-D840-AF28-5A2BA3B6F0E0}"/>
          </ac:spMkLst>
        </pc:spChg>
        <pc:spChg chg="del">
          <ac:chgData name="WINDRIDGE Philip" userId="a20730c1-1805-4191-9c68-6e52c8725e9f" providerId="ADAL" clId="{5EAE6808-F991-9047-8021-E294B712E2DF}" dt="2020-08-26T14:30:52.385" v="357" actId="478"/>
          <ac:spMkLst>
            <pc:docMk/>
            <pc:sldMk cId="1191877690" sldId="346"/>
            <ac:spMk id="39" creationId="{463C65B8-26AE-8640-B9FD-038D82DD63D1}"/>
          </ac:spMkLst>
        </pc:spChg>
      </pc:sldChg>
      <pc:sldChg chg="addSp delSp modSp add mod">
        <pc:chgData name="WINDRIDGE Philip" userId="a20730c1-1805-4191-9c68-6e52c8725e9f" providerId="ADAL" clId="{5EAE6808-F991-9047-8021-E294B712E2DF}" dt="2020-08-26T14:36:24.018" v="404" actId="207"/>
        <pc:sldMkLst>
          <pc:docMk/>
          <pc:sldMk cId="3031337728" sldId="347"/>
        </pc:sldMkLst>
        <pc:spChg chg="del">
          <ac:chgData name="WINDRIDGE Philip" userId="a20730c1-1805-4191-9c68-6e52c8725e9f" providerId="ADAL" clId="{5EAE6808-F991-9047-8021-E294B712E2DF}" dt="2020-08-26T14:35:19.153" v="394" actId="478"/>
          <ac:spMkLst>
            <pc:docMk/>
            <pc:sldMk cId="3031337728" sldId="347"/>
            <ac:spMk id="15" creationId="{1A2ADD4F-DDD9-D840-AF28-5A2BA3B6F0E0}"/>
          </ac:spMkLst>
        </pc:spChg>
        <pc:spChg chg="add mod">
          <ac:chgData name="WINDRIDGE Philip" userId="a20730c1-1805-4191-9c68-6e52c8725e9f" providerId="ADAL" clId="{5EAE6808-F991-9047-8021-E294B712E2DF}" dt="2020-08-26T14:34:10.970" v="390"/>
          <ac:spMkLst>
            <pc:docMk/>
            <pc:sldMk cId="3031337728" sldId="347"/>
            <ac:spMk id="16" creationId="{43617FBD-602F-1F45-9DF5-933F4FCD5E40}"/>
          </ac:spMkLst>
        </pc:spChg>
        <pc:spChg chg="add mod">
          <ac:chgData name="WINDRIDGE Philip" userId="a20730c1-1805-4191-9c68-6e52c8725e9f" providerId="ADAL" clId="{5EAE6808-F991-9047-8021-E294B712E2DF}" dt="2020-08-26T14:34:26.831" v="391"/>
          <ac:spMkLst>
            <pc:docMk/>
            <pc:sldMk cId="3031337728" sldId="347"/>
            <ac:spMk id="18" creationId="{2C0C8A20-1F5A-2A4C-A371-3408D524BF97}"/>
          </ac:spMkLst>
        </pc:spChg>
        <pc:spChg chg="add mod">
          <ac:chgData name="WINDRIDGE Philip" userId="a20730c1-1805-4191-9c68-6e52c8725e9f" providerId="ADAL" clId="{5EAE6808-F991-9047-8021-E294B712E2DF}" dt="2020-08-26T14:33:35.876" v="389"/>
          <ac:spMkLst>
            <pc:docMk/>
            <pc:sldMk cId="3031337728" sldId="347"/>
            <ac:spMk id="19" creationId="{87B22472-E093-1249-8C57-1C262E333933}"/>
          </ac:spMkLst>
        </pc:spChg>
        <pc:spChg chg="add mod">
          <ac:chgData name="WINDRIDGE Philip" userId="a20730c1-1805-4191-9c68-6e52c8725e9f" providerId="ADAL" clId="{5EAE6808-F991-9047-8021-E294B712E2DF}" dt="2020-08-26T14:36:24.018" v="404" actId="207"/>
          <ac:spMkLst>
            <pc:docMk/>
            <pc:sldMk cId="3031337728" sldId="347"/>
            <ac:spMk id="20" creationId="{34DCBACD-8A8F-464D-87BA-F8E118DF6A08}"/>
          </ac:spMkLst>
        </pc:spChg>
        <pc:spChg chg="mod">
          <ac:chgData name="WINDRIDGE Philip" userId="a20730c1-1805-4191-9c68-6e52c8725e9f" providerId="ADAL" clId="{5EAE6808-F991-9047-8021-E294B712E2DF}" dt="2020-08-26T14:36:07.477" v="403" actId="14100"/>
          <ac:spMkLst>
            <pc:docMk/>
            <pc:sldMk cId="3031337728" sldId="347"/>
            <ac:spMk id="81" creationId="{5A462D2A-6AD6-CC41-8102-17FA1D8D256C}"/>
          </ac:spMkLst>
        </pc:spChg>
        <pc:cxnChg chg="add mod">
          <ac:chgData name="WINDRIDGE Philip" userId="a20730c1-1805-4191-9c68-6e52c8725e9f" providerId="ADAL" clId="{5EAE6808-F991-9047-8021-E294B712E2DF}" dt="2020-08-26T14:36:01.535" v="402" actId="14100"/>
          <ac:cxnSpMkLst>
            <pc:docMk/>
            <pc:sldMk cId="3031337728" sldId="347"/>
            <ac:cxnSpMk id="21" creationId="{2E219592-E239-CE46-8A09-4B5D96D1F6A2}"/>
          </ac:cxnSpMkLst>
        </pc:cxnChg>
      </pc:sldChg>
      <pc:sldChg chg="addSp delSp modSp add mod">
        <pc:chgData name="WINDRIDGE Philip" userId="a20730c1-1805-4191-9c68-6e52c8725e9f" providerId="ADAL" clId="{5EAE6808-F991-9047-8021-E294B712E2DF}" dt="2020-08-26T14:39:48.504" v="417" actId="1076"/>
        <pc:sldMkLst>
          <pc:docMk/>
          <pc:sldMk cId="3360151425" sldId="348"/>
        </pc:sldMkLst>
        <pc:spChg chg="add mod">
          <ac:chgData name="WINDRIDGE Philip" userId="a20730c1-1805-4191-9c68-6e52c8725e9f" providerId="ADAL" clId="{5EAE6808-F991-9047-8021-E294B712E2DF}" dt="2020-08-26T14:38:28.949" v="411" actId="692"/>
          <ac:spMkLst>
            <pc:docMk/>
            <pc:sldMk cId="3360151425" sldId="348"/>
            <ac:spMk id="22" creationId="{BFE07FDF-C34F-0B4C-98EC-C4DA20AF7DEF}"/>
          </ac:spMkLst>
        </pc:spChg>
        <pc:spChg chg="add mod">
          <ac:chgData name="WINDRIDGE Philip" userId="a20730c1-1805-4191-9c68-6e52c8725e9f" providerId="ADAL" clId="{5EAE6808-F991-9047-8021-E294B712E2DF}" dt="2020-08-26T14:39:48.504" v="417" actId="1076"/>
          <ac:spMkLst>
            <pc:docMk/>
            <pc:sldMk cId="3360151425" sldId="348"/>
            <ac:spMk id="23" creationId="{284AC1DB-A5AF-5044-AA52-D52F92AE46EA}"/>
          </ac:spMkLst>
        </pc:spChg>
        <pc:spChg chg="del">
          <ac:chgData name="WINDRIDGE Philip" userId="a20730c1-1805-4191-9c68-6e52c8725e9f" providerId="ADAL" clId="{5EAE6808-F991-9047-8021-E294B712E2DF}" dt="2020-08-26T14:37:25.174" v="407" actId="478"/>
          <ac:spMkLst>
            <pc:docMk/>
            <pc:sldMk cId="3360151425" sldId="348"/>
            <ac:spMk id="31" creationId="{887930B2-7C4D-9A4C-BD67-80FCAEB8378E}"/>
          </ac:spMkLst>
        </pc:spChg>
        <pc:cxnChg chg="add mod">
          <ac:chgData name="WINDRIDGE Philip" userId="a20730c1-1805-4191-9c68-6e52c8725e9f" providerId="ADAL" clId="{5EAE6808-F991-9047-8021-E294B712E2DF}" dt="2020-08-26T14:39:38.615" v="416" actId="692"/>
          <ac:cxnSpMkLst>
            <pc:docMk/>
            <pc:sldMk cId="3360151425" sldId="348"/>
            <ac:cxnSpMk id="24" creationId="{FB2492EA-6387-024A-87C8-636113E91D33}"/>
          </ac:cxnSpMkLst>
        </pc:cxnChg>
      </pc:sldChg>
      <pc:sldChg chg="add">
        <pc:chgData name="WINDRIDGE Philip" userId="a20730c1-1805-4191-9c68-6e52c8725e9f" providerId="ADAL" clId="{5EAE6808-F991-9047-8021-E294B712E2DF}" dt="2020-08-26T14:46:40.876" v="507"/>
        <pc:sldMkLst>
          <pc:docMk/>
          <pc:sldMk cId="1799869904" sldId="349"/>
        </pc:sldMkLst>
      </pc:sldChg>
    </pc:docChg>
  </pc:docChgLst>
  <pc:docChgLst>
    <pc:chgData name="WINDRIDGE Philip" userId="a20730c1-1805-4191-9c68-6e52c8725e9f" providerId="ADAL" clId="{AB682B8B-76DE-6E4D-B2C4-7106F83C402C}"/>
    <pc:docChg chg="undo custSel addSld delSld modSld sldOrd">
      <pc:chgData name="WINDRIDGE Philip" userId="a20730c1-1805-4191-9c68-6e52c8725e9f" providerId="ADAL" clId="{AB682B8B-76DE-6E4D-B2C4-7106F83C402C}" dt="2020-10-20T07:20:16.615" v="2581" actId="14100"/>
      <pc:docMkLst>
        <pc:docMk/>
      </pc:docMkLst>
      <pc:sldChg chg="addSp delSp modSp mod">
        <pc:chgData name="WINDRIDGE Philip" userId="a20730c1-1805-4191-9c68-6e52c8725e9f" providerId="ADAL" clId="{AB682B8B-76DE-6E4D-B2C4-7106F83C402C}" dt="2020-10-14T09:08:20.115" v="191" actId="20577"/>
        <pc:sldMkLst>
          <pc:docMk/>
          <pc:sldMk cId="2405130143" sldId="257"/>
        </pc:sldMkLst>
        <pc:spChg chg="mod">
          <ac:chgData name="WINDRIDGE Philip" userId="a20730c1-1805-4191-9c68-6e52c8725e9f" providerId="ADAL" clId="{AB682B8B-76DE-6E4D-B2C4-7106F83C402C}" dt="2020-10-14T09:06:49.688" v="76" actId="20577"/>
          <ac:spMkLst>
            <pc:docMk/>
            <pc:sldMk cId="2405130143" sldId="257"/>
            <ac:spMk id="3" creationId="{918DD354-6146-F244-82E9-6CA6757A14FB}"/>
          </ac:spMkLst>
        </pc:spChg>
        <pc:spChg chg="del">
          <ac:chgData name="WINDRIDGE Philip" userId="a20730c1-1805-4191-9c68-6e52c8725e9f" providerId="ADAL" clId="{AB682B8B-76DE-6E4D-B2C4-7106F83C402C}" dt="2020-10-14T09:06:54.082" v="77" actId="478"/>
          <ac:spMkLst>
            <pc:docMk/>
            <pc:sldMk cId="2405130143" sldId="257"/>
            <ac:spMk id="6" creationId="{E255A438-1BCF-4640-85C2-C8E3E9269382}"/>
          </ac:spMkLst>
        </pc:spChg>
        <pc:spChg chg="mod">
          <ac:chgData name="WINDRIDGE Philip" userId="a20730c1-1805-4191-9c68-6e52c8725e9f" providerId="ADAL" clId="{AB682B8B-76DE-6E4D-B2C4-7106F83C402C}" dt="2020-10-14T09:07:33.353" v="162" actId="1076"/>
          <ac:spMkLst>
            <pc:docMk/>
            <pc:sldMk cId="2405130143" sldId="257"/>
            <ac:spMk id="7" creationId="{D8177B47-D29B-F147-9F32-0B5118E5F5D6}"/>
          </ac:spMkLst>
        </pc:spChg>
        <pc:spChg chg="add del mod">
          <ac:chgData name="WINDRIDGE Philip" userId="a20730c1-1805-4191-9c68-6e52c8725e9f" providerId="ADAL" clId="{AB682B8B-76DE-6E4D-B2C4-7106F83C402C}" dt="2020-10-14T09:07:53.740" v="164"/>
          <ac:spMkLst>
            <pc:docMk/>
            <pc:sldMk cId="2405130143" sldId="257"/>
            <ac:spMk id="8" creationId="{59C1F0F2-74CD-9841-BCE8-797F9100D78C}"/>
          </ac:spMkLst>
        </pc:spChg>
        <pc:spChg chg="add mod">
          <ac:chgData name="WINDRIDGE Philip" userId="a20730c1-1805-4191-9c68-6e52c8725e9f" providerId="ADAL" clId="{AB682B8B-76DE-6E4D-B2C4-7106F83C402C}" dt="2020-10-14T09:08:20.115" v="191" actId="20577"/>
          <ac:spMkLst>
            <pc:docMk/>
            <pc:sldMk cId="2405130143" sldId="257"/>
            <ac:spMk id="9" creationId="{AF9A073E-602A-DA4D-BC5B-B90D9655B295}"/>
          </ac:spMkLst>
        </pc:spChg>
      </pc:sldChg>
      <pc:sldChg chg="addSp modSp mod">
        <pc:chgData name="WINDRIDGE Philip" userId="a20730c1-1805-4191-9c68-6e52c8725e9f" providerId="ADAL" clId="{AB682B8B-76DE-6E4D-B2C4-7106F83C402C}" dt="2020-10-14T09:38:20.805" v="446" actId="14100"/>
        <pc:sldMkLst>
          <pc:docMk/>
          <pc:sldMk cId="1864515879" sldId="521"/>
        </pc:sldMkLst>
        <pc:spChg chg="add mod">
          <ac:chgData name="WINDRIDGE Philip" userId="a20730c1-1805-4191-9c68-6e52c8725e9f" providerId="ADAL" clId="{AB682B8B-76DE-6E4D-B2C4-7106F83C402C}" dt="2020-10-14T09:09:12.736" v="223" actId="1076"/>
          <ac:spMkLst>
            <pc:docMk/>
            <pc:sldMk cId="1864515879" sldId="521"/>
            <ac:spMk id="55" creationId="{014E8FDD-EF12-AB4B-A156-26761D458B3C}"/>
          </ac:spMkLst>
        </pc:spChg>
        <pc:spChg chg="add mod">
          <ac:chgData name="WINDRIDGE Philip" userId="a20730c1-1805-4191-9c68-6e52c8725e9f" providerId="ADAL" clId="{AB682B8B-76DE-6E4D-B2C4-7106F83C402C}" dt="2020-10-14T09:38:20.805" v="446" actId="14100"/>
          <ac:spMkLst>
            <pc:docMk/>
            <pc:sldMk cId="1864515879" sldId="521"/>
            <ac:spMk id="56" creationId="{762FF5B9-C24B-D744-9286-F2AAF558572A}"/>
          </ac:spMkLst>
        </pc:spChg>
      </pc:sldChg>
      <pc:sldChg chg="addSp modSp mod">
        <pc:chgData name="WINDRIDGE Philip" userId="a20730c1-1805-4191-9c68-6e52c8725e9f" providerId="ADAL" clId="{AB682B8B-76DE-6E4D-B2C4-7106F83C402C}" dt="2020-10-14T10:15:11.108" v="1143" actId="207"/>
        <pc:sldMkLst>
          <pc:docMk/>
          <pc:sldMk cId="2662912877" sldId="522"/>
        </pc:sldMkLst>
        <pc:spChg chg="mod">
          <ac:chgData name="WINDRIDGE Philip" userId="a20730c1-1805-4191-9c68-6e52c8725e9f" providerId="ADAL" clId="{AB682B8B-76DE-6E4D-B2C4-7106F83C402C}" dt="2020-10-14T10:15:00.794" v="1142" actId="692"/>
          <ac:spMkLst>
            <pc:docMk/>
            <pc:sldMk cId="2662912877" sldId="522"/>
            <ac:spMk id="7" creationId="{44F333B4-A389-6342-AE04-5A9A7D1E714A}"/>
          </ac:spMkLst>
        </pc:spChg>
        <pc:spChg chg="mod">
          <ac:chgData name="WINDRIDGE Philip" userId="a20730c1-1805-4191-9c68-6e52c8725e9f" providerId="ADAL" clId="{AB682B8B-76DE-6E4D-B2C4-7106F83C402C}" dt="2020-10-14T10:15:11.108" v="1143" actId="207"/>
          <ac:spMkLst>
            <pc:docMk/>
            <pc:sldMk cId="2662912877" sldId="522"/>
            <ac:spMk id="55" creationId="{CB8B668C-5737-AC4B-BD0F-F38F8DE667EF}"/>
          </ac:spMkLst>
        </pc:spChg>
        <pc:spChg chg="mod">
          <ac:chgData name="WINDRIDGE Philip" userId="a20730c1-1805-4191-9c68-6e52c8725e9f" providerId="ADAL" clId="{AB682B8B-76DE-6E4D-B2C4-7106F83C402C}" dt="2020-10-14T10:15:11.108" v="1143" actId="207"/>
          <ac:spMkLst>
            <pc:docMk/>
            <pc:sldMk cId="2662912877" sldId="522"/>
            <ac:spMk id="56" creationId="{646C5645-FEB8-0440-8DA4-2464D6EB0938}"/>
          </ac:spMkLst>
        </pc:spChg>
        <pc:spChg chg="mod">
          <ac:chgData name="WINDRIDGE Philip" userId="a20730c1-1805-4191-9c68-6e52c8725e9f" providerId="ADAL" clId="{AB682B8B-76DE-6E4D-B2C4-7106F83C402C}" dt="2020-10-14T10:15:11.108" v="1143" actId="207"/>
          <ac:spMkLst>
            <pc:docMk/>
            <pc:sldMk cId="2662912877" sldId="522"/>
            <ac:spMk id="57" creationId="{AC49C892-D0FC-9F41-B7F3-B36E70039841}"/>
          </ac:spMkLst>
        </pc:spChg>
        <pc:spChg chg="mod">
          <ac:chgData name="WINDRIDGE Philip" userId="a20730c1-1805-4191-9c68-6e52c8725e9f" providerId="ADAL" clId="{AB682B8B-76DE-6E4D-B2C4-7106F83C402C}" dt="2020-10-14T10:15:11.108" v="1143" actId="207"/>
          <ac:spMkLst>
            <pc:docMk/>
            <pc:sldMk cId="2662912877" sldId="522"/>
            <ac:spMk id="58" creationId="{05F57029-706F-034F-AED5-18DF098A9F39}"/>
          </ac:spMkLst>
        </pc:spChg>
        <pc:spChg chg="mod">
          <ac:chgData name="WINDRIDGE Philip" userId="a20730c1-1805-4191-9c68-6e52c8725e9f" providerId="ADAL" clId="{AB682B8B-76DE-6E4D-B2C4-7106F83C402C}" dt="2020-10-14T10:15:11.108" v="1143" actId="207"/>
          <ac:spMkLst>
            <pc:docMk/>
            <pc:sldMk cId="2662912877" sldId="522"/>
            <ac:spMk id="59" creationId="{505993A5-72AF-284C-920A-06E8156619BD}"/>
          </ac:spMkLst>
        </pc:spChg>
        <pc:spChg chg="mod">
          <ac:chgData name="WINDRIDGE Philip" userId="a20730c1-1805-4191-9c68-6e52c8725e9f" providerId="ADAL" clId="{AB682B8B-76DE-6E4D-B2C4-7106F83C402C}" dt="2020-10-14T10:15:00.794" v="1142" actId="692"/>
          <ac:spMkLst>
            <pc:docMk/>
            <pc:sldMk cId="2662912877" sldId="522"/>
            <ac:spMk id="60" creationId="{527C827A-2FBA-3F49-8AD4-2FC16328DB1A}"/>
          </ac:spMkLst>
        </pc:spChg>
        <pc:spChg chg="add mod">
          <ac:chgData name="WINDRIDGE Philip" userId="a20730c1-1805-4191-9c68-6e52c8725e9f" providerId="ADAL" clId="{AB682B8B-76DE-6E4D-B2C4-7106F83C402C}" dt="2020-10-14T09:54:38.137" v="867" actId="20577"/>
          <ac:spMkLst>
            <pc:docMk/>
            <pc:sldMk cId="2662912877" sldId="522"/>
            <ac:spMk id="61" creationId="{3E14213D-7801-9A4C-880C-9B9E1E1B1620}"/>
          </ac:spMkLst>
        </pc:spChg>
        <pc:spChg chg="mod">
          <ac:chgData name="WINDRIDGE Philip" userId="a20730c1-1805-4191-9c68-6e52c8725e9f" providerId="ADAL" clId="{AB682B8B-76DE-6E4D-B2C4-7106F83C402C}" dt="2020-10-14T10:15:00.794" v="1142" actId="692"/>
          <ac:spMkLst>
            <pc:docMk/>
            <pc:sldMk cId="2662912877" sldId="522"/>
            <ac:spMk id="62" creationId="{C97AAF1E-4C4A-014D-85FC-B64342FE5B00}"/>
          </ac:spMkLst>
        </pc:spChg>
        <pc:spChg chg="mod">
          <ac:chgData name="WINDRIDGE Philip" userId="a20730c1-1805-4191-9c68-6e52c8725e9f" providerId="ADAL" clId="{AB682B8B-76DE-6E4D-B2C4-7106F83C402C}" dt="2020-10-14T10:15:00.794" v="1142" actId="692"/>
          <ac:spMkLst>
            <pc:docMk/>
            <pc:sldMk cId="2662912877" sldId="522"/>
            <ac:spMk id="63" creationId="{7CDE4BBC-C62B-EF48-B913-8AA420E14AE1}"/>
          </ac:spMkLst>
        </pc:spChg>
      </pc:sldChg>
      <pc:sldChg chg="addSp delSp modSp mod">
        <pc:chgData name="WINDRIDGE Philip" userId="a20730c1-1805-4191-9c68-6e52c8725e9f" providerId="ADAL" clId="{AB682B8B-76DE-6E4D-B2C4-7106F83C402C}" dt="2020-10-14T10:13:30.859" v="1138" actId="207"/>
        <pc:sldMkLst>
          <pc:docMk/>
          <pc:sldMk cId="2612885815" sldId="523"/>
        </pc:sldMkLst>
        <pc:spChg chg="mod">
          <ac:chgData name="WINDRIDGE Philip" userId="a20730c1-1805-4191-9c68-6e52c8725e9f" providerId="ADAL" clId="{AB682B8B-76DE-6E4D-B2C4-7106F83C402C}" dt="2020-10-14T10:13:11.803" v="1134" actId="207"/>
          <ac:spMkLst>
            <pc:docMk/>
            <pc:sldMk cId="2612885815" sldId="523"/>
            <ac:spMk id="55" creationId="{CB8B668C-5737-AC4B-BD0F-F38F8DE667EF}"/>
          </ac:spMkLst>
        </pc:spChg>
        <pc:spChg chg="mod">
          <ac:chgData name="WINDRIDGE Philip" userId="a20730c1-1805-4191-9c68-6e52c8725e9f" providerId="ADAL" clId="{AB682B8B-76DE-6E4D-B2C4-7106F83C402C}" dt="2020-10-14T10:13:17.438" v="1135" actId="207"/>
          <ac:spMkLst>
            <pc:docMk/>
            <pc:sldMk cId="2612885815" sldId="523"/>
            <ac:spMk id="56" creationId="{646C5645-FEB8-0440-8DA4-2464D6EB0938}"/>
          </ac:spMkLst>
        </pc:spChg>
        <pc:spChg chg="mod">
          <ac:chgData name="WINDRIDGE Philip" userId="a20730c1-1805-4191-9c68-6e52c8725e9f" providerId="ADAL" clId="{AB682B8B-76DE-6E4D-B2C4-7106F83C402C}" dt="2020-10-14T10:13:20.847" v="1136" actId="207"/>
          <ac:spMkLst>
            <pc:docMk/>
            <pc:sldMk cId="2612885815" sldId="523"/>
            <ac:spMk id="57" creationId="{AC49C892-D0FC-9F41-B7F3-B36E70039841}"/>
          </ac:spMkLst>
        </pc:spChg>
        <pc:spChg chg="mod">
          <ac:chgData name="WINDRIDGE Philip" userId="a20730c1-1805-4191-9c68-6e52c8725e9f" providerId="ADAL" clId="{AB682B8B-76DE-6E4D-B2C4-7106F83C402C}" dt="2020-10-14T10:13:25.594" v="1137" actId="207"/>
          <ac:spMkLst>
            <pc:docMk/>
            <pc:sldMk cId="2612885815" sldId="523"/>
            <ac:spMk id="58" creationId="{05F57029-706F-034F-AED5-18DF098A9F39}"/>
          </ac:spMkLst>
        </pc:spChg>
        <pc:spChg chg="mod">
          <ac:chgData name="WINDRIDGE Philip" userId="a20730c1-1805-4191-9c68-6e52c8725e9f" providerId="ADAL" clId="{AB682B8B-76DE-6E4D-B2C4-7106F83C402C}" dt="2020-10-14T10:13:30.859" v="1138" actId="207"/>
          <ac:spMkLst>
            <pc:docMk/>
            <pc:sldMk cId="2612885815" sldId="523"/>
            <ac:spMk id="59" creationId="{505993A5-72AF-284C-920A-06E8156619BD}"/>
          </ac:spMkLst>
        </pc:spChg>
        <pc:spChg chg="add del mod">
          <ac:chgData name="WINDRIDGE Philip" userId="a20730c1-1805-4191-9c68-6e52c8725e9f" providerId="ADAL" clId="{AB682B8B-76DE-6E4D-B2C4-7106F83C402C}" dt="2020-10-14T09:44:11.785" v="675" actId="478"/>
          <ac:spMkLst>
            <pc:docMk/>
            <pc:sldMk cId="2612885815" sldId="523"/>
            <ac:spMk id="60" creationId="{36BB954D-85B5-D341-881A-4AE906A54FB5}"/>
          </ac:spMkLst>
        </pc:spChg>
        <pc:spChg chg="add mod">
          <ac:chgData name="WINDRIDGE Philip" userId="a20730c1-1805-4191-9c68-6e52c8725e9f" providerId="ADAL" clId="{AB682B8B-76DE-6E4D-B2C4-7106F83C402C}" dt="2020-10-14T09:47:21.066" v="712" actId="1076"/>
          <ac:spMkLst>
            <pc:docMk/>
            <pc:sldMk cId="2612885815" sldId="523"/>
            <ac:spMk id="61" creationId="{64FBD9B0-5CD5-4546-A256-4EE1B7D54DF9}"/>
          </ac:spMkLst>
        </pc:spChg>
        <pc:spChg chg="add mod">
          <ac:chgData name="WINDRIDGE Philip" userId="a20730c1-1805-4191-9c68-6e52c8725e9f" providerId="ADAL" clId="{AB682B8B-76DE-6E4D-B2C4-7106F83C402C}" dt="2020-10-14T09:47:42.845" v="726" actId="14100"/>
          <ac:spMkLst>
            <pc:docMk/>
            <pc:sldMk cId="2612885815" sldId="523"/>
            <ac:spMk id="62" creationId="{5F1B6224-E63F-4443-90B9-664B05AB3F3F}"/>
          </ac:spMkLst>
        </pc:spChg>
        <pc:spChg chg="add mod">
          <ac:chgData name="WINDRIDGE Philip" userId="a20730c1-1805-4191-9c68-6e52c8725e9f" providerId="ADAL" clId="{AB682B8B-76DE-6E4D-B2C4-7106F83C402C}" dt="2020-10-14T09:47:53.218" v="728" actId="1076"/>
          <ac:spMkLst>
            <pc:docMk/>
            <pc:sldMk cId="2612885815" sldId="523"/>
            <ac:spMk id="63" creationId="{7B0AD440-34D4-444B-8C96-ED3156262586}"/>
          </ac:spMkLst>
        </pc:spChg>
        <pc:spChg chg="add mod">
          <ac:chgData name="WINDRIDGE Philip" userId="a20730c1-1805-4191-9c68-6e52c8725e9f" providerId="ADAL" clId="{AB682B8B-76DE-6E4D-B2C4-7106F83C402C}" dt="2020-10-14T09:48:00.283" v="730" actId="1076"/>
          <ac:spMkLst>
            <pc:docMk/>
            <pc:sldMk cId="2612885815" sldId="523"/>
            <ac:spMk id="64" creationId="{90CB4077-2659-C44D-99ED-38C3D1F7F9A5}"/>
          </ac:spMkLst>
        </pc:spChg>
        <pc:spChg chg="add del mod">
          <ac:chgData name="WINDRIDGE Philip" userId="a20730c1-1805-4191-9c68-6e52c8725e9f" providerId="ADAL" clId="{AB682B8B-76DE-6E4D-B2C4-7106F83C402C}" dt="2020-10-14T09:48:34.448" v="734" actId="478"/>
          <ac:spMkLst>
            <pc:docMk/>
            <pc:sldMk cId="2612885815" sldId="523"/>
            <ac:spMk id="65" creationId="{F55DFB24-6689-1F44-A039-23DCE9E3C119}"/>
          </ac:spMkLst>
        </pc:spChg>
      </pc:sldChg>
      <pc:sldChg chg="modSp mod">
        <pc:chgData name="WINDRIDGE Philip" userId="a20730c1-1805-4191-9c68-6e52c8725e9f" providerId="ADAL" clId="{AB682B8B-76DE-6E4D-B2C4-7106F83C402C}" dt="2020-10-14T10:19:22.287" v="1152" actId="207"/>
        <pc:sldMkLst>
          <pc:docMk/>
          <pc:sldMk cId="2292500557" sldId="524"/>
        </pc:sldMkLst>
        <pc:spChg chg="mod">
          <ac:chgData name="WINDRIDGE Philip" userId="a20730c1-1805-4191-9c68-6e52c8725e9f" providerId="ADAL" clId="{AB682B8B-76DE-6E4D-B2C4-7106F83C402C}" dt="2020-10-14T10:19:22.287" v="1152" actId="207"/>
          <ac:spMkLst>
            <pc:docMk/>
            <pc:sldMk cId="2292500557" sldId="524"/>
            <ac:spMk id="55" creationId="{CB8B668C-5737-AC4B-BD0F-F38F8DE667EF}"/>
          </ac:spMkLst>
        </pc:spChg>
      </pc:sldChg>
      <pc:sldChg chg="addSp delSp modSp mod">
        <pc:chgData name="WINDRIDGE Philip" userId="a20730c1-1805-4191-9c68-6e52c8725e9f" providerId="ADAL" clId="{AB682B8B-76DE-6E4D-B2C4-7106F83C402C}" dt="2020-10-14T10:19:10.025" v="1151" actId="207"/>
        <pc:sldMkLst>
          <pc:docMk/>
          <pc:sldMk cId="2683687446" sldId="525"/>
        </pc:sldMkLst>
        <pc:spChg chg="mod">
          <ac:chgData name="WINDRIDGE Philip" userId="a20730c1-1805-4191-9c68-6e52c8725e9f" providerId="ADAL" clId="{AB682B8B-76DE-6E4D-B2C4-7106F83C402C}" dt="2020-10-14T10:19:10.025" v="1151" actId="207"/>
          <ac:spMkLst>
            <pc:docMk/>
            <pc:sldMk cId="2683687446" sldId="525"/>
            <ac:spMk id="55" creationId="{CB8B668C-5737-AC4B-BD0F-F38F8DE667EF}"/>
          </ac:spMkLst>
        </pc:spChg>
        <pc:spChg chg="add del mod">
          <ac:chgData name="WINDRIDGE Philip" userId="a20730c1-1805-4191-9c68-6e52c8725e9f" providerId="ADAL" clId="{AB682B8B-76DE-6E4D-B2C4-7106F83C402C}" dt="2020-10-14T09:16:46.922" v="383" actId="21"/>
          <ac:spMkLst>
            <pc:docMk/>
            <pc:sldMk cId="2683687446" sldId="525"/>
            <ac:spMk id="56" creationId="{50E9FE5A-275B-3844-A43C-360C0BD3C8B3}"/>
          </ac:spMkLst>
        </pc:spChg>
      </pc:sldChg>
      <pc:sldChg chg="modSp mod">
        <pc:chgData name="WINDRIDGE Philip" userId="a20730c1-1805-4191-9c68-6e52c8725e9f" providerId="ADAL" clId="{AB682B8B-76DE-6E4D-B2C4-7106F83C402C}" dt="2020-10-14T10:22:17.891" v="1227" actId="20577"/>
        <pc:sldMkLst>
          <pc:docMk/>
          <pc:sldMk cId="4251577221" sldId="529"/>
        </pc:sldMkLst>
        <pc:spChg chg="mod">
          <ac:chgData name="WINDRIDGE Philip" userId="a20730c1-1805-4191-9c68-6e52c8725e9f" providerId="ADAL" clId="{AB682B8B-76DE-6E4D-B2C4-7106F83C402C}" dt="2020-10-14T10:22:17.891" v="1227" actId="20577"/>
          <ac:spMkLst>
            <pc:docMk/>
            <pc:sldMk cId="4251577221" sldId="529"/>
            <ac:spMk id="55" creationId="{CB8B668C-5737-AC4B-BD0F-F38F8DE667EF}"/>
          </ac:spMkLst>
        </pc:spChg>
      </pc:sldChg>
      <pc:sldChg chg="addSp delSp modSp del mod ord">
        <pc:chgData name="WINDRIDGE Philip" userId="a20730c1-1805-4191-9c68-6e52c8725e9f" providerId="ADAL" clId="{AB682B8B-76DE-6E4D-B2C4-7106F83C402C}" dt="2020-10-14T12:06:19.189" v="1431" actId="2696"/>
        <pc:sldMkLst>
          <pc:docMk/>
          <pc:sldMk cId="2900392157" sldId="536"/>
        </pc:sldMkLst>
        <pc:spChg chg="mod">
          <ac:chgData name="WINDRIDGE Philip" userId="a20730c1-1805-4191-9c68-6e52c8725e9f" providerId="ADAL" clId="{AB682B8B-76DE-6E4D-B2C4-7106F83C402C}" dt="2020-10-14T11:57:03.586" v="1265" actId="108"/>
          <ac:spMkLst>
            <pc:docMk/>
            <pc:sldMk cId="2900392157" sldId="536"/>
            <ac:spMk id="6" creationId="{20D6C6FA-304D-A54A-9B71-3855D44C1600}"/>
          </ac:spMkLst>
        </pc:spChg>
        <pc:spChg chg="mod">
          <ac:chgData name="WINDRIDGE Philip" userId="a20730c1-1805-4191-9c68-6e52c8725e9f" providerId="ADAL" clId="{AB682B8B-76DE-6E4D-B2C4-7106F83C402C}" dt="2020-10-14T11:56:52.534" v="1264" actId="108"/>
          <ac:spMkLst>
            <pc:docMk/>
            <pc:sldMk cId="2900392157" sldId="536"/>
            <ac:spMk id="14" creationId="{D22EF2E8-9763-4441-901C-8046924FC024}"/>
          </ac:spMkLst>
        </pc:spChg>
        <pc:spChg chg="add mod">
          <ac:chgData name="WINDRIDGE Philip" userId="a20730c1-1805-4191-9c68-6e52c8725e9f" providerId="ADAL" clId="{AB682B8B-76DE-6E4D-B2C4-7106F83C402C}" dt="2020-10-14T11:55:58.469" v="1262" actId="1035"/>
          <ac:spMkLst>
            <pc:docMk/>
            <pc:sldMk cId="2900392157" sldId="536"/>
            <ac:spMk id="15" creationId="{2517C523-A416-BA4A-9B94-EA3574780E31}"/>
          </ac:spMkLst>
        </pc:spChg>
        <pc:spChg chg="add mod">
          <ac:chgData name="WINDRIDGE Philip" userId="a20730c1-1805-4191-9c68-6e52c8725e9f" providerId="ADAL" clId="{AB682B8B-76DE-6E4D-B2C4-7106F83C402C}" dt="2020-10-14T11:57:54.836" v="1309"/>
          <ac:spMkLst>
            <pc:docMk/>
            <pc:sldMk cId="2900392157" sldId="536"/>
            <ac:spMk id="16" creationId="{0849D623-9739-D84B-BE14-27DDDDEB7723}"/>
          </ac:spMkLst>
        </pc:spChg>
        <pc:spChg chg="del">
          <ac:chgData name="WINDRIDGE Philip" userId="a20730c1-1805-4191-9c68-6e52c8725e9f" providerId="ADAL" clId="{AB682B8B-76DE-6E4D-B2C4-7106F83C402C}" dt="2020-10-14T11:54:46.676" v="1229" actId="478"/>
          <ac:spMkLst>
            <pc:docMk/>
            <pc:sldMk cId="2900392157" sldId="536"/>
            <ac:spMk id="24" creationId="{13625114-8680-034E-ACD4-6405C52DFADF}"/>
          </ac:spMkLst>
        </pc:spChg>
        <pc:spChg chg="del">
          <ac:chgData name="WINDRIDGE Philip" userId="a20730c1-1805-4191-9c68-6e52c8725e9f" providerId="ADAL" clId="{AB682B8B-76DE-6E4D-B2C4-7106F83C402C}" dt="2020-10-14T11:54:46.676" v="1229" actId="478"/>
          <ac:spMkLst>
            <pc:docMk/>
            <pc:sldMk cId="2900392157" sldId="536"/>
            <ac:spMk id="25" creationId="{2BD4CEAB-0A08-9846-8EDD-E02046FE5612}"/>
          </ac:spMkLst>
        </pc:spChg>
        <pc:spChg chg="del">
          <ac:chgData name="WINDRIDGE Philip" userId="a20730c1-1805-4191-9c68-6e52c8725e9f" providerId="ADAL" clId="{AB682B8B-76DE-6E4D-B2C4-7106F83C402C}" dt="2020-10-14T11:54:46.676" v="1229" actId="478"/>
          <ac:spMkLst>
            <pc:docMk/>
            <pc:sldMk cId="2900392157" sldId="536"/>
            <ac:spMk id="26" creationId="{DFD8E623-2F62-124A-BCC7-D1161354EDDC}"/>
          </ac:spMkLst>
        </pc:spChg>
        <pc:spChg chg="del">
          <ac:chgData name="WINDRIDGE Philip" userId="a20730c1-1805-4191-9c68-6e52c8725e9f" providerId="ADAL" clId="{AB682B8B-76DE-6E4D-B2C4-7106F83C402C}" dt="2020-10-14T11:54:46.676" v="1229" actId="478"/>
          <ac:spMkLst>
            <pc:docMk/>
            <pc:sldMk cId="2900392157" sldId="536"/>
            <ac:spMk id="27" creationId="{F12F5010-041D-4944-8A9C-0F4033563B84}"/>
          </ac:spMkLst>
        </pc:spChg>
        <pc:spChg chg="del">
          <ac:chgData name="WINDRIDGE Philip" userId="a20730c1-1805-4191-9c68-6e52c8725e9f" providerId="ADAL" clId="{AB682B8B-76DE-6E4D-B2C4-7106F83C402C}" dt="2020-10-14T11:54:46.676" v="1229" actId="478"/>
          <ac:spMkLst>
            <pc:docMk/>
            <pc:sldMk cId="2900392157" sldId="536"/>
            <ac:spMk id="28" creationId="{6B618358-805B-0047-9642-3F29FF39F32E}"/>
          </ac:spMkLst>
        </pc:spChg>
      </pc:sldChg>
      <pc:sldChg chg="modSp mod">
        <pc:chgData name="WINDRIDGE Philip" userId="a20730c1-1805-4191-9c68-6e52c8725e9f" providerId="ADAL" clId="{AB682B8B-76DE-6E4D-B2C4-7106F83C402C}" dt="2020-10-15T01:08:45.548" v="2570" actId="207"/>
        <pc:sldMkLst>
          <pc:docMk/>
          <pc:sldMk cId="1584953842" sldId="537"/>
        </pc:sldMkLst>
        <pc:spChg chg="mod">
          <ac:chgData name="WINDRIDGE Philip" userId="a20730c1-1805-4191-9c68-6e52c8725e9f" providerId="ADAL" clId="{AB682B8B-76DE-6E4D-B2C4-7106F83C402C}" dt="2020-10-15T01:08:36.140" v="2569" actId="207"/>
          <ac:spMkLst>
            <pc:docMk/>
            <pc:sldMk cId="1584953842" sldId="537"/>
            <ac:spMk id="23" creationId="{81382288-6678-6942-898B-5C6DACA97B86}"/>
          </ac:spMkLst>
        </pc:spChg>
        <pc:spChg chg="mod">
          <ac:chgData name="WINDRIDGE Philip" userId="a20730c1-1805-4191-9c68-6e52c8725e9f" providerId="ADAL" clId="{AB682B8B-76DE-6E4D-B2C4-7106F83C402C}" dt="2020-10-15T01:08:45.548" v="2570" actId="207"/>
          <ac:spMkLst>
            <pc:docMk/>
            <pc:sldMk cId="1584953842" sldId="537"/>
            <ac:spMk id="24" creationId="{13625114-8680-034E-ACD4-6405C52DFADF}"/>
          </ac:spMkLst>
        </pc:spChg>
        <pc:spChg chg="mod">
          <ac:chgData name="WINDRIDGE Philip" userId="a20730c1-1805-4191-9c68-6e52c8725e9f" providerId="ADAL" clId="{AB682B8B-76DE-6E4D-B2C4-7106F83C402C}" dt="2020-10-15T01:08:36.140" v="2569" actId="207"/>
          <ac:spMkLst>
            <pc:docMk/>
            <pc:sldMk cId="1584953842" sldId="537"/>
            <ac:spMk id="25" creationId="{2BD4CEAB-0A08-9846-8EDD-E02046FE5612}"/>
          </ac:spMkLst>
        </pc:spChg>
        <pc:spChg chg="mod">
          <ac:chgData name="WINDRIDGE Philip" userId="a20730c1-1805-4191-9c68-6e52c8725e9f" providerId="ADAL" clId="{AB682B8B-76DE-6E4D-B2C4-7106F83C402C}" dt="2020-10-15T01:08:15.204" v="2566" actId="207"/>
          <ac:spMkLst>
            <pc:docMk/>
            <pc:sldMk cId="1584953842" sldId="537"/>
            <ac:spMk id="26" creationId="{DFD8E623-2F62-124A-BCC7-D1161354EDDC}"/>
          </ac:spMkLst>
        </pc:spChg>
        <pc:spChg chg="mod">
          <ac:chgData name="WINDRIDGE Philip" userId="a20730c1-1805-4191-9c68-6e52c8725e9f" providerId="ADAL" clId="{AB682B8B-76DE-6E4D-B2C4-7106F83C402C}" dt="2020-10-15T01:08:15.204" v="2566" actId="207"/>
          <ac:spMkLst>
            <pc:docMk/>
            <pc:sldMk cId="1584953842" sldId="537"/>
            <ac:spMk id="27" creationId="{F12F5010-041D-4944-8A9C-0F4033563B84}"/>
          </ac:spMkLst>
        </pc:spChg>
        <pc:spChg chg="mod">
          <ac:chgData name="WINDRIDGE Philip" userId="a20730c1-1805-4191-9c68-6e52c8725e9f" providerId="ADAL" clId="{AB682B8B-76DE-6E4D-B2C4-7106F83C402C}" dt="2020-10-15T01:08:45.548" v="2570" actId="207"/>
          <ac:spMkLst>
            <pc:docMk/>
            <pc:sldMk cId="1584953842" sldId="537"/>
            <ac:spMk id="28" creationId="{6B618358-805B-0047-9642-3F29FF39F32E}"/>
          </ac:spMkLst>
        </pc:spChg>
      </pc:sldChg>
      <pc:sldChg chg="modSp mod">
        <pc:chgData name="WINDRIDGE Philip" userId="a20730c1-1805-4191-9c68-6e52c8725e9f" providerId="ADAL" clId="{AB682B8B-76DE-6E4D-B2C4-7106F83C402C}" dt="2020-10-20T07:20:16.615" v="2581" actId="14100"/>
        <pc:sldMkLst>
          <pc:docMk/>
          <pc:sldMk cId="2027285288" sldId="538"/>
        </pc:sldMkLst>
        <pc:spChg chg="mod">
          <ac:chgData name="WINDRIDGE Philip" userId="a20730c1-1805-4191-9c68-6e52c8725e9f" providerId="ADAL" clId="{AB682B8B-76DE-6E4D-B2C4-7106F83C402C}" dt="2020-10-15T01:07:49.546" v="2564" actId="1076"/>
          <ac:spMkLst>
            <pc:docMk/>
            <pc:sldMk cId="2027285288" sldId="538"/>
            <ac:spMk id="11" creationId="{075AA157-FD2E-3D4D-A544-D0FC904521D8}"/>
          </ac:spMkLst>
        </pc:spChg>
        <pc:spChg chg="mod">
          <ac:chgData name="WINDRIDGE Philip" userId="a20730c1-1805-4191-9c68-6e52c8725e9f" providerId="ADAL" clId="{AB682B8B-76DE-6E4D-B2C4-7106F83C402C}" dt="2020-10-15T01:07:56.140" v="2565" actId="1076"/>
          <ac:spMkLst>
            <pc:docMk/>
            <pc:sldMk cId="2027285288" sldId="538"/>
            <ac:spMk id="12" creationId="{41F3C46F-B1E7-7341-81EE-60949EE1A9C3}"/>
          </ac:spMkLst>
        </pc:spChg>
        <pc:spChg chg="mod">
          <ac:chgData name="WINDRIDGE Philip" userId="a20730c1-1805-4191-9c68-6e52c8725e9f" providerId="ADAL" clId="{AB682B8B-76DE-6E4D-B2C4-7106F83C402C}" dt="2020-10-15T01:07:43.833" v="2563" actId="14100"/>
          <ac:spMkLst>
            <pc:docMk/>
            <pc:sldMk cId="2027285288" sldId="538"/>
            <ac:spMk id="23" creationId="{81382288-6678-6942-898B-5C6DACA97B86}"/>
          </ac:spMkLst>
        </pc:spChg>
        <pc:spChg chg="mod">
          <ac:chgData name="WINDRIDGE Philip" userId="a20730c1-1805-4191-9c68-6e52c8725e9f" providerId="ADAL" clId="{AB682B8B-76DE-6E4D-B2C4-7106F83C402C}" dt="2020-10-15T01:07:19.690" v="2561" actId="255"/>
          <ac:spMkLst>
            <pc:docMk/>
            <pc:sldMk cId="2027285288" sldId="538"/>
            <ac:spMk id="24" creationId="{13625114-8680-034E-ACD4-6405C52DFADF}"/>
          </ac:spMkLst>
        </pc:spChg>
        <pc:spChg chg="mod">
          <ac:chgData name="WINDRIDGE Philip" userId="a20730c1-1805-4191-9c68-6e52c8725e9f" providerId="ADAL" clId="{AB682B8B-76DE-6E4D-B2C4-7106F83C402C}" dt="2020-10-20T07:20:16.615" v="2581" actId="14100"/>
          <ac:spMkLst>
            <pc:docMk/>
            <pc:sldMk cId="2027285288" sldId="538"/>
            <ac:spMk id="25" creationId="{2BD4CEAB-0A08-9846-8EDD-E02046FE5612}"/>
          </ac:spMkLst>
        </pc:spChg>
        <pc:spChg chg="mod">
          <ac:chgData name="WINDRIDGE Philip" userId="a20730c1-1805-4191-9c68-6e52c8725e9f" providerId="ADAL" clId="{AB682B8B-76DE-6E4D-B2C4-7106F83C402C}" dt="2020-10-15T01:07:36.745" v="2562" actId="14100"/>
          <ac:spMkLst>
            <pc:docMk/>
            <pc:sldMk cId="2027285288" sldId="538"/>
            <ac:spMk id="26" creationId="{DFD8E623-2F62-124A-BCC7-D1161354EDDC}"/>
          </ac:spMkLst>
        </pc:spChg>
        <pc:spChg chg="mod">
          <ac:chgData name="WINDRIDGE Philip" userId="a20730c1-1805-4191-9c68-6e52c8725e9f" providerId="ADAL" clId="{AB682B8B-76DE-6E4D-B2C4-7106F83C402C}" dt="2020-10-15T01:07:19.690" v="2561" actId="255"/>
          <ac:spMkLst>
            <pc:docMk/>
            <pc:sldMk cId="2027285288" sldId="538"/>
            <ac:spMk id="27" creationId="{F12F5010-041D-4944-8A9C-0F4033563B84}"/>
          </ac:spMkLst>
        </pc:spChg>
        <pc:spChg chg="mod">
          <ac:chgData name="WINDRIDGE Philip" userId="a20730c1-1805-4191-9c68-6e52c8725e9f" providerId="ADAL" clId="{AB682B8B-76DE-6E4D-B2C4-7106F83C402C}" dt="2020-10-15T01:07:19.690" v="2561" actId="255"/>
          <ac:spMkLst>
            <pc:docMk/>
            <pc:sldMk cId="2027285288" sldId="538"/>
            <ac:spMk id="28" creationId="{6B618358-805B-0047-9642-3F29FF39F32E}"/>
          </ac:spMkLst>
        </pc:spChg>
      </pc:sldChg>
      <pc:sldChg chg="addSp modSp add mod">
        <pc:chgData name="WINDRIDGE Philip" userId="a20730c1-1805-4191-9c68-6e52c8725e9f" providerId="ADAL" clId="{AB682B8B-76DE-6E4D-B2C4-7106F83C402C}" dt="2020-10-14T09:53:54.097" v="845" actId="14100"/>
        <pc:sldMkLst>
          <pc:docMk/>
          <pc:sldMk cId="3669636633" sldId="540"/>
        </pc:sldMkLst>
        <pc:spChg chg="add mod">
          <ac:chgData name="WINDRIDGE Philip" userId="a20730c1-1805-4191-9c68-6e52c8725e9f" providerId="ADAL" clId="{AB682B8B-76DE-6E4D-B2C4-7106F83C402C}" dt="2020-10-14T09:14:29.841" v="305" actId="14100"/>
          <ac:spMkLst>
            <pc:docMk/>
            <pc:sldMk cId="3669636633" sldId="540"/>
            <ac:spMk id="18" creationId="{2468B689-E28C-6940-BAED-A153FA8153FC}"/>
          </ac:spMkLst>
        </pc:spChg>
        <pc:spChg chg="add mod">
          <ac:chgData name="WINDRIDGE Philip" userId="a20730c1-1805-4191-9c68-6e52c8725e9f" providerId="ADAL" clId="{AB682B8B-76DE-6E4D-B2C4-7106F83C402C}" dt="2020-10-14T09:13:43.739" v="297" actId="1076"/>
          <ac:spMkLst>
            <pc:docMk/>
            <pc:sldMk cId="3669636633" sldId="540"/>
            <ac:spMk id="56" creationId="{670D96BB-73D4-184D-9F9B-3F21A472AECD}"/>
          </ac:spMkLst>
        </pc:spChg>
        <pc:cxnChg chg="add mod">
          <ac:chgData name="WINDRIDGE Philip" userId="a20730c1-1805-4191-9c68-6e52c8725e9f" providerId="ADAL" clId="{AB682B8B-76DE-6E4D-B2C4-7106F83C402C}" dt="2020-10-14T09:53:54.097" v="845" actId="14100"/>
          <ac:cxnSpMkLst>
            <pc:docMk/>
            <pc:sldMk cId="3669636633" sldId="540"/>
            <ac:cxnSpMk id="8" creationId="{227F6B1E-9942-8B4E-892D-710AE197D9B0}"/>
          </ac:cxnSpMkLst>
        </pc:cxnChg>
      </pc:sldChg>
      <pc:sldChg chg="addSp modSp add mod">
        <pc:chgData name="WINDRIDGE Philip" userId="a20730c1-1805-4191-9c68-6e52c8725e9f" providerId="ADAL" clId="{AB682B8B-76DE-6E4D-B2C4-7106F83C402C}" dt="2020-10-14T10:14:41.057" v="1141" actId="207"/>
        <pc:sldMkLst>
          <pc:docMk/>
          <pc:sldMk cId="3070876111" sldId="541"/>
        </pc:sldMkLst>
        <pc:spChg chg="mod">
          <ac:chgData name="WINDRIDGE Philip" userId="a20730c1-1805-4191-9c68-6e52c8725e9f" providerId="ADAL" clId="{AB682B8B-76DE-6E4D-B2C4-7106F83C402C}" dt="2020-10-14T10:14:28.125" v="1140" actId="692"/>
          <ac:spMkLst>
            <pc:docMk/>
            <pc:sldMk cId="3070876111" sldId="541"/>
            <ac:spMk id="7" creationId="{44F333B4-A389-6342-AE04-5A9A7D1E714A}"/>
          </ac:spMkLst>
        </pc:spChg>
        <pc:spChg chg="mod">
          <ac:chgData name="WINDRIDGE Philip" userId="a20730c1-1805-4191-9c68-6e52c8725e9f" providerId="ADAL" clId="{AB682B8B-76DE-6E4D-B2C4-7106F83C402C}" dt="2020-10-14T10:14:41.057" v="1141" actId="207"/>
          <ac:spMkLst>
            <pc:docMk/>
            <pc:sldMk cId="3070876111" sldId="541"/>
            <ac:spMk id="55" creationId="{CB8B668C-5737-AC4B-BD0F-F38F8DE667EF}"/>
          </ac:spMkLst>
        </pc:spChg>
        <pc:spChg chg="mod">
          <ac:chgData name="WINDRIDGE Philip" userId="a20730c1-1805-4191-9c68-6e52c8725e9f" providerId="ADAL" clId="{AB682B8B-76DE-6E4D-B2C4-7106F83C402C}" dt="2020-10-14T10:14:41.057" v="1141" actId="207"/>
          <ac:spMkLst>
            <pc:docMk/>
            <pc:sldMk cId="3070876111" sldId="541"/>
            <ac:spMk id="56" creationId="{646C5645-FEB8-0440-8DA4-2464D6EB0938}"/>
          </ac:spMkLst>
        </pc:spChg>
        <pc:spChg chg="mod">
          <ac:chgData name="WINDRIDGE Philip" userId="a20730c1-1805-4191-9c68-6e52c8725e9f" providerId="ADAL" clId="{AB682B8B-76DE-6E4D-B2C4-7106F83C402C}" dt="2020-10-14T10:14:41.057" v="1141" actId="207"/>
          <ac:spMkLst>
            <pc:docMk/>
            <pc:sldMk cId="3070876111" sldId="541"/>
            <ac:spMk id="57" creationId="{AC49C892-D0FC-9F41-B7F3-B36E70039841}"/>
          </ac:spMkLst>
        </pc:spChg>
        <pc:spChg chg="mod">
          <ac:chgData name="WINDRIDGE Philip" userId="a20730c1-1805-4191-9c68-6e52c8725e9f" providerId="ADAL" clId="{AB682B8B-76DE-6E4D-B2C4-7106F83C402C}" dt="2020-10-14T10:14:41.057" v="1141" actId="207"/>
          <ac:spMkLst>
            <pc:docMk/>
            <pc:sldMk cId="3070876111" sldId="541"/>
            <ac:spMk id="58" creationId="{05F57029-706F-034F-AED5-18DF098A9F39}"/>
          </ac:spMkLst>
        </pc:spChg>
        <pc:spChg chg="mod">
          <ac:chgData name="WINDRIDGE Philip" userId="a20730c1-1805-4191-9c68-6e52c8725e9f" providerId="ADAL" clId="{AB682B8B-76DE-6E4D-B2C4-7106F83C402C}" dt="2020-10-14T10:14:41.057" v="1141" actId="207"/>
          <ac:spMkLst>
            <pc:docMk/>
            <pc:sldMk cId="3070876111" sldId="541"/>
            <ac:spMk id="59" creationId="{505993A5-72AF-284C-920A-06E8156619BD}"/>
          </ac:spMkLst>
        </pc:spChg>
        <pc:spChg chg="mod">
          <ac:chgData name="WINDRIDGE Philip" userId="a20730c1-1805-4191-9c68-6e52c8725e9f" providerId="ADAL" clId="{AB682B8B-76DE-6E4D-B2C4-7106F83C402C}" dt="2020-10-14T10:14:28.125" v="1140" actId="692"/>
          <ac:spMkLst>
            <pc:docMk/>
            <pc:sldMk cId="3070876111" sldId="541"/>
            <ac:spMk id="60" creationId="{527C827A-2FBA-3F49-8AD4-2FC16328DB1A}"/>
          </ac:spMkLst>
        </pc:spChg>
        <pc:spChg chg="mod">
          <ac:chgData name="WINDRIDGE Philip" userId="a20730c1-1805-4191-9c68-6e52c8725e9f" providerId="ADAL" clId="{AB682B8B-76DE-6E4D-B2C4-7106F83C402C}" dt="2020-10-14T09:41:50.974" v="561" actId="115"/>
          <ac:spMkLst>
            <pc:docMk/>
            <pc:sldMk cId="3070876111" sldId="541"/>
            <ac:spMk id="61" creationId="{3E14213D-7801-9A4C-880C-9B9E1E1B1620}"/>
          </ac:spMkLst>
        </pc:spChg>
        <pc:spChg chg="mod">
          <ac:chgData name="WINDRIDGE Philip" userId="a20730c1-1805-4191-9c68-6e52c8725e9f" providerId="ADAL" clId="{AB682B8B-76DE-6E4D-B2C4-7106F83C402C}" dt="2020-10-14T10:14:28.125" v="1140" actId="692"/>
          <ac:spMkLst>
            <pc:docMk/>
            <pc:sldMk cId="3070876111" sldId="541"/>
            <ac:spMk id="62" creationId="{C97AAF1E-4C4A-014D-85FC-B64342FE5B00}"/>
          </ac:spMkLst>
        </pc:spChg>
        <pc:spChg chg="mod">
          <ac:chgData name="WINDRIDGE Philip" userId="a20730c1-1805-4191-9c68-6e52c8725e9f" providerId="ADAL" clId="{AB682B8B-76DE-6E4D-B2C4-7106F83C402C}" dt="2020-10-14T10:14:28.125" v="1140" actId="692"/>
          <ac:spMkLst>
            <pc:docMk/>
            <pc:sldMk cId="3070876111" sldId="541"/>
            <ac:spMk id="63" creationId="{7CDE4BBC-C62B-EF48-B913-8AA420E14AE1}"/>
          </ac:spMkLst>
        </pc:spChg>
        <pc:spChg chg="add mod">
          <ac:chgData name="WINDRIDGE Philip" userId="a20730c1-1805-4191-9c68-6e52c8725e9f" providerId="ADAL" clId="{AB682B8B-76DE-6E4D-B2C4-7106F83C402C}" dt="2020-10-14T09:43:19.842" v="673" actId="20577"/>
          <ac:spMkLst>
            <pc:docMk/>
            <pc:sldMk cId="3070876111" sldId="541"/>
            <ac:spMk id="64" creationId="{6AB9C550-19AF-D94B-A07E-7636DFC0DF13}"/>
          </ac:spMkLst>
        </pc:spChg>
      </pc:sldChg>
      <pc:sldChg chg="modSp add mod">
        <pc:chgData name="WINDRIDGE Philip" userId="a20730c1-1805-4191-9c68-6e52c8725e9f" providerId="ADAL" clId="{AB682B8B-76DE-6E4D-B2C4-7106F83C402C}" dt="2020-10-14T10:19:01.008" v="1150" actId="207"/>
        <pc:sldMkLst>
          <pc:docMk/>
          <pc:sldMk cId="1743240700" sldId="542"/>
        </pc:sldMkLst>
        <pc:spChg chg="mod">
          <ac:chgData name="WINDRIDGE Philip" userId="a20730c1-1805-4191-9c68-6e52c8725e9f" providerId="ADAL" clId="{AB682B8B-76DE-6E4D-B2C4-7106F83C402C}" dt="2020-10-14T10:19:01.008" v="1150" actId="207"/>
          <ac:spMkLst>
            <pc:docMk/>
            <pc:sldMk cId="1743240700" sldId="542"/>
            <ac:spMk id="55" creationId="{CB8B668C-5737-AC4B-BD0F-F38F8DE667EF}"/>
          </ac:spMkLst>
        </pc:spChg>
        <pc:spChg chg="mod">
          <ac:chgData name="WINDRIDGE Philip" userId="a20730c1-1805-4191-9c68-6e52c8725e9f" providerId="ADAL" clId="{AB682B8B-76DE-6E4D-B2C4-7106F83C402C}" dt="2020-10-14T10:19:01.008" v="1150" actId="207"/>
          <ac:spMkLst>
            <pc:docMk/>
            <pc:sldMk cId="1743240700" sldId="542"/>
            <ac:spMk id="56" creationId="{646C5645-FEB8-0440-8DA4-2464D6EB0938}"/>
          </ac:spMkLst>
        </pc:spChg>
        <pc:spChg chg="mod">
          <ac:chgData name="WINDRIDGE Philip" userId="a20730c1-1805-4191-9c68-6e52c8725e9f" providerId="ADAL" clId="{AB682B8B-76DE-6E4D-B2C4-7106F83C402C}" dt="2020-10-14T10:19:01.008" v="1150" actId="207"/>
          <ac:spMkLst>
            <pc:docMk/>
            <pc:sldMk cId="1743240700" sldId="542"/>
            <ac:spMk id="57" creationId="{AC49C892-D0FC-9F41-B7F3-B36E70039841}"/>
          </ac:spMkLst>
        </pc:spChg>
        <pc:spChg chg="mod">
          <ac:chgData name="WINDRIDGE Philip" userId="a20730c1-1805-4191-9c68-6e52c8725e9f" providerId="ADAL" clId="{AB682B8B-76DE-6E4D-B2C4-7106F83C402C}" dt="2020-10-14T10:19:01.008" v="1150" actId="207"/>
          <ac:spMkLst>
            <pc:docMk/>
            <pc:sldMk cId="1743240700" sldId="542"/>
            <ac:spMk id="58" creationId="{05F57029-706F-034F-AED5-18DF098A9F39}"/>
          </ac:spMkLst>
        </pc:spChg>
        <pc:spChg chg="mod">
          <ac:chgData name="WINDRIDGE Philip" userId="a20730c1-1805-4191-9c68-6e52c8725e9f" providerId="ADAL" clId="{AB682B8B-76DE-6E4D-B2C4-7106F83C402C}" dt="2020-10-14T10:19:01.008" v="1150" actId="207"/>
          <ac:spMkLst>
            <pc:docMk/>
            <pc:sldMk cId="1743240700" sldId="542"/>
            <ac:spMk id="59" creationId="{505993A5-72AF-284C-920A-06E8156619BD}"/>
          </ac:spMkLst>
        </pc:spChg>
      </pc:sldChg>
      <pc:sldChg chg="addSp delSp modSp add mod">
        <pc:chgData name="WINDRIDGE Philip" userId="a20730c1-1805-4191-9c68-6e52c8725e9f" providerId="ADAL" clId="{AB682B8B-76DE-6E4D-B2C4-7106F83C402C}" dt="2020-10-14T10:16:41.354" v="1149" actId="207"/>
        <pc:sldMkLst>
          <pc:docMk/>
          <pc:sldMk cId="3555129035" sldId="543"/>
        </pc:sldMkLst>
        <pc:spChg chg="mod">
          <ac:chgData name="WINDRIDGE Philip" userId="a20730c1-1805-4191-9c68-6e52c8725e9f" providerId="ADAL" clId="{AB682B8B-76DE-6E4D-B2C4-7106F83C402C}" dt="2020-10-14T10:15:33.430" v="1144" actId="692"/>
          <ac:spMkLst>
            <pc:docMk/>
            <pc:sldMk cId="3555129035" sldId="543"/>
            <ac:spMk id="7" creationId="{44F333B4-A389-6342-AE04-5A9A7D1E714A}"/>
          </ac:spMkLst>
        </pc:spChg>
        <pc:spChg chg="mod">
          <ac:chgData name="WINDRIDGE Philip" userId="a20730c1-1805-4191-9c68-6e52c8725e9f" providerId="ADAL" clId="{AB682B8B-76DE-6E4D-B2C4-7106F83C402C}" dt="2020-10-14T10:16:00.345" v="1146" actId="207"/>
          <ac:spMkLst>
            <pc:docMk/>
            <pc:sldMk cId="3555129035" sldId="543"/>
            <ac:spMk id="55" creationId="{CB8B668C-5737-AC4B-BD0F-F38F8DE667EF}"/>
          </ac:spMkLst>
        </pc:spChg>
        <pc:spChg chg="mod">
          <ac:chgData name="WINDRIDGE Philip" userId="a20730c1-1805-4191-9c68-6e52c8725e9f" providerId="ADAL" clId="{AB682B8B-76DE-6E4D-B2C4-7106F83C402C}" dt="2020-10-14T10:16:17.235" v="1147" actId="207"/>
          <ac:spMkLst>
            <pc:docMk/>
            <pc:sldMk cId="3555129035" sldId="543"/>
            <ac:spMk id="56" creationId="{646C5645-FEB8-0440-8DA4-2464D6EB0938}"/>
          </ac:spMkLst>
        </pc:spChg>
        <pc:spChg chg="mod">
          <ac:chgData name="WINDRIDGE Philip" userId="a20730c1-1805-4191-9c68-6e52c8725e9f" providerId="ADAL" clId="{AB682B8B-76DE-6E4D-B2C4-7106F83C402C}" dt="2020-10-14T10:16:29.939" v="1148" actId="207"/>
          <ac:spMkLst>
            <pc:docMk/>
            <pc:sldMk cId="3555129035" sldId="543"/>
            <ac:spMk id="57" creationId="{AC49C892-D0FC-9F41-B7F3-B36E70039841}"/>
          </ac:spMkLst>
        </pc:spChg>
        <pc:spChg chg="mod">
          <ac:chgData name="WINDRIDGE Philip" userId="a20730c1-1805-4191-9c68-6e52c8725e9f" providerId="ADAL" clId="{AB682B8B-76DE-6E4D-B2C4-7106F83C402C}" dt="2020-10-14T10:16:41.354" v="1149" actId="207"/>
          <ac:spMkLst>
            <pc:docMk/>
            <pc:sldMk cId="3555129035" sldId="543"/>
            <ac:spMk id="58" creationId="{05F57029-706F-034F-AED5-18DF098A9F39}"/>
          </ac:spMkLst>
        </pc:spChg>
        <pc:spChg chg="mod">
          <ac:chgData name="WINDRIDGE Philip" userId="a20730c1-1805-4191-9c68-6e52c8725e9f" providerId="ADAL" clId="{AB682B8B-76DE-6E4D-B2C4-7106F83C402C}" dt="2020-10-14T10:15:43.845" v="1145" actId="207"/>
          <ac:spMkLst>
            <pc:docMk/>
            <pc:sldMk cId="3555129035" sldId="543"/>
            <ac:spMk id="59" creationId="{505993A5-72AF-284C-920A-06E8156619BD}"/>
          </ac:spMkLst>
        </pc:spChg>
        <pc:spChg chg="mod">
          <ac:chgData name="WINDRIDGE Philip" userId="a20730c1-1805-4191-9c68-6e52c8725e9f" providerId="ADAL" clId="{AB682B8B-76DE-6E4D-B2C4-7106F83C402C}" dt="2020-10-14T10:15:33.430" v="1144" actId="692"/>
          <ac:spMkLst>
            <pc:docMk/>
            <pc:sldMk cId="3555129035" sldId="543"/>
            <ac:spMk id="60" creationId="{527C827A-2FBA-3F49-8AD4-2FC16328DB1A}"/>
          </ac:spMkLst>
        </pc:spChg>
        <pc:spChg chg="del">
          <ac:chgData name="WINDRIDGE Philip" userId="a20730c1-1805-4191-9c68-6e52c8725e9f" providerId="ADAL" clId="{AB682B8B-76DE-6E4D-B2C4-7106F83C402C}" dt="2020-10-14T09:50:33.204" v="794" actId="478"/>
          <ac:spMkLst>
            <pc:docMk/>
            <pc:sldMk cId="3555129035" sldId="543"/>
            <ac:spMk id="61" creationId="{3E14213D-7801-9A4C-880C-9B9E1E1B1620}"/>
          </ac:spMkLst>
        </pc:spChg>
        <pc:spChg chg="mod">
          <ac:chgData name="WINDRIDGE Philip" userId="a20730c1-1805-4191-9c68-6e52c8725e9f" providerId="ADAL" clId="{AB682B8B-76DE-6E4D-B2C4-7106F83C402C}" dt="2020-10-14T10:15:33.430" v="1144" actId="692"/>
          <ac:spMkLst>
            <pc:docMk/>
            <pc:sldMk cId="3555129035" sldId="543"/>
            <ac:spMk id="62" creationId="{C97AAF1E-4C4A-014D-85FC-B64342FE5B00}"/>
          </ac:spMkLst>
        </pc:spChg>
        <pc:spChg chg="mod">
          <ac:chgData name="WINDRIDGE Philip" userId="a20730c1-1805-4191-9c68-6e52c8725e9f" providerId="ADAL" clId="{AB682B8B-76DE-6E4D-B2C4-7106F83C402C}" dt="2020-10-14T10:15:33.430" v="1144" actId="692"/>
          <ac:spMkLst>
            <pc:docMk/>
            <pc:sldMk cId="3555129035" sldId="543"/>
            <ac:spMk id="63" creationId="{7CDE4BBC-C62B-EF48-B913-8AA420E14AE1}"/>
          </ac:spMkLst>
        </pc:spChg>
        <pc:spChg chg="mod">
          <ac:chgData name="WINDRIDGE Philip" userId="a20730c1-1805-4191-9c68-6e52c8725e9f" providerId="ADAL" clId="{AB682B8B-76DE-6E4D-B2C4-7106F83C402C}" dt="2020-10-14T09:51:31.751" v="826" actId="207"/>
          <ac:spMkLst>
            <pc:docMk/>
            <pc:sldMk cId="3555129035" sldId="543"/>
            <ac:spMk id="64" creationId="{6AB9C550-19AF-D94B-A07E-7636DFC0DF13}"/>
          </ac:spMkLst>
        </pc:spChg>
        <pc:spChg chg="add mod">
          <ac:chgData name="WINDRIDGE Philip" userId="a20730c1-1805-4191-9c68-6e52c8725e9f" providerId="ADAL" clId="{AB682B8B-76DE-6E4D-B2C4-7106F83C402C}" dt="2020-10-14T09:55:43.820" v="881" actId="1076"/>
          <ac:spMkLst>
            <pc:docMk/>
            <pc:sldMk cId="3555129035" sldId="543"/>
            <ac:spMk id="65" creationId="{AD62D1A5-311B-674C-A2AC-46F28BAC6C31}"/>
          </ac:spMkLst>
        </pc:spChg>
        <pc:spChg chg="add del mod">
          <ac:chgData name="WINDRIDGE Philip" userId="a20730c1-1805-4191-9c68-6e52c8725e9f" providerId="ADAL" clId="{AB682B8B-76DE-6E4D-B2C4-7106F83C402C}" dt="2020-10-14T09:55:50.865" v="883"/>
          <ac:spMkLst>
            <pc:docMk/>
            <pc:sldMk cId="3555129035" sldId="543"/>
            <ac:spMk id="66" creationId="{3A6D0DC5-83CA-9D4A-A495-A6D11C8E0093}"/>
          </ac:spMkLst>
        </pc:spChg>
        <pc:spChg chg="add mod">
          <ac:chgData name="WINDRIDGE Philip" userId="a20730c1-1805-4191-9c68-6e52c8725e9f" providerId="ADAL" clId="{AB682B8B-76DE-6E4D-B2C4-7106F83C402C}" dt="2020-10-14T09:56:02.191" v="886" actId="14100"/>
          <ac:spMkLst>
            <pc:docMk/>
            <pc:sldMk cId="3555129035" sldId="543"/>
            <ac:spMk id="67" creationId="{D7F85A81-5D71-6241-953F-B486541BF437}"/>
          </ac:spMkLst>
        </pc:spChg>
        <pc:spChg chg="add mod">
          <ac:chgData name="WINDRIDGE Philip" userId="a20730c1-1805-4191-9c68-6e52c8725e9f" providerId="ADAL" clId="{AB682B8B-76DE-6E4D-B2C4-7106F83C402C}" dt="2020-10-14T09:56:19.695" v="891" actId="14100"/>
          <ac:spMkLst>
            <pc:docMk/>
            <pc:sldMk cId="3555129035" sldId="543"/>
            <ac:spMk id="68" creationId="{57170FFF-5E54-8B44-A031-DF7997A5DAA0}"/>
          </ac:spMkLst>
        </pc:spChg>
        <pc:spChg chg="add mod">
          <ac:chgData name="WINDRIDGE Philip" userId="a20730c1-1805-4191-9c68-6e52c8725e9f" providerId="ADAL" clId="{AB682B8B-76DE-6E4D-B2C4-7106F83C402C}" dt="2020-10-14T09:56:36.710" v="894" actId="14100"/>
          <ac:spMkLst>
            <pc:docMk/>
            <pc:sldMk cId="3555129035" sldId="543"/>
            <ac:spMk id="69" creationId="{E12BBA58-787B-AD4C-8803-88209FF17A1C}"/>
          </ac:spMkLst>
        </pc:spChg>
        <pc:spChg chg="add mod">
          <ac:chgData name="WINDRIDGE Philip" userId="a20730c1-1805-4191-9c68-6e52c8725e9f" providerId="ADAL" clId="{AB682B8B-76DE-6E4D-B2C4-7106F83C402C}" dt="2020-10-14T10:00:51.289" v="931" actId="1076"/>
          <ac:spMkLst>
            <pc:docMk/>
            <pc:sldMk cId="3555129035" sldId="543"/>
            <ac:spMk id="70" creationId="{8CE4B8CC-73A8-804D-A1AC-E3F517B1E503}"/>
          </ac:spMkLst>
        </pc:spChg>
        <pc:spChg chg="mod">
          <ac:chgData name="WINDRIDGE Philip" userId="a20730c1-1805-4191-9c68-6e52c8725e9f" providerId="ADAL" clId="{AB682B8B-76DE-6E4D-B2C4-7106F83C402C}" dt="2020-10-14T10:00:35.698" v="928"/>
          <ac:spMkLst>
            <pc:docMk/>
            <pc:sldMk cId="3555129035" sldId="543"/>
            <ac:spMk id="72" creationId="{A942E66D-445E-A74C-8035-A4CF75CC96E8}"/>
          </ac:spMkLst>
        </pc:spChg>
        <pc:spChg chg="mod">
          <ac:chgData name="WINDRIDGE Philip" userId="a20730c1-1805-4191-9c68-6e52c8725e9f" providerId="ADAL" clId="{AB682B8B-76DE-6E4D-B2C4-7106F83C402C}" dt="2020-10-14T10:01:02.118" v="933"/>
          <ac:spMkLst>
            <pc:docMk/>
            <pc:sldMk cId="3555129035" sldId="543"/>
            <ac:spMk id="75" creationId="{367FDEE0-EE93-5742-9FD5-940B91971CBC}"/>
          </ac:spMkLst>
        </pc:spChg>
        <pc:spChg chg="mod">
          <ac:chgData name="WINDRIDGE Philip" userId="a20730c1-1805-4191-9c68-6e52c8725e9f" providerId="ADAL" clId="{AB682B8B-76DE-6E4D-B2C4-7106F83C402C}" dt="2020-10-14T10:01:11.543" v="935"/>
          <ac:spMkLst>
            <pc:docMk/>
            <pc:sldMk cId="3555129035" sldId="543"/>
            <ac:spMk id="78" creationId="{49310076-79C3-2146-9DC9-2414CDA76CD9}"/>
          </ac:spMkLst>
        </pc:spChg>
        <pc:spChg chg="mod">
          <ac:chgData name="WINDRIDGE Philip" userId="a20730c1-1805-4191-9c68-6e52c8725e9f" providerId="ADAL" clId="{AB682B8B-76DE-6E4D-B2C4-7106F83C402C}" dt="2020-10-14T10:01:31.944" v="939"/>
          <ac:spMkLst>
            <pc:docMk/>
            <pc:sldMk cId="3555129035" sldId="543"/>
            <ac:spMk id="81" creationId="{B3207123-CF5D-F044-B4FE-6C284B7FADDA}"/>
          </ac:spMkLst>
        </pc:spChg>
        <pc:spChg chg="mod">
          <ac:chgData name="WINDRIDGE Philip" userId="a20730c1-1805-4191-9c68-6e52c8725e9f" providerId="ADAL" clId="{AB682B8B-76DE-6E4D-B2C4-7106F83C402C}" dt="2020-10-14T10:01:44.896" v="941"/>
          <ac:spMkLst>
            <pc:docMk/>
            <pc:sldMk cId="3555129035" sldId="543"/>
            <ac:spMk id="84" creationId="{067B4BBF-8E4D-7745-97D3-BD583F4A152D}"/>
          </ac:spMkLst>
        </pc:spChg>
        <pc:grpChg chg="mod">
          <ac:chgData name="WINDRIDGE Philip" userId="a20730c1-1805-4191-9c68-6e52c8725e9f" providerId="ADAL" clId="{AB682B8B-76DE-6E4D-B2C4-7106F83C402C}" dt="2020-10-14T09:56:08.449" v="889" actId="1076"/>
          <ac:grpSpMkLst>
            <pc:docMk/>
            <pc:sldMk cId="3555129035" sldId="543"/>
            <ac:grpSpMk id="5" creationId="{397FE490-85AF-C44B-900C-F32F1B1C0F1B}"/>
          </ac:grpSpMkLst>
        </pc:grpChg>
        <pc:grpChg chg="add mod">
          <ac:chgData name="WINDRIDGE Philip" userId="a20730c1-1805-4191-9c68-6e52c8725e9f" providerId="ADAL" clId="{AB682B8B-76DE-6E4D-B2C4-7106F83C402C}" dt="2020-10-14T10:00:59.653" v="932" actId="1076"/>
          <ac:grpSpMkLst>
            <pc:docMk/>
            <pc:sldMk cId="3555129035" sldId="543"/>
            <ac:grpSpMk id="31" creationId="{48253EF5-8E21-D548-B80E-02EFB356E91F}"/>
          </ac:grpSpMkLst>
        </pc:grpChg>
        <pc:grpChg chg="add mod">
          <ac:chgData name="WINDRIDGE Philip" userId="a20730c1-1805-4191-9c68-6e52c8725e9f" providerId="ADAL" clId="{AB682B8B-76DE-6E4D-B2C4-7106F83C402C}" dt="2020-10-14T10:00:43.712" v="929" actId="1076"/>
          <ac:grpSpMkLst>
            <pc:docMk/>
            <pc:sldMk cId="3555129035" sldId="543"/>
            <ac:grpSpMk id="71" creationId="{D5C54F9D-FF12-F047-BFD9-77AAB562B1E5}"/>
          </ac:grpSpMkLst>
        </pc:grpChg>
        <pc:grpChg chg="add mod">
          <ac:chgData name="WINDRIDGE Philip" userId="a20730c1-1805-4191-9c68-6e52c8725e9f" providerId="ADAL" clId="{AB682B8B-76DE-6E4D-B2C4-7106F83C402C}" dt="2020-10-14T10:01:09.362" v="934" actId="1076"/>
          <ac:grpSpMkLst>
            <pc:docMk/>
            <pc:sldMk cId="3555129035" sldId="543"/>
            <ac:grpSpMk id="74" creationId="{E50AC74B-C87B-2248-A0AD-1B7F949F3E99}"/>
          </ac:grpSpMkLst>
        </pc:grpChg>
        <pc:grpChg chg="add mod">
          <ac:chgData name="WINDRIDGE Philip" userId="a20730c1-1805-4191-9c68-6e52c8725e9f" providerId="ADAL" clId="{AB682B8B-76DE-6E4D-B2C4-7106F83C402C}" dt="2020-10-14T10:01:30.039" v="938" actId="1076"/>
          <ac:grpSpMkLst>
            <pc:docMk/>
            <pc:sldMk cId="3555129035" sldId="543"/>
            <ac:grpSpMk id="77" creationId="{CC2B91F9-1496-3A48-8C8D-521CC24E013C}"/>
          </ac:grpSpMkLst>
        </pc:grpChg>
        <pc:grpChg chg="add mod">
          <ac:chgData name="WINDRIDGE Philip" userId="a20730c1-1805-4191-9c68-6e52c8725e9f" providerId="ADAL" clId="{AB682B8B-76DE-6E4D-B2C4-7106F83C402C}" dt="2020-10-14T10:01:43.094" v="940" actId="1076"/>
          <ac:grpSpMkLst>
            <pc:docMk/>
            <pc:sldMk cId="3555129035" sldId="543"/>
            <ac:grpSpMk id="80" creationId="{1F86899D-D76D-F74D-ABC7-A4F391DA0158}"/>
          </ac:grpSpMkLst>
        </pc:grpChg>
        <pc:grpChg chg="add mod">
          <ac:chgData name="WINDRIDGE Philip" userId="a20730c1-1805-4191-9c68-6e52c8725e9f" providerId="ADAL" clId="{AB682B8B-76DE-6E4D-B2C4-7106F83C402C}" dt="2020-10-14T10:01:53.144" v="942" actId="1076"/>
          <ac:grpSpMkLst>
            <pc:docMk/>
            <pc:sldMk cId="3555129035" sldId="543"/>
            <ac:grpSpMk id="83" creationId="{B2B619CF-F98C-4644-8331-AFD9D442B2A4}"/>
          </ac:grpSpMkLst>
        </pc:grpChg>
        <pc:cxnChg chg="add mod">
          <ac:chgData name="WINDRIDGE Philip" userId="a20730c1-1805-4191-9c68-6e52c8725e9f" providerId="ADAL" clId="{AB682B8B-76DE-6E4D-B2C4-7106F83C402C}" dt="2020-10-14T10:00:26.077" v="926" actId="164"/>
          <ac:cxnSpMkLst>
            <pc:docMk/>
            <pc:sldMk cId="3555129035" sldId="543"/>
            <ac:cxnSpMk id="8" creationId="{066AA14F-BD27-5A4B-8C2D-DB9EF02E248C}"/>
          </ac:cxnSpMkLst>
        </pc:cxnChg>
        <pc:cxnChg chg="mod">
          <ac:chgData name="WINDRIDGE Philip" userId="a20730c1-1805-4191-9c68-6e52c8725e9f" providerId="ADAL" clId="{AB682B8B-76DE-6E4D-B2C4-7106F83C402C}" dt="2020-10-14T10:00:35.698" v="928"/>
          <ac:cxnSpMkLst>
            <pc:docMk/>
            <pc:sldMk cId="3555129035" sldId="543"/>
            <ac:cxnSpMk id="73" creationId="{8BDEEAFF-D9DE-5A4F-9336-97579827E127}"/>
          </ac:cxnSpMkLst>
        </pc:cxnChg>
        <pc:cxnChg chg="mod">
          <ac:chgData name="WINDRIDGE Philip" userId="a20730c1-1805-4191-9c68-6e52c8725e9f" providerId="ADAL" clId="{AB682B8B-76DE-6E4D-B2C4-7106F83C402C}" dt="2020-10-14T10:01:02.118" v="933"/>
          <ac:cxnSpMkLst>
            <pc:docMk/>
            <pc:sldMk cId="3555129035" sldId="543"/>
            <ac:cxnSpMk id="76" creationId="{5940118A-7CF2-5F44-A03C-C1EB9A67BE69}"/>
          </ac:cxnSpMkLst>
        </pc:cxnChg>
        <pc:cxnChg chg="mod">
          <ac:chgData name="WINDRIDGE Philip" userId="a20730c1-1805-4191-9c68-6e52c8725e9f" providerId="ADAL" clId="{AB682B8B-76DE-6E4D-B2C4-7106F83C402C}" dt="2020-10-14T10:01:11.543" v="935"/>
          <ac:cxnSpMkLst>
            <pc:docMk/>
            <pc:sldMk cId="3555129035" sldId="543"/>
            <ac:cxnSpMk id="79" creationId="{095D9AFE-EAFB-CA4A-BF93-86AB6BD5D58F}"/>
          </ac:cxnSpMkLst>
        </pc:cxnChg>
        <pc:cxnChg chg="mod">
          <ac:chgData name="WINDRIDGE Philip" userId="a20730c1-1805-4191-9c68-6e52c8725e9f" providerId="ADAL" clId="{AB682B8B-76DE-6E4D-B2C4-7106F83C402C}" dt="2020-10-14T10:01:31.944" v="939"/>
          <ac:cxnSpMkLst>
            <pc:docMk/>
            <pc:sldMk cId="3555129035" sldId="543"/>
            <ac:cxnSpMk id="82" creationId="{E24FCCE6-18D3-9248-9127-A076A60F1100}"/>
          </ac:cxnSpMkLst>
        </pc:cxnChg>
        <pc:cxnChg chg="mod">
          <ac:chgData name="WINDRIDGE Philip" userId="a20730c1-1805-4191-9c68-6e52c8725e9f" providerId="ADAL" clId="{AB682B8B-76DE-6E4D-B2C4-7106F83C402C}" dt="2020-10-14T10:01:44.896" v="941"/>
          <ac:cxnSpMkLst>
            <pc:docMk/>
            <pc:sldMk cId="3555129035" sldId="543"/>
            <ac:cxnSpMk id="85" creationId="{5B77A249-3FA7-7346-B0EE-B33D936F4154}"/>
          </ac:cxnSpMkLst>
        </pc:cxnChg>
      </pc:sldChg>
      <pc:sldChg chg="delSp modSp add mod">
        <pc:chgData name="WINDRIDGE Philip" userId="a20730c1-1805-4191-9c68-6e52c8725e9f" providerId="ADAL" clId="{AB682B8B-76DE-6E4D-B2C4-7106F83C402C}" dt="2020-10-14T10:21:53.539" v="1195" actId="20577"/>
        <pc:sldMkLst>
          <pc:docMk/>
          <pc:sldMk cId="3554828215" sldId="544"/>
        </pc:sldMkLst>
        <pc:spChg chg="del">
          <ac:chgData name="WINDRIDGE Philip" userId="a20730c1-1805-4191-9c68-6e52c8725e9f" providerId="ADAL" clId="{AB682B8B-76DE-6E4D-B2C4-7106F83C402C}" dt="2020-10-14T10:21:39.497" v="1156" actId="478"/>
          <ac:spMkLst>
            <pc:docMk/>
            <pc:sldMk cId="3554828215" sldId="544"/>
            <ac:spMk id="18" creationId="{2468B689-E28C-6940-BAED-A153FA8153FC}"/>
          </ac:spMkLst>
        </pc:spChg>
        <pc:spChg chg="mod">
          <ac:chgData name="WINDRIDGE Philip" userId="a20730c1-1805-4191-9c68-6e52c8725e9f" providerId="ADAL" clId="{AB682B8B-76DE-6E4D-B2C4-7106F83C402C}" dt="2020-10-14T10:21:53.539" v="1195" actId="20577"/>
          <ac:spMkLst>
            <pc:docMk/>
            <pc:sldMk cId="3554828215" sldId="544"/>
            <ac:spMk id="55" creationId="{CB8B668C-5737-AC4B-BD0F-F38F8DE667EF}"/>
          </ac:spMkLst>
        </pc:spChg>
        <pc:spChg chg="del">
          <ac:chgData name="WINDRIDGE Philip" userId="a20730c1-1805-4191-9c68-6e52c8725e9f" providerId="ADAL" clId="{AB682B8B-76DE-6E4D-B2C4-7106F83C402C}" dt="2020-10-14T10:21:29.729" v="1154" actId="478"/>
          <ac:spMkLst>
            <pc:docMk/>
            <pc:sldMk cId="3554828215" sldId="544"/>
            <ac:spMk id="56" creationId="{670D96BB-73D4-184D-9F9B-3F21A472AECD}"/>
          </ac:spMkLst>
        </pc:spChg>
        <pc:cxnChg chg="del">
          <ac:chgData name="WINDRIDGE Philip" userId="a20730c1-1805-4191-9c68-6e52c8725e9f" providerId="ADAL" clId="{AB682B8B-76DE-6E4D-B2C4-7106F83C402C}" dt="2020-10-14T10:21:33.121" v="1155" actId="478"/>
          <ac:cxnSpMkLst>
            <pc:docMk/>
            <pc:sldMk cId="3554828215" sldId="544"/>
            <ac:cxnSpMk id="8" creationId="{227F6B1E-9942-8B4E-892D-710AE197D9B0}"/>
          </ac:cxnSpMkLst>
        </pc:cxnChg>
      </pc:sldChg>
      <pc:sldChg chg="addSp delSp modSp add mod ord">
        <pc:chgData name="WINDRIDGE Philip" userId="a20730c1-1805-4191-9c68-6e52c8725e9f" providerId="ADAL" clId="{AB682B8B-76DE-6E4D-B2C4-7106F83C402C}" dt="2020-10-14T12:07:20.653" v="1434"/>
        <pc:sldMkLst>
          <pc:docMk/>
          <pc:sldMk cId="2972223731" sldId="545"/>
        </pc:sldMkLst>
        <pc:spChg chg="add mod">
          <ac:chgData name="WINDRIDGE Philip" userId="a20730c1-1805-4191-9c68-6e52c8725e9f" providerId="ADAL" clId="{AB682B8B-76DE-6E4D-B2C4-7106F83C402C}" dt="2020-10-14T12:07:20.653" v="1434"/>
          <ac:spMkLst>
            <pc:docMk/>
            <pc:sldMk cId="2972223731" sldId="545"/>
            <ac:spMk id="15" creationId="{862F48AD-8196-F14A-9C10-C287595718B7}"/>
          </ac:spMkLst>
        </pc:spChg>
        <pc:spChg chg="del">
          <ac:chgData name="WINDRIDGE Philip" userId="a20730c1-1805-4191-9c68-6e52c8725e9f" providerId="ADAL" clId="{AB682B8B-76DE-6E4D-B2C4-7106F83C402C}" dt="2020-10-14T12:07:08.507" v="1433" actId="478"/>
          <ac:spMkLst>
            <pc:docMk/>
            <pc:sldMk cId="2972223731" sldId="545"/>
            <ac:spMk id="23" creationId="{81382288-6678-6942-898B-5C6DACA97B86}"/>
          </ac:spMkLst>
        </pc:spChg>
        <pc:spChg chg="del">
          <ac:chgData name="WINDRIDGE Philip" userId="a20730c1-1805-4191-9c68-6e52c8725e9f" providerId="ADAL" clId="{AB682B8B-76DE-6E4D-B2C4-7106F83C402C}" dt="2020-10-14T12:07:08.507" v="1433" actId="478"/>
          <ac:spMkLst>
            <pc:docMk/>
            <pc:sldMk cId="2972223731" sldId="545"/>
            <ac:spMk id="24" creationId="{13625114-8680-034E-ACD4-6405C52DFADF}"/>
          </ac:spMkLst>
        </pc:spChg>
        <pc:spChg chg="del">
          <ac:chgData name="WINDRIDGE Philip" userId="a20730c1-1805-4191-9c68-6e52c8725e9f" providerId="ADAL" clId="{AB682B8B-76DE-6E4D-B2C4-7106F83C402C}" dt="2020-10-14T12:07:08.507" v="1433" actId="478"/>
          <ac:spMkLst>
            <pc:docMk/>
            <pc:sldMk cId="2972223731" sldId="545"/>
            <ac:spMk id="25" creationId="{2BD4CEAB-0A08-9846-8EDD-E02046FE5612}"/>
          </ac:spMkLst>
        </pc:spChg>
        <pc:spChg chg="del">
          <ac:chgData name="WINDRIDGE Philip" userId="a20730c1-1805-4191-9c68-6e52c8725e9f" providerId="ADAL" clId="{AB682B8B-76DE-6E4D-B2C4-7106F83C402C}" dt="2020-10-14T12:07:08.507" v="1433" actId="478"/>
          <ac:spMkLst>
            <pc:docMk/>
            <pc:sldMk cId="2972223731" sldId="545"/>
            <ac:spMk id="26" creationId="{DFD8E623-2F62-124A-BCC7-D1161354EDDC}"/>
          </ac:spMkLst>
        </pc:spChg>
        <pc:spChg chg="del">
          <ac:chgData name="WINDRIDGE Philip" userId="a20730c1-1805-4191-9c68-6e52c8725e9f" providerId="ADAL" clId="{AB682B8B-76DE-6E4D-B2C4-7106F83C402C}" dt="2020-10-14T12:07:08.507" v="1433" actId="478"/>
          <ac:spMkLst>
            <pc:docMk/>
            <pc:sldMk cId="2972223731" sldId="545"/>
            <ac:spMk id="27" creationId="{F12F5010-041D-4944-8A9C-0F4033563B84}"/>
          </ac:spMkLst>
        </pc:spChg>
        <pc:spChg chg="del">
          <ac:chgData name="WINDRIDGE Philip" userId="a20730c1-1805-4191-9c68-6e52c8725e9f" providerId="ADAL" clId="{AB682B8B-76DE-6E4D-B2C4-7106F83C402C}" dt="2020-10-14T12:07:08.507" v="1433" actId="478"/>
          <ac:spMkLst>
            <pc:docMk/>
            <pc:sldMk cId="2972223731" sldId="545"/>
            <ac:spMk id="28" creationId="{6B618358-805B-0047-9642-3F29FF39F32E}"/>
          </ac:spMkLst>
        </pc:spChg>
      </pc:sldChg>
      <pc:sldChg chg="addSp delSp modSp add mod">
        <pc:chgData name="WINDRIDGE Philip" userId="a20730c1-1805-4191-9c68-6e52c8725e9f" providerId="ADAL" clId="{AB682B8B-76DE-6E4D-B2C4-7106F83C402C}" dt="2020-10-14T12:07:42.268" v="1436"/>
        <pc:sldMkLst>
          <pc:docMk/>
          <pc:sldMk cId="1772262371" sldId="546"/>
        </pc:sldMkLst>
        <pc:spChg chg="add del mod">
          <ac:chgData name="WINDRIDGE Philip" userId="a20730c1-1805-4191-9c68-6e52c8725e9f" providerId="ADAL" clId="{AB682B8B-76DE-6E4D-B2C4-7106F83C402C}" dt="2020-10-14T11:57:51.155" v="1308" actId="21"/>
          <ac:spMkLst>
            <pc:docMk/>
            <pc:sldMk cId="1772262371" sldId="546"/>
            <ac:spMk id="10" creationId="{2997ED46-C7E3-7A40-8ED3-3257FD9E29A9}"/>
          </ac:spMkLst>
        </pc:spChg>
        <pc:spChg chg="add mod">
          <ac:chgData name="WINDRIDGE Philip" userId="a20730c1-1805-4191-9c68-6e52c8725e9f" providerId="ADAL" clId="{AB682B8B-76DE-6E4D-B2C4-7106F83C402C}" dt="2020-10-14T12:07:42.268" v="1436"/>
          <ac:spMkLst>
            <pc:docMk/>
            <pc:sldMk cId="1772262371" sldId="546"/>
            <ac:spMk id="11" creationId="{B4E75B20-8503-244F-9938-CDF9D2F22BE8}"/>
          </ac:spMkLst>
        </pc:spChg>
        <pc:spChg chg="del">
          <ac:chgData name="WINDRIDGE Philip" userId="a20730c1-1805-4191-9c68-6e52c8725e9f" providerId="ADAL" clId="{AB682B8B-76DE-6E4D-B2C4-7106F83C402C}" dt="2020-10-14T12:07:41.681" v="1435" actId="478"/>
          <ac:spMkLst>
            <pc:docMk/>
            <pc:sldMk cId="1772262371" sldId="546"/>
            <ac:spMk id="15" creationId="{2517C523-A416-BA4A-9B94-EA3574780E31}"/>
          </ac:spMkLst>
        </pc:spChg>
      </pc:sldChg>
      <pc:sldChg chg="addSp delSp modSp add mod">
        <pc:chgData name="WINDRIDGE Philip" userId="a20730c1-1805-4191-9c68-6e52c8725e9f" providerId="ADAL" clId="{AB682B8B-76DE-6E4D-B2C4-7106F83C402C}" dt="2020-10-15T00:30:21.445" v="2391" actId="20577"/>
        <pc:sldMkLst>
          <pc:docMk/>
          <pc:sldMk cId="3669438119" sldId="547"/>
        </pc:sldMkLst>
        <pc:spChg chg="add del mod">
          <ac:chgData name="WINDRIDGE Philip" userId="a20730c1-1805-4191-9c68-6e52c8725e9f" providerId="ADAL" clId="{AB682B8B-76DE-6E4D-B2C4-7106F83C402C}" dt="2020-10-14T12:05:41.675" v="1416" actId="478"/>
          <ac:spMkLst>
            <pc:docMk/>
            <pc:sldMk cId="3669438119" sldId="547"/>
            <ac:spMk id="11" creationId="{7D6601D4-9B23-2643-AAAF-08A6ACC0A5C2}"/>
          </ac:spMkLst>
        </pc:spChg>
        <pc:spChg chg="mod">
          <ac:chgData name="WINDRIDGE Philip" userId="a20730c1-1805-4191-9c68-6e52c8725e9f" providerId="ADAL" clId="{AB682B8B-76DE-6E4D-B2C4-7106F83C402C}" dt="2020-10-14T12:06:10.146" v="1430" actId="108"/>
          <ac:spMkLst>
            <pc:docMk/>
            <pc:sldMk cId="3669438119" sldId="547"/>
            <ac:spMk id="14" creationId="{D22EF2E8-9763-4441-901C-8046924FC024}"/>
          </ac:spMkLst>
        </pc:spChg>
        <pc:spChg chg="mod">
          <ac:chgData name="WINDRIDGE Philip" userId="a20730c1-1805-4191-9c68-6e52c8725e9f" providerId="ADAL" clId="{AB682B8B-76DE-6E4D-B2C4-7106F83C402C}" dt="2020-10-14T11:59:48.794" v="1353" actId="1076"/>
          <ac:spMkLst>
            <pc:docMk/>
            <pc:sldMk cId="3669438119" sldId="547"/>
            <ac:spMk id="15" creationId="{2517C523-A416-BA4A-9B94-EA3574780E31}"/>
          </ac:spMkLst>
        </pc:spChg>
        <pc:spChg chg="mod">
          <ac:chgData name="WINDRIDGE Philip" userId="a20730c1-1805-4191-9c68-6e52c8725e9f" providerId="ADAL" clId="{AB682B8B-76DE-6E4D-B2C4-7106F83C402C}" dt="2020-10-15T00:30:21.445" v="2391" actId="20577"/>
          <ac:spMkLst>
            <pc:docMk/>
            <pc:sldMk cId="3669438119" sldId="547"/>
            <ac:spMk id="16" creationId="{0849D623-9739-D84B-BE14-27DDDDEB7723}"/>
          </ac:spMkLst>
        </pc:spChg>
      </pc:sldChg>
      <pc:sldChg chg="addSp delSp modSp add mod">
        <pc:chgData name="WINDRIDGE Philip" userId="a20730c1-1805-4191-9c68-6e52c8725e9f" providerId="ADAL" clId="{AB682B8B-76DE-6E4D-B2C4-7106F83C402C}" dt="2020-10-15T00:32:27.859" v="2422" actId="207"/>
        <pc:sldMkLst>
          <pc:docMk/>
          <pc:sldMk cId="6911127" sldId="548"/>
        </pc:sldMkLst>
        <pc:spChg chg="mod">
          <ac:chgData name="WINDRIDGE Philip" userId="a20730c1-1805-4191-9c68-6e52c8725e9f" providerId="ADAL" clId="{AB682B8B-76DE-6E4D-B2C4-7106F83C402C}" dt="2020-10-14T12:01:45.415" v="1386" actId="20577"/>
          <ac:spMkLst>
            <pc:docMk/>
            <pc:sldMk cId="6911127" sldId="548"/>
            <ac:spMk id="2" creationId="{76D65599-8A2E-C149-8D68-3EFC0B49AD04}"/>
          </ac:spMkLst>
        </pc:spChg>
        <pc:spChg chg="del">
          <ac:chgData name="WINDRIDGE Philip" userId="a20730c1-1805-4191-9c68-6e52c8725e9f" providerId="ADAL" clId="{AB682B8B-76DE-6E4D-B2C4-7106F83C402C}" dt="2020-10-14T12:01:30.713" v="1374" actId="478"/>
          <ac:spMkLst>
            <pc:docMk/>
            <pc:sldMk cId="6911127" sldId="548"/>
            <ac:spMk id="3" creationId="{75F9FCF1-FD70-7446-8C5A-22FF9A92D6AF}"/>
          </ac:spMkLst>
        </pc:spChg>
        <pc:spChg chg="mod">
          <ac:chgData name="WINDRIDGE Philip" userId="a20730c1-1805-4191-9c68-6e52c8725e9f" providerId="ADAL" clId="{AB682B8B-76DE-6E4D-B2C4-7106F83C402C}" dt="2020-10-14T12:01:32.142" v="1375"/>
          <ac:spMkLst>
            <pc:docMk/>
            <pc:sldMk cId="6911127" sldId="548"/>
            <ac:spMk id="5" creationId="{AD47681D-70DF-E248-8BC7-2A938C78E667}"/>
          </ac:spMkLst>
        </pc:spChg>
        <pc:spChg chg="mod">
          <ac:chgData name="WINDRIDGE Philip" userId="a20730c1-1805-4191-9c68-6e52c8725e9f" providerId="ADAL" clId="{AB682B8B-76DE-6E4D-B2C4-7106F83C402C}" dt="2020-10-14T12:01:32.142" v="1375"/>
          <ac:spMkLst>
            <pc:docMk/>
            <pc:sldMk cId="6911127" sldId="548"/>
            <ac:spMk id="6" creationId="{311B4475-6546-D448-9672-2CC7071D30CC}"/>
          </ac:spMkLst>
        </pc:spChg>
        <pc:spChg chg="mod">
          <ac:chgData name="WINDRIDGE Philip" userId="a20730c1-1805-4191-9c68-6e52c8725e9f" providerId="ADAL" clId="{AB682B8B-76DE-6E4D-B2C4-7106F83C402C}" dt="2020-10-14T12:01:32.142" v="1375"/>
          <ac:spMkLst>
            <pc:docMk/>
            <pc:sldMk cId="6911127" sldId="548"/>
            <ac:spMk id="7" creationId="{E70527A3-2C3E-5247-8E02-5C1577C313B0}"/>
          </ac:spMkLst>
        </pc:spChg>
        <pc:spChg chg="mod">
          <ac:chgData name="WINDRIDGE Philip" userId="a20730c1-1805-4191-9c68-6e52c8725e9f" providerId="ADAL" clId="{AB682B8B-76DE-6E4D-B2C4-7106F83C402C}" dt="2020-10-14T12:01:32.142" v="1375"/>
          <ac:spMkLst>
            <pc:docMk/>
            <pc:sldMk cId="6911127" sldId="548"/>
            <ac:spMk id="8" creationId="{60AFAB38-0463-9046-82AC-187F67D562C5}"/>
          </ac:spMkLst>
        </pc:spChg>
        <pc:spChg chg="mod">
          <ac:chgData name="WINDRIDGE Philip" userId="a20730c1-1805-4191-9c68-6e52c8725e9f" providerId="ADAL" clId="{AB682B8B-76DE-6E4D-B2C4-7106F83C402C}" dt="2020-10-14T12:01:32.142" v="1375"/>
          <ac:spMkLst>
            <pc:docMk/>
            <pc:sldMk cId="6911127" sldId="548"/>
            <ac:spMk id="9" creationId="{7F21C1C9-A5DC-0A46-8E84-F8D819F9F9C3}"/>
          </ac:spMkLst>
        </pc:spChg>
        <pc:spChg chg="mod">
          <ac:chgData name="WINDRIDGE Philip" userId="a20730c1-1805-4191-9c68-6e52c8725e9f" providerId="ADAL" clId="{AB682B8B-76DE-6E4D-B2C4-7106F83C402C}" dt="2020-10-14T12:01:32.142" v="1375"/>
          <ac:spMkLst>
            <pc:docMk/>
            <pc:sldMk cId="6911127" sldId="548"/>
            <ac:spMk id="10" creationId="{4BA4E6A3-D357-EE47-815E-ED7A410F6FCA}"/>
          </ac:spMkLst>
        </pc:spChg>
        <pc:spChg chg="mod">
          <ac:chgData name="WINDRIDGE Philip" userId="a20730c1-1805-4191-9c68-6e52c8725e9f" providerId="ADAL" clId="{AB682B8B-76DE-6E4D-B2C4-7106F83C402C}" dt="2020-10-14T12:01:32.142" v="1375"/>
          <ac:spMkLst>
            <pc:docMk/>
            <pc:sldMk cId="6911127" sldId="548"/>
            <ac:spMk id="14" creationId="{6437F675-5076-444E-83FA-E8671A493041}"/>
          </ac:spMkLst>
        </pc:spChg>
        <pc:spChg chg="mod">
          <ac:chgData name="WINDRIDGE Philip" userId="a20730c1-1805-4191-9c68-6e52c8725e9f" providerId="ADAL" clId="{AB682B8B-76DE-6E4D-B2C4-7106F83C402C}" dt="2020-10-14T12:01:32.142" v="1375"/>
          <ac:spMkLst>
            <pc:docMk/>
            <pc:sldMk cId="6911127" sldId="548"/>
            <ac:spMk id="15" creationId="{B7F8596C-DE49-DD4D-AADE-37354D69DB4B}"/>
          </ac:spMkLst>
        </pc:spChg>
        <pc:spChg chg="mod">
          <ac:chgData name="WINDRIDGE Philip" userId="a20730c1-1805-4191-9c68-6e52c8725e9f" providerId="ADAL" clId="{AB682B8B-76DE-6E4D-B2C4-7106F83C402C}" dt="2020-10-14T12:01:32.142" v="1375"/>
          <ac:spMkLst>
            <pc:docMk/>
            <pc:sldMk cId="6911127" sldId="548"/>
            <ac:spMk id="16" creationId="{EC1F791B-ACDD-4F45-910F-C293DA0CA1F7}"/>
          </ac:spMkLst>
        </pc:spChg>
        <pc:spChg chg="mod">
          <ac:chgData name="WINDRIDGE Philip" userId="a20730c1-1805-4191-9c68-6e52c8725e9f" providerId="ADAL" clId="{AB682B8B-76DE-6E4D-B2C4-7106F83C402C}" dt="2020-10-14T12:01:32.142" v="1375"/>
          <ac:spMkLst>
            <pc:docMk/>
            <pc:sldMk cId="6911127" sldId="548"/>
            <ac:spMk id="17" creationId="{12C7498D-EB8B-2741-9179-966A7CC41E4B}"/>
          </ac:spMkLst>
        </pc:spChg>
        <pc:spChg chg="mod">
          <ac:chgData name="WINDRIDGE Philip" userId="a20730c1-1805-4191-9c68-6e52c8725e9f" providerId="ADAL" clId="{AB682B8B-76DE-6E4D-B2C4-7106F83C402C}" dt="2020-10-14T12:01:32.142" v="1375"/>
          <ac:spMkLst>
            <pc:docMk/>
            <pc:sldMk cId="6911127" sldId="548"/>
            <ac:spMk id="18" creationId="{9FED4045-2007-7B4A-A47F-83C181137511}"/>
          </ac:spMkLst>
        </pc:spChg>
        <pc:spChg chg="mod">
          <ac:chgData name="WINDRIDGE Philip" userId="a20730c1-1805-4191-9c68-6e52c8725e9f" providerId="ADAL" clId="{AB682B8B-76DE-6E4D-B2C4-7106F83C402C}" dt="2020-10-14T12:01:32.142" v="1375"/>
          <ac:spMkLst>
            <pc:docMk/>
            <pc:sldMk cId="6911127" sldId="548"/>
            <ac:spMk id="22" creationId="{E8EF89E2-2381-8048-A16C-463446B9B2AC}"/>
          </ac:spMkLst>
        </pc:spChg>
        <pc:spChg chg="mod">
          <ac:chgData name="WINDRIDGE Philip" userId="a20730c1-1805-4191-9c68-6e52c8725e9f" providerId="ADAL" clId="{AB682B8B-76DE-6E4D-B2C4-7106F83C402C}" dt="2020-10-14T12:01:32.142" v="1375"/>
          <ac:spMkLst>
            <pc:docMk/>
            <pc:sldMk cId="6911127" sldId="548"/>
            <ac:spMk id="23" creationId="{C9F21C0D-9D7E-F845-90BB-597D71D57B30}"/>
          </ac:spMkLst>
        </pc:spChg>
        <pc:spChg chg="mod">
          <ac:chgData name="WINDRIDGE Philip" userId="a20730c1-1805-4191-9c68-6e52c8725e9f" providerId="ADAL" clId="{AB682B8B-76DE-6E4D-B2C4-7106F83C402C}" dt="2020-10-14T12:01:32.142" v="1375"/>
          <ac:spMkLst>
            <pc:docMk/>
            <pc:sldMk cId="6911127" sldId="548"/>
            <ac:spMk id="24" creationId="{87340F0E-664F-2343-A4BE-F7324A7B8618}"/>
          </ac:spMkLst>
        </pc:spChg>
        <pc:spChg chg="mod">
          <ac:chgData name="WINDRIDGE Philip" userId="a20730c1-1805-4191-9c68-6e52c8725e9f" providerId="ADAL" clId="{AB682B8B-76DE-6E4D-B2C4-7106F83C402C}" dt="2020-10-14T12:01:32.142" v="1375"/>
          <ac:spMkLst>
            <pc:docMk/>
            <pc:sldMk cId="6911127" sldId="548"/>
            <ac:spMk id="25" creationId="{C13FA16A-5A08-834E-8FEA-7C5337B491F8}"/>
          </ac:spMkLst>
        </pc:spChg>
        <pc:spChg chg="mod">
          <ac:chgData name="WINDRIDGE Philip" userId="a20730c1-1805-4191-9c68-6e52c8725e9f" providerId="ADAL" clId="{AB682B8B-76DE-6E4D-B2C4-7106F83C402C}" dt="2020-10-14T12:01:32.142" v="1375"/>
          <ac:spMkLst>
            <pc:docMk/>
            <pc:sldMk cId="6911127" sldId="548"/>
            <ac:spMk id="28" creationId="{E4BF2442-CF85-DC4E-AC23-1499FC635464}"/>
          </ac:spMkLst>
        </pc:spChg>
        <pc:spChg chg="mod">
          <ac:chgData name="WINDRIDGE Philip" userId="a20730c1-1805-4191-9c68-6e52c8725e9f" providerId="ADAL" clId="{AB682B8B-76DE-6E4D-B2C4-7106F83C402C}" dt="2020-10-14T12:01:32.142" v="1375"/>
          <ac:spMkLst>
            <pc:docMk/>
            <pc:sldMk cId="6911127" sldId="548"/>
            <ac:spMk id="29" creationId="{53C2DBD0-55C3-C74E-B4F6-097C27B57E86}"/>
          </ac:spMkLst>
        </pc:spChg>
        <pc:spChg chg="mod">
          <ac:chgData name="WINDRIDGE Philip" userId="a20730c1-1805-4191-9c68-6e52c8725e9f" providerId="ADAL" clId="{AB682B8B-76DE-6E4D-B2C4-7106F83C402C}" dt="2020-10-14T12:01:32.142" v="1375"/>
          <ac:spMkLst>
            <pc:docMk/>
            <pc:sldMk cId="6911127" sldId="548"/>
            <ac:spMk id="30" creationId="{6FE3465B-826F-8544-81B2-4883A2835F11}"/>
          </ac:spMkLst>
        </pc:spChg>
        <pc:spChg chg="mod">
          <ac:chgData name="WINDRIDGE Philip" userId="a20730c1-1805-4191-9c68-6e52c8725e9f" providerId="ADAL" clId="{AB682B8B-76DE-6E4D-B2C4-7106F83C402C}" dt="2020-10-14T12:01:32.142" v="1375"/>
          <ac:spMkLst>
            <pc:docMk/>
            <pc:sldMk cId="6911127" sldId="548"/>
            <ac:spMk id="31" creationId="{BB71ED35-AA3F-D044-842B-DF4840998737}"/>
          </ac:spMkLst>
        </pc:spChg>
        <pc:spChg chg="add mod topLvl">
          <ac:chgData name="WINDRIDGE Philip" userId="a20730c1-1805-4191-9c68-6e52c8725e9f" providerId="ADAL" clId="{AB682B8B-76DE-6E4D-B2C4-7106F83C402C}" dt="2020-10-15T00:02:25.810" v="1759" actId="1035"/>
          <ac:spMkLst>
            <pc:docMk/>
            <pc:sldMk cId="6911127" sldId="548"/>
            <ac:spMk id="42" creationId="{E2E27A97-D99F-9B43-B6E1-254474BED722}"/>
          </ac:spMkLst>
        </pc:spChg>
        <pc:spChg chg="add mod topLvl">
          <ac:chgData name="WINDRIDGE Philip" userId="a20730c1-1805-4191-9c68-6e52c8725e9f" providerId="ADAL" clId="{AB682B8B-76DE-6E4D-B2C4-7106F83C402C}" dt="2020-10-15T00:02:33.905" v="1760" actId="14100"/>
          <ac:spMkLst>
            <pc:docMk/>
            <pc:sldMk cId="6911127" sldId="548"/>
            <ac:spMk id="43" creationId="{9698B552-C686-674E-9A80-FFC22F0AA7DB}"/>
          </ac:spMkLst>
        </pc:spChg>
        <pc:spChg chg="add mod topLvl">
          <ac:chgData name="WINDRIDGE Philip" userId="a20730c1-1805-4191-9c68-6e52c8725e9f" providerId="ADAL" clId="{AB682B8B-76DE-6E4D-B2C4-7106F83C402C}" dt="2020-10-15T00:30:35" v="2414" actId="14100"/>
          <ac:spMkLst>
            <pc:docMk/>
            <pc:sldMk cId="6911127" sldId="548"/>
            <ac:spMk id="44" creationId="{E2258B60-D06E-F745-BD24-12D52CB29A65}"/>
          </ac:spMkLst>
        </pc:spChg>
        <pc:spChg chg="add del mod">
          <ac:chgData name="WINDRIDGE Philip" userId="a20730c1-1805-4191-9c68-6e52c8725e9f" providerId="ADAL" clId="{AB682B8B-76DE-6E4D-B2C4-7106F83C402C}" dt="2020-10-14T12:05:29.543" v="1415" actId="478"/>
          <ac:spMkLst>
            <pc:docMk/>
            <pc:sldMk cId="6911127" sldId="548"/>
            <ac:spMk id="45" creationId="{393B9E6B-F9E3-3E42-97BF-B136DD86AD4C}"/>
          </ac:spMkLst>
        </pc:spChg>
        <pc:spChg chg="add mod">
          <ac:chgData name="WINDRIDGE Philip" userId="a20730c1-1805-4191-9c68-6e52c8725e9f" providerId="ADAL" clId="{AB682B8B-76DE-6E4D-B2C4-7106F83C402C}" dt="2020-10-14T12:14:47.480" v="1522" actId="14100"/>
          <ac:spMkLst>
            <pc:docMk/>
            <pc:sldMk cId="6911127" sldId="548"/>
            <ac:spMk id="47" creationId="{22094379-853B-C449-B10C-2C983C5003D3}"/>
          </ac:spMkLst>
        </pc:spChg>
        <pc:spChg chg="add mod">
          <ac:chgData name="WINDRIDGE Philip" userId="a20730c1-1805-4191-9c68-6e52c8725e9f" providerId="ADAL" clId="{AB682B8B-76DE-6E4D-B2C4-7106F83C402C}" dt="2020-10-15T00:02:25.810" v="1759" actId="1035"/>
          <ac:spMkLst>
            <pc:docMk/>
            <pc:sldMk cId="6911127" sldId="548"/>
            <ac:spMk id="48" creationId="{3256CA73-F8B3-5748-8A44-2D21C0D01AF8}"/>
          </ac:spMkLst>
        </pc:spChg>
        <pc:spChg chg="add del mod">
          <ac:chgData name="WINDRIDGE Philip" userId="a20730c1-1805-4191-9c68-6e52c8725e9f" providerId="ADAL" clId="{AB682B8B-76DE-6E4D-B2C4-7106F83C402C}" dt="2020-10-15T00:30:40.648" v="2415" actId="478"/>
          <ac:spMkLst>
            <pc:docMk/>
            <pc:sldMk cId="6911127" sldId="548"/>
            <ac:spMk id="52" creationId="{CF21434C-9A34-6C4B-8035-EC388B5D0811}"/>
          </ac:spMkLst>
        </pc:spChg>
        <pc:spChg chg="add del mod">
          <ac:chgData name="WINDRIDGE Philip" userId="a20730c1-1805-4191-9c68-6e52c8725e9f" providerId="ADAL" clId="{AB682B8B-76DE-6E4D-B2C4-7106F83C402C}" dt="2020-10-15T00:19:05.375" v="2022" actId="478"/>
          <ac:spMkLst>
            <pc:docMk/>
            <pc:sldMk cId="6911127" sldId="548"/>
            <ac:spMk id="54" creationId="{50238F05-21C4-BD40-8F62-54696B6F12D7}"/>
          </ac:spMkLst>
        </pc:spChg>
        <pc:spChg chg="add mod">
          <ac:chgData name="WINDRIDGE Philip" userId="a20730c1-1805-4191-9c68-6e52c8725e9f" providerId="ADAL" clId="{AB682B8B-76DE-6E4D-B2C4-7106F83C402C}" dt="2020-10-15T00:04:04.530" v="1817" actId="14100"/>
          <ac:spMkLst>
            <pc:docMk/>
            <pc:sldMk cId="6911127" sldId="548"/>
            <ac:spMk id="55" creationId="{02314EC1-A57C-4E4B-9367-452D5CDE8332}"/>
          </ac:spMkLst>
        </pc:spChg>
        <pc:spChg chg="add mod">
          <ac:chgData name="WINDRIDGE Philip" userId="a20730c1-1805-4191-9c68-6e52c8725e9f" providerId="ADAL" clId="{AB682B8B-76DE-6E4D-B2C4-7106F83C402C}" dt="2020-10-15T00:32:27.859" v="2422" actId="207"/>
          <ac:spMkLst>
            <pc:docMk/>
            <pc:sldMk cId="6911127" sldId="548"/>
            <ac:spMk id="59" creationId="{FF03C029-E172-7C47-96BD-662100998671}"/>
          </ac:spMkLst>
        </pc:spChg>
        <pc:grpChg chg="add del mod">
          <ac:chgData name="WINDRIDGE Philip" userId="a20730c1-1805-4191-9c68-6e52c8725e9f" providerId="ADAL" clId="{AB682B8B-76DE-6E4D-B2C4-7106F83C402C}" dt="2020-10-14T12:13:14.837" v="1456" actId="478"/>
          <ac:grpSpMkLst>
            <pc:docMk/>
            <pc:sldMk cId="6911127" sldId="548"/>
            <ac:grpSpMk id="4" creationId="{345D2714-9750-BF40-BE62-A5052193678C}"/>
          </ac:grpSpMkLst>
        </pc:grpChg>
        <pc:grpChg chg="add del mod">
          <ac:chgData name="WINDRIDGE Philip" userId="a20730c1-1805-4191-9c68-6e52c8725e9f" providerId="ADAL" clId="{AB682B8B-76DE-6E4D-B2C4-7106F83C402C}" dt="2020-10-15T00:02:02.079" v="1728" actId="165"/>
          <ac:grpSpMkLst>
            <pc:docMk/>
            <pc:sldMk cId="6911127" sldId="548"/>
            <ac:grpSpMk id="46" creationId="{4492C057-273B-9649-BE7F-19823556E698}"/>
          </ac:grpSpMkLst>
        </pc:grpChg>
        <pc:cxnChg chg="mod">
          <ac:chgData name="WINDRIDGE Philip" userId="a20730c1-1805-4191-9c68-6e52c8725e9f" providerId="ADAL" clId="{AB682B8B-76DE-6E4D-B2C4-7106F83C402C}" dt="2020-10-14T12:01:32.142" v="1375"/>
          <ac:cxnSpMkLst>
            <pc:docMk/>
            <pc:sldMk cId="6911127" sldId="548"/>
            <ac:cxnSpMk id="11" creationId="{0392722F-7BCB-8749-B0AF-187386E1E85F}"/>
          </ac:cxnSpMkLst>
        </pc:cxnChg>
        <pc:cxnChg chg="mod">
          <ac:chgData name="WINDRIDGE Philip" userId="a20730c1-1805-4191-9c68-6e52c8725e9f" providerId="ADAL" clId="{AB682B8B-76DE-6E4D-B2C4-7106F83C402C}" dt="2020-10-14T12:01:32.142" v="1375"/>
          <ac:cxnSpMkLst>
            <pc:docMk/>
            <pc:sldMk cId="6911127" sldId="548"/>
            <ac:cxnSpMk id="12" creationId="{C233B0F8-FA16-CD43-8615-3BE45C35ED22}"/>
          </ac:cxnSpMkLst>
        </pc:cxnChg>
        <pc:cxnChg chg="mod">
          <ac:chgData name="WINDRIDGE Philip" userId="a20730c1-1805-4191-9c68-6e52c8725e9f" providerId="ADAL" clId="{AB682B8B-76DE-6E4D-B2C4-7106F83C402C}" dt="2020-10-14T12:01:32.142" v="1375"/>
          <ac:cxnSpMkLst>
            <pc:docMk/>
            <pc:sldMk cId="6911127" sldId="548"/>
            <ac:cxnSpMk id="13" creationId="{DEDF5603-5A63-C24B-AA4F-4E1C8F5C27C8}"/>
          </ac:cxnSpMkLst>
        </pc:cxnChg>
        <pc:cxnChg chg="mod">
          <ac:chgData name="WINDRIDGE Philip" userId="a20730c1-1805-4191-9c68-6e52c8725e9f" providerId="ADAL" clId="{AB682B8B-76DE-6E4D-B2C4-7106F83C402C}" dt="2020-10-14T12:01:32.142" v="1375"/>
          <ac:cxnSpMkLst>
            <pc:docMk/>
            <pc:sldMk cId="6911127" sldId="548"/>
            <ac:cxnSpMk id="19" creationId="{CDBAC0AA-84D3-ED49-AF4F-C35FE28041F1}"/>
          </ac:cxnSpMkLst>
        </pc:cxnChg>
        <pc:cxnChg chg="mod">
          <ac:chgData name="WINDRIDGE Philip" userId="a20730c1-1805-4191-9c68-6e52c8725e9f" providerId="ADAL" clId="{AB682B8B-76DE-6E4D-B2C4-7106F83C402C}" dt="2020-10-14T12:01:32.142" v="1375"/>
          <ac:cxnSpMkLst>
            <pc:docMk/>
            <pc:sldMk cId="6911127" sldId="548"/>
            <ac:cxnSpMk id="20" creationId="{8DCFEC3E-7937-B943-9ADD-4B5913BDCF5B}"/>
          </ac:cxnSpMkLst>
        </pc:cxnChg>
        <pc:cxnChg chg="mod">
          <ac:chgData name="WINDRIDGE Philip" userId="a20730c1-1805-4191-9c68-6e52c8725e9f" providerId="ADAL" clId="{AB682B8B-76DE-6E4D-B2C4-7106F83C402C}" dt="2020-10-14T12:01:32.142" v="1375"/>
          <ac:cxnSpMkLst>
            <pc:docMk/>
            <pc:sldMk cId="6911127" sldId="548"/>
            <ac:cxnSpMk id="21" creationId="{AA9C5AB4-F2AF-2A4E-85C6-5E32D1BB7EC4}"/>
          </ac:cxnSpMkLst>
        </pc:cxnChg>
        <pc:cxnChg chg="mod">
          <ac:chgData name="WINDRIDGE Philip" userId="a20730c1-1805-4191-9c68-6e52c8725e9f" providerId="ADAL" clId="{AB682B8B-76DE-6E4D-B2C4-7106F83C402C}" dt="2020-10-14T12:01:32.142" v="1375"/>
          <ac:cxnSpMkLst>
            <pc:docMk/>
            <pc:sldMk cId="6911127" sldId="548"/>
            <ac:cxnSpMk id="26" creationId="{EF27AB7C-7C71-E540-8E43-CCEECCF20B93}"/>
          </ac:cxnSpMkLst>
        </pc:cxnChg>
        <pc:cxnChg chg="mod">
          <ac:chgData name="WINDRIDGE Philip" userId="a20730c1-1805-4191-9c68-6e52c8725e9f" providerId="ADAL" clId="{AB682B8B-76DE-6E4D-B2C4-7106F83C402C}" dt="2020-10-14T12:01:32.142" v="1375"/>
          <ac:cxnSpMkLst>
            <pc:docMk/>
            <pc:sldMk cId="6911127" sldId="548"/>
            <ac:cxnSpMk id="27" creationId="{2DF2D706-EFBF-B74E-AEC5-508666CDAC87}"/>
          </ac:cxnSpMkLst>
        </pc:cxnChg>
        <pc:cxnChg chg="mod">
          <ac:chgData name="WINDRIDGE Philip" userId="a20730c1-1805-4191-9c68-6e52c8725e9f" providerId="ADAL" clId="{AB682B8B-76DE-6E4D-B2C4-7106F83C402C}" dt="2020-10-14T12:01:32.142" v="1375"/>
          <ac:cxnSpMkLst>
            <pc:docMk/>
            <pc:sldMk cId="6911127" sldId="548"/>
            <ac:cxnSpMk id="32" creationId="{5D701C49-28FC-5B43-BCA0-BC32374E2216}"/>
          </ac:cxnSpMkLst>
        </pc:cxnChg>
        <pc:cxnChg chg="mod">
          <ac:chgData name="WINDRIDGE Philip" userId="a20730c1-1805-4191-9c68-6e52c8725e9f" providerId="ADAL" clId="{AB682B8B-76DE-6E4D-B2C4-7106F83C402C}" dt="2020-10-14T12:01:32.142" v="1375"/>
          <ac:cxnSpMkLst>
            <pc:docMk/>
            <pc:sldMk cId="6911127" sldId="548"/>
            <ac:cxnSpMk id="33" creationId="{5D6D2C82-CF5D-9D4A-9234-45C9900526B9}"/>
          </ac:cxnSpMkLst>
        </pc:cxnChg>
        <pc:cxnChg chg="mod">
          <ac:chgData name="WINDRIDGE Philip" userId="a20730c1-1805-4191-9c68-6e52c8725e9f" providerId="ADAL" clId="{AB682B8B-76DE-6E4D-B2C4-7106F83C402C}" dt="2020-10-14T12:01:32.142" v="1375"/>
          <ac:cxnSpMkLst>
            <pc:docMk/>
            <pc:sldMk cId="6911127" sldId="548"/>
            <ac:cxnSpMk id="34" creationId="{976407AF-B0A4-0344-ABBE-C0B249FC4D1E}"/>
          </ac:cxnSpMkLst>
        </pc:cxnChg>
        <pc:cxnChg chg="mod">
          <ac:chgData name="WINDRIDGE Philip" userId="a20730c1-1805-4191-9c68-6e52c8725e9f" providerId="ADAL" clId="{AB682B8B-76DE-6E4D-B2C4-7106F83C402C}" dt="2020-10-14T12:01:32.142" v="1375"/>
          <ac:cxnSpMkLst>
            <pc:docMk/>
            <pc:sldMk cId="6911127" sldId="548"/>
            <ac:cxnSpMk id="35" creationId="{2D80387C-56C7-7347-A530-60738AFCF341}"/>
          </ac:cxnSpMkLst>
        </pc:cxnChg>
        <pc:cxnChg chg="mod">
          <ac:chgData name="WINDRIDGE Philip" userId="a20730c1-1805-4191-9c68-6e52c8725e9f" providerId="ADAL" clId="{AB682B8B-76DE-6E4D-B2C4-7106F83C402C}" dt="2020-10-14T12:01:32.142" v="1375"/>
          <ac:cxnSpMkLst>
            <pc:docMk/>
            <pc:sldMk cId="6911127" sldId="548"/>
            <ac:cxnSpMk id="36" creationId="{7F51182B-F795-4F4D-AF76-B52A5B0A1C32}"/>
          </ac:cxnSpMkLst>
        </pc:cxnChg>
        <pc:cxnChg chg="mod">
          <ac:chgData name="WINDRIDGE Philip" userId="a20730c1-1805-4191-9c68-6e52c8725e9f" providerId="ADAL" clId="{AB682B8B-76DE-6E4D-B2C4-7106F83C402C}" dt="2020-10-14T12:01:32.142" v="1375"/>
          <ac:cxnSpMkLst>
            <pc:docMk/>
            <pc:sldMk cId="6911127" sldId="548"/>
            <ac:cxnSpMk id="37" creationId="{51B89674-D03D-BF45-8CAE-A41E077BB0DD}"/>
          </ac:cxnSpMkLst>
        </pc:cxnChg>
        <pc:cxnChg chg="mod">
          <ac:chgData name="WINDRIDGE Philip" userId="a20730c1-1805-4191-9c68-6e52c8725e9f" providerId="ADAL" clId="{AB682B8B-76DE-6E4D-B2C4-7106F83C402C}" dt="2020-10-14T12:01:32.142" v="1375"/>
          <ac:cxnSpMkLst>
            <pc:docMk/>
            <pc:sldMk cId="6911127" sldId="548"/>
            <ac:cxnSpMk id="38" creationId="{E917450C-3C69-9348-9F41-3BB60635BDF9}"/>
          </ac:cxnSpMkLst>
        </pc:cxnChg>
        <pc:cxnChg chg="mod">
          <ac:chgData name="WINDRIDGE Philip" userId="a20730c1-1805-4191-9c68-6e52c8725e9f" providerId="ADAL" clId="{AB682B8B-76DE-6E4D-B2C4-7106F83C402C}" dt="2020-10-14T12:01:32.142" v="1375"/>
          <ac:cxnSpMkLst>
            <pc:docMk/>
            <pc:sldMk cId="6911127" sldId="548"/>
            <ac:cxnSpMk id="39" creationId="{EDA22E85-23B1-4947-A740-0DBE72FC8F5A}"/>
          </ac:cxnSpMkLst>
        </pc:cxnChg>
        <pc:cxnChg chg="mod">
          <ac:chgData name="WINDRIDGE Philip" userId="a20730c1-1805-4191-9c68-6e52c8725e9f" providerId="ADAL" clId="{AB682B8B-76DE-6E4D-B2C4-7106F83C402C}" dt="2020-10-14T12:01:32.142" v="1375"/>
          <ac:cxnSpMkLst>
            <pc:docMk/>
            <pc:sldMk cId="6911127" sldId="548"/>
            <ac:cxnSpMk id="40" creationId="{C22C844A-2328-3E4C-9530-5E25C7C7EE79}"/>
          </ac:cxnSpMkLst>
        </pc:cxnChg>
        <pc:cxnChg chg="mod">
          <ac:chgData name="WINDRIDGE Philip" userId="a20730c1-1805-4191-9c68-6e52c8725e9f" providerId="ADAL" clId="{AB682B8B-76DE-6E4D-B2C4-7106F83C402C}" dt="2020-10-14T12:01:32.142" v="1375"/>
          <ac:cxnSpMkLst>
            <pc:docMk/>
            <pc:sldMk cId="6911127" sldId="548"/>
            <ac:cxnSpMk id="41" creationId="{DE3A52FF-56F9-DC4E-AD97-6191C8FC342D}"/>
          </ac:cxnSpMkLst>
        </pc:cxnChg>
        <pc:cxnChg chg="add mod">
          <ac:chgData name="WINDRIDGE Philip" userId="a20730c1-1805-4191-9c68-6e52c8725e9f" providerId="ADAL" clId="{AB682B8B-76DE-6E4D-B2C4-7106F83C402C}" dt="2020-10-15T00:02:25.810" v="1759" actId="1035"/>
          <ac:cxnSpMkLst>
            <pc:docMk/>
            <pc:sldMk cId="6911127" sldId="548"/>
            <ac:cxnSpMk id="50" creationId="{7BE641A8-A63A-4042-A9AA-EB10951E6242}"/>
          </ac:cxnSpMkLst>
        </pc:cxnChg>
        <pc:cxnChg chg="add del mod">
          <ac:chgData name="WINDRIDGE Philip" userId="a20730c1-1805-4191-9c68-6e52c8725e9f" providerId="ADAL" clId="{AB682B8B-76DE-6E4D-B2C4-7106F83C402C}" dt="2020-10-15T00:30:40.648" v="2415" actId="478"/>
          <ac:cxnSpMkLst>
            <pc:docMk/>
            <pc:sldMk cId="6911127" sldId="548"/>
            <ac:cxnSpMk id="53" creationId="{0802E4C0-B566-6248-9502-79D29F72F931}"/>
          </ac:cxnSpMkLst>
        </pc:cxnChg>
        <pc:cxnChg chg="add mod">
          <ac:chgData name="WINDRIDGE Philip" userId="a20730c1-1805-4191-9c68-6e52c8725e9f" providerId="ADAL" clId="{AB682B8B-76DE-6E4D-B2C4-7106F83C402C}" dt="2020-10-15T00:04:26.705" v="1828" actId="1038"/>
          <ac:cxnSpMkLst>
            <pc:docMk/>
            <pc:sldMk cId="6911127" sldId="548"/>
            <ac:cxnSpMk id="56" creationId="{C4D6B378-BE9E-734F-9B07-F5A2B2845C13}"/>
          </ac:cxnSpMkLst>
        </pc:cxnChg>
      </pc:sldChg>
      <pc:sldChg chg="addSp delSp modSp add mod">
        <pc:chgData name="WINDRIDGE Philip" userId="a20730c1-1805-4191-9c68-6e52c8725e9f" providerId="ADAL" clId="{AB682B8B-76DE-6E4D-B2C4-7106F83C402C}" dt="2020-10-15T01:04:51.358" v="2556" actId="207"/>
        <pc:sldMkLst>
          <pc:docMk/>
          <pc:sldMk cId="3262073675" sldId="549"/>
        </pc:sldMkLst>
        <pc:spChg chg="add del mod">
          <ac:chgData name="WINDRIDGE Philip" userId="a20730c1-1805-4191-9c68-6e52c8725e9f" providerId="ADAL" clId="{AB682B8B-76DE-6E4D-B2C4-7106F83C402C}" dt="2020-10-15T00:11:31.162" v="1867"/>
          <ac:spMkLst>
            <pc:docMk/>
            <pc:sldMk cId="3262073675" sldId="549"/>
            <ac:spMk id="14" creationId="{85BB5442-AF1C-4D49-875D-78D938766E8E}"/>
          </ac:spMkLst>
        </pc:spChg>
        <pc:spChg chg="add mod">
          <ac:chgData name="WINDRIDGE Philip" userId="a20730c1-1805-4191-9c68-6e52c8725e9f" providerId="ADAL" clId="{AB682B8B-76DE-6E4D-B2C4-7106F83C402C}" dt="2020-10-15T00:37:44.139" v="2490" actId="20577"/>
          <ac:spMkLst>
            <pc:docMk/>
            <pc:sldMk cId="3262073675" sldId="549"/>
            <ac:spMk id="15" creationId="{77680900-011F-7D4F-90BC-50C58E5A88A5}"/>
          </ac:spMkLst>
        </pc:spChg>
        <pc:spChg chg="add del mod">
          <ac:chgData name="WINDRIDGE Philip" userId="a20730c1-1805-4191-9c68-6e52c8725e9f" providerId="ADAL" clId="{AB682B8B-76DE-6E4D-B2C4-7106F83C402C}" dt="2020-10-15T00:12:17.818" v="1928" actId="478"/>
          <ac:spMkLst>
            <pc:docMk/>
            <pc:sldMk cId="3262073675" sldId="549"/>
            <ac:spMk id="16" creationId="{FF83FEBF-D5BE-B244-9676-63249FB6F48F}"/>
          </ac:spMkLst>
        </pc:spChg>
        <pc:spChg chg="add del mod">
          <ac:chgData name="WINDRIDGE Philip" userId="a20730c1-1805-4191-9c68-6e52c8725e9f" providerId="ADAL" clId="{AB682B8B-76DE-6E4D-B2C4-7106F83C402C}" dt="2020-10-15T00:20:27.712" v="2058" actId="478"/>
          <ac:spMkLst>
            <pc:docMk/>
            <pc:sldMk cId="3262073675" sldId="549"/>
            <ac:spMk id="17" creationId="{176F7916-F127-EB43-B403-A78F53AB2916}"/>
          </ac:spMkLst>
        </pc:spChg>
        <pc:spChg chg="add del mod">
          <ac:chgData name="WINDRIDGE Philip" userId="a20730c1-1805-4191-9c68-6e52c8725e9f" providerId="ADAL" clId="{AB682B8B-76DE-6E4D-B2C4-7106F83C402C}" dt="2020-10-15T00:20:55.689" v="2081" actId="478"/>
          <ac:spMkLst>
            <pc:docMk/>
            <pc:sldMk cId="3262073675" sldId="549"/>
            <ac:spMk id="18" creationId="{59A4A158-5799-BA49-8050-4F30A721B357}"/>
          </ac:spMkLst>
        </pc:spChg>
        <pc:spChg chg="add del mod">
          <ac:chgData name="WINDRIDGE Philip" userId="a20730c1-1805-4191-9c68-6e52c8725e9f" providerId="ADAL" clId="{AB682B8B-76DE-6E4D-B2C4-7106F83C402C}" dt="2020-10-15T00:22:57.028" v="2178" actId="478"/>
          <ac:spMkLst>
            <pc:docMk/>
            <pc:sldMk cId="3262073675" sldId="549"/>
            <ac:spMk id="19" creationId="{573CE0CC-7C51-964D-9701-1C4EF18B2949}"/>
          </ac:spMkLst>
        </pc:spChg>
        <pc:spChg chg="add del mod">
          <ac:chgData name="WINDRIDGE Philip" userId="a20730c1-1805-4191-9c68-6e52c8725e9f" providerId="ADAL" clId="{AB682B8B-76DE-6E4D-B2C4-7106F83C402C}" dt="2020-10-15T00:23:12.989" v="2199" actId="478"/>
          <ac:spMkLst>
            <pc:docMk/>
            <pc:sldMk cId="3262073675" sldId="549"/>
            <ac:spMk id="20" creationId="{65B5705E-4C08-6A48-911A-6D44DD5A9264}"/>
          </ac:spMkLst>
        </pc:spChg>
        <pc:spChg chg="add del mod">
          <ac:chgData name="WINDRIDGE Philip" userId="a20730c1-1805-4191-9c68-6e52c8725e9f" providerId="ADAL" clId="{AB682B8B-76DE-6E4D-B2C4-7106F83C402C}" dt="2020-10-15T00:31:29.856" v="2419" actId="478"/>
          <ac:spMkLst>
            <pc:docMk/>
            <pc:sldMk cId="3262073675" sldId="549"/>
            <ac:spMk id="21" creationId="{DAC182FC-9404-8146-9A1F-14A2D7502C24}"/>
          </ac:spMkLst>
        </pc:spChg>
        <pc:spChg chg="add del mod">
          <ac:chgData name="WINDRIDGE Philip" userId="a20730c1-1805-4191-9c68-6e52c8725e9f" providerId="ADAL" clId="{AB682B8B-76DE-6E4D-B2C4-7106F83C402C}" dt="2020-10-15T00:31:29.856" v="2419" actId="478"/>
          <ac:spMkLst>
            <pc:docMk/>
            <pc:sldMk cId="3262073675" sldId="549"/>
            <ac:spMk id="22" creationId="{2A620902-123B-2F40-AE3D-D3675C77EAC2}"/>
          </ac:spMkLst>
        </pc:spChg>
        <pc:spChg chg="add mod">
          <ac:chgData name="WINDRIDGE Philip" userId="a20730c1-1805-4191-9c68-6e52c8725e9f" providerId="ADAL" clId="{AB682B8B-76DE-6E4D-B2C4-7106F83C402C}" dt="2020-10-15T01:04:51.358" v="2556" actId="207"/>
          <ac:spMkLst>
            <pc:docMk/>
            <pc:sldMk cId="3262073675" sldId="549"/>
            <ac:spMk id="23" creationId="{9EEFF356-4F40-E546-A8D0-A11B372C7416}"/>
          </ac:spMkLst>
        </pc:spChg>
        <pc:spChg chg="mod">
          <ac:chgData name="WINDRIDGE Philip" userId="a20730c1-1805-4191-9c68-6e52c8725e9f" providerId="ADAL" clId="{AB682B8B-76DE-6E4D-B2C4-7106F83C402C}" dt="2020-10-15T00:37:53.277" v="2491" actId="1076"/>
          <ac:spMkLst>
            <pc:docMk/>
            <pc:sldMk cId="3262073675" sldId="549"/>
            <ac:spMk id="43" creationId="{9698B552-C686-674E-9A80-FFC22F0AA7DB}"/>
          </ac:spMkLst>
        </pc:spChg>
        <pc:spChg chg="del mod">
          <ac:chgData name="WINDRIDGE Philip" userId="a20730c1-1805-4191-9c68-6e52c8725e9f" providerId="ADAL" clId="{AB682B8B-76DE-6E4D-B2C4-7106F83C402C}" dt="2020-10-15T00:31:00.969" v="2416" actId="478"/>
          <ac:spMkLst>
            <pc:docMk/>
            <pc:sldMk cId="3262073675" sldId="549"/>
            <ac:spMk id="44" creationId="{E2258B60-D06E-F745-BD24-12D52CB29A65}"/>
          </ac:spMkLst>
        </pc:spChg>
        <pc:spChg chg="del">
          <ac:chgData name="WINDRIDGE Philip" userId="a20730c1-1805-4191-9c68-6e52c8725e9f" providerId="ADAL" clId="{AB682B8B-76DE-6E4D-B2C4-7106F83C402C}" dt="2020-10-15T00:27:54.933" v="2319" actId="478"/>
          <ac:spMkLst>
            <pc:docMk/>
            <pc:sldMk cId="3262073675" sldId="549"/>
            <ac:spMk id="47" creationId="{22094379-853B-C449-B10C-2C983C5003D3}"/>
          </ac:spMkLst>
        </pc:spChg>
        <pc:spChg chg="del">
          <ac:chgData name="WINDRIDGE Philip" userId="a20730c1-1805-4191-9c68-6e52c8725e9f" providerId="ADAL" clId="{AB682B8B-76DE-6E4D-B2C4-7106F83C402C}" dt="2020-10-15T00:17:19.034" v="1996" actId="478"/>
          <ac:spMkLst>
            <pc:docMk/>
            <pc:sldMk cId="3262073675" sldId="549"/>
            <ac:spMk id="48" creationId="{3256CA73-F8B3-5748-8A44-2D21C0D01AF8}"/>
          </ac:spMkLst>
        </pc:spChg>
        <pc:spChg chg="del mod">
          <ac:chgData name="WINDRIDGE Philip" userId="a20730c1-1805-4191-9c68-6e52c8725e9f" providerId="ADAL" clId="{AB682B8B-76DE-6E4D-B2C4-7106F83C402C}" dt="2020-10-15T00:17:27.027" v="1998" actId="478"/>
          <ac:spMkLst>
            <pc:docMk/>
            <pc:sldMk cId="3262073675" sldId="549"/>
            <ac:spMk id="52" creationId="{CF21434C-9A34-6C4B-8035-EC388B5D0811}"/>
          </ac:spMkLst>
        </pc:spChg>
        <pc:spChg chg="mod">
          <ac:chgData name="WINDRIDGE Philip" userId="a20730c1-1805-4191-9c68-6e52c8725e9f" providerId="ADAL" clId="{AB682B8B-76DE-6E4D-B2C4-7106F83C402C}" dt="2020-10-15T00:32:01.818" v="2420" actId="207"/>
          <ac:spMkLst>
            <pc:docMk/>
            <pc:sldMk cId="3262073675" sldId="549"/>
            <ac:spMk id="54" creationId="{50238F05-21C4-BD40-8F62-54696B6F12D7}"/>
          </ac:spMkLst>
        </pc:spChg>
        <pc:cxnChg chg="del">
          <ac:chgData name="WINDRIDGE Philip" userId="a20730c1-1805-4191-9c68-6e52c8725e9f" providerId="ADAL" clId="{AB682B8B-76DE-6E4D-B2C4-7106F83C402C}" dt="2020-10-15T00:17:23.286" v="1997" actId="478"/>
          <ac:cxnSpMkLst>
            <pc:docMk/>
            <pc:sldMk cId="3262073675" sldId="549"/>
            <ac:cxnSpMk id="50" creationId="{7BE641A8-A63A-4042-A9AA-EB10951E6242}"/>
          </ac:cxnSpMkLst>
        </pc:cxnChg>
        <pc:cxnChg chg="del mod">
          <ac:chgData name="WINDRIDGE Philip" userId="a20730c1-1805-4191-9c68-6e52c8725e9f" providerId="ADAL" clId="{AB682B8B-76DE-6E4D-B2C4-7106F83C402C}" dt="2020-10-15T00:17:30.308" v="1999" actId="478"/>
          <ac:cxnSpMkLst>
            <pc:docMk/>
            <pc:sldMk cId="3262073675" sldId="549"/>
            <ac:cxnSpMk id="53" creationId="{0802E4C0-B566-6248-9502-79D29F72F931}"/>
          </ac:cxnSpMkLst>
        </pc:cxnChg>
      </pc:sldChg>
      <pc:sldChg chg="modSp add mod">
        <pc:chgData name="WINDRIDGE Philip" userId="a20730c1-1805-4191-9c68-6e52c8725e9f" providerId="ADAL" clId="{AB682B8B-76DE-6E4D-B2C4-7106F83C402C}" dt="2020-10-20T07:17:26.301" v="2580" actId="108"/>
        <pc:sldMkLst>
          <pc:docMk/>
          <pc:sldMk cId="257069390" sldId="550"/>
        </pc:sldMkLst>
        <pc:spChg chg="mod">
          <ac:chgData name="WINDRIDGE Philip" userId="a20730c1-1805-4191-9c68-6e52c8725e9f" providerId="ADAL" clId="{AB682B8B-76DE-6E4D-B2C4-7106F83C402C}" dt="2020-10-20T07:17:26.301" v="2580" actId="108"/>
          <ac:spMkLst>
            <pc:docMk/>
            <pc:sldMk cId="257069390" sldId="550"/>
            <ac:spMk id="54" creationId="{50238F05-21C4-BD40-8F62-54696B6F12D7}"/>
          </ac:spMkLst>
        </pc:spChg>
      </pc:sldChg>
      <pc:sldChg chg="add del">
        <pc:chgData name="WINDRIDGE Philip" userId="a20730c1-1805-4191-9c68-6e52c8725e9f" providerId="ADAL" clId="{AB682B8B-76DE-6E4D-B2C4-7106F83C402C}" dt="2020-10-20T07:15:55.182" v="2573" actId="2696"/>
        <pc:sldMkLst>
          <pc:docMk/>
          <pc:sldMk cId="3526242259" sldId="550"/>
        </pc:sldMkLst>
      </pc:sldChg>
      <pc:sldChg chg="modSp add mod">
        <pc:chgData name="WINDRIDGE Philip" userId="a20730c1-1805-4191-9c68-6e52c8725e9f" providerId="ADAL" clId="{AB682B8B-76DE-6E4D-B2C4-7106F83C402C}" dt="2020-10-20T07:17:04.692" v="2578" actId="108"/>
        <pc:sldMkLst>
          <pc:docMk/>
          <pc:sldMk cId="534088430" sldId="551"/>
        </pc:sldMkLst>
        <pc:spChg chg="mod">
          <ac:chgData name="WINDRIDGE Philip" userId="a20730c1-1805-4191-9c68-6e52c8725e9f" providerId="ADAL" clId="{AB682B8B-76DE-6E4D-B2C4-7106F83C402C}" dt="2020-10-20T07:17:04.692" v="2578" actId="108"/>
          <ac:spMkLst>
            <pc:docMk/>
            <pc:sldMk cId="534088430" sldId="551"/>
            <ac:spMk id="54" creationId="{50238F05-21C4-BD40-8F62-54696B6F12D7}"/>
          </ac:spMkLst>
        </pc:spChg>
      </pc:sldChg>
      <pc:sldChg chg="add del">
        <pc:chgData name="WINDRIDGE Philip" userId="a20730c1-1805-4191-9c68-6e52c8725e9f" providerId="ADAL" clId="{AB682B8B-76DE-6E4D-B2C4-7106F83C402C}" dt="2020-10-20T07:15:55.182" v="2573" actId="2696"/>
        <pc:sldMkLst>
          <pc:docMk/>
          <pc:sldMk cId="1794639045" sldId="551"/>
        </pc:sldMkLst>
      </pc:sldChg>
    </pc:docChg>
  </pc:docChgLst>
  <pc:docChgLst>
    <pc:chgData name="WINDRIDGE Philip" userId="a20730c1-1805-4191-9c68-6e52c8725e9f" providerId="ADAL" clId="{02204E7B-78DE-C842-A3E7-31CAE49B77A4}"/>
    <pc:docChg chg="undo custSel addSld delSld modSld sldOrd">
      <pc:chgData name="WINDRIDGE Philip" userId="a20730c1-1805-4191-9c68-6e52c8725e9f" providerId="ADAL" clId="{02204E7B-78DE-C842-A3E7-31CAE49B77A4}" dt="2020-09-18T07:39:35.910" v="10514" actId="20577"/>
      <pc:docMkLst>
        <pc:docMk/>
      </pc:docMkLst>
      <pc:sldChg chg="modSp mod">
        <pc:chgData name="WINDRIDGE Philip" userId="a20730c1-1805-4191-9c68-6e52c8725e9f" providerId="ADAL" clId="{02204E7B-78DE-C842-A3E7-31CAE49B77A4}" dt="2020-09-16T12:31:03.403" v="22" actId="20577"/>
        <pc:sldMkLst>
          <pc:docMk/>
          <pc:sldMk cId="939059386" sldId="256"/>
        </pc:sldMkLst>
        <pc:spChg chg="mod">
          <ac:chgData name="WINDRIDGE Philip" userId="a20730c1-1805-4191-9c68-6e52c8725e9f" providerId="ADAL" clId="{02204E7B-78DE-C842-A3E7-31CAE49B77A4}" dt="2020-09-16T12:31:03.403" v="22" actId="20577"/>
          <ac:spMkLst>
            <pc:docMk/>
            <pc:sldMk cId="939059386" sldId="256"/>
            <ac:spMk id="2" creationId="{9B762048-6F52-244A-B003-D5C4D44CFDA8}"/>
          </ac:spMkLst>
        </pc:spChg>
      </pc:sldChg>
      <pc:sldChg chg="addSp modSp add mod">
        <pc:chgData name="WINDRIDGE Philip" userId="a20730c1-1805-4191-9c68-6e52c8725e9f" providerId="ADAL" clId="{02204E7B-78DE-C842-A3E7-31CAE49B77A4}" dt="2020-09-18T06:57:12.289" v="9119" actId="1076"/>
        <pc:sldMkLst>
          <pc:docMk/>
          <pc:sldMk cId="2405130143" sldId="257"/>
        </pc:sldMkLst>
        <pc:spChg chg="mod">
          <ac:chgData name="WINDRIDGE Philip" userId="a20730c1-1805-4191-9c68-6e52c8725e9f" providerId="ADAL" clId="{02204E7B-78DE-C842-A3E7-31CAE49B77A4}" dt="2020-09-18T06:56:43.340" v="9045" actId="20577"/>
          <ac:spMkLst>
            <pc:docMk/>
            <pc:sldMk cId="2405130143" sldId="257"/>
            <ac:spMk id="3" creationId="{918DD354-6146-F244-82E9-6CA6757A14FB}"/>
          </ac:spMkLst>
        </pc:spChg>
        <pc:spChg chg="mod">
          <ac:chgData name="WINDRIDGE Philip" userId="a20730c1-1805-4191-9c68-6e52c8725e9f" providerId="ADAL" clId="{02204E7B-78DE-C842-A3E7-31CAE49B77A4}" dt="2020-09-18T06:57:12.289" v="9119" actId="1076"/>
          <ac:spMkLst>
            <pc:docMk/>
            <pc:sldMk cId="2405130143" sldId="257"/>
            <ac:spMk id="6" creationId="{E255A438-1BCF-4640-85C2-C8E3E9269382}"/>
          </ac:spMkLst>
        </pc:spChg>
        <pc:spChg chg="add mod">
          <ac:chgData name="WINDRIDGE Philip" userId="a20730c1-1805-4191-9c68-6e52c8725e9f" providerId="ADAL" clId="{02204E7B-78DE-C842-A3E7-31CAE49B77A4}" dt="2020-09-18T06:56:02.572" v="8992" actId="1076"/>
          <ac:spMkLst>
            <pc:docMk/>
            <pc:sldMk cId="2405130143" sldId="257"/>
            <ac:spMk id="7" creationId="{D8177B47-D29B-F147-9F32-0B5118E5F5D6}"/>
          </ac:spMkLst>
        </pc:spChg>
      </pc:sldChg>
      <pc:sldChg chg="modSp add mod ord modClrScheme chgLayout">
        <pc:chgData name="WINDRIDGE Philip" userId="a20730c1-1805-4191-9c68-6e52c8725e9f" providerId="ADAL" clId="{02204E7B-78DE-C842-A3E7-31CAE49B77A4}" dt="2020-09-18T07:39:35.910" v="10514" actId="20577"/>
        <pc:sldMkLst>
          <pc:docMk/>
          <pc:sldMk cId="1165804169" sldId="307"/>
        </pc:sldMkLst>
        <pc:spChg chg="mod ord">
          <ac:chgData name="WINDRIDGE Philip" userId="a20730c1-1805-4191-9c68-6e52c8725e9f" providerId="ADAL" clId="{02204E7B-78DE-C842-A3E7-31CAE49B77A4}" dt="2020-09-18T06:52:19.272" v="8871" actId="700"/>
          <ac:spMkLst>
            <pc:docMk/>
            <pc:sldMk cId="1165804169" sldId="307"/>
            <ac:spMk id="16386" creationId="{00000000-0000-0000-0000-000000000000}"/>
          </ac:spMkLst>
        </pc:spChg>
        <pc:spChg chg="mod ord">
          <ac:chgData name="WINDRIDGE Philip" userId="a20730c1-1805-4191-9c68-6e52c8725e9f" providerId="ADAL" clId="{02204E7B-78DE-C842-A3E7-31CAE49B77A4}" dt="2020-09-18T07:39:35.910" v="10514" actId="20577"/>
          <ac:spMkLst>
            <pc:docMk/>
            <pc:sldMk cId="1165804169" sldId="307"/>
            <ac:spMk id="16387" creationId="{00000000-0000-0000-0000-000000000000}"/>
          </ac:spMkLst>
        </pc:spChg>
      </pc:sldChg>
      <pc:sldChg chg="addSp modSp add mod modClrScheme chgLayout">
        <pc:chgData name="WINDRIDGE Philip" userId="a20730c1-1805-4191-9c68-6e52c8725e9f" providerId="ADAL" clId="{02204E7B-78DE-C842-A3E7-31CAE49B77A4}" dt="2020-09-18T07:12:55.220" v="9654" actId="14100"/>
        <pc:sldMkLst>
          <pc:docMk/>
          <pc:sldMk cId="1651313464" sldId="308"/>
        </pc:sldMkLst>
        <pc:spChg chg="add mod">
          <ac:chgData name="WINDRIDGE Philip" userId="a20730c1-1805-4191-9c68-6e52c8725e9f" providerId="ADAL" clId="{02204E7B-78DE-C842-A3E7-31CAE49B77A4}" dt="2020-09-18T07:12:55.220" v="9654" actId="14100"/>
          <ac:spMkLst>
            <pc:docMk/>
            <pc:sldMk cId="1651313464" sldId="308"/>
            <ac:spMk id="5" creationId="{2BB7B088-957B-F74A-B8BB-792192B5628E}"/>
          </ac:spMkLst>
        </pc:spChg>
        <pc:spChg chg="add mod">
          <ac:chgData name="WINDRIDGE Philip" userId="a20730c1-1805-4191-9c68-6e52c8725e9f" providerId="ADAL" clId="{02204E7B-78DE-C842-A3E7-31CAE49B77A4}" dt="2020-09-17T07:35:12.532" v="3573" actId="255"/>
          <ac:spMkLst>
            <pc:docMk/>
            <pc:sldMk cId="1651313464" sldId="308"/>
            <ac:spMk id="9" creationId="{D0EBA1B2-6CD2-5548-A1D1-1829A9958504}"/>
          </ac:spMkLst>
        </pc:spChg>
        <pc:spChg chg="add mod">
          <ac:chgData name="WINDRIDGE Philip" userId="a20730c1-1805-4191-9c68-6e52c8725e9f" providerId="ADAL" clId="{02204E7B-78DE-C842-A3E7-31CAE49B77A4}" dt="2020-09-18T07:11:52.864" v="9570" actId="20577"/>
          <ac:spMkLst>
            <pc:docMk/>
            <pc:sldMk cId="1651313464" sldId="308"/>
            <ac:spMk id="12" creationId="{DB8D3943-831B-F94E-8F55-B6B907E61CEF}"/>
          </ac:spMkLst>
        </pc:spChg>
        <pc:spChg chg="add mod">
          <ac:chgData name="WINDRIDGE Philip" userId="a20730c1-1805-4191-9c68-6e52c8725e9f" providerId="ADAL" clId="{02204E7B-78DE-C842-A3E7-31CAE49B77A4}" dt="2020-09-18T07:10:02.048" v="9486" actId="14100"/>
          <ac:spMkLst>
            <pc:docMk/>
            <pc:sldMk cId="1651313464" sldId="308"/>
            <ac:spMk id="13" creationId="{835CFAF0-D888-B34E-B34D-9086FCA910A5}"/>
          </ac:spMkLst>
        </pc:spChg>
        <pc:spChg chg="add mod">
          <ac:chgData name="WINDRIDGE Philip" userId="a20730c1-1805-4191-9c68-6e52c8725e9f" providerId="ADAL" clId="{02204E7B-78DE-C842-A3E7-31CAE49B77A4}" dt="2020-09-18T07:11:03.054" v="9542" actId="13926"/>
          <ac:spMkLst>
            <pc:docMk/>
            <pc:sldMk cId="1651313464" sldId="308"/>
            <ac:spMk id="14" creationId="{30CBDEDF-74A5-3B40-B829-34C48A3490CE}"/>
          </ac:spMkLst>
        </pc:spChg>
        <pc:spChg chg="mod ord">
          <ac:chgData name="WINDRIDGE Philip" userId="a20730c1-1805-4191-9c68-6e52c8725e9f" providerId="ADAL" clId="{02204E7B-78DE-C842-A3E7-31CAE49B77A4}" dt="2020-09-17T07:25:18.336" v="3381" actId="700"/>
          <ac:spMkLst>
            <pc:docMk/>
            <pc:sldMk cId="1651313464" sldId="308"/>
            <ac:spMk id="17410" creationId="{00000000-0000-0000-0000-000000000000}"/>
          </ac:spMkLst>
        </pc:spChg>
        <pc:spChg chg="mod ord">
          <ac:chgData name="WINDRIDGE Philip" userId="a20730c1-1805-4191-9c68-6e52c8725e9f" providerId="ADAL" clId="{02204E7B-78DE-C842-A3E7-31CAE49B77A4}" dt="2020-09-17T07:33:24.891" v="3511" actId="115"/>
          <ac:spMkLst>
            <pc:docMk/>
            <pc:sldMk cId="1651313464" sldId="308"/>
            <ac:spMk id="17411" creationId="{00000000-0000-0000-0000-000000000000}"/>
          </ac:spMkLst>
        </pc:spChg>
        <pc:cxnChg chg="add mod">
          <ac:chgData name="WINDRIDGE Philip" userId="a20730c1-1805-4191-9c68-6e52c8725e9f" providerId="ADAL" clId="{02204E7B-78DE-C842-A3E7-31CAE49B77A4}" dt="2020-09-17T07:32:30.418" v="3451" actId="14100"/>
          <ac:cxnSpMkLst>
            <pc:docMk/>
            <pc:sldMk cId="1651313464" sldId="308"/>
            <ac:cxnSpMk id="4" creationId="{D7889100-BC06-F34A-9BEA-F1DA1CFFBED7}"/>
          </ac:cxnSpMkLst>
        </pc:cxnChg>
        <pc:cxnChg chg="add mod">
          <ac:chgData name="WINDRIDGE Philip" userId="a20730c1-1805-4191-9c68-6e52c8725e9f" providerId="ADAL" clId="{02204E7B-78DE-C842-A3E7-31CAE49B77A4}" dt="2020-09-17T07:34:09.093" v="3515" actId="14100"/>
          <ac:cxnSpMkLst>
            <pc:docMk/>
            <pc:sldMk cId="1651313464" sldId="308"/>
            <ac:cxnSpMk id="8" creationId="{6C5E4E92-0AEC-B44B-9734-B9196D86865D}"/>
          </ac:cxnSpMkLst>
        </pc:cxnChg>
        <pc:cxnChg chg="add mod">
          <ac:chgData name="WINDRIDGE Philip" userId="a20730c1-1805-4191-9c68-6e52c8725e9f" providerId="ADAL" clId="{02204E7B-78DE-C842-A3E7-31CAE49B77A4}" dt="2020-09-17T07:34:38.017" v="3545" actId="1076"/>
          <ac:cxnSpMkLst>
            <pc:docMk/>
            <pc:sldMk cId="1651313464" sldId="308"/>
            <ac:cxnSpMk id="11" creationId="{8584B4F3-AB76-BF40-8CE5-04D80C6609DD}"/>
          </ac:cxnSpMkLst>
        </pc:cxnChg>
      </pc:sldChg>
      <pc:sldChg chg="add del">
        <pc:chgData name="WINDRIDGE Philip" userId="a20730c1-1805-4191-9c68-6e52c8725e9f" providerId="ADAL" clId="{02204E7B-78DE-C842-A3E7-31CAE49B77A4}" dt="2020-09-17T13:23:18.630" v="5802" actId="2696"/>
        <pc:sldMkLst>
          <pc:docMk/>
          <pc:sldMk cId="3867299017" sldId="309"/>
        </pc:sldMkLst>
      </pc:sldChg>
      <pc:sldChg chg="addSp delSp modSp add mod modClrScheme chgLayout">
        <pc:chgData name="WINDRIDGE Philip" userId="a20730c1-1805-4191-9c68-6e52c8725e9f" providerId="ADAL" clId="{02204E7B-78DE-C842-A3E7-31CAE49B77A4}" dt="2020-09-17T06:58:59.641" v="2586" actId="20577"/>
        <pc:sldMkLst>
          <pc:docMk/>
          <pc:sldMk cId="2847688745" sldId="310"/>
        </pc:sldMkLst>
        <pc:spChg chg="add mod">
          <ac:chgData name="WINDRIDGE Philip" userId="a20730c1-1805-4191-9c68-6e52c8725e9f" providerId="ADAL" clId="{02204E7B-78DE-C842-A3E7-31CAE49B77A4}" dt="2020-09-16T13:10:07.575" v="62" actId="20577"/>
          <ac:spMkLst>
            <pc:docMk/>
            <pc:sldMk cId="2847688745" sldId="310"/>
            <ac:spMk id="2" creationId="{AB84AB90-48AC-4C42-8E97-53A5601F8959}"/>
          </ac:spMkLst>
        </pc:spChg>
        <pc:spChg chg="add del mod">
          <ac:chgData name="WINDRIDGE Philip" userId="a20730c1-1805-4191-9c68-6e52c8725e9f" providerId="ADAL" clId="{02204E7B-78DE-C842-A3E7-31CAE49B77A4}" dt="2020-09-16T13:56:34.916" v="1323" actId="478"/>
          <ac:spMkLst>
            <pc:docMk/>
            <pc:sldMk cId="2847688745" sldId="310"/>
            <ac:spMk id="3" creationId="{47B07B97-8019-B64A-BE71-9A8CC7072200}"/>
          </ac:spMkLst>
        </pc:spChg>
        <pc:spChg chg="add del mod">
          <ac:chgData name="WINDRIDGE Philip" userId="a20730c1-1805-4191-9c68-6e52c8725e9f" providerId="ADAL" clId="{02204E7B-78DE-C842-A3E7-31CAE49B77A4}" dt="2020-09-16T13:23:11.464" v="290" actId="478"/>
          <ac:spMkLst>
            <pc:docMk/>
            <pc:sldMk cId="2847688745" sldId="310"/>
            <ac:spMk id="4" creationId="{6EE33B4D-ECCB-394C-8019-ADD0615E1AFB}"/>
          </ac:spMkLst>
        </pc:spChg>
        <pc:spChg chg="add mod">
          <ac:chgData name="WINDRIDGE Philip" userId="a20730c1-1805-4191-9c68-6e52c8725e9f" providerId="ADAL" clId="{02204E7B-78DE-C842-A3E7-31CAE49B77A4}" dt="2020-09-17T06:58:59.641" v="2586" actId="20577"/>
          <ac:spMkLst>
            <pc:docMk/>
            <pc:sldMk cId="2847688745" sldId="310"/>
            <ac:spMk id="5" creationId="{2D682D41-7866-964E-877E-1AAACBFCA40E}"/>
          </ac:spMkLst>
        </pc:spChg>
        <pc:spChg chg="add mod">
          <ac:chgData name="WINDRIDGE Philip" userId="a20730c1-1805-4191-9c68-6e52c8725e9f" providerId="ADAL" clId="{02204E7B-78DE-C842-A3E7-31CAE49B77A4}" dt="2020-09-17T06:58:03.593" v="2547" actId="14100"/>
          <ac:spMkLst>
            <pc:docMk/>
            <pc:sldMk cId="2847688745" sldId="310"/>
            <ac:spMk id="6" creationId="{B23DCDEF-7B78-F745-8918-2DC0021D378C}"/>
          </ac:spMkLst>
        </pc:spChg>
        <pc:spChg chg="add del mod">
          <ac:chgData name="WINDRIDGE Philip" userId="a20730c1-1805-4191-9c68-6e52c8725e9f" providerId="ADAL" clId="{02204E7B-78DE-C842-A3E7-31CAE49B77A4}" dt="2020-09-16T13:23:35.192" v="292" actId="478"/>
          <ac:spMkLst>
            <pc:docMk/>
            <pc:sldMk cId="2847688745" sldId="310"/>
            <ac:spMk id="6" creationId="{CDEE5580-4D20-394D-BFA9-9980C9927E84}"/>
          </ac:spMkLst>
        </pc:spChg>
        <pc:spChg chg="add mod">
          <ac:chgData name="WINDRIDGE Philip" userId="a20730c1-1805-4191-9c68-6e52c8725e9f" providerId="ADAL" clId="{02204E7B-78DE-C842-A3E7-31CAE49B77A4}" dt="2020-09-16T13:56:30.315" v="1322" actId="167"/>
          <ac:spMkLst>
            <pc:docMk/>
            <pc:sldMk cId="2847688745" sldId="310"/>
            <ac:spMk id="7" creationId="{125C440E-C838-9C47-A912-28ED66A9783B}"/>
          </ac:spMkLst>
        </pc:spChg>
        <pc:spChg chg="add mod">
          <ac:chgData name="WINDRIDGE Philip" userId="a20730c1-1805-4191-9c68-6e52c8725e9f" providerId="ADAL" clId="{02204E7B-78DE-C842-A3E7-31CAE49B77A4}" dt="2020-09-17T06:57:53.891" v="2542" actId="1076"/>
          <ac:spMkLst>
            <pc:docMk/>
            <pc:sldMk cId="2847688745" sldId="310"/>
            <ac:spMk id="12" creationId="{644A4459-F173-5243-B536-F69F11AE2EF2}"/>
          </ac:spMkLst>
        </pc:spChg>
        <pc:cxnChg chg="add mod">
          <ac:chgData name="WINDRIDGE Philip" userId="a20730c1-1805-4191-9c68-6e52c8725e9f" providerId="ADAL" clId="{02204E7B-78DE-C842-A3E7-31CAE49B77A4}" dt="2020-09-17T06:56:55.554" v="2476" actId="14100"/>
          <ac:cxnSpMkLst>
            <pc:docMk/>
            <pc:sldMk cId="2847688745" sldId="310"/>
            <ac:cxnSpMk id="8" creationId="{B9184E4D-60E4-0B4E-82B1-26F253273B0D}"/>
          </ac:cxnSpMkLst>
        </pc:cxnChg>
        <pc:cxnChg chg="add mod">
          <ac:chgData name="WINDRIDGE Philip" userId="a20730c1-1805-4191-9c68-6e52c8725e9f" providerId="ADAL" clId="{02204E7B-78DE-C842-A3E7-31CAE49B77A4}" dt="2020-09-17T06:56:52.470" v="2475" actId="14100"/>
          <ac:cxnSpMkLst>
            <pc:docMk/>
            <pc:sldMk cId="2847688745" sldId="310"/>
            <ac:cxnSpMk id="9" creationId="{AAAE199F-4B34-6546-82CD-D1F3227FCBA9}"/>
          </ac:cxnSpMkLst>
        </pc:cxnChg>
      </pc:sldChg>
      <pc:sldChg chg="addSp delSp modSp add mod">
        <pc:chgData name="WINDRIDGE Philip" userId="a20730c1-1805-4191-9c68-6e52c8725e9f" providerId="ADAL" clId="{02204E7B-78DE-C842-A3E7-31CAE49B77A4}" dt="2020-09-18T06:58:30.208" v="9120" actId="13926"/>
        <pc:sldMkLst>
          <pc:docMk/>
          <pc:sldMk cId="1873641563" sldId="311"/>
        </pc:sldMkLst>
        <pc:spChg chg="mod">
          <ac:chgData name="WINDRIDGE Philip" userId="a20730c1-1805-4191-9c68-6e52c8725e9f" providerId="ADAL" clId="{02204E7B-78DE-C842-A3E7-31CAE49B77A4}" dt="2020-09-17T07:17:00.172" v="3102" actId="20577"/>
          <ac:spMkLst>
            <pc:docMk/>
            <pc:sldMk cId="1873641563" sldId="311"/>
            <ac:spMk id="2" creationId="{AB84AB90-48AC-4C42-8E97-53A5601F8959}"/>
          </ac:spMkLst>
        </pc:spChg>
        <pc:spChg chg="del">
          <ac:chgData name="WINDRIDGE Philip" userId="a20730c1-1805-4191-9c68-6e52c8725e9f" providerId="ADAL" clId="{02204E7B-78DE-C842-A3E7-31CAE49B77A4}" dt="2020-09-16T13:55:13.049" v="1251" actId="478"/>
          <ac:spMkLst>
            <pc:docMk/>
            <pc:sldMk cId="1873641563" sldId="311"/>
            <ac:spMk id="3" creationId="{47B07B97-8019-B64A-BE71-9A8CC7072200}"/>
          </ac:spMkLst>
        </pc:spChg>
        <pc:spChg chg="del">
          <ac:chgData name="WINDRIDGE Philip" userId="a20730c1-1805-4191-9c68-6e52c8725e9f" providerId="ADAL" clId="{02204E7B-78DE-C842-A3E7-31CAE49B77A4}" dt="2020-09-16T13:23:23.575" v="291" actId="478"/>
          <ac:spMkLst>
            <pc:docMk/>
            <pc:sldMk cId="1873641563" sldId="311"/>
            <ac:spMk id="5" creationId="{2D682D41-7866-964E-877E-1AAACBFCA40E}"/>
          </ac:spMkLst>
        </pc:spChg>
        <pc:spChg chg="mod">
          <ac:chgData name="WINDRIDGE Philip" userId="a20730c1-1805-4191-9c68-6e52c8725e9f" providerId="ADAL" clId="{02204E7B-78DE-C842-A3E7-31CAE49B77A4}" dt="2020-09-18T06:58:30.208" v="9120" actId="13926"/>
          <ac:spMkLst>
            <pc:docMk/>
            <pc:sldMk cId="1873641563" sldId="311"/>
            <ac:spMk id="6" creationId="{CDEE5580-4D20-394D-BFA9-9980C9927E84}"/>
          </ac:spMkLst>
        </pc:spChg>
        <pc:spChg chg="add mod">
          <ac:chgData name="WINDRIDGE Philip" userId="a20730c1-1805-4191-9c68-6e52c8725e9f" providerId="ADAL" clId="{02204E7B-78DE-C842-A3E7-31CAE49B77A4}" dt="2020-09-16T13:55:35.069" v="1317" actId="1038"/>
          <ac:spMkLst>
            <pc:docMk/>
            <pc:sldMk cId="1873641563" sldId="311"/>
            <ac:spMk id="7" creationId="{8B5CDCD0-EE7F-3847-B42E-4B018B8E5FEF}"/>
          </ac:spMkLst>
        </pc:spChg>
        <pc:spChg chg="add mod">
          <ac:chgData name="WINDRIDGE Philip" userId="a20730c1-1805-4191-9c68-6e52c8725e9f" providerId="ADAL" clId="{02204E7B-78DE-C842-A3E7-31CAE49B77A4}" dt="2020-09-16T13:56:01.839" v="1319" actId="207"/>
          <ac:spMkLst>
            <pc:docMk/>
            <pc:sldMk cId="1873641563" sldId="311"/>
            <ac:spMk id="8" creationId="{50693C95-1DFF-104A-9CC9-ED1388E7A7AA}"/>
          </ac:spMkLst>
        </pc:spChg>
        <pc:spChg chg="add mod">
          <ac:chgData name="WINDRIDGE Philip" userId="a20730c1-1805-4191-9c68-6e52c8725e9f" providerId="ADAL" clId="{02204E7B-78DE-C842-A3E7-31CAE49B77A4}" dt="2020-09-16T14:02:25.292" v="1457" actId="14100"/>
          <ac:spMkLst>
            <pc:docMk/>
            <pc:sldMk cId="1873641563" sldId="311"/>
            <ac:spMk id="9" creationId="{53B635AB-0321-7F44-B65E-A5E495649D0A}"/>
          </ac:spMkLst>
        </pc:spChg>
      </pc:sldChg>
      <pc:sldChg chg="addSp delSp modSp add mod">
        <pc:chgData name="WINDRIDGE Philip" userId="a20730c1-1805-4191-9c68-6e52c8725e9f" providerId="ADAL" clId="{02204E7B-78DE-C842-A3E7-31CAE49B77A4}" dt="2020-09-18T01:17:26.162" v="8016" actId="1076"/>
        <pc:sldMkLst>
          <pc:docMk/>
          <pc:sldMk cId="4178822765" sldId="312"/>
        </pc:sldMkLst>
        <pc:spChg chg="mod">
          <ac:chgData name="WINDRIDGE Philip" userId="a20730c1-1805-4191-9c68-6e52c8725e9f" providerId="ADAL" clId="{02204E7B-78DE-C842-A3E7-31CAE49B77A4}" dt="2020-09-17T07:17:09.890" v="3103"/>
          <ac:spMkLst>
            <pc:docMk/>
            <pc:sldMk cId="4178822765" sldId="312"/>
            <ac:spMk id="2" creationId="{AB84AB90-48AC-4C42-8E97-53A5601F8959}"/>
          </ac:spMkLst>
        </pc:spChg>
        <pc:spChg chg="del">
          <ac:chgData name="WINDRIDGE Philip" userId="a20730c1-1805-4191-9c68-6e52c8725e9f" providerId="ADAL" clId="{02204E7B-78DE-C842-A3E7-31CAE49B77A4}" dt="2020-09-16T13:25:21.130" v="323" actId="478"/>
          <ac:spMkLst>
            <pc:docMk/>
            <pc:sldMk cId="4178822765" sldId="312"/>
            <ac:spMk id="3" creationId="{47B07B97-8019-B64A-BE71-9A8CC7072200}"/>
          </ac:spMkLst>
        </pc:spChg>
        <pc:spChg chg="add mod">
          <ac:chgData name="WINDRIDGE Philip" userId="a20730c1-1805-4191-9c68-6e52c8725e9f" providerId="ADAL" clId="{02204E7B-78DE-C842-A3E7-31CAE49B77A4}" dt="2020-09-18T01:17:26.162" v="8016" actId="1076"/>
          <ac:spMkLst>
            <pc:docMk/>
            <pc:sldMk cId="4178822765" sldId="312"/>
            <ac:spMk id="5" creationId="{070FBF30-C6FA-E947-9389-586B296312B4}"/>
          </ac:spMkLst>
        </pc:spChg>
        <pc:spChg chg="mod">
          <ac:chgData name="WINDRIDGE Philip" userId="a20730c1-1805-4191-9c68-6e52c8725e9f" providerId="ADAL" clId="{02204E7B-78DE-C842-A3E7-31CAE49B77A4}" dt="2020-09-16T13:46:29.456" v="952" actId="1076"/>
          <ac:spMkLst>
            <pc:docMk/>
            <pc:sldMk cId="4178822765" sldId="312"/>
            <ac:spMk id="6" creationId="{CDEE5580-4D20-394D-BFA9-9980C9927E84}"/>
          </ac:spMkLst>
        </pc:spChg>
        <pc:spChg chg="add mod">
          <ac:chgData name="WINDRIDGE Philip" userId="a20730c1-1805-4191-9c68-6e52c8725e9f" providerId="ADAL" clId="{02204E7B-78DE-C842-A3E7-31CAE49B77A4}" dt="2020-09-16T13:46:23.228" v="951" actId="255"/>
          <ac:spMkLst>
            <pc:docMk/>
            <pc:sldMk cId="4178822765" sldId="312"/>
            <ac:spMk id="7" creationId="{9242C2DD-5FFB-4D48-9DF1-1344BABEE7B7}"/>
          </ac:spMkLst>
        </pc:spChg>
        <pc:spChg chg="add del mod">
          <ac:chgData name="WINDRIDGE Philip" userId="a20730c1-1805-4191-9c68-6e52c8725e9f" providerId="ADAL" clId="{02204E7B-78DE-C842-A3E7-31CAE49B77A4}" dt="2020-09-16T13:47:13.802" v="968" actId="478"/>
          <ac:spMkLst>
            <pc:docMk/>
            <pc:sldMk cId="4178822765" sldId="312"/>
            <ac:spMk id="8" creationId="{8A1BA97D-8DE0-9B41-8517-62E997AA438B}"/>
          </ac:spMkLst>
        </pc:spChg>
        <pc:spChg chg="add mod">
          <ac:chgData name="WINDRIDGE Philip" userId="a20730c1-1805-4191-9c68-6e52c8725e9f" providerId="ADAL" clId="{02204E7B-78DE-C842-A3E7-31CAE49B77A4}" dt="2020-09-16T13:46:58.346" v="966" actId="20577"/>
          <ac:spMkLst>
            <pc:docMk/>
            <pc:sldMk cId="4178822765" sldId="312"/>
            <ac:spMk id="9" creationId="{F9332718-C5B2-7B4D-B273-46D7505A71B2}"/>
          </ac:spMkLst>
        </pc:spChg>
        <pc:spChg chg="add mod">
          <ac:chgData name="WINDRIDGE Philip" userId="a20730c1-1805-4191-9c68-6e52c8725e9f" providerId="ADAL" clId="{02204E7B-78DE-C842-A3E7-31CAE49B77A4}" dt="2020-09-17T06:47:44.709" v="1871" actId="1076"/>
          <ac:spMkLst>
            <pc:docMk/>
            <pc:sldMk cId="4178822765" sldId="312"/>
            <ac:spMk id="10" creationId="{EE2FD167-8BB0-124B-8B3E-63C368DCBF91}"/>
          </ac:spMkLst>
        </pc:spChg>
        <pc:spChg chg="add mod">
          <ac:chgData name="WINDRIDGE Philip" userId="a20730c1-1805-4191-9c68-6e52c8725e9f" providerId="ADAL" clId="{02204E7B-78DE-C842-A3E7-31CAE49B77A4}" dt="2020-09-16T13:51:48.267" v="1193" actId="20577"/>
          <ac:spMkLst>
            <pc:docMk/>
            <pc:sldMk cId="4178822765" sldId="312"/>
            <ac:spMk id="11" creationId="{4FA2EF5E-C2EB-2245-950F-1E8825EC372A}"/>
          </ac:spMkLst>
        </pc:spChg>
        <pc:spChg chg="add mod">
          <ac:chgData name="WINDRIDGE Philip" userId="a20730c1-1805-4191-9c68-6e52c8725e9f" providerId="ADAL" clId="{02204E7B-78DE-C842-A3E7-31CAE49B77A4}" dt="2020-09-17T07:18:11.434" v="3142" actId="14100"/>
          <ac:spMkLst>
            <pc:docMk/>
            <pc:sldMk cId="4178822765" sldId="312"/>
            <ac:spMk id="18" creationId="{5ADD492B-334A-3348-B8A3-EACE2F4AD4CA}"/>
          </ac:spMkLst>
        </pc:spChg>
        <pc:spChg chg="add mod">
          <ac:chgData name="WINDRIDGE Philip" userId="a20730c1-1805-4191-9c68-6e52c8725e9f" providerId="ADAL" clId="{02204E7B-78DE-C842-A3E7-31CAE49B77A4}" dt="2020-09-17T07:17:53.118" v="3128" actId="1076"/>
          <ac:spMkLst>
            <pc:docMk/>
            <pc:sldMk cId="4178822765" sldId="312"/>
            <ac:spMk id="32" creationId="{075E9BFE-709B-A645-809D-C0B885E681CC}"/>
          </ac:spMkLst>
        </pc:spChg>
        <pc:spChg chg="add mod">
          <ac:chgData name="WINDRIDGE Philip" userId="a20730c1-1805-4191-9c68-6e52c8725e9f" providerId="ADAL" clId="{02204E7B-78DE-C842-A3E7-31CAE49B77A4}" dt="2020-09-16T13:48:42.981" v="1052" actId="20577"/>
          <ac:spMkLst>
            <pc:docMk/>
            <pc:sldMk cId="4178822765" sldId="312"/>
            <ac:spMk id="34" creationId="{9432D80D-427A-4E47-BEE1-92CF0BE47C0A}"/>
          </ac:spMkLst>
        </pc:spChg>
        <pc:spChg chg="add mod">
          <ac:chgData name="WINDRIDGE Philip" userId="a20730c1-1805-4191-9c68-6e52c8725e9f" providerId="ADAL" clId="{02204E7B-78DE-C842-A3E7-31CAE49B77A4}" dt="2020-09-16T13:49:47.130" v="1133" actId="1076"/>
          <ac:spMkLst>
            <pc:docMk/>
            <pc:sldMk cId="4178822765" sldId="312"/>
            <ac:spMk id="35" creationId="{00819D35-B7DD-CB4D-94A7-D33CDB0B3F22}"/>
          </ac:spMkLst>
        </pc:spChg>
        <pc:spChg chg="add mod">
          <ac:chgData name="WINDRIDGE Philip" userId="a20730c1-1805-4191-9c68-6e52c8725e9f" providerId="ADAL" clId="{02204E7B-78DE-C842-A3E7-31CAE49B77A4}" dt="2020-09-16T13:50:14.512" v="1190" actId="20577"/>
          <ac:spMkLst>
            <pc:docMk/>
            <pc:sldMk cId="4178822765" sldId="312"/>
            <ac:spMk id="36" creationId="{388A1D67-3B1A-0141-BC17-5E1C23280E57}"/>
          </ac:spMkLst>
        </pc:spChg>
        <pc:cxnChg chg="add mod">
          <ac:chgData name="WINDRIDGE Philip" userId="a20730c1-1805-4191-9c68-6e52c8725e9f" providerId="ADAL" clId="{02204E7B-78DE-C842-A3E7-31CAE49B77A4}" dt="2020-09-16T13:47:29.318" v="970" actId="14100"/>
          <ac:cxnSpMkLst>
            <pc:docMk/>
            <pc:sldMk cId="4178822765" sldId="312"/>
            <ac:cxnSpMk id="12" creationId="{FDCD23FF-5BAB-C64B-A1C9-5D22F23A674A}"/>
          </ac:cxnSpMkLst>
        </pc:cxnChg>
        <pc:cxnChg chg="add mod">
          <ac:chgData name="WINDRIDGE Philip" userId="a20730c1-1805-4191-9c68-6e52c8725e9f" providerId="ADAL" clId="{02204E7B-78DE-C842-A3E7-31CAE49B77A4}" dt="2020-09-16T13:39:48.135" v="846" actId="14100"/>
          <ac:cxnSpMkLst>
            <pc:docMk/>
            <pc:sldMk cId="4178822765" sldId="312"/>
            <ac:cxnSpMk id="15" creationId="{B0F8BD9A-F191-B145-BF11-E257E9BD5085}"/>
          </ac:cxnSpMkLst>
        </pc:cxnChg>
        <pc:cxnChg chg="add mod">
          <ac:chgData name="WINDRIDGE Philip" userId="a20730c1-1805-4191-9c68-6e52c8725e9f" providerId="ADAL" clId="{02204E7B-78DE-C842-A3E7-31CAE49B77A4}" dt="2020-09-16T13:39:58.957" v="849" actId="14100"/>
          <ac:cxnSpMkLst>
            <pc:docMk/>
            <pc:sldMk cId="4178822765" sldId="312"/>
            <ac:cxnSpMk id="17" creationId="{C4D8BBA6-76E4-E14E-A3EC-D01824CCF5BF}"/>
          </ac:cxnSpMkLst>
        </pc:cxnChg>
        <pc:cxnChg chg="add del mod">
          <ac:chgData name="WINDRIDGE Philip" userId="a20730c1-1805-4191-9c68-6e52c8725e9f" providerId="ADAL" clId="{02204E7B-78DE-C842-A3E7-31CAE49B77A4}" dt="2020-09-16T13:47:11.018" v="967" actId="478"/>
          <ac:cxnSpMkLst>
            <pc:docMk/>
            <pc:sldMk cId="4178822765" sldId="312"/>
            <ac:cxnSpMk id="19" creationId="{014BE9FF-B8A1-784D-9022-8667BBF3789E}"/>
          </ac:cxnSpMkLst>
        </pc:cxnChg>
        <pc:cxnChg chg="add mod">
          <ac:chgData name="WINDRIDGE Philip" userId="a20730c1-1805-4191-9c68-6e52c8725e9f" providerId="ADAL" clId="{02204E7B-78DE-C842-A3E7-31CAE49B77A4}" dt="2020-09-16T13:41:32.917" v="893" actId="14100"/>
          <ac:cxnSpMkLst>
            <pc:docMk/>
            <pc:sldMk cId="4178822765" sldId="312"/>
            <ac:cxnSpMk id="23" creationId="{CA8D73B7-0020-1C4E-A880-18EF25D5F56F}"/>
          </ac:cxnSpMkLst>
        </pc:cxnChg>
      </pc:sldChg>
      <pc:sldChg chg="addSp delSp modSp add mod ord">
        <pc:chgData name="WINDRIDGE Philip" userId="a20730c1-1805-4191-9c68-6e52c8725e9f" providerId="ADAL" clId="{02204E7B-78DE-C842-A3E7-31CAE49B77A4}" dt="2020-09-18T07:00:25.849" v="9189" actId="20577"/>
        <pc:sldMkLst>
          <pc:docMk/>
          <pc:sldMk cId="210386554" sldId="313"/>
        </pc:sldMkLst>
        <pc:spChg chg="mod">
          <ac:chgData name="WINDRIDGE Philip" userId="a20730c1-1805-4191-9c68-6e52c8725e9f" providerId="ADAL" clId="{02204E7B-78DE-C842-A3E7-31CAE49B77A4}" dt="2020-09-17T07:17:30.086" v="3116" actId="20577"/>
          <ac:spMkLst>
            <pc:docMk/>
            <pc:sldMk cId="210386554" sldId="313"/>
            <ac:spMk id="2" creationId="{AB84AB90-48AC-4C42-8E97-53A5601F8959}"/>
          </ac:spMkLst>
        </pc:spChg>
        <pc:spChg chg="del">
          <ac:chgData name="WINDRIDGE Philip" userId="a20730c1-1805-4191-9c68-6e52c8725e9f" providerId="ADAL" clId="{02204E7B-78DE-C842-A3E7-31CAE49B77A4}" dt="2020-09-16T14:01:22.443" v="1365" actId="478"/>
          <ac:spMkLst>
            <pc:docMk/>
            <pc:sldMk cId="210386554" sldId="313"/>
            <ac:spMk id="4" creationId="{6EE33B4D-ECCB-394C-8019-ADD0615E1AFB}"/>
          </ac:spMkLst>
        </pc:spChg>
        <pc:spChg chg="mod">
          <ac:chgData name="WINDRIDGE Philip" userId="a20730c1-1805-4191-9c68-6e52c8725e9f" providerId="ADAL" clId="{02204E7B-78DE-C842-A3E7-31CAE49B77A4}" dt="2020-09-16T14:18:32.413" v="1568" actId="1076"/>
          <ac:spMkLst>
            <pc:docMk/>
            <pc:sldMk cId="210386554" sldId="313"/>
            <ac:spMk id="6" creationId="{CDEE5580-4D20-394D-BFA9-9980C9927E84}"/>
          </ac:spMkLst>
        </pc:spChg>
        <pc:spChg chg="del">
          <ac:chgData name="WINDRIDGE Philip" userId="a20730c1-1805-4191-9c68-6e52c8725e9f" providerId="ADAL" clId="{02204E7B-78DE-C842-A3E7-31CAE49B77A4}" dt="2020-09-16T14:01:18.108" v="1364" actId="478"/>
          <ac:spMkLst>
            <pc:docMk/>
            <pc:sldMk cId="210386554" sldId="313"/>
            <ac:spMk id="7" creationId="{8B5CDCD0-EE7F-3847-B42E-4B018B8E5FEF}"/>
          </ac:spMkLst>
        </pc:spChg>
        <pc:spChg chg="mod">
          <ac:chgData name="WINDRIDGE Philip" userId="a20730c1-1805-4191-9c68-6e52c8725e9f" providerId="ADAL" clId="{02204E7B-78DE-C842-A3E7-31CAE49B77A4}" dt="2020-09-16T14:15:30.578" v="1539" actId="20577"/>
          <ac:spMkLst>
            <pc:docMk/>
            <pc:sldMk cId="210386554" sldId="313"/>
            <ac:spMk id="8" creationId="{50693C95-1DFF-104A-9CC9-ED1388E7A7AA}"/>
          </ac:spMkLst>
        </pc:spChg>
        <pc:spChg chg="add mod">
          <ac:chgData name="WINDRIDGE Philip" userId="a20730c1-1805-4191-9c68-6e52c8725e9f" providerId="ADAL" clId="{02204E7B-78DE-C842-A3E7-31CAE49B77A4}" dt="2020-09-18T07:00:25.849" v="9189" actId="20577"/>
          <ac:spMkLst>
            <pc:docMk/>
            <pc:sldMk cId="210386554" sldId="313"/>
            <ac:spMk id="9" creationId="{C04F01CE-7E30-6C4E-B4B6-E16463B805B1}"/>
          </ac:spMkLst>
        </pc:spChg>
        <pc:spChg chg="add mod">
          <ac:chgData name="WINDRIDGE Philip" userId="a20730c1-1805-4191-9c68-6e52c8725e9f" providerId="ADAL" clId="{02204E7B-78DE-C842-A3E7-31CAE49B77A4}" dt="2020-09-16T14:18:56.858" v="1571" actId="14100"/>
          <ac:spMkLst>
            <pc:docMk/>
            <pc:sldMk cId="210386554" sldId="313"/>
            <ac:spMk id="11" creationId="{16717449-5AE0-EA46-9B4D-A019DEDC84A8}"/>
          </ac:spMkLst>
        </pc:spChg>
        <pc:spChg chg="add mod">
          <ac:chgData name="WINDRIDGE Philip" userId="a20730c1-1805-4191-9c68-6e52c8725e9f" providerId="ADAL" clId="{02204E7B-78DE-C842-A3E7-31CAE49B77A4}" dt="2020-09-17T07:17:42.758" v="3127" actId="20577"/>
          <ac:spMkLst>
            <pc:docMk/>
            <pc:sldMk cId="210386554" sldId="313"/>
            <ac:spMk id="12" creationId="{7EAEF6C1-B4E1-7F47-9AB9-40A6EA179BE8}"/>
          </ac:spMkLst>
        </pc:spChg>
        <pc:cxnChg chg="add mod">
          <ac:chgData name="WINDRIDGE Philip" userId="a20730c1-1805-4191-9c68-6e52c8725e9f" providerId="ADAL" clId="{02204E7B-78DE-C842-A3E7-31CAE49B77A4}" dt="2020-09-16T14:18:39.758" v="1570" actId="14100"/>
          <ac:cxnSpMkLst>
            <pc:docMk/>
            <pc:sldMk cId="210386554" sldId="313"/>
            <ac:cxnSpMk id="10" creationId="{CC47C959-86E2-9040-AF00-37CDB96BD71A}"/>
          </ac:cxnSpMkLst>
        </pc:cxnChg>
      </pc:sldChg>
      <pc:sldChg chg="addSp delSp modSp add mod">
        <pc:chgData name="WINDRIDGE Philip" userId="a20730c1-1805-4191-9c68-6e52c8725e9f" providerId="ADAL" clId="{02204E7B-78DE-C842-A3E7-31CAE49B77A4}" dt="2020-09-18T07:01:27.629" v="9249" actId="1038"/>
        <pc:sldMkLst>
          <pc:docMk/>
          <pc:sldMk cId="2889056186" sldId="314"/>
        </pc:sldMkLst>
        <pc:spChg chg="mod">
          <ac:chgData name="WINDRIDGE Philip" userId="a20730c1-1805-4191-9c68-6e52c8725e9f" providerId="ADAL" clId="{02204E7B-78DE-C842-A3E7-31CAE49B77A4}" dt="2020-09-17T07:18:46.360" v="3157" actId="20577"/>
          <ac:spMkLst>
            <pc:docMk/>
            <pc:sldMk cId="2889056186" sldId="314"/>
            <ac:spMk id="2" creationId="{AB84AB90-48AC-4C42-8E97-53A5601F8959}"/>
          </ac:spMkLst>
        </pc:spChg>
        <pc:spChg chg="add mod">
          <ac:chgData name="WINDRIDGE Philip" userId="a20730c1-1805-4191-9c68-6e52c8725e9f" providerId="ADAL" clId="{02204E7B-78DE-C842-A3E7-31CAE49B77A4}" dt="2020-09-18T07:01:27.629" v="9249" actId="1038"/>
          <ac:spMkLst>
            <pc:docMk/>
            <pc:sldMk cId="2889056186" sldId="314"/>
            <ac:spMk id="3" creationId="{649CABB8-3093-EF4C-BD7F-B34D6799D96B}"/>
          </ac:spMkLst>
        </pc:spChg>
        <pc:spChg chg="add mod">
          <ac:chgData name="WINDRIDGE Philip" userId="a20730c1-1805-4191-9c68-6e52c8725e9f" providerId="ADAL" clId="{02204E7B-78DE-C842-A3E7-31CAE49B77A4}" dt="2020-09-17T06:53:24.378" v="2239" actId="20577"/>
          <ac:spMkLst>
            <pc:docMk/>
            <pc:sldMk cId="2889056186" sldId="314"/>
            <ac:spMk id="4" creationId="{70A5260D-CEB3-9E41-A368-F51A9EFB8950}"/>
          </ac:spMkLst>
        </pc:spChg>
        <pc:spChg chg="add mod">
          <ac:chgData name="WINDRIDGE Philip" userId="a20730c1-1805-4191-9c68-6e52c8725e9f" providerId="ADAL" clId="{02204E7B-78DE-C842-A3E7-31CAE49B77A4}" dt="2020-09-18T07:01:07.717" v="9205" actId="14100"/>
          <ac:spMkLst>
            <pc:docMk/>
            <pc:sldMk cId="2889056186" sldId="314"/>
            <ac:spMk id="5" creationId="{FBC72EE7-B59B-4D4D-9777-6EE17D9D40DA}"/>
          </ac:spMkLst>
        </pc:spChg>
        <pc:spChg chg="del">
          <ac:chgData name="WINDRIDGE Philip" userId="a20730c1-1805-4191-9c68-6e52c8725e9f" providerId="ADAL" clId="{02204E7B-78DE-C842-A3E7-31CAE49B77A4}" dt="2020-09-16T14:26:32.707" v="1598" actId="478"/>
          <ac:spMkLst>
            <pc:docMk/>
            <pc:sldMk cId="2889056186" sldId="314"/>
            <ac:spMk id="6" creationId="{CDEE5580-4D20-394D-BFA9-9980C9927E84}"/>
          </ac:spMkLst>
        </pc:spChg>
        <pc:spChg chg="mod">
          <ac:chgData name="WINDRIDGE Philip" userId="a20730c1-1805-4191-9c68-6e52c8725e9f" providerId="ADAL" clId="{02204E7B-78DE-C842-A3E7-31CAE49B77A4}" dt="2020-09-16T14:28:02.596" v="1631"/>
          <ac:spMkLst>
            <pc:docMk/>
            <pc:sldMk cId="2889056186" sldId="314"/>
            <ac:spMk id="8" creationId="{50693C95-1DFF-104A-9CC9-ED1388E7A7AA}"/>
          </ac:spMkLst>
        </pc:spChg>
        <pc:spChg chg="del">
          <ac:chgData name="WINDRIDGE Philip" userId="a20730c1-1805-4191-9c68-6e52c8725e9f" providerId="ADAL" clId="{02204E7B-78DE-C842-A3E7-31CAE49B77A4}" dt="2020-09-16T14:26:28.570" v="1596" actId="478"/>
          <ac:spMkLst>
            <pc:docMk/>
            <pc:sldMk cId="2889056186" sldId="314"/>
            <ac:spMk id="9" creationId="{C04F01CE-7E30-6C4E-B4B6-E16463B805B1}"/>
          </ac:spMkLst>
        </pc:spChg>
        <pc:spChg chg="del">
          <ac:chgData name="WINDRIDGE Philip" userId="a20730c1-1805-4191-9c68-6e52c8725e9f" providerId="ADAL" clId="{02204E7B-78DE-C842-A3E7-31CAE49B77A4}" dt="2020-09-16T14:26:26.402" v="1595" actId="478"/>
          <ac:spMkLst>
            <pc:docMk/>
            <pc:sldMk cId="2889056186" sldId="314"/>
            <ac:spMk id="11" creationId="{16717449-5AE0-EA46-9B4D-A019DEDC84A8}"/>
          </ac:spMkLst>
        </pc:spChg>
        <pc:spChg chg="add del mod">
          <ac:chgData name="WINDRIDGE Philip" userId="a20730c1-1805-4191-9c68-6e52c8725e9f" providerId="ADAL" clId="{02204E7B-78DE-C842-A3E7-31CAE49B77A4}" dt="2020-09-16T15:34:29.650" v="1863" actId="478"/>
          <ac:spMkLst>
            <pc:docMk/>
            <pc:sldMk cId="2889056186" sldId="314"/>
            <ac:spMk id="12" creationId="{802C6C9E-8BD2-B946-A4A8-3A3A698585E9}"/>
          </ac:spMkLst>
        </pc:spChg>
        <pc:spChg chg="add del mod">
          <ac:chgData name="WINDRIDGE Philip" userId="a20730c1-1805-4191-9c68-6e52c8725e9f" providerId="ADAL" clId="{02204E7B-78DE-C842-A3E7-31CAE49B77A4}" dt="2020-09-16T15:34:36.074" v="1865" actId="478"/>
          <ac:spMkLst>
            <pc:docMk/>
            <pc:sldMk cId="2889056186" sldId="314"/>
            <ac:spMk id="13" creationId="{E4A6BE98-BB59-8249-9B8A-FE39F5E05A4D}"/>
          </ac:spMkLst>
        </pc:spChg>
        <pc:spChg chg="add del mod">
          <ac:chgData name="WINDRIDGE Philip" userId="a20730c1-1805-4191-9c68-6e52c8725e9f" providerId="ADAL" clId="{02204E7B-78DE-C842-A3E7-31CAE49B77A4}" dt="2020-09-16T15:34:31.868" v="1864" actId="478"/>
          <ac:spMkLst>
            <pc:docMk/>
            <pc:sldMk cId="2889056186" sldId="314"/>
            <ac:spMk id="14" creationId="{5E640606-94A0-494A-B49D-C12C8F7E96AB}"/>
          </ac:spMkLst>
        </pc:spChg>
        <pc:cxnChg chg="add mod">
          <ac:chgData name="WINDRIDGE Philip" userId="a20730c1-1805-4191-9c68-6e52c8725e9f" providerId="ADAL" clId="{02204E7B-78DE-C842-A3E7-31CAE49B77A4}" dt="2020-09-18T07:01:27.629" v="9249" actId="1038"/>
          <ac:cxnSpMkLst>
            <pc:docMk/>
            <pc:sldMk cId="2889056186" sldId="314"/>
            <ac:cxnSpMk id="7" creationId="{83F467A4-92D3-4E4A-A4D4-1EC59DF01A50}"/>
          </ac:cxnSpMkLst>
        </pc:cxnChg>
        <pc:cxnChg chg="del">
          <ac:chgData name="WINDRIDGE Philip" userId="a20730c1-1805-4191-9c68-6e52c8725e9f" providerId="ADAL" clId="{02204E7B-78DE-C842-A3E7-31CAE49B77A4}" dt="2020-09-16T14:26:30.701" v="1597" actId="478"/>
          <ac:cxnSpMkLst>
            <pc:docMk/>
            <pc:sldMk cId="2889056186" sldId="314"/>
            <ac:cxnSpMk id="10" creationId="{CC47C959-86E2-9040-AF00-37CDB96BD71A}"/>
          </ac:cxnSpMkLst>
        </pc:cxnChg>
      </pc:sldChg>
      <pc:sldChg chg="addSp modSp add mod">
        <pc:chgData name="WINDRIDGE Philip" userId="a20730c1-1805-4191-9c68-6e52c8725e9f" providerId="ADAL" clId="{02204E7B-78DE-C842-A3E7-31CAE49B77A4}" dt="2020-09-18T07:02:05.305" v="9253" actId="20577"/>
        <pc:sldMkLst>
          <pc:docMk/>
          <pc:sldMk cId="1063124350" sldId="315"/>
        </pc:sldMkLst>
        <pc:spChg chg="mod">
          <ac:chgData name="WINDRIDGE Philip" userId="a20730c1-1805-4191-9c68-6e52c8725e9f" providerId="ADAL" clId="{02204E7B-78DE-C842-A3E7-31CAE49B77A4}" dt="2020-09-17T07:19:00.041" v="3177" actId="20577"/>
          <ac:spMkLst>
            <pc:docMk/>
            <pc:sldMk cId="1063124350" sldId="315"/>
            <ac:spMk id="2" creationId="{AB84AB90-48AC-4C42-8E97-53A5601F8959}"/>
          </ac:spMkLst>
        </pc:spChg>
        <pc:spChg chg="add mod">
          <ac:chgData name="WINDRIDGE Philip" userId="a20730c1-1805-4191-9c68-6e52c8725e9f" providerId="ADAL" clId="{02204E7B-78DE-C842-A3E7-31CAE49B77A4}" dt="2020-09-18T01:36:46.525" v="8614" actId="20577"/>
          <ac:spMkLst>
            <pc:docMk/>
            <pc:sldMk cId="1063124350" sldId="315"/>
            <ac:spMk id="7" creationId="{9B9ABE3A-0051-6C4E-B668-D52E5449C81D}"/>
          </ac:spMkLst>
        </pc:spChg>
        <pc:spChg chg="mod">
          <ac:chgData name="WINDRIDGE Philip" userId="a20730c1-1805-4191-9c68-6e52c8725e9f" providerId="ADAL" clId="{02204E7B-78DE-C842-A3E7-31CAE49B77A4}" dt="2020-09-18T06:58:45.785" v="9121" actId="13926"/>
          <ac:spMkLst>
            <pc:docMk/>
            <pc:sldMk cId="1063124350" sldId="315"/>
            <ac:spMk id="12" creationId="{802C6C9E-8BD2-B946-A4A8-3A3A698585E9}"/>
          </ac:spMkLst>
        </pc:spChg>
        <pc:spChg chg="mod">
          <ac:chgData name="WINDRIDGE Philip" userId="a20730c1-1805-4191-9c68-6e52c8725e9f" providerId="ADAL" clId="{02204E7B-78DE-C842-A3E7-31CAE49B77A4}" dt="2020-09-18T07:02:05.305" v="9253" actId="20577"/>
          <ac:spMkLst>
            <pc:docMk/>
            <pc:sldMk cId="1063124350" sldId="315"/>
            <ac:spMk id="14" creationId="{5E640606-94A0-494A-B49D-C12C8F7E96AB}"/>
          </ac:spMkLst>
        </pc:spChg>
        <pc:cxnChg chg="add mod">
          <ac:chgData name="WINDRIDGE Philip" userId="a20730c1-1805-4191-9c68-6e52c8725e9f" providerId="ADAL" clId="{02204E7B-78DE-C842-A3E7-31CAE49B77A4}" dt="2020-09-18T01:36:01.370" v="8582" actId="14100"/>
          <ac:cxnSpMkLst>
            <pc:docMk/>
            <pc:sldMk cId="1063124350" sldId="315"/>
            <ac:cxnSpMk id="9" creationId="{1B4411B6-2C1D-3C47-AB92-BB77D5D4D889}"/>
          </ac:cxnSpMkLst>
        </pc:cxnChg>
      </pc:sldChg>
      <pc:sldChg chg="addSp delSp modSp add mod">
        <pc:chgData name="WINDRIDGE Philip" userId="a20730c1-1805-4191-9c68-6e52c8725e9f" providerId="ADAL" clId="{02204E7B-78DE-C842-A3E7-31CAE49B77A4}" dt="2020-09-18T07:07:55.655" v="9444" actId="14100"/>
        <pc:sldMkLst>
          <pc:docMk/>
          <pc:sldMk cId="3922946825" sldId="316"/>
        </pc:sldMkLst>
        <pc:spChg chg="mod">
          <ac:chgData name="WINDRIDGE Philip" userId="a20730c1-1805-4191-9c68-6e52c8725e9f" providerId="ADAL" clId="{02204E7B-78DE-C842-A3E7-31CAE49B77A4}" dt="2020-09-17T07:19:15.289" v="3193" actId="20577"/>
          <ac:spMkLst>
            <pc:docMk/>
            <pc:sldMk cId="3922946825" sldId="316"/>
            <ac:spMk id="2" creationId="{AB84AB90-48AC-4C42-8E97-53A5601F8959}"/>
          </ac:spMkLst>
        </pc:spChg>
        <pc:spChg chg="add mod">
          <ac:chgData name="WINDRIDGE Philip" userId="a20730c1-1805-4191-9c68-6e52c8725e9f" providerId="ADAL" clId="{02204E7B-78DE-C842-A3E7-31CAE49B77A4}" dt="2020-09-17T07:21:17.308" v="3256" actId="20577"/>
          <ac:spMkLst>
            <pc:docMk/>
            <pc:sldMk cId="3922946825" sldId="316"/>
            <ac:spMk id="7" creationId="{AAE33F10-A316-F445-AA76-52AFF6C9A144}"/>
          </ac:spMkLst>
        </pc:spChg>
        <pc:spChg chg="mod">
          <ac:chgData name="WINDRIDGE Philip" userId="a20730c1-1805-4191-9c68-6e52c8725e9f" providerId="ADAL" clId="{02204E7B-78DE-C842-A3E7-31CAE49B77A4}" dt="2020-09-17T07:10:58.678" v="2920" actId="13926"/>
          <ac:spMkLst>
            <pc:docMk/>
            <pc:sldMk cId="3922946825" sldId="316"/>
            <ac:spMk id="12" creationId="{802C6C9E-8BD2-B946-A4A8-3A3A698585E9}"/>
          </ac:spMkLst>
        </pc:spChg>
        <pc:spChg chg="del">
          <ac:chgData name="WINDRIDGE Philip" userId="a20730c1-1805-4191-9c68-6e52c8725e9f" providerId="ADAL" clId="{02204E7B-78DE-C842-A3E7-31CAE49B77A4}" dt="2020-09-17T07:10:43.142" v="2919" actId="478"/>
          <ac:spMkLst>
            <pc:docMk/>
            <pc:sldMk cId="3922946825" sldId="316"/>
            <ac:spMk id="14" creationId="{5E640606-94A0-494A-B49D-C12C8F7E96AB}"/>
          </ac:spMkLst>
        </pc:spChg>
        <pc:spChg chg="add mod">
          <ac:chgData name="WINDRIDGE Philip" userId="a20730c1-1805-4191-9c68-6e52c8725e9f" providerId="ADAL" clId="{02204E7B-78DE-C842-A3E7-31CAE49B77A4}" dt="2020-09-18T07:04:26.940" v="9334" actId="1038"/>
          <ac:spMkLst>
            <pc:docMk/>
            <pc:sldMk cId="3922946825" sldId="316"/>
            <ac:spMk id="15" creationId="{F3786D50-6E13-AA4A-9A5B-FBD65ACA7FF1}"/>
          </ac:spMkLst>
        </pc:spChg>
        <pc:spChg chg="add del mod">
          <ac:chgData name="WINDRIDGE Philip" userId="a20730c1-1805-4191-9c68-6e52c8725e9f" providerId="ADAL" clId="{02204E7B-78DE-C842-A3E7-31CAE49B77A4}" dt="2020-09-17T07:19:37.507" v="3201" actId="478"/>
          <ac:spMkLst>
            <pc:docMk/>
            <pc:sldMk cId="3922946825" sldId="316"/>
            <ac:spMk id="16" creationId="{BB1C24F4-AE76-664D-B800-FF8B659E8C6C}"/>
          </ac:spMkLst>
        </pc:spChg>
        <pc:spChg chg="add mod">
          <ac:chgData name="WINDRIDGE Philip" userId="a20730c1-1805-4191-9c68-6e52c8725e9f" providerId="ADAL" clId="{02204E7B-78DE-C842-A3E7-31CAE49B77A4}" dt="2020-09-17T07:20:02.572" v="3202"/>
          <ac:spMkLst>
            <pc:docMk/>
            <pc:sldMk cId="3922946825" sldId="316"/>
            <ac:spMk id="17" creationId="{9DC62C85-0FCF-F447-87C8-A25CFB9A16A3}"/>
          </ac:spMkLst>
        </pc:spChg>
        <pc:spChg chg="add mod">
          <ac:chgData name="WINDRIDGE Philip" userId="a20730c1-1805-4191-9c68-6e52c8725e9f" providerId="ADAL" clId="{02204E7B-78DE-C842-A3E7-31CAE49B77A4}" dt="2020-09-18T07:07:55.655" v="9444" actId="14100"/>
          <ac:spMkLst>
            <pc:docMk/>
            <pc:sldMk cId="3922946825" sldId="316"/>
            <ac:spMk id="18" creationId="{38F0D9FB-2EF9-794C-BD4A-50BB209B393A}"/>
          </ac:spMkLst>
        </pc:spChg>
        <pc:spChg chg="add del mod">
          <ac:chgData name="WINDRIDGE Philip" userId="a20730c1-1805-4191-9c68-6e52c8725e9f" providerId="ADAL" clId="{02204E7B-78DE-C842-A3E7-31CAE49B77A4}" dt="2020-09-18T07:04:09.574" v="9300" actId="478"/>
          <ac:spMkLst>
            <pc:docMk/>
            <pc:sldMk cId="3922946825" sldId="316"/>
            <ac:spMk id="19" creationId="{971B3AF5-D97B-4346-8773-8641E6209810}"/>
          </ac:spMkLst>
        </pc:spChg>
        <pc:spChg chg="add del mod">
          <ac:chgData name="WINDRIDGE Philip" userId="a20730c1-1805-4191-9c68-6e52c8725e9f" providerId="ADAL" clId="{02204E7B-78DE-C842-A3E7-31CAE49B77A4}" dt="2020-09-18T07:04:05.861" v="9299" actId="478"/>
          <ac:spMkLst>
            <pc:docMk/>
            <pc:sldMk cId="3922946825" sldId="316"/>
            <ac:spMk id="20" creationId="{7509DA47-370E-7E4C-85D7-B36BDF5E8905}"/>
          </ac:spMkLst>
        </pc:spChg>
        <pc:spChg chg="add del mod">
          <ac:chgData name="WINDRIDGE Philip" userId="a20730c1-1805-4191-9c68-6e52c8725e9f" providerId="ADAL" clId="{02204E7B-78DE-C842-A3E7-31CAE49B77A4}" dt="2020-09-18T07:04:13.622" v="9302" actId="478"/>
          <ac:spMkLst>
            <pc:docMk/>
            <pc:sldMk cId="3922946825" sldId="316"/>
            <ac:spMk id="21" creationId="{0DBF5473-2E12-EE49-8D34-266D1AA98BF2}"/>
          </ac:spMkLst>
        </pc:spChg>
        <pc:cxnChg chg="add mod">
          <ac:chgData name="WINDRIDGE Philip" userId="a20730c1-1805-4191-9c68-6e52c8725e9f" providerId="ADAL" clId="{02204E7B-78DE-C842-A3E7-31CAE49B77A4}" dt="2020-09-17T07:11:23.409" v="2923" actId="14100"/>
          <ac:cxnSpMkLst>
            <pc:docMk/>
            <pc:sldMk cId="3922946825" sldId="316"/>
            <ac:cxnSpMk id="9" creationId="{4938DE43-A68C-6240-A164-0D2AAE78CD93}"/>
          </ac:cxnSpMkLst>
        </pc:cxnChg>
        <pc:cxnChg chg="add mod">
          <ac:chgData name="WINDRIDGE Philip" userId="a20730c1-1805-4191-9c68-6e52c8725e9f" providerId="ADAL" clId="{02204E7B-78DE-C842-A3E7-31CAE49B77A4}" dt="2020-09-17T07:21:39.344" v="3257" actId="14100"/>
          <ac:cxnSpMkLst>
            <pc:docMk/>
            <pc:sldMk cId="3922946825" sldId="316"/>
            <ac:cxnSpMk id="11" creationId="{9005CC0C-1FD4-0F4F-8D28-D9F0BBC89480}"/>
          </ac:cxnSpMkLst>
        </pc:cxnChg>
        <pc:cxnChg chg="add del mod">
          <ac:chgData name="WINDRIDGE Philip" userId="a20730c1-1805-4191-9c68-6e52c8725e9f" providerId="ADAL" clId="{02204E7B-78DE-C842-A3E7-31CAE49B77A4}" dt="2020-09-18T07:04:11.277" v="9301" actId="478"/>
          <ac:cxnSpMkLst>
            <pc:docMk/>
            <pc:sldMk cId="3922946825" sldId="316"/>
            <ac:cxnSpMk id="14" creationId="{AED62CF1-6E73-4146-996C-90B61FCA720A}"/>
          </ac:cxnSpMkLst>
        </pc:cxnChg>
        <pc:cxnChg chg="add mod">
          <ac:chgData name="WINDRIDGE Philip" userId="a20730c1-1805-4191-9c68-6e52c8725e9f" providerId="ADAL" clId="{02204E7B-78DE-C842-A3E7-31CAE49B77A4}" dt="2020-09-18T07:06:46.794" v="9350"/>
          <ac:cxnSpMkLst>
            <pc:docMk/>
            <pc:sldMk cId="3922946825" sldId="316"/>
            <ac:cxnSpMk id="22" creationId="{14248AEE-D4C0-2F41-ACBA-B3EF3BD90D8C}"/>
          </ac:cxnSpMkLst>
        </pc:cxnChg>
      </pc:sldChg>
      <pc:sldChg chg="addSp delSp modSp add mod">
        <pc:chgData name="WINDRIDGE Philip" userId="a20730c1-1805-4191-9c68-6e52c8725e9f" providerId="ADAL" clId="{02204E7B-78DE-C842-A3E7-31CAE49B77A4}" dt="2020-09-17T07:20:18.562" v="3224" actId="20577"/>
        <pc:sldMkLst>
          <pc:docMk/>
          <pc:sldMk cId="1219018147" sldId="317"/>
        </pc:sldMkLst>
        <pc:spChg chg="mod">
          <ac:chgData name="WINDRIDGE Philip" userId="a20730c1-1805-4191-9c68-6e52c8725e9f" providerId="ADAL" clId="{02204E7B-78DE-C842-A3E7-31CAE49B77A4}" dt="2020-09-17T07:20:14.328" v="3217" actId="20577"/>
          <ac:spMkLst>
            <pc:docMk/>
            <pc:sldMk cId="1219018147" sldId="317"/>
            <ac:spMk id="2" creationId="{AB84AB90-48AC-4C42-8E97-53A5601F8959}"/>
          </ac:spMkLst>
        </pc:spChg>
        <pc:spChg chg="mod">
          <ac:chgData name="WINDRIDGE Philip" userId="a20730c1-1805-4191-9c68-6e52c8725e9f" providerId="ADAL" clId="{02204E7B-78DE-C842-A3E7-31CAE49B77A4}" dt="2020-09-17T07:14:54.637" v="2971" actId="14100"/>
          <ac:spMkLst>
            <pc:docMk/>
            <pc:sldMk cId="1219018147" sldId="317"/>
            <ac:spMk id="7" creationId="{AAE33F10-A316-F445-AA76-52AFF6C9A144}"/>
          </ac:spMkLst>
        </pc:spChg>
        <pc:spChg chg="mod">
          <ac:chgData name="WINDRIDGE Philip" userId="a20730c1-1805-4191-9c68-6e52c8725e9f" providerId="ADAL" clId="{02204E7B-78DE-C842-A3E7-31CAE49B77A4}" dt="2020-09-17T07:13:47.317" v="2941" actId="20577"/>
          <ac:spMkLst>
            <pc:docMk/>
            <pc:sldMk cId="1219018147" sldId="317"/>
            <ac:spMk id="8" creationId="{50693C95-1DFF-104A-9CC9-ED1388E7A7AA}"/>
          </ac:spMkLst>
        </pc:spChg>
        <pc:spChg chg="add mod">
          <ac:chgData name="WINDRIDGE Philip" userId="a20730c1-1805-4191-9c68-6e52c8725e9f" providerId="ADAL" clId="{02204E7B-78DE-C842-A3E7-31CAE49B77A4}" dt="2020-09-17T07:15:32.978" v="3020" actId="20577"/>
          <ac:spMkLst>
            <pc:docMk/>
            <pc:sldMk cId="1219018147" sldId="317"/>
            <ac:spMk id="10" creationId="{A7FE77F8-2B11-A345-B35B-C3C6C561B633}"/>
          </ac:spMkLst>
        </pc:spChg>
        <pc:spChg chg="mod">
          <ac:chgData name="WINDRIDGE Philip" userId="a20730c1-1805-4191-9c68-6e52c8725e9f" providerId="ADAL" clId="{02204E7B-78DE-C842-A3E7-31CAE49B77A4}" dt="2020-09-17T07:15:37.090" v="3021" actId="20577"/>
          <ac:spMkLst>
            <pc:docMk/>
            <pc:sldMk cId="1219018147" sldId="317"/>
            <ac:spMk id="12" creationId="{802C6C9E-8BD2-B946-A4A8-3A3A698585E9}"/>
          </ac:spMkLst>
        </pc:spChg>
        <pc:spChg chg="mod">
          <ac:chgData name="WINDRIDGE Philip" userId="a20730c1-1805-4191-9c68-6e52c8725e9f" providerId="ADAL" clId="{02204E7B-78DE-C842-A3E7-31CAE49B77A4}" dt="2020-09-17T07:14:36.032" v="2968" actId="20577"/>
          <ac:spMkLst>
            <pc:docMk/>
            <pc:sldMk cId="1219018147" sldId="317"/>
            <ac:spMk id="13" creationId="{E4A6BE98-BB59-8249-9B8A-FE39F5E05A4D}"/>
          </ac:spMkLst>
        </pc:spChg>
        <pc:spChg chg="add mod">
          <ac:chgData name="WINDRIDGE Philip" userId="a20730c1-1805-4191-9c68-6e52c8725e9f" providerId="ADAL" clId="{02204E7B-78DE-C842-A3E7-31CAE49B77A4}" dt="2020-09-17T07:16:26.212" v="3087" actId="1076"/>
          <ac:spMkLst>
            <pc:docMk/>
            <pc:sldMk cId="1219018147" sldId="317"/>
            <ac:spMk id="14" creationId="{80A269F3-E175-4A47-BBCD-0C6FFA0640EB}"/>
          </ac:spMkLst>
        </pc:spChg>
        <pc:spChg chg="del">
          <ac:chgData name="WINDRIDGE Philip" userId="a20730c1-1805-4191-9c68-6e52c8725e9f" providerId="ADAL" clId="{02204E7B-78DE-C842-A3E7-31CAE49B77A4}" dt="2020-09-17T07:14:59.977" v="2972" actId="478"/>
          <ac:spMkLst>
            <pc:docMk/>
            <pc:sldMk cId="1219018147" sldId="317"/>
            <ac:spMk id="15" creationId="{F3786D50-6E13-AA4A-9A5B-FBD65ACA7FF1}"/>
          </ac:spMkLst>
        </pc:spChg>
        <pc:spChg chg="add mod">
          <ac:chgData name="WINDRIDGE Philip" userId="a20730c1-1805-4191-9c68-6e52c8725e9f" providerId="ADAL" clId="{02204E7B-78DE-C842-A3E7-31CAE49B77A4}" dt="2020-09-17T07:20:18.562" v="3224" actId="20577"/>
          <ac:spMkLst>
            <pc:docMk/>
            <pc:sldMk cId="1219018147" sldId="317"/>
            <ac:spMk id="16" creationId="{B12B921D-69E7-A148-8542-A85986C11D11}"/>
          </ac:spMkLst>
        </pc:spChg>
      </pc:sldChg>
      <pc:sldChg chg="addSp delSp modSp add mod">
        <pc:chgData name="WINDRIDGE Philip" userId="a20730c1-1805-4191-9c68-6e52c8725e9f" providerId="ADAL" clId="{02204E7B-78DE-C842-A3E7-31CAE49B77A4}" dt="2020-09-18T07:13:42.590" v="9656" actId="20577"/>
        <pc:sldMkLst>
          <pc:docMk/>
          <pc:sldMk cId="1300754169" sldId="318"/>
        </pc:sldMkLst>
        <pc:spChg chg="mod">
          <ac:chgData name="WINDRIDGE Philip" userId="a20730c1-1805-4191-9c68-6e52c8725e9f" providerId="ADAL" clId="{02204E7B-78DE-C842-A3E7-31CAE49B77A4}" dt="2020-09-17T07:37:24.672" v="3680" actId="20577"/>
          <ac:spMkLst>
            <pc:docMk/>
            <pc:sldMk cId="1300754169" sldId="318"/>
            <ac:spMk id="2" creationId="{63B65A79-C74D-554D-B8D0-3988DD24AD32}"/>
          </ac:spMkLst>
        </pc:spChg>
        <pc:spChg chg="del">
          <ac:chgData name="WINDRIDGE Philip" userId="a20730c1-1805-4191-9c68-6e52c8725e9f" providerId="ADAL" clId="{02204E7B-78DE-C842-A3E7-31CAE49B77A4}" dt="2020-09-17T11:27:50.530" v="3681" actId="478"/>
          <ac:spMkLst>
            <pc:docMk/>
            <pc:sldMk cId="1300754169" sldId="318"/>
            <ac:spMk id="3" creationId="{433A5FA1-FC66-8D4E-AB26-81ED6F4CD763}"/>
          </ac:spMkLst>
        </pc:spChg>
        <pc:spChg chg="add mod">
          <ac:chgData name="WINDRIDGE Philip" userId="a20730c1-1805-4191-9c68-6e52c8725e9f" providerId="ADAL" clId="{02204E7B-78DE-C842-A3E7-31CAE49B77A4}" dt="2020-09-17T12:19:58.246" v="4434" actId="255"/>
          <ac:spMkLst>
            <pc:docMk/>
            <pc:sldMk cId="1300754169" sldId="318"/>
            <ac:spMk id="4" creationId="{7DFD3816-BDC4-EB4B-9F6A-243D4008F169}"/>
          </ac:spMkLst>
        </pc:spChg>
        <pc:spChg chg="add mod">
          <ac:chgData name="WINDRIDGE Philip" userId="a20730c1-1805-4191-9c68-6e52c8725e9f" providerId="ADAL" clId="{02204E7B-78DE-C842-A3E7-31CAE49B77A4}" dt="2020-09-17T12:19:58.246" v="4434" actId="255"/>
          <ac:spMkLst>
            <pc:docMk/>
            <pc:sldMk cId="1300754169" sldId="318"/>
            <ac:spMk id="5" creationId="{CF08CBDB-CF15-0D4C-9E3E-5D6322DF2E5B}"/>
          </ac:spMkLst>
        </pc:spChg>
        <pc:spChg chg="add mod">
          <ac:chgData name="WINDRIDGE Philip" userId="a20730c1-1805-4191-9c68-6e52c8725e9f" providerId="ADAL" clId="{02204E7B-78DE-C842-A3E7-31CAE49B77A4}" dt="2020-09-17T12:19:58.246" v="4434" actId="255"/>
          <ac:spMkLst>
            <pc:docMk/>
            <pc:sldMk cId="1300754169" sldId="318"/>
            <ac:spMk id="6" creationId="{20D6C6FA-304D-A54A-9B71-3855D44C1600}"/>
          </ac:spMkLst>
        </pc:spChg>
        <pc:spChg chg="add del mod">
          <ac:chgData name="WINDRIDGE Philip" userId="a20730c1-1805-4191-9c68-6e52c8725e9f" providerId="ADAL" clId="{02204E7B-78DE-C842-A3E7-31CAE49B77A4}" dt="2020-09-17T12:14:16.792" v="4046" actId="478"/>
          <ac:spMkLst>
            <pc:docMk/>
            <pc:sldMk cId="1300754169" sldId="318"/>
            <ac:spMk id="7" creationId="{A40BAD3D-D0C7-7B45-AF07-270E6D832C2E}"/>
          </ac:spMkLst>
        </pc:spChg>
        <pc:spChg chg="add del mod">
          <ac:chgData name="WINDRIDGE Philip" userId="a20730c1-1805-4191-9c68-6e52c8725e9f" providerId="ADAL" clId="{02204E7B-78DE-C842-A3E7-31CAE49B77A4}" dt="2020-09-17T12:15:36.901" v="4143" actId="478"/>
          <ac:spMkLst>
            <pc:docMk/>
            <pc:sldMk cId="1300754169" sldId="318"/>
            <ac:spMk id="8" creationId="{E7660E79-C085-CE48-9342-DEA31D4D40D7}"/>
          </ac:spMkLst>
        </pc:spChg>
        <pc:spChg chg="add del mod">
          <ac:chgData name="WINDRIDGE Philip" userId="a20730c1-1805-4191-9c68-6e52c8725e9f" providerId="ADAL" clId="{02204E7B-78DE-C842-A3E7-31CAE49B77A4}" dt="2020-09-17T12:15:41.210" v="4144" actId="478"/>
          <ac:spMkLst>
            <pc:docMk/>
            <pc:sldMk cId="1300754169" sldId="318"/>
            <ac:spMk id="10" creationId="{9D1381AD-00C9-D74E-9A3A-2CE6690F8709}"/>
          </ac:spMkLst>
        </pc:spChg>
        <pc:spChg chg="add mod">
          <ac:chgData name="WINDRIDGE Philip" userId="a20730c1-1805-4191-9c68-6e52c8725e9f" providerId="ADAL" clId="{02204E7B-78DE-C842-A3E7-31CAE49B77A4}" dt="2020-09-17T12:25:13.237" v="4636" actId="20577"/>
          <ac:spMkLst>
            <pc:docMk/>
            <pc:sldMk cId="1300754169" sldId="318"/>
            <ac:spMk id="12" creationId="{B4902D2C-F9B4-AF49-A85B-83EA3726DBF6}"/>
          </ac:spMkLst>
        </pc:spChg>
        <pc:spChg chg="add mod">
          <ac:chgData name="WINDRIDGE Philip" userId="a20730c1-1805-4191-9c68-6e52c8725e9f" providerId="ADAL" clId="{02204E7B-78DE-C842-A3E7-31CAE49B77A4}" dt="2020-09-18T07:13:42.590" v="9656" actId="20577"/>
          <ac:spMkLst>
            <pc:docMk/>
            <pc:sldMk cId="1300754169" sldId="318"/>
            <ac:spMk id="13" creationId="{5011776B-396C-7445-8B2A-390154F1251B}"/>
          </ac:spMkLst>
        </pc:spChg>
        <pc:graphicFrameChg chg="add mod modGraphic">
          <ac:chgData name="WINDRIDGE Philip" userId="a20730c1-1805-4191-9c68-6e52c8725e9f" providerId="ADAL" clId="{02204E7B-78DE-C842-A3E7-31CAE49B77A4}" dt="2020-09-17T12:22:02.001" v="4607" actId="14734"/>
          <ac:graphicFrameMkLst>
            <pc:docMk/>
            <pc:sldMk cId="1300754169" sldId="318"/>
            <ac:graphicFrameMk id="11" creationId="{6DDEA480-5137-1441-8F60-C4A49497D534}"/>
          </ac:graphicFrameMkLst>
        </pc:graphicFrameChg>
        <pc:picChg chg="add del mod">
          <ac:chgData name="WINDRIDGE Philip" userId="a20730c1-1805-4191-9c68-6e52c8725e9f" providerId="ADAL" clId="{02204E7B-78DE-C842-A3E7-31CAE49B77A4}" dt="2020-09-17T12:14:00.912" v="4044" actId="478"/>
          <ac:picMkLst>
            <pc:docMk/>
            <pc:sldMk cId="1300754169" sldId="318"/>
            <ac:picMk id="9" creationId="{B4FCC069-33F5-0042-984E-2755F908207E}"/>
          </ac:picMkLst>
        </pc:picChg>
      </pc:sldChg>
      <pc:sldChg chg="addSp delSp modSp add mod">
        <pc:chgData name="WINDRIDGE Philip" userId="a20730c1-1805-4191-9c68-6e52c8725e9f" providerId="ADAL" clId="{02204E7B-78DE-C842-A3E7-31CAE49B77A4}" dt="2020-09-18T07:14:50.315" v="9665" actId="14100"/>
        <pc:sldMkLst>
          <pc:docMk/>
          <pc:sldMk cId="1704496290" sldId="319"/>
        </pc:sldMkLst>
        <pc:spChg chg="add mod">
          <ac:chgData name="WINDRIDGE Philip" userId="a20730c1-1805-4191-9c68-6e52c8725e9f" providerId="ADAL" clId="{02204E7B-78DE-C842-A3E7-31CAE49B77A4}" dt="2020-09-17T12:33:54.914" v="4750" actId="14100"/>
          <ac:spMkLst>
            <pc:docMk/>
            <pc:sldMk cId="1704496290" sldId="319"/>
            <ac:spMk id="3" creationId="{F5A89204-4A6D-6E41-85A1-628C50D7F595}"/>
          </ac:spMkLst>
        </pc:spChg>
        <pc:spChg chg="mod">
          <ac:chgData name="WINDRIDGE Philip" userId="a20730c1-1805-4191-9c68-6e52c8725e9f" providerId="ADAL" clId="{02204E7B-78DE-C842-A3E7-31CAE49B77A4}" dt="2020-09-17T12:31:11.878" v="4733" actId="207"/>
          <ac:spMkLst>
            <pc:docMk/>
            <pc:sldMk cId="1704496290" sldId="319"/>
            <ac:spMk id="4" creationId="{7DFD3816-BDC4-EB4B-9F6A-243D4008F169}"/>
          </ac:spMkLst>
        </pc:spChg>
        <pc:spChg chg="mod">
          <ac:chgData name="WINDRIDGE Philip" userId="a20730c1-1805-4191-9c68-6e52c8725e9f" providerId="ADAL" clId="{02204E7B-78DE-C842-A3E7-31CAE49B77A4}" dt="2020-09-17T12:31:38.271" v="4735" actId="207"/>
          <ac:spMkLst>
            <pc:docMk/>
            <pc:sldMk cId="1704496290" sldId="319"/>
            <ac:spMk id="5" creationId="{CF08CBDB-CF15-0D4C-9E3E-5D6322DF2E5B}"/>
          </ac:spMkLst>
        </pc:spChg>
        <pc:spChg chg="mod">
          <ac:chgData name="WINDRIDGE Philip" userId="a20730c1-1805-4191-9c68-6e52c8725e9f" providerId="ADAL" clId="{02204E7B-78DE-C842-A3E7-31CAE49B77A4}" dt="2020-09-17T12:45:24.513" v="4948" actId="1076"/>
          <ac:spMkLst>
            <pc:docMk/>
            <pc:sldMk cId="1704496290" sldId="319"/>
            <ac:spMk id="6" creationId="{20D6C6FA-304D-A54A-9B71-3855D44C1600}"/>
          </ac:spMkLst>
        </pc:spChg>
        <pc:spChg chg="add del">
          <ac:chgData name="WINDRIDGE Philip" userId="a20730c1-1805-4191-9c68-6e52c8725e9f" providerId="ADAL" clId="{02204E7B-78DE-C842-A3E7-31CAE49B77A4}" dt="2020-09-17T12:38:44.284" v="4884" actId="478"/>
          <ac:spMkLst>
            <pc:docMk/>
            <pc:sldMk cId="1704496290" sldId="319"/>
            <ac:spMk id="7" creationId="{B5F91D42-1F35-C643-BD04-09669DD85511}"/>
          </ac:spMkLst>
        </pc:spChg>
        <pc:spChg chg="add del">
          <ac:chgData name="WINDRIDGE Philip" userId="a20730c1-1805-4191-9c68-6e52c8725e9f" providerId="ADAL" clId="{02204E7B-78DE-C842-A3E7-31CAE49B77A4}" dt="2020-09-17T12:39:16.756" v="4886" actId="478"/>
          <ac:spMkLst>
            <pc:docMk/>
            <pc:sldMk cId="1704496290" sldId="319"/>
            <ac:spMk id="8" creationId="{1CBDC343-CC72-8147-A7CD-42E007D99311}"/>
          </ac:spMkLst>
        </pc:spChg>
        <pc:spChg chg="add del mod">
          <ac:chgData name="WINDRIDGE Philip" userId="a20730c1-1805-4191-9c68-6e52c8725e9f" providerId="ADAL" clId="{02204E7B-78DE-C842-A3E7-31CAE49B77A4}" dt="2020-09-17T12:48:05.859" v="4995" actId="478"/>
          <ac:spMkLst>
            <pc:docMk/>
            <pc:sldMk cId="1704496290" sldId="319"/>
            <ac:spMk id="9" creationId="{F16C2236-848B-C040-A979-42948A4B26B0}"/>
          </ac:spMkLst>
        </pc:spChg>
        <pc:spChg chg="add mod">
          <ac:chgData name="WINDRIDGE Philip" userId="a20730c1-1805-4191-9c68-6e52c8725e9f" providerId="ADAL" clId="{02204E7B-78DE-C842-A3E7-31CAE49B77A4}" dt="2020-09-17T12:36:18.855" v="4774" actId="20577"/>
          <ac:spMkLst>
            <pc:docMk/>
            <pc:sldMk cId="1704496290" sldId="319"/>
            <ac:spMk id="10" creationId="{2D512255-F913-B445-8A62-0517396CED58}"/>
          </ac:spMkLst>
        </pc:spChg>
        <pc:spChg chg="mod">
          <ac:chgData name="WINDRIDGE Philip" userId="a20730c1-1805-4191-9c68-6e52c8725e9f" providerId="ADAL" clId="{02204E7B-78DE-C842-A3E7-31CAE49B77A4}" dt="2020-09-17T12:33:26.081" v="4749" actId="108"/>
          <ac:spMkLst>
            <pc:docMk/>
            <pc:sldMk cId="1704496290" sldId="319"/>
            <ac:spMk id="12" creationId="{B4902D2C-F9B4-AF49-A85B-83EA3726DBF6}"/>
          </ac:spMkLst>
        </pc:spChg>
        <pc:spChg chg="mod">
          <ac:chgData name="WINDRIDGE Philip" userId="a20730c1-1805-4191-9c68-6e52c8725e9f" providerId="ADAL" clId="{02204E7B-78DE-C842-A3E7-31CAE49B77A4}" dt="2020-09-17T14:13:22.547" v="7153" actId="20577"/>
          <ac:spMkLst>
            <pc:docMk/>
            <pc:sldMk cId="1704496290" sldId="319"/>
            <ac:spMk id="13" creationId="{5011776B-396C-7445-8B2A-390154F1251B}"/>
          </ac:spMkLst>
        </pc:spChg>
        <pc:spChg chg="add del mod">
          <ac:chgData name="WINDRIDGE Philip" userId="a20730c1-1805-4191-9c68-6e52c8725e9f" providerId="ADAL" clId="{02204E7B-78DE-C842-A3E7-31CAE49B77A4}" dt="2020-09-18T07:14:38.424" v="9663" actId="1076"/>
          <ac:spMkLst>
            <pc:docMk/>
            <pc:sldMk cId="1704496290" sldId="319"/>
            <ac:spMk id="14" creationId="{FD4871C4-AAD4-F546-AA59-6E69B82A2740}"/>
          </ac:spMkLst>
        </pc:spChg>
        <pc:spChg chg="add del mod">
          <ac:chgData name="WINDRIDGE Philip" userId="a20730c1-1805-4191-9c68-6e52c8725e9f" providerId="ADAL" clId="{02204E7B-78DE-C842-A3E7-31CAE49B77A4}" dt="2020-09-17T12:45:31.870" v="4950" actId="478"/>
          <ac:spMkLst>
            <pc:docMk/>
            <pc:sldMk cId="1704496290" sldId="319"/>
            <ac:spMk id="15" creationId="{A1D1CCA5-5F50-1041-8E49-6761F221BFE0}"/>
          </ac:spMkLst>
        </pc:spChg>
        <pc:spChg chg="add del mod">
          <ac:chgData name="WINDRIDGE Philip" userId="a20730c1-1805-4191-9c68-6e52c8725e9f" providerId="ADAL" clId="{02204E7B-78DE-C842-A3E7-31CAE49B77A4}" dt="2020-09-17T12:45:28.226" v="4949" actId="478"/>
          <ac:spMkLst>
            <pc:docMk/>
            <pc:sldMk cId="1704496290" sldId="319"/>
            <ac:spMk id="16" creationId="{CDD5D433-753E-3F43-BCF9-970A99F88691}"/>
          </ac:spMkLst>
        </pc:spChg>
        <pc:spChg chg="add del mod">
          <ac:chgData name="WINDRIDGE Philip" userId="a20730c1-1805-4191-9c68-6e52c8725e9f" providerId="ADAL" clId="{02204E7B-78DE-C842-A3E7-31CAE49B77A4}" dt="2020-09-17T12:47:57.867" v="4991" actId="478"/>
          <ac:spMkLst>
            <pc:docMk/>
            <pc:sldMk cId="1704496290" sldId="319"/>
            <ac:spMk id="21" creationId="{96F994D9-5AA2-6F42-A9E4-B0EF48D2DAAB}"/>
          </ac:spMkLst>
        </pc:spChg>
        <pc:spChg chg="add del">
          <ac:chgData name="WINDRIDGE Philip" userId="a20730c1-1805-4191-9c68-6e52c8725e9f" providerId="ADAL" clId="{02204E7B-78DE-C842-A3E7-31CAE49B77A4}" dt="2020-09-17T12:50:45.701" v="5003" actId="478"/>
          <ac:spMkLst>
            <pc:docMk/>
            <pc:sldMk cId="1704496290" sldId="319"/>
            <ac:spMk id="25" creationId="{B722404C-CC9E-A241-B987-3903310B5A08}"/>
          </ac:spMkLst>
        </pc:spChg>
        <pc:spChg chg="add del">
          <ac:chgData name="WINDRIDGE Philip" userId="a20730c1-1805-4191-9c68-6e52c8725e9f" providerId="ADAL" clId="{02204E7B-78DE-C842-A3E7-31CAE49B77A4}" dt="2020-09-17T12:50:42.307" v="5002" actId="478"/>
          <ac:spMkLst>
            <pc:docMk/>
            <pc:sldMk cId="1704496290" sldId="319"/>
            <ac:spMk id="26" creationId="{02A625F1-7310-9943-9D7F-D7AA36A476B5}"/>
          </ac:spMkLst>
        </pc:spChg>
        <pc:spChg chg="add del">
          <ac:chgData name="WINDRIDGE Philip" userId="a20730c1-1805-4191-9c68-6e52c8725e9f" providerId="ADAL" clId="{02204E7B-78DE-C842-A3E7-31CAE49B77A4}" dt="2020-09-17T12:49:59.607" v="4999" actId="478"/>
          <ac:spMkLst>
            <pc:docMk/>
            <pc:sldMk cId="1704496290" sldId="319"/>
            <ac:spMk id="27" creationId="{DF5E4007-1B65-2146-B17C-DD2513D6D291}"/>
          </ac:spMkLst>
        </pc:spChg>
        <pc:spChg chg="add del">
          <ac:chgData name="WINDRIDGE Philip" userId="a20730c1-1805-4191-9c68-6e52c8725e9f" providerId="ADAL" clId="{02204E7B-78DE-C842-A3E7-31CAE49B77A4}" dt="2020-09-17T12:50:38.522" v="5001" actId="478"/>
          <ac:spMkLst>
            <pc:docMk/>
            <pc:sldMk cId="1704496290" sldId="319"/>
            <ac:spMk id="28" creationId="{B8159F9F-6A39-AB4C-B014-B30F57F3AE09}"/>
          </ac:spMkLst>
        </pc:spChg>
        <pc:spChg chg="add del mod">
          <ac:chgData name="WINDRIDGE Philip" userId="a20730c1-1805-4191-9c68-6e52c8725e9f" providerId="ADAL" clId="{02204E7B-78DE-C842-A3E7-31CAE49B77A4}" dt="2020-09-18T07:14:18.509" v="9661" actId="478"/>
          <ac:spMkLst>
            <pc:docMk/>
            <pc:sldMk cId="1704496290" sldId="319"/>
            <ac:spMk id="32" creationId="{EEE5E801-2FFA-D546-8729-2D8420EBCC0C}"/>
          </ac:spMkLst>
        </pc:spChg>
        <pc:spChg chg="add del mod">
          <ac:chgData name="WINDRIDGE Philip" userId="a20730c1-1805-4191-9c68-6e52c8725e9f" providerId="ADAL" clId="{02204E7B-78DE-C842-A3E7-31CAE49B77A4}" dt="2020-09-18T07:14:20.661" v="9662" actId="478"/>
          <ac:spMkLst>
            <pc:docMk/>
            <pc:sldMk cId="1704496290" sldId="319"/>
            <ac:spMk id="38" creationId="{A0DAE879-2149-0748-85B0-E72059A71916}"/>
          </ac:spMkLst>
        </pc:spChg>
        <pc:spChg chg="add del mod">
          <ac:chgData name="WINDRIDGE Philip" userId="a20730c1-1805-4191-9c68-6e52c8725e9f" providerId="ADAL" clId="{02204E7B-78DE-C842-A3E7-31CAE49B77A4}" dt="2020-09-17T13:00:01.415" v="5281" actId="478"/>
          <ac:spMkLst>
            <pc:docMk/>
            <pc:sldMk cId="1704496290" sldId="319"/>
            <ac:spMk id="41" creationId="{DA0C3386-E61E-F343-8EA9-B992AAF992C7}"/>
          </ac:spMkLst>
        </pc:spChg>
        <pc:spChg chg="add del">
          <ac:chgData name="WINDRIDGE Philip" userId="a20730c1-1805-4191-9c68-6e52c8725e9f" providerId="ADAL" clId="{02204E7B-78DE-C842-A3E7-31CAE49B77A4}" dt="2020-09-17T13:44:19.828" v="6151" actId="21"/>
          <ac:spMkLst>
            <pc:docMk/>
            <pc:sldMk cId="1704496290" sldId="319"/>
            <ac:spMk id="42" creationId="{60A045C2-7FD9-1041-B342-470F93D77871}"/>
          </ac:spMkLst>
        </pc:spChg>
        <pc:spChg chg="add del mod">
          <ac:chgData name="WINDRIDGE Philip" userId="a20730c1-1805-4191-9c68-6e52c8725e9f" providerId="ADAL" clId="{02204E7B-78DE-C842-A3E7-31CAE49B77A4}" dt="2020-09-17T13:44:19.828" v="6151" actId="21"/>
          <ac:spMkLst>
            <pc:docMk/>
            <pc:sldMk cId="1704496290" sldId="319"/>
            <ac:spMk id="43" creationId="{98ADD09D-F641-7C4C-AAA8-2569E005E581}"/>
          </ac:spMkLst>
        </pc:spChg>
        <pc:spChg chg="add del mod">
          <ac:chgData name="WINDRIDGE Philip" userId="a20730c1-1805-4191-9c68-6e52c8725e9f" providerId="ADAL" clId="{02204E7B-78DE-C842-A3E7-31CAE49B77A4}" dt="2020-09-17T13:45:04.692" v="6156" actId="21"/>
          <ac:spMkLst>
            <pc:docMk/>
            <pc:sldMk cId="1704496290" sldId="319"/>
            <ac:spMk id="44" creationId="{D156C6A6-6FC8-0242-8561-5ECF7120061B}"/>
          </ac:spMkLst>
        </pc:spChg>
        <pc:spChg chg="add del mod">
          <ac:chgData name="WINDRIDGE Philip" userId="a20730c1-1805-4191-9c68-6e52c8725e9f" providerId="ADAL" clId="{02204E7B-78DE-C842-A3E7-31CAE49B77A4}" dt="2020-09-17T13:50:29.964" v="6373" actId="478"/>
          <ac:spMkLst>
            <pc:docMk/>
            <pc:sldMk cId="1704496290" sldId="319"/>
            <ac:spMk id="45" creationId="{8AD7A022-3222-A446-BC98-88D3E4D31E9F}"/>
          </ac:spMkLst>
        </pc:spChg>
        <pc:spChg chg="add del mod">
          <ac:chgData name="WINDRIDGE Philip" userId="a20730c1-1805-4191-9c68-6e52c8725e9f" providerId="ADAL" clId="{02204E7B-78DE-C842-A3E7-31CAE49B77A4}" dt="2020-09-17T13:46:57.561" v="6202" actId="478"/>
          <ac:spMkLst>
            <pc:docMk/>
            <pc:sldMk cId="1704496290" sldId="319"/>
            <ac:spMk id="46" creationId="{A87F023E-9881-784C-8807-E5B81979903D}"/>
          </ac:spMkLst>
        </pc:spChg>
        <pc:spChg chg="add del mod">
          <ac:chgData name="WINDRIDGE Philip" userId="a20730c1-1805-4191-9c68-6e52c8725e9f" providerId="ADAL" clId="{02204E7B-78DE-C842-A3E7-31CAE49B77A4}" dt="2020-09-17T13:50:24.803" v="6372" actId="478"/>
          <ac:spMkLst>
            <pc:docMk/>
            <pc:sldMk cId="1704496290" sldId="319"/>
            <ac:spMk id="47" creationId="{F0EBEC2D-179C-9D47-99D1-17D9CD80ED77}"/>
          </ac:spMkLst>
        </pc:spChg>
        <pc:graphicFrameChg chg="mod modGraphic">
          <ac:chgData name="WINDRIDGE Philip" userId="a20730c1-1805-4191-9c68-6e52c8725e9f" providerId="ADAL" clId="{02204E7B-78DE-C842-A3E7-31CAE49B77A4}" dt="2020-09-17T12:27:22.861" v="4649"/>
          <ac:graphicFrameMkLst>
            <pc:docMk/>
            <pc:sldMk cId="1704496290" sldId="319"/>
            <ac:graphicFrameMk id="11" creationId="{6DDEA480-5137-1441-8F60-C4A49497D534}"/>
          </ac:graphicFrameMkLst>
        </pc:graphicFrameChg>
        <pc:cxnChg chg="add del mod">
          <ac:chgData name="WINDRIDGE Philip" userId="a20730c1-1805-4191-9c68-6e52c8725e9f" providerId="ADAL" clId="{02204E7B-78DE-C842-A3E7-31CAE49B77A4}" dt="2020-09-17T12:47:59.614" v="4992" actId="478"/>
          <ac:cxnSpMkLst>
            <pc:docMk/>
            <pc:sldMk cId="1704496290" sldId="319"/>
            <ac:cxnSpMk id="18" creationId="{24B90AB2-5E82-894A-8404-E173F8EB1962}"/>
          </ac:cxnSpMkLst>
        </pc:cxnChg>
        <pc:cxnChg chg="add del mod">
          <ac:chgData name="WINDRIDGE Philip" userId="a20730c1-1805-4191-9c68-6e52c8725e9f" providerId="ADAL" clId="{02204E7B-78DE-C842-A3E7-31CAE49B77A4}" dt="2020-09-17T12:47:54.172" v="4990" actId="478"/>
          <ac:cxnSpMkLst>
            <pc:docMk/>
            <pc:sldMk cId="1704496290" sldId="319"/>
            <ac:cxnSpMk id="22" creationId="{5CB4AF7B-ECA7-A24C-B413-6970528B7B06}"/>
          </ac:cxnSpMkLst>
        </pc:cxnChg>
        <pc:cxnChg chg="add mod">
          <ac:chgData name="WINDRIDGE Philip" userId="a20730c1-1805-4191-9c68-6e52c8725e9f" providerId="ADAL" clId="{02204E7B-78DE-C842-A3E7-31CAE49B77A4}" dt="2020-09-18T07:14:50.315" v="9665" actId="14100"/>
          <ac:cxnSpMkLst>
            <pc:docMk/>
            <pc:sldMk cId="1704496290" sldId="319"/>
            <ac:cxnSpMk id="30" creationId="{765939CE-3EAB-C544-BFD0-D785708F90BE}"/>
          </ac:cxnSpMkLst>
        </pc:cxnChg>
        <pc:cxnChg chg="add del mod">
          <ac:chgData name="WINDRIDGE Philip" userId="a20730c1-1805-4191-9c68-6e52c8725e9f" providerId="ADAL" clId="{02204E7B-78DE-C842-A3E7-31CAE49B77A4}" dt="2020-09-18T07:14:15.710" v="9660" actId="478"/>
          <ac:cxnSpMkLst>
            <pc:docMk/>
            <pc:sldMk cId="1704496290" sldId="319"/>
            <ac:cxnSpMk id="33" creationId="{AB506D96-F314-D04F-B8B1-F27DBE29FC7D}"/>
          </ac:cxnSpMkLst>
        </pc:cxnChg>
        <pc:cxnChg chg="add del mod">
          <ac:chgData name="WINDRIDGE Philip" userId="a20730c1-1805-4191-9c68-6e52c8725e9f" providerId="ADAL" clId="{02204E7B-78DE-C842-A3E7-31CAE49B77A4}" dt="2020-09-18T07:14:13.701" v="9659" actId="478"/>
          <ac:cxnSpMkLst>
            <pc:docMk/>
            <pc:sldMk cId="1704496290" sldId="319"/>
            <ac:cxnSpMk id="36" creationId="{92B674C9-860F-AD4C-8720-6736A11BEB65}"/>
          </ac:cxnSpMkLst>
        </pc:cxnChg>
      </pc:sldChg>
      <pc:sldChg chg="addSp delSp modSp add mod">
        <pc:chgData name="WINDRIDGE Philip" userId="a20730c1-1805-4191-9c68-6e52c8725e9f" providerId="ADAL" clId="{02204E7B-78DE-C842-A3E7-31CAE49B77A4}" dt="2020-09-17T14:13:16.795" v="7152" actId="20577"/>
        <pc:sldMkLst>
          <pc:docMk/>
          <pc:sldMk cId="671687613" sldId="320"/>
        </pc:sldMkLst>
        <pc:spChg chg="mod">
          <ac:chgData name="WINDRIDGE Philip" userId="a20730c1-1805-4191-9c68-6e52c8725e9f" providerId="ADAL" clId="{02204E7B-78DE-C842-A3E7-31CAE49B77A4}" dt="2020-09-17T13:01:49.390" v="5372" actId="1038"/>
          <ac:spMkLst>
            <pc:docMk/>
            <pc:sldMk cId="671687613" sldId="320"/>
            <ac:spMk id="3" creationId="{F5A89204-4A6D-6E41-85A1-628C50D7F595}"/>
          </ac:spMkLst>
        </pc:spChg>
        <pc:spChg chg="mod">
          <ac:chgData name="WINDRIDGE Philip" userId="a20730c1-1805-4191-9c68-6e52c8725e9f" providerId="ADAL" clId="{02204E7B-78DE-C842-A3E7-31CAE49B77A4}" dt="2020-09-17T13:01:49.390" v="5372" actId="1038"/>
          <ac:spMkLst>
            <pc:docMk/>
            <pc:sldMk cId="671687613" sldId="320"/>
            <ac:spMk id="4" creationId="{7DFD3816-BDC4-EB4B-9F6A-243D4008F169}"/>
          </ac:spMkLst>
        </pc:spChg>
        <pc:spChg chg="mod">
          <ac:chgData name="WINDRIDGE Philip" userId="a20730c1-1805-4191-9c68-6e52c8725e9f" providerId="ADAL" clId="{02204E7B-78DE-C842-A3E7-31CAE49B77A4}" dt="2020-09-17T13:01:49.390" v="5372" actId="1038"/>
          <ac:spMkLst>
            <pc:docMk/>
            <pc:sldMk cId="671687613" sldId="320"/>
            <ac:spMk id="5" creationId="{CF08CBDB-CF15-0D4C-9E3E-5D6322DF2E5B}"/>
          </ac:spMkLst>
        </pc:spChg>
        <pc:spChg chg="mod">
          <ac:chgData name="WINDRIDGE Philip" userId="a20730c1-1805-4191-9c68-6e52c8725e9f" providerId="ADAL" clId="{02204E7B-78DE-C842-A3E7-31CAE49B77A4}" dt="2020-09-17T13:01:49.390" v="5372" actId="1038"/>
          <ac:spMkLst>
            <pc:docMk/>
            <pc:sldMk cId="671687613" sldId="320"/>
            <ac:spMk id="6" creationId="{20D6C6FA-304D-A54A-9B71-3855D44C1600}"/>
          </ac:spMkLst>
        </pc:spChg>
        <pc:spChg chg="mod">
          <ac:chgData name="WINDRIDGE Philip" userId="a20730c1-1805-4191-9c68-6e52c8725e9f" providerId="ADAL" clId="{02204E7B-78DE-C842-A3E7-31CAE49B77A4}" dt="2020-09-17T13:00:44.156" v="5311" actId="14100"/>
          <ac:spMkLst>
            <pc:docMk/>
            <pc:sldMk cId="671687613" sldId="320"/>
            <ac:spMk id="10" creationId="{2D512255-F913-B445-8A62-0517396CED58}"/>
          </ac:spMkLst>
        </pc:spChg>
        <pc:spChg chg="mod">
          <ac:chgData name="WINDRIDGE Philip" userId="a20730c1-1805-4191-9c68-6e52c8725e9f" providerId="ADAL" clId="{02204E7B-78DE-C842-A3E7-31CAE49B77A4}" dt="2020-09-17T13:01:49.390" v="5372" actId="1038"/>
          <ac:spMkLst>
            <pc:docMk/>
            <pc:sldMk cId="671687613" sldId="320"/>
            <ac:spMk id="12" creationId="{B4902D2C-F9B4-AF49-A85B-83EA3726DBF6}"/>
          </ac:spMkLst>
        </pc:spChg>
        <pc:spChg chg="mod">
          <ac:chgData name="WINDRIDGE Philip" userId="a20730c1-1805-4191-9c68-6e52c8725e9f" providerId="ADAL" clId="{02204E7B-78DE-C842-A3E7-31CAE49B77A4}" dt="2020-09-17T14:13:16.795" v="7152" actId="20577"/>
          <ac:spMkLst>
            <pc:docMk/>
            <pc:sldMk cId="671687613" sldId="320"/>
            <ac:spMk id="13" creationId="{5011776B-396C-7445-8B2A-390154F1251B}"/>
          </ac:spMkLst>
        </pc:spChg>
        <pc:spChg chg="del">
          <ac:chgData name="WINDRIDGE Philip" userId="a20730c1-1805-4191-9c68-6e52c8725e9f" providerId="ADAL" clId="{02204E7B-78DE-C842-A3E7-31CAE49B77A4}" dt="2020-09-17T13:01:01.025" v="5313" actId="478"/>
          <ac:spMkLst>
            <pc:docMk/>
            <pc:sldMk cId="671687613" sldId="320"/>
            <ac:spMk id="14" creationId="{FD4871C4-AAD4-F546-AA59-6E69B82A2740}"/>
          </ac:spMkLst>
        </pc:spChg>
        <pc:spChg chg="add mod">
          <ac:chgData name="WINDRIDGE Philip" userId="a20730c1-1805-4191-9c68-6e52c8725e9f" providerId="ADAL" clId="{02204E7B-78DE-C842-A3E7-31CAE49B77A4}" dt="2020-09-17T13:36:50.784" v="6114"/>
          <ac:spMkLst>
            <pc:docMk/>
            <pc:sldMk cId="671687613" sldId="320"/>
            <ac:spMk id="21" creationId="{08337412-2EBD-1847-810B-D108CE0FDF41}"/>
          </ac:spMkLst>
        </pc:spChg>
        <pc:spChg chg="add mod">
          <ac:chgData name="WINDRIDGE Philip" userId="a20730c1-1805-4191-9c68-6e52c8725e9f" providerId="ADAL" clId="{02204E7B-78DE-C842-A3E7-31CAE49B77A4}" dt="2020-09-17T13:36:50.784" v="6114"/>
          <ac:spMkLst>
            <pc:docMk/>
            <pc:sldMk cId="671687613" sldId="320"/>
            <ac:spMk id="22" creationId="{47300BF4-DDF7-E845-96F4-75DA1D432628}"/>
          </ac:spMkLst>
        </pc:spChg>
        <pc:spChg chg="add mod">
          <ac:chgData name="WINDRIDGE Philip" userId="a20730c1-1805-4191-9c68-6e52c8725e9f" providerId="ADAL" clId="{02204E7B-78DE-C842-A3E7-31CAE49B77A4}" dt="2020-09-17T13:36:50.784" v="6114"/>
          <ac:spMkLst>
            <pc:docMk/>
            <pc:sldMk cId="671687613" sldId="320"/>
            <ac:spMk id="23" creationId="{09CD1299-27B4-334D-8BF9-FC42A5B61ACE}"/>
          </ac:spMkLst>
        </pc:spChg>
        <pc:spChg chg="add mod">
          <ac:chgData name="WINDRIDGE Philip" userId="a20730c1-1805-4191-9c68-6e52c8725e9f" providerId="ADAL" clId="{02204E7B-78DE-C842-A3E7-31CAE49B77A4}" dt="2020-09-17T13:36:50.784" v="6114"/>
          <ac:spMkLst>
            <pc:docMk/>
            <pc:sldMk cId="671687613" sldId="320"/>
            <ac:spMk id="24" creationId="{800497C2-7284-6A48-BA2A-177405091A60}"/>
          </ac:spMkLst>
        </pc:spChg>
        <pc:spChg chg="add mod">
          <ac:chgData name="WINDRIDGE Philip" userId="a20730c1-1805-4191-9c68-6e52c8725e9f" providerId="ADAL" clId="{02204E7B-78DE-C842-A3E7-31CAE49B77A4}" dt="2020-09-17T13:36:50.784" v="6114"/>
          <ac:spMkLst>
            <pc:docMk/>
            <pc:sldMk cId="671687613" sldId="320"/>
            <ac:spMk id="25" creationId="{ED9BD6A4-AFB6-714D-B6D5-756FEF9C026C}"/>
          </ac:spMkLst>
        </pc:spChg>
        <pc:spChg chg="del mod">
          <ac:chgData name="WINDRIDGE Philip" userId="a20730c1-1805-4191-9c68-6e52c8725e9f" providerId="ADAL" clId="{02204E7B-78DE-C842-A3E7-31CAE49B77A4}" dt="2020-09-17T13:36:49.551" v="6113" actId="478"/>
          <ac:spMkLst>
            <pc:docMk/>
            <pc:sldMk cId="671687613" sldId="320"/>
            <ac:spMk id="32" creationId="{EEE5E801-2FFA-D546-8729-2D8420EBCC0C}"/>
          </ac:spMkLst>
        </pc:spChg>
        <pc:spChg chg="del">
          <ac:chgData name="WINDRIDGE Philip" userId="a20730c1-1805-4191-9c68-6e52c8725e9f" providerId="ADAL" clId="{02204E7B-78DE-C842-A3E7-31CAE49B77A4}" dt="2020-09-17T13:02:15.716" v="5376" actId="478"/>
          <ac:spMkLst>
            <pc:docMk/>
            <pc:sldMk cId="671687613" sldId="320"/>
            <ac:spMk id="38" creationId="{A0DAE879-2149-0748-85B0-E72059A71916}"/>
          </ac:spMkLst>
        </pc:spChg>
        <pc:graphicFrameChg chg="mod">
          <ac:chgData name="WINDRIDGE Philip" userId="a20730c1-1805-4191-9c68-6e52c8725e9f" providerId="ADAL" clId="{02204E7B-78DE-C842-A3E7-31CAE49B77A4}" dt="2020-09-17T13:01:49.390" v="5372" actId="1038"/>
          <ac:graphicFrameMkLst>
            <pc:docMk/>
            <pc:sldMk cId="671687613" sldId="320"/>
            <ac:graphicFrameMk id="11" creationId="{6DDEA480-5137-1441-8F60-C4A49497D534}"/>
          </ac:graphicFrameMkLst>
        </pc:graphicFrameChg>
        <pc:cxnChg chg="del">
          <ac:chgData name="WINDRIDGE Philip" userId="a20730c1-1805-4191-9c68-6e52c8725e9f" providerId="ADAL" clId="{02204E7B-78DE-C842-A3E7-31CAE49B77A4}" dt="2020-09-17T13:00:55.577" v="5312" actId="478"/>
          <ac:cxnSpMkLst>
            <pc:docMk/>
            <pc:sldMk cId="671687613" sldId="320"/>
            <ac:cxnSpMk id="30" creationId="{765939CE-3EAB-C544-BFD0-D785708F90BE}"/>
          </ac:cxnSpMkLst>
        </pc:cxnChg>
        <pc:cxnChg chg="mod">
          <ac:chgData name="WINDRIDGE Philip" userId="a20730c1-1805-4191-9c68-6e52c8725e9f" providerId="ADAL" clId="{02204E7B-78DE-C842-A3E7-31CAE49B77A4}" dt="2020-09-17T13:05:21.693" v="5587" actId="14100"/>
          <ac:cxnSpMkLst>
            <pc:docMk/>
            <pc:sldMk cId="671687613" sldId="320"/>
            <ac:cxnSpMk id="33" creationId="{AB506D96-F314-D04F-B8B1-F27DBE29FC7D}"/>
          </ac:cxnSpMkLst>
        </pc:cxnChg>
        <pc:cxnChg chg="mod">
          <ac:chgData name="WINDRIDGE Philip" userId="a20730c1-1805-4191-9c68-6e52c8725e9f" providerId="ADAL" clId="{02204E7B-78DE-C842-A3E7-31CAE49B77A4}" dt="2020-09-17T13:06:51.141" v="5642" actId="14100"/>
          <ac:cxnSpMkLst>
            <pc:docMk/>
            <pc:sldMk cId="671687613" sldId="320"/>
            <ac:cxnSpMk id="36" creationId="{92B674C9-860F-AD4C-8720-6736A11BEB65}"/>
          </ac:cxnSpMkLst>
        </pc:cxnChg>
      </pc:sldChg>
      <pc:sldChg chg="addSp delSp modSp add mod ord modClrScheme chgLayout">
        <pc:chgData name="WINDRIDGE Philip" userId="a20730c1-1805-4191-9c68-6e52c8725e9f" providerId="ADAL" clId="{02204E7B-78DE-C842-A3E7-31CAE49B77A4}" dt="2020-09-18T07:35:15.665" v="10284" actId="478"/>
        <pc:sldMkLst>
          <pc:docMk/>
          <pc:sldMk cId="931942688" sldId="321"/>
        </pc:sldMkLst>
        <pc:spChg chg="mod ord">
          <ac:chgData name="WINDRIDGE Philip" userId="a20730c1-1805-4191-9c68-6e52c8725e9f" providerId="ADAL" clId="{02204E7B-78DE-C842-A3E7-31CAE49B77A4}" dt="2020-09-17T13:12:00.220" v="5662" actId="700"/>
          <ac:spMkLst>
            <pc:docMk/>
            <pc:sldMk cId="931942688" sldId="321"/>
            <ac:spMk id="2" creationId="{298D0780-8F62-334C-9FE8-D2A307AD38D1}"/>
          </ac:spMkLst>
        </pc:spChg>
        <pc:spChg chg="del">
          <ac:chgData name="WINDRIDGE Philip" userId="a20730c1-1805-4191-9c68-6e52c8725e9f" providerId="ADAL" clId="{02204E7B-78DE-C842-A3E7-31CAE49B77A4}" dt="2020-09-17T13:12:00.220" v="5662" actId="700"/>
          <ac:spMkLst>
            <pc:docMk/>
            <pc:sldMk cId="931942688" sldId="321"/>
            <ac:spMk id="3" creationId="{C62F6DF0-C160-3C41-9049-A62F40F2693F}"/>
          </ac:spMkLst>
        </pc:spChg>
        <pc:spChg chg="add mod">
          <ac:chgData name="WINDRIDGE Philip" userId="a20730c1-1805-4191-9c68-6e52c8725e9f" providerId="ADAL" clId="{02204E7B-78DE-C842-A3E7-31CAE49B77A4}" dt="2020-09-18T01:42:23.860" v="8749" actId="20577"/>
          <ac:spMkLst>
            <pc:docMk/>
            <pc:sldMk cId="931942688" sldId="321"/>
            <ac:spMk id="5" creationId="{1B836937-1705-C548-AF62-C9479A4D8343}"/>
          </ac:spMkLst>
        </pc:spChg>
        <pc:spChg chg="add del mod">
          <ac:chgData name="WINDRIDGE Philip" userId="a20730c1-1805-4191-9c68-6e52c8725e9f" providerId="ADAL" clId="{02204E7B-78DE-C842-A3E7-31CAE49B77A4}" dt="2020-09-18T07:35:13.990" v="10283" actId="478"/>
          <ac:spMkLst>
            <pc:docMk/>
            <pc:sldMk cId="931942688" sldId="321"/>
            <ac:spMk id="6" creationId="{05D78D7A-4EE0-5C44-9BD9-7F8FE810EDB6}"/>
          </ac:spMkLst>
        </pc:spChg>
        <pc:spChg chg="add del mod">
          <ac:chgData name="WINDRIDGE Philip" userId="a20730c1-1805-4191-9c68-6e52c8725e9f" providerId="ADAL" clId="{02204E7B-78DE-C842-A3E7-31CAE49B77A4}" dt="2020-09-17T13:38:04.025" v="6115" actId="478"/>
          <ac:spMkLst>
            <pc:docMk/>
            <pc:sldMk cId="931942688" sldId="321"/>
            <ac:spMk id="6" creationId="{F3F4A328-5DB6-394A-B466-FC0AA47D87E2}"/>
          </ac:spMkLst>
        </pc:spChg>
        <pc:spChg chg="add mod">
          <ac:chgData name="WINDRIDGE Philip" userId="a20730c1-1805-4191-9c68-6e52c8725e9f" providerId="ADAL" clId="{02204E7B-78DE-C842-A3E7-31CAE49B77A4}" dt="2020-09-18T07:33:49.038" v="10242" actId="115"/>
          <ac:spMkLst>
            <pc:docMk/>
            <pc:sldMk cId="931942688" sldId="321"/>
            <ac:spMk id="8" creationId="{9DADC6ED-C83B-E14D-B794-A3BD37EAEC29}"/>
          </ac:spMkLst>
        </pc:spChg>
        <pc:graphicFrameChg chg="add del mod modGraphic">
          <ac:chgData name="WINDRIDGE Philip" userId="a20730c1-1805-4191-9c68-6e52c8725e9f" providerId="ADAL" clId="{02204E7B-78DE-C842-A3E7-31CAE49B77A4}" dt="2020-09-17T13:22:28.401" v="5799" actId="478"/>
          <ac:graphicFrameMkLst>
            <pc:docMk/>
            <pc:sldMk cId="931942688" sldId="321"/>
            <ac:graphicFrameMk id="4" creationId="{C9107C68-B06F-1943-8C67-E1CD78FC31FC}"/>
          </ac:graphicFrameMkLst>
        </pc:graphicFrameChg>
        <pc:graphicFrameChg chg="add mod modGraphic">
          <ac:chgData name="WINDRIDGE Philip" userId="a20730c1-1805-4191-9c68-6e52c8725e9f" providerId="ADAL" clId="{02204E7B-78DE-C842-A3E7-31CAE49B77A4}" dt="2020-09-18T07:35:08.789" v="10282" actId="207"/>
          <ac:graphicFrameMkLst>
            <pc:docMk/>
            <pc:sldMk cId="931942688" sldId="321"/>
            <ac:graphicFrameMk id="10" creationId="{C73BB4ED-9D9D-5F48-8EFD-3335EE2244C5}"/>
          </ac:graphicFrameMkLst>
        </pc:graphicFrameChg>
        <pc:cxnChg chg="add del mod">
          <ac:chgData name="WINDRIDGE Philip" userId="a20730c1-1805-4191-9c68-6e52c8725e9f" providerId="ADAL" clId="{02204E7B-78DE-C842-A3E7-31CAE49B77A4}" dt="2020-09-17T13:38:04.025" v="6115" actId="478"/>
          <ac:cxnSpMkLst>
            <pc:docMk/>
            <pc:sldMk cId="931942688" sldId="321"/>
            <ac:cxnSpMk id="7" creationId="{2861C955-0ECC-024C-839C-1DFC6236FE06}"/>
          </ac:cxnSpMkLst>
        </pc:cxnChg>
        <pc:cxnChg chg="add del mod">
          <ac:chgData name="WINDRIDGE Philip" userId="a20730c1-1805-4191-9c68-6e52c8725e9f" providerId="ADAL" clId="{02204E7B-78DE-C842-A3E7-31CAE49B77A4}" dt="2020-09-18T07:35:15.665" v="10284" actId="478"/>
          <ac:cxnSpMkLst>
            <pc:docMk/>
            <pc:sldMk cId="931942688" sldId="321"/>
            <ac:cxnSpMk id="7" creationId="{7E64753A-BCE0-404E-AD2E-926A46A56132}"/>
          </ac:cxnSpMkLst>
        </pc:cxnChg>
      </pc:sldChg>
      <pc:sldChg chg="addSp delSp modSp add del mod ord">
        <pc:chgData name="WINDRIDGE Philip" userId="a20730c1-1805-4191-9c68-6e52c8725e9f" providerId="ADAL" clId="{02204E7B-78DE-C842-A3E7-31CAE49B77A4}" dt="2020-09-18T07:31:36.808" v="10196" actId="20577"/>
        <pc:sldMkLst>
          <pc:docMk/>
          <pc:sldMk cId="2409253111" sldId="322"/>
        </pc:sldMkLst>
        <pc:spChg chg="add del mod">
          <ac:chgData name="WINDRIDGE Philip" userId="a20730c1-1805-4191-9c68-6e52c8725e9f" providerId="ADAL" clId="{02204E7B-78DE-C842-A3E7-31CAE49B77A4}" dt="2020-09-17T14:50:47.186" v="7586" actId="478"/>
          <ac:spMkLst>
            <pc:docMk/>
            <pc:sldMk cId="2409253111" sldId="322"/>
            <ac:spMk id="8" creationId="{EC375853-634F-1944-89D6-A09A1D8CFC7D}"/>
          </ac:spMkLst>
        </pc:spChg>
        <pc:spChg chg="add del mod">
          <ac:chgData name="WINDRIDGE Philip" userId="a20730c1-1805-4191-9c68-6e52c8725e9f" providerId="ADAL" clId="{02204E7B-78DE-C842-A3E7-31CAE49B77A4}" dt="2020-09-17T13:36:35.311" v="6112" actId="478"/>
          <ac:spMkLst>
            <pc:docMk/>
            <pc:sldMk cId="2409253111" sldId="322"/>
            <ac:spMk id="9" creationId="{54F0DB1D-4C00-1148-AF3C-6847D5411E5C}"/>
          </ac:spMkLst>
        </pc:spChg>
        <pc:spChg chg="add del mod">
          <ac:chgData name="WINDRIDGE Philip" userId="a20730c1-1805-4191-9c68-6e52c8725e9f" providerId="ADAL" clId="{02204E7B-78DE-C842-A3E7-31CAE49B77A4}" dt="2020-09-17T14:50:47.186" v="7586" actId="478"/>
          <ac:spMkLst>
            <pc:docMk/>
            <pc:sldMk cId="2409253111" sldId="322"/>
            <ac:spMk id="10" creationId="{5E26772E-1D49-E84E-9E54-AA58AE845893}"/>
          </ac:spMkLst>
        </pc:spChg>
        <pc:spChg chg="add del mod">
          <ac:chgData name="WINDRIDGE Philip" userId="a20730c1-1805-4191-9c68-6e52c8725e9f" providerId="ADAL" clId="{02204E7B-78DE-C842-A3E7-31CAE49B77A4}" dt="2020-09-17T13:33:19.968" v="5880"/>
          <ac:spMkLst>
            <pc:docMk/>
            <pc:sldMk cId="2409253111" sldId="322"/>
            <ac:spMk id="11" creationId="{42E06A88-C935-9E4C-A7AE-2EC881F56EAF}"/>
          </ac:spMkLst>
        </pc:spChg>
        <pc:spChg chg="add del mod">
          <ac:chgData name="WINDRIDGE Philip" userId="a20730c1-1805-4191-9c68-6e52c8725e9f" providerId="ADAL" clId="{02204E7B-78DE-C842-A3E7-31CAE49B77A4}" dt="2020-09-17T14:50:47.186" v="7586" actId="478"/>
          <ac:spMkLst>
            <pc:docMk/>
            <pc:sldMk cId="2409253111" sldId="322"/>
            <ac:spMk id="12" creationId="{8D544BA9-0C5D-F944-A268-E3D683BF5B3B}"/>
          </ac:spMkLst>
        </pc:spChg>
        <pc:spChg chg="add mod">
          <ac:chgData name="WINDRIDGE Philip" userId="a20730c1-1805-4191-9c68-6e52c8725e9f" providerId="ADAL" clId="{02204E7B-78DE-C842-A3E7-31CAE49B77A4}" dt="2020-09-18T07:31:36.808" v="10196" actId="20577"/>
          <ac:spMkLst>
            <pc:docMk/>
            <pc:sldMk cId="2409253111" sldId="322"/>
            <ac:spMk id="12" creationId="{E84ADD9E-DC71-BC46-8F48-FE06164E5EFC}"/>
          </ac:spMkLst>
        </pc:spChg>
        <pc:spChg chg="add del mod">
          <ac:chgData name="WINDRIDGE Philip" userId="a20730c1-1805-4191-9c68-6e52c8725e9f" providerId="ADAL" clId="{02204E7B-78DE-C842-A3E7-31CAE49B77A4}" dt="2020-09-17T14:50:47.186" v="7586" actId="478"/>
          <ac:spMkLst>
            <pc:docMk/>
            <pc:sldMk cId="2409253111" sldId="322"/>
            <ac:spMk id="13" creationId="{0B99813B-5372-5048-BCB6-A4647305F17C}"/>
          </ac:spMkLst>
        </pc:spChg>
        <pc:spChg chg="add del mod">
          <ac:chgData name="WINDRIDGE Philip" userId="a20730c1-1805-4191-9c68-6e52c8725e9f" providerId="ADAL" clId="{02204E7B-78DE-C842-A3E7-31CAE49B77A4}" dt="2020-09-17T14:50:47.186" v="7586" actId="478"/>
          <ac:spMkLst>
            <pc:docMk/>
            <pc:sldMk cId="2409253111" sldId="322"/>
            <ac:spMk id="14" creationId="{2171CD74-5930-E14C-8124-9558A4A62C91}"/>
          </ac:spMkLst>
        </pc:spChg>
        <pc:spChg chg="add mod">
          <ac:chgData name="WINDRIDGE Philip" userId="a20730c1-1805-4191-9c68-6e52c8725e9f" providerId="ADAL" clId="{02204E7B-78DE-C842-A3E7-31CAE49B77A4}" dt="2020-09-17T14:59:06.227" v="7698"/>
          <ac:spMkLst>
            <pc:docMk/>
            <pc:sldMk cId="2409253111" sldId="322"/>
            <ac:spMk id="16" creationId="{5506FE8F-B840-5144-BC3D-2631F115AC77}"/>
          </ac:spMkLst>
        </pc:spChg>
        <pc:spChg chg="add mod">
          <ac:chgData name="WINDRIDGE Philip" userId="a20730c1-1805-4191-9c68-6e52c8725e9f" providerId="ADAL" clId="{02204E7B-78DE-C842-A3E7-31CAE49B77A4}" dt="2020-09-17T14:59:06.227" v="7698"/>
          <ac:spMkLst>
            <pc:docMk/>
            <pc:sldMk cId="2409253111" sldId="322"/>
            <ac:spMk id="17" creationId="{9DADAFAC-F1F0-6541-AEA5-27901E3788F9}"/>
          </ac:spMkLst>
        </pc:spChg>
        <pc:spChg chg="add mod">
          <ac:chgData name="WINDRIDGE Philip" userId="a20730c1-1805-4191-9c68-6e52c8725e9f" providerId="ADAL" clId="{02204E7B-78DE-C842-A3E7-31CAE49B77A4}" dt="2020-09-17T14:59:06.227" v="7698"/>
          <ac:spMkLst>
            <pc:docMk/>
            <pc:sldMk cId="2409253111" sldId="322"/>
            <ac:spMk id="18" creationId="{607CF1A4-0364-9E4B-AF52-E9FF0A306DF3}"/>
          </ac:spMkLst>
        </pc:spChg>
        <pc:spChg chg="add mod">
          <ac:chgData name="WINDRIDGE Philip" userId="a20730c1-1805-4191-9c68-6e52c8725e9f" providerId="ADAL" clId="{02204E7B-78DE-C842-A3E7-31CAE49B77A4}" dt="2020-09-17T14:59:06.227" v="7698"/>
          <ac:spMkLst>
            <pc:docMk/>
            <pc:sldMk cId="2409253111" sldId="322"/>
            <ac:spMk id="19" creationId="{47392832-04B4-B047-B433-43FD67DA05E3}"/>
          </ac:spMkLst>
        </pc:spChg>
        <pc:spChg chg="add mod">
          <ac:chgData name="WINDRIDGE Philip" userId="a20730c1-1805-4191-9c68-6e52c8725e9f" providerId="ADAL" clId="{02204E7B-78DE-C842-A3E7-31CAE49B77A4}" dt="2020-09-17T14:59:06.227" v="7698"/>
          <ac:spMkLst>
            <pc:docMk/>
            <pc:sldMk cId="2409253111" sldId="322"/>
            <ac:spMk id="20" creationId="{533070BA-C8A3-A34D-84C2-F7140AB9C17D}"/>
          </ac:spMkLst>
        </pc:spChg>
        <pc:graphicFrameChg chg="del mod modGraphic">
          <ac:chgData name="WINDRIDGE Philip" userId="a20730c1-1805-4191-9c68-6e52c8725e9f" providerId="ADAL" clId="{02204E7B-78DE-C842-A3E7-31CAE49B77A4}" dt="2020-09-17T14:57:54.591" v="7654" actId="478"/>
          <ac:graphicFrameMkLst>
            <pc:docMk/>
            <pc:sldMk cId="2409253111" sldId="322"/>
            <ac:graphicFrameMk id="4" creationId="{C9107C68-B06F-1943-8C67-E1CD78FC31FC}"/>
          </ac:graphicFrameMkLst>
        </pc:graphicFrameChg>
        <pc:graphicFrameChg chg="add mod modGraphic">
          <ac:chgData name="WINDRIDGE Philip" userId="a20730c1-1805-4191-9c68-6e52c8725e9f" providerId="ADAL" clId="{02204E7B-78DE-C842-A3E7-31CAE49B77A4}" dt="2020-09-17T14:59:19.768" v="7714" actId="1037"/>
          <ac:graphicFrameMkLst>
            <pc:docMk/>
            <pc:sldMk cId="2409253111" sldId="322"/>
            <ac:graphicFrameMk id="15" creationId="{9B1513E5-E747-9843-80A7-12ECF817953A}"/>
          </ac:graphicFrameMkLst>
        </pc:graphicFrameChg>
        <pc:cxnChg chg="add mod">
          <ac:chgData name="WINDRIDGE Philip" userId="a20730c1-1805-4191-9c68-6e52c8725e9f" providerId="ADAL" clId="{02204E7B-78DE-C842-A3E7-31CAE49B77A4}" dt="2020-09-18T07:30:59.905" v="10179" actId="14100"/>
          <ac:cxnSpMkLst>
            <pc:docMk/>
            <pc:sldMk cId="2409253111" sldId="322"/>
            <ac:cxnSpMk id="13" creationId="{AB0354D0-A595-B54C-BC02-2EAD3AE436E9}"/>
          </ac:cxnSpMkLst>
        </pc:cxnChg>
      </pc:sldChg>
      <pc:sldChg chg="addSp delSp modSp add mod ord">
        <pc:chgData name="WINDRIDGE Philip" userId="a20730c1-1805-4191-9c68-6e52c8725e9f" providerId="ADAL" clId="{02204E7B-78DE-C842-A3E7-31CAE49B77A4}" dt="2020-09-17T14:13:11.369" v="7151" actId="20577"/>
        <pc:sldMkLst>
          <pc:docMk/>
          <pc:sldMk cId="2722894685" sldId="323"/>
        </pc:sldMkLst>
        <pc:spChg chg="mod">
          <ac:chgData name="WINDRIDGE Philip" userId="a20730c1-1805-4191-9c68-6e52c8725e9f" providerId="ADAL" clId="{02204E7B-78DE-C842-A3E7-31CAE49B77A4}" dt="2020-09-17T13:53:53.388" v="6485" actId="20577"/>
          <ac:spMkLst>
            <pc:docMk/>
            <pc:sldMk cId="2722894685" sldId="323"/>
            <ac:spMk id="2" creationId="{63B65A79-C74D-554D-B8D0-3988DD24AD32}"/>
          </ac:spMkLst>
        </pc:spChg>
        <pc:spChg chg="mod">
          <ac:chgData name="WINDRIDGE Philip" userId="a20730c1-1805-4191-9c68-6e52c8725e9f" providerId="ADAL" clId="{02204E7B-78DE-C842-A3E7-31CAE49B77A4}" dt="2020-09-17T13:53:09.177" v="6483" actId="1035"/>
          <ac:spMkLst>
            <pc:docMk/>
            <pc:sldMk cId="2722894685" sldId="323"/>
            <ac:spMk id="3" creationId="{F5A89204-4A6D-6E41-85A1-628C50D7F595}"/>
          </ac:spMkLst>
        </pc:spChg>
        <pc:spChg chg="mod">
          <ac:chgData name="WINDRIDGE Philip" userId="a20730c1-1805-4191-9c68-6e52c8725e9f" providerId="ADAL" clId="{02204E7B-78DE-C842-A3E7-31CAE49B77A4}" dt="2020-09-17T13:52:37.460" v="6470" actId="1036"/>
          <ac:spMkLst>
            <pc:docMk/>
            <pc:sldMk cId="2722894685" sldId="323"/>
            <ac:spMk id="4" creationId="{7DFD3816-BDC4-EB4B-9F6A-243D4008F169}"/>
          </ac:spMkLst>
        </pc:spChg>
        <pc:spChg chg="mod">
          <ac:chgData name="WINDRIDGE Philip" userId="a20730c1-1805-4191-9c68-6e52c8725e9f" providerId="ADAL" clId="{02204E7B-78DE-C842-A3E7-31CAE49B77A4}" dt="2020-09-17T13:52:37.460" v="6470" actId="1036"/>
          <ac:spMkLst>
            <pc:docMk/>
            <pc:sldMk cId="2722894685" sldId="323"/>
            <ac:spMk id="5" creationId="{CF08CBDB-CF15-0D4C-9E3E-5D6322DF2E5B}"/>
          </ac:spMkLst>
        </pc:spChg>
        <pc:spChg chg="mod">
          <ac:chgData name="WINDRIDGE Philip" userId="a20730c1-1805-4191-9c68-6e52c8725e9f" providerId="ADAL" clId="{02204E7B-78DE-C842-A3E7-31CAE49B77A4}" dt="2020-09-17T13:54:44.223" v="6536" actId="207"/>
          <ac:spMkLst>
            <pc:docMk/>
            <pc:sldMk cId="2722894685" sldId="323"/>
            <ac:spMk id="6" creationId="{20D6C6FA-304D-A54A-9B71-3855D44C1600}"/>
          </ac:spMkLst>
        </pc:spChg>
        <pc:spChg chg="del">
          <ac:chgData name="WINDRIDGE Philip" userId="a20730c1-1805-4191-9c68-6e52c8725e9f" providerId="ADAL" clId="{02204E7B-78DE-C842-A3E7-31CAE49B77A4}" dt="2020-09-17T13:42:33.001" v="6140" actId="478"/>
          <ac:spMkLst>
            <pc:docMk/>
            <pc:sldMk cId="2722894685" sldId="323"/>
            <ac:spMk id="10" creationId="{2D512255-F913-B445-8A62-0517396CED58}"/>
          </ac:spMkLst>
        </pc:spChg>
        <pc:spChg chg="mod">
          <ac:chgData name="WINDRIDGE Philip" userId="a20730c1-1805-4191-9c68-6e52c8725e9f" providerId="ADAL" clId="{02204E7B-78DE-C842-A3E7-31CAE49B77A4}" dt="2020-09-17T13:52:37.460" v="6470" actId="1036"/>
          <ac:spMkLst>
            <pc:docMk/>
            <pc:sldMk cId="2722894685" sldId="323"/>
            <ac:spMk id="12" creationId="{B4902D2C-F9B4-AF49-A85B-83EA3726DBF6}"/>
          </ac:spMkLst>
        </pc:spChg>
        <pc:spChg chg="mod">
          <ac:chgData name="WINDRIDGE Philip" userId="a20730c1-1805-4191-9c68-6e52c8725e9f" providerId="ADAL" clId="{02204E7B-78DE-C842-A3E7-31CAE49B77A4}" dt="2020-09-17T14:13:11.369" v="7151" actId="20577"/>
          <ac:spMkLst>
            <pc:docMk/>
            <pc:sldMk cId="2722894685" sldId="323"/>
            <ac:spMk id="13" creationId="{5011776B-396C-7445-8B2A-390154F1251B}"/>
          </ac:spMkLst>
        </pc:spChg>
        <pc:spChg chg="del">
          <ac:chgData name="WINDRIDGE Philip" userId="a20730c1-1805-4191-9c68-6e52c8725e9f" providerId="ADAL" clId="{02204E7B-78DE-C842-A3E7-31CAE49B77A4}" dt="2020-09-17T13:42:16.264" v="6134" actId="478"/>
          <ac:spMkLst>
            <pc:docMk/>
            <pc:sldMk cId="2722894685" sldId="323"/>
            <ac:spMk id="14" creationId="{FD4871C4-AAD4-F546-AA59-6E69B82A2740}"/>
          </ac:spMkLst>
        </pc:spChg>
        <pc:spChg chg="add del mod">
          <ac:chgData name="WINDRIDGE Philip" userId="a20730c1-1805-4191-9c68-6e52c8725e9f" providerId="ADAL" clId="{02204E7B-78DE-C842-A3E7-31CAE49B77A4}" dt="2020-09-17T13:50:45.526" v="6375" actId="478"/>
          <ac:spMkLst>
            <pc:docMk/>
            <pc:sldMk cId="2722894685" sldId="323"/>
            <ac:spMk id="17" creationId="{CFFC5808-2009-8D4D-A556-95C5C1D4BB4D}"/>
          </ac:spMkLst>
        </pc:spChg>
        <pc:spChg chg="add del mod">
          <ac:chgData name="WINDRIDGE Philip" userId="a20730c1-1805-4191-9c68-6e52c8725e9f" providerId="ADAL" clId="{02204E7B-78DE-C842-A3E7-31CAE49B77A4}" dt="2020-09-17T13:50:43.165" v="6374" actId="478"/>
          <ac:spMkLst>
            <pc:docMk/>
            <pc:sldMk cId="2722894685" sldId="323"/>
            <ac:spMk id="18" creationId="{216A9A6A-AF08-5E4E-A35C-27F45138C75C}"/>
          </ac:spMkLst>
        </pc:spChg>
        <pc:spChg chg="add del mod">
          <ac:chgData name="WINDRIDGE Philip" userId="a20730c1-1805-4191-9c68-6e52c8725e9f" providerId="ADAL" clId="{02204E7B-78DE-C842-A3E7-31CAE49B77A4}" dt="2020-09-17T13:51:54.767" v="6384" actId="478"/>
          <ac:spMkLst>
            <pc:docMk/>
            <pc:sldMk cId="2722894685" sldId="323"/>
            <ac:spMk id="19" creationId="{FAC04073-529E-A847-AE6A-F634A12612CE}"/>
          </ac:spMkLst>
        </pc:spChg>
        <pc:spChg chg="add del mod">
          <ac:chgData name="WINDRIDGE Philip" userId="a20730c1-1805-4191-9c68-6e52c8725e9f" providerId="ADAL" clId="{02204E7B-78DE-C842-A3E7-31CAE49B77A4}" dt="2020-09-17T13:50:53.150" v="6376" actId="478"/>
          <ac:spMkLst>
            <pc:docMk/>
            <pc:sldMk cId="2722894685" sldId="323"/>
            <ac:spMk id="20" creationId="{9A7787CB-F078-B84A-BAFF-0D0BEDD19B7A}"/>
          </ac:spMkLst>
        </pc:spChg>
        <pc:spChg chg="add mod">
          <ac:chgData name="WINDRIDGE Philip" userId="a20730c1-1805-4191-9c68-6e52c8725e9f" providerId="ADAL" clId="{02204E7B-78DE-C842-A3E7-31CAE49B77A4}" dt="2020-09-17T13:54:28.211" v="6525" actId="14100"/>
          <ac:spMkLst>
            <pc:docMk/>
            <pc:sldMk cId="2722894685" sldId="323"/>
            <ac:spMk id="21" creationId="{E876E690-7F12-E540-9A00-1190BA4A12A9}"/>
          </ac:spMkLst>
        </pc:spChg>
        <pc:spChg chg="del">
          <ac:chgData name="WINDRIDGE Philip" userId="a20730c1-1805-4191-9c68-6e52c8725e9f" providerId="ADAL" clId="{02204E7B-78DE-C842-A3E7-31CAE49B77A4}" dt="2020-09-17T13:42:27.320" v="6138" actId="478"/>
          <ac:spMkLst>
            <pc:docMk/>
            <pc:sldMk cId="2722894685" sldId="323"/>
            <ac:spMk id="32" creationId="{EEE5E801-2FFA-D546-8729-2D8420EBCC0C}"/>
          </ac:spMkLst>
        </pc:spChg>
        <pc:spChg chg="del">
          <ac:chgData name="WINDRIDGE Philip" userId="a20730c1-1805-4191-9c68-6e52c8725e9f" providerId="ADAL" clId="{02204E7B-78DE-C842-A3E7-31CAE49B77A4}" dt="2020-09-17T13:42:29.564" v="6139" actId="478"/>
          <ac:spMkLst>
            <pc:docMk/>
            <pc:sldMk cId="2722894685" sldId="323"/>
            <ac:spMk id="38" creationId="{A0DAE879-2149-0748-85B0-E72059A71916}"/>
          </ac:spMkLst>
        </pc:spChg>
        <pc:graphicFrameChg chg="mod modGraphic">
          <ac:chgData name="WINDRIDGE Philip" userId="a20730c1-1805-4191-9c68-6e52c8725e9f" providerId="ADAL" clId="{02204E7B-78DE-C842-A3E7-31CAE49B77A4}" dt="2020-09-17T13:53:09.177" v="6483" actId="1035"/>
          <ac:graphicFrameMkLst>
            <pc:docMk/>
            <pc:sldMk cId="2722894685" sldId="323"/>
            <ac:graphicFrameMk id="11" creationId="{6DDEA480-5137-1441-8F60-C4A49497D534}"/>
          </ac:graphicFrameMkLst>
        </pc:graphicFrameChg>
        <pc:cxnChg chg="del">
          <ac:chgData name="WINDRIDGE Philip" userId="a20730c1-1805-4191-9c68-6e52c8725e9f" providerId="ADAL" clId="{02204E7B-78DE-C842-A3E7-31CAE49B77A4}" dt="2020-09-17T13:42:17.935" v="6135" actId="478"/>
          <ac:cxnSpMkLst>
            <pc:docMk/>
            <pc:sldMk cId="2722894685" sldId="323"/>
            <ac:cxnSpMk id="30" creationId="{765939CE-3EAB-C544-BFD0-D785708F90BE}"/>
          </ac:cxnSpMkLst>
        </pc:cxnChg>
        <pc:cxnChg chg="del">
          <ac:chgData name="WINDRIDGE Philip" userId="a20730c1-1805-4191-9c68-6e52c8725e9f" providerId="ADAL" clId="{02204E7B-78DE-C842-A3E7-31CAE49B77A4}" dt="2020-09-17T13:42:22.256" v="6136" actId="478"/>
          <ac:cxnSpMkLst>
            <pc:docMk/>
            <pc:sldMk cId="2722894685" sldId="323"/>
            <ac:cxnSpMk id="33" creationId="{AB506D96-F314-D04F-B8B1-F27DBE29FC7D}"/>
          </ac:cxnSpMkLst>
        </pc:cxnChg>
        <pc:cxnChg chg="del">
          <ac:chgData name="WINDRIDGE Philip" userId="a20730c1-1805-4191-9c68-6e52c8725e9f" providerId="ADAL" clId="{02204E7B-78DE-C842-A3E7-31CAE49B77A4}" dt="2020-09-17T13:42:24.316" v="6137" actId="478"/>
          <ac:cxnSpMkLst>
            <pc:docMk/>
            <pc:sldMk cId="2722894685" sldId="323"/>
            <ac:cxnSpMk id="36" creationId="{92B674C9-860F-AD4C-8720-6736A11BEB65}"/>
          </ac:cxnSpMkLst>
        </pc:cxnChg>
      </pc:sldChg>
      <pc:sldChg chg="addSp delSp modSp add mod">
        <pc:chgData name="WINDRIDGE Philip" userId="a20730c1-1805-4191-9c68-6e52c8725e9f" providerId="ADAL" clId="{02204E7B-78DE-C842-A3E7-31CAE49B77A4}" dt="2020-09-17T15:00:36.926" v="7757"/>
        <pc:sldMkLst>
          <pc:docMk/>
          <pc:sldMk cId="2061360497" sldId="324"/>
        </pc:sldMkLst>
        <pc:spChg chg="mod">
          <ac:chgData name="WINDRIDGE Philip" userId="a20730c1-1805-4191-9c68-6e52c8725e9f" providerId="ADAL" clId="{02204E7B-78DE-C842-A3E7-31CAE49B77A4}" dt="2020-09-17T13:56:09.912" v="6543" actId="207"/>
          <ac:spMkLst>
            <pc:docMk/>
            <pc:sldMk cId="2061360497" sldId="324"/>
            <ac:spMk id="6" creationId="{20D6C6FA-304D-A54A-9B71-3855D44C1600}"/>
          </ac:spMkLst>
        </pc:spChg>
        <pc:spChg chg="mod">
          <ac:chgData name="WINDRIDGE Philip" userId="a20730c1-1805-4191-9c68-6e52c8725e9f" providerId="ADAL" clId="{02204E7B-78DE-C842-A3E7-31CAE49B77A4}" dt="2020-09-17T14:13:06.474" v="7150" actId="20577"/>
          <ac:spMkLst>
            <pc:docMk/>
            <pc:sldMk cId="2061360497" sldId="324"/>
            <ac:spMk id="13" creationId="{5011776B-396C-7445-8B2A-390154F1251B}"/>
          </ac:spMkLst>
        </pc:spChg>
        <pc:spChg chg="add del mod">
          <ac:chgData name="WINDRIDGE Philip" userId="a20730c1-1805-4191-9c68-6e52c8725e9f" providerId="ADAL" clId="{02204E7B-78DE-C842-A3E7-31CAE49B77A4}" dt="2020-09-17T15:00:36.244" v="7756" actId="478"/>
          <ac:spMkLst>
            <pc:docMk/>
            <pc:sldMk cId="2061360497" sldId="324"/>
            <ac:spMk id="14" creationId="{16B7F18E-45A3-0E4D-91EF-74015B2A6868}"/>
          </ac:spMkLst>
        </pc:spChg>
        <pc:spChg chg="add mod">
          <ac:chgData name="WINDRIDGE Philip" userId="a20730c1-1805-4191-9c68-6e52c8725e9f" providerId="ADAL" clId="{02204E7B-78DE-C842-A3E7-31CAE49B77A4}" dt="2020-09-17T14:00:33.678" v="6857" actId="20577"/>
          <ac:spMkLst>
            <pc:docMk/>
            <pc:sldMk cId="2061360497" sldId="324"/>
            <ac:spMk id="15" creationId="{5B8D1F5E-1A1E-ED42-842E-10F8855282F9}"/>
          </ac:spMkLst>
        </pc:spChg>
        <pc:spChg chg="add mod">
          <ac:chgData name="WINDRIDGE Philip" userId="a20730c1-1805-4191-9c68-6e52c8725e9f" providerId="ADAL" clId="{02204E7B-78DE-C842-A3E7-31CAE49B77A4}" dt="2020-09-17T15:00:36.926" v="7757"/>
          <ac:spMkLst>
            <pc:docMk/>
            <pc:sldMk cId="2061360497" sldId="324"/>
            <ac:spMk id="16" creationId="{60F2597E-612A-FA48-AF8F-CF56FEAD1EDD}"/>
          </ac:spMkLst>
        </pc:spChg>
      </pc:sldChg>
      <pc:sldChg chg="addSp delSp modSp add mod">
        <pc:chgData name="WINDRIDGE Philip" userId="a20730c1-1805-4191-9c68-6e52c8725e9f" providerId="ADAL" clId="{02204E7B-78DE-C842-A3E7-31CAE49B77A4}" dt="2020-09-17T15:00:28.896" v="7755" actId="21"/>
        <pc:sldMkLst>
          <pc:docMk/>
          <pc:sldMk cId="2970854113" sldId="325"/>
        </pc:sldMkLst>
        <pc:spChg chg="mod">
          <ac:chgData name="WINDRIDGE Philip" userId="a20730c1-1805-4191-9c68-6e52c8725e9f" providerId="ADAL" clId="{02204E7B-78DE-C842-A3E7-31CAE49B77A4}" dt="2020-09-17T14:04:32.849" v="6931" actId="207"/>
          <ac:spMkLst>
            <pc:docMk/>
            <pc:sldMk cId="2970854113" sldId="325"/>
            <ac:spMk id="6" creationId="{20D6C6FA-304D-A54A-9B71-3855D44C1600}"/>
          </ac:spMkLst>
        </pc:spChg>
        <pc:spChg chg="add mod">
          <ac:chgData name="WINDRIDGE Philip" userId="a20730c1-1805-4191-9c68-6e52c8725e9f" providerId="ADAL" clId="{02204E7B-78DE-C842-A3E7-31CAE49B77A4}" dt="2020-09-17T14:10:35.622" v="7132" actId="1035"/>
          <ac:spMkLst>
            <pc:docMk/>
            <pc:sldMk cId="2970854113" sldId="325"/>
            <ac:spMk id="7" creationId="{EA0A771A-4CE4-D540-8383-2A970DA772D6}"/>
          </ac:spMkLst>
        </pc:spChg>
        <pc:spChg chg="mod">
          <ac:chgData name="WINDRIDGE Philip" userId="a20730c1-1805-4191-9c68-6e52c8725e9f" providerId="ADAL" clId="{02204E7B-78DE-C842-A3E7-31CAE49B77A4}" dt="2020-09-17T14:13:01.904" v="7149" actId="20577"/>
          <ac:spMkLst>
            <pc:docMk/>
            <pc:sldMk cId="2970854113" sldId="325"/>
            <ac:spMk id="13" creationId="{5011776B-396C-7445-8B2A-390154F1251B}"/>
          </ac:spMkLst>
        </pc:spChg>
        <pc:spChg chg="add mod">
          <ac:chgData name="WINDRIDGE Philip" userId="a20730c1-1805-4191-9c68-6e52c8725e9f" providerId="ADAL" clId="{02204E7B-78DE-C842-A3E7-31CAE49B77A4}" dt="2020-09-17T14:10:15.732" v="7120" actId="21"/>
          <ac:spMkLst>
            <pc:docMk/>
            <pc:sldMk cId="2970854113" sldId="325"/>
            <ac:spMk id="14" creationId="{4C8FA2D3-DA4D-E847-AF1C-A8993971F3B9}"/>
          </ac:spMkLst>
        </pc:spChg>
        <pc:spChg chg="add mod">
          <ac:chgData name="WINDRIDGE Philip" userId="a20730c1-1805-4191-9c68-6e52c8725e9f" providerId="ADAL" clId="{02204E7B-78DE-C842-A3E7-31CAE49B77A4}" dt="2020-09-17T14:07:04.962" v="7092" actId="1035"/>
          <ac:spMkLst>
            <pc:docMk/>
            <pc:sldMk cId="2970854113" sldId="325"/>
            <ac:spMk id="15" creationId="{49C6AD84-1C06-1B48-B007-DA04003CFB88}"/>
          </ac:spMkLst>
        </pc:spChg>
        <pc:spChg chg="add mod">
          <ac:chgData name="WINDRIDGE Philip" userId="a20730c1-1805-4191-9c68-6e52c8725e9f" providerId="ADAL" clId="{02204E7B-78DE-C842-A3E7-31CAE49B77A4}" dt="2020-09-17T14:09:38.330" v="7110" actId="207"/>
          <ac:spMkLst>
            <pc:docMk/>
            <pc:sldMk cId="2970854113" sldId="325"/>
            <ac:spMk id="16" creationId="{00ECB850-536A-0E4A-A5E9-F1C2FA5DFFFB}"/>
          </ac:spMkLst>
        </pc:spChg>
        <pc:spChg chg="add del mod">
          <ac:chgData name="WINDRIDGE Philip" userId="a20730c1-1805-4191-9c68-6e52c8725e9f" providerId="ADAL" clId="{02204E7B-78DE-C842-A3E7-31CAE49B77A4}" dt="2020-09-17T15:00:28.896" v="7755" actId="21"/>
          <ac:spMkLst>
            <pc:docMk/>
            <pc:sldMk cId="2970854113" sldId="325"/>
            <ac:spMk id="17" creationId="{CB65F222-959D-3A42-BFC1-102B88272740}"/>
          </ac:spMkLst>
        </pc:spChg>
      </pc:sldChg>
      <pc:sldChg chg="addSp delSp modSp add mod">
        <pc:chgData name="WINDRIDGE Philip" userId="a20730c1-1805-4191-9c68-6e52c8725e9f" providerId="ADAL" clId="{02204E7B-78DE-C842-A3E7-31CAE49B77A4}" dt="2020-09-17T14:16:48.603" v="7277" actId="20577"/>
        <pc:sldMkLst>
          <pc:docMk/>
          <pc:sldMk cId="3357564116" sldId="326"/>
        </pc:sldMkLst>
        <pc:spChg chg="mod">
          <ac:chgData name="WINDRIDGE Philip" userId="a20730c1-1805-4191-9c68-6e52c8725e9f" providerId="ADAL" clId="{02204E7B-78DE-C842-A3E7-31CAE49B77A4}" dt="2020-09-17T14:11:50.143" v="7141" actId="207"/>
          <ac:spMkLst>
            <pc:docMk/>
            <pc:sldMk cId="3357564116" sldId="326"/>
            <ac:spMk id="6" creationId="{20D6C6FA-304D-A54A-9B71-3855D44C1600}"/>
          </ac:spMkLst>
        </pc:spChg>
        <pc:spChg chg="mod">
          <ac:chgData name="WINDRIDGE Philip" userId="a20730c1-1805-4191-9c68-6e52c8725e9f" providerId="ADAL" clId="{02204E7B-78DE-C842-A3E7-31CAE49B77A4}" dt="2020-09-17T14:12:14.786" v="7144" actId="207"/>
          <ac:spMkLst>
            <pc:docMk/>
            <pc:sldMk cId="3357564116" sldId="326"/>
            <ac:spMk id="12" creationId="{B4902D2C-F9B4-AF49-A85B-83EA3726DBF6}"/>
          </ac:spMkLst>
        </pc:spChg>
        <pc:spChg chg="mod">
          <ac:chgData name="WINDRIDGE Philip" userId="a20730c1-1805-4191-9c68-6e52c8725e9f" providerId="ADAL" clId="{02204E7B-78DE-C842-A3E7-31CAE49B77A4}" dt="2020-09-17T14:12:41.667" v="7145" actId="20577"/>
          <ac:spMkLst>
            <pc:docMk/>
            <pc:sldMk cId="3357564116" sldId="326"/>
            <ac:spMk id="13" creationId="{5011776B-396C-7445-8B2A-390154F1251B}"/>
          </ac:spMkLst>
        </pc:spChg>
        <pc:spChg chg="add mod">
          <ac:chgData name="WINDRIDGE Philip" userId="a20730c1-1805-4191-9c68-6e52c8725e9f" providerId="ADAL" clId="{02204E7B-78DE-C842-A3E7-31CAE49B77A4}" dt="2020-09-17T14:11:18.690" v="7134" actId="207"/>
          <ac:spMkLst>
            <pc:docMk/>
            <pc:sldMk cId="3357564116" sldId="326"/>
            <ac:spMk id="14" creationId="{9977E4D1-2A39-9545-BCC0-CB201D7BF4E3}"/>
          </ac:spMkLst>
        </pc:spChg>
        <pc:spChg chg="add mod">
          <ac:chgData name="WINDRIDGE Philip" userId="a20730c1-1805-4191-9c68-6e52c8725e9f" providerId="ADAL" clId="{02204E7B-78DE-C842-A3E7-31CAE49B77A4}" dt="2020-09-17T14:11:02.939" v="7133"/>
          <ac:spMkLst>
            <pc:docMk/>
            <pc:sldMk cId="3357564116" sldId="326"/>
            <ac:spMk id="15" creationId="{B6EC7C41-7157-314E-B80C-6549290B6045}"/>
          </ac:spMkLst>
        </pc:spChg>
        <pc:spChg chg="add mod">
          <ac:chgData name="WINDRIDGE Philip" userId="a20730c1-1805-4191-9c68-6e52c8725e9f" providerId="ADAL" clId="{02204E7B-78DE-C842-A3E7-31CAE49B77A4}" dt="2020-09-17T14:14:48.270" v="7164" actId="1076"/>
          <ac:spMkLst>
            <pc:docMk/>
            <pc:sldMk cId="3357564116" sldId="326"/>
            <ac:spMk id="16" creationId="{9AFF53E1-A2CB-FF47-A419-603E9B25FFE5}"/>
          </ac:spMkLst>
        </pc:spChg>
        <pc:spChg chg="add mod">
          <ac:chgData name="WINDRIDGE Philip" userId="a20730c1-1805-4191-9c68-6e52c8725e9f" providerId="ADAL" clId="{02204E7B-78DE-C842-A3E7-31CAE49B77A4}" dt="2020-09-17T14:15:20.410" v="7199" actId="20577"/>
          <ac:spMkLst>
            <pc:docMk/>
            <pc:sldMk cId="3357564116" sldId="326"/>
            <ac:spMk id="17" creationId="{D67D2479-34F4-9F4A-8FA3-752006EDC8EA}"/>
          </ac:spMkLst>
        </pc:spChg>
        <pc:spChg chg="add del mod">
          <ac:chgData name="WINDRIDGE Philip" userId="a20730c1-1805-4191-9c68-6e52c8725e9f" providerId="ADAL" clId="{02204E7B-78DE-C842-A3E7-31CAE49B77A4}" dt="2020-09-17T14:15:41.529" v="7201" actId="478"/>
          <ac:spMkLst>
            <pc:docMk/>
            <pc:sldMk cId="3357564116" sldId="326"/>
            <ac:spMk id="18" creationId="{957622BF-5549-B146-B8B5-34820D6ED602}"/>
          </ac:spMkLst>
        </pc:spChg>
        <pc:spChg chg="add mod">
          <ac:chgData name="WINDRIDGE Philip" userId="a20730c1-1805-4191-9c68-6e52c8725e9f" providerId="ADAL" clId="{02204E7B-78DE-C842-A3E7-31CAE49B77A4}" dt="2020-09-17T14:16:48.603" v="7277" actId="20577"/>
          <ac:spMkLst>
            <pc:docMk/>
            <pc:sldMk cId="3357564116" sldId="326"/>
            <ac:spMk id="19" creationId="{6A9CA610-FC84-914B-896A-A6941BEC0999}"/>
          </ac:spMkLst>
        </pc:spChg>
      </pc:sldChg>
      <pc:sldChg chg="addSp modSp add mod">
        <pc:chgData name="WINDRIDGE Philip" userId="a20730c1-1805-4191-9c68-6e52c8725e9f" providerId="ADAL" clId="{02204E7B-78DE-C842-A3E7-31CAE49B77A4}" dt="2020-09-17T14:49:58.677" v="7585" actId="14100"/>
        <pc:sldMkLst>
          <pc:docMk/>
          <pc:sldMk cId="2185985376" sldId="327"/>
        </pc:sldMkLst>
        <pc:spChg chg="mod">
          <ac:chgData name="WINDRIDGE Philip" userId="a20730c1-1805-4191-9c68-6e52c8725e9f" providerId="ADAL" clId="{02204E7B-78DE-C842-A3E7-31CAE49B77A4}" dt="2020-09-17T14:18:57.318" v="7369" actId="207"/>
          <ac:spMkLst>
            <pc:docMk/>
            <pc:sldMk cId="2185985376" sldId="327"/>
            <ac:spMk id="6" creationId="{20D6C6FA-304D-A54A-9B71-3855D44C1600}"/>
          </ac:spMkLst>
        </pc:spChg>
        <pc:spChg chg="mod">
          <ac:chgData name="WINDRIDGE Philip" userId="a20730c1-1805-4191-9c68-6e52c8725e9f" providerId="ADAL" clId="{02204E7B-78DE-C842-A3E7-31CAE49B77A4}" dt="2020-09-17T14:12:49.731" v="7148" actId="20577"/>
          <ac:spMkLst>
            <pc:docMk/>
            <pc:sldMk cId="2185985376" sldId="327"/>
            <ac:spMk id="13" creationId="{5011776B-396C-7445-8B2A-390154F1251B}"/>
          </ac:spMkLst>
        </pc:spChg>
        <pc:spChg chg="add mod">
          <ac:chgData name="WINDRIDGE Philip" userId="a20730c1-1805-4191-9c68-6e52c8725e9f" providerId="ADAL" clId="{02204E7B-78DE-C842-A3E7-31CAE49B77A4}" dt="2020-09-17T14:17:33.973" v="7278"/>
          <ac:spMkLst>
            <pc:docMk/>
            <pc:sldMk cId="2185985376" sldId="327"/>
            <ac:spMk id="14" creationId="{DE92A537-0EE1-3342-821F-F4DB62DD81E2}"/>
          </ac:spMkLst>
        </pc:spChg>
        <pc:spChg chg="add mod">
          <ac:chgData name="WINDRIDGE Philip" userId="a20730c1-1805-4191-9c68-6e52c8725e9f" providerId="ADAL" clId="{02204E7B-78DE-C842-A3E7-31CAE49B77A4}" dt="2020-09-17T14:17:33.973" v="7278"/>
          <ac:spMkLst>
            <pc:docMk/>
            <pc:sldMk cId="2185985376" sldId="327"/>
            <ac:spMk id="15" creationId="{AF482887-EC55-074C-9B3F-D767AB2BE1E6}"/>
          </ac:spMkLst>
        </pc:spChg>
        <pc:spChg chg="add mod">
          <ac:chgData name="WINDRIDGE Philip" userId="a20730c1-1805-4191-9c68-6e52c8725e9f" providerId="ADAL" clId="{02204E7B-78DE-C842-A3E7-31CAE49B77A4}" dt="2020-09-17T14:17:33.973" v="7278"/>
          <ac:spMkLst>
            <pc:docMk/>
            <pc:sldMk cId="2185985376" sldId="327"/>
            <ac:spMk id="16" creationId="{39CAB63A-E9EF-784F-AC5A-096B8DAC0B22}"/>
          </ac:spMkLst>
        </pc:spChg>
        <pc:spChg chg="add mod">
          <ac:chgData name="WINDRIDGE Philip" userId="a20730c1-1805-4191-9c68-6e52c8725e9f" providerId="ADAL" clId="{02204E7B-78DE-C842-A3E7-31CAE49B77A4}" dt="2020-09-17T14:18:43.365" v="7366" actId="207"/>
          <ac:spMkLst>
            <pc:docMk/>
            <pc:sldMk cId="2185985376" sldId="327"/>
            <ac:spMk id="17" creationId="{EA8925AA-02D1-114E-A36F-0FD0135CD39E}"/>
          </ac:spMkLst>
        </pc:spChg>
        <pc:spChg chg="add mod">
          <ac:chgData name="WINDRIDGE Philip" userId="a20730c1-1805-4191-9c68-6e52c8725e9f" providerId="ADAL" clId="{02204E7B-78DE-C842-A3E7-31CAE49B77A4}" dt="2020-09-17T14:18:18.240" v="7364" actId="14100"/>
          <ac:spMkLst>
            <pc:docMk/>
            <pc:sldMk cId="2185985376" sldId="327"/>
            <ac:spMk id="18" creationId="{98F463D6-1DD6-5840-A8A3-A7EEC89564D1}"/>
          </ac:spMkLst>
        </pc:spChg>
        <pc:spChg chg="add mod">
          <ac:chgData name="WINDRIDGE Philip" userId="a20730c1-1805-4191-9c68-6e52c8725e9f" providerId="ADAL" clId="{02204E7B-78DE-C842-A3E7-31CAE49B77A4}" dt="2020-09-17T14:44:57.438" v="7502" actId="14100"/>
          <ac:spMkLst>
            <pc:docMk/>
            <pc:sldMk cId="2185985376" sldId="327"/>
            <ac:spMk id="19" creationId="{3347607D-1CF3-5F4E-91F5-8460F42BD6FF}"/>
          </ac:spMkLst>
        </pc:spChg>
        <pc:spChg chg="add mod">
          <ac:chgData name="WINDRIDGE Philip" userId="a20730c1-1805-4191-9c68-6e52c8725e9f" providerId="ADAL" clId="{02204E7B-78DE-C842-A3E7-31CAE49B77A4}" dt="2020-09-17T14:48:59.052" v="7579" actId="1076"/>
          <ac:spMkLst>
            <pc:docMk/>
            <pc:sldMk cId="2185985376" sldId="327"/>
            <ac:spMk id="20" creationId="{AEA6B078-0E42-3E4C-B1E3-010771C1C5FA}"/>
          </ac:spMkLst>
        </pc:spChg>
        <pc:cxnChg chg="add mod">
          <ac:chgData name="WINDRIDGE Philip" userId="a20730c1-1805-4191-9c68-6e52c8725e9f" providerId="ADAL" clId="{02204E7B-78DE-C842-A3E7-31CAE49B77A4}" dt="2020-09-17T14:49:43.118" v="7582" actId="14100"/>
          <ac:cxnSpMkLst>
            <pc:docMk/>
            <pc:sldMk cId="2185985376" sldId="327"/>
            <ac:cxnSpMk id="22" creationId="{579D2EA9-ABF8-F243-96C8-A3D7287A9D64}"/>
          </ac:cxnSpMkLst>
        </pc:cxnChg>
        <pc:cxnChg chg="add mod">
          <ac:chgData name="WINDRIDGE Philip" userId="a20730c1-1805-4191-9c68-6e52c8725e9f" providerId="ADAL" clId="{02204E7B-78DE-C842-A3E7-31CAE49B77A4}" dt="2020-09-17T14:49:58.677" v="7585" actId="14100"/>
          <ac:cxnSpMkLst>
            <pc:docMk/>
            <pc:sldMk cId="2185985376" sldId="327"/>
            <ac:cxnSpMk id="23" creationId="{3A29203C-1AED-3041-B6E0-859BEAF373FD}"/>
          </ac:cxnSpMkLst>
        </pc:cxnChg>
      </pc:sldChg>
      <pc:sldChg chg="addSp delSp modSp add mod">
        <pc:chgData name="WINDRIDGE Philip" userId="a20730c1-1805-4191-9c68-6e52c8725e9f" providerId="ADAL" clId="{02204E7B-78DE-C842-A3E7-31CAE49B77A4}" dt="2020-09-18T07:26:16.024" v="9892" actId="1036"/>
        <pc:sldMkLst>
          <pc:docMk/>
          <pc:sldMk cId="3377467875" sldId="328"/>
        </pc:sldMkLst>
        <pc:spChg chg="del">
          <ac:chgData name="WINDRIDGE Philip" userId="a20730c1-1805-4191-9c68-6e52c8725e9f" providerId="ADAL" clId="{02204E7B-78DE-C842-A3E7-31CAE49B77A4}" dt="2020-09-17T15:01:08.588" v="7759" actId="478"/>
          <ac:spMkLst>
            <pc:docMk/>
            <pc:sldMk cId="3377467875" sldId="328"/>
            <ac:spMk id="3" creationId="{F5A89204-4A6D-6E41-85A1-628C50D7F595}"/>
          </ac:spMkLst>
        </pc:spChg>
        <pc:spChg chg="del">
          <ac:chgData name="WINDRIDGE Philip" userId="a20730c1-1805-4191-9c68-6e52c8725e9f" providerId="ADAL" clId="{02204E7B-78DE-C842-A3E7-31CAE49B77A4}" dt="2020-09-17T15:01:08.588" v="7759" actId="478"/>
          <ac:spMkLst>
            <pc:docMk/>
            <pc:sldMk cId="3377467875" sldId="328"/>
            <ac:spMk id="4" creationId="{7DFD3816-BDC4-EB4B-9F6A-243D4008F169}"/>
          </ac:spMkLst>
        </pc:spChg>
        <pc:spChg chg="del">
          <ac:chgData name="WINDRIDGE Philip" userId="a20730c1-1805-4191-9c68-6e52c8725e9f" providerId="ADAL" clId="{02204E7B-78DE-C842-A3E7-31CAE49B77A4}" dt="2020-09-17T15:01:08.588" v="7759" actId="478"/>
          <ac:spMkLst>
            <pc:docMk/>
            <pc:sldMk cId="3377467875" sldId="328"/>
            <ac:spMk id="5" creationId="{CF08CBDB-CF15-0D4C-9E3E-5D6322DF2E5B}"/>
          </ac:spMkLst>
        </pc:spChg>
        <pc:spChg chg="del">
          <ac:chgData name="WINDRIDGE Philip" userId="a20730c1-1805-4191-9c68-6e52c8725e9f" providerId="ADAL" clId="{02204E7B-78DE-C842-A3E7-31CAE49B77A4}" dt="2020-09-17T15:01:08.588" v="7759" actId="478"/>
          <ac:spMkLst>
            <pc:docMk/>
            <pc:sldMk cId="3377467875" sldId="328"/>
            <ac:spMk id="6" creationId="{20D6C6FA-304D-A54A-9B71-3855D44C1600}"/>
          </ac:spMkLst>
        </pc:spChg>
        <pc:spChg chg="add mod">
          <ac:chgData name="WINDRIDGE Philip" userId="a20730c1-1805-4191-9c68-6e52c8725e9f" providerId="ADAL" clId="{02204E7B-78DE-C842-A3E7-31CAE49B77A4}" dt="2020-09-18T01:27:01.539" v="8298" actId="20577"/>
          <ac:spMkLst>
            <pc:docMk/>
            <pc:sldMk cId="3377467875" sldId="328"/>
            <ac:spMk id="7" creationId="{68E57F6E-1B58-D44C-9587-5AE5A9483834}"/>
          </ac:spMkLst>
        </pc:spChg>
        <pc:spChg chg="add del mod">
          <ac:chgData name="WINDRIDGE Philip" userId="a20730c1-1805-4191-9c68-6e52c8725e9f" providerId="ADAL" clId="{02204E7B-78DE-C842-A3E7-31CAE49B77A4}" dt="2020-09-17T15:11:43.357" v="8014" actId="478"/>
          <ac:spMkLst>
            <pc:docMk/>
            <pc:sldMk cId="3377467875" sldId="328"/>
            <ac:spMk id="8" creationId="{4F7086A4-9740-C84F-B590-DA2A4F04B103}"/>
          </ac:spMkLst>
        </pc:spChg>
        <pc:spChg chg="add mod">
          <ac:chgData name="WINDRIDGE Philip" userId="a20730c1-1805-4191-9c68-6e52c8725e9f" providerId="ADAL" clId="{02204E7B-78DE-C842-A3E7-31CAE49B77A4}" dt="2020-09-18T01:18:04.971" v="8020" actId="1076"/>
          <ac:spMkLst>
            <pc:docMk/>
            <pc:sldMk cId="3377467875" sldId="328"/>
            <ac:spMk id="10" creationId="{0A8A3FD3-9AF2-8240-9CB0-8622CA31B973}"/>
          </ac:spMkLst>
        </pc:spChg>
        <pc:spChg chg="del">
          <ac:chgData name="WINDRIDGE Philip" userId="a20730c1-1805-4191-9c68-6e52c8725e9f" providerId="ADAL" clId="{02204E7B-78DE-C842-A3E7-31CAE49B77A4}" dt="2020-09-17T15:01:08.588" v="7759" actId="478"/>
          <ac:spMkLst>
            <pc:docMk/>
            <pc:sldMk cId="3377467875" sldId="328"/>
            <ac:spMk id="12" creationId="{B4902D2C-F9B4-AF49-A85B-83EA3726DBF6}"/>
          </ac:spMkLst>
        </pc:spChg>
        <pc:spChg chg="del">
          <ac:chgData name="WINDRIDGE Philip" userId="a20730c1-1805-4191-9c68-6e52c8725e9f" providerId="ADAL" clId="{02204E7B-78DE-C842-A3E7-31CAE49B77A4}" dt="2020-09-17T15:01:08.588" v="7759" actId="478"/>
          <ac:spMkLst>
            <pc:docMk/>
            <pc:sldMk cId="3377467875" sldId="328"/>
            <ac:spMk id="13" creationId="{5011776B-396C-7445-8B2A-390154F1251B}"/>
          </ac:spMkLst>
        </pc:spChg>
        <pc:spChg chg="add mod">
          <ac:chgData name="WINDRIDGE Philip" userId="a20730c1-1805-4191-9c68-6e52c8725e9f" providerId="ADAL" clId="{02204E7B-78DE-C842-A3E7-31CAE49B77A4}" dt="2020-09-18T07:26:16.024" v="9892" actId="1036"/>
          <ac:spMkLst>
            <pc:docMk/>
            <pc:sldMk cId="3377467875" sldId="328"/>
            <ac:spMk id="13" creationId="{F2987829-8903-974C-A5A5-30C363B28667}"/>
          </ac:spMkLst>
        </pc:spChg>
        <pc:spChg chg="del mod">
          <ac:chgData name="WINDRIDGE Philip" userId="a20730c1-1805-4191-9c68-6e52c8725e9f" providerId="ADAL" clId="{02204E7B-78DE-C842-A3E7-31CAE49B77A4}" dt="2020-09-17T15:02:02.255" v="7788" actId="478"/>
          <ac:spMkLst>
            <pc:docMk/>
            <pc:sldMk cId="3377467875" sldId="328"/>
            <ac:spMk id="14" creationId="{DE92A537-0EE1-3342-821F-F4DB62DD81E2}"/>
          </ac:spMkLst>
        </pc:spChg>
        <pc:spChg chg="del mod">
          <ac:chgData name="WINDRIDGE Philip" userId="a20730c1-1805-4191-9c68-6e52c8725e9f" providerId="ADAL" clId="{02204E7B-78DE-C842-A3E7-31CAE49B77A4}" dt="2020-09-17T15:02:02.255" v="7788" actId="478"/>
          <ac:spMkLst>
            <pc:docMk/>
            <pc:sldMk cId="3377467875" sldId="328"/>
            <ac:spMk id="15" creationId="{AF482887-EC55-074C-9B3F-D767AB2BE1E6}"/>
          </ac:spMkLst>
        </pc:spChg>
        <pc:spChg chg="del mod">
          <ac:chgData name="WINDRIDGE Philip" userId="a20730c1-1805-4191-9c68-6e52c8725e9f" providerId="ADAL" clId="{02204E7B-78DE-C842-A3E7-31CAE49B77A4}" dt="2020-09-17T15:02:02.255" v="7788" actId="478"/>
          <ac:spMkLst>
            <pc:docMk/>
            <pc:sldMk cId="3377467875" sldId="328"/>
            <ac:spMk id="16" creationId="{39CAB63A-E9EF-784F-AC5A-096B8DAC0B22}"/>
          </ac:spMkLst>
        </pc:spChg>
        <pc:spChg chg="del mod">
          <ac:chgData name="WINDRIDGE Philip" userId="a20730c1-1805-4191-9c68-6e52c8725e9f" providerId="ADAL" clId="{02204E7B-78DE-C842-A3E7-31CAE49B77A4}" dt="2020-09-17T15:02:02.255" v="7788" actId="478"/>
          <ac:spMkLst>
            <pc:docMk/>
            <pc:sldMk cId="3377467875" sldId="328"/>
            <ac:spMk id="17" creationId="{EA8925AA-02D1-114E-A36F-0FD0135CD39E}"/>
          </ac:spMkLst>
        </pc:spChg>
        <pc:spChg chg="del mod">
          <ac:chgData name="WINDRIDGE Philip" userId="a20730c1-1805-4191-9c68-6e52c8725e9f" providerId="ADAL" clId="{02204E7B-78DE-C842-A3E7-31CAE49B77A4}" dt="2020-09-17T15:02:02.255" v="7788" actId="478"/>
          <ac:spMkLst>
            <pc:docMk/>
            <pc:sldMk cId="3377467875" sldId="328"/>
            <ac:spMk id="18" creationId="{98F463D6-1DD6-5840-A8A3-A7EEC89564D1}"/>
          </ac:spMkLst>
        </pc:spChg>
        <pc:spChg chg="del">
          <ac:chgData name="WINDRIDGE Philip" userId="a20730c1-1805-4191-9c68-6e52c8725e9f" providerId="ADAL" clId="{02204E7B-78DE-C842-A3E7-31CAE49B77A4}" dt="2020-09-17T15:01:14.629" v="7760" actId="478"/>
          <ac:spMkLst>
            <pc:docMk/>
            <pc:sldMk cId="3377467875" sldId="328"/>
            <ac:spMk id="19" creationId="{3347607D-1CF3-5F4E-91F5-8460F42BD6FF}"/>
          </ac:spMkLst>
        </pc:spChg>
        <pc:spChg chg="del">
          <ac:chgData name="WINDRIDGE Philip" userId="a20730c1-1805-4191-9c68-6e52c8725e9f" providerId="ADAL" clId="{02204E7B-78DE-C842-A3E7-31CAE49B77A4}" dt="2020-09-17T15:01:14.629" v="7760" actId="478"/>
          <ac:spMkLst>
            <pc:docMk/>
            <pc:sldMk cId="3377467875" sldId="328"/>
            <ac:spMk id="20" creationId="{AEA6B078-0E42-3E4C-B1E3-010771C1C5FA}"/>
          </ac:spMkLst>
        </pc:spChg>
        <pc:spChg chg="mod">
          <ac:chgData name="WINDRIDGE Philip" userId="a20730c1-1805-4191-9c68-6e52c8725e9f" providerId="ADAL" clId="{02204E7B-78DE-C842-A3E7-31CAE49B77A4}" dt="2020-09-17T15:01:21.917" v="7767" actId="20577"/>
          <ac:spMkLst>
            <pc:docMk/>
            <pc:sldMk cId="3377467875" sldId="328"/>
            <ac:spMk id="21" creationId="{E876E690-7F12-E540-9A00-1190BA4A12A9}"/>
          </ac:spMkLst>
        </pc:spChg>
        <pc:spChg chg="add mod">
          <ac:chgData name="WINDRIDGE Philip" userId="a20730c1-1805-4191-9c68-6e52c8725e9f" providerId="ADAL" clId="{02204E7B-78DE-C842-A3E7-31CAE49B77A4}" dt="2020-09-17T15:08:11.205" v="7942" actId="1036"/>
          <ac:spMkLst>
            <pc:docMk/>
            <pc:sldMk cId="3377467875" sldId="328"/>
            <ac:spMk id="24" creationId="{203E77B8-F99A-4342-B41D-F9953E8D4471}"/>
          </ac:spMkLst>
        </pc:spChg>
        <pc:spChg chg="add mod">
          <ac:chgData name="WINDRIDGE Philip" userId="a20730c1-1805-4191-9c68-6e52c8725e9f" providerId="ADAL" clId="{02204E7B-78DE-C842-A3E7-31CAE49B77A4}" dt="2020-09-17T15:09:25.346" v="7989" actId="1076"/>
          <ac:spMkLst>
            <pc:docMk/>
            <pc:sldMk cId="3377467875" sldId="328"/>
            <ac:spMk id="25" creationId="{7E0D89B9-DC94-C84D-9AE1-6CFEE3280FA3}"/>
          </ac:spMkLst>
        </pc:spChg>
        <pc:spChg chg="add mod">
          <ac:chgData name="WINDRIDGE Philip" userId="a20730c1-1805-4191-9c68-6e52c8725e9f" providerId="ADAL" clId="{02204E7B-78DE-C842-A3E7-31CAE49B77A4}" dt="2020-09-17T15:10:02.073" v="8003" actId="1035"/>
          <ac:spMkLst>
            <pc:docMk/>
            <pc:sldMk cId="3377467875" sldId="328"/>
            <ac:spMk id="26" creationId="{6850BD6A-88ED-754A-AF1B-4FA621D074BC}"/>
          </ac:spMkLst>
        </pc:spChg>
        <pc:spChg chg="add mod">
          <ac:chgData name="WINDRIDGE Philip" userId="a20730c1-1805-4191-9c68-6e52c8725e9f" providerId="ADAL" clId="{02204E7B-78DE-C842-A3E7-31CAE49B77A4}" dt="2020-09-17T15:10:09.041" v="8007" actId="1035"/>
          <ac:spMkLst>
            <pc:docMk/>
            <pc:sldMk cId="3377467875" sldId="328"/>
            <ac:spMk id="27" creationId="{0C7C40E8-9EA2-5743-9540-F47F6F4BCEFE}"/>
          </ac:spMkLst>
        </pc:spChg>
        <pc:spChg chg="add mod">
          <ac:chgData name="WINDRIDGE Philip" userId="a20730c1-1805-4191-9c68-6e52c8725e9f" providerId="ADAL" clId="{02204E7B-78DE-C842-A3E7-31CAE49B77A4}" dt="2020-09-17T15:07:41.196" v="7859" actId="1036"/>
          <ac:spMkLst>
            <pc:docMk/>
            <pc:sldMk cId="3377467875" sldId="328"/>
            <ac:spMk id="28" creationId="{9B15197D-002D-A347-8A35-A3A115886F97}"/>
          </ac:spMkLst>
        </pc:spChg>
        <pc:spChg chg="add del mod">
          <ac:chgData name="WINDRIDGE Philip" userId="a20730c1-1805-4191-9c68-6e52c8725e9f" providerId="ADAL" clId="{02204E7B-78DE-C842-A3E7-31CAE49B77A4}" dt="2020-09-17T15:11:49.044" v="8015" actId="478"/>
          <ac:spMkLst>
            <pc:docMk/>
            <pc:sldMk cId="3377467875" sldId="328"/>
            <ac:spMk id="29" creationId="{64EB33FB-58B6-8143-AC99-BB051A3930FD}"/>
          </ac:spMkLst>
        </pc:spChg>
        <pc:graphicFrameChg chg="del">
          <ac:chgData name="WINDRIDGE Philip" userId="a20730c1-1805-4191-9c68-6e52c8725e9f" providerId="ADAL" clId="{02204E7B-78DE-C842-A3E7-31CAE49B77A4}" dt="2020-09-17T15:01:08.588" v="7759" actId="478"/>
          <ac:graphicFrameMkLst>
            <pc:docMk/>
            <pc:sldMk cId="3377467875" sldId="328"/>
            <ac:graphicFrameMk id="11" creationId="{6DDEA480-5137-1441-8F60-C4A49497D534}"/>
          </ac:graphicFrameMkLst>
        </pc:graphicFrameChg>
        <pc:cxnChg chg="add mod">
          <ac:chgData name="WINDRIDGE Philip" userId="a20730c1-1805-4191-9c68-6e52c8725e9f" providerId="ADAL" clId="{02204E7B-78DE-C842-A3E7-31CAE49B77A4}" dt="2020-09-18T01:18:14.049" v="8022" actId="14100"/>
          <ac:cxnSpMkLst>
            <pc:docMk/>
            <pc:sldMk cId="3377467875" sldId="328"/>
            <ac:cxnSpMk id="11" creationId="{39DAAEE5-77D7-BA4A-BA44-B2EB78A697E7}"/>
          </ac:cxnSpMkLst>
        </pc:cxnChg>
        <pc:cxnChg chg="del">
          <ac:chgData name="WINDRIDGE Philip" userId="a20730c1-1805-4191-9c68-6e52c8725e9f" providerId="ADAL" clId="{02204E7B-78DE-C842-A3E7-31CAE49B77A4}" dt="2020-09-17T15:01:14.629" v="7760" actId="478"/>
          <ac:cxnSpMkLst>
            <pc:docMk/>
            <pc:sldMk cId="3377467875" sldId="328"/>
            <ac:cxnSpMk id="22" creationId="{579D2EA9-ABF8-F243-96C8-A3D7287A9D64}"/>
          </ac:cxnSpMkLst>
        </pc:cxnChg>
        <pc:cxnChg chg="del">
          <ac:chgData name="WINDRIDGE Philip" userId="a20730c1-1805-4191-9c68-6e52c8725e9f" providerId="ADAL" clId="{02204E7B-78DE-C842-A3E7-31CAE49B77A4}" dt="2020-09-17T15:01:14.629" v="7760" actId="478"/>
          <ac:cxnSpMkLst>
            <pc:docMk/>
            <pc:sldMk cId="3377467875" sldId="328"/>
            <ac:cxnSpMk id="23" creationId="{3A29203C-1AED-3041-B6E0-859BEAF373FD}"/>
          </ac:cxnSpMkLst>
        </pc:cxnChg>
      </pc:sldChg>
      <pc:sldChg chg="addSp delSp modSp add mod">
        <pc:chgData name="WINDRIDGE Philip" userId="a20730c1-1805-4191-9c68-6e52c8725e9f" providerId="ADAL" clId="{02204E7B-78DE-C842-A3E7-31CAE49B77A4}" dt="2020-09-18T07:27:43.921" v="9962" actId="20577"/>
        <pc:sldMkLst>
          <pc:docMk/>
          <pc:sldMk cId="2576914455" sldId="329"/>
        </pc:sldMkLst>
        <pc:spChg chg="mod">
          <ac:chgData name="WINDRIDGE Philip" userId="a20730c1-1805-4191-9c68-6e52c8725e9f" providerId="ADAL" clId="{02204E7B-78DE-C842-A3E7-31CAE49B77A4}" dt="2020-09-18T01:32:26.848" v="8494" actId="14100"/>
          <ac:spMkLst>
            <pc:docMk/>
            <pc:sldMk cId="2576914455" sldId="329"/>
            <ac:spMk id="7" creationId="{68E57F6E-1B58-D44C-9587-5AE5A9483834}"/>
          </ac:spMkLst>
        </pc:spChg>
        <pc:spChg chg="add mod">
          <ac:chgData name="WINDRIDGE Philip" userId="a20730c1-1805-4191-9c68-6e52c8725e9f" providerId="ADAL" clId="{02204E7B-78DE-C842-A3E7-31CAE49B77A4}" dt="2020-09-18T07:27:43.921" v="9962" actId="20577"/>
          <ac:spMkLst>
            <pc:docMk/>
            <pc:sldMk cId="2576914455" sldId="329"/>
            <ac:spMk id="9" creationId="{C857B12E-96C2-3247-A25E-85526EB778E0}"/>
          </ac:spMkLst>
        </pc:spChg>
        <pc:spChg chg="del">
          <ac:chgData name="WINDRIDGE Philip" userId="a20730c1-1805-4191-9c68-6e52c8725e9f" providerId="ADAL" clId="{02204E7B-78DE-C842-A3E7-31CAE49B77A4}" dt="2020-09-18T01:23:14.687" v="8265" actId="478"/>
          <ac:spMkLst>
            <pc:docMk/>
            <pc:sldMk cId="2576914455" sldId="329"/>
            <ac:spMk id="10" creationId="{0A8A3FD3-9AF2-8240-9CB0-8622CA31B973}"/>
          </ac:spMkLst>
        </pc:spChg>
        <pc:spChg chg="del">
          <ac:chgData name="WINDRIDGE Philip" userId="a20730c1-1805-4191-9c68-6e52c8725e9f" providerId="ADAL" clId="{02204E7B-78DE-C842-A3E7-31CAE49B77A4}" dt="2020-09-18T01:23:11.651" v="8263" actId="478"/>
          <ac:spMkLst>
            <pc:docMk/>
            <pc:sldMk cId="2576914455" sldId="329"/>
            <ac:spMk id="13" creationId="{F2987829-8903-974C-A5A5-30C363B28667}"/>
          </ac:spMkLst>
        </pc:spChg>
        <pc:spChg chg="add mod">
          <ac:chgData name="WINDRIDGE Philip" userId="a20730c1-1805-4191-9c68-6e52c8725e9f" providerId="ADAL" clId="{02204E7B-78DE-C842-A3E7-31CAE49B77A4}" dt="2020-09-18T01:41:56.011" v="8729" actId="14100"/>
          <ac:spMkLst>
            <pc:docMk/>
            <pc:sldMk cId="2576914455" sldId="329"/>
            <ac:spMk id="14" creationId="{A9C0F7B4-22FB-8F49-9DEF-2FE4FADCC9C8}"/>
          </ac:spMkLst>
        </pc:spChg>
        <pc:spChg chg="add mod">
          <ac:chgData name="WINDRIDGE Philip" userId="a20730c1-1805-4191-9c68-6e52c8725e9f" providerId="ADAL" clId="{02204E7B-78DE-C842-A3E7-31CAE49B77A4}" dt="2020-09-18T01:41:56.011" v="8729" actId="14100"/>
          <ac:spMkLst>
            <pc:docMk/>
            <pc:sldMk cId="2576914455" sldId="329"/>
            <ac:spMk id="15" creationId="{0A508AC9-7996-B644-8F04-9E5A0205B3E1}"/>
          </ac:spMkLst>
        </pc:spChg>
        <pc:spChg chg="add mod">
          <ac:chgData name="WINDRIDGE Philip" userId="a20730c1-1805-4191-9c68-6e52c8725e9f" providerId="ADAL" clId="{02204E7B-78DE-C842-A3E7-31CAE49B77A4}" dt="2020-09-18T01:41:56.011" v="8729" actId="14100"/>
          <ac:spMkLst>
            <pc:docMk/>
            <pc:sldMk cId="2576914455" sldId="329"/>
            <ac:spMk id="16" creationId="{38F397A6-9BD2-DE46-B2A0-FDF3A6E5F2D0}"/>
          </ac:spMkLst>
        </pc:spChg>
        <pc:spChg chg="mod">
          <ac:chgData name="WINDRIDGE Philip" userId="a20730c1-1805-4191-9c68-6e52c8725e9f" providerId="ADAL" clId="{02204E7B-78DE-C842-A3E7-31CAE49B77A4}" dt="2020-09-18T01:39:22.013" v="8637" actId="20577"/>
          <ac:spMkLst>
            <pc:docMk/>
            <pc:sldMk cId="2576914455" sldId="329"/>
            <ac:spMk id="21" creationId="{E876E690-7F12-E540-9A00-1190BA4A12A9}"/>
          </ac:spMkLst>
        </pc:spChg>
        <pc:spChg chg="del">
          <ac:chgData name="WINDRIDGE Philip" userId="a20730c1-1805-4191-9c68-6e52c8725e9f" providerId="ADAL" clId="{02204E7B-78DE-C842-A3E7-31CAE49B77A4}" dt="2020-09-18T01:22:40.995" v="8256" actId="478"/>
          <ac:spMkLst>
            <pc:docMk/>
            <pc:sldMk cId="2576914455" sldId="329"/>
            <ac:spMk id="24" creationId="{203E77B8-F99A-4342-B41D-F9953E8D4471}"/>
          </ac:spMkLst>
        </pc:spChg>
        <pc:spChg chg="del">
          <ac:chgData name="WINDRIDGE Philip" userId="a20730c1-1805-4191-9c68-6e52c8725e9f" providerId="ADAL" clId="{02204E7B-78DE-C842-A3E7-31CAE49B77A4}" dt="2020-09-18T01:22:40.995" v="8256" actId="478"/>
          <ac:spMkLst>
            <pc:docMk/>
            <pc:sldMk cId="2576914455" sldId="329"/>
            <ac:spMk id="25" creationId="{7E0D89B9-DC94-C84D-9AE1-6CFEE3280FA3}"/>
          </ac:spMkLst>
        </pc:spChg>
        <pc:spChg chg="del">
          <ac:chgData name="WINDRIDGE Philip" userId="a20730c1-1805-4191-9c68-6e52c8725e9f" providerId="ADAL" clId="{02204E7B-78DE-C842-A3E7-31CAE49B77A4}" dt="2020-09-18T01:22:40.995" v="8256" actId="478"/>
          <ac:spMkLst>
            <pc:docMk/>
            <pc:sldMk cId="2576914455" sldId="329"/>
            <ac:spMk id="26" creationId="{6850BD6A-88ED-754A-AF1B-4FA621D074BC}"/>
          </ac:spMkLst>
        </pc:spChg>
        <pc:spChg chg="del">
          <ac:chgData name="WINDRIDGE Philip" userId="a20730c1-1805-4191-9c68-6e52c8725e9f" providerId="ADAL" clId="{02204E7B-78DE-C842-A3E7-31CAE49B77A4}" dt="2020-09-18T01:22:40.995" v="8256" actId="478"/>
          <ac:spMkLst>
            <pc:docMk/>
            <pc:sldMk cId="2576914455" sldId="329"/>
            <ac:spMk id="27" creationId="{0C7C40E8-9EA2-5743-9540-F47F6F4BCEFE}"/>
          </ac:spMkLst>
        </pc:spChg>
        <pc:spChg chg="del">
          <ac:chgData name="WINDRIDGE Philip" userId="a20730c1-1805-4191-9c68-6e52c8725e9f" providerId="ADAL" clId="{02204E7B-78DE-C842-A3E7-31CAE49B77A4}" dt="2020-09-18T01:22:40.995" v="8256" actId="478"/>
          <ac:spMkLst>
            <pc:docMk/>
            <pc:sldMk cId="2576914455" sldId="329"/>
            <ac:spMk id="28" creationId="{9B15197D-002D-A347-8A35-A3A115886F97}"/>
          </ac:spMkLst>
        </pc:spChg>
        <pc:graphicFrameChg chg="add mod modGraphic">
          <ac:chgData name="WINDRIDGE Philip" userId="a20730c1-1805-4191-9c68-6e52c8725e9f" providerId="ADAL" clId="{02204E7B-78DE-C842-A3E7-31CAE49B77A4}" dt="2020-09-18T01:41:44.747" v="8728" actId="1036"/>
          <ac:graphicFrameMkLst>
            <pc:docMk/>
            <pc:sldMk cId="2576914455" sldId="329"/>
            <ac:graphicFrameMk id="17" creationId="{31BE025A-6847-EA41-A128-3B5416D6771E}"/>
          </ac:graphicFrameMkLst>
        </pc:graphicFrameChg>
        <pc:cxnChg chg="del">
          <ac:chgData name="WINDRIDGE Philip" userId="a20730c1-1805-4191-9c68-6e52c8725e9f" providerId="ADAL" clId="{02204E7B-78DE-C842-A3E7-31CAE49B77A4}" dt="2020-09-18T01:23:13.348" v="8264" actId="478"/>
          <ac:cxnSpMkLst>
            <pc:docMk/>
            <pc:sldMk cId="2576914455" sldId="329"/>
            <ac:cxnSpMk id="11" creationId="{39DAAEE5-77D7-BA4A-BA44-B2EB78A697E7}"/>
          </ac:cxnSpMkLst>
        </pc:cxnChg>
      </pc:sldChg>
      <pc:sldChg chg="addSp delSp modSp add mod">
        <pc:chgData name="WINDRIDGE Philip" userId="a20730c1-1805-4191-9c68-6e52c8725e9f" providerId="ADAL" clId="{02204E7B-78DE-C842-A3E7-31CAE49B77A4}" dt="2020-09-18T07:36:34.674" v="10309" actId="20577"/>
        <pc:sldMkLst>
          <pc:docMk/>
          <pc:sldMk cId="1220104372" sldId="330"/>
        </pc:sldMkLst>
        <pc:spChg chg="del">
          <ac:chgData name="WINDRIDGE Philip" userId="a20730c1-1805-4191-9c68-6e52c8725e9f" providerId="ADAL" clId="{02204E7B-78DE-C842-A3E7-31CAE49B77A4}" dt="2020-09-18T01:47:08.093" v="8799" actId="478"/>
          <ac:spMkLst>
            <pc:docMk/>
            <pc:sldMk cId="1220104372" sldId="330"/>
            <ac:spMk id="6" creationId="{05D78D7A-4EE0-5C44-9BD9-7F8FE810EDB6}"/>
          </ac:spMkLst>
        </pc:spChg>
        <pc:spChg chg="add mod">
          <ac:chgData name="WINDRIDGE Philip" userId="a20730c1-1805-4191-9c68-6e52c8725e9f" providerId="ADAL" clId="{02204E7B-78DE-C842-A3E7-31CAE49B77A4}" dt="2020-09-18T07:36:34.674" v="10309" actId="20577"/>
          <ac:spMkLst>
            <pc:docMk/>
            <pc:sldMk cId="1220104372" sldId="330"/>
            <ac:spMk id="8" creationId="{47F5DD0F-CE07-EB4C-BF53-77216DAA2775}"/>
          </ac:spMkLst>
        </pc:spChg>
        <pc:graphicFrameChg chg="modGraphic">
          <ac:chgData name="WINDRIDGE Philip" userId="a20730c1-1805-4191-9c68-6e52c8725e9f" providerId="ADAL" clId="{02204E7B-78DE-C842-A3E7-31CAE49B77A4}" dt="2020-09-18T01:47:01.829" v="8798" actId="20577"/>
          <ac:graphicFrameMkLst>
            <pc:docMk/>
            <pc:sldMk cId="1220104372" sldId="330"/>
            <ac:graphicFrameMk id="10" creationId="{C73BB4ED-9D9D-5F48-8EFD-3335EE2244C5}"/>
          </ac:graphicFrameMkLst>
        </pc:graphicFrameChg>
        <pc:cxnChg chg="del">
          <ac:chgData name="WINDRIDGE Philip" userId="a20730c1-1805-4191-9c68-6e52c8725e9f" providerId="ADAL" clId="{02204E7B-78DE-C842-A3E7-31CAE49B77A4}" dt="2020-09-18T01:47:09.722" v="8800" actId="478"/>
          <ac:cxnSpMkLst>
            <pc:docMk/>
            <pc:sldMk cId="1220104372" sldId="330"/>
            <ac:cxnSpMk id="7" creationId="{7E64753A-BCE0-404E-AD2E-926A46A56132}"/>
          </ac:cxnSpMkLst>
        </pc:cxnChg>
      </pc:sldChg>
      <pc:sldChg chg="addSp delSp modSp add mod">
        <pc:chgData name="WINDRIDGE Philip" userId="a20730c1-1805-4191-9c68-6e52c8725e9f" providerId="ADAL" clId="{02204E7B-78DE-C842-A3E7-31CAE49B77A4}" dt="2020-09-18T07:08:57.325" v="9458" actId="1076"/>
        <pc:sldMkLst>
          <pc:docMk/>
          <pc:sldMk cId="2006207772" sldId="331"/>
        </pc:sldMkLst>
        <pc:spChg chg="del">
          <ac:chgData name="WINDRIDGE Philip" userId="a20730c1-1805-4191-9c68-6e52c8725e9f" providerId="ADAL" clId="{02204E7B-78DE-C842-A3E7-31CAE49B77A4}" dt="2020-09-18T07:04:44.783" v="9335" actId="478"/>
          <ac:spMkLst>
            <pc:docMk/>
            <pc:sldMk cId="2006207772" sldId="331"/>
            <ac:spMk id="15" creationId="{F3786D50-6E13-AA4A-9A5B-FBD65ACA7FF1}"/>
          </ac:spMkLst>
        </pc:spChg>
        <pc:spChg chg="add del mod">
          <ac:chgData name="WINDRIDGE Philip" userId="a20730c1-1805-4191-9c68-6e52c8725e9f" providerId="ADAL" clId="{02204E7B-78DE-C842-A3E7-31CAE49B77A4}" dt="2020-09-18T07:06:38.325" v="9349" actId="478"/>
          <ac:spMkLst>
            <pc:docMk/>
            <pc:sldMk cId="2006207772" sldId="331"/>
            <ac:spMk id="16" creationId="{E35FFF71-CC0C-3C44-953F-77B4418F4144}"/>
          </ac:spMkLst>
        </pc:spChg>
        <pc:spChg chg="mod">
          <ac:chgData name="WINDRIDGE Philip" userId="a20730c1-1805-4191-9c68-6e52c8725e9f" providerId="ADAL" clId="{02204E7B-78DE-C842-A3E7-31CAE49B77A4}" dt="2020-09-18T07:08:39.464" v="9456" actId="20577"/>
          <ac:spMkLst>
            <pc:docMk/>
            <pc:sldMk cId="2006207772" sldId="331"/>
            <ac:spMk id="19" creationId="{971B3AF5-D97B-4346-8773-8641E6209810}"/>
          </ac:spMkLst>
        </pc:spChg>
        <pc:spChg chg="mod">
          <ac:chgData name="WINDRIDGE Philip" userId="a20730c1-1805-4191-9c68-6e52c8725e9f" providerId="ADAL" clId="{02204E7B-78DE-C842-A3E7-31CAE49B77A4}" dt="2020-09-18T07:08:49.260" v="9457" actId="14100"/>
          <ac:spMkLst>
            <pc:docMk/>
            <pc:sldMk cId="2006207772" sldId="331"/>
            <ac:spMk id="20" creationId="{7509DA47-370E-7E4C-85D7-B36BDF5E8905}"/>
          </ac:spMkLst>
        </pc:spChg>
        <pc:spChg chg="mod">
          <ac:chgData name="WINDRIDGE Philip" userId="a20730c1-1805-4191-9c68-6e52c8725e9f" providerId="ADAL" clId="{02204E7B-78DE-C842-A3E7-31CAE49B77A4}" dt="2020-09-18T07:08:57.325" v="9458" actId="1076"/>
          <ac:spMkLst>
            <pc:docMk/>
            <pc:sldMk cId="2006207772" sldId="331"/>
            <ac:spMk id="21" creationId="{0DBF5473-2E12-EE49-8D34-266D1AA98BF2}"/>
          </ac:spMkLst>
        </pc:spChg>
      </pc:sldChg>
      <pc:sldChg chg="addSp delSp modSp add mod">
        <pc:chgData name="WINDRIDGE Philip" userId="a20730c1-1805-4191-9c68-6e52c8725e9f" providerId="ADAL" clId="{02204E7B-78DE-C842-A3E7-31CAE49B77A4}" dt="2020-09-18T07:24:04.486" v="9838" actId="478"/>
        <pc:sldMkLst>
          <pc:docMk/>
          <pc:sldMk cId="1911761622" sldId="332"/>
        </pc:sldMkLst>
        <pc:spChg chg="add mod">
          <ac:chgData name="WINDRIDGE Philip" userId="a20730c1-1805-4191-9c68-6e52c8725e9f" providerId="ADAL" clId="{02204E7B-78DE-C842-A3E7-31CAE49B77A4}" dt="2020-09-18T07:21:46.587" v="9780" actId="164"/>
          <ac:spMkLst>
            <pc:docMk/>
            <pc:sldMk cId="1911761622" sldId="332"/>
            <ac:spMk id="7" creationId="{FE076BC3-AEB4-024B-8311-916644A0CE34}"/>
          </ac:spMkLst>
        </pc:spChg>
        <pc:spChg chg="del">
          <ac:chgData name="WINDRIDGE Philip" userId="a20730c1-1805-4191-9c68-6e52c8725e9f" providerId="ADAL" clId="{02204E7B-78DE-C842-A3E7-31CAE49B77A4}" dt="2020-09-18T07:15:07.767" v="9666" actId="478"/>
          <ac:spMkLst>
            <pc:docMk/>
            <pc:sldMk cId="1911761622" sldId="332"/>
            <ac:spMk id="14" creationId="{FD4871C4-AAD4-F546-AA59-6E69B82A2740}"/>
          </ac:spMkLst>
        </pc:spChg>
        <pc:spChg chg="add mod">
          <ac:chgData name="WINDRIDGE Philip" userId="a20730c1-1805-4191-9c68-6e52c8725e9f" providerId="ADAL" clId="{02204E7B-78DE-C842-A3E7-31CAE49B77A4}" dt="2020-09-18T07:23:19.051" v="9835" actId="14100"/>
          <ac:spMkLst>
            <pc:docMk/>
            <pc:sldMk cId="1911761622" sldId="332"/>
            <ac:spMk id="17" creationId="{2EECAD4F-4A03-A741-9972-F5AEBA5718A9}"/>
          </ac:spMkLst>
        </pc:spChg>
        <pc:spChg chg="add mod">
          <ac:chgData name="WINDRIDGE Philip" userId="a20730c1-1805-4191-9c68-6e52c8725e9f" providerId="ADAL" clId="{02204E7B-78DE-C842-A3E7-31CAE49B77A4}" dt="2020-09-18T07:23:58.110" v="9837" actId="108"/>
          <ac:spMkLst>
            <pc:docMk/>
            <pc:sldMk cId="1911761622" sldId="332"/>
            <ac:spMk id="18" creationId="{F0DD5FB1-7725-1342-AC3C-CC00EB5F384E}"/>
          </ac:spMkLst>
        </pc:spChg>
        <pc:spChg chg="add mod">
          <ac:chgData name="WINDRIDGE Philip" userId="a20730c1-1805-4191-9c68-6e52c8725e9f" providerId="ADAL" clId="{02204E7B-78DE-C842-A3E7-31CAE49B77A4}" dt="2020-09-18T07:22:43.524" v="9828" actId="1076"/>
          <ac:spMkLst>
            <pc:docMk/>
            <pc:sldMk cId="1911761622" sldId="332"/>
            <ac:spMk id="20" creationId="{9B352DD6-CF6C-D14E-B9B6-59D5FF42D6CE}"/>
          </ac:spMkLst>
        </pc:spChg>
        <pc:spChg chg="mod">
          <ac:chgData name="WINDRIDGE Philip" userId="a20730c1-1805-4191-9c68-6e52c8725e9f" providerId="ADAL" clId="{02204E7B-78DE-C842-A3E7-31CAE49B77A4}" dt="2020-09-18T07:21:46.587" v="9780" actId="164"/>
          <ac:spMkLst>
            <pc:docMk/>
            <pc:sldMk cId="1911761622" sldId="332"/>
            <ac:spMk id="38" creationId="{A0DAE879-2149-0748-85B0-E72059A71916}"/>
          </ac:spMkLst>
        </pc:spChg>
        <pc:grpChg chg="add mod">
          <ac:chgData name="WINDRIDGE Philip" userId="a20730c1-1805-4191-9c68-6e52c8725e9f" providerId="ADAL" clId="{02204E7B-78DE-C842-A3E7-31CAE49B77A4}" dt="2020-09-18T07:21:46.587" v="9780" actId="164"/>
          <ac:grpSpMkLst>
            <pc:docMk/>
            <pc:sldMk cId="1911761622" sldId="332"/>
            <ac:grpSpMk id="8" creationId="{5F4F0ACF-2BD9-E247-8791-FAA1C00C35CE}"/>
          </ac:grpSpMkLst>
        </pc:grpChg>
        <pc:cxnChg chg="add del mod">
          <ac:chgData name="WINDRIDGE Philip" userId="a20730c1-1805-4191-9c68-6e52c8725e9f" providerId="ADAL" clId="{02204E7B-78DE-C842-A3E7-31CAE49B77A4}" dt="2020-09-18T07:24:04.486" v="9838" actId="478"/>
          <ac:cxnSpMkLst>
            <pc:docMk/>
            <pc:sldMk cId="1911761622" sldId="332"/>
            <ac:cxnSpMk id="21" creationId="{07800FCA-393E-574D-9F49-2C896D1D07E7}"/>
          </ac:cxnSpMkLst>
        </pc:cxnChg>
        <pc:cxnChg chg="del">
          <ac:chgData name="WINDRIDGE Philip" userId="a20730c1-1805-4191-9c68-6e52c8725e9f" providerId="ADAL" clId="{02204E7B-78DE-C842-A3E7-31CAE49B77A4}" dt="2020-09-18T07:15:09.854" v="9667" actId="478"/>
          <ac:cxnSpMkLst>
            <pc:docMk/>
            <pc:sldMk cId="1911761622" sldId="332"/>
            <ac:cxnSpMk id="30" creationId="{765939CE-3EAB-C544-BFD0-D785708F90BE}"/>
          </ac:cxnSpMkLst>
        </pc:cxnChg>
      </pc:sldChg>
      <pc:sldChg chg="delSp add mod">
        <pc:chgData name="WINDRIDGE Philip" userId="a20730c1-1805-4191-9c68-6e52c8725e9f" providerId="ADAL" clId="{02204E7B-78DE-C842-A3E7-31CAE49B77A4}" dt="2020-09-18T07:34:58.439" v="10281" actId="478"/>
        <pc:sldMkLst>
          <pc:docMk/>
          <pc:sldMk cId="58036557" sldId="333"/>
        </pc:sldMkLst>
        <pc:spChg chg="del">
          <ac:chgData name="WINDRIDGE Philip" userId="a20730c1-1805-4191-9c68-6e52c8725e9f" providerId="ADAL" clId="{02204E7B-78DE-C842-A3E7-31CAE49B77A4}" dt="2020-09-18T07:34:58.439" v="10281" actId="478"/>
          <ac:spMkLst>
            <pc:docMk/>
            <pc:sldMk cId="58036557" sldId="333"/>
            <ac:spMk id="8" creationId="{9DADC6ED-C83B-E14D-B794-A3BD37EAEC29}"/>
          </ac:spMkLst>
        </pc:spChg>
      </pc:sldChg>
      <pc:sldChg chg="del">
        <pc:chgData name="WINDRIDGE Philip" userId="a20730c1-1805-4191-9c68-6e52c8725e9f" providerId="ADAL" clId="{02204E7B-78DE-C842-A3E7-31CAE49B77A4}" dt="2020-09-16T12:36:45.485" v="27" actId="2696"/>
        <pc:sldMkLst>
          <pc:docMk/>
          <pc:sldMk cId="2662508761" sldId="525"/>
        </pc:sldMkLst>
      </pc:sldChg>
      <pc:sldChg chg="del">
        <pc:chgData name="WINDRIDGE Philip" userId="a20730c1-1805-4191-9c68-6e52c8725e9f" providerId="ADAL" clId="{02204E7B-78DE-C842-A3E7-31CAE49B77A4}" dt="2020-09-16T12:36:45.569" v="48" actId="2696"/>
        <pc:sldMkLst>
          <pc:docMk/>
          <pc:sldMk cId="1324603260" sldId="526"/>
        </pc:sldMkLst>
      </pc:sldChg>
      <pc:sldChg chg="del">
        <pc:chgData name="WINDRIDGE Philip" userId="a20730c1-1805-4191-9c68-6e52c8725e9f" providerId="ADAL" clId="{02204E7B-78DE-C842-A3E7-31CAE49B77A4}" dt="2020-09-16T12:36:45.497" v="30" actId="2696"/>
        <pc:sldMkLst>
          <pc:docMk/>
          <pc:sldMk cId="1251070559" sldId="527"/>
        </pc:sldMkLst>
      </pc:sldChg>
      <pc:sldChg chg="del">
        <pc:chgData name="WINDRIDGE Philip" userId="a20730c1-1805-4191-9c68-6e52c8725e9f" providerId="ADAL" clId="{02204E7B-78DE-C842-A3E7-31CAE49B77A4}" dt="2020-09-16T12:36:45.540" v="42" actId="2696"/>
        <pc:sldMkLst>
          <pc:docMk/>
          <pc:sldMk cId="1267471291" sldId="528"/>
        </pc:sldMkLst>
      </pc:sldChg>
      <pc:sldChg chg="del">
        <pc:chgData name="WINDRIDGE Philip" userId="a20730c1-1805-4191-9c68-6e52c8725e9f" providerId="ADAL" clId="{02204E7B-78DE-C842-A3E7-31CAE49B77A4}" dt="2020-09-16T12:36:45.509" v="33" actId="2696"/>
        <pc:sldMkLst>
          <pc:docMk/>
          <pc:sldMk cId="2405467530" sldId="529"/>
        </pc:sldMkLst>
      </pc:sldChg>
      <pc:sldChg chg="del">
        <pc:chgData name="WINDRIDGE Philip" userId="a20730c1-1805-4191-9c68-6e52c8725e9f" providerId="ADAL" clId="{02204E7B-78DE-C842-A3E7-31CAE49B77A4}" dt="2020-09-16T12:36:45.513" v="34" actId="2696"/>
        <pc:sldMkLst>
          <pc:docMk/>
          <pc:sldMk cId="278685288" sldId="530"/>
        </pc:sldMkLst>
      </pc:sldChg>
      <pc:sldChg chg="del">
        <pc:chgData name="WINDRIDGE Philip" userId="a20730c1-1805-4191-9c68-6e52c8725e9f" providerId="ADAL" clId="{02204E7B-78DE-C842-A3E7-31CAE49B77A4}" dt="2020-09-16T12:36:45.520" v="36" actId="2696"/>
        <pc:sldMkLst>
          <pc:docMk/>
          <pc:sldMk cId="585064694" sldId="531"/>
        </pc:sldMkLst>
      </pc:sldChg>
      <pc:sldChg chg="del">
        <pc:chgData name="WINDRIDGE Philip" userId="a20730c1-1805-4191-9c68-6e52c8725e9f" providerId="ADAL" clId="{02204E7B-78DE-C842-A3E7-31CAE49B77A4}" dt="2020-09-16T12:36:45.500" v="31" actId="2696"/>
        <pc:sldMkLst>
          <pc:docMk/>
          <pc:sldMk cId="917182078" sldId="532"/>
        </pc:sldMkLst>
      </pc:sldChg>
      <pc:sldChg chg="del">
        <pc:chgData name="WINDRIDGE Philip" userId="a20730c1-1805-4191-9c68-6e52c8725e9f" providerId="ADAL" clId="{02204E7B-78DE-C842-A3E7-31CAE49B77A4}" dt="2020-09-16T12:36:45.523" v="37" actId="2696"/>
        <pc:sldMkLst>
          <pc:docMk/>
          <pc:sldMk cId="2281947739" sldId="533"/>
        </pc:sldMkLst>
      </pc:sldChg>
      <pc:sldChg chg="del">
        <pc:chgData name="WINDRIDGE Philip" userId="a20730c1-1805-4191-9c68-6e52c8725e9f" providerId="ADAL" clId="{02204E7B-78DE-C842-A3E7-31CAE49B77A4}" dt="2020-09-16T12:36:45.553" v="46" actId="2696"/>
        <pc:sldMkLst>
          <pc:docMk/>
          <pc:sldMk cId="2830254121" sldId="535"/>
        </pc:sldMkLst>
      </pc:sldChg>
      <pc:sldChg chg="del">
        <pc:chgData name="WINDRIDGE Philip" userId="a20730c1-1805-4191-9c68-6e52c8725e9f" providerId="ADAL" clId="{02204E7B-78DE-C842-A3E7-31CAE49B77A4}" dt="2020-09-16T12:36:45.530" v="39" actId="2696"/>
        <pc:sldMkLst>
          <pc:docMk/>
          <pc:sldMk cId="299354619" sldId="536"/>
        </pc:sldMkLst>
      </pc:sldChg>
      <pc:sldChg chg="del">
        <pc:chgData name="WINDRIDGE Philip" userId="a20730c1-1805-4191-9c68-6e52c8725e9f" providerId="ADAL" clId="{02204E7B-78DE-C842-A3E7-31CAE49B77A4}" dt="2020-09-16T12:36:45.547" v="44" actId="2696"/>
        <pc:sldMkLst>
          <pc:docMk/>
          <pc:sldMk cId="3763474147" sldId="537"/>
        </pc:sldMkLst>
      </pc:sldChg>
      <pc:sldChg chg="del">
        <pc:chgData name="WINDRIDGE Philip" userId="a20730c1-1805-4191-9c68-6e52c8725e9f" providerId="ADAL" clId="{02204E7B-78DE-C842-A3E7-31CAE49B77A4}" dt="2020-09-16T12:36:45.516" v="35" actId="2696"/>
        <pc:sldMkLst>
          <pc:docMk/>
          <pc:sldMk cId="1505675006" sldId="538"/>
        </pc:sldMkLst>
      </pc:sldChg>
      <pc:sldChg chg="del">
        <pc:chgData name="WINDRIDGE Philip" userId="a20730c1-1805-4191-9c68-6e52c8725e9f" providerId="ADAL" clId="{02204E7B-78DE-C842-A3E7-31CAE49B77A4}" dt="2020-09-16T12:36:45.550" v="45" actId="2696"/>
        <pc:sldMkLst>
          <pc:docMk/>
          <pc:sldMk cId="812545161" sldId="539"/>
        </pc:sldMkLst>
      </pc:sldChg>
      <pc:sldChg chg="del">
        <pc:chgData name="WINDRIDGE Philip" userId="a20730c1-1805-4191-9c68-6e52c8725e9f" providerId="ADAL" clId="{02204E7B-78DE-C842-A3E7-31CAE49B77A4}" dt="2020-09-16T12:36:45.492" v="29" actId="2696"/>
        <pc:sldMkLst>
          <pc:docMk/>
          <pc:sldMk cId="3954722232" sldId="540"/>
        </pc:sldMkLst>
      </pc:sldChg>
      <pc:sldChg chg="del">
        <pc:chgData name="WINDRIDGE Philip" userId="a20730c1-1805-4191-9c68-6e52c8725e9f" providerId="ADAL" clId="{02204E7B-78DE-C842-A3E7-31CAE49B77A4}" dt="2020-09-16T12:36:45.489" v="28" actId="2696"/>
        <pc:sldMkLst>
          <pc:docMk/>
          <pc:sldMk cId="494274117" sldId="541"/>
        </pc:sldMkLst>
      </pc:sldChg>
      <pc:sldChg chg="del">
        <pc:chgData name="WINDRIDGE Philip" userId="a20730c1-1805-4191-9c68-6e52c8725e9f" providerId="ADAL" clId="{02204E7B-78DE-C842-A3E7-31CAE49B77A4}" dt="2020-09-16T12:36:45.556" v="47" actId="2696"/>
        <pc:sldMkLst>
          <pc:docMk/>
          <pc:sldMk cId="1888656999" sldId="542"/>
        </pc:sldMkLst>
      </pc:sldChg>
      <pc:sldChg chg="del">
        <pc:chgData name="WINDRIDGE Philip" userId="a20730c1-1805-4191-9c68-6e52c8725e9f" providerId="ADAL" clId="{02204E7B-78DE-C842-A3E7-31CAE49B77A4}" dt="2020-09-16T12:36:45.526" v="38" actId="2696"/>
        <pc:sldMkLst>
          <pc:docMk/>
          <pc:sldMk cId="3948096568" sldId="543"/>
        </pc:sldMkLst>
      </pc:sldChg>
      <pc:sldChg chg="del">
        <pc:chgData name="WINDRIDGE Philip" userId="a20730c1-1805-4191-9c68-6e52c8725e9f" providerId="ADAL" clId="{02204E7B-78DE-C842-A3E7-31CAE49B77A4}" dt="2020-09-16T12:36:45.533" v="40" actId="2696"/>
        <pc:sldMkLst>
          <pc:docMk/>
          <pc:sldMk cId="783374065" sldId="545"/>
        </pc:sldMkLst>
      </pc:sldChg>
      <pc:sldChg chg="del">
        <pc:chgData name="WINDRIDGE Philip" userId="a20730c1-1805-4191-9c68-6e52c8725e9f" providerId="ADAL" clId="{02204E7B-78DE-C842-A3E7-31CAE49B77A4}" dt="2020-09-16T12:36:45.543" v="43" actId="2696"/>
        <pc:sldMkLst>
          <pc:docMk/>
          <pc:sldMk cId="743420842" sldId="546"/>
        </pc:sldMkLst>
      </pc:sldChg>
      <pc:sldChg chg="del">
        <pc:chgData name="WINDRIDGE Philip" userId="a20730c1-1805-4191-9c68-6e52c8725e9f" providerId="ADAL" clId="{02204E7B-78DE-C842-A3E7-31CAE49B77A4}" dt="2020-09-16T12:36:45.536" v="41" actId="2696"/>
        <pc:sldMkLst>
          <pc:docMk/>
          <pc:sldMk cId="1210527884" sldId="547"/>
        </pc:sldMkLst>
      </pc:sldChg>
      <pc:sldChg chg="del">
        <pc:chgData name="WINDRIDGE Philip" userId="a20730c1-1805-4191-9c68-6e52c8725e9f" providerId="ADAL" clId="{02204E7B-78DE-C842-A3E7-31CAE49B77A4}" dt="2020-09-16T12:36:45.504" v="32" actId="2696"/>
        <pc:sldMkLst>
          <pc:docMk/>
          <pc:sldMk cId="1825917574" sldId="548"/>
        </pc:sldMkLst>
      </pc:sldChg>
      <pc:sldChg chg="del">
        <pc:chgData name="WINDRIDGE Philip" userId="a20730c1-1805-4191-9c68-6e52c8725e9f" providerId="ADAL" clId="{02204E7B-78DE-C842-A3E7-31CAE49B77A4}" dt="2020-09-16T12:36:52.531" v="49" actId="2696"/>
        <pc:sldMkLst>
          <pc:docMk/>
          <pc:sldMk cId="228803685" sldId="549"/>
        </pc:sldMkLst>
      </pc:sldChg>
      <pc:sldMasterChg chg="delSldLayout">
        <pc:chgData name="WINDRIDGE Philip" userId="a20730c1-1805-4191-9c68-6e52c8725e9f" providerId="ADAL" clId="{02204E7B-78DE-C842-A3E7-31CAE49B77A4}" dt="2020-09-17T13:23:18.634" v="5803" actId="2696"/>
        <pc:sldMasterMkLst>
          <pc:docMk/>
          <pc:sldMasterMk cId="3159001865" sldId="2147483661"/>
        </pc:sldMasterMkLst>
        <pc:sldLayoutChg chg="del">
          <pc:chgData name="WINDRIDGE Philip" userId="a20730c1-1805-4191-9c68-6e52c8725e9f" providerId="ADAL" clId="{02204E7B-78DE-C842-A3E7-31CAE49B77A4}" dt="2020-09-17T13:23:18.634" v="5803" actId="2696"/>
          <pc:sldLayoutMkLst>
            <pc:docMk/>
            <pc:sldMasterMk cId="3159001865" sldId="2147483661"/>
            <pc:sldLayoutMk cId="1200622750" sldId="2147483673"/>
          </pc:sldLayoutMkLst>
        </pc:sldLayoutChg>
      </pc:sldMasterChg>
    </pc:docChg>
  </pc:docChgLst>
  <pc:docChgLst>
    <pc:chgData name="WINDRIDGE Philip" userId="a20730c1-1805-4191-9c68-6e52c8725e9f" providerId="ADAL" clId="{D34473FB-2FAF-5B44-BD60-293A0B06C8E2}"/>
    <pc:docChg chg="undo custSel addSld delSld modSld">
      <pc:chgData name="WINDRIDGE Philip" userId="a20730c1-1805-4191-9c68-6e52c8725e9f" providerId="ADAL" clId="{D34473FB-2FAF-5B44-BD60-293A0B06C8E2}" dt="2020-09-07T13:52:49.784" v="357"/>
      <pc:docMkLst>
        <pc:docMk/>
      </pc:docMkLst>
      <pc:sldChg chg="add">
        <pc:chgData name="WINDRIDGE Philip" userId="a20730c1-1805-4191-9c68-6e52c8725e9f" providerId="ADAL" clId="{D34473FB-2FAF-5B44-BD60-293A0B06C8E2}" dt="2020-09-07T13:07:38.275" v="88"/>
        <pc:sldMkLst>
          <pc:docMk/>
          <pc:sldMk cId="1752996856" sldId="256"/>
        </pc:sldMkLst>
      </pc:sldChg>
      <pc:sldChg chg="del">
        <pc:chgData name="WINDRIDGE Philip" userId="a20730c1-1805-4191-9c68-6e52c8725e9f" providerId="ADAL" clId="{D34473FB-2FAF-5B44-BD60-293A0B06C8E2}" dt="2020-09-07T13:07:34.479" v="4" actId="2696"/>
        <pc:sldMkLst>
          <pc:docMk/>
          <pc:sldMk cId="2878144731" sldId="256"/>
        </pc:sldMkLst>
      </pc:sldChg>
      <pc:sldChg chg="del">
        <pc:chgData name="WINDRIDGE Philip" userId="a20730c1-1805-4191-9c68-6e52c8725e9f" providerId="ADAL" clId="{D34473FB-2FAF-5B44-BD60-293A0B06C8E2}" dt="2020-09-07T13:07:34.496" v="5" actId="2696"/>
        <pc:sldMkLst>
          <pc:docMk/>
          <pc:sldMk cId="951665013" sldId="257"/>
        </pc:sldMkLst>
      </pc:sldChg>
      <pc:sldChg chg="modSp add mod">
        <pc:chgData name="WINDRIDGE Philip" userId="a20730c1-1805-4191-9c68-6e52c8725e9f" providerId="ADAL" clId="{D34473FB-2FAF-5B44-BD60-293A0B06C8E2}" dt="2020-09-07T13:17:43.959" v="127" actId="20577"/>
        <pc:sldMkLst>
          <pc:docMk/>
          <pc:sldMk cId="2642107847" sldId="257"/>
        </pc:sldMkLst>
        <pc:spChg chg="mod">
          <ac:chgData name="WINDRIDGE Philip" userId="a20730c1-1805-4191-9c68-6e52c8725e9f" providerId="ADAL" clId="{D34473FB-2FAF-5B44-BD60-293A0B06C8E2}" dt="2020-09-07T13:07:38.275" v="88"/>
          <ac:spMkLst>
            <pc:docMk/>
            <pc:sldMk cId="2642107847" sldId="257"/>
            <ac:spMk id="4" creationId="{C81207FE-C988-5D4A-8CDF-4F72C3604B95}"/>
          </ac:spMkLst>
        </pc:spChg>
        <pc:spChg chg="mod">
          <ac:chgData name="WINDRIDGE Philip" userId="a20730c1-1805-4191-9c68-6e52c8725e9f" providerId="ADAL" clId="{D34473FB-2FAF-5B44-BD60-293A0B06C8E2}" dt="2020-09-07T13:07:38.275" v="88"/>
          <ac:spMkLst>
            <pc:docMk/>
            <pc:sldMk cId="2642107847" sldId="257"/>
            <ac:spMk id="5" creationId="{0E011AF6-2938-3748-BE02-9C47CFD3FE23}"/>
          </ac:spMkLst>
        </pc:spChg>
        <pc:spChg chg="mod">
          <ac:chgData name="WINDRIDGE Philip" userId="a20730c1-1805-4191-9c68-6e52c8725e9f" providerId="ADAL" clId="{D34473FB-2FAF-5B44-BD60-293A0B06C8E2}" dt="2020-09-07T13:17:43.959" v="127" actId="20577"/>
          <ac:spMkLst>
            <pc:docMk/>
            <pc:sldMk cId="2642107847" sldId="257"/>
            <ac:spMk id="6" creationId="{E5457730-9150-8B48-8983-0595B4D13305}"/>
          </ac:spMkLst>
        </pc:spChg>
        <pc:spChg chg="mod">
          <ac:chgData name="WINDRIDGE Philip" userId="a20730c1-1805-4191-9c68-6e52c8725e9f" providerId="ADAL" clId="{D34473FB-2FAF-5B44-BD60-293A0B06C8E2}" dt="2020-09-07T13:16:47.878" v="93" actId="207"/>
          <ac:spMkLst>
            <pc:docMk/>
            <pc:sldMk cId="2642107847" sldId="257"/>
            <ac:spMk id="16" creationId="{95DBDEC4-12C2-4E4A-BE91-7CEBC1A5D52D}"/>
          </ac:spMkLst>
        </pc:spChg>
        <pc:cxnChg chg="mod">
          <ac:chgData name="WINDRIDGE Philip" userId="a20730c1-1805-4191-9c68-6e52c8725e9f" providerId="ADAL" clId="{D34473FB-2FAF-5B44-BD60-293A0B06C8E2}" dt="2020-09-07T13:17:43.391" v="125" actId="20577"/>
          <ac:cxnSpMkLst>
            <pc:docMk/>
            <pc:sldMk cId="2642107847" sldId="257"/>
            <ac:cxnSpMk id="7" creationId="{85B31EB3-1AD5-3D48-9594-61E38A95ED7C}"/>
          </ac:cxnSpMkLst>
        </pc:cxnChg>
        <pc:cxnChg chg="mod">
          <ac:chgData name="WINDRIDGE Philip" userId="a20730c1-1805-4191-9c68-6e52c8725e9f" providerId="ADAL" clId="{D34473FB-2FAF-5B44-BD60-293A0B06C8E2}" dt="2020-09-07T13:17:43.391" v="125" actId="20577"/>
          <ac:cxnSpMkLst>
            <pc:docMk/>
            <pc:sldMk cId="2642107847" sldId="257"/>
            <ac:cxnSpMk id="10" creationId="{52ACDC5B-54AC-F546-BF52-4D499D5D7FCA}"/>
          </ac:cxnSpMkLst>
        </pc:cxnChg>
        <pc:cxnChg chg="mod">
          <ac:chgData name="WINDRIDGE Philip" userId="a20730c1-1805-4191-9c68-6e52c8725e9f" providerId="ADAL" clId="{D34473FB-2FAF-5B44-BD60-293A0B06C8E2}" dt="2020-09-07T13:17:43.391" v="125" actId="20577"/>
          <ac:cxnSpMkLst>
            <pc:docMk/>
            <pc:sldMk cId="2642107847" sldId="257"/>
            <ac:cxnSpMk id="13" creationId="{6BF03E97-8034-B04A-9CFC-112E4CF8557A}"/>
          </ac:cxnSpMkLst>
        </pc:cxnChg>
        <pc:cxnChg chg="mod">
          <ac:chgData name="WINDRIDGE Philip" userId="a20730c1-1805-4191-9c68-6e52c8725e9f" providerId="ADAL" clId="{D34473FB-2FAF-5B44-BD60-293A0B06C8E2}" dt="2020-09-07T13:17:15.310" v="94" actId="692"/>
          <ac:cxnSpMkLst>
            <pc:docMk/>
            <pc:sldMk cId="2642107847" sldId="257"/>
            <ac:cxnSpMk id="17" creationId="{2A3A2F26-06B1-874E-B49B-0E989169181E}"/>
          </ac:cxnSpMkLst>
        </pc:cxnChg>
        <pc:cxnChg chg="mod">
          <ac:chgData name="WINDRIDGE Philip" userId="a20730c1-1805-4191-9c68-6e52c8725e9f" providerId="ADAL" clId="{D34473FB-2FAF-5B44-BD60-293A0B06C8E2}" dt="2020-09-07T13:17:15.310" v="94" actId="692"/>
          <ac:cxnSpMkLst>
            <pc:docMk/>
            <pc:sldMk cId="2642107847" sldId="257"/>
            <ac:cxnSpMk id="20" creationId="{74317EF7-536C-D943-9715-BCC93DBEB018}"/>
          </ac:cxnSpMkLst>
        </pc:cxnChg>
      </pc:sldChg>
      <pc:sldChg chg="del">
        <pc:chgData name="WINDRIDGE Philip" userId="a20730c1-1805-4191-9c68-6e52c8725e9f" providerId="ADAL" clId="{D34473FB-2FAF-5B44-BD60-293A0B06C8E2}" dt="2020-09-07T13:07:34.836" v="24" actId="2696"/>
        <pc:sldMkLst>
          <pc:docMk/>
          <pc:sldMk cId="854361031" sldId="258"/>
        </pc:sldMkLst>
      </pc:sldChg>
      <pc:sldChg chg="modSp add">
        <pc:chgData name="WINDRIDGE Philip" userId="a20730c1-1805-4191-9c68-6e52c8725e9f" providerId="ADAL" clId="{D34473FB-2FAF-5B44-BD60-293A0B06C8E2}" dt="2020-09-07T13:07:38.275" v="88"/>
        <pc:sldMkLst>
          <pc:docMk/>
          <pc:sldMk cId="3241139298" sldId="258"/>
        </pc:sldMkLst>
        <pc:spChg chg="mod">
          <ac:chgData name="WINDRIDGE Philip" userId="a20730c1-1805-4191-9c68-6e52c8725e9f" providerId="ADAL" clId="{D34473FB-2FAF-5B44-BD60-293A0B06C8E2}" dt="2020-09-07T13:07:38.275" v="88"/>
          <ac:spMkLst>
            <pc:docMk/>
            <pc:sldMk cId="3241139298" sldId="258"/>
            <ac:spMk id="4" creationId="{F6C658D3-DEC3-4D41-8EC2-15DD92815BA3}"/>
          </ac:spMkLst>
        </pc:spChg>
        <pc:spChg chg="mod">
          <ac:chgData name="WINDRIDGE Philip" userId="a20730c1-1805-4191-9c68-6e52c8725e9f" providerId="ADAL" clId="{D34473FB-2FAF-5B44-BD60-293A0B06C8E2}" dt="2020-09-07T13:07:38.275" v="88"/>
          <ac:spMkLst>
            <pc:docMk/>
            <pc:sldMk cId="3241139298" sldId="258"/>
            <ac:spMk id="5" creationId="{C43850E0-3218-4041-AEDF-1F0C5A34E004}"/>
          </ac:spMkLst>
        </pc:spChg>
      </pc:sldChg>
      <pc:sldChg chg="del">
        <pc:chgData name="WINDRIDGE Philip" userId="a20730c1-1805-4191-9c68-6e52c8725e9f" providerId="ADAL" clId="{D34473FB-2FAF-5B44-BD60-293A0B06C8E2}" dt="2020-09-07T13:07:34.846" v="25" actId="2696"/>
        <pc:sldMkLst>
          <pc:docMk/>
          <pc:sldMk cId="1352576341" sldId="259"/>
        </pc:sldMkLst>
      </pc:sldChg>
      <pc:sldChg chg="modSp add">
        <pc:chgData name="WINDRIDGE Philip" userId="a20730c1-1805-4191-9c68-6e52c8725e9f" providerId="ADAL" clId="{D34473FB-2FAF-5B44-BD60-293A0B06C8E2}" dt="2020-09-07T13:07:38.275" v="88"/>
        <pc:sldMkLst>
          <pc:docMk/>
          <pc:sldMk cId="2886372259" sldId="259"/>
        </pc:sldMkLst>
        <pc:spChg chg="mod">
          <ac:chgData name="WINDRIDGE Philip" userId="a20730c1-1805-4191-9c68-6e52c8725e9f" providerId="ADAL" clId="{D34473FB-2FAF-5B44-BD60-293A0B06C8E2}" dt="2020-09-07T13:07:38.275" v="88"/>
          <ac:spMkLst>
            <pc:docMk/>
            <pc:sldMk cId="2886372259" sldId="259"/>
            <ac:spMk id="4" creationId="{90309BC8-D95C-7240-A14B-5A952E227585}"/>
          </ac:spMkLst>
        </pc:spChg>
        <pc:spChg chg="mod">
          <ac:chgData name="WINDRIDGE Philip" userId="a20730c1-1805-4191-9c68-6e52c8725e9f" providerId="ADAL" clId="{D34473FB-2FAF-5B44-BD60-293A0B06C8E2}" dt="2020-09-07T13:07:38.275" v="88"/>
          <ac:spMkLst>
            <pc:docMk/>
            <pc:sldMk cId="2886372259" sldId="259"/>
            <ac:spMk id="5" creationId="{5D29342B-937D-7540-83EC-F31C864F6A23}"/>
          </ac:spMkLst>
        </pc:spChg>
      </pc:sldChg>
      <pc:sldChg chg="modSp add del">
        <pc:chgData name="WINDRIDGE Philip" userId="a20730c1-1805-4191-9c68-6e52c8725e9f" providerId="ADAL" clId="{D34473FB-2FAF-5B44-BD60-293A0B06C8E2}" dt="2020-09-07T13:07:34.905" v="28" actId="2696"/>
        <pc:sldMkLst>
          <pc:docMk/>
          <pc:sldMk cId="1102972544" sldId="260"/>
        </pc:sldMkLst>
        <pc:spChg chg="mod">
          <ac:chgData name="WINDRIDGE Philip" userId="a20730c1-1805-4191-9c68-6e52c8725e9f" providerId="ADAL" clId="{D34473FB-2FAF-5B44-BD60-293A0B06C8E2}" dt="2020-09-07T13:07:15.268" v="0"/>
          <ac:spMkLst>
            <pc:docMk/>
            <pc:sldMk cId="1102972544" sldId="260"/>
            <ac:spMk id="3" creationId="{968ED891-4BBF-604B-9585-D145A8FA7B44}"/>
          </ac:spMkLst>
        </pc:spChg>
        <pc:spChg chg="mod">
          <ac:chgData name="WINDRIDGE Philip" userId="a20730c1-1805-4191-9c68-6e52c8725e9f" providerId="ADAL" clId="{D34473FB-2FAF-5B44-BD60-293A0B06C8E2}" dt="2020-09-07T13:07:15.268" v="0"/>
          <ac:spMkLst>
            <pc:docMk/>
            <pc:sldMk cId="1102972544" sldId="260"/>
            <ac:spMk id="4" creationId="{4DD292E5-EB1A-8341-88ED-25DCADE5431A}"/>
          </ac:spMkLst>
        </pc:spChg>
      </pc:sldChg>
      <pc:sldChg chg="modSp add mod">
        <pc:chgData name="WINDRIDGE Philip" userId="a20730c1-1805-4191-9c68-6e52c8725e9f" providerId="ADAL" clId="{D34473FB-2FAF-5B44-BD60-293A0B06C8E2}" dt="2020-09-07T13:18:13.614" v="130" actId="207"/>
        <pc:sldMkLst>
          <pc:docMk/>
          <pc:sldMk cId="3954909421" sldId="260"/>
        </pc:sldMkLst>
        <pc:spChg chg="mod">
          <ac:chgData name="WINDRIDGE Philip" userId="a20730c1-1805-4191-9c68-6e52c8725e9f" providerId="ADAL" clId="{D34473FB-2FAF-5B44-BD60-293A0B06C8E2}" dt="2020-09-07T13:07:38.275" v="88"/>
          <ac:spMkLst>
            <pc:docMk/>
            <pc:sldMk cId="3954909421" sldId="260"/>
            <ac:spMk id="3" creationId="{968ED891-4BBF-604B-9585-D145A8FA7B44}"/>
          </ac:spMkLst>
        </pc:spChg>
        <pc:spChg chg="mod">
          <ac:chgData name="WINDRIDGE Philip" userId="a20730c1-1805-4191-9c68-6e52c8725e9f" providerId="ADAL" clId="{D34473FB-2FAF-5B44-BD60-293A0B06C8E2}" dt="2020-09-07T13:07:38.275" v="88"/>
          <ac:spMkLst>
            <pc:docMk/>
            <pc:sldMk cId="3954909421" sldId="260"/>
            <ac:spMk id="4" creationId="{4DD292E5-EB1A-8341-88ED-25DCADE5431A}"/>
          </ac:spMkLst>
        </pc:spChg>
        <pc:spChg chg="mod">
          <ac:chgData name="WINDRIDGE Philip" userId="a20730c1-1805-4191-9c68-6e52c8725e9f" providerId="ADAL" clId="{D34473FB-2FAF-5B44-BD60-293A0B06C8E2}" dt="2020-09-07T13:18:13.614" v="130" actId="207"/>
          <ac:spMkLst>
            <pc:docMk/>
            <pc:sldMk cId="3954909421" sldId="260"/>
            <ac:spMk id="24" creationId="{52169082-4914-6F48-959E-733B83161B2C}"/>
          </ac:spMkLst>
        </pc:spChg>
        <pc:spChg chg="mod">
          <ac:chgData name="WINDRIDGE Philip" userId="a20730c1-1805-4191-9c68-6e52c8725e9f" providerId="ADAL" clId="{D34473FB-2FAF-5B44-BD60-293A0B06C8E2}" dt="2020-09-07T13:18:02.113" v="128" actId="692"/>
          <ac:spMkLst>
            <pc:docMk/>
            <pc:sldMk cId="3954909421" sldId="260"/>
            <ac:spMk id="26" creationId="{AD381BCE-91ED-784C-96CD-1DD674FD1D76}"/>
          </ac:spMkLst>
        </pc:spChg>
        <pc:cxnChg chg="mod">
          <ac:chgData name="WINDRIDGE Philip" userId="a20730c1-1805-4191-9c68-6e52c8725e9f" providerId="ADAL" clId="{D34473FB-2FAF-5B44-BD60-293A0B06C8E2}" dt="2020-09-07T13:18:08.680" v="129" actId="692"/>
          <ac:cxnSpMkLst>
            <pc:docMk/>
            <pc:sldMk cId="3954909421" sldId="260"/>
            <ac:cxnSpMk id="25" creationId="{68824B00-D342-D249-A9FF-7F245529ABC0}"/>
          </ac:cxnSpMkLst>
        </pc:cxnChg>
      </pc:sldChg>
      <pc:sldChg chg="modSp add mod">
        <pc:chgData name="WINDRIDGE Philip" userId="a20730c1-1805-4191-9c68-6e52c8725e9f" providerId="ADAL" clId="{D34473FB-2FAF-5B44-BD60-293A0B06C8E2}" dt="2020-09-07T13:19:42.809" v="133" actId="14100"/>
        <pc:sldMkLst>
          <pc:docMk/>
          <pc:sldMk cId="248875421" sldId="261"/>
        </pc:sldMkLst>
        <pc:spChg chg="mod">
          <ac:chgData name="WINDRIDGE Philip" userId="a20730c1-1805-4191-9c68-6e52c8725e9f" providerId="ADAL" clId="{D34473FB-2FAF-5B44-BD60-293A0B06C8E2}" dt="2020-09-07T13:07:38.275" v="88"/>
          <ac:spMkLst>
            <pc:docMk/>
            <pc:sldMk cId="248875421" sldId="261"/>
            <ac:spMk id="3" creationId="{968ED891-4BBF-604B-9585-D145A8FA7B44}"/>
          </ac:spMkLst>
        </pc:spChg>
        <pc:spChg chg="mod">
          <ac:chgData name="WINDRIDGE Philip" userId="a20730c1-1805-4191-9c68-6e52c8725e9f" providerId="ADAL" clId="{D34473FB-2FAF-5B44-BD60-293A0B06C8E2}" dt="2020-09-07T13:07:38.275" v="88"/>
          <ac:spMkLst>
            <pc:docMk/>
            <pc:sldMk cId="248875421" sldId="261"/>
            <ac:spMk id="4" creationId="{4DD292E5-EB1A-8341-88ED-25DCADE5431A}"/>
          </ac:spMkLst>
        </pc:spChg>
        <pc:spChg chg="mod">
          <ac:chgData name="WINDRIDGE Philip" userId="a20730c1-1805-4191-9c68-6e52c8725e9f" providerId="ADAL" clId="{D34473FB-2FAF-5B44-BD60-293A0B06C8E2}" dt="2020-09-07T13:19:42.809" v="133" actId="14100"/>
          <ac:spMkLst>
            <pc:docMk/>
            <pc:sldMk cId="248875421" sldId="261"/>
            <ac:spMk id="26" creationId="{50F8D5E0-4087-7D43-9596-BF11B65506BA}"/>
          </ac:spMkLst>
        </pc:spChg>
        <pc:spChg chg="mod">
          <ac:chgData name="WINDRIDGE Philip" userId="a20730c1-1805-4191-9c68-6e52c8725e9f" providerId="ADAL" clId="{D34473FB-2FAF-5B44-BD60-293A0B06C8E2}" dt="2020-09-07T13:18:47.017" v="131" actId="207"/>
          <ac:spMkLst>
            <pc:docMk/>
            <pc:sldMk cId="248875421" sldId="261"/>
            <ac:spMk id="27" creationId="{5455D9B6-E4CB-BD49-B140-0F7D56C62803}"/>
          </ac:spMkLst>
        </pc:spChg>
        <pc:spChg chg="mod">
          <ac:chgData name="WINDRIDGE Philip" userId="a20730c1-1805-4191-9c68-6e52c8725e9f" providerId="ADAL" clId="{D34473FB-2FAF-5B44-BD60-293A0B06C8E2}" dt="2020-09-07T13:18:47.017" v="131" actId="207"/>
          <ac:spMkLst>
            <pc:docMk/>
            <pc:sldMk cId="248875421" sldId="261"/>
            <ac:spMk id="28" creationId="{ADE7FED6-392E-6745-92D2-8D944521F799}"/>
          </ac:spMkLst>
        </pc:spChg>
        <pc:spChg chg="mod">
          <ac:chgData name="WINDRIDGE Philip" userId="a20730c1-1805-4191-9c68-6e52c8725e9f" providerId="ADAL" clId="{D34473FB-2FAF-5B44-BD60-293A0B06C8E2}" dt="2020-09-07T13:18:47.017" v="131" actId="207"/>
          <ac:spMkLst>
            <pc:docMk/>
            <pc:sldMk cId="248875421" sldId="261"/>
            <ac:spMk id="29" creationId="{4FDE9145-96AA-BC46-A020-E6A7993E5EF4}"/>
          </ac:spMkLst>
        </pc:spChg>
        <pc:spChg chg="mod">
          <ac:chgData name="WINDRIDGE Philip" userId="a20730c1-1805-4191-9c68-6e52c8725e9f" providerId="ADAL" clId="{D34473FB-2FAF-5B44-BD60-293A0B06C8E2}" dt="2020-09-07T13:19:13.562" v="132" actId="692"/>
          <ac:spMkLst>
            <pc:docMk/>
            <pc:sldMk cId="248875421" sldId="261"/>
            <ac:spMk id="31" creationId="{8164EC6C-C47E-F044-8AC4-274BE8DCB63F}"/>
          </ac:spMkLst>
        </pc:spChg>
        <pc:spChg chg="mod">
          <ac:chgData name="WINDRIDGE Philip" userId="a20730c1-1805-4191-9c68-6e52c8725e9f" providerId="ADAL" clId="{D34473FB-2FAF-5B44-BD60-293A0B06C8E2}" dt="2020-09-07T13:18:47.017" v="131" actId="207"/>
          <ac:spMkLst>
            <pc:docMk/>
            <pc:sldMk cId="248875421" sldId="261"/>
            <ac:spMk id="41" creationId="{3A6249E5-7040-9D4C-9283-9142E10D6361}"/>
          </ac:spMkLst>
        </pc:spChg>
        <pc:cxnChg chg="mod">
          <ac:chgData name="WINDRIDGE Philip" userId="a20730c1-1805-4191-9c68-6e52c8725e9f" providerId="ADAL" clId="{D34473FB-2FAF-5B44-BD60-293A0B06C8E2}" dt="2020-09-07T13:19:13.562" v="132" actId="692"/>
          <ac:cxnSpMkLst>
            <pc:docMk/>
            <pc:sldMk cId="248875421" sldId="261"/>
            <ac:cxnSpMk id="30" creationId="{E1D7C7DC-CFC3-0D48-A6FD-FE9217DC9625}"/>
          </ac:cxnSpMkLst>
        </pc:cxnChg>
        <pc:cxnChg chg="mod">
          <ac:chgData name="WINDRIDGE Philip" userId="a20730c1-1805-4191-9c68-6e52c8725e9f" providerId="ADAL" clId="{D34473FB-2FAF-5B44-BD60-293A0B06C8E2}" dt="2020-09-07T13:19:13.562" v="132" actId="692"/>
          <ac:cxnSpMkLst>
            <pc:docMk/>
            <pc:sldMk cId="248875421" sldId="261"/>
            <ac:cxnSpMk id="32" creationId="{DC8F8854-61CA-624E-AF01-4299A623437B}"/>
          </ac:cxnSpMkLst>
        </pc:cxnChg>
        <pc:cxnChg chg="mod">
          <ac:chgData name="WINDRIDGE Philip" userId="a20730c1-1805-4191-9c68-6e52c8725e9f" providerId="ADAL" clId="{D34473FB-2FAF-5B44-BD60-293A0B06C8E2}" dt="2020-09-07T13:19:13.562" v="132" actId="692"/>
          <ac:cxnSpMkLst>
            <pc:docMk/>
            <pc:sldMk cId="248875421" sldId="261"/>
            <ac:cxnSpMk id="35" creationId="{F9327B00-1934-4340-B2C4-1D530BBF2907}"/>
          </ac:cxnSpMkLst>
        </pc:cxnChg>
      </pc:sldChg>
      <pc:sldChg chg="modSp add del">
        <pc:chgData name="WINDRIDGE Philip" userId="a20730c1-1805-4191-9c68-6e52c8725e9f" providerId="ADAL" clId="{D34473FB-2FAF-5B44-BD60-293A0B06C8E2}" dt="2020-09-07T13:07:34.928" v="29" actId="2696"/>
        <pc:sldMkLst>
          <pc:docMk/>
          <pc:sldMk cId="828468792" sldId="261"/>
        </pc:sldMkLst>
        <pc:spChg chg="mod">
          <ac:chgData name="WINDRIDGE Philip" userId="a20730c1-1805-4191-9c68-6e52c8725e9f" providerId="ADAL" clId="{D34473FB-2FAF-5B44-BD60-293A0B06C8E2}" dt="2020-09-07T13:07:15.268" v="0"/>
          <ac:spMkLst>
            <pc:docMk/>
            <pc:sldMk cId="828468792" sldId="261"/>
            <ac:spMk id="3" creationId="{968ED891-4BBF-604B-9585-D145A8FA7B44}"/>
          </ac:spMkLst>
        </pc:spChg>
        <pc:spChg chg="mod">
          <ac:chgData name="WINDRIDGE Philip" userId="a20730c1-1805-4191-9c68-6e52c8725e9f" providerId="ADAL" clId="{D34473FB-2FAF-5B44-BD60-293A0B06C8E2}" dt="2020-09-07T13:07:15.268" v="0"/>
          <ac:spMkLst>
            <pc:docMk/>
            <pc:sldMk cId="828468792" sldId="261"/>
            <ac:spMk id="4" creationId="{4DD292E5-EB1A-8341-88ED-25DCADE5431A}"/>
          </ac:spMkLst>
        </pc:spChg>
      </pc:sldChg>
      <pc:sldChg chg="modSp add del">
        <pc:chgData name="WINDRIDGE Philip" userId="a20730c1-1805-4191-9c68-6e52c8725e9f" providerId="ADAL" clId="{D34473FB-2FAF-5B44-BD60-293A0B06C8E2}" dt="2020-09-07T13:07:34.952" v="30" actId="2696"/>
        <pc:sldMkLst>
          <pc:docMk/>
          <pc:sldMk cId="3378437114" sldId="262"/>
        </pc:sldMkLst>
        <pc:spChg chg="mod">
          <ac:chgData name="WINDRIDGE Philip" userId="a20730c1-1805-4191-9c68-6e52c8725e9f" providerId="ADAL" clId="{D34473FB-2FAF-5B44-BD60-293A0B06C8E2}" dt="2020-09-07T13:07:15.268" v="0"/>
          <ac:spMkLst>
            <pc:docMk/>
            <pc:sldMk cId="3378437114" sldId="262"/>
            <ac:spMk id="3" creationId="{968ED891-4BBF-604B-9585-D145A8FA7B44}"/>
          </ac:spMkLst>
        </pc:spChg>
        <pc:spChg chg="mod">
          <ac:chgData name="WINDRIDGE Philip" userId="a20730c1-1805-4191-9c68-6e52c8725e9f" providerId="ADAL" clId="{D34473FB-2FAF-5B44-BD60-293A0B06C8E2}" dt="2020-09-07T13:07:15.268" v="0"/>
          <ac:spMkLst>
            <pc:docMk/>
            <pc:sldMk cId="3378437114" sldId="262"/>
            <ac:spMk id="4" creationId="{4DD292E5-EB1A-8341-88ED-25DCADE5431A}"/>
          </ac:spMkLst>
        </pc:spChg>
      </pc:sldChg>
      <pc:sldChg chg="addSp delSp modSp add mod">
        <pc:chgData name="WINDRIDGE Philip" userId="a20730c1-1805-4191-9c68-6e52c8725e9f" providerId="ADAL" clId="{D34473FB-2FAF-5B44-BD60-293A0B06C8E2}" dt="2020-09-07T13:21:10.781" v="137"/>
        <pc:sldMkLst>
          <pc:docMk/>
          <pc:sldMk cId="3669247278" sldId="262"/>
        </pc:sldMkLst>
        <pc:spChg chg="mod">
          <ac:chgData name="WINDRIDGE Philip" userId="a20730c1-1805-4191-9c68-6e52c8725e9f" providerId="ADAL" clId="{D34473FB-2FAF-5B44-BD60-293A0B06C8E2}" dt="2020-09-07T13:07:38.275" v="88"/>
          <ac:spMkLst>
            <pc:docMk/>
            <pc:sldMk cId="3669247278" sldId="262"/>
            <ac:spMk id="3" creationId="{968ED891-4BBF-604B-9585-D145A8FA7B44}"/>
          </ac:spMkLst>
        </pc:spChg>
        <pc:spChg chg="mod">
          <ac:chgData name="WINDRIDGE Philip" userId="a20730c1-1805-4191-9c68-6e52c8725e9f" providerId="ADAL" clId="{D34473FB-2FAF-5B44-BD60-293A0B06C8E2}" dt="2020-09-07T13:07:38.275" v="88"/>
          <ac:spMkLst>
            <pc:docMk/>
            <pc:sldMk cId="3669247278" sldId="262"/>
            <ac:spMk id="4" creationId="{4DD292E5-EB1A-8341-88ED-25DCADE5431A}"/>
          </ac:spMkLst>
        </pc:spChg>
        <pc:spChg chg="add del mod">
          <ac:chgData name="WINDRIDGE Philip" userId="a20730c1-1805-4191-9c68-6e52c8725e9f" providerId="ADAL" clId="{D34473FB-2FAF-5B44-BD60-293A0B06C8E2}" dt="2020-09-07T13:21:10.781" v="137"/>
          <ac:spMkLst>
            <pc:docMk/>
            <pc:sldMk cId="3669247278" sldId="262"/>
            <ac:spMk id="10" creationId="{CB93487A-02B2-F24C-8664-E6BDA779F23A}"/>
          </ac:spMkLst>
        </pc:spChg>
        <pc:spChg chg="mod">
          <ac:chgData name="WINDRIDGE Philip" userId="a20730c1-1805-4191-9c68-6e52c8725e9f" providerId="ADAL" clId="{D34473FB-2FAF-5B44-BD60-293A0B06C8E2}" dt="2020-09-07T13:20:08.836" v="134" actId="207"/>
          <ac:spMkLst>
            <pc:docMk/>
            <pc:sldMk cId="3669247278" sldId="262"/>
            <ac:spMk id="52" creationId="{92945894-5A64-0D49-B294-4C7604D05B0A}"/>
          </ac:spMkLst>
        </pc:spChg>
        <pc:spChg chg="mod">
          <ac:chgData name="WINDRIDGE Philip" userId="a20730c1-1805-4191-9c68-6e52c8725e9f" providerId="ADAL" clId="{D34473FB-2FAF-5B44-BD60-293A0B06C8E2}" dt="2020-09-07T13:20:08.836" v="134" actId="207"/>
          <ac:spMkLst>
            <pc:docMk/>
            <pc:sldMk cId="3669247278" sldId="262"/>
            <ac:spMk id="53" creationId="{D7948BC0-C586-2C40-92A5-ED172F374406}"/>
          </ac:spMkLst>
        </pc:spChg>
      </pc:sldChg>
      <pc:sldChg chg="modSp add del">
        <pc:chgData name="WINDRIDGE Philip" userId="a20730c1-1805-4191-9c68-6e52c8725e9f" providerId="ADAL" clId="{D34473FB-2FAF-5B44-BD60-293A0B06C8E2}" dt="2020-09-07T13:07:34.969" v="31" actId="2696"/>
        <pc:sldMkLst>
          <pc:docMk/>
          <pc:sldMk cId="430813912" sldId="263"/>
        </pc:sldMkLst>
        <pc:spChg chg="mod">
          <ac:chgData name="WINDRIDGE Philip" userId="a20730c1-1805-4191-9c68-6e52c8725e9f" providerId="ADAL" clId="{D34473FB-2FAF-5B44-BD60-293A0B06C8E2}" dt="2020-09-07T13:07:15.268" v="0"/>
          <ac:spMkLst>
            <pc:docMk/>
            <pc:sldMk cId="430813912" sldId="263"/>
            <ac:spMk id="3" creationId="{968ED891-4BBF-604B-9585-D145A8FA7B44}"/>
          </ac:spMkLst>
        </pc:spChg>
        <pc:spChg chg="mod">
          <ac:chgData name="WINDRIDGE Philip" userId="a20730c1-1805-4191-9c68-6e52c8725e9f" providerId="ADAL" clId="{D34473FB-2FAF-5B44-BD60-293A0B06C8E2}" dt="2020-09-07T13:07:15.268" v="0"/>
          <ac:spMkLst>
            <pc:docMk/>
            <pc:sldMk cId="430813912" sldId="263"/>
            <ac:spMk id="4" creationId="{4DD292E5-EB1A-8341-88ED-25DCADE5431A}"/>
          </ac:spMkLst>
        </pc:spChg>
      </pc:sldChg>
      <pc:sldChg chg="modSp add mod">
        <pc:chgData name="WINDRIDGE Philip" userId="a20730c1-1805-4191-9c68-6e52c8725e9f" providerId="ADAL" clId="{D34473FB-2FAF-5B44-BD60-293A0B06C8E2}" dt="2020-09-07T13:21:34.983" v="139" actId="207"/>
        <pc:sldMkLst>
          <pc:docMk/>
          <pc:sldMk cId="2193005939" sldId="263"/>
        </pc:sldMkLst>
        <pc:spChg chg="mod">
          <ac:chgData name="WINDRIDGE Philip" userId="a20730c1-1805-4191-9c68-6e52c8725e9f" providerId="ADAL" clId="{D34473FB-2FAF-5B44-BD60-293A0B06C8E2}" dt="2020-09-07T13:07:38.275" v="88"/>
          <ac:spMkLst>
            <pc:docMk/>
            <pc:sldMk cId="2193005939" sldId="263"/>
            <ac:spMk id="3" creationId="{968ED891-4BBF-604B-9585-D145A8FA7B44}"/>
          </ac:spMkLst>
        </pc:spChg>
        <pc:spChg chg="mod">
          <ac:chgData name="WINDRIDGE Philip" userId="a20730c1-1805-4191-9c68-6e52c8725e9f" providerId="ADAL" clId="{D34473FB-2FAF-5B44-BD60-293A0B06C8E2}" dt="2020-09-07T13:07:38.275" v="88"/>
          <ac:spMkLst>
            <pc:docMk/>
            <pc:sldMk cId="2193005939" sldId="263"/>
            <ac:spMk id="4" creationId="{4DD292E5-EB1A-8341-88ED-25DCADE5431A}"/>
          </ac:spMkLst>
        </pc:spChg>
        <pc:spChg chg="mod">
          <ac:chgData name="WINDRIDGE Philip" userId="a20730c1-1805-4191-9c68-6e52c8725e9f" providerId="ADAL" clId="{D34473FB-2FAF-5B44-BD60-293A0B06C8E2}" dt="2020-09-07T13:21:34.983" v="139" actId="207"/>
          <ac:spMkLst>
            <pc:docMk/>
            <pc:sldMk cId="2193005939" sldId="263"/>
            <ac:spMk id="34" creationId="{58E34BDA-836A-764D-B8F5-9AFD0318B5B2}"/>
          </ac:spMkLst>
        </pc:spChg>
        <pc:spChg chg="mod">
          <ac:chgData name="WINDRIDGE Philip" userId="a20730c1-1805-4191-9c68-6e52c8725e9f" providerId="ADAL" clId="{D34473FB-2FAF-5B44-BD60-293A0B06C8E2}" dt="2020-09-07T13:21:34.983" v="139" actId="207"/>
          <ac:spMkLst>
            <pc:docMk/>
            <pc:sldMk cId="2193005939" sldId="263"/>
            <ac:spMk id="36" creationId="{DB40F524-B97A-3049-9605-649025DE649E}"/>
          </ac:spMkLst>
        </pc:spChg>
        <pc:spChg chg="mod">
          <ac:chgData name="WINDRIDGE Philip" userId="a20730c1-1805-4191-9c68-6e52c8725e9f" providerId="ADAL" clId="{D34473FB-2FAF-5B44-BD60-293A0B06C8E2}" dt="2020-09-07T13:21:34.983" v="139" actId="207"/>
          <ac:spMkLst>
            <pc:docMk/>
            <pc:sldMk cId="2193005939" sldId="263"/>
            <ac:spMk id="55" creationId="{2B772BD4-4E2C-A244-B9FB-16DB1A501D7D}"/>
          </ac:spMkLst>
        </pc:spChg>
        <pc:spChg chg="mod">
          <ac:chgData name="WINDRIDGE Philip" userId="a20730c1-1805-4191-9c68-6e52c8725e9f" providerId="ADAL" clId="{D34473FB-2FAF-5B44-BD60-293A0B06C8E2}" dt="2020-09-07T13:21:34.983" v="139" actId="207"/>
          <ac:spMkLst>
            <pc:docMk/>
            <pc:sldMk cId="2193005939" sldId="263"/>
            <ac:spMk id="56" creationId="{8C3A8543-95FE-2E40-81DA-5C1867558F53}"/>
          </ac:spMkLst>
        </pc:spChg>
      </pc:sldChg>
      <pc:sldChg chg="modSp add mod">
        <pc:chgData name="WINDRIDGE Philip" userId="a20730c1-1805-4191-9c68-6e52c8725e9f" providerId="ADAL" clId="{D34473FB-2FAF-5B44-BD60-293A0B06C8E2}" dt="2020-09-07T13:47:26.719" v="328" actId="692"/>
        <pc:sldMkLst>
          <pc:docMk/>
          <pc:sldMk cId="336866426" sldId="264"/>
        </pc:sldMkLst>
        <pc:spChg chg="mod">
          <ac:chgData name="WINDRIDGE Philip" userId="a20730c1-1805-4191-9c68-6e52c8725e9f" providerId="ADAL" clId="{D34473FB-2FAF-5B44-BD60-293A0B06C8E2}" dt="2020-09-07T13:07:38.275" v="88"/>
          <ac:spMkLst>
            <pc:docMk/>
            <pc:sldMk cId="336866426" sldId="264"/>
            <ac:spMk id="3" creationId="{BE976238-F571-6148-8A3F-05B638BB9E1E}"/>
          </ac:spMkLst>
        </pc:spChg>
        <pc:spChg chg="mod">
          <ac:chgData name="WINDRIDGE Philip" userId="a20730c1-1805-4191-9c68-6e52c8725e9f" providerId="ADAL" clId="{D34473FB-2FAF-5B44-BD60-293A0B06C8E2}" dt="2020-09-07T13:07:38.275" v="88"/>
          <ac:spMkLst>
            <pc:docMk/>
            <pc:sldMk cId="336866426" sldId="264"/>
            <ac:spMk id="4" creationId="{22020C57-5FE9-8B47-960A-BEBC26EBF389}"/>
          </ac:spMkLst>
        </pc:spChg>
        <pc:spChg chg="mod">
          <ac:chgData name="WINDRIDGE Philip" userId="a20730c1-1805-4191-9c68-6e52c8725e9f" providerId="ADAL" clId="{D34473FB-2FAF-5B44-BD60-293A0B06C8E2}" dt="2020-09-07T13:46:43.640" v="321" actId="14100"/>
          <ac:spMkLst>
            <pc:docMk/>
            <pc:sldMk cId="336866426" sldId="264"/>
            <ac:spMk id="6" creationId="{872333A8-7E31-C94F-8ED4-B25467005411}"/>
          </ac:spMkLst>
        </pc:spChg>
        <pc:spChg chg="mod">
          <ac:chgData name="WINDRIDGE Philip" userId="a20730c1-1805-4191-9c68-6e52c8725e9f" providerId="ADAL" clId="{D34473FB-2FAF-5B44-BD60-293A0B06C8E2}" dt="2020-09-07T13:47:13.394" v="327" actId="207"/>
          <ac:spMkLst>
            <pc:docMk/>
            <pc:sldMk cId="336866426" sldId="264"/>
            <ac:spMk id="7" creationId="{A8D3111D-5AEA-F84C-8214-D8FC966CD750}"/>
          </ac:spMkLst>
        </pc:spChg>
        <pc:spChg chg="mod">
          <ac:chgData name="WINDRIDGE Philip" userId="a20730c1-1805-4191-9c68-6e52c8725e9f" providerId="ADAL" clId="{D34473FB-2FAF-5B44-BD60-293A0B06C8E2}" dt="2020-09-07T13:47:26.719" v="328" actId="692"/>
          <ac:spMkLst>
            <pc:docMk/>
            <pc:sldMk cId="336866426" sldId="264"/>
            <ac:spMk id="8" creationId="{6B3AC07A-325E-AB4D-88DA-ACBEC5D112BF}"/>
          </ac:spMkLst>
        </pc:spChg>
        <pc:spChg chg="mod">
          <ac:chgData name="WINDRIDGE Philip" userId="a20730c1-1805-4191-9c68-6e52c8725e9f" providerId="ADAL" clId="{D34473FB-2FAF-5B44-BD60-293A0B06C8E2}" dt="2020-09-07T13:47:13.394" v="327" actId="207"/>
          <ac:spMkLst>
            <pc:docMk/>
            <pc:sldMk cId="336866426" sldId="264"/>
            <ac:spMk id="9" creationId="{7AC138C9-D584-7646-9CA4-934D0346D2DF}"/>
          </ac:spMkLst>
        </pc:spChg>
        <pc:spChg chg="mod">
          <ac:chgData name="WINDRIDGE Philip" userId="a20730c1-1805-4191-9c68-6e52c8725e9f" providerId="ADAL" clId="{D34473FB-2FAF-5B44-BD60-293A0B06C8E2}" dt="2020-09-07T13:47:13.394" v="327" actId="207"/>
          <ac:spMkLst>
            <pc:docMk/>
            <pc:sldMk cId="336866426" sldId="264"/>
            <ac:spMk id="15" creationId="{6F2CAF77-0490-5241-960B-96CDFDA90071}"/>
          </ac:spMkLst>
        </pc:spChg>
        <pc:spChg chg="mod">
          <ac:chgData name="WINDRIDGE Philip" userId="a20730c1-1805-4191-9c68-6e52c8725e9f" providerId="ADAL" clId="{D34473FB-2FAF-5B44-BD60-293A0B06C8E2}" dt="2020-09-07T13:47:13.394" v="327" actId="207"/>
          <ac:spMkLst>
            <pc:docMk/>
            <pc:sldMk cId="336866426" sldId="264"/>
            <ac:spMk id="18" creationId="{7D92495B-D1B1-7943-9DD8-D056E1D5CEBB}"/>
          </ac:spMkLst>
        </pc:spChg>
        <pc:cxnChg chg="mod">
          <ac:chgData name="WINDRIDGE Philip" userId="a20730c1-1805-4191-9c68-6e52c8725e9f" providerId="ADAL" clId="{D34473FB-2FAF-5B44-BD60-293A0B06C8E2}" dt="2020-09-07T13:47:26.719" v="328" actId="692"/>
          <ac:cxnSpMkLst>
            <pc:docMk/>
            <pc:sldMk cId="336866426" sldId="264"/>
            <ac:cxnSpMk id="10" creationId="{6C4BF1E2-E10B-7144-8FEF-935B914C6859}"/>
          </ac:cxnSpMkLst>
        </pc:cxnChg>
        <pc:cxnChg chg="mod">
          <ac:chgData name="WINDRIDGE Philip" userId="a20730c1-1805-4191-9c68-6e52c8725e9f" providerId="ADAL" clId="{D34473FB-2FAF-5B44-BD60-293A0B06C8E2}" dt="2020-09-07T13:47:26.719" v="328" actId="692"/>
          <ac:cxnSpMkLst>
            <pc:docMk/>
            <pc:sldMk cId="336866426" sldId="264"/>
            <ac:cxnSpMk id="16" creationId="{3D5E5ABF-8973-5443-AEEB-FCE9B8654ABB}"/>
          </ac:cxnSpMkLst>
        </pc:cxnChg>
        <pc:cxnChg chg="mod">
          <ac:chgData name="WINDRIDGE Philip" userId="a20730c1-1805-4191-9c68-6e52c8725e9f" providerId="ADAL" clId="{D34473FB-2FAF-5B44-BD60-293A0B06C8E2}" dt="2020-09-07T13:47:26.719" v="328" actId="692"/>
          <ac:cxnSpMkLst>
            <pc:docMk/>
            <pc:sldMk cId="336866426" sldId="264"/>
            <ac:cxnSpMk id="17" creationId="{3CF0044E-2DE5-3C46-9949-7850A71DBFF2}"/>
          </ac:cxnSpMkLst>
        </pc:cxnChg>
      </pc:sldChg>
      <pc:sldChg chg="modSp add del">
        <pc:chgData name="WINDRIDGE Philip" userId="a20730c1-1805-4191-9c68-6e52c8725e9f" providerId="ADAL" clId="{D34473FB-2FAF-5B44-BD60-293A0B06C8E2}" dt="2020-09-07T13:07:35.291" v="49" actId="2696"/>
        <pc:sldMkLst>
          <pc:docMk/>
          <pc:sldMk cId="2054052963" sldId="264"/>
        </pc:sldMkLst>
        <pc:spChg chg="mod">
          <ac:chgData name="WINDRIDGE Philip" userId="a20730c1-1805-4191-9c68-6e52c8725e9f" providerId="ADAL" clId="{D34473FB-2FAF-5B44-BD60-293A0B06C8E2}" dt="2020-09-07T13:07:15.268" v="0"/>
          <ac:spMkLst>
            <pc:docMk/>
            <pc:sldMk cId="2054052963" sldId="264"/>
            <ac:spMk id="3" creationId="{BE976238-F571-6148-8A3F-05B638BB9E1E}"/>
          </ac:spMkLst>
        </pc:spChg>
        <pc:spChg chg="mod">
          <ac:chgData name="WINDRIDGE Philip" userId="a20730c1-1805-4191-9c68-6e52c8725e9f" providerId="ADAL" clId="{D34473FB-2FAF-5B44-BD60-293A0B06C8E2}" dt="2020-09-07T13:07:15.268" v="0"/>
          <ac:spMkLst>
            <pc:docMk/>
            <pc:sldMk cId="2054052963" sldId="264"/>
            <ac:spMk id="4" creationId="{22020C57-5FE9-8B47-960A-BEBC26EBF389}"/>
          </ac:spMkLst>
        </pc:spChg>
      </pc:sldChg>
      <pc:sldChg chg="modSp add mod">
        <pc:chgData name="WINDRIDGE Philip" userId="a20730c1-1805-4191-9c68-6e52c8725e9f" providerId="ADAL" clId="{D34473FB-2FAF-5B44-BD60-293A0B06C8E2}" dt="2020-09-07T13:22:18.323" v="141" actId="692"/>
        <pc:sldMkLst>
          <pc:docMk/>
          <pc:sldMk cId="168165449" sldId="265"/>
        </pc:sldMkLst>
        <pc:spChg chg="mod">
          <ac:chgData name="WINDRIDGE Philip" userId="a20730c1-1805-4191-9c68-6e52c8725e9f" providerId="ADAL" clId="{D34473FB-2FAF-5B44-BD60-293A0B06C8E2}" dt="2020-09-07T13:07:38.275" v="88"/>
          <ac:spMkLst>
            <pc:docMk/>
            <pc:sldMk cId="168165449" sldId="265"/>
            <ac:spMk id="3" creationId="{007EB33A-E9EA-724C-963A-2B2A57CDDBEB}"/>
          </ac:spMkLst>
        </pc:spChg>
        <pc:spChg chg="mod">
          <ac:chgData name="WINDRIDGE Philip" userId="a20730c1-1805-4191-9c68-6e52c8725e9f" providerId="ADAL" clId="{D34473FB-2FAF-5B44-BD60-293A0B06C8E2}" dt="2020-09-07T13:07:38.275" v="88"/>
          <ac:spMkLst>
            <pc:docMk/>
            <pc:sldMk cId="168165449" sldId="265"/>
            <ac:spMk id="4" creationId="{7E9FBFC8-884E-1144-8994-97CB13C894C7}"/>
          </ac:spMkLst>
        </pc:spChg>
        <pc:spChg chg="mod">
          <ac:chgData name="WINDRIDGE Philip" userId="a20730c1-1805-4191-9c68-6e52c8725e9f" providerId="ADAL" clId="{D34473FB-2FAF-5B44-BD60-293A0B06C8E2}" dt="2020-09-07T13:22:06.356" v="140" actId="207"/>
          <ac:spMkLst>
            <pc:docMk/>
            <pc:sldMk cId="168165449" sldId="265"/>
            <ac:spMk id="6" creationId="{182B07F3-B343-F148-A396-84F946747470}"/>
          </ac:spMkLst>
        </pc:spChg>
        <pc:spChg chg="mod">
          <ac:chgData name="WINDRIDGE Philip" userId="a20730c1-1805-4191-9c68-6e52c8725e9f" providerId="ADAL" clId="{D34473FB-2FAF-5B44-BD60-293A0B06C8E2}" dt="2020-09-07T13:22:06.356" v="140" actId="207"/>
          <ac:spMkLst>
            <pc:docMk/>
            <pc:sldMk cId="168165449" sldId="265"/>
            <ac:spMk id="7" creationId="{E1B43FD4-D076-4B4F-B544-6409A5F57746}"/>
          </ac:spMkLst>
        </pc:spChg>
        <pc:spChg chg="mod">
          <ac:chgData name="WINDRIDGE Philip" userId="a20730c1-1805-4191-9c68-6e52c8725e9f" providerId="ADAL" clId="{D34473FB-2FAF-5B44-BD60-293A0B06C8E2}" dt="2020-09-07T13:22:18.323" v="141" actId="692"/>
          <ac:spMkLst>
            <pc:docMk/>
            <pc:sldMk cId="168165449" sldId="265"/>
            <ac:spMk id="8" creationId="{1DE1CB3F-E07A-F04C-AB75-FE19370263FE}"/>
          </ac:spMkLst>
        </pc:spChg>
        <pc:spChg chg="mod">
          <ac:chgData name="WINDRIDGE Philip" userId="a20730c1-1805-4191-9c68-6e52c8725e9f" providerId="ADAL" clId="{D34473FB-2FAF-5B44-BD60-293A0B06C8E2}" dt="2020-09-07T13:22:06.356" v="140" actId="207"/>
          <ac:spMkLst>
            <pc:docMk/>
            <pc:sldMk cId="168165449" sldId="265"/>
            <ac:spMk id="9" creationId="{C5B423FE-D929-0D42-BDF3-AA755C19BF77}"/>
          </ac:spMkLst>
        </pc:spChg>
        <pc:spChg chg="mod">
          <ac:chgData name="WINDRIDGE Philip" userId="a20730c1-1805-4191-9c68-6e52c8725e9f" providerId="ADAL" clId="{D34473FB-2FAF-5B44-BD60-293A0B06C8E2}" dt="2020-09-07T13:22:06.356" v="140" actId="207"/>
          <ac:spMkLst>
            <pc:docMk/>
            <pc:sldMk cId="168165449" sldId="265"/>
            <ac:spMk id="12" creationId="{6DD92F8A-C91A-EE4A-A55E-6EBC2A008626}"/>
          </ac:spMkLst>
        </pc:spChg>
        <pc:cxnChg chg="mod">
          <ac:chgData name="WINDRIDGE Philip" userId="a20730c1-1805-4191-9c68-6e52c8725e9f" providerId="ADAL" clId="{D34473FB-2FAF-5B44-BD60-293A0B06C8E2}" dt="2020-09-07T13:22:18.323" v="141" actId="692"/>
          <ac:cxnSpMkLst>
            <pc:docMk/>
            <pc:sldMk cId="168165449" sldId="265"/>
            <ac:cxnSpMk id="10" creationId="{36F5E598-D2FB-B04C-83FB-F466CA750BD6}"/>
          </ac:cxnSpMkLst>
        </pc:cxnChg>
        <pc:cxnChg chg="mod">
          <ac:chgData name="WINDRIDGE Philip" userId="a20730c1-1805-4191-9c68-6e52c8725e9f" providerId="ADAL" clId="{D34473FB-2FAF-5B44-BD60-293A0B06C8E2}" dt="2020-09-07T13:22:18.323" v="141" actId="692"/>
          <ac:cxnSpMkLst>
            <pc:docMk/>
            <pc:sldMk cId="168165449" sldId="265"/>
            <ac:cxnSpMk id="13" creationId="{A0B1234C-A856-0F4A-B05F-762B70A9E3DC}"/>
          </ac:cxnSpMkLst>
        </pc:cxnChg>
      </pc:sldChg>
      <pc:sldChg chg="modSp add del">
        <pc:chgData name="WINDRIDGE Philip" userId="a20730c1-1805-4191-9c68-6e52c8725e9f" providerId="ADAL" clId="{D34473FB-2FAF-5B44-BD60-293A0B06C8E2}" dt="2020-09-07T13:07:34.985" v="32" actId="2696"/>
        <pc:sldMkLst>
          <pc:docMk/>
          <pc:sldMk cId="3746926916" sldId="265"/>
        </pc:sldMkLst>
        <pc:spChg chg="mod">
          <ac:chgData name="WINDRIDGE Philip" userId="a20730c1-1805-4191-9c68-6e52c8725e9f" providerId="ADAL" clId="{D34473FB-2FAF-5B44-BD60-293A0B06C8E2}" dt="2020-09-07T13:07:15.268" v="0"/>
          <ac:spMkLst>
            <pc:docMk/>
            <pc:sldMk cId="3746926916" sldId="265"/>
            <ac:spMk id="3" creationId="{007EB33A-E9EA-724C-963A-2B2A57CDDBEB}"/>
          </ac:spMkLst>
        </pc:spChg>
        <pc:spChg chg="mod">
          <ac:chgData name="WINDRIDGE Philip" userId="a20730c1-1805-4191-9c68-6e52c8725e9f" providerId="ADAL" clId="{D34473FB-2FAF-5B44-BD60-293A0B06C8E2}" dt="2020-09-07T13:07:15.268" v="0"/>
          <ac:spMkLst>
            <pc:docMk/>
            <pc:sldMk cId="3746926916" sldId="265"/>
            <ac:spMk id="4" creationId="{7E9FBFC8-884E-1144-8994-97CB13C894C7}"/>
          </ac:spMkLst>
        </pc:spChg>
      </pc:sldChg>
      <pc:sldChg chg="modSp add del">
        <pc:chgData name="WINDRIDGE Philip" userId="a20730c1-1805-4191-9c68-6e52c8725e9f" providerId="ADAL" clId="{D34473FB-2FAF-5B44-BD60-293A0B06C8E2}" dt="2020-09-07T13:07:35.018" v="34" actId="2696"/>
        <pc:sldMkLst>
          <pc:docMk/>
          <pc:sldMk cId="1106421363" sldId="267"/>
        </pc:sldMkLst>
        <pc:spChg chg="mod">
          <ac:chgData name="WINDRIDGE Philip" userId="a20730c1-1805-4191-9c68-6e52c8725e9f" providerId="ADAL" clId="{D34473FB-2FAF-5B44-BD60-293A0B06C8E2}" dt="2020-09-07T13:07:15.268" v="0"/>
          <ac:spMkLst>
            <pc:docMk/>
            <pc:sldMk cId="1106421363" sldId="267"/>
            <ac:spMk id="3" creationId="{007EB33A-E9EA-724C-963A-2B2A57CDDBEB}"/>
          </ac:spMkLst>
        </pc:spChg>
        <pc:spChg chg="mod">
          <ac:chgData name="WINDRIDGE Philip" userId="a20730c1-1805-4191-9c68-6e52c8725e9f" providerId="ADAL" clId="{D34473FB-2FAF-5B44-BD60-293A0B06C8E2}" dt="2020-09-07T13:07:15.268" v="0"/>
          <ac:spMkLst>
            <pc:docMk/>
            <pc:sldMk cId="1106421363" sldId="267"/>
            <ac:spMk id="4" creationId="{7E9FBFC8-884E-1144-8994-97CB13C894C7}"/>
          </ac:spMkLst>
        </pc:spChg>
      </pc:sldChg>
      <pc:sldChg chg="modSp add mod">
        <pc:chgData name="WINDRIDGE Philip" userId="a20730c1-1805-4191-9c68-6e52c8725e9f" providerId="ADAL" clId="{D34473FB-2FAF-5B44-BD60-293A0B06C8E2}" dt="2020-09-07T13:25:07.681" v="199" actId="207"/>
        <pc:sldMkLst>
          <pc:docMk/>
          <pc:sldMk cId="2633251799" sldId="267"/>
        </pc:sldMkLst>
        <pc:spChg chg="mod">
          <ac:chgData name="WINDRIDGE Philip" userId="a20730c1-1805-4191-9c68-6e52c8725e9f" providerId="ADAL" clId="{D34473FB-2FAF-5B44-BD60-293A0B06C8E2}" dt="2020-09-07T13:07:38.275" v="88"/>
          <ac:spMkLst>
            <pc:docMk/>
            <pc:sldMk cId="2633251799" sldId="267"/>
            <ac:spMk id="3" creationId="{007EB33A-E9EA-724C-963A-2B2A57CDDBEB}"/>
          </ac:spMkLst>
        </pc:spChg>
        <pc:spChg chg="mod">
          <ac:chgData name="WINDRIDGE Philip" userId="a20730c1-1805-4191-9c68-6e52c8725e9f" providerId="ADAL" clId="{D34473FB-2FAF-5B44-BD60-293A0B06C8E2}" dt="2020-09-07T13:07:38.275" v="88"/>
          <ac:spMkLst>
            <pc:docMk/>
            <pc:sldMk cId="2633251799" sldId="267"/>
            <ac:spMk id="4" creationId="{7E9FBFC8-884E-1144-8994-97CB13C894C7}"/>
          </ac:spMkLst>
        </pc:spChg>
        <pc:spChg chg="mod">
          <ac:chgData name="WINDRIDGE Philip" userId="a20730c1-1805-4191-9c68-6e52c8725e9f" providerId="ADAL" clId="{D34473FB-2FAF-5B44-BD60-293A0B06C8E2}" dt="2020-09-07T13:25:07.681" v="199" actId="207"/>
          <ac:spMkLst>
            <pc:docMk/>
            <pc:sldMk cId="2633251799" sldId="267"/>
            <ac:spMk id="36" creationId="{62D8CD1C-61B5-894E-A83F-7B61DA3675A0}"/>
          </ac:spMkLst>
        </pc:spChg>
        <pc:spChg chg="mod">
          <ac:chgData name="WINDRIDGE Philip" userId="a20730c1-1805-4191-9c68-6e52c8725e9f" providerId="ADAL" clId="{D34473FB-2FAF-5B44-BD60-293A0B06C8E2}" dt="2020-09-07T13:25:07.681" v="199" actId="207"/>
          <ac:spMkLst>
            <pc:docMk/>
            <pc:sldMk cId="2633251799" sldId="267"/>
            <ac:spMk id="37" creationId="{970B3F2F-7AC7-CF45-91C8-44632FD2DAB3}"/>
          </ac:spMkLst>
        </pc:spChg>
        <pc:spChg chg="mod">
          <ac:chgData name="WINDRIDGE Philip" userId="a20730c1-1805-4191-9c68-6e52c8725e9f" providerId="ADAL" clId="{D34473FB-2FAF-5B44-BD60-293A0B06C8E2}" dt="2020-09-07T13:24:54.711" v="198" actId="207"/>
          <ac:spMkLst>
            <pc:docMk/>
            <pc:sldMk cId="2633251799" sldId="267"/>
            <ac:spMk id="38" creationId="{7617758C-0F67-F94B-AEAA-5EEFA650F9F6}"/>
          </ac:spMkLst>
        </pc:spChg>
        <pc:spChg chg="mod">
          <ac:chgData name="WINDRIDGE Philip" userId="a20730c1-1805-4191-9c68-6e52c8725e9f" providerId="ADAL" clId="{D34473FB-2FAF-5B44-BD60-293A0B06C8E2}" dt="2020-09-07T13:24:46.301" v="197" actId="692"/>
          <ac:spMkLst>
            <pc:docMk/>
            <pc:sldMk cId="2633251799" sldId="267"/>
            <ac:spMk id="40" creationId="{7A033E5E-7C56-F645-B750-C15C618DF9B2}"/>
          </ac:spMkLst>
        </pc:spChg>
      </pc:sldChg>
      <pc:sldChg chg="modSp add del">
        <pc:chgData name="WINDRIDGE Philip" userId="a20730c1-1805-4191-9c68-6e52c8725e9f" providerId="ADAL" clId="{D34473FB-2FAF-5B44-BD60-293A0B06C8E2}" dt="2020-09-07T13:07:35.079" v="38" actId="2696"/>
        <pc:sldMkLst>
          <pc:docMk/>
          <pc:sldMk cId="1113584091" sldId="269"/>
        </pc:sldMkLst>
        <pc:spChg chg="mod">
          <ac:chgData name="WINDRIDGE Philip" userId="a20730c1-1805-4191-9c68-6e52c8725e9f" providerId="ADAL" clId="{D34473FB-2FAF-5B44-BD60-293A0B06C8E2}" dt="2020-09-07T13:07:15.268" v="0"/>
          <ac:spMkLst>
            <pc:docMk/>
            <pc:sldMk cId="1113584091" sldId="269"/>
            <ac:spMk id="3" creationId="{007EB33A-E9EA-724C-963A-2B2A57CDDBEB}"/>
          </ac:spMkLst>
        </pc:spChg>
        <pc:spChg chg="mod">
          <ac:chgData name="WINDRIDGE Philip" userId="a20730c1-1805-4191-9c68-6e52c8725e9f" providerId="ADAL" clId="{D34473FB-2FAF-5B44-BD60-293A0B06C8E2}" dt="2020-09-07T13:07:15.268" v="0"/>
          <ac:spMkLst>
            <pc:docMk/>
            <pc:sldMk cId="1113584091" sldId="269"/>
            <ac:spMk id="4" creationId="{7E9FBFC8-884E-1144-8994-97CB13C894C7}"/>
          </ac:spMkLst>
        </pc:spChg>
      </pc:sldChg>
      <pc:sldChg chg="modSp add mod">
        <pc:chgData name="WINDRIDGE Philip" userId="a20730c1-1805-4191-9c68-6e52c8725e9f" providerId="ADAL" clId="{D34473FB-2FAF-5B44-BD60-293A0B06C8E2}" dt="2020-09-07T13:31:23.537" v="220" actId="14100"/>
        <pc:sldMkLst>
          <pc:docMk/>
          <pc:sldMk cId="1851779390" sldId="269"/>
        </pc:sldMkLst>
        <pc:spChg chg="mod">
          <ac:chgData name="WINDRIDGE Philip" userId="a20730c1-1805-4191-9c68-6e52c8725e9f" providerId="ADAL" clId="{D34473FB-2FAF-5B44-BD60-293A0B06C8E2}" dt="2020-09-07T13:07:38.275" v="88"/>
          <ac:spMkLst>
            <pc:docMk/>
            <pc:sldMk cId="1851779390" sldId="269"/>
            <ac:spMk id="3" creationId="{007EB33A-E9EA-724C-963A-2B2A57CDDBEB}"/>
          </ac:spMkLst>
        </pc:spChg>
        <pc:spChg chg="mod">
          <ac:chgData name="WINDRIDGE Philip" userId="a20730c1-1805-4191-9c68-6e52c8725e9f" providerId="ADAL" clId="{D34473FB-2FAF-5B44-BD60-293A0B06C8E2}" dt="2020-09-07T13:07:38.275" v="88"/>
          <ac:spMkLst>
            <pc:docMk/>
            <pc:sldMk cId="1851779390" sldId="269"/>
            <ac:spMk id="4" creationId="{7E9FBFC8-884E-1144-8994-97CB13C894C7}"/>
          </ac:spMkLst>
        </pc:spChg>
        <pc:spChg chg="mod">
          <ac:chgData name="WINDRIDGE Philip" userId="a20730c1-1805-4191-9c68-6e52c8725e9f" providerId="ADAL" clId="{D34473FB-2FAF-5B44-BD60-293A0B06C8E2}" dt="2020-09-07T13:31:23.537" v="220" actId="14100"/>
          <ac:spMkLst>
            <pc:docMk/>
            <pc:sldMk cId="1851779390" sldId="269"/>
            <ac:spMk id="20" creationId="{B11142D8-4834-2B42-8315-97D5433CEEE0}"/>
          </ac:spMkLst>
        </pc:spChg>
        <pc:cxnChg chg="mod">
          <ac:chgData name="WINDRIDGE Philip" userId="a20730c1-1805-4191-9c68-6e52c8725e9f" providerId="ADAL" clId="{D34473FB-2FAF-5B44-BD60-293A0B06C8E2}" dt="2020-09-07T13:30:18.627" v="215" actId="692"/>
          <ac:cxnSpMkLst>
            <pc:docMk/>
            <pc:sldMk cId="1851779390" sldId="269"/>
            <ac:cxnSpMk id="21" creationId="{D678BFFD-448E-A441-B517-B629AB07A57B}"/>
          </ac:cxnSpMkLst>
        </pc:cxnChg>
        <pc:cxnChg chg="mod">
          <ac:chgData name="WINDRIDGE Philip" userId="a20730c1-1805-4191-9c68-6e52c8725e9f" providerId="ADAL" clId="{D34473FB-2FAF-5B44-BD60-293A0B06C8E2}" dt="2020-09-07T13:30:18.627" v="215" actId="692"/>
          <ac:cxnSpMkLst>
            <pc:docMk/>
            <pc:sldMk cId="1851779390" sldId="269"/>
            <ac:cxnSpMk id="23" creationId="{8BCECEFE-610E-0B41-9ADC-59F05D2384C3}"/>
          </ac:cxnSpMkLst>
        </pc:cxnChg>
        <pc:cxnChg chg="mod">
          <ac:chgData name="WINDRIDGE Philip" userId="a20730c1-1805-4191-9c68-6e52c8725e9f" providerId="ADAL" clId="{D34473FB-2FAF-5B44-BD60-293A0B06C8E2}" dt="2020-09-07T13:30:18.627" v="215" actId="692"/>
          <ac:cxnSpMkLst>
            <pc:docMk/>
            <pc:sldMk cId="1851779390" sldId="269"/>
            <ac:cxnSpMk id="24" creationId="{FAC0D9F4-98F7-3F43-BECB-8277846D1F68}"/>
          </ac:cxnSpMkLst>
        </pc:cxnChg>
        <pc:cxnChg chg="mod">
          <ac:chgData name="WINDRIDGE Philip" userId="a20730c1-1805-4191-9c68-6e52c8725e9f" providerId="ADAL" clId="{D34473FB-2FAF-5B44-BD60-293A0B06C8E2}" dt="2020-09-07T13:30:18.627" v="215" actId="692"/>
          <ac:cxnSpMkLst>
            <pc:docMk/>
            <pc:sldMk cId="1851779390" sldId="269"/>
            <ac:cxnSpMk id="26" creationId="{F6848A07-A477-4D47-9773-4F6E5F3CE630}"/>
          </ac:cxnSpMkLst>
        </pc:cxnChg>
        <pc:cxnChg chg="mod">
          <ac:chgData name="WINDRIDGE Philip" userId="a20730c1-1805-4191-9c68-6e52c8725e9f" providerId="ADAL" clId="{D34473FB-2FAF-5B44-BD60-293A0B06C8E2}" dt="2020-09-07T13:30:18.627" v="215" actId="692"/>
          <ac:cxnSpMkLst>
            <pc:docMk/>
            <pc:sldMk cId="1851779390" sldId="269"/>
            <ac:cxnSpMk id="27" creationId="{C79A06AD-37D1-3648-8928-4C4C0C8EA8D3}"/>
          </ac:cxnSpMkLst>
        </pc:cxnChg>
        <pc:cxnChg chg="mod">
          <ac:chgData name="WINDRIDGE Philip" userId="a20730c1-1805-4191-9c68-6e52c8725e9f" providerId="ADAL" clId="{D34473FB-2FAF-5B44-BD60-293A0B06C8E2}" dt="2020-09-07T13:30:18.627" v="215" actId="692"/>
          <ac:cxnSpMkLst>
            <pc:docMk/>
            <pc:sldMk cId="1851779390" sldId="269"/>
            <ac:cxnSpMk id="28" creationId="{0A42DF55-C194-5248-8F20-653A45F0EBE2}"/>
          </ac:cxnSpMkLst>
        </pc:cxnChg>
        <pc:cxnChg chg="mod">
          <ac:chgData name="WINDRIDGE Philip" userId="a20730c1-1805-4191-9c68-6e52c8725e9f" providerId="ADAL" clId="{D34473FB-2FAF-5B44-BD60-293A0B06C8E2}" dt="2020-09-07T13:30:18.627" v="215" actId="692"/>
          <ac:cxnSpMkLst>
            <pc:docMk/>
            <pc:sldMk cId="1851779390" sldId="269"/>
            <ac:cxnSpMk id="29" creationId="{B29AF6CC-B2C3-884B-AA37-A850B162EF0B}"/>
          </ac:cxnSpMkLst>
        </pc:cxnChg>
        <pc:cxnChg chg="mod">
          <ac:chgData name="WINDRIDGE Philip" userId="a20730c1-1805-4191-9c68-6e52c8725e9f" providerId="ADAL" clId="{D34473FB-2FAF-5B44-BD60-293A0B06C8E2}" dt="2020-09-07T13:30:18.627" v="215" actId="692"/>
          <ac:cxnSpMkLst>
            <pc:docMk/>
            <pc:sldMk cId="1851779390" sldId="269"/>
            <ac:cxnSpMk id="30" creationId="{8C4FFC08-1242-E043-8776-6170AB2C3BE3}"/>
          </ac:cxnSpMkLst>
        </pc:cxnChg>
      </pc:sldChg>
      <pc:sldChg chg="modSp add del">
        <pc:chgData name="WINDRIDGE Philip" userId="a20730c1-1805-4191-9c68-6e52c8725e9f" providerId="ADAL" clId="{D34473FB-2FAF-5B44-BD60-293A0B06C8E2}" dt="2020-09-07T13:07:35.064" v="37" actId="2696"/>
        <pc:sldMkLst>
          <pc:docMk/>
          <pc:sldMk cId="723642212" sldId="270"/>
        </pc:sldMkLst>
        <pc:spChg chg="mod">
          <ac:chgData name="WINDRIDGE Philip" userId="a20730c1-1805-4191-9c68-6e52c8725e9f" providerId="ADAL" clId="{D34473FB-2FAF-5B44-BD60-293A0B06C8E2}" dt="2020-09-07T13:07:15.268" v="0"/>
          <ac:spMkLst>
            <pc:docMk/>
            <pc:sldMk cId="723642212" sldId="270"/>
            <ac:spMk id="3" creationId="{007EB33A-E9EA-724C-963A-2B2A57CDDBEB}"/>
          </ac:spMkLst>
        </pc:spChg>
        <pc:spChg chg="mod">
          <ac:chgData name="WINDRIDGE Philip" userId="a20730c1-1805-4191-9c68-6e52c8725e9f" providerId="ADAL" clId="{D34473FB-2FAF-5B44-BD60-293A0B06C8E2}" dt="2020-09-07T13:07:15.268" v="0"/>
          <ac:spMkLst>
            <pc:docMk/>
            <pc:sldMk cId="723642212" sldId="270"/>
            <ac:spMk id="4" creationId="{7E9FBFC8-884E-1144-8994-97CB13C894C7}"/>
          </ac:spMkLst>
        </pc:spChg>
      </pc:sldChg>
      <pc:sldChg chg="modSp add mod">
        <pc:chgData name="WINDRIDGE Philip" userId="a20730c1-1805-4191-9c68-6e52c8725e9f" providerId="ADAL" clId="{D34473FB-2FAF-5B44-BD60-293A0B06C8E2}" dt="2020-09-07T13:29:38.628" v="214" actId="692"/>
        <pc:sldMkLst>
          <pc:docMk/>
          <pc:sldMk cId="2051769681" sldId="270"/>
        </pc:sldMkLst>
        <pc:spChg chg="mod">
          <ac:chgData name="WINDRIDGE Philip" userId="a20730c1-1805-4191-9c68-6e52c8725e9f" providerId="ADAL" clId="{D34473FB-2FAF-5B44-BD60-293A0B06C8E2}" dt="2020-09-07T13:07:38.275" v="88"/>
          <ac:spMkLst>
            <pc:docMk/>
            <pc:sldMk cId="2051769681" sldId="270"/>
            <ac:spMk id="3" creationId="{007EB33A-E9EA-724C-963A-2B2A57CDDBEB}"/>
          </ac:spMkLst>
        </pc:spChg>
        <pc:spChg chg="mod">
          <ac:chgData name="WINDRIDGE Philip" userId="a20730c1-1805-4191-9c68-6e52c8725e9f" providerId="ADAL" clId="{D34473FB-2FAF-5B44-BD60-293A0B06C8E2}" dt="2020-09-07T13:07:38.275" v="88"/>
          <ac:spMkLst>
            <pc:docMk/>
            <pc:sldMk cId="2051769681" sldId="270"/>
            <ac:spMk id="4" creationId="{7E9FBFC8-884E-1144-8994-97CB13C894C7}"/>
          </ac:spMkLst>
        </pc:spChg>
        <pc:spChg chg="mod">
          <ac:chgData name="WINDRIDGE Philip" userId="a20730c1-1805-4191-9c68-6e52c8725e9f" providerId="ADAL" clId="{D34473FB-2FAF-5B44-BD60-293A0B06C8E2}" dt="2020-09-07T13:28:49.026" v="211" actId="12788"/>
          <ac:spMkLst>
            <pc:docMk/>
            <pc:sldMk cId="2051769681" sldId="270"/>
            <ac:spMk id="5" creationId="{3625712C-5DCF-8E46-ADBA-3A9AAAE906E0}"/>
          </ac:spMkLst>
        </pc:spChg>
        <pc:spChg chg="mod">
          <ac:chgData name="WINDRIDGE Philip" userId="a20730c1-1805-4191-9c68-6e52c8725e9f" providerId="ADAL" clId="{D34473FB-2FAF-5B44-BD60-293A0B06C8E2}" dt="2020-09-07T13:29:13.111" v="212" actId="207"/>
          <ac:spMkLst>
            <pc:docMk/>
            <pc:sldMk cId="2051769681" sldId="270"/>
            <ac:spMk id="6" creationId="{182B07F3-B343-F148-A396-84F946747470}"/>
          </ac:spMkLst>
        </pc:spChg>
        <pc:spChg chg="mod">
          <ac:chgData name="WINDRIDGE Philip" userId="a20730c1-1805-4191-9c68-6e52c8725e9f" providerId="ADAL" clId="{D34473FB-2FAF-5B44-BD60-293A0B06C8E2}" dt="2020-09-07T13:28:25.889" v="209" actId="14100"/>
          <ac:spMkLst>
            <pc:docMk/>
            <pc:sldMk cId="2051769681" sldId="270"/>
            <ac:spMk id="16" creationId="{8660CF77-A377-6E43-8804-11FA823665C5}"/>
          </ac:spMkLst>
        </pc:spChg>
        <pc:spChg chg="mod">
          <ac:chgData name="WINDRIDGE Philip" userId="a20730c1-1805-4191-9c68-6e52c8725e9f" providerId="ADAL" clId="{D34473FB-2FAF-5B44-BD60-293A0B06C8E2}" dt="2020-09-07T13:29:13.111" v="212" actId="207"/>
          <ac:spMkLst>
            <pc:docMk/>
            <pc:sldMk cId="2051769681" sldId="270"/>
            <ac:spMk id="17" creationId="{5AE25F8C-EAC5-C04E-AE6B-B46171E44DDE}"/>
          </ac:spMkLst>
        </pc:spChg>
        <pc:spChg chg="mod">
          <ac:chgData name="WINDRIDGE Philip" userId="a20730c1-1805-4191-9c68-6e52c8725e9f" providerId="ADAL" clId="{D34473FB-2FAF-5B44-BD60-293A0B06C8E2}" dt="2020-09-07T13:29:13.111" v="212" actId="207"/>
          <ac:spMkLst>
            <pc:docMk/>
            <pc:sldMk cId="2051769681" sldId="270"/>
            <ac:spMk id="29" creationId="{4264DAB1-BD6C-8B46-BBFC-82C26BFB0CD2}"/>
          </ac:spMkLst>
        </pc:spChg>
        <pc:cxnChg chg="mod">
          <ac:chgData name="WINDRIDGE Philip" userId="a20730c1-1805-4191-9c68-6e52c8725e9f" providerId="ADAL" clId="{D34473FB-2FAF-5B44-BD60-293A0B06C8E2}" dt="2020-09-07T13:29:25.439" v="213" actId="692"/>
          <ac:cxnSpMkLst>
            <pc:docMk/>
            <pc:sldMk cId="2051769681" sldId="270"/>
            <ac:cxnSpMk id="18" creationId="{86A3E871-183A-104C-856A-056E1EC92107}"/>
          </ac:cxnSpMkLst>
        </pc:cxnChg>
        <pc:cxnChg chg="mod">
          <ac:chgData name="WINDRIDGE Philip" userId="a20730c1-1805-4191-9c68-6e52c8725e9f" providerId="ADAL" clId="{D34473FB-2FAF-5B44-BD60-293A0B06C8E2}" dt="2020-09-07T13:29:25.439" v="213" actId="692"/>
          <ac:cxnSpMkLst>
            <pc:docMk/>
            <pc:sldMk cId="2051769681" sldId="270"/>
            <ac:cxnSpMk id="20" creationId="{A58B9A2E-39B6-D44C-95CA-F110D962DAA0}"/>
          </ac:cxnSpMkLst>
        </pc:cxnChg>
        <pc:cxnChg chg="mod">
          <ac:chgData name="WINDRIDGE Philip" userId="a20730c1-1805-4191-9c68-6e52c8725e9f" providerId="ADAL" clId="{D34473FB-2FAF-5B44-BD60-293A0B06C8E2}" dt="2020-09-07T13:29:25.439" v="213" actId="692"/>
          <ac:cxnSpMkLst>
            <pc:docMk/>
            <pc:sldMk cId="2051769681" sldId="270"/>
            <ac:cxnSpMk id="22" creationId="{380FC1B3-768E-E045-AE44-76E8B178708E}"/>
          </ac:cxnSpMkLst>
        </pc:cxnChg>
        <pc:cxnChg chg="mod">
          <ac:chgData name="WINDRIDGE Philip" userId="a20730c1-1805-4191-9c68-6e52c8725e9f" providerId="ADAL" clId="{D34473FB-2FAF-5B44-BD60-293A0B06C8E2}" dt="2020-09-07T13:29:38.628" v="214" actId="692"/>
          <ac:cxnSpMkLst>
            <pc:docMk/>
            <pc:sldMk cId="2051769681" sldId="270"/>
            <ac:cxnSpMk id="30" creationId="{E5C6571E-1BF2-E149-B105-C4BD9A6308FC}"/>
          </ac:cxnSpMkLst>
        </pc:cxnChg>
      </pc:sldChg>
      <pc:sldChg chg="modSp add mod">
        <pc:chgData name="WINDRIDGE Philip" userId="a20730c1-1805-4191-9c68-6e52c8725e9f" providerId="ADAL" clId="{D34473FB-2FAF-5B44-BD60-293A0B06C8E2}" dt="2020-09-07T13:23:23.182" v="144" actId="692"/>
        <pc:sldMkLst>
          <pc:docMk/>
          <pc:sldMk cId="475347825" sldId="271"/>
        </pc:sldMkLst>
        <pc:spChg chg="mod">
          <ac:chgData name="WINDRIDGE Philip" userId="a20730c1-1805-4191-9c68-6e52c8725e9f" providerId="ADAL" clId="{D34473FB-2FAF-5B44-BD60-293A0B06C8E2}" dt="2020-09-07T13:07:38.275" v="88"/>
          <ac:spMkLst>
            <pc:docMk/>
            <pc:sldMk cId="475347825" sldId="271"/>
            <ac:spMk id="3" creationId="{007EB33A-E9EA-724C-963A-2B2A57CDDBEB}"/>
          </ac:spMkLst>
        </pc:spChg>
        <pc:spChg chg="mod">
          <ac:chgData name="WINDRIDGE Philip" userId="a20730c1-1805-4191-9c68-6e52c8725e9f" providerId="ADAL" clId="{D34473FB-2FAF-5B44-BD60-293A0B06C8E2}" dt="2020-09-07T13:07:38.275" v="88"/>
          <ac:spMkLst>
            <pc:docMk/>
            <pc:sldMk cId="475347825" sldId="271"/>
            <ac:spMk id="4" creationId="{7E9FBFC8-884E-1144-8994-97CB13C894C7}"/>
          </ac:spMkLst>
        </pc:spChg>
        <pc:spChg chg="mod">
          <ac:chgData name="WINDRIDGE Philip" userId="a20730c1-1805-4191-9c68-6e52c8725e9f" providerId="ADAL" clId="{D34473FB-2FAF-5B44-BD60-293A0B06C8E2}" dt="2020-09-07T13:07:38.400" v="89" actId="27636"/>
          <ac:spMkLst>
            <pc:docMk/>
            <pc:sldMk cId="475347825" sldId="271"/>
            <ac:spMk id="15" creationId="{D2C092E9-FDB7-134E-9DDA-503E9D8673E5}"/>
          </ac:spMkLst>
        </pc:spChg>
        <pc:spChg chg="mod">
          <ac:chgData name="WINDRIDGE Philip" userId="a20730c1-1805-4191-9c68-6e52c8725e9f" providerId="ADAL" clId="{D34473FB-2FAF-5B44-BD60-293A0B06C8E2}" dt="2020-09-07T13:23:06.024" v="142" actId="207"/>
          <ac:spMkLst>
            <pc:docMk/>
            <pc:sldMk cId="475347825" sldId="271"/>
            <ac:spMk id="16" creationId="{988C9D29-34C3-E04E-97CE-C767D25E6232}"/>
          </ac:spMkLst>
        </pc:spChg>
        <pc:spChg chg="mod">
          <ac:chgData name="WINDRIDGE Philip" userId="a20730c1-1805-4191-9c68-6e52c8725e9f" providerId="ADAL" clId="{D34473FB-2FAF-5B44-BD60-293A0B06C8E2}" dt="2020-09-07T13:23:06.024" v="142" actId="207"/>
          <ac:spMkLst>
            <pc:docMk/>
            <pc:sldMk cId="475347825" sldId="271"/>
            <ac:spMk id="19" creationId="{202307E7-9F84-1C46-AA13-C7213952CAF1}"/>
          </ac:spMkLst>
        </pc:spChg>
        <pc:cxnChg chg="mod">
          <ac:chgData name="WINDRIDGE Philip" userId="a20730c1-1805-4191-9c68-6e52c8725e9f" providerId="ADAL" clId="{D34473FB-2FAF-5B44-BD60-293A0B06C8E2}" dt="2020-09-07T13:23:15.807" v="143" actId="692"/>
          <ac:cxnSpMkLst>
            <pc:docMk/>
            <pc:sldMk cId="475347825" sldId="271"/>
            <ac:cxnSpMk id="17" creationId="{AC976EAB-6DA5-E348-960B-897032F188D1}"/>
          </ac:cxnSpMkLst>
        </pc:cxnChg>
        <pc:cxnChg chg="mod">
          <ac:chgData name="WINDRIDGE Philip" userId="a20730c1-1805-4191-9c68-6e52c8725e9f" providerId="ADAL" clId="{D34473FB-2FAF-5B44-BD60-293A0B06C8E2}" dt="2020-09-07T13:23:23.182" v="144" actId="692"/>
          <ac:cxnSpMkLst>
            <pc:docMk/>
            <pc:sldMk cId="475347825" sldId="271"/>
            <ac:cxnSpMk id="18" creationId="{69E787C2-554D-7043-9E6B-DF5E320D164D}"/>
          </ac:cxnSpMkLst>
        </pc:cxnChg>
      </pc:sldChg>
      <pc:sldChg chg="modSp add del mod">
        <pc:chgData name="WINDRIDGE Philip" userId="a20730c1-1805-4191-9c68-6e52c8725e9f" providerId="ADAL" clId="{D34473FB-2FAF-5B44-BD60-293A0B06C8E2}" dt="2020-09-07T13:07:35.002" v="33" actId="2696"/>
        <pc:sldMkLst>
          <pc:docMk/>
          <pc:sldMk cId="2449614106" sldId="271"/>
        </pc:sldMkLst>
        <pc:spChg chg="mod">
          <ac:chgData name="WINDRIDGE Philip" userId="a20730c1-1805-4191-9c68-6e52c8725e9f" providerId="ADAL" clId="{D34473FB-2FAF-5B44-BD60-293A0B06C8E2}" dt="2020-09-07T13:07:15.268" v="0"/>
          <ac:spMkLst>
            <pc:docMk/>
            <pc:sldMk cId="2449614106" sldId="271"/>
            <ac:spMk id="3" creationId="{007EB33A-E9EA-724C-963A-2B2A57CDDBEB}"/>
          </ac:spMkLst>
        </pc:spChg>
        <pc:spChg chg="mod">
          <ac:chgData name="WINDRIDGE Philip" userId="a20730c1-1805-4191-9c68-6e52c8725e9f" providerId="ADAL" clId="{D34473FB-2FAF-5B44-BD60-293A0B06C8E2}" dt="2020-09-07T13:07:15.268" v="0"/>
          <ac:spMkLst>
            <pc:docMk/>
            <pc:sldMk cId="2449614106" sldId="271"/>
            <ac:spMk id="4" creationId="{7E9FBFC8-884E-1144-8994-97CB13C894C7}"/>
          </ac:spMkLst>
        </pc:spChg>
        <pc:spChg chg="mod">
          <ac:chgData name="WINDRIDGE Philip" userId="a20730c1-1805-4191-9c68-6e52c8725e9f" providerId="ADAL" clId="{D34473FB-2FAF-5B44-BD60-293A0B06C8E2}" dt="2020-09-07T13:07:15.348" v="1" actId="27636"/>
          <ac:spMkLst>
            <pc:docMk/>
            <pc:sldMk cId="2449614106" sldId="271"/>
            <ac:spMk id="15" creationId="{D2C092E9-FDB7-134E-9DDA-503E9D8673E5}"/>
          </ac:spMkLst>
        </pc:spChg>
      </pc:sldChg>
      <pc:sldChg chg="modSp add del">
        <pc:chgData name="WINDRIDGE Philip" userId="a20730c1-1805-4191-9c68-6e52c8725e9f" providerId="ADAL" clId="{D34473FB-2FAF-5B44-BD60-293A0B06C8E2}" dt="2020-09-07T13:07:35.095" v="39" actId="2696"/>
        <pc:sldMkLst>
          <pc:docMk/>
          <pc:sldMk cId="959434659" sldId="272"/>
        </pc:sldMkLst>
        <pc:spChg chg="mod">
          <ac:chgData name="WINDRIDGE Philip" userId="a20730c1-1805-4191-9c68-6e52c8725e9f" providerId="ADAL" clId="{D34473FB-2FAF-5B44-BD60-293A0B06C8E2}" dt="2020-09-07T13:07:15.268" v="0"/>
          <ac:spMkLst>
            <pc:docMk/>
            <pc:sldMk cId="959434659" sldId="272"/>
            <ac:spMk id="3" creationId="{007EB33A-E9EA-724C-963A-2B2A57CDDBEB}"/>
          </ac:spMkLst>
        </pc:spChg>
        <pc:spChg chg="mod">
          <ac:chgData name="WINDRIDGE Philip" userId="a20730c1-1805-4191-9c68-6e52c8725e9f" providerId="ADAL" clId="{D34473FB-2FAF-5B44-BD60-293A0B06C8E2}" dt="2020-09-07T13:07:15.268" v="0"/>
          <ac:spMkLst>
            <pc:docMk/>
            <pc:sldMk cId="959434659" sldId="272"/>
            <ac:spMk id="4" creationId="{7E9FBFC8-884E-1144-8994-97CB13C894C7}"/>
          </ac:spMkLst>
        </pc:spChg>
      </pc:sldChg>
      <pc:sldChg chg="modSp add mod">
        <pc:chgData name="WINDRIDGE Philip" userId="a20730c1-1805-4191-9c68-6e52c8725e9f" providerId="ADAL" clId="{D34473FB-2FAF-5B44-BD60-293A0B06C8E2}" dt="2020-09-07T13:31:13.058" v="219" actId="207"/>
        <pc:sldMkLst>
          <pc:docMk/>
          <pc:sldMk cId="2259240602" sldId="272"/>
        </pc:sldMkLst>
        <pc:spChg chg="mod">
          <ac:chgData name="WINDRIDGE Philip" userId="a20730c1-1805-4191-9c68-6e52c8725e9f" providerId="ADAL" clId="{D34473FB-2FAF-5B44-BD60-293A0B06C8E2}" dt="2020-09-07T13:07:38.275" v="88"/>
          <ac:spMkLst>
            <pc:docMk/>
            <pc:sldMk cId="2259240602" sldId="272"/>
            <ac:spMk id="3" creationId="{007EB33A-E9EA-724C-963A-2B2A57CDDBEB}"/>
          </ac:spMkLst>
        </pc:spChg>
        <pc:spChg chg="mod">
          <ac:chgData name="WINDRIDGE Philip" userId="a20730c1-1805-4191-9c68-6e52c8725e9f" providerId="ADAL" clId="{D34473FB-2FAF-5B44-BD60-293A0B06C8E2}" dt="2020-09-07T13:07:38.275" v="88"/>
          <ac:spMkLst>
            <pc:docMk/>
            <pc:sldMk cId="2259240602" sldId="272"/>
            <ac:spMk id="4" creationId="{7E9FBFC8-884E-1144-8994-97CB13C894C7}"/>
          </ac:spMkLst>
        </pc:spChg>
        <pc:spChg chg="mod">
          <ac:chgData name="WINDRIDGE Philip" userId="a20730c1-1805-4191-9c68-6e52c8725e9f" providerId="ADAL" clId="{D34473FB-2FAF-5B44-BD60-293A0B06C8E2}" dt="2020-09-07T13:31:13.058" v="219" actId="207"/>
          <ac:spMkLst>
            <pc:docMk/>
            <pc:sldMk cId="2259240602" sldId="272"/>
            <ac:spMk id="20" creationId="{B11142D8-4834-2B42-8315-97D5433CEEE0}"/>
          </ac:spMkLst>
        </pc:spChg>
        <pc:cxnChg chg="mod">
          <ac:chgData name="WINDRIDGE Philip" userId="a20730c1-1805-4191-9c68-6e52c8725e9f" providerId="ADAL" clId="{D34473FB-2FAF-5B44-BD60-293A0B06C8E2}" dt="2020-09-07T13:31:00.791" v="217" actId="692"/>
          <ac:cxnSpMkLst>
            <pc:docMk/>
            <pc:sldMk cId="2259240602" sldId="272"/>
            <ac:cxnSpMk id="21" creationId="{D678BFFD-448E-A441-B517-B629AB07A57B}"/>
          </ac:cxnSpMkLst>
        </pc:cxnChg>
        <pc:cxnChg chg="mod">
          <ac:chgData name="WINDRIDGE Philip" userId="a20730c1-1805-4191-9c68-6e52c8725e9f" providerId="ADAL" clId="{D34473FB-2FAF-5B44-BD60-293A0B06C8E2}" dt="2020-09-07T13:31:00.791" v="217" actId="692"/>
          <ac:cxnSpMkLst>
            <pc:docMk/>
            <pc:sldMk cId="2259240602" sldId="272"/>
            <ac:cxnSpMk id="23" creationId="{8BCECEFE-610E-0B41-9ADC-59F05D2384C3}"/>
          </ac:cxnSpMkLst>
        </pc:cxnChg>
        <pc:cxnChg chg="mod">
          <ac:chgData name="WINDRIDGE Philip" userId="a20730c1-1805-4191-9c68-6e52c8725e9f" providerId="ADAL" clId="{D34473FB-2FAF-5B44-BD60-293A0B06C8E2}" dt="2020-09-07T13:31:00.791" v="217" actId="692"/>
          <ac:cxnSpMkLst>
            <pc:docMk/>
            <pc:sldMk cId="2259240602" sldId="272"/>
            <ac:cxnSpMk id="24" creationId="{FAC0D9F4-98F7-3F43-BECB-8277846D1F68}"/>
          </ac:cxnSpMkLst>
        </pc:cxnChg>
        <pc:cxnChg chg="mod">
          <ac:chgData name="WINDRIDGE Philip" userId="a20730c1-1805-4191-9c68-6e52c8725e9f" providerId="ADAL" clId="{D34473FB-2FAF-5B44-BD60-293A0B06C8E2}" dt="2020-09-07T13:31:00.791" v="217" actId="692"/>
          <ac:cxnSpMkLst>
            <pc:docMk/>
            <pc:sldMk cId="2259240602" sldId="272"/>
            <ac:cxnSpMk id="26" creationId="{F6848A07-A477-4D47-9773-4F6E5F3CE630}"/>
          </ac:cxnSpMkLst>
        </pc:cxnChg>
        <pc:cxnChg chg="mod">
          <ac:chgData name="WINDRIDGE Philip" userId="a20730c1-1805-4191-9c68-6e52c8725e9f" providerId="ADAL" clId="{D34473FB-2FAF-5B44-BD60-293A0B06C8E2}" dt="2020-09-07T13:31:00.791" v="217" actId="692"/>
          <ac:cxnSpMkLst>
            <pc:docMk/>
            <pc:sldMk cId="2259240602" sldId="272"/>
            <ac:cxnSpMk id="27" creationId="{C79A06AD-37D1-3648-8928-4C4C0C8EA8D3}"/>
          </ac:cxnSpMkLst>
        </pc:cxnChg>
        <pc:cxnChg chg="mod">
          <ac:chgData name="WINDRIDGE Philip" userId="a20730c1-1805-4191-9c68-6e52c8725e9f" providerId="ADAL" clId="{D34473FB-2FAF-5B44-BD60-293A0B06C8E2}" dt="2020-09-07T13:31:00.791" v="217" actId="692"/>
          <ac:cxnSpMkLst>
            <pc:docMk/>
            <pc:sldMk cId="2259240602" sldId="272"/>
            <ac:cxnSpMk id="28" creationId="{0A42DF55-C194-5248-8F20-653A45F0EBE2}"/>
          </ac:cxnSpMkLst>
        </pc:cxnChg>
        <pc:cxnChg chg="mod">
          <ac:chgData name="WINDRIDGE Philip" userId="a20730c1-1805-4191-9c68-6e52c8725e9f" providerId="ADAL" clId="{D34473FB-2FAF-5B44-BD60-293A0B06C8E2}" dt="2020-09-07T13:31:00.791" v="217" actId="692"/>
          <ac:cxnSpMkLst>
            <pc:docMk/>
            <pc:sldMk cId="2259240602" sldId="272"/>
            <ac:cxnSpMk id="29" creationId="{B29AF6CC-B2C3-884B-AA37-A850B162EF0B}"/>
          </ac:cxnSpMkLst>
        </pc:cxnChg>
        <pc:cxnChg chg="mod">
          <ac:chgData name="WINDRIDGE Philip" userId="a20730c1-1805-4191-9c68-6e52c8725e9f" providerId="ADAL" clId="{D34473FB-2FAF-5B44-BD60-293A0B06C8E2}" dt="2020-09-07T13:31:00.791" v="217" actId="692"/>
          <ac:cxnSpMkLst>
            <pc:docMk/>
            <pc:sldMk cId="2259240602" sldId="272"/>
            <ac:cxnSpMk id="30" creationId="{8C4FFC08-1242-E043-8776-6170AB2C3BE3}"/>
          </ac:cxnSpMkLst>
        </pc:cxnChg>
      </pc:sldChg>
      <pc:sldChg chg="modSp add mod">
        <pc:chgData name="WINDRIDGE Philip" userId="a20730c1-1805-4191-9c68-6e52c8725e9f" providerId="ADAL" clId="{D34473FB-2FAF-5B44-BD60-293A0B06C8E2}" dt="2020-09-07T13:32:37.892" v="225" actId="1037"/>
        <pc:sldMkLst>
          <pc:docMk/>
          <pc:sldMk cId="155824533" sldId="273"/>
        </pc:sldMkLst>
        <pc:spChg chg="mod">
          <ac:chgData name="WINDRIDGE Philip" userId="a20730c1-1805-4191-9c68-6e52c8725e9f" providerId="ADAL" clId="{D34473FB-2FAF-5B44-BD60-293A0B06C8E2}" dt="2020-09-07T13:07:38.275" v="88"/>
          <ac:spMkLst>
            <pc:docMk/>
            <pc:sldMk cId="155824533" sldId="273"/>
            <ac:spMk id="3" creationId="{007EB33A-E9EA-724C-963A-2B2A57CDDBEB}"/>
          </ac:spMkLst>
        </pc:spChg>
        <pc:spChg chg="mod">
          <ac:chgData name="WINDRIDGE Philip" userId="a20730c1-1805-4191-9c68-6e52c8725e9f" providerId="ADAL" clId="{D34473FB-2FAF-5B44-BD60-293A0B06C8E2}" dt="2020-09-07T13:07:38.275" v="88"/>
          <ac:spMkLst>
            <pc:docMk/>
            <pc:sldMk cId="155824533" sldId="273"/>
            <ac:spMk id="4" creationId="{7E9FBFC8-884E-1144-8994-97CB13C894C7}"/>
          </ac:spMkLst>
        </pc:spChg>
        <pc:spChg chg="mod">
          <ac:chgData name="WINDRIDGE Philip" userId="a20730c1-1805-4191-9c68-6e52c8725e9f" providerId="ADAL" clId="{D34473FB-2FAF-5B44-BD60-293A0B06C8E2}" dt="2020-09-07T13:32:37.892" v="225" actId="1037"/>
          <ac:spMkLst>
            <pc:docMk/>
            <pc:sldMk cId="155824533" sldId="273"/>
            <ac:spMk id="16" creationId="{A9BD9C77-4427-8646-99C9-98704B46CA58}"/>
          </ac:spMkLst>
        </pc:spChg>
        <pc:spChg chg="mod">
          <ac:chgData name="WINDRIDGE Philip" userId="a20730c1-1805-4191-9c68-6e52c8725e9f" providerId="ADAL" clId="{D34473FB-2FAF-5B44-BD60-293A0B06C8E2}" dt="2020-09-07T13:32:08.674" v="222" actId="692"/>
          <ac:spMkLst>
            <pc:docMk/>
            <pc:sldMk cId="155824533" sldId="273"/>
            <ac:spMk id="17" creationId="{5578A9EB-A8BD-684A-872E-37A520A55A29}"/>
          </ac:spMkLst>
        </pc:spChg>
      </pc:sldChg>
      <pc:sldChg chg="modSp add del">
        <pc:chgData name="WINDRIDGE Philip" userId="a20730c1-1805-4191-9c68-6e52c8725e9f" providerId="ADAL" clId="{D34473FB-2FAF-5B44-BD60-293A0B06C8E2}" dt="2020-09-07T13:07:35.108" v="40" actId="2696"/>
        <pc:sldMkLst>
          <pc:docMk/>
          <pc:sldMk cId="3867557112" sldId="273"/>
        </pc:sldMkLst>
        <pc:spChg chg="mod">
          <ac:chgData name="WINDRIDGE Philip" userId="a20730c1-1805-4191-9c68-6e52c8725e9f" providerId="ADAL" clId="{D34473FB-2FAF-5B44-BD60-293A0B06C8E2}" dt="2020-09-07T13:07:15.268" v="0"/>
          <ac:spMkLst>
            <pc:docMk/>
            <pc:sldMk cId="3867557112" sldId="273"/>
            <ac:spMk id="3" creationId="{007EB33A-E9EA-724C-963A-2B2A57CDDBEB}"/>
          </ac:spMkLst>
        </pc:spChg>
        <pc:spChg chg="mod">
          <ac:chgData name="WINDRIDGE Philip" userId="a20730c1-1805-4191-9c68-6e52c8725e9f" providerId="ADAL" clId="{D34473FB-2FAF-5B44-BD60-293A0B06C8E2}" dt="2020-09-07T13:07:15.268" v="0"/>
          <ac:spMkLst>
            <pc:docMk/>
            <pc:sldMk cId="3867557112" sldId="273"/>
            <ac:spMk id="4" creationId="{7E9FBFC8-884E-1144-8994-97CB13C894C7}"/>
          </ac:spMkLst>
        </pc:spChg>
      </pc:sldChg>
      <pc:sldChg chg="modSp add mod">
        <pc:chgData name="WINDRIDGE Philip" userId="a20730c1-1805-4191-9c68-6e52c8725e9f" providerId="ADAL" clId="{D34473FB-2FAF-5B44-BD60-293A0B06C8E2}" dt="2020-09-07T13:45:41.209" v="282" actId="207"/>
        <pc:sldMkLst>
          <pc:docMk/>
          <pc:sldMk cId="248439930" sldId="274"/>
        </pc:sldMkLst>
        <pc:spChg chg="mod">
          <ac:chgData name="WINDRIDGE Philip" userId="a20730c1-1805-4191-9c68-6e52c8725e9f" providerId="ADAL" clId="{D34473FB-2FAF-5B44-BD60-293A0B06C8E2}" dt="2020-09-07T13:07:38.275" v="88"/>
          <ac:spMkLst>
            <pc:docMk/>
            <pc:sldMk cId="248439930" sldId="274"/>
            <ac:spMk id="3" creationId="{007EB33A-E9EA-724C-963A-2B2A57CDDBEB}"/>
          </ac:spMkLst>
        </pc:spChg>
        <pc:spChg chg="mod">
          <ac:chgData name="WINDRIDGE Philip" userId="a20730c1-1805-4191-9c68-6e52c8725e9f" providerId="ADAL" clId="{D34473FB-2FAF-5B44-BD60-293A0B06C8E2}" dt="2020-09-07T13:07:38.275" v="88"/>
          <ac:spMkLst>
            <pc:docMk/>
            <pc:sldMk cId="248439930" sldId="274"/>
            <ac:spMk id="4" creationId="{7E9FBFC8-884E-1144-8994-97CB13C894C7}"/>
          </ac:spMkLst>
        </pc:spChg>
        <pc:spChg chg="mod">
          <ac:chgData name="WINDRIDGE Philip" userId="a20730c1-1805-4191-9c68-6e52c8725e9f" providerId="ADAL" clId="{D34473FB-2FAF-5B44-BD60-293A0B06C8E2}" dt="2020-09-07T13:45:34.527" v="281" actId="692"/>
          <ac:spMkLst>
            <pc:docMk/>
            <pc:sldMk cId="248439930" sldId="274"/>
            <ac:spMk id="41" creationId="{DC06259B-3192-BD4A-8356-232F93D2226A}"/>
          </ac:spMkLst>
        </pc:spChg>
        <pc:spChg chg="mod">
          <ac:chgData name="WINDRIDGE Philip" userId="a20730c1-1805-4191-9c68-6e52c8725e9f" providerId="ADAL" clId="{D34473FB-2FAF-5B44-BD60-293A0B06C8E2}" dt="2020-09-07T13:45:41.209" v="282" actId="207"/>
          <ac:spMkLst>
            <pc:docMk/>
            <pc:sldMk cId="248439930" sldId="274"/>
            <ac:spMk id="44" creationId="{923C1226-0E58-7E44-8C62-FBFC1E371D17}"/>
          </ac:spMkLst>
        </pc:spChg>
      </pc:sldChg>
      <pc:sldChg chg="modSp add del">
        <pc:chgData name="WINDRIDGE Philip" userId="a20730c1-1805-4191-9c68-6e52c8725e9f" providerId="ADAL" clId="{D34473FB-2FAF-5B44-BD60-293A0B06C8E2}" dt="2020-09-07T13:07:35.277" v="48" actId="2696"/>
        <pc:sldMkLst>
          <pc:docMk/>
          <pc:sldMk cId="3339267831" sldId="274"/>
        </pc:sldMkLst>
        <pc:spChg chg="mod">
          <ac:chgData name="WINDRIDGE Philip" userId="a20730c1-1805-4191-9c68-6e52c8725e9f" providerId="ADAL" clId="{D34473FB-2FAF-5B44-BD60-293A0B06C8E2}" dt="2020-09-07T13:07:15.268" v="0"/>
          <ac:spMkLst>
            <pc:docMk/>
            <pc:sldMk cId="3339267831" sldId="274"/>
            <ac:spMk id="3" creationId="{007EB33A-E9EA-724C-963A-2B2A57CDDBEB}"/>
          </ac:spMkLst>
        </pc:spChg>
        <pc:spChg chg="mod">
          <ac:chgData name="WINDRIDGE Philip" userId="a20730c1-1805-4191-9c68-6e52c8725e9f" providerId="ADAL" clId="{D34473FB-2FAF-5B44-BD60-293A0B06C8E2}" dt="2020-09-07T13:07:15.268" v="0"/>
          <ac:spMkLst>
            <pc:docMk/>
            <pc:sldMk cId="3339267831" sldId="274"/>
            <ac:spMk id="4" creationId="{7E9FBFC8-884E-1144-8994-97CB13C894C7}"/>
          </ac:spMkLst>
        </pc:spChg>
      </pc:sldChg>
      <pc:sldChg chg="modSp add del">
        <pc:chgData name="WINDRIDGE Philip" userId="a20730c1-1805-4191-9c68-6e52c8725e9f" providerId="ADAL" clId="{D34473FB-2FAF-5B44-BD60-293A0B06C8E2}" dt="2020-09-07T13:07:35.308" v="50" actId="2696"/>
        <pc:sldMkLst>
          <pc:docMk/>
          <pc:sldMk cId="634850537" sldId="275"/>
        </pc:sldMkLst>
        <pc:spChg chg="mod">
          <ac:chgData name="WINDRIDGE Philip" userId="a20730c1-1805-4191-9c68-6e52c8725e9f" providerId="ADAL" clId="{D34473FB-2FAF-5B44-BD60-293A0B06C8E2}" dt="2020-09-07T13:07:15.268" v="0"/>
          <ac:spMkLst>
            <pc:docMk/>
            <pc:sldMk cId="634850537" sldId="275"/>
            <ac:spMk id="4" creationId="{604F6EC4-6E24-AF4E-A117-CE9D23DD9696}"/>
          </ac:spMkLst>
        </pc:spChg>
        <pc:spChg chg="mod">
          <ac:chgData name="WINDRIDGE Philip" userId="a20730c1-1805-4191-9c68-6e52c8725e9f" providerId="ADAL" clId="{D34473FB-2FAF-5B44-BD60-293A0B06C8E2}" dt="2020-09-07T13:07:15.268" v="0"/>
          <ac:spMkLst>
            <pc:docMk/>
            <pc:sldMk cId="634850537" sldId="275"/>
            <ac:spMk id="5" creationId="{6FC2C3A4-0EF4-AA41-9864-62B4FE54F4CE}"/>
          </ac:spMkLst>
        </pc:spChg>
      </pc:sldChg>
      <pc:sldChg chg="modSp add mod">
        <pc:chgData name="WINDRIDGE Philip" userId="a20730c1-1805-4191-9c68-6e52c8725e9f" providerId="ADAL" clId="{D34473FB-2FAF-5B44-BD60-293A0B06C8E2}" dt="2020-09-07T13:48:30.314" v="331" actId="14100"/>
        <pc:sldMkLst>
          <pc:docMk/>
          <pc:sldMk cId="2037568182" sldId="275"/>
        </pc:sldMkLst>
        <pc:spChg chg="mod">
          <ac:chgData name="WINDRIDGE Philip" userId="a20730c1-1805-4191-9c68-6e52c8725e9f" providerId="ADAL" clId="{D34473FB-2FAF-5B44-BD60-293A0B06C8E2}" dt="2020-09-07T13:07:38.275" v="88"/>
          <ac:spMkLst>
            <pc:docMk/>
            <pc:sldMk cId="2037568182" sldId="275"/>
            <ac:spMk id="4" creationId="{604F6EC4-6E24-AF4E-A117-CE9D23DD9696}"/>
          </ac:spMkLst>
        </pc:spChg>
        <pc:spChg chg="mod">
          <ac:chgData name="WINDRIDGE Philip" userId="a20730c1-1805-4191-9c68-6e52c8725e9f" providerId="ADAL" clId="{D34473FB-2FAF-5B44-BD60-293A0B06C8E2}" dt="2020-09-07T13:07:38.275" v="88"/>
          <ac:spMkLst>
            <pc:docMk/>
            <pc:sldMk cId="2037568182" sldId="275"/>
            <ac:spMk id="5" creationId="{6FC2C3A4-0EF4-AA41-9864-62B4FE54F4CE}"/>
          </ac:spMkLst>
        </pc:spChg>
        <pc:spChg chg="mod">
          <ac:chgData name="WINDRIDGE Philip" userId="a20730c1-1805-4191-9c68-6e52c8725e9f" providerId="ADAL" clId="{D34473FB-2FAF-5B44-BD60-293A0B06C8E2}" dt="2020-09-07T13:48:30.314" v="331" actId="14100"/>
          <ac:spMkLst>
            <pc:docMk/>
            <pc:sldMk cId="2037568182" sldId="275"/>
            <ac:spMk id="6" creationId="{0CFD5DD9-5236-034F-A07F-15ED73D86FA8}"/>
          </ac:spMkLst>
        </pc:spChg>
        <pc:spChg chg="mod">
          <ac:chgData name="WINDRIDGE Philip" userId="a20730c1-1805-4191-9c68-6e52c8725e9f" providerId="ADAL" clId="{D34473FB-2FAF-5B44-BD60-293A0B06C8E2}" dt="2020-09-07T13:48:04.443" v="329" actId="207"/>
          <ac:spMkLst>
            <pc:docMk/>
            <pc:sldMk cId="2037568182" sldId="275"/>
            <ac:spMk id="9" creationId="{B4A55D24-1C70-774C-AAA4-7E1CFFE62601}"/>
          </ac:spMkLst>
        </pc:spChg>
        <pc:cxnChg chg="mod">
          <ac:chgData name="WINDRIDGE Philip" userId="a20730c1-1805-4191-9c68-6e52c8725e9f" providerId="ADAL" clId="{D34473FB-2FAF-5B44-BD60-293A0B06C8E2}" dt="2020-09-07T13:48:22.145" v="330" actId="692"/>
          <ac:cxnSpMkLst>
            <pc:docMk/>
            <pc:sldMk cId="2037568182" sldId="275"/>
            <ac:cxnSpMk id="10" creationId="{E8820DEC-0053-1A48-BC80-56C4AAE3C22B}"/>
          </ac:cxnSpMkLst>
        </pc:cxnChg>
      </pc:sldChg>
      <pc:sldChg chg="modSp add del">
        <pc:chgData name="WINDRIDGE Philip" userId="a20730c1-1805-4191-9c68-6e52c8725e9f" providerId="ADAL" clId="{D34473FB-2FAF-5B44-BD60-293A0B06C8E2}" dt="2020-09-07T13:07:35.325" v="51" actId="2696"/>
        <pc:sldMkLst>
          <pc:docMk/>
          <pc:sldMk cId="414157244" sldId="276"/>
        </pc:sldMkLst>
        <pc:spChg chg="mod">
          <ac:chgData name="WINDRIDGE Philip" userId="a20730c1-1805-4191-9c68-6e52c8725e9f" providerId="ADAL" clId="{D34473FB-2FAF-5B44-BD60-293A0B06C8E2}" dt="2020-09-07T13:07:15.268" v="0"/>
          <ac:spMkLst>
            <pc:docMk/>
            <pc:sldMk cId="414157244" sldId="276"/>
            <ac:spMk id="4" creationId="{604F6EC4-6E24-AF4E-A117-CE9D23DD9696}"/>
          </ac:spMkLst>
        </pc:spChg>
        <pc:spChg chg="mod">
          <ac:chgData name="WINDRIDGE Philip" userId="a20730c1-1805-4191-9c68-6e52c8725e9f" providerId="ADAL" clId="{D34473FB-2FAF-5B44-BD60-293A0B06C8E2}" dt="2020-09-07T13:07:15.268" v="0"/>
          <ac:spMkLst>
            <pc:docMk/>
            <pc:sldMk cId="414157244" sldId="276"/>
            <ac:spMk id="5" creationId="{6FC2C3A4-0EF4-AA41-9864-62B4FE54F4CE}"/>
          </ac:spMkLst>
        </pc:spChg>
      </pc:sldChg>
      <pc:sldChg chg="addSp delSp modSp add mod">
        <pc:chgData name="WINDRIDGE Philip" userId="a20730c1-1805-4191-9c68-6e52c8725e9f" providerId="ADAL" clId="{D34473FB-2FAF-5B44-BD60-293A0B06C8E2}" dt="2020-09-07T13:48:57.927" v="334" actId="167"/>
        <pc:sldMkLst>
          <pc:docMk/>
          <pc:sldMk cId="2148452180" sldId="276"/>
        </pc:sldMkLst>
        <pc:spChg chg="mod">
          <ac:chgData name="WINDRIDGE Philip" userId="a20730c1-1805-4191-9c68-6e52c8725e9f" providerId="ADAL" clId="{D34473FB-2FAF-5B44-BD60-293A0B06C8E2}" dt="2020-09-07T13:07:38.275" v="88"/>
          <ac:spMkLst>
            <pc:docMk/>
            <pc:sldMk cId="2148452180" sldId="276"/>
            <ac:spMk id="4" creationId="{604F6EC4-6E24-AF4E-A117-CE9D23DD9696}"/>
          </ac:spMkLst>
        </pc:spChg>
        <pc:spChg chg="mod">
          <ac:chgData name="WINDRIDGE Philip" userId="a20730c1-1805-4191-9c68-6e52c8725e9f" providerId="ADAL" clId="{D34473FB-2FAF-5B44-BD60-293A0B06C8E2}" dt="2020-09-07T13:07:38.275" v="88"/>
          <ac:spMkLst>
            <pc:docMk/>
            <pc:sldMk cId="2148452180" sldId="276"/>
            <ac:spMk id="5" creationId="{6FC2C3A4-0EF4-AA41-9864-62B4FE54F4CE}"/>
          </ac:spMkLst>
        </pc:spChg>
        <pc:spChg chg="del">
          <ac:chgData name="WINDRIDGE Philip" userId="a20730c1-1805-4191-9c68-6e52c8725e9f" providerId="ADAL" clId="{D34473FB-2FAF-5B44-BD60-293A0B06C8E2}" dt="2020-09-07T13:48:47.803" v="332" actId="478"/>
          <ac:spMkLst>
            <pc:docMk/>
            <pc:sldMk cId="2148452180" sldId="276"/>
            <ac:spMk id="6" creationId="{0CFD5DD9-5236-034F-A07F-15ED73D86FA8}"/>
          </ac:spMkLst>
        </pc:spChg>
        <pc:spChg chg="add mod">
          <ac:chgData name="WINDRIDGE Philip" userId="a20730c1-1805-4191-9c68-6e52c8725e9f" providerId="ADAL" clId="{D34473FB-2FAF-5B44-BD60-293A0B06C8E2}" dt="2020-09-07T13:48:57.927" v="334" actId="167"/>
          <ac:spMkLst>
            <pc:docMk/>
            <pc:sldMk cId="2148452180" sldId="276"/>
            <ac:spMk id="17" creationId="{A8955B91-8203-3042-95B1-5E04F069F93A}"/>
          </ac:spMkLst>
        </pc:spChg>
      </pc:sldChg>
      <pc:sldChg chg="modSp add del">
        <pc:chgData name="WINDRIDGE Philip" userId="a20730c1-1805-4191-9c68-6e52c8725e9f" providerId="ADAL" clId="{D34473FB-2FAF-5B44-BD60-293A0B06C8E2}" dt="2020-09-07T13:07:35.339" v="52" actId="2696"/>
        <pc:sldMkLst>
          <pc:docMk/>
          <pc:sldMk cId="3316942572" sldId="277"/>
        </pc:sldMkLst>
        <pc:spChg chg="mod">
          <ac:chgData name="WINDRIDGE Philip" userId="a20730c1-1805-4191-9c68-6e52c8725e9f" providerId="ADAL" clId="{D34473FB-2FAF-5B44-BD60-293A0B06C8E2}" dt="2020-09-07T13:07:15.268" v="0"/>
          <ac:spMkLst>
            <pc:docMk/>
            <pc:sldMk cId="3316942572" sldId="277"/>
            <ac:spMk id="4" creationId="{604F6EC4-6E24-AF4E-A117-CE9D23DD9696}"/>
          </ac:spMkLst>
        </pc:spChg>
        <pc:spChg chg="mod">
          <ac:chgData name="WINDRIDGE Philip" userId="a20730c1-1805-4191-9c68-6e52c8725e9f" providerId="ADAL" clId="{D34473FB-2FAF-5B44-BD60-293A0B06C8E2}" dt="2020-09-07T13:07:15.268" v="0"/>
          <ac:spMkLst>
            <pc:docMk/>
            <pc:sldMk cId="3316942572" sldId="277"/>
            <ac:spMk id="5" creationId="{6FC2C3A4-0EF4-AA41-9864-62B4FE54F4CE}"/>
          </ac:spMkLst>
        </pc:spChg>
      </pc:sldChg>
      <pc:sldChg chg="addSp delSp modSp add mod">
        <pc:chgData name="WINDRIDGE Philip" userId="a20730c1-1805-4191-9c68-6e52c8725e9f" providerId="ADAL" clId="{D34473FB-2FAF-5B44-BD60-293A0B06C8E2}" dt="2020-09-07T13:51:24.958" v="349" actId="14100"/>
        <pc:sldMkLst>
          <pc:docMk/>
          <pc:sldMk cId="3490772403" sldId="277"/>
        </pc:sldMkLst>
        <pc:spChg chg="mod">
          <ac:chgData name="WINDRIDGE Philip" userId="a20730c1-1805-4191-9c68-6e52c8725e9f" providerId="ADAL" clId="{D34473FB-2FAF-5B44-BD60-293A0B06C8E2}" dt="2020-09-07T13:07:38.275" v="88"/>
          <ac:spMkLst>
            <pc:docMk/>
            <pc:sldMk cId="3490772403" sldId="277"/>
            <ac:spMk id="4" creationId="{604F6EC4-6E24-AF4E-A117-CE9D23DD9696}"/>
          </ac:spMkLst>
        </pc:spChg>
        <pc:spChg chg="mod">
          <ac:chgData name="WINDRIDGE Philip" userId="a20730c1-1805-4191-9c68-6e52c8725e9f" providerId="ADAL" clId="{D34473FB-2FAF-5B44-BD60-293A0B06C8E2}" dt="2020-09-07T13:07:38.275" v="88"/>
          <ac:spMkLst>
            <pc:docMk/>
            <pc:sldMk cId="3490772403" sldId="277"/>
            <ac:spMk id="5" creationId="{6FC2C3A4-0EF4-AA41-9864-62B4FE54F4CE}"/>
          </ac:spMkLst>
        </pc:spChg>
        <pc:spChg chg="del">
          <ac:chgData name="WINDRIDGE Philip" userId="a20730c1-1805-4191-9c68-6e52c8725e9f" providerId="ADAL" clId="{D34473FB-2FAF-5B44-BD60-293A0B06C8E2}" dt="2020-09-07T13:49:10.671" v="335" actId="478"/>
          <ac:spMkLst>
            <pc:docMk/>
            <pc:sldMk cId="3490772403" sldId="277"/>
            <ac:spMk id="6" creationId="{0CFD5DD9-5236-034F-A07F-15ED73D86FA8}"/>
          </ac:spMkLst>
        </pc:spChg>
        <pc:spChg chg="mod">
          <ac:chgData name="WINDRIDGE Philip" userId="a20730c1-1805-4191-9c68-6e52c8725e9f" providerId="ADAL" clId="{D34473FB-2FAF-5B44-BD60-293A0B06C8E2}" dt="2020-09-07T13:51:24.958" v="349" actId="14100"/>
          <ac:spMkLst>
            <pc:docMk/>
            <pc:sldMk cId="3490772403" sldId="277"/>
            <ac:spMk id="8" creationId="{10D62941-1012-B042-A98E-BA3CC502EA3D}"/>
          </ac:spMkLst>
        </pc:spChg>
        <pc:spChg chg="add mod">
          <ac:chgData name="WINDRIDGE Philip" userId="a20730c1-1805-4191-9c68-6e52c8725e9f" providerId="ADAL" clId="{D34473FB-2FAF-5B44-BD60-293A0B06C8E2}" dt="2020-09-07T13:49:32.094" v="337" actId="167"/>
          <ac:spMkLst>
            <pc:docMk/>
            <pc:sldMk cId="3490772403" sldId="277"/>
            <ac:spMk id="14" creationId="{A3770BD2-CA73-554C-BEC2-21846C4D19F6}"/>
          </ac:spMkLst>
        </pc:spChg>
      </pc:sldChg>
      <pc:sldChg chg="addSp delSp modSp add mod">
        <pc:chgData name="WINDRIDGE Philip" userId="a20730c1-1805-4191-9c68-6e52c8725e9f" providerId="ADAL" clId="{D34473FB-2FAF-5B44-BD60-293A0B06C8E2}" dt="2020-09-07T13:52:16.565" v="354" actId="167"/>
        <pc:sldMkLst>
          <pc:docMk/>
          <pc:sldMk cId="310879278" sldId="278"/>
        </pc:sldMkLst>
        <pc:spChg chg="mod">
          <ac:chgData name="WINDRIDGE Philip" userId="a20730c1-1805-4191-9c68-6e52c8725e9f" providerId="ADAL" clId="{D34473FB-2FAF-5B44-BD60-293A0B06C8E2}" dt="2020-09-07T13:50:23.449" v="344" actId="1037"/>
          <ac:spMkLst>
            <pc:docMk/>
            <pc:sldMk cId="310879278" sldId="278"/>
            <ac:spMk id="3" creationId="{322685E9-C2F9-E243-9459-099B61CB9755}"/>
          </ac:spMkLst>
        </pc:spChg>
        <pc:spChg chg="mod">
          <ac:chgData name="WINDRIDGE Philip" userId="a20730c1-1805-4191-9c68-6e52c8725e9f" providerId="ADAL" clId="{D34473FB-2FAF-5B44-BD60-293A0B06C8E2}" dt="2020-09-07T13:07:38.275" v="88"/>
          <ac:spMkLst>
            <pc:docMk/>
            <pc:sldMk cId="310879278" sldId="278"/>
            <ac:spMk id="4" creationId="{604F6EC4-6E24-AF4E-A117-CE9D23DD9696}"/>
          </ac:spMkLst>
        </pc:spChg>
        <pc:spChg chg="mod">
          <ac:chgData name="WINDRIDGE Philip" userId="a20730c1-1805-4191-9c68-6e52c8725e9f" providerId="ADAL" clId="{D34473FB-2FAF-5B44-BD60-293A0B06C8E2}" dt="2020-09-07T13:07:38.275" v="88"/>
          <ac:spMkLst>
            <pc:docMk/>
            <pc:sldMk cId="310879278" sldId="278"/>
            <ac:spMk id="5" creationId="{6FC2C3A4-0EF4-AA41-9864-62B4FE54F4CE}"/>
          </ac:spMkLst>
        </pc:spChg>
        <pc:spChg chg="del">
          <ac:chgData name="WINDRIDGE Philip" userId="a20730c1-1805-4191-9c68-6e52c8725e9f" providerId="ADAL" clId="{D34473FB-2FAF-5B44-BD60-293A0B06C8E2}" dt="2020-09-07T13:49:44.312" v="338" actId="478"/>
          <ac:spMkLst>
            <pc:docMk/>
            <pc:sldMk cId="310879278" sldId="278"/>
            <ac:spMk id="6" creationId="{0CFD5DD9-5236-034F-A07F-15ED73D86FA8}"/>
          </ac:spMkLst>
        </pc:spChg>
        <pc:spChg chg="mod">
          <ac:chgData name="WINDRIDGE Philip" userId="a20730c1-1805-4191-9c68-6e52c8725e9f" providerId="ADAL" clId="{D34473FB-2FAF-5B44-BD60-293A0B06C8E2}" dt="2020-09-07T13:52:16.565" v="354" actId="167"/>
          <ac:spMkLst>
            <pc:docMk/>
            <pc:sldMk cId="310879278" sldId="278"/>
            <ac:spMk id="7" creationId="{F4119789-52AF-B143-825E-03A8BECFA80A}"/>
          </ac:spMkLst>
        </pc:spChg>
        <pc:spChg chg="del">
          <ac:chgData name="WINDRIDGE Philip" userId="a20730c1-1805-4191-9c68-6e52c8725e9f" providerId="ADAL" clId="{D34473FB-2FAF-5B44-BD60-293A0B06C8E2}" dt="2020-09-07T13:51:41.764" v="350" actId="478"/>
          <ac:spMkLst>
            <pc:docMk/>
            <pc:sldMk cId="310879278" sldId="278"/>
            <ac:spMk id="9" creationId="{A7CB5A0E-C1AC-5948-AB9F-A235B6572851}"/>
          </ac:spMkLst>
        </pc:spChg>
        <pc:spChg chg="add mod">
          <ac:chgData name="WINDRIDGE Philip" userId="a20730c1-1805-4191-9c68-6e52c8725e9f" providerId="ADAL" clId="{D34473FB-2FAF-5B44-BD60-293A0B06C8E2}" dt="2020-09-07T13:49:49.990" v="340" actId="167"/>
          <ac:spMkLst>
            <pc:docMk/>
            <pc:sldMk cId="310879278" sldId="278"/>
            <ac:spMk id="11" creationId="{83B00F3E-DF4D-C44A-A4EC-835C7CFBFAB3}"/>
          </ac:spMkLst>
        </pc:spChg>
        <pc:spChg chg="add mod">
          <ac:chgData name="WINDRIDGE Philip" userId="a20730c1-1805-4191-9c68-6e52c8725e9f" providerId="ADAL" clId="{D34473FB-2FAF-5B44-BD60-293A0B06C8E2}" dt="2020-09-07T13:51:42.453" v="351"/>
          <ac:spMkLst>
            <pc:docMk/>
            <pc:sldMk cId="310879278" sldId="278"/>
            <ac:spMk id="13" creationId="{840DC70F-815E-854A-B54B-9D529FD11E4B}"/>
          </ac:spMkLst>
        </pc:spChg>
      </pc:sldChg>
      <pc:sldChg chg="modSp add del">
        <pc:chgData name="WINDRIDGE Philip" userId="a20730c1-1805-4191-9c68-6e52c8725e9f" providerId="ADAL" clId="{D34473FB-2FAF-5B44-BD60-293A0B06C8E2}" dt="2020-09-07T13:07:35.355" v="53" actId="2696"/>
        <pc:sldMkLst>
          <pc:docMk/>
          <pc:sldMk cId="653313294" sldId="278"/>
        </pc:sldMkLst>
        <pc:spChg chg="mod">
          <ac:chgData name="WINDRIDGE Philip" userId="a20730c1-1805-4191-9c68-6e52c8725e9f" providerId="ADAL" clId="{D34473FB-2FAF-5B44-BD60-293A0B06C8E2}" dt="2020-09-07T13:07:15.268" v="0"/>
          <ac:spMkLst>
            <pc:docMk/>
            <pc:sldMk cId="653313294" sldId="278"/>
            <ac:spMk id="4" creationId="{604F6EC4-6E24-AF4E-A117-CE9D23DD9696}"/>
          </ac:spMkLst>
        </pc:spChg>
        <pc:spChg chg="mod">
          <ac:chgData name="WINDRIDGE Philip" userId="a20730c1-1805-4191-9c68-6e52c8725e9f" providerId="ADAL" clId="{D34473FB-2FAF-5B44-BD60-293A0B06C8E2}" dt="2020-09-07T13:07:15.268" v="0"/>
          <ac:spMkLst>
            <pc:docMk/>
            <pc:sldMk cId="653313294" sldId="278"/>
            <ac:spMk id="5" creationId="{6FC2C3A4-0EF4-AA41-9864-62B4FE54F4CE}"/>
          </ac:spMkLst>
        </pc:spChg>
      </pc:sldChg>
      <pc:sldChg chg="modSp add del">
        <pc:chgData name="WINDRIDGE Philip" userId="a20730c1-1805-4191-9c68-6e52c8725e9f" providerId="ADAL" clId="{D34473FB-2FAF-5B44-BD60-293A0B06C8E2}" dt="2020-09-07T13:07:35.033" v="35" actId="2696"/>
        <pc:sldMkLst>
          <pc:docMk/>
          <pc:sldMk cId="1245564843" sldId="279"/>
        </pc:sldMkLst>
        <pc:spChg chg="mod">
          <ac:chgData name="WINDRIDGE Philip" userId="a20730c1-1805-4191-9c68-6e52c8725e9f" providerId="ADAL" clId="{D34473FB-2FAF-5B44-BD60-293A0B06C8E2}" dt="2020-09-07T13:07:15.268" v="0"/>
          <ac:spMkLst>
            <pc:docMk/>
            <pc:sldMk cId="1245564843" sldId="279"/>
            <ac:spMk id="3" creationId="{007EB33A-E9EA-724C-963A-2B2A57CDDBEB}"/>
          </ac:spMkLst>
        </pc:spChg>
        <pc:spChg chg="mod">
          <ac:chgData name="WINDRIDGE Philip" userId="a20730c1-1805-4191-9c68-6e52c8725e9f" providerId="ADAL" clId="{D34473FB-2FAF-5B44-BD60-293A0B06C8E2}" dt="2020-09-07T13:07:15.268" v="0"/>
          <ac:spMkLst>
            <pc:docMk/>
            <pc:sldMk cId="1245564843" sldId="279"/>
            <ac:spMk id="4" creationId="{7E9FBFC8-884E-1144-8994-97CB13C894C7}"/>
          </ac:spMkLst>
        </pc:spChg>
      </pc:sldChg>
      <pc:sldChg chg="addSp delSp modSp add mod">
        <pc:chgData name="WINDRIDGE Philip" userId="a20730c1-1805-4191-9c68-6e52c8725e9f" providerId="ADAL" clId="{D34473FB-2FAF-5B44-BD60-293A0B06C8E2}" dt="2020-09-07T13:26:27.024" v="203" actId="692"/>
        <pc:sldMkLst>
          <pc:docMk/>
          <pc:sldMk cId="1688029182" sldId="279"/>
        </pc:sldMkLst>
        <pc:spChg chg="mod">
          <ac:chgData name="WINDRIDGE Philip" userId="a20730c1-1805-4191-9c68-6e52c8725e9f" providerId="ADAL" clId="{D34473FB-2FAF-5B44-BD60-293A0B06C8E2}" dt="2020-09-07T13:07:38.275" v="88"/>
          <ac:spMkLst>
            <pc:docMk/>
            <pc:sldMk cId="1688029182" sldId="279"/>
            <ac:spMk id="3" creationId="{007EB33A-E9EA-724C-963A-2B2A57CDDBEB}"/>
          </ac:spMkLst>
        </pc:spChg>
        <pc:spChg chg="mod">
          <ac:chgData name="WINDRIDGE Philip" userId="a20730c1-1805-4191-9c68-6e52c8725e9f" providerId="ADAL" clId="{D34473FB-2FAF-5B44-BD60-293A0B06C8E2}" dt="2020-09-07T13:07:38.275" v="88"/>
          <ac:spMkLst>
            <pc:docMk/>
            <pc:sldMk cId="1688029182" sldId="279"/>
            <ac:spMk id="4" creationId="{7E9FBFC8-884E-1144-8994-97CB13C894C7}"/>
          </ac:spMkLst>
        </pc:spChg>
        <pc:spChg chg="add mod">
          <ac:chgData name="WINDRIDGE Philip" userId="a20730c1-1805-4191-9c68-6e52c8725e9f" providerId="ADAL" clId="{D34473FB-2FAF-5B44-BD60-293A0B06C8E2}" dt="2020-09-07T13:25:55.025" v="201"/>
          <ac:spMkLst>
            <pc:docMk/>
            <pc:sldMk cId="1688029182" sldId="279"/>
            <ac:spMk id="12" creationId="{E0BF0F3C-B0B6-8645-BAE5-461D54DA5849}"/>
          </ac:spMkLst>
        </pc:spChg>
        <pc:spChg chg="add mod">
          <ac:chgData name="WINDRIDGE Philip" userId="a20730c1-1805-4191-9c68-6e52c8725e9f" providerId="ADAL" clId="{D34473FB-2FAF-5B44-BD60-293A0B06C8E2}" dt="2020-09-07T13:25:55.025" v="201"/>
          <ac:spMkLst>
            <pc:docMk/>
            <pc:sldMk cId="1688029182" sldId="279"/>
            <ac:spMk id="13" creationId="{42CE3C95-9648-3C41-84F8-252FEAB6F5DE}"/>
          </ac:spMkLst>
        </pc:spChg>
        <pc:spChg chg="mod">
          <ac:chgData name="WINDRIDGE Philip" userId="a20730c1-1805-4191-9c68-6e52c8725e9f" providerId="ADAL" clId="{D34473FB-2FAF-5B44-BD60-293A0B06C8E2}" dt="2020-09-07T13:26:27.024" v="203" actId="692"/>
          <ac:spMkLst>
            <pc:docMk/>
            <pc:sldMk cId="1688029182" sldId="279"/>
            <ac:spMk id="20" creationId="{0BE7D3F3-2F3C-2B46-87B6-24F276C5E18B}"/>
          </ac:spMkLst>
        </pc:spChg>
        <pc:spChg chg="mod">
          <ac:chgData name="WINDRIDGE Philip" userId="a20730c1-1805-4191-9c68-6e52c8725e9f" providerId="ADAL" clId="{D34473FB-2FAF-5B44-BD60-293A0B06C8E2}" dt="2020-09-07T13:26:12.503" v="202" actId="207"/>
          <ac:spMkLst>
            <pc:docMk/>
            <pc:sldMk cId="1688029182" sldId="279"/>
            <ac:spMk id="27" creationId="{03F011BF-4495-174D-8E52-AF6650F7B475}"/>
          </ac:spMkLst>
        </pc:spChg>
        <pc:spChg chg="del">
          <ac:chgData name="WINDRIDGE Philip" userId="a20730c1-1805-4191-9c68-6e52c8725e9f" providerId="ADAL" clId="{D34473FB-2FAF-5B44-BD60-293A0B06C8E2}" dt="2020-09-07T13:25:41.160" v="200" actId="478"/>
          <ac:spMkLst>
            <pc:docMk/>
            <pc:sldMk cId="1688029182" sldId="279"/>
            <ac:spMk id="36" creationId="{62D8CD1C-61B5-894E-A83F-7B61DA3675A0}"/>
          </ac:spMkLst>
        </pc:spChg>
        <pc:spChg chg="del">
          <ac:chgData name="WINDRIDGE Philip" userId="a20730c1-1805-4191-9c68-6e52c8725e9f" providerId="ADAL" clId="{D34473FB-2FAF-5B44-BD60-293A0B06C8E2}" dt="2020-09-07T13:25:41.160" v="200" actId="478"/>
          <ac:spMkLst>
            <pc:docMk/>
            <pc:sldMk cId="1688029182" sldId="279"/>
            <ac:spMk id="37" creationId="{970B3F2F-7AC7-CF45-91C8-44632FD2DAB3}"/>
          </ac:spMkLst>
        </pc:spChg>
        <pc:cxnChg chg="mod">
          <ac:chgData name="WINDRIDGE Philip" userId="a20730c1-1805-4191-9c68-6e52c8725e9f" providerId="ADAL" clId="{D34473FB-2FAF-5B44-BD60-293A0B06C8E2}" dt="2020-09-07T13:26:27.024" v="203" actId="692"/>
          <ac:cxnSpMkLst>
            <pc:docMk/>
            <pc:sldMk cId="1688029182" sldId="279"/>
            <ac:cxnSpMk id="29" creationId="{3353A2AE-7F45-564D-AA37-138CEE2726E2}"/>
          </ac:cxnSpMkLst>
        </pc:cxnChg>
      </pc:sldChg>
      <pc:sldChg chg="modSp add mod">
        <pc:chgData name="WINDRIDGE Philip" userId="a20730c1-1805-4191-9c68-6e52c8725e9f" providerId="ADAL" clId="{D34473FB-2FAF-5B44-BD60-293A0B06C8E2}" dt="2020-09-07T13:27:45.848" v="208" actId="207"/>
        <pc:sldMkLst>
          <pc:docMk/>
          <pc:sldMk cId="1471707778" sldId="280"/>
        </pc:sldMkLst>
        <pc:spChg chg="mod">
          <ac:chgData name="WINDRIDGE Philip" userId="a20730c1-1805-4191-9c68-6e52c8725e9f" providerId="ADAL" clId="{D34473FB-2FAF-5B44-BD60-293A0B06C8E2}" dt="2020-09-07T13:07:38.275" v="88"/>
          <ac:spMkLst>
            <pc:docMk/>
            <pc:sldMk cId="1471707778" sldId="280"/>
            <ac:spMk id="3" creationId="{007EB33A-E9EA-724C-963A-2B2A57CDDBEB}"/>
          </ac:spMkLst>
        </pc:spChg>
        <pc:spChg chg="mod">
          <ac:chgData name="WINDRIDGE Philip" userId="a20730c1-1805-4191-9c68-6e52c8725e9f" providerId="ADAL" clId="{D34473FB-2FAF-5B44-BD60-293A0B06C8E2}" dt="2020-09-07T13:07:38.275" v="88"/>
          <ac:spMkLst>
            <pc:docMk/>
            <pc:sldMk cId="1471707778" sldId="280"/>
            <ac:spMk id="4" creationId="{7E9FBFC8-884E-1144-8994-97CB13C894C7}"/>
          </ac:spMkLst>
        </pc:spChg>
        <pc:spChg chg="mod">
          <ac:chgData name="WINDRIDGE Philip" userId="a20730c1-1805-4191-9c68-6e52c8725e9f" providerId="ADAL" clId="{D34473FB-2FAF-5B44-BD60-293A0B06C8E2}" dt="2020-09-07T13:27:45.848" v="208" actId="207"/>
          <ac:spMkLst>
            <pc:docMk/>
            <pc:sldMk cId="1471707778" sldId="280"/>
            <ac:spMk id="7" creationId="{E1B43FD4-D076-4B4F-B544-6409A5F57746}"/>
          </ac:spMkLst>
        </pc:spChg>
        <pc:spChg chg="mod">
          <ac:chgData name="WINDRIDGE Philip" userId="a20730c1-1805-4191-9c68-6e52c8725e9f" providerId="ADAL" clId="{D34473FB-2FAF-5B44-BD60-293A0B06C8E2}" dt="2020-09-07T13:27:45.848" v="208" actId="207"/>
          <ac:spMkLst>
            <pc:docMk/>
            <pc:sldMk cId="1471707778" sldId="280"/>
            <ac:spMk id="18" creationId="{F32EE495-95A1-4F43-B574-277FB93A4F21}"/>
          </ac:spMkLst>
        </pc:spChg>
        <pc:spChg chg="mod">
          <ac:chgData name="WINDRIDGE Philip" userId="a20730c1-1805-4191-9c68-6e52c8725e9f" providerId="ADAL" clId="{D34473FB-2FAF-5B44-BD60-293A0B06C8E2}" dt="2020-09-07T13:27:33.530" v="207" actId="692"/>
          <ac:spMkLst>
            <pc:docMk/>
            <pc:sldMk cId="1471707778" sldId="280"/>
            <ac:spMk id="20" creationId="{B2C3A63A-F60F-0149-A5D4-BB5CE97B274F}"/>
          </ac:spMkLst>
        </pc:spChg>
        <pc:spChg chg="mod">
          <ac:chgData name="WINDRIDGE Philip" userId="a20730c1-1805-4191-9c68-6e52c8725e9f" providerId="ADAL" clId="{D34473FB-2FAF-5B44-BD60-293A0B06C8E2}" dt="2020-09-07T13:27:45.848" v="208" actId="207"/>
          <ac:spMkLst>
            <pc:docMk/>
            <pc:sldMk cId="1471707778" sldId="280"/>
            <ac:spMk id="21" creationId="{5423E99A-7EA6-C044-9C8E-39220ADD7042}"/>
          </ac:spMkLst>
        </pc:spChg>
        <pc:spChg chg="mod">
          <ac:chgData name="WINDRIDGE Philip" userId="a20730c1-1805-4191-9c68-6e52c8725e9f" providerId="ADAL" clId="{D34473FB-2FAF-5B44-BD60-293A0B06C8E2}" dt="2020-09-07T13:27:33.530" v="207" actId="692"/>
          <ac:spMkLst>
            <pc:docMk/>
            <pc:sldMk cId="1471707778" sldId="280"/>
            <ac:spMk id="22" creationId="{4D8DD0CB-33F0-A84F-B5CF-81553B001CEC}"/>
          </ac:spMkLst>
        </pc:spChg>
        <pc:cxnChg chg="mod">
          <ac:chgData name="WINDRIDGE Philip" userId="a20730c1-1805-4191-9c68-6e52c8725e9f" providerId="ADAL" clId="{D34473FB-2FAF-5B44-BD60-293A0B06C8E2}" dt="2020-09-07T13:27:33.530" v="207" actId="692"/>
          <ac:cxnSpMkLst>
            <pc:docMk/>
            <pc:sldMk cId="1471707778" sldId="280"/>
            <ac:cxnSpMk id="10" creationId="{36F5E598-D2FB-B04C-83FB-F466CA750BD6}"/>
          </ac:cxnSpMkLst>
        </pc:cxnChg>
      </pc:sldChg>
      <pc:sldChg chg="modSp add del">
        <pc:chgData name="WINDRIDGE Philip" userId="a20730c1-1805-4191-9c68-6e52c8725e9f" providerId="ADAL" clId="{D34473FB-2FAF-5B44-BD60-293A0B06C8E2}" dt="2020-09-07T13:07:35.050" v="36" actId="2696"/>
        <pc:sldMkLst>
          <pc:docMk/>
          <pc:sldMk cId="3340765889" sldId="280"/>
        </pc:sldMkLst>
        <pc:spChg chg="mod">
          <ac:chgData name="WINDRIDGE Philip" userId="a20730c1-1805-4191-9c68-6e52c8725e9f" providerId="ADAL" clId="{D34473FB-2FAF-5B44-BD60-293A0B06C8E2}" dt="2020-09-07T13:07:15.268" v="0"/>
          <ac:spMkLst>
            <pc:docMk/>
            <pc:sldMk cId="3340765889" sldId="280"/>
            <ac:spMk id="3" creationId="{007EB33A-E9EA-724C-963A-2B2A57CDDBEB}"/>
          </ac:spMkLst>
        </pc:spChg>
        <pc:spChg chg="mod">
          <ac:chgData name="WINDRIDGE Philip" userId="a20730c1-1805-4191-9c68-6e52c8725e9f" providerId="ADAL" clId="{D34473FB-2FAF-5B44-BD60-293A0B06C8E2}" dt="2020-09-07T13:07:15.268" v="0"/>
          <ac:spMkLst>
            <pc:docMk/>
            <pc:sldMk cId="3340765889" sldId="280"/>
            <ac:spMk id="4" creationId="{7E9FBFC8-884E-1144-8994-97CB13C894C7}"/>
          </ac:spMkLst>
        </pc:spChg>
      </pc:sldChg>
      <pc:sldChg chg="addSp delSp modSp add mod">
        <pc:chgData name="WINDRIDGE Philip" userId="a20730c1-1805-4191-9c68-6e52c8725e9f" providerId="ADAL" clId="{D34473FB-2FAF-5B44-BD60-293A0B06C8E2}" dt="2020-09-07T13:44:50.383" v="279" actId="478"/>
        <pc:sldMkLst>
          <pc:docMk/>
          <pc:sldMk cId="824122749" sldId="281"/>
        </pc:sldMkLst>
        <pc:spChg chg="mod">
          <ac:chgData name="WINDRIDGE Philip" userId="a20730c1-1805-4191-9c68-6e52c8725e9f" providerId="ADAL" clId="{D34473FB-2FAF-5B44-BD60-293A0B06C8E2}" dt="2020-09-07T13:07:38.275" v="88"/>
          <ac:spMkLst>
            <pc:docMk/>
            <pc:sldMk cId="824122749" sldId="281"/>
            <ac:spMk id="3" creationId="{007EB33A-E9EA-724C-963A-2B2A57CDDBEB}"/>
          </ac:spMkLst>
        </pc:spChg>
        <pc:spChg chg="mod">
          <ac:chgData name="WINDRIDGE Philip" userId="a20730c1-1805-4191-9c68-6e52c8725e9f" providerId="ADAL" clId="{D34473FB-2FAF-5B44-BD60-293A0B06C8E2}" dt="2020-09-07T13:07:38.275" v="88"/>
          <ac:spMkLst>
            <pc:docMk/>
            <pc:sldMk cId="824122749" sldId="281"/>
            <ac:spMk id="4" creationId="{7E9FBFC8-884E-1144-8994-97CB13C894C7}"/>
          </ac:spMkLst>
        </pc:spChg>
        <pc:spChg chg="del mod">
          <ac:chgData name="WINDRIDGE Philip" userId="a20730c1-1805-4191-9c68-6e52c8725e9f" providerId="ADAL" clId="{D34473FB-2FAF-5B44-BD60-293A0B06C8E2}" dt="2020-09-07T13:44:41.838" v="277" actId="478"/>
          <ac:spMkLst>
            <pc:docMk/>
            <pc:sldMk cId="824122749" sldId="281"/>
            <ac:spMk id="5" creationId="{7A86EB20-8A3F-1443-A7CF-2AC10B9CB1B0}"/>
          </ac:spMkLst>
        </pc:spChg>
        <pc:spChg chg="mod">
          <ac:chgData name="WINDRIDGE Philip" userId="a20730c1-1805-4191-9c68-6e52c8725e9f" providerId="ADAL" clId="{D34473FB-2FAF-5B44-BD60-293A0B06C8E2}" dt="2020-09-07T13:35:27.602" v="231" actId="167"/>
          <ac:spMkLst>
            <pc:docMk/>
            <pc:sldMk cId="824122749" sldId="281"/>
            <ac:spMk id="11" creationId="{93200D1B-E1D5-0F45-AB6E-7E887C611BFA}"/>
          </ac:spMkLst>
        </pc:spChg>
        <pc:spChg chg="del mod">
          <ac:chgData name="WINDRIDGE Philip" userId="a20730c1-1805-4191-9c68-6e52c8725e9f" providerId="ADAL" clId="{D34473FB-2FAF-5B44-BD60-293A0B06C8E2}" dt="2020-09-07T13:44:33.963" v="273" actId="478"/>
          <ac:spMkLst>
            <pc:docMk/>
            <pc:sldMk cId="824122749" sldId="281"/>
            <ac:spMk id="13" creationId="{30CFF630-4901-0C4D-819B-8B04754AD8F5}"/>
          </ac:spMkLst>
        </pc:spChg>
        <pc:spChg chg="del mod">
          <ac:chgData name="WINDRIDGE Philip" userId="a20730c1-1805-4191-9c68-6e52c8725e9f" providerId="ADAL" clId="{D34473FB-2FAF-5B44-BD60-293A0B06C8E2}" dt="2020-09-07T13:41:51.674" v="260" actId="478"/>
          <ac:spMkLst>
            <pc:docMk/>
            <pc:sldMk cId="824122749" sldId="281"/>
            <ac:spMk id="14" creationId="{6A0563DD-E719-EC4B-9836-3B73962629FB}"/>
          </ac:spMkLst>
        </pc:spChg>
        <pc:spChg chg="del mod">
          <ac:chgData name="WINDRIDGE Philip" userId="a20730c1-1805-4191-9c68-6e52c8725e9f" providerId="ADAL" clId="{D34473FB-2FAF-5B44-BD60-293A0B06C8E2}" dt="2020-09-07T13:38:12.517" v="242" actId="478"/>
          <ac:spMkLst>
            <pc:docMk/>
            <pc:sldMk cId="824122749" sldId="281"/>
            <ac:spMk id="15" creationId="{87FCF803-1496-0F4E-9D88-006CA8051209}"/>
          </ac:spMkLst>
        </pc:spChg>
        <pc:spChg chg="del mod">
          <ac:chgData name="WINDRIDGE Philip" userId="a20730c1-1805-4191-9c68-6e52c8725e9f" providerId="ADAL" clId="{D34473FB-2FAF-5B44-BD60-293A0B06C8E2}" dt="2020-09-07T13:37:12.586" v="236" actId="478"/>
          <ac:spMkLst>
            <pc:docMk/>
            <pc:sldMk cId="824122749" sldId="281"/>
            <ac:spMk id="16" creationId="{56C54A7F-CE40-8F4D-BA87-A9401BCDCB35}"/>
          </ac:spMkLst>
        </pc:spChg>
        <pc:spChg chg="del mod">
          <ac:chgData name="WINDRIDGE Philip" userId="a20730c1-1805-4191-9c68-6e52c8725e9f" providerId="ADAL" clId="{D34473FB-2FAF-5B44-BD60-293A0B06C8E2}" dt="2020-09-07T13:43:48.437" v="268" actId="478"/>
          <ac:spMkLst>
            <pc:docMk/>
            <pc:sldMk cId="824122749" sldId="281"/>
            <ac:spMk id="18" creationId="{DF157313-D659-9144-8A0F-A36096AA1402}"/>
          </ac:spMkLst>
        </pc:spChg>
        <pc:spChg chg="del mod">
          <ac:chgData name="WINDRIDGE Philip" userId="a20730c1-1805-4191-9c68-6e52c8725e9f" providerId="ADAL" clId="{D34473FB-2FAF-5B44-BD60-293A0B06C8E2}" dt="2020-09-07T13:38:28.850" v="245" actId="478"/>
          <ac:spMkLst>
            <pc:docMk/>
            <pc:sldMk cId="824122749" sldId="281"/>
            <ac:spMk id="19" creationId="{29902D29-DFE7-9949-826F-27821742605B}"/>
          </ac:spMkLst>
        </pc:spChg>
        <pc:spChg chg="del mod">
          <ac:chgData name="WINDRIDGE Philip" userId="a20730c1-1805-4191-9c68-6e52c8725e9f" providerId="ADAL" clId="{D34473FB-2FAF-5B44-BD60-293A0B06C8E2}" dt="2020-09-07T13:37:08.981" v="234" actId="478"/>
          <ac:spMkLst>
            <pc:docMk/>
            <pc:sldMk cId="824122749" sldId="281"/>
            <ac:spMk id="22" creationId="{D9B0F892-83E2-C14A-8359-0D830CD5BE6A}"/>
          </ac:spMkLst>
        </pc:spChg>
        <pc:spChg chg="mod">
          <ac:chgData name="WINDRIDGE Philip" userId="a20730c1-1805-4191-9c68-6e52c8725e9f" providerId="ADAL" clId="{D34473FB-2FAF-5B44-BD60-293A0B06C8E2}" dt="2020-09-07T13:34:05.513" v="226" actId="692"/>
          <ac:spMkLst>
            <pc:docMk/>
            <pc:sldMk cId="824122749" sldId="281"/>
            <ac:spMk id="25" creationId="{6DA48908-5191-B94B-98F9-298B2CAFB6F6}"/>
          </ac:spMkLst>
        </pc:spChg>
        <pc:spChg chg="del mod">
          <ac:chgData name="WINDRIDGE Philip" userId="a20730c1-1805-4191-9c68-6e52c8725e9f" providerId="ADAL" clId="{D34473FB-2FAF-5B44-BD60-293A0B06C8E2}" dt="2020-09-07T13:37:18.212" v="238" actId="478"/>
          <ac:spMkLst>
            <pc:docMk/>
            <pc:sldMk cId="824122749" sldId="281"/>
            <ac:spMk id="32" creationId="{2DB08B9A-44DE-6E4B-ACE7-873BCC9450B6}"/>
          </ac:spMkLst>
        </pc:spChg>
        <pc:spChg chg="del mod">
          <ac:chgData name="WINDRIDGE Philip" userId="a20730c1-1805-4191-9c68-6e52c8725e9f" providerId="ADAL" clId="{D34473FB-2FAF-5B44-BD60-293A0B06C8E2}" dt="2020-09-07T13:44:37.730" v="275" actId="478"/>
          <ac:spMkLst>
            <pc:docMk/>
            <pc:sldMk cId="824122749" sldId="281"/>
            <ac:spMk id="35" creationId="{23C08666-77F6-FA46-A2B4-937B166C9491}"/>
          </ac:spMkLst>
        </pc:spChg>
        <pc:spChg chg="add del mod">
          <ac:chgData name="WINDRIDGE Philip" userId="a20730c1-1805-4191-9c68-6e52c8725e9f" providerId="ADAL" clId="{D34473FB-2FAF-5B44-BD60-293A0B06C8E2}" dt="2020-09-07T13:40:40.775" v="254" actId="478"/>
          <ac:spMkLst>
            <pc:docMk/>
            <pc:sldMk cId="824122749" sldId="281"/>
            <ac:spMk id="36" creationId="{BA2EEDA8-654A-8B4A-9D0B-E82017E299DC}"/>
          </ac:spMkLst>
        </pc:spChg>
        <pc:spChg chg="del mod">
          <ac:chgData name="WINDRIDGE Philip" userId="a20730c1-1805-4191-9c68-6e52c8725e9f" providerId="ADAL" clId="{D34473FB-2FAF-5B44-BD60-293A0B06C8E2}" dt="2020-09-07T13:38:17.702" v="244" actId="478"/>
          <ac:spMkLst>
            <pc:docMk/>
            <pc:sldMk cId="824122749" sldId="281"/>
            <ac:spMk id="37" creationId="{405629AF-46B1-BA4A-9397-FFBDD63DA490}"/>
          </ac:spMkLst>
        </pc:spChg>
        <pc:spChg chg="add del mod">
          <ac:chgData name="WINDRIDGE Philip" userId="a20730c1-1805-4191-9c68-6e52c8725e9f" providerId="ADAL" clId="{D34473FB-2FAF-5B44-BD60-293A0B06C8E2}" dt="2020-09-07T13:40:51.583" v="257" actId="478"/>
          <ac:spMkLst>
            <pc:docMk/>
            <pc:sldMk cId="824122749" sldId="281"/>
            <ac:spMk id="39" creationId="{2BF85B73-13A0-7E4D-BBB1-5FC41D090880}"/>
          </ac:spMkLst>
        </pc:spChg>
        <pc:spChg chg="add del mod">
          <ac:chgData name="WINDRIDGE Philip" userId="a20730c1-1805-4191-9c68-6e52c8725e9f" providerId="ADAL" clId="{D34473FB-2FAF-5B44-BD60-293A0B06C8E2}" dt="2020-09-07T13:40:44.159" v="255" actId="478"/>
          <ac:spMkLst>
            <pc:docMk/>
            <pc:sldMk cId="824122749" sldId="281"/>
            <ac:spMk id="41" creationId="{B96C9CE9-927F-AB43-9F04-1B78743AC488}"/>
          </ac:spMkLst>
        </pc:spChg>
        <pc:spChg chg="del mod">
          <ac:chgData name="WINDRIDGE Philip" userId="a20730c1-1805-4191-9c68-6e52c8725e9f" providerId="ADAL" clId="{D34473FB-2FAF-5B44-BD60-293A0B06C8E2}" dt="2020-09-07T13:41:51.674" v="260" actId="478"/>
          <ac:spMkLst>
            <pc:docMk/>
            <pc:sldMk cId="824122749" sldId="281"/>
            <ac:spMk id="42" creationId="{F8EBC68B-AF4B-CC45-B954-E522C2CC8AE7}"/>
          </ac:spMkLst>
        </pc:spChg>
        <pc:spChg chg="del mod">
          <ac:chgData name="WINDRIDGE Philip" userId="a20730c1-1805-4191-9c68-6e52c8725e9f" providerId="ADAL" clId="{D34473FB-2FAF-5B44-BD60-293A0B06C8E2}" dt="2020-09-07T13:44:50.383" v="279" actId="478"/>
          <ac:spMkLst>
            <pc:docMk/>
            <pc:sldMk cId="824122749" sldId="281"/>
            <ac:spMk id="45" creationId="{B3B7A236-F822-E442-8B66-3AE73AFBB834}"/>
          </ac:spMkLst>
        </pc:spChg>
        <pc:spChg chg="del mod">
          <ac:chgData name="WINDRIDGE Philip" userId="a20730c1-1805-4191-9c68-6e52c8725e9f" providerId="ADAL" clId="{D34473FB-2FAF-5B44-BD60-293A0B06C8E2}" dt="2020-09-07T13:41:51.674" v="260" actId="478"/>
          <ac:spMkLst>
            <pc:docMk/>
            <pc:sldMk cId="824122749" sldId="281"/>
            <ac:spMk id="49" creationId="{ADC4A049-B300-3943-874D-66DC21DCC958}"/>
          </ac:spMkLst>
        </pc:spChg>
        <pc:spChg chg="del mod">
          <ac:chgData name="WINDRIDGE Philip" userId="a20730c1-1805-4191-9c68-6e52c8725e9f" providerId="ADAL" clId="{D34473FB-2FAF-5B44-BD60-293A0B06C8E2}" dt="2020-09-07T13:44:31.686" v="272" actId="478"/>
          <ac:spMkLst>
            <pc:docMk/>
            <pc:sldMk cId="824122749" sldId="281"/>
            <ac:spMk id="52" creationId="{B0D92594-6CFB-8745-83F8-88A2788D37D2}"/>
          </ac:spMkLst>
        </pc:spChg>
        <pc:cxnChg chg="mod">
          <ac:chgData name="WINDRIDGE Philip" userId="a20730c1-1805-4191-9c68-6e52c8725e9f" providerId="ADAL" clId="{D34473FB-2FAF-5B44-BD60-293A0B06C8E2}" dt="2020-09-07T13:35:09.433" v="230" actId="692"/>
          <ac:cxnSpMkLst>
            <pc:docMk/>
            <pc:sldMk cId="824122749" sldId="281"/>
            <ac:cxnSpMk id="17" creationId="{3DBC6200-A6D1-ED48-8C6D-D3CD9A7D12AD}"/>
          </ac:cxnSpMkLst>
        </pc:cxnChg>
        <pc:cxnChg chg="del mod">
          <ac:chgData name="WINDRIDGE Philip" userId="a20730c1-1805-4191-9c68-6e52c8725e9f" providerId="ADAL" clId="{D34473FB-2FAF-5B44-BD60-293A0B06C8E2}" dt="2020-09-07T13:44:39.619" v="276" actId="478"/>
          <ac:cxnSpMkLst>
            <pc:docMk/>
            <pc:sldMk cId="824122749" sldId="281"/>
            <ac:cxnSpMk id="20" creationId="{47512AFF-88AF-1843-8EB3-9A9AEC7397EF}"/>
          </ac:cxnSpMkLst>
        </pc:cxnChg>
        <pc:cxnChg chg="del mod">
          <ac:chgData name="WINDRIDGE Philip" userId="a20730c1-1805-4191-9c68-6e52c8725e9f" providerId="ADAL" clId="{D34473FB-2FAF-5B44-BD60-293A0B06C8E2}" dt="2020-09-07T13:41:51.674" v="260" actId="478"/>
          <ac:cxnSpMkLst>
            <pc:docMk/>
            <pc:sldMk cId="824122749" sldId="281"/>
            <ac:cxnSpMk id="21" creationId="{AAC912AD-8AB5-BE48-83FD-24641B8970CA}"/>
          </ac:cxnSpMkLst>
        </pc:cxnChg>
        <pc:cxnChg chg="del mod">
          <ac:chgData name="WINDRIDGE Philip" userId="a20730c1-1805-4191-9c68-6e52c8725e9f" providerId="ADAL" clId="{D34473FB-2FAF-5B44-BD60-293A0B06C8E2}" dt="2020-09-07T13:38:10.590" v="241" actId="478"/>
          <ac:cxnSpMkLst>
            <pc:docMk/>
            <pc:sldMk cId="824122749" sldId="281"/>
            <ac:cxnSpMk id="23" creationId="{4ED1AD36-956D-4044-9919-9F1AADE4A060}"/>
          </ac:cxnSpMkLst>
        </pc:cxnChg>
        <pc:cxnChg chg="del mod">
          <ac:chgData name="WINDRIDGE Philip" userId="a20730c1-1805-4191-9c68-6e52c8725e9f" providerId="ADAL" clId="{D34473FB-2FAF-5B44-BD60-293A0B06C8E2}" dt="2020-09-07T13:37:11.132" v="235" actId="478"/>
          <ac:cxnSpMkLst>
            <pc:docMk/>
            <pc:sldMk cId="824122749" sldId="281"/>
            <ac:cxnSpMk id="24" creationId="{CDA3B4EA-4A2F-ED44-B913-01C7029B534E}"/>
          </ac:cxnSpMkLst>
        </pc:cxnChg>
        <pc:cxnChg chg="del mod">
          <ac:chgData name="WINDRIDGE Philip" userId="a20730c1-1805-4191-9c68-6e52c8725e9f" providerId="ADAL" clId="{D34473FB-2FAF-5B44-BD60-293A0B06C8E2}" dt="2020-09-07T13:37:15.222" v="237" actId="478"/>
          <ac:cxnSpMkLst>
            <pc:docMk/>
            <pc:sldMk cId="824122749" sldId="281"/>
            <ac:cxnSpMk id="33" creationId="{2AF7A9E1-5A7D-7C4A-B6A6-5AB29B9390C6}"/>
          </ac:cxnSpMkLst>
        </pc:cxnChg>
        <pc:cxnChg chg="del mod">
          <ac:chgData name="WINDRIDGE Philip" userId="a20730c1-1805-4191-9c68-6e52c8725e9f" providerId="ADAL" clId="{D34473FB-2FAF-5B44-BD60-293A0B06C8E2}" dt="2020-09-07T13:38:13.995" v="243" actId="478"/>
          <ac:cxnSpMkLst>
            <pc:docMk/>
            <pc:sldMk cId="824122749" sldId="281"/>
            <ac:cxnSpMk id="38" creationId="{24A29581-90B9-DD4C-AFC5-8227C26246B8}"/>
          </ac:cxnSpMkLst>
        </pc:cxnChg>
        <pc:cxnChg chg="add del mod">
          <ac:chgData name="WINDRIDGE Philip" userId="a20730c1-1805-4191-9c68-6e52c8725e9f" providerId="ADAL" clId="{D34473FB-2FAF-5B44-BD60-293A0B06C8E2}" dt="2020-09-07T13:40:47.543" v="256" actId="478"/>
          <ac:cxnSpMkLst>
            <pc:docMk/>
            <pc:sldMk cId="824122749" sldId="281"/>
            <ac:cxnSpMk id="40" creationId="{2B6CDA31-0A80-DA4D-B8F6-018060EDF8FE}"/>
          </ac:cxnSpMkLst>
        </pc:cxnChg>
        <pc:cxnChg chg="del mod">
          <ac:chgData name="WINDRIDGE Philip" userId="a20730c1-1805-4191-9c68-6e52c8725e9f" providerId="ADAL" clId="{D34473FB-2FAF-5B44-BD60-293A0B06C8E2}" dt="2020-09-07T13:41:51.674" v="260" actId="478"/>
          <ac:cxnSpMkLst>
            <pc:docMk/>
            <pc:sldMk cId="824122749" sldId="281"/>
            <ac:cxnSpMk id="43" creationId="{D617C9CA-9669-F948-9EDD-4E5396D8B278}"/>
          </ac:cxnSpMkLst>
        </pc:cxnChg>
        <pc:cxnChg chg="del mod">
          <ac:chgData name="WINDRIDGE Philip" userId="a20730c1-1805-4191-9c68-6e52c8725e9f" providerId="ADAL" clId="{D34473FB-2FAF-5B44-BD60-293A0B06C8E2}" dt="2020-09-07T13:44:46.775" v="278" actId="478"/>
          <ac:cxnSpMkLst>
            <pc:docMk/>
            <pc:sldMk cId="824122749" sldId="281"/>
            <ac:cxnSpMk id="46" creationId="{C96E7486-ED6A-F642-9B50-583940FAC38F}"/>
          </ac:cxnSpMkLst>
        </pc:cxnChg>
        <pc:cxnChg chg="del mod">
          <ac:chgData name="WINDRIDGE Philip" userId="a20730c1-1805-4191-9c68-6e52c8725e9f" providerId="ADAL" clId="{D34473FB-2FAF-5B44-BD60-293A0B06C8E2}" dt="2020-09-07T13:41:51.674" v="260" actId="478"/>
          <ac:cxnSpMkLst>
            <pc:docMk/>
            <pc:sldMk cId="824122749" sldId="281"/>
            <ac:cxnSpMk id="50" creationId="{21C6340E-AE5F-7A4B-AFE5-ED5E5BF83EE6}"/>
          </ac:cxnSpMkLst>
        </pc:cxnChg>
        <pc:cxnChg chg="del mod">
          <ac:chgData name="WINDRIDGE Philip" userId="a20730c1-1805-4191-9c68-6e52c8725e9f" providerId="ADAL" clId="{D34473FB-2FAF-5B44-BD60-293A0B06C8E2}" dt="2020-09-07T13:44:36.078" v="274" actId="478"/>
          <ac:cxnSpMkLst>
            <pc:docMk/>
            <pc:sldMk cId="824122749" sldId="281"/>
            <ac:cxnSpMk id="53" creationId="{C2BD7333-1893-424B-952B-A892FB219E3B}"/>
          </ac:cxnSpMkLst>
        </pc:cxnChg>
      </pc:sldChg>
      <pc:sldChg chg="modSp add del">
        <pc:chgData name="WINDRIDGE Philip" userId="a20730c1-1805-4191-9c68-6e52c8725e9f" providerId="ADAL" clId="{D34473FB-2FAF-5B44-BD60-293A0B06C8E2}" dt="2020-09-07T13:07:35.259" v="47" actId="2696"/>
        <pc:sldMkLst>
          <pc:docMk/>
          <pc:sldMk cId="935222580" sldId="281"/>
        </pc:sldMkLst>
        <pc:spChg chg="mod">
          <ac:chgData name="WINDRIDGE Philip" userId="a20730c1-1805-4191-9c68-6e52c8725e9f" providerId="ADAL" clId="{D34473FB-2FAF-5B44-BD60-293A0B06C8E2}" dt="2020-09-07T13:07:15.268" v="0"/>
          <ac:spMkLst>
            <pc:docMk/>
            <pc:sldMk cId="935222580" sldId="281"/>
            <ac:spMk id="3" creationId="{007EB33A-E9EA-724C-963A-2B2A57CDDBEB}"/>
          </ac:spMkLst>
        </pc:spChg>
        <pc:spChg chg="mod">
          <ac:chgData name="WINDRIDGE Philip" userId="a20730c1-1805-4191-9c68-6e52c8725e9f" providerId="ADAL" clId="{D34473FB-2FAF-5B44-BD60-293A0B06C8E2}" dt="2020-09-07T13:07:15.268" v="0"/>
          <ac:spMkLst>
            <pc:docMk/>
            <pc:sldMk cId="935222580" sldId="281"/>
            <ac:spMk id="4" creationId="{7E9FBFC8-884E-1144-8994-97CB13C894C7}"/>
          </ac:spMkLst>
        </pc:spChg>
      </pc:sldChg>
      <pc:sldChg chg="modSp add del">
        <pc:chgData name="WINDRIDGE Philip" userId="a20730c1-1805-4191-9c68-6e52c8725e9f" providerId="ADAL" clId="{D34473FB-2FAF-5B44-BD60-293A0B06C8E2}" dt="2020-09-07T13:07:35.215" v="45" actId="2696"/>
        <pc:sldMkLst>
          <pc:docMk/>
          <pc:sldMk cId="1274177298" sldId="282"/>
        </pc:sldMkLst>
        <pc:spChg chg="mod">
          <ac:chgData name="WINDRIDGE Philip" userId="a20730c1-1805-4191-9c68-6e52c8725e9f" providerId="ADAL" clId="{D34473FB-2FAF-5B44-BD60-293A0B06C8E2}" dt="2020-09-07T13:07:15.268" v="0"/>
          <ac:spMkLst>
            <pc:docMk/>
            <pc:sldMk cId="1274177298" sldId="282"/>
            <ac:spMk id="3" creationId="{007EB33A-E9EA-724C-963A-2B2A57CDDBEB}"/>
          </ac:spMkLst>
        </pc:spChg>
        <pc:spChg chg="mod">
          <ac:chgData name="WINDRIDGE Philip" userId="a20730c1-1805-4191-9c68-6e52c8725e9f" providerId="ADAL" clId="{D34473FB-2FAF-5B44-BD60-293A0B06C8E2}" dt="2020-09-07T13:07:15.268" v="0"/>
          <ac:spMkLst>
            <pc:docMk/>
            <pc:sldMk cId="1274177298" sldId="282"/>
            <ac:spMk id="4" creationId="{7E9FBFC8-884E-1144-8994-97CB13C894C7}"/>
          </ac:spMkLst>
        </pc:spChg>
      </pc:sldChg>
      <pc:sldChg chg="modSp add del">
        <pc:chgData name="WINDRIDGE Philip" userId="a20730c1-1805-4191-9c68-6e52c8725e9f" providerId="ADAL" clId="{D34473FB-2FAF-5B44-BD60-293A0B06C8E2}" dt="2020-09-07T13:40:22.100" v="252" actId="2696"/>
        <pc:sldMkLst>
          <pc:docMk/>
          <pc:sldMk cId="2192069645" sldId="282"/>
        </pc:sldMkLst>
        <pc:spChg chg="mod">
          <ac:chgData name="WINDRIDGE Philip" userId="a20730c1-1805-4191-9c68-6e52c8725e9f" providerId="ADAL" clId="{D34473FB-2FAF-5B44-BD60-293A0B06C8E2}" dt="2020-09-07T13:07:38.275" v="88"/>
          <ac:spMkLst>
            <pc:docMk/>
            <pc:sldMk cId="2192069645" sldId="282"/>
            <ac:spMk id="3" creationId="{007EB33A-E9EA-724C-963A-2B2A57CDDBEB}"/>
          </ac:spMkLst>
        </pc:spChg>
        <pc:spChg chg="mod">
          <ac:chgData name="WINDRIDGE Philip" userId="a20730c1-1805-4191-9c68-6e52c8725e9f" providerId="ADAL" clId="{D34473FB-2FAF-5B44-BD60-293A0B06C8E2}" dt="2020-09-07T13:07:38.275" v="88"/>
          <ac:spMkLst>
            <pc:docMk/>
            <pc:sldMk cId="2192069645" sldId="282"/>
            <ac:spMk id="4" creationId="{7E9FBFC8-884E-1144-8994-97CB13C894C7}"/>
          </ac:spMkLst>
        </pc:spChg>
      </pc:sldChg>
      <pc:sldChg chg="modSp add del">
        <pc:chgData name="WINDRIDGE Philip" userId="a20730c1-1805-4191-9c68-6e52c8725e9f" providerId="ADAL" clId="{D34473FB-2FAF-5B44-BD60-293A0B06C8E2}" dt="2020-09-07T13:07:35.125" v="41" actId="2696"/>
        <pc:sldMkLst>
          <pc:docMk/>
          <pc:sldMk cId="154551070" sldId="283"/>
        </pc:sldMkLst>
        <pc:spChg chg="mod">
          <ac:chgData name="WINDRIDGE Philip" userId="a20730c1-1805-4191-9c68-6e52c8725e9f" providerId="ADAL" clId="{D34473FB-2FAF-5B44-BD60-293A0B06C8E2}" dt="2020-09-07T13:07:15.268" v="0"/>
          <ac:spMkLst>
            <pc:docMk/>
            <pc:sldMk cId="154551070" sldId="283"/>
            <ac:spMk id="3" creationId="{007EB33A-E9EA-724C-963A-2B2A57CDDBEB}"/>
          </ac:spMkLst>
        </pc:spChg>
        <pc:spChg chg="mod">
          <ac:chgData name="WINDRIDGE Philip" userId="a20730c1-1805-4191-9c68-6e52c8725e9f" providerId="ADAL" clId="{D34473FB-2FAF-5B44-BD60-293A0B06C8E2}" dt="2020-09-07T13:07:15.268" v="0"/>
          <ac:spMkLst>
            <pc:docMk/>
            <pc:sldMk cId="154551070" sldId="283"/>
            <ac:spMk id="4" creationId="{7E9FBFC8-884E-1144-8994-97CB13C894C7}"/>
          </ac:spMkLst>
        </pc:spChg>
      </pc:sldChg>
      <pc:sldChg chg="modSp add del">
        <pc:chgData name="WINDRIDGE Philip" userId="a20730c1-1805-4191-9c68-6e52c8725e9f" providerId="ADAL" clId="{D34473FB-2FAF-5B44-BD60-293A0B06C8E2}" dt="2020-09-07T13:44:58.897" v="280" actId="2696"/>
        <pc:sldMkLst>
          <pc:docMk/>
          <pc:sldMk cId="2787807140" sldId="283"/>
        </pc:sldMkLst>
        <pc:spChg chg="mod">
          <ac:chgData name="WINDRIDGE Philip" userId="a20730c1-1805-4191-9c68-6e52c8725e9f" providerId="ADAL" clId="{D34473FB-2FAF-5B44-BD60-293A0B06C8E2}" dt="2020-09-07T13:07:38.275" v="88"/>
          <ac:spMkLst>
            <pc:docMk/>
            <pc:sldMk cId="2787807140" sldId="283"/>
            <ac:spMk id="3" creationId="{007EB33A-E9EA-724C-963A-2B2A57CDDBEB}"/>
          </ac:spMkLst>
        </pc:spChg>
        <pc:spChg chg="mod">
          <ac:chgData name="WINDRIDGE Philip" userId="a20730c1-1805-4191-9c68-6e52c8725e9f" providerId="ADAL" clId="{D34473FB-2FAF-5B44-BD60-293A0B06C8E2}" dt="2020-09-07T13:07:38.275" v="88"/>
          <ac:spMkLst>
            <pc:docMk/>
            <pc:sldMk cId="2787807140" sldId="283"/>
            <ac:spMk id="4" creationId="{7E9FBFC8-884E-1144-8994-97CB13C894C7}"/>
          </ac:spMkLst>
        </pc:spChg>
      </pc:sldChg>
      <pc:sldChg chg="modSp add del">
        <pc:chgData name="WINDRIDGE Philip" userId="a20730c1-1805-4191-9c68-6e52c8725e9f" providerId="ADAL" clId="{D34473FB-2FAF-5B44-BD60-293A0B06C8E2}" dt="2020-09-07T13:37:38.194" v="240" actId="2696"/>
        <pc:sldMkLst>
          <pc:docMk/>
          <pc:sldMk cId="19617530" sldId="284"/>
        </pc:sldMkLst>
        <pc:spChg chg="mod">
          <ac:chgData name="WINDRIDGE Philip" userId="a20730c1-1805-4191-9c68-6e52c8725e9f" providerId="ADAL" clId="{D34473FB-2FAF-5B44-BD60-293A0B06C8E2}" dt="2020-09-07T13:07:38.275" v="88"/>
          <ac:spMkLst>
            <pc:docMk/>
            <pc:sldMk cId="19617530" sldId="284"/>
            <ac:spMk id="3" creationId="{007EB33A-E9EA-724C-963A-2B2A57CDDBEB}"/>
          </ac:spMkLst>
        </pc:spChg>
        <pc:spChg chg="mod">
          <ac:chgData name="WINDRIDGE Philip" userId="a20730c1-1805-4191-9c68-6e52c8725e9f" providerId="ADAL" clId="{D34473FB-2FAF-5B44-BD60-293A0B06C8E2}" dt="2020-09-07T13:07:38.275" v="88"/>
          <ac:spMkLst>
            <pc:docMk/>
            <pc:sldMk cId="19617530" sldId="284"/>
            <ac:spMk id="4" creationId="{7E9FBFC8-884E-1144-8994-97CB13C894C7}"/>
          </ac:spMkLst>
        </pc:spChg>
      </pc:sldChg>
      <pc:sldChg chg="modSp add del">
        <pc:chgData name="WINDRIDGE Philip" userId="a20730c1-1805-4191-9c68-6e52c8725e9f" providerId="ADAL" clId="{D34473FB-2FAF-5B44-BD60-293A0B06C8E2}" dt="2020-09-07T13:07:35.243" v="46" actId="2696"/>
        <pc:sldMkLst>
          <pc:docMk/>
          <pc:sldMk cId="1601098360" sldId="284"/>
        </pc:sldMkLst>
        <pc:spChg chg="mod">
          <ac:chgData name="WINDRIDGE Philip" userId="a20730c1-1805-4191-9c68-6e52c8725e9f" providerId="ADAL" clId="{D34473FB-2FAF-5B44-BD60-293A0B06C8E2}" dt="2020-09-07T13:07:15.268" v="0"/>
          <ac:spMkLst>
            <pc:docMk/>
            <pc:sldMk cId="1601098360" sldId="284"/>
            <ac:spMk id="3" creationId="{007EB33A-E9EA-724C-963A-2B2A57CDDBEB}"/>
          </ac:spMkLst>
        </pc:spChg>
        <pc:spChg chg="mod">
          <ac:chgData name="WINDRIDGE Philip" userId="a20730c1-1805-4191-9c68-6e52c8725e9f" providerId="ADAL" clId="{D34473FB-2FAF-5B44-BD60-293A0B06C8E2}" dt="2020-09-07T13:07:15.268" v="0"/>
          <ac:spMkLst>
            <pc:docMk/>
            <pc:sldMk cId="1601098360" sldId="284"/>
            <ac:spMk id="4" creationId="{7E9FBFC8-884E-1144-8994-97CB13C894C7}"/>
          </ac:spMkLst>
        </pc:spChg>
      </pc:sldChg>
      <pc:sldChg chg="addSp delSp modSp add mod">
        <pc:chgData name="WINDRIDGE Philip" userId="a20730c1-1805-4191-9c68-6e52c8725e9f" providerId="ADAL" clId="{D34473FB-2FAF-5B44-BD60-293A0B06C8E2}" dt="2020-09-07T13:52:49.784" v="357"/>
        <pc:sldMkLst>
          <pc:docMk/>
          <pc:sldMk cId="79361248" sldId="286"/>
        </pc:sldMkLst>
        <pc:spChg chg="mod">
          <ac:chgData name="WINDRIDGE Philip" userId="a20730c1-1805-4191-9c68-6e52c8725e9f" providerId="ADAL" clId="{D34473FB-2FAF-5B44-BD60-293A0B06C8E2}" dt="2020-09-07T13:07:38.275" v="88"/>
          <ac:spMkLst>
            <pc:docMk/>
            <pc:sldMk cId="79361248" sldId="286"/>
            <ac:spMk id="4" creationId="{604F6EC4-6E24-AF4E-A117-CE9D23DD9696}"/>
          </ac:spMkLst>
        </pc:spChg>
        <pc:spChg chg="mod">
          <ac:chgData name="WINDRIDGE Philip" userId="a20730c1-1805-4191-9c68-6e52c8725e9f" providerId="ADAL" clId="{D34473FB-2FAF-5B44-BD60-293A0B06C8E2}" dt="2020-09-07T13:07:38.275" v="88"/>
          <ac:spMkLst>
            <pc:docMk/>
            <pc:sldMk cId="79361248" sldId="286"/>
            <ac:spMk id="5" creationId="{6FC2C3A4-0EF4-AA41-9864-62B4FE54F4CE}"/>
          </ac:spMkLst>
        </pc:spChg>
        <pc:spChg chg="del">
          <ac:chgData name="WINDRIDGE Philip" userId="a20730c1-1805-4191-9c68-6e52c8725e9f" providerId="ADAL" clId="{D34473FB-2FAF-5B44-BD60-293A0B06C8E2}" dt="2020-09-07T13:50:46.178" v="345" actId="478"/>
          <ac:spMkLst>
            <pc:docMk/>
            <pc:sldMk cId="79361248" sldId="286"/>
            <ac:spMk id="6" creationId="{0CFD5DD9-5236-034F-A07F-15ED73D86FA8}"/>
          </ac:spMkLst>
        </pc:spChg>
        <pc:spChg chg="del">
          <ac:chgData name="WINDRIDGE Philip" userId="a20730c1-1805-4191-9c68-6e52c8725e9f" providerId="ADAL" clId="{D34473FB-2FAF-5B44-BD60-293A0B06C8E2}" dt="2020-09-07T13:52:43.246" v="355" actId="478"/>
          <ac:spMkLst>
            <pc:docMk/>
            <pc:sldMk cId="79361248" sldId="286"/>
            <ac:spMk id="11" creationId="{72C9C7B1-DC64-0F4A-9761-8D794618F15A}"/>
          </ac:spMkLst>
        </pc:spChg>
        <pc:spChg chg="del">
          <ac:chgData name="WINDRIDGE Philip" userId="a20730c1-1805-4191-9c68-6e52c8725e9f" providerId="ADAL" clId="{D34473FB-2FAF-5B44-BD60-293A0B06C8E2}" dt="2020-09-07T13:52:48.510" v="356" actId="478"/>
          <ac:spMkLst>
            <pc:docMk/>
            <pc:sldMk cId="79361248" sldId="286"/>
            <ac:spMk id="13" creationId="{1127B7AE-40DE-D64A-B955-4478EE3D7F28}"/>
          </ac:spMkLst>
        </pc:spChg>
        <pc:spChg chg="del">
          <ac:chgData name="WINDRIDGE Philip" userId="a20730c1-1805-4191-9c68-6e52c8725e9f" providerId="ADAL" clId="{D34473FB-2FAF-5B44-BD60-293A0B06C8E2}" dt="2020-09-07T13:51:01.802" v="348" actId="478"/>
          <ac:spMkLst>
            <pc:docMk/>
            <pc:sldMk cId="79361248" sldId="286"/>
            <ac:spMk id="14" creationId="{548AF2A8-B732-BF4F-9207-EF4C7110C2AB}"/>
          </ac:spMkLst>
        </pc:spChg>
        <pc:spChg chg="add mod">
          <ac:chgData name="WINDRIDGE Philip" userId="a20730c1-1805-4191-9c68-6e52c8725e9f" providerId="ADAL" clId="{D34473FB-2FAF-5B44-BD60-293A0B06C8E2}" dt="2020-09-07T13:50:49.418" v="347" actId="167"/>
          <ac:spMkLst>
            <pc:docMk/>
            <pc:sldMk cId="79361248" sldId="286"/>
            <ac:spMk id="17" creationId="{6DC0C983-A5BE-5644-B1F4-D74B8761BA62}"/>
          </ac:spMkLst>
        </pc:spChg>
        <pc:spChg chg="add mod">
          <ac:chgData name="WINDRIDGE Philip" userId="a20730c1-1805-4191-9c68-6e52c8725e9f" providerId="ADAL" clId="{D34473FB-2FAF-5B44-BD60-293A0B06C8E2}" dt="2020-09-07T13:50:49.418" v="347" actId="167"/>
          <ac:spMkLst>
            <pc:docMk/>
            <pc:sldMk cId="79361248" sldId="286"/>
            <ac:spMk id="18" creationId="{B8786830-144C-8E49-AB3C-05EE02572680}"/>
          </ac:spMkLst>
        </pc:spChg>
        <pc:spChg chg="add mod">
          <ac:chgData name="WINDRIDGE Philip" userId="a20730c1-1805-4191-9c68-6e52c8725e9f" providerId="ADAL" clId="{D34473FB-2FAF-5B44-BD60-293A0B06C8E2}" dt="2020-09-07T13:52:49.784" v="357"/>
          <ac:spMkLst>
            <pc:docMk/>
            <pc:sldMk cId="79361248" sldId="286"/>
            <ac:spMk id="19" creationId="{63B383AE-99B7-6A42-BD9E-CFB483DAB018}"/>
          </ac:spMkLst>
        </pc:spChg>
        <pc:spChg chg="add mod">
          <ac:chgData name="WINDRIDGE Philip" userId="a20730c1-1805-4191-9c68-6e52c8725e9f" providerId="ADAL" clId="{D34473FB-2FAF-5B44-BD60-293A0B06C8E2}" dt="2020-09-07T13:52:49.784" v="357"/>
          <ac:spMkLst>
            <pc:docMk/>
            <pc:sldMk cId="79361248" sldId="286"/>
            <ac:spMk id="20" creationId="{752B0221-A4B5-1842-AC69-6CA99BBBCC1D}"/>
          </ac:spMkLst>
        </pc:spChg>
      </pc:sldChg>
      <pc:sldChg chg="modSp add del">
        <pc:chgData name="WINDRIDGE Philip" userId="a20730c1-1805-4191-9c68-6e52c8725e9f" providerId="ADAL" clId="{D34473FB-2FAF-5B44-BD60-293A0B06C8E2}" dt="2020-09-07T13:07:35.366" v="54" actId="2696"/>
        <pc:sldMkLst>
          <pc:docMk/>
          <pc:sldMk cId="2604738602" sldId="286"/>
        </pc:sldMkLst>
        <pc:spChg chg="mod">
          <ac:chgData name="WINDRIDGE Philip" userId="a20730c1-1805-4191-9c68-6e52c8725e9f" providerId="ADAL" clId="{D34473FB-2FAF-5B44-BD60-293A0B06C8E2}" dt="2020-09-07T13:07:15.268" v="0"/>
          <ac:spMkLst>
            <pc:docMk/>
            <pc:sldMk cId="2604738602" sldId="286"/>
            <ac:spMk id="4" creationId="{604F6EC4-6E24-AF4E-A117-CE9D23DD9696}"/>
          </ac:spMkLst>
        </pc:spChg>
        <pc:spChg chg="mod">
          <ac:chgData name="WINDRIDGE Philip" userId="a20730c1-1805-4191-9c68-6e52c8725e9f" providerId="ADAL" clId="{D34473FB-2FAF-5B44-BD60-293A0B06C8E2}" dt="2020-09-07T13:07:15.268" v="0"/>
          <ac:spMkLst>
            <pc:docMk/>
            <pc:sldMk cId="2604738602" sldId="286"/>
            <ac:spMk id="5" creationId="{6FC2C3A4-0EF4-AA41-9864-62B4FE54F4CE}"/>
          </ac:spMkLst>
        </pc:spChg>
      </pc:sldChg>
      <pc:sldChg chg="modSp add del">
        <pc:chgData name="WINDRIDGE Philip" userId="a20730c1-1805-4191-9c68-6e52c8725e9f" providerId="ADAL" clId="{D34473FB-2FAF-5B44-BD60-293A0B06C8E2}" dt="2020-09-07T13:07:35.147" v="42" actId="2696"/>
        <pc:sldMkLst>
          <pc:docMk/>
          <pc:sldMk cId="1199567187" sldId="287"/>
        </pc:sldMkLst>
        <pc:spChg chg="mod">
          <ac:chgData name="WINDRIDGE Philip" userId="a20730c1-1805-4191-9c68-6e52c8725e9f" providerId="ADAL" clId="{D34473FB-2FAF-5B44-BD60-293A0B06C8E2}" dt="2020-09-07T13:07:15.268" v="0"/>
          <ac:spMkLst>
            <pc:docMk/>
            <pc:sldMk cId="1199567187" sldId="287"/>
            <ac:spMk id="3" creationId="{007EB33A-E9EA-724C-963A-2B2A57CDDBEB}"/>
          </ac:spMkLst>
        </pc:spChg>
        <pc:spChg chg="mod">
          <ac:chgData name="WINDRIDGE Philip" userId="a20730c1-1805-4191-9c68-6e52c8725e9f" providerId="ADAL" clId="{D34473FB-2FAF-5B44-BD60-293A0B06C8E2}" dt="2020-09-07T13:07:15.268" v="0"/>
          <ac:spMkLst>
            <pc:docMk/>
            <pc:sldMk cId="1199567187" sldId="287"/>
            <ac:spMk id="4" creationId="{7E9FBFC8-884E-1144-8994-97CB13C894C7}"/>
          </ac:spMkLst>
        </pc:spChg>
      </pc:sldChg>
      <pc:sldChg chg="modSp add del">
        <pc:chgData name="WINDRIDGE Philip" userId="a20730c1-1805-4191-9c68-6e52c8725e9f" providerId="ADAL" clId="{D34473FB-2FAF-5B44-BD60-293A0B06C8E2}" dt="2020-09-07T13:44:07.109" v="270" actId="2696"/>
        <pc:sldMkLst>
          <pc:docMk/>
          <pc:sldMk cId="4019463169" sldId="287"/>
        </pc:sldMkLst>
        <pc:spChg chg="mod">
          <ac:chgData name="WINDRIDGE Philip" userId="a20730c1-1805-4191-9c68-6e52c8725e9f" providerId="ADAL" clId="{D34473FB-2FAF-5B44-BD60-293A0B06C8E2}" dt="2020-09-07T13:07:38.275" v="88"/>
          <ac:spMkLst>
            <pc:docMk/>
            <pc:sldMk cId="4019463169" sldId="287"/>
            <ac:spMk id="3" creationId="{007EB33A-E9EA-724C-963A-2B2A57CDDBEB}"/>
          </ac:spMkLst>
        </pc:spChg>
        <pc:spChg chg="mod">
          <ac:chgData name="WINDRIDGE Philip" userId="a20730c1-1805-4191-9c68-6e52c8725e9f" providerId="ADAL" clId="{D34473FB-2FAF-5B44-BD60-293A0B06C8E2}" dt="2020-09-07T13:07:38.275" v="88"/>
          <ac:spMkLst>
            <pc:docMk/>
            <pc:sldMk cId="4019463169" sldId="287"/>
            <ac:spMk id="4" creationId="{7E9FBFC8-884E-1144-8994-97CB13C894C7}"/>
          </ac:spMkLst>
        </pc:spChg>
      </pc:sldChg>
      <pc:sldChg chg="modSp add del">
        <pc:chgData name="WINDRIDGE Philip" userId="a20730c1-1805-4191-9c68-6e52c8725e9f" providerId="ADAL" clId="{D34473FB-2FAF-5B44-BD60-293A0B06C8E2}" dt="2020-09-07T13:41:05.972" v="258" actId="2696"/>
        <pc:sldMkLst>
          <pc:docMk/>
          <pc:sldMk cId="552660826" sldId="288"/>
        </pc:sldMkLst>
        <pc:spChg chg="mod">
          <ac:chgData name="WINDRIDGE Philip" userId="a20730c1-1805-4191-9c68-6e52c8725e9f" providerId="ADAL" clId="{D34473FB-2FAF-5B44-BD60-293A0B06C8E2}" dt="2020-09-07T13:07:38.275" v="88"/>
          <ac:spMkLst>
            <pc:docMk/>
            <pc:sldMk cId="552660826" sldId="288"/>
            <ac:spMk id="3" creationId="{007EB33A-E9EA-724C-963A-2B2A57CDDBEB}"/>
          </ac:spMkLst>
        </pc:spChg>
        <pc:spChg chg="mod">
          <ac:chgData name="WINDRIDGE Philip" userId="a20730c1-1805-4191-9c68-6e52c8725e9f" providerId="ADAL" clId="{D34473FB-2FAF-5B44-BD60-293A0B06C8E2}" dt="2020-09-07T13:07:38.275" v="88"/>
          <ac:spMkLst>
            <pc:docMk/>
            <pc:sldMk cId="552660826" sldId="288"/>
            <ac:spMk id="4" creationId="{7E9FBFC8-884E-1144-8994-97CB13C894C7}"/>
          </ac:spMkLst>
        </pc:spChg>
      </pc:sldChg>
      <pc:sldChg chg="modSp add del">
        <pc:chgData name="WINDRIDGE Philip" userId="a20730c1-1805-4191-9c68-6e52c8725e9f" providerId="ADAL" clId="{D34473FB-2FAF-5B44-BD60-293A0B06C8E2}" dt="2020-09-07T13:07:35.192" v="44" actId="2696"/>
        <pc:sldMkLst>
          <pc:docMk/>
          <pc:sldMk cId="3489406641" sldId="288"/>
        </pc:sldMkLst>
        <pc:spChg chg="mod">
          <ac:chgData name="WINDRIDGE Philip" userId="a20730c1-1805-4191-9c68-6e52c8725e9f" providerId="ADAL" clId="{D34473FB-2FAF-5B44-BD60-293A0B06C8E2}" dt="2020-09-07T13:07:15.268" v="0"/>
          <ac:spMkLst>
            <pc:docMk/>
            <pc:sldMk cId="3489406641" sldId="288"/>
            <ac:spMk id="3" creationId="{007EB33A-E9EA-724C-963A-2B2A57CDDBEB}"/>
          </ac:spMkLst>
        </pc:spChg>
        <pc:spChg chg="mod">
          <ac:chgData name="WINDRIDGE Philip" userId="a20730c1-1805-4191-9c68-6e52c8725e9f" providerId="ADAL" clId="{D34473FB-2FAF-5B44-BD60-293A0B06C8E2}" dt="2020-09-07T13:07:15.268" v="0"/>
          <ac:spMkLst>
            <pc:docMk/>
            <pc:sldMk cId="3489406641" sldId="288"/>
            <ac:spMk id="4" creationId="{7E9FBFC8-884E-1144-8994-97CB13C894C7}"/>
          </ac:spMkLst>
        </pc:spChg>
      </pc:sldChg>
      <pc:sldChg chg="modSp add del">
        <pc:chgData name="WINDRIDGE Philip" userId="a20730c1-1805-4191-9c68-6e52c8725e9f" providerId="ADAL" clId="{D34473FB-2FAF-5B44-BD60-293A0B06C8E2}" dt="2020-09-07T13:43:43.307" v="267" actId="2696"/>
        <pc:sldMkLst>
          <pc:docMk/>
          <pc:sldMk cId="267061122" sldId="289"/>
        </pc:sldMkLst>
        <pc:spChg chg="mod">
          <ac:chgData name="WINDRIDGE Philip" userId="a20730c1-1805-4191-9c68-6e52c8725e9f" providerId="ADAL" clId="{D34473FB-2FAF-5B44-BD60-293A0B06C8E2}" dt="2020-09-07T13:07:38.275" v="88"/>
          <ac:spMkLst>
            <pc:docMk/>
            <pc:sldMk cId="267061122" sldId="289"/>
            <ac:spMk id="3" creationId="{007EB33A-E9EA-724C-963A-2B2A57CDDBEB}"/>
          </ac:spMkLst>
        </pc:spChg>
        <pc:spChg chg="mod">
          <ac:chgData name="WINDRIDGE Philip" userId="a20730c1-1805-4191-9c68-6e52c8725e9f" providerId="ADAL" clId="{D34473FB-2FAF-5B44-BD60-293A0B06C8E2}" dt="2020-09-07T13:07:38.275" v="88"/>
          <ac:spMkLst>
            <pc:docMk/>
            <pc:sldMk cId="267061122" sldId="289"/>
            <ac:spMk id="4" creationId="{7E9FBFC8-884E-1144-8994-97CB13C894C7}"/>
          </ac:spMkLst>
        </pc:spChg>
      </pc:sldChg>
      <pc:sldChg chg="modSp add del">
        <pc:chgData name="WINDRIDGE Philip" userId="a20730c1-1805-4191-9c68-6e52c8725e9f" providerId="ADAL" clId="{D34473FB-2FAF-5B44-BD60-293A0B06C8E2}" dt="2020-09-07T13:07:35.168" v="43" actId="2696"/>
        <pc:sldMkLst>
          <pc:docMk/>
          <pc:sldMk cId="4069947284" sldId="289"/>
        </pc:sldMkLst>
        <pc:spChg chg="mod">
          <ac:chgData name="WINDRIDGE Philip" userId="a20730c1-1805-4191-9c68-6e52c8725e9f" providerId="ADAL" clId="{D34473FB-2FAF-5B44-BD60-293A0B06C8E2}" dt="2020-09-07T13:07:15.268" v="0"/>
          <ac:spMkLst>
            <pc:docMk/>
            <pc:sldMk cId="4069947284" sldId="289"/>
            <ac:spMk id="3" creationId="{007EB33A-E9EA-724C-963A-2B2A57CDDBEB}"/>
          </ac:spMkLst>
        </pc:spChg>
        <pc:spChg chg="mod">
          <ac:chgData name="WINDRIDGE Philip" userId="a20730c1-1805-4191-9c68-6e52c8725e9f" providerId="ADAL" clId="{D34473FB-2FAF-5B44-BD60-293A0B06C8E2}" dt="2020-09-07T13:07:15.268" v="0"/>
          <ac:spMkLst>
            <pc:docMk/>
            <pc:sldMk cId="4069947284" sldId="289"/>
            <ac:spMk id="4" creationId="{7E9FBFC8-884E-1144-8994-97CB13C894C7}"/>
          </ac:spMkLst>
        </pc:spChg>
      </pc:sldChg>
      <pc:sldChg chg="add">
        <pc:chgData name="WINDRIDGE Philip" userId="a20730c1-1805-4191-9c68-6e52c8725e9f" providerId="ADAL" clId="{D34473FB-2FAF-5B44-BD60-293A0B06C8E2}" dt="2020-09-07T13:36:56.340" v="233" actId="2890"/>
        <pc:sldMkLst>
          <pc:docMk/>
          <pc:sldMk cId="4128421590" sldId="290"/>
        </pc:sldMkLst>
      </pc:sldChg>
      <pc:sldChg chg="add">
        <pc:chgData name="WINDRIDGE Philip" userId="a20730c1-1805-4191-9c68-6e52c8725e9f" providerId="ADAL" clId="{D34473FB-2FAF-5B44-BD60-293A0B06C8E2}" dt="2020-09-07T13:37:31.216" v="239" actId="2890"/>
        <pc:sldMkLst>
          <pc:docMk/>
          <pc:sldMk cId="63370418" sldId="291"/>
        </pc:sldMkLst>
      </pc:sldChg>
      <pc:sldChg chg="add">
        <pc:chgData name="WINDRIDGE Philip" userId="a20730c1-1805-4191-9c68-6e52c8725e9f" providerId="ADAL" clId="{D34473FB-2FAF-5B44-BD60-293A0B06C8E2}" dt="2020-09-07T13:40:35.051" v="253" actId="2890"/>
        <pc:sldMkLst>
          <pc:docMk/>
          <pc:sldMk cId="1089613359" sldId="292"/>
        </pc:sldMkLst>
      </pc:sldChg>
      <pc:sldChg chg="add">
        <pc:chgData name="WINDRIDGE Philip" userId="a20730c1-1805-4191-9c68-6e52c8725e9f" providerId="ADAL" clId="{D34473FB-2FAF-5B44-BD60-293A0B06C8E2}" dt="2020-09-07T13:41:23.505" v="259" actId="2890"/>
        <pc:sldMkLst>
          <pc:docMk/>
          <pc:sldMk cId="278541141" sldId="293"/>
        </pc:sldMkLst>
      </pc:sldChg>
      <pc:sldChg chg="addSp delSp modSp add mod">
        <pc:chgData name="WINDRIDGE Philip" userId="a20730c1-1805-4191-9c68-6e52c8725e9f" providerId="ADAL" clId="{D34473FB-2FAF-5B44-BD60-293A0B06C8E2}" dt="2020-09-07T13:43:59.637" v="269" actId="478"/>
        <pc:sldMkLst>
          <pc:docMk/>
          <pc:sldMk cId="2220003641" sldId="294"/>
        </pc:sldMkLst>
        <pc:spChg chg="del">
          <ac:chgData name="WINDRIDGE Philip" userId="a20730c1-1805-4191-9c68-6e52c8725e9f" providerId="ADAL" clId="{D34473FB-2FAF-5B44-BD60-293A0B06C8E2}" dt="2020-09-07T13:43:59.637" v="269" actId="478"/>
          <ac:spMkLst>
            <pc:docMk/>
            <pc:sldMk cId="2220003641" sldId="294"/>
            <ac:spMk id="18" creationId="{DF157313-D659-9144-8A0F-A36096AA1402}"/>
          </ac:spMkLst>
        </pc:spChg>
        <pc:spChg chg="add mod">
          <ac:chgData name="WINDRIDGE Philip" userId="a20730c1-1805-4191-9c68-6e52c8725e9f" providerId="ADAL" clId="{D34473FB-2FAF-5B44-BD60-293A0B06C8E2}" dt="2020-09-07T13:43:12.391" v="265" actId="692"/>
          <ac:spMkLst>
            <pc:docMk/>
            <pc:sldMk cId="2220003641" sldId="294"/>
            <ac:spMk id="19" creationId="{55915C39-2C44-844F-AFB6-6E9EC360E6E5}"/>
          </ac:spMkLst>
        </pc:spChg>
        <pc:spChg chg="add mod">
          <ac:chgData name="WINDRIDGE Philip" userId="a20730c1-1805-4191-9c68-6e52c8725e9f" providerId="ADAL" clId="{D34473FB-2FAF-5B44-BD60-293A0B06C8E2}" dt="2020-09-07T13:42:45.467" v="263" actId="14100"/>
          <ac:spMkLst>
            <pc:docMk/>
            <pc:sldMk cId="2220003641" sldId="294"/>
            <ac:spMk id="21" creationId="{9397EEF2-B5CF-6742-9653-5C8B954002B0}"/>
          </ac:spMkLst>
        </pc:spChg>
        <pc:spChg chg="add mod">
          <ac:chgData name="WINDRIDGE Philip" userId="a20730c1-1805-4191-9c68-6e52c8725e9f" providerId="ADAL" clId="{D34473FB-2FAF-5B44-BD60-293A0B06C8E2}" dt="2020-09-07T13:43:17.872" v="266" actId="207"/>
          <ac:spMkLst>
            <pc:docMk/>
            <pc:sldMk cId="2220003641" sldId="294"/>
            <ac:spMk id="22" creationId="{A0CAA96E-9639-2944-849B-F903B1220D5B}"/>
          </ac:spMkLst>
        </pc:spChg>
        <pc:cxnChg chg="add mod">
          <ac:chgData name="WINDRIDGE Philip" userId="a20730c1-1805-4191-9c68-6e52c8725e9f" providerId="ADAL" clId="{D34473FB-2FAF-5B44-BD60-293A0B06C8E2}" dt="2020-09-07T13:43:12.391" v="265" actId="692"/>
          <ac:cxnSpMkLst>
            <pc:docMk/>
            <pc:sldMk cId="2220003641" sldId="294"/>
            <ac:cxnSpMk id="23" creationId="{7197595B-5058-5C4B-A392-BC3653AE12D4}"/>
          </ac:cxnSpMkLst>
        </pc:cxnChg>
      </pc:sldChg>
      <pc:sldChg chg="add">
        <pc:chgData name="WINDRIDGE Philip" userId="a20730c1-1805-4191-9c68-6e52c8725e9f" providerId="ADAL" clId="{D34473FB-2FAF-5B44-BD60-293A0B06C8E2}" dt="2020-09-07T13:44:20.860" v="271" actId="2890"/>
        <pc:sldMkLst>
          <pc:docMk/>
          <pc:sldMk cId="3783711098" sldId="295"/>
        </pc:sldMkLst>
      </pc:sldChg>
      <pc:sldChg chg="del">
        <pc:chgData name="WINDRIDGE Philip" userId="a20730c1-1805-4191-9c68-6e52c8725e9f" providerId="ADAL" clId="{D34473FB-2FAF-5B44-BD60-293A0B06C8E2}" dt="2020-09-07T13:07:34.825" v="23" actId="2696"/>
        <pc:sldMkLst>
          <pc:docMk/>
          <pc:sldMk cId="231719908" sldId="315"/>
        </pc:sldMkLst>
      </pc:sldChg>
      <pc:sldChg chg="del">
        <pc:chgData name="WINDRIDGE Philip" userId="a20730c1-1805-4191-9c68-6e52c8725e9f" providerId="ADAL" clId="{D34473FB-2FAF-5B44-BD60-293A0B06C8E2}" dt="2020-09-07T13:07:34.799" v="21" actId="2696"/>
        <pc:sldMkLst>
          <pc:docMk/>
          <pc:sldMk cId="2465639242" sldId="321"/>
        </pc:sldMkLst>
      </pc:sldChg>
      <pc:sldChg chg="del">
        <pc:chgData name="WINDRIDGE Philip" userId="a20730c1-1805-4191-9c68-6e52c8725e9f" providerId="ADAL" clId="{D34473FB-2FAF-5B44-BD60-293A0B06C8E2}" dt="2020-09-07T13:07:34.618" v="11" actId="2696"/>
        <pc:sldMkLst>
          <pc:docMk/>
          <pc:sldMk cId="3635388209" sldId="322"/>
        </pc:sldMkLst>
      </pc:sldChg>
      <pc:sldChg chg="del">
        <pc:chgData name="WINDRIDGE Philip" userId="a20730c1-1805-4191-9c68-6e52c8725e9f" providerId="ADAL" clId="{D34473FB-2FAF-5B44-BD60-293A0B06C8E2}" dt="2020-09-07T13:07:34.513" v="6" actId="2696"/>
        <pc:sldMkLst>
          <pc:docMk/>
          <pc:sldMk cId="3044159735" sldId="323"/>
        </pc:sldMkLst>
      </pc:sldChg>
      <pc:sldChg chg="del">
        <pc:chgData name="WINDRIDGE Philip" userId="a20730c1-1805-4191-9c68-6e52c8725e9f" providerId="ADAL" clId="{D34473FB-2FAF-5B44-BD60-293A0B06C8E2}" dt="2020-09-07T13:07:34.586" v="9" actId="2696"/>
        <pc:sldMkLst>
          <pc:docMk/>
          <pc:sldMk cId="3405956913" sldId="324"/>
        </pc:sldMkLst>
      </pc:sldChg>
      <pc:sldChg chg="del">
        <pc:chgData name="WINDRIDGE Philip" userId="a20730c1-1805-4191-9c68-6e52c8725e9f" providerId="ADAL" clId="{D34473FB-2FAF-5B44-BD60-293A0B06C8E2}" dt="2020-09-07T13:07:34.777" v="20" actId="2696"/>
        <pc:sldMkLst>
          <pc:docMk/>
          <pc:sldMk cId="1132921649" sldId="337"/>
        </pc:sldMkLst>
      </pc:sldChg>
      <pc:sldChg chg="del">
        <pc:chgData name="WINDRIDGE Philip" userId="a20730c1-1805-4191-9c68-6e52c8725e9f" providerId="ADAL" clId="{D34473FB-2FAF-5B44-BD60-293A0B06C8E2}" dt="2020-09-07T13:07:34.759" v="19" actId="2696"/>
        <pc:sldMkLst>
          <pc:docMk/>
          <pc:sldMk cId="2980539383" sldId="338"/>
        </pc:sldMkLst>
      </pc:sldChg>
      <pc:sldChg chg="del">
        <pc:chgData name="WINDRIDGE Philip" userId="a20730c1-1805-4191-9c68-6e52c8725e9f" providerId="ADAL" clId="{D34473FB-2FAF-5B44-BD60-293A0B06C8E2}" dt="2020-09-07T13:07:34.535" v="7" actId="2696"/>
        <pc:sldMkLst>
          <pc:docMk/>
          <pc:sldMk cId="3325668780" sldId="339"/>
        </pc:sldMkLst>
      </pc:sldChg>
      <pc:sldChg chg="del">
        <pc:chgData name="WINDRIDGE Philip" userId="a20730c1-1805-4191-9c68-6e52c8725e9f" providerId="ADAL" clId="{D34473FB-2FAF-5B44-BD60-293A0B06C8E2}" dt="2020-09-07T13:07:34.562" v="8" actId="2696"/>
        <pc:sldMkLst>
          <pc:docMk/>
          <pc:sldMk cId="2481487691" sldId="340"/>
        </pc:sldMkLst>
      </pc:sldChg>
      <pc:sldChg chg="del">
        <pc:chgData name="WINDRIDGE Philip" userId="a20730c1-1805-4191-9c68-6e52c8725e9f" providerId="ADAL" clId="{D34473FB-2FAF-5B44-BD60-293A0B06C8E2}" dt="2020-09-07T13:07:34.602" v="10" actId="2696"/>
        <pc:sldMkLst>
          <pc:docMk/>
          <pc:sldMk cId="3418876979" sldId="341"/>
        </pc:sldMkLst>
      </pc:sldChg>
      <pc:sldChg chg="del">
        <pc:chgData name="WINDRIDGE Philip" userId="a20730c1-1805-4191-9c68-6e52c8725e9f" providerId="ADAL" clId="{D34473FB-2FAF-5B44-BD60-293A0B06C8E2}" dt="2020-09-07T13:07:34.636" v="12" actId="2696"/>
        <pc:sldMkLst>
          <pc:docMk/>
          <pc:sldMk cId="2723260589" sldId="342"/>
        </pc:sldMkLst>
      </pc:sldChg>
      <pc:sldChg chg="del">
        <pc:chgData name="WINDRIDGE Philip" userId="a20730c1-1805-4191-9c68-6e52c8725e9f" providerId="ADAL" clId="{D34473FB-2FAF-5B44-BD60-293A0B06C8E2}" dt="2020-09-07T13:07:34.656" v="13" actId="2696"/>
        <pc:sldMkLst>
          <pc:docMk/>
          <pc:sldMk cId="1781686369" sldId="343"/>
        </pc:sldMkLst>
      </pc:sldChg>
      <pc:sldChg chg="del">
        <pc:chgData name="WINDRIDGE Philip" userId="a20730c1-1805-4191-9c68-6e52c8725e9f" providerId="ADAL" clId="{D34473FB-2FAF-5B44-BD60-293A0B06C8E2}" dt="2020-09-07T13:07:34.671" v="14" actId="2696"/>
        <pc:sldMkLst>
          <pc:docMk/>
          <pc:sldMk cId="1396055179" sldId="344"/>
        </pc:sldMkLst>
      </pc:sldChg>
      <pc:sldChg chg="del">
        <pc:chgData name="WINDRIDGE Philip" userId="a20730c1-1805-4191-9c68-6e52c8725e9f" providerId="ADAL" clId="{D34473FB-2FAF-5B44-BD60-293A0B06C8E2}" dt="2020-09-07T13:07:34.686" v="15" actId="2696"/>
        <pc:sldMkLst>
          <pc:docMk/>
          <pc:sldMk cId="271066500" sldId="345"/>
        </pc:sldMkLst>
      </pc:sldChg>
      <pc:sldChg chg="del">
        <pc:chgData name="WINDRIDGE Philip" userId="a20730c1-1805-4191-9c68-6e52c8725e9f" providerId="ADAL" clId="{D34473FB-2FAF-5B44-BD60-293A0B06C8E2}" dt="2020-09-07T13:07:34.703" v="16" actId="2696"/>
        <pc:sldMkLst>
          <pc:docMk/>
          <pc:sldMk cId="1191877690" sldId="346"/>
        </pc:sldMkLst>
      </pc:sldChg>
      <pc:sldChg chg="del">
        <pc:chgData name="WINDRIDGE Philip" userId="a20730c1-1805-4191-9c68-6e52c8725e9f" providerId="ADAL" clId="{D34473FB-2FAF-5B44-BD60-293A0B06C8E2}" dt="2020-09-07T13:07:34.719" v="17" actId="2696"/>
        <pc:sldMkLst>
          <pc:docMk/>
          <pc:sldMk cId="3031337728" sldId="347"/>
        </pc:sldMkLst>
      </pc:sldChg>
      <pc:sldChg chg="del">
        <pc:chgData name="WINDRIDGE Philip" userId="a20730c1-1805-4191-9c68-6e52c8725e9f" providerId="ADAL" clId="{D34473FB-2FAF-5B44-BD60-293A0B06C8E2}" dt="2020-09-07T13:07:34.743" v="18" actId="2696"/>
        <pc:sldMkLst>
          <pc:docMk/>
          <pc:sldMk cId="3360151425" sldId="348"/>
        </pc:sldMkLst>
      </pc:sldChg>
      <pc:sldChg chg="del">
        <pc:chgData name="WINDRIDGE Philip" userId="a20730c1-1805-4191-9c68-6e52c8725e9f" providerId="ADAL" clId="{D34473FB-2FAF-5B44-BD60-293A0B06C8E2}" dt="2020-09-07T13:07:34.811" v="22" actId="2696"/>
        <pc:sldMkLst>
          <pc:docMk/>
          <pc:sldMk cId="1799869904" sldId="349"/>
        </pc:sldMkLst>
      </pc:sldChg>
      <pc:sldChg chg="add del">
        <pc:chgData name="WINDRIDGE Philip" userId="a20730c1-1805-4191-9c68-6e52c8725e9f" providerId="ADAL" clId="{D34473FB-2FAF-5B44-BD60-293A0B06C8E2}" dt="2020-09-07T13:07:34.862" v="26" actId="2696"/>
        <pc:sldMkLst>
          <pc:docMk/>
          <pc:sldMk cId="78986696" sldId="350"/>
        </pc:sldMkLst>
      </pc:sldChg>
      <pc:sldChg chg="modSp add del">
        <pc:chgData name="WINDRIDGE Philip" userId="a20730c1-1805-4191-9c68-6e52c8725e9f" providerId="ADAL" clId="{D34473FB-2FAF-5B44-BD60-293A0B06C8E2}" dt="2020-09-07T13:07:34.881" v="27" actId="2696"/>
        <pc:sldMkLst>
          <pc:docMk/>
          <pc:sldMk cId="3525637576" sldId="351"/>
        </pc:sldMkLst>
        <pc:spChg chg="mod">
          <ac:chgData name="WINDRIDGE Philip" userId="a20730c1-1805-4191-9c68-6e52c8725e9f" providerId="ADAL" clId="{D34473FB-2FAF-5B44-BD60-293A0B06C8E2}" dt="2020-09-07T13:07:15.268" v="0"/>
          <ac:spMkLst>
            <pc:docMk/>
            <pc:sldMk cId="3525637576" sldId="351"/>
            <ac:spMk id="4" creationId="{C81207FE-C988-5D4A-8CDF-4F72C3604B95}"/>
          </ac:spMkLst>
        </pc:spChg>
        <pc:spChg chg="mod">
          <ac:chgData name="WINDRIDGE Philip" userId="a20730c1-1805-4191-9c68-6e52c8725e9f" providerId="ADAL" clId="{D34473FB-2FAF-5B44-BD60-293A0B06C8E2}" dt="2020-09-07T13:07:15.268" v="0"/>
          <ac:spMkLst>
            <pc:docMk/>
            <pc:sldMk cId="3525637576" sldId="351"/>
            <ac:spMk id="5" creationId="{0E011AF6-2938-3748-BE02-9C47CFD3FE23}"/>
          </ac:spMkLst>
        </pc:spChg>
      </pc:sldChg>
      <pc:sldChg chg="modSp add del">
        <pc:chgData name="WINDRIDGE Philip" userId="a20730c1-1805-4191-9c68-6e52c8725e9f" providerId="ADAL" clId="{D34473FB-2FAF-5B44-BD60-293A0B06C8E2}" dt="2020-09-07T13:07:35.376" v="55" actId="2696"/>
        <pc:sldMkLst>
          <pc:docMk/>
          <pc:sldMk cId="59920440" sldId="352"/>
        </pc:sldMkLst>
        <pc:spChg chg="mod">
          <ac:chgData name="WINDRIDGE Philip" userId="a20730c1-1805-4191-9c68-6e52c8725e9f" providerId="ADAL" clId="{D34473FB-2FAF-5B44-BD60-293A0B06C8E2}" dt="2020-09-07T13:07:15.268" v="0"/>
          <ac:spMkLst>
            <pc:docMk/>
            <pc:sldMk cId="59920440" sldId="352"/>
            <ac:spMk id="4" creationId="{F6C658D3-DEC3-4D41-8EC2-15DD92815BA3}"/>
          </ac:spMkLst>
        </pc:spChg>
        <pc:spChg chg="mod">
          <ac:chgData name="WINDRIDGE Philip" userId="a20730c1-1805-4191-9c68-6e52c8725e9f" providerId="ADAL" clId="{D34473FB-2FAF-5B44-BD60-293A0B06C8E2}" dt="2020-09-07T13:07:15.268" v="0"/>
          <ac:spMkLst>
            <pc:docMk/>
            <pc:sldMk cId="59920440" sldId="352"/>
            <ac:spMk id="5" creationId="{C43850E0-3218-4041-AEDF-1F0C5A34E004}"/>
          </ac:spMkLst>
        </pc:spChg>
      </pc:sldChg>
      <pc:sldChg chg="modSp add del">
        <pc:chgData name="WINDRIDGE Philip" userId="a20730c1-1805-4191-9c68-6e52c8725e9f" providerId="ADAL" clId="{D34473FB-2FAF-5B44-BD60-293A0B06C8E2}" dt="2020-09-07T13:07:35.385" v="56" actId="2696"/>
        <pc:sldMkLst>
          <pc:docMk/>
          <pc:sldMk cId="2192287017" sldId="353"/>
        </pc:sldMkLst>
        <pc:spChg chg="mod">
          <ac:chgData name="WINDRIDGE Philip" userId="a20730c1-1805-4191-9c68-6e52c8725e9f" providerId="ADAL" clId="{D34473FB-2FAF-5B44-BD60-293A0B06C8E2}" dt="2020-09-07T13:07:15.268" v="0"/>
          <ac:spMkLst>
            <pc:docMk/>
            <pc:sldMk cId="2192287017" sldId="353"/>
            <ac:spMk id="4" creationId="{90309BC8-D95C-7240-A14B-5A952E227585}"/>
          </ac:spMkLst>
        </pc:spChg>
        <pc:spChg chg="mod">
          <ac:chgData name="WINDRIDGE Philip" userId="a20730c1-1805-4191-9c68-6e52c8725e9f" providerId="ADAL" clId="{D34473FB-2FAF-5B44-BD60-293A0B06C8E2}" dt="2020-09-07T13:07:15.268" v="0"/>
          <ac:spMkLst>
            <pc:docMk/>
            <pc:sldMk cId="2192287017" sldId="353"/>
            <ac:spMk id="5" creationId="{5D29342B-937D-7540-83EC-F31C864F6A23}"/>
          </ac:spMkLst>
        </pc:spChg>
      </pc:sldChg>
      <pc:sldChg chg="add del">
        <pc:chgData name="WINDRIDGE Philip" userId="a20730c1-1805-4191-9c68-6e52c8725e9f" providerId="ADAL" clId="{D34473FB-2FAF-5B44-BD60-293A0B06C8E2}" dt="2020-09-07T13:07:35.399" v="57" actId="2696"/>
        <pc:sldMkLst>
          <pc:docMk/>
          <pc:sldMk cId="2710711377" sldId="354"/>
        </pc:sldMkLst>
      </pc:sldChg>
      <pc:sldChg chg="modSp add del">
        <pc:chgData name="WINDRIDGE Philip" userId="a20730c1-1805-4191-9c68-6e52c8725e9f" providerId="ADAL" clId="{D34473FB-2FAF-5B44-BD60-293A0B06C8E2}" dt="2020-09-07T13:07:35.416" v="58" actId="2696"/>
        <pc:sldMkLst>
          <pc:docMk/>
          <pc:sldMk cId="4002194408" sldId="355"/>
        </pc:sldMkLst>
        <pc:spChg chg="mod">
          <ac:chgData name="WINDRIDGE Philip" userId="a20730c1-1805-4191-9c68-6e52c8725e9f" providerId="ADAL" clId="{D34473FB-2FAF-5B44-BD60-293A0B06C8E2}" dt="2020-09-07T13:07:25.473" v="2"/>
          <ac:spMkLst>
            <pc:docMk/>
            <pc:sldMk cId="4002194408" sldId="355"/>
            <ac:spMk id="4" creationId="{C81207FE-C988-5D4A-8CDF-4F72C3604B95}"/>
          </ac:spMkLst>
        </pc:spChg>
        <pc:spChg chg="mod">
          <ac:chgData name="WINDRIDGE Philip" userId="a20730c1-1805-4191-9c68-6e52c8725e9f" providerId="ADAL" clId="{D34473FB-2FAF-5B44-BD60-293A0B06C8E2}" dt="2020-09-07T13:07:25.473" v="2"/>
          <ac:spMkLst>
            <pc:docMk/>
            <pc:sldMk cId="4002194408" sldId="355"/>
            <ac:spMk id="5" creationId="{0E011AF6-2938-3748-BE02-9C47CFD3FE23}"/>
          </ac:spMkLst>
        </pc:spChg>
      </pc:sldChg>
      <pc:sldChg chg="modSp add del">
        <pc:chgData name="WINDRIDGE Philip" userId="a20730c1-1805-4191-9c68-6e52c8725e9f" providerId="ADAL" clId="{D34473FB-2FAF-5B44-BD60-293A0B06C8E2}" dt="2020-09-07T13:07:35.440" v="59" actId="2696"/>
        <pc:sldMkLst>
          <pc:docMk/>
          <pc:sldMk cId="2347261815" sldId="356"/>
        </pc:sldMkLst>
        <pc:spChg chg="mod">
          <ac:chgData name="WINDRIDGE Philip" userId="a20730c1-1805-4191-9c68-6e52c8725e9f" providerId="ADAL" clId="{D34473FB-2FAF-5B44-BD60-293A0B06C8E2}" dt="2020-09-07T13:07:25.473" v="2"/>
          <ac:spMkLst>
            <pc:docMk/>
            <pc:sldMk cId="2347261815" sldId="356"/>
            <ac:spMk id="3" creationId="{968ED891-4BBF-604B-9585-D145A8FA7B44}"/>
          </ac:spMkLst>
        </pc:spChg>
        <pc:spChg chg="mod">
          <ac:chgData name="WINDRIDGE Philip" userId="a20730c1-1805-4191-9c68-6e52c8725e9f" providerId="ADAL" clId="{D34473FB-2FAF-5B44-BD60-293A0B06C8E2}" dt="2020-09-07T13:07:25.473" v="2"/>
          <ac:spMkLst>
            <pc:docMk/>
            <pc:sldMk cId="2347261815" sldId="356"/>
            <ac:spMk id="4" creationId="{4DD292E5-EB1A-8341-88ED-25DCADE5431A}"/>
          </ac:spMkLst>
        </pc:spChg>
      </pc:sldChg>
      <pc:sldChg chg="modSp add del">
        <pc:chgData name="WINDRIDGE Philip" userId="a20730c1-1805-4191-9c68-6e52c8725e9f" providerId="ADAL" clId="{D34473FB-2FAF-5B44-BD60-293A0B06C8E2}" dt="2020-09-07T13:07:35.463" v="60" actId="2696"/>
        <pc:sldMkLst>
          <pc:docMk/>
          <pc:sldMk cId="2586728168" sldId="357"/>
        </pc:sldMkLst>
        <pc:spChg chg="mod">
          <ac:chgData name="WINDRIDGE Philip" userId="a20730c1-1805-4191-9c68-6e52c8725e9f" providerId="ADAL" clId="{D34473FB-2FAF-5B44-BD60-293A0B06C8E2}" dt="2020-09-07T13:07:25.473" v="2"/>
          <ac:spMkLst>
            <pc:docMk/>
            <pc:sldMk cId="2586728168" sldId="357"/>
            <ac:spMk id="3" creationId="{968ED891-4BBF-604B-9585-D145A8FA7B44}"/>
          </ac:spMkLst>
        </pc:spChg>
        <pc:spChg chg="mod">
          <ac:chgData name="WINDRIDGE Philip" userId="a20730c1-1805-4191-9c68-6e52c8725e9f" providerId="ADAL" clId="{D34473FB-2FAF-5B44-BD60-293A0B06C8E2}" dt="2020-09-07T13:07:25.473" v="2"/>
          <ac:spMkLst>
            <pc:docMk/>
            <pc:sldMk cId="2586728168" sldId="357"/>
            <ac:spMk id="4" creationId="{4DD292E5-EB1A-8341-88ED-25DCADE5431A}"/>
          </ac:spMkLst>
        </pc:spChg>
      </pc:sldChg>
      <pc:sldChg chg="modSp add del">
        <pc:chgData name="WINDRIDGE Philip" userId="a20730c1-1805-4191-9c68-6e52c8725e9f" providerId="ADAL" clId="{D34473FB-2FAF-5B44-BD60-293A0B06C8E2}" dt="2020-09-07T13:07:35.489" v="61" actId="2696"/>
        <pc:sldMkLst>
          <pc:docMk/>
          <pc:sldMk cId="4037326137" sldId="358"/>
        </pc:sldMkLst>
        <pc:spChg chg="mod">
          <ac:chgData name="WINDRIDGE Philip" userId="a20730c1-1805-4191-9c68-6e52c8725e9f" providerId="ADAL" clId="{D34473FB-2FAF-5B44-BD60-293A0B06C8E2}" dt="2020-09-07T13:07:25.473" v="2"/>
          <ac:spMkLst>
            <pc:docMk/>
            <pc:sldMk cId="4037326137" sldId="358"/>
            <ac:spMk id="3" creationId="{968ED891-4BBF-604B-9585-D145A8FA7B44}"/>
          </ac:spMkLst>
        </pc:spChg>
        <pc:spChg chg="mod">
          <ac:chgData name="WINDRIDGE Philip" userId="a20730c1-1805-4191-9c68-6e52c8725e9f" providerId="ADAL" clId="{D34473FB-2FAF-5B44-BD60-293A0B06C8E2}" dt="2020-09-07T13:07:25.473" v="2"/>
          <ac:spMkLst>
            <pc:docMk/>
            <pc:sldMk cId="4037326137" sldId="358"/>
            <ac:spMk id="4" creationId="{4DD292E5-EB1A-8341-88ED-25DCADE5431A}"/>
          </ac:spMkLst>
        </pc:spChg>
      </pc:sldChg>
      <pc:sldChg chg="modSp add del">
        <pc:chgData name="WINDRIDGE Philip" userId="a20730c1-1805-4191-9c68-6e52c8725e9f" providerId="ADAL" clId="{D34473FB-2FAF-5B44-BD60-293A0B06C8E2}" dt="2020-09-07T13:07:35.506" v="62" actId="2696"/>
        <pc:sldMkLst>
          <pc:docMk/>
          <pc:sldMk cId="3019594845" sldId="359"/>
        </pc:sldMkLst>
        <pc:spChg chg="mod">
          <ac:chgData name="WINDRIDGE Philip" userId="a20730c1-1805-4191-9c68-6e52c8725e9f" providerId="ADAL" clId="{D34473FB-2FAF-5B44-BD60-293A0B06C8E2}" dt="2020-09-07T13:07:25.473" v="2"/>
          <ac:spMkLst>
            <pc:docMk/>
            <pc:sldMk cId="3019594845" sldId="359"/>
            <ac:spMk id="3" creationId="{968ED891-4BBF-604B-9585-D145A8FA7B44}"/>
          </ac:spMkLst>
        </pc:spChg>
        <pc:spChg chg="mod">
          <ac:chgData name="WINDRIDGE Philip" userId="a20730c1-1805-4191-9c68-6e52c8725e9f" providerId="ADAL" clId="{D34473FB-2FAF-5B44-BD60-293A0B06C8E2}" dt="2020-09-07T13:07:25.473" v="2"/>
          <ac:spMkLst>
            <pc:docMk/>
            <pc:sldMk cId="3019594845" sldId="359"/>
            <ac:spMk id="4" creationId="{4DD292E5-EB1A-8341-88ED-25DCADE5431A}"/>
          </ac:spMkLst>
        </pc:spChg>
      </pc:sldChg>
      <pc:sldChg chg="modSp add del">
        <pc:chgData name="WINDRIDGE Philip" userId="a20730c1-1805-4191-9c68-6e52c8725e9f" providerId="ADAL" clId="{D34473FB-2FAF-5B44-BD60-293A0B06C8E2}" dt="2020-09-07T13:07:35.523" v="63" actId="2696"/>
        <pc:sldMkLst>
          <pc:docMk/>
          <pc:sldMk cId="3388779513" sldId="360"/>
        </pc:sldMkLst>
        <pc:spChg chg="mod">
          <ac:chgData name="WINDRIDGE Philip" userId="a20730c1-1805-4191-9c68-6e52c8725e9f" providerId="ADAL" clId="{D34473FB-2FAF-5B44-BD60-293A0B06C8E2}" dt="2020-09-07T13:07:25.473" v="2"/>
          <ac:spMkLst>
            <pc:docMk/>
            <pc:sldMk cId="3388779513" sldId="360"/>
            <ac:spMk id="3" creationId="{007EB33A-E9EA-724C-963A-2B2A57CDDBEB}"/>
          </ac:spMkLst>
        </pc:spChg>
        <pc:spChg chg="mod">
          <ac:chgData name="WINDRIDGE Philip" userId="a20730c1-1805-4191-9c68-6e52c8725e9f" providerId="ADAL" clId="{D34473FB-2FAF-5B44-BD60-293A0B06C8E2}" dt="2020-09-07T13:07:25.473" v="2"/>
          <ac:spMkLst>
            <pc:docMk/>
            <pc:sldMk cId="3388779513" sldId="360"/>
            <ac:spMk id="4" creationId="{7E9FBFC8-884E-1144-8994-97CB13C894C7}"/>
          </ac:spMkLst>
        </pc:spChg>
      </pc:sldChg>
      <pc:sldChg chg="modSp add del mod">
        <pc:chgData name="WINDRIDGE Philip" userId="a20730c1-1805-4191-9c68-6e52c8725e9f" providerId="ADAL" clId="{D34473FB-2FAF-5B44-BD60-293A0B06C8E2}" dt="2020-09-07T13:07:35.538" v="64" actId="2696"/>
        <pc:sldMkLst>
          <pc:docMk/>
          <pc:sldMk cId="650139363" sldId="361"/>
        </pc:sldMkLst>
        <pc:spChg chg="mod">
          <ac:chgData name="WINDRIDGE Philip" userId="a20730c1-1805-4191-9c68-6e52c8725e9f" providerId="ADAL" clId="{D34473FB-2FAF-5B44-BD60-293A0B06C8E2}" dt="2020-09-07T13:07:25.473" v="2"/>
          <ac:spMkLst>
            <pc:docMk/>
            <pc:sldMk cId="650139363" sldId="361"/>
            <ac:spMk id="3" creationId="{007EB33A-E9EA-724C-963A-2B2A57CDDBEB}"/>
          </ac:spMkLst>
        </pc:spChg>
        <pc:spChg chg="mod">
          <ac:chgData name="WINDRIDGE Philip" userId="a20730c1-1805-4191-9c68-6e52c8725e9f" providerId="ADAL" clId="{D34473FB-2FAF-5B44-BD60-293A0B06C8E2}" dt="2020-09-07T13:07:25.473" v="2"/>
          <ac:spMkLst>
            <pc:docMk/>
            <pc:sldMk cId="650139363" sldId="361"/>
            <ac:spMk id="4" creationId="{7E9FBFC8-884E-1144-8994-97CB13C894C7}"/>
          </ac:spMkLst>
        </pc:spChg>
        <pc:spChg chg="mod">
          <ac:chgData name="WINDRIDGE Philip" userId="a20730c1-1805-4191-9c68-6e52c8725e9f" providerId="ADAL" clId="{D34473FB-2FAF-5B44-BD60-293A0B06C8E2}" dt="2020-09-07T13:07:25.829" v="3" actId="27636"/>
          <ac:spMkLst>
            <pc:docMk/>
            <pc:sldMk cId="650139363" sldId="361"/>
            <ac:spMk id="15" creationId="{D2C092E9-FDB7-134E-9DDA-503E9D8673E5}"/>
          </ac:spMkLst>
        </pc:spChg>
      </pc:sldChg>
      <pc:sldChg chg="modSp add del">
        <pc:chgData name="WINDRIDGE Philip" userId="a20730c1-1805-4191-9c68-6e52c8725e9f" providerId="ADAL" clId="{D34473FB-2FAF-5B44-BD60-293A0B06C8E2}" dt="2020-09-07T13:07:35.553" v="65" actId="2696"/>
        <pc:sldMkLst>
          <pc:docMk/>
          <pc:sldMk cId="292876823" sldId="362"/>
        </pc:sldMkLst>
        <pc:spChg chg="mod">
          <ac:chgData name="WINDRIDGE Philip" userId="a20730c1-1805-4191-9c68-6e52c8725e9f" providerId="ADAL" clId="{D34473FB-2FAF-5B44-BD60-293A0B06C8E2}" dt="2020-09-07T13:07:25.473" v="2"/>
          <ac:spMkLst>
            <pc:docMk/>
            <pc:sldMk cId="292876823" sldId="362"/>
            <ac:spMk id="3" creationId="{007EB33A-E9EA-724C-963A-2B2A57CDDBEB}"/>
          </ac:spMkLst>
        </pc:spChg>
        <pc:spChg chg="mod">
          <ac:chgData name="WINDRIDGE Philip" userId="a20730c1-1805-4191-9c68-6e52c8725e9f" providerId="ADAL" clId="{D34473FB-2FAF-5B44-BD60-293A0B06C8E2}" dt="2020-09-07T13:07:25.473" v="2"/>
          <ac:spMkLst>
            <pc:docMk/>
            <pc:sldMk cId="292876823" sldId="362"/>
            <ac:spMk id="4" creationId="{7E9FBFC8-884E-1144-8994-97CB13C894C7}"/>
          </ac:spMkLst>
        </pc:spChg>
      </pc:sldChg>
      <pc:sldChg chg="modSp add del">
        <pc:chgData name="WINDRIDGE Philip" userId="a20730c1-1805-4191-9c68-6e52c8725e9f" providerId="ADAL" clId="{D34473FB-2FAF-5B44-BD60-293A0B06C8E2}" dt="2020-09-07T13:07:35.566" v="66" actId="2696"/>
        <pc:sldMkLst>
          <pc:docMk/>
          <pc:sldMk cId="3265978489" sldId="363"/>
        </pc:sldMkLst>
        <pc:spChg chg="mod">
          <ac:chgData name="WINDRIDGE Philip" userId="a20730c1-1805-4191-9c68-6e52c8725e9f" providerId="ADAL" clId="{D34473FB-2FAF-5B44-BD60-293A0B06C8E2}" dt="2020-09-07T13:07:25.473" v="2"/>
          <ac:spMkLst>
            <pc:docMk/>
            <pc:sldMk cId="3265978489" sldId="363"/>
            <ac:spMk id="3" creationId="{007EB33A-E9EA-724C-963A-2B2A57CDDBEB}"/>
          </ac:spMkLst>
        </pc:spChg>
        <pc:spChg chg="mod">
          <ac:chgData name="WINDRIDGE Philip" userId="a20730c1-1805-4191-9c68-6e52c8725e9f" providerId="ADAL" clId="{D34473FB-2FAF-5B44-BD60-293A0B06C8E2}" dt="2020-09-07T13:07:25.473" v="2"/>
          <ac:spMkLst>
            <pc:docMk/>
            <pc:sldMk cId="3265978489" sldId="363"/>
            <ac:spMk id="4" creationId="{7E9FBFC8-884E-1144-8994-97CB13C894C7}"/>
          </ac:spMkLst>
        </pc:spChg>
      </pc:sldChg>
      <pc:sldChg chg="modSp add del">
        <pc:chgData name="WINDRIDGE Philip" userId="a20730c1-1805-4191-9c68-6e52c8725e9f" providerId="ADAL" clId="{D34473FB-2FAF-5B44-BD60-293A0B06C8E2}" dt="2020-09-07T13:07:35.582" v="67" actId="2696"/>
        <pc:sldMkLst>
          <pc:docMk/>
          <pc:sldMk cId="1959539548" sldId="364"/>
        </pc:sldMkLst>
        <pc:spChg chg="mod">
          <ac:chgData name="WINDRIDGE Philip" userId="a20730c1-1805-4191-9c68-6e52c8725e9f" providerId="ADAL" clId="{D34473FB-2FAF-5B44-BD60-293A0B06C8E2}" dt="2020-09-07T13:07:25.473" v="2"/>
          <ac:spMkLst>
            <pc:docMk/>
            <pc:sldMk cId="1959539548" sldId="364"/>
            <ac:spMk id="3" creationId="{007EB33A-E9EA-724C-963A-2B2A57CDDBEB}"/>
          </ac:spMkLst>
        </pc:spChg>
        <pc:spChg chg="mod">
          <ac:chgData name="WINDRIDGE Philip" userId="a20730c1-1805-4191-9c68-6e52c8725e9f" providerId="ADAL" clId="{D34473FB-2FAF-5B44-BD60-293A0B06C8E2}" dt="2020-09-07T13:07:25.473" v="2"/>
          <ac:spMkLst>
            <pc:docMk/>
            <pc:sldMk cId="1959539548" sldId="364"/>
            <ac:spMk id="4" creationId="{7E9FBFC8-884E-1144-8994-97CB13C894C7}"/>
          </ac:spMkLst>
        </pc:spChg>
      </pc:sldChg>
      <pc:sldChg chg="modSp add del">
        <pc:chgData name="WINDRIDGE Philip" userId="a20730c1-1805-4191-9c68-6e52c8725e9f" providerId="ADAL" clId="{D34473FB-2FAF-5B44-BD60-293A0B06C8E2}" dt="2020-09-07T13:07:35.595" v="68" actId="2696"/>
        <pc:sldMkLst>
          <pc:docMk/>
          <pc:sldMk cId="911194973" sldId="365"/>
        </pc:sldMkLst>
        <pc:spChg chg="mod">
          <ac:chgData name="WINDRIDGE Philip" userId="a20730c1-1805-4191-9c68-6e52c8725e9f" providerId="ADAL" clId="{D34473FB-2FAF-5B44-BD60-293A0B06C8E2}" dt="2020-09-07T13:07:25.473" v="2"/>
          <ac:spMkLst>
            <pc:docMk/>
            <pc:sldMk cId="911194973" sldId="365"/>
            <ac:spMk id="3" creationId="{007EB33A-E9EA-724C-963A-2B2A57CDDBEB}"/>
          </ac:spMkLst>
        </pc:spChg>
        <pc:spChg chg="mod">
          <ac:chgData name="WINDRIDGE Philip" userId="a20730c1-1805-4191-9c68-6e52c8725e9f" providerId="ADAL" clId="{D34473FB-2FAF-5B44-BD60-293A0B06C8E2}" dt="2020-09-07T13:07:25.473" v="2"/>
          <ac:spMkLst>
            <pc:docMk/>
            <pc:sldMk cId="911194973" sldId="365"/>
            <ac:spMk id="4" creationId="{7E9FBFC8-884E-1144-8994-97CB13C894C7}"/>
          </ac:spMkLst>
        </pc:spChg>
      </pc:sldChg>
      <pc:sldChg chg="modSp add del">
        <pc:chgData name="WINDRIDGE Philip" userId="a20730c1-1805-4191-9c68-6e52c8725e9f" providerId="ADAL" clId="{D34473FB-2FAF-5B44-BD60-293A0B06C8E2}" dt="2020-09-07T13:07:35.608" v="69" actId="2696"/>
        <pc:sldMkLst>
          <pc:docMk/>
          <pc:sldMk cId="694356207" sldId="366"/>
        </pc:sldMkLst>
        <pc:spChg chg="mod">
          <ac:chgData name="WINDRIDGE Philip" userId="a20730c1-1805-4191-9c68-6e52c8725e9f" providerId="ADAL" clId="{D34473FB-2FAF-5B44-BD60-293A0B06C8E2}" dt="2020-09-07T13:07:25.473" v="2"/>
          <ac:spMkLst>
            <pc:docMk/>
            <pc:sldMk cId="694356207" sldId="366"/>
            <ac:spMk id="3" creationId="{007EB33A-E9EA-724C-963A-2B2A57CDDBEB}"/>
          </ac:spMkLst>
        </pc:spChg>
        <pc:spChg chg="mod">
          <ac:chgData name="WINDRIDGE Philip" userId="a20730c1-1805-4191-9c68-6e52c8725e9f" providerId="ADAL" clId="{D34473FB-2FAF-5B44-BD60-293A0B06C8E2}" dt="2020-09-07T13:07:25.473" v="2"/>
          <ac:spMkLst>
            <pc:docMk/>
            <pc:sldMk cId="694356207" sldId="366"/>
            <ac:spMk id="4" creationId="{7E9FBFC8-884E-1144-8994-97CB13C894C7}"/>
          </ac:spMkLst>
        </pc:spChg>
      </pc:sldChg>
      <pc:sldChg chg="modSp add del">
        <pc:chgData name="WINDRIDGE Philip" userId="a20730c1-1805-4191-9c68-6e52c8725e9f" providerId="ADAL" clId="{D34473FB-2FAF-5B44-BD60-293A0B06C8E2}" dt="2020-09-07T13:07:35.621" v="70" actId="2696"/>
        <pc:sldMkLst>
          <pc:docMk/>
          <pc:sldMk cId="1671505731" sldId="367"/>
        </pc:sldMkLst>
        <pc:spChg chg="mod">
          <ac:chgData name="WINDRIDGE Philip" userId="a20730c1-1805-4191-9c68-6e52c8725e9f" providerId="ADAL" clId="{D34473FB-2FAF-5B44-BD60-293A0B06C8E2}" dt="2020-09-07T13:07:25.473" v="2"/>
          <ac:spMkLst>
            <pc:docMk/>
            <pc:sldMk cId="1671505731" sldId="367"/>
            <ac:spMk id="3" creationId="{007EB33A-E9EA-724C-963A-2B2A57CDDBEB}"/>
          </ac:spMkLst>
        </pc:spChg>
        <pc:spChg chg="mod">
          <ac:chgData name="WINDRIDGE Philip" userId="a20730c1-1805-4191-9c68-6e52c8725e9f" providerId="ADAL" clId="{D34473FB-2FAF-5B44-BD60-293A0B06C8E2}" dt="2020-09-07T13:07:25.473" v="2"/>
          <ac:spMkLst>
            <pc:docMk/>
            <pc:sldMk cId="1671505731" sldId="367"/>
            <ac:spMk id="4" creationId="{7E9FBFC8-884E-1144-8994-97CB13C894C7}"/>
          </ac:spMkLst>
        </pc:spChg>
      </pc:sldChg>
      <pc:sldChg chg="modSp add del">
        <pc:chgData name="WINDRIDGE Philip" userId="a20730c1-1805-4191-9c68-6e52c8725e9f" providerId="ADAL" clId="{D34473FB-2FAF-5B44-BD60-293A0B06C8E2}" dt="2020-09-07T13:07:35.632" v="71" actId="2696"/>
        <pc:sldMkLst>
          <pc:docMk/>
          <pc:sldMk cId="1555577266" sldId="368"/>
        </pc:sldMkLst>
        <pc:spChg chg="mod">
          <ac:chgData name="WINDRIDGE Philip" userId="a20730c1-1805-4191-9c68-6e52c8725e9f" providerId="ADAL" clId="{D34473FB-2FAF-5B44-BD60-293A0B06C8E2}" dt="2020-09-07T13:07:25.473" v="2"/>
          <ac:spMkLst>
            <pc:docMk/>
            <pc:sldMk cId="1555577266" sldId="368"/>
            <ac:spMk id="3" creationId="{007EB33A-E9EA-724C-963A-2B2A57CDDBEB}"/>
          </ac:spMkLst>
        </pc:spChg>
        <pc:spChg chg="mod">
          <ac:chgData name="WINDRIDGE Philip" userId="a20730c1-1805-4191-9c68-6e52c8725e9f" providerId="ADAL" clId="{D34473FB-2FAF-5B44-BD60-293A0B06C8E2}" dt="2020-09-07T13:07:25.473" v="2"/>
          <ac:spMkLst>
            <pc:docMk/>
            <pc:sldMk cId="1555577266" sldId="368"/>
            <ac:spMk id="4" creationId="{7E9FBFC8-884E-1144-8994-97CB13C894C7}"/>
          </ac:spMkLst>
        </pc:spChg>
      </pc:sldChg>
      <pc:sldChg chg="modSp add del">
        <pc:chgData name="WINDRIDGE Philip" userId="a20730c1-1805-4191-9c68-6e52c8725e9f" providerId="ADAL" clId="{D34473FB-2FAF-5B44-BD60-293A0B06C8E2}" dt="2020-09-07T13:07:35.647" v="72" actId="2696"/>
        <pc:sldMkLst>
          <pc:docMk/>
          <pc:sldMk cId="334964374" sldId="369"/>
        </pc:sldMkLst>
        <pc:spChg chg="mod">
          <ac:chgData name="WINDRIDGE Philip" userId="a20730c1-1805-4191-9c68-6e52c8725e9f" providerId="ADAL" clId="{D34473FB-2FAF-5B44-BD60-293A0B06C8E2}" dt="2020-09-07T13:07:25.473" v="2"/>
          <ac:spMkLst>
            <pc:docMk/>
            <pc:sldMk cId="334964374" sldId="369"/>
            <ac:spMk id="3" creationId="{007EB33A-E9EA-724C-963A-2B2A57CDDBEB}"/>
          </ac:spMkLst>
        </pc:spChg>
        <pc:spChg chg="mod">
          <ac:chgData name="WINDRIDGE Philip" userId="a20730c1-1805-4191-9c68-6e52c8725e9f" providerId="ADAL" clId="{D34473FB-2FAF-5B44-BD60-293A0B06C8E2}" dt="2020-09-07T13:07:25.473" v="2"/>
          <ac:spMkLst>
            <pc:docMk/>
            <pc:sldMk cId="334964374" sldId="369"/>
            <ac:spMk id="4" creationId="{7E9FBFC8-884E-1144-8994-97CB13C894C7}"/>
          </ac:spMkLst>
        </pc:spChg>
      </pc:sldChg>
      <pc:sldChg chg="modSp add del">
        <pc:chgData name="WINDRIDGE Philip" userId="a20730c1-1805-4191-9c68-6e52c8725e9f" providerId="ADAL" clId="{D34473FB-2FAF-5B44-BD60-293A0B06C8E2}" dt="2020-09-07T13:07:35.668" v="73" actId="2696"/>
        <pc:sldMkLst>
          <pc:docMk/>
          <pc:sldMk cId="2803652934" sldId="370"/>
        </pc:sldMkLst>
        <pc:spChg chg="mod">
          <ac:chgData name="WINDRIDGE Philip" userId="a20730c1-1805-4191-9c68-6e52c8725e9f" providerId="ADAL" clId="{D34473FB-2FAF-5B44-BD60-293A0B06C8E2}" dt="2020-09-07T13:07:25.473" v="2"/>
          <ac:spMkLst>
            <pc:docMk/>
            <pc:sldMk cId="2803652934" sldId="370"/>
            <ac:spMk id="3" creationId="{007EB33A-E9EA-724C-963A-2B2A57CDDBEB}"/>
          </ac:spMkLst>
        </pc:spChg>
        <pc:spChg chg="mod">
          <ac:chgData name="WINDRIDGE Philip" userId="a20730c1-1805-4191-9c68-6e52c8725e9f" providerId="ADAL" clId="{D34473FB-2FAF-5B44-BD60-293A0B06C8E2}" dt="2020-09-07T13:07:25.473" v="2"/>
          <ac:spMkLst>
            <pc:docMk/>
            <pc:sldMk cId="2803652934" sldId="370"/>
            <ac:spMk id="4" creationId="{7E9FBFC8-884E-1144-8994-97CB13C894C7}"/>
          </ac:spMkLst>
        </pc:spChg>
      </pc:sldChg>
      <pc:sldChg chg="modSp add del">
        <pc:chgData name="WINDRIDGE Philip" userId="a20730c1-1805-4191-9c68-6e52c8725e9f" providerId="ADAL" clId="{D34473FB-2FAF-5B44-BD60-293A0B06C8E2}" dt="2020-09-07T13:07:35.687" v="74" actId="2696"/>
        <pc:sldMkLst>
          <pc:docMk/>
          <pc:sldMk cId="2102154995" sldId="371"/>
        </pc:sldMkLst>
        <pc:spChg chg="mod">
          <ac:chgData name="WINDRIDGE Philip" userId="a20730c1-1805-4191-9c68-6e52c8725e9f" providerId="ADAL" clId="{D34473FB-2FAF-5B44-BD60-293A0B06C8E2}" dt="2020-09-07T13:07:25.473" v="2"/>
          <ac:spMkLst>
            <pc:docMk/>
            <pc:sldMk cId="2102154995" sldId="371"/>
            <ac:spMk id="3" creationId="{007EB33A-E9EA-724C-963A-2B2A57CDDBEB}"/>
          </ac:spMkLst>
        </pc:spChg>
        <pc:spChg chg="mod">
          <ac:chgData name="WINDRIDGE Philip" userId="a20730c1-1805-4191-9c68-6e52c8725e9f" providerId="ADAL" clId="{D34473FB-2FAF-5B44-BD60-293A0B06C8E2}" dt="2020-09-07T13:07:25.473" v="2"/>
          <ac:spMkLst>
            <pc:docMk/>
            <pc:sldMk cId="2102154995" sldId="371"/>
            <ac:spMk id="4" creationId="{7E9FBFC8-884E-1144-8994-97CB13C894C7}"/>
          </ac:spMkLst>
        </pc:spChg>
      </pc:sldChg>
      <pc:sldChg chg="modSp add del">
        <pc:chgData name="WINDRIDGE Philip" userId="a20730c1-1805-4191-9c68-6e52c8725e9f" providerId="ADAL" clId="{D34473FB-2FAF-5B44-BD60-293A0B06C8E2}" dt="2020-09-07T13:07:35.709" v="75" actId="2696"/>
        <pc:sldMkLst>
          <pc:docMk/>
          <pc:sldMk cId="933130985" sldId="372"/>
        </pc:sldMkLst>
        <pc:spChg chg="mod">
          <ac:chgData name="WINDRIDGE Philip" userId="a20730c1-1805-4191-9c68-6e52c8725e9f" providerId="ADAL" clId="{D34473FB-2FAF-5B44-BD60-293A0B06C8E2}" dt="2020-09-07T13:07:25.473" v="2"/>
          <ac:spMkLst>
            <pc:docMk/>
            <pc:sldMk cId="933130985" sldId="372"/>
            <ac:spMk id="3" creationId="{007EB33A-E9EA-724C-963A-2B2A57CDDBEB}"/>
          </ac:spMkLst>
        </pc:spChg>
        <pc:spChg chg="mod">
          <ac:chgData name="WINDRIDGE Philip" userId="a20730c1-1805-4191-9c68-6e52c8725e9f" providerId="ADAL" clId="{D34473FB-2FAF-5B44-BD60-293A0B06C8E2}" dt="2020-09-07T13:07:25.473" v="2"/>
          <ac:spMkLst>
            <pc:docMk/>
            <pc:sldMk cId="933130985" sldId="372"/>
            <ac:spMk id="4" creationId="{7E9FBFC8-884E-1144-8994-97CB13C894C7}"/>
          </ac:spMkLst>
        </pc:spChg>
      </pc:sldChg>
      <pc:sldChg chg="modSp add del">
        <pc:chgData name="WINDRIDGE Philip" userId="a20730c1-1805-4191-9c68-6e52c8725e9f" providerId="ADAL" clId="{D34473FB-2FAF-5B44-BD60-293A0B06C8E2}" dt="2020-09-07T13:07:35.729" v="76" actId="2696"/>
        <pc:sldMkLst>
          <pc:docMk/>
          <pc:sldMk cId="2140710804" sldId="373"/>
        </pc:sldMkLst>
        <pc:spChg chg="mod">
          <ac:chgData name="WINDRIDGE Philip" userId="a20730c1-1805-4191-9c68-6e52c8725e9f" providerId="ADAL" clId="{D34473FB-2FAF-5B44-BD60-293A0B06C8E2}" dt="2020-09-07T13:07:25.473" v="2"/>
          <ac:spMkLst>
            <pc:docMk/>
            <pc:sldMk cId="2140710804" sldId="373"/>
            <ac:spMk id="3" creationId="{007EB33A-E9EA-724C-963A-2B2A57CDDBEB}"/>
          </ac:spMkLst>
        </pc:spChg>
        <pc:spChg chg="mod">
          <ac:chgData name="WINDRIDGE Philip" userId="a20730c1-1805-4191-9c68-6e52c8725e9f" providerId="ADAL" clId="{D34473FB-2FAF-5B44-BD60-293A0B06C8E2}" dt="2020-09-07T13:07:25.473" v="2"/>
          <ac:spMkLst>
            <pc:docMk/>
            <pc:sldMk cId="2140710804" sldId="373"/>
            <ac:spMk id="4" creationId="{7E9FBFC8-884E-1144-8994-97CB13C894C7}"/>
          </ac:spMkLst>
        </pc:spChg>
      </pc:sldChg>
      <pc:sldChg chg="modSp add del">
        <pc:chgData name="WINDRIDGE Philip" userId="a20730c1-1805-4191-9c68-6e52c8725e9f" providerId="ADAL" clId="{D34473FB-2FAF-5B44-BD60-293A0B06C8E2}" dt="2020-09-07T13:07:35.753" v="77" actId="2696"/>
        <pc:sldMkLst>
          <pc:docMk/>
          <pc:sldMk cId="1277797328" sldId="374"/>
        </pc:sldMkLst>
        <pc:spChg chg="mod">
          <ac:chgData name="WINDRIDGE Philip" userId="a20730c1-1805-4191-9c68-6e52c8725e9f" providerId="ADAL" clId="{D34473FB-2FAF-5B44-BD60-293A0B06C8E2}" dt="2020-09-07T13:07:25.473" v="2"/>
          <ac:spMkLst>
            <pc:docMk/>
            <pc:sldMk cId="1277797328" sldId="374"/>
            <ac:spMk id="3" creationId="{007EB33A-E9EA-724C-963A-2B2A57CDDBEB}"/>
          </ac:spMkLst>
        </pc:spChg>
        <pc:spChg chg="mod">
          <ac:chgData name="WINDRIDGE Philip" userId="a20730c1-1805-4191-9c68-6e52c8725e9f" providerId="ADAL" clId="{D34473FB-2FAF-5B44-BD60-293A0B06C8E2}" dt="2020-09-07T13:07:25.473" v="2"/>
          <ac:spMkLst>
            <pc:docMk/>
            <pc:sldMk cId="1277797328" sldId="374"/>
            <ac:spMk id="4" creationId="{7E9FBFC8-884E-1144-8994-97CB13C894C7}"/>
          </ac:spMkLst>
        </pc:spChg>
      </pc:sldChg>
      <pc:sldChg chg="modSp add del">
        <pc:chgData name="WINDRIDGE Philip" userId="a20730c1-1805-4191-9c68-6e52c8725e9f" providerId="ADAL" clId="{D34473FB-2FAF-5B44-BD60-293A0B06C8E2}" dt="2020-09-07T13:07:35.767" v="78" actId="2696"/>
        <pc:sldMkLst>
          <pc:docMk/>
          <pc:sldMk cId="1509486094" sldId="375"/>
        </pc:sldMkLst>
        <pc:spChg chg="mod">
          <ac:chgData name="WINDRIDGE Philip" userId="a20730c1-1805-4191-9c68-6e52c8725e9f" providerId="ADAL" clId="{D34473FB-2FAF-5B44-BD60-293A0B06C8E2}" dt="2020-09-07T13:07:25.473" v="2"/>
          <ac:spMkLst>
            <pc:docMk/>
            <pc:sldMk cId="1509486094" sldId="375"/>
            <ac:spMk id="3" creationId="{007EB33A-E9EA-724C-963A-2B2A57CDDBEB}"/>
          </ac:spMkLst>
        </pc:spChg>
        <pc:spChg chg="mod">
          <ac:chgData name="WINDRIDGE Philip" userId="a20730c1-1805-4191-9c68-6e52c8725e9f" providerId="ADAL" clId="{D34473FB-2FAF-5B44-BD60-293A0B06C8E2}" dt="2020-09-07T13:07:25.473" v="2"/>
          <ac:spMkLst>
            <pc:docMk/>
            <pc:sldMk cId="1509486094" sldId="375"/>
            <ac:spMk id="4" creationId="{7E9FBFC8-884E-1144-8994-97CB13C894C7}"/>
          </ac:spMkLst>
        </pc:spChg>
      </pc:sldChg>
      <pc:sldChg chg="modSp add del">
        <pc:chgData name="WINDRIDGE Philip" userId="a20730c1-1805-4191-9c68-6e52c8725e9f" providerId="ADAL" clId="{D34473FB-2FAF-5B44-BD60-293A0B06C8E2}" dt="2020-09-07T13:07:35.783" v="79" actId="2696"/>
        <pc:sldMkLst>
          <pc:docMk/>
          <pc:sldMk cId="2162070242" sldId="376"/>
        </pc:sldMkLst>
        <pc:spChg chg="mod">
          <ac:chgData name="WINDRIDGE Philip" userId="a20730c1-1805-4191-9c68-6e52c8725e9f" providerId="ADAL" clId="{D34473FB-2FAF-5B44-BD60-293A0B06C8E2}" dt="2020-09-07T13:07:25.473" v="2"/>
          <ac:spMkLst>
            <pc:docMk/>
            <pc:sldMk cId="2162070242" sldId="376"/>
            <ac:spMk id="3" creationId="{007EB33A-E9EA-724C-963A-2B2A57CDDBEB}"/>
          </ac:spMkLst>
        </pc:spChg>
        <pc:spChg chg="mod">
          <ac:chgData name="WINDRIDGE Philip" userId="a20730c1-1805-4191-9c68-6e52c8725e9f" providerId="ADAL" clId="{D34473FB-2FAF-5B44-BD60-293A0B06C8E2}" dt="2020-09-07T13:07:25.473" v="2"/>
          <ac:spMkLst>
            <pc:docMk/>
            <pc:sldMk cId="2162070242" sldId="376"/>
            <ac:spMk id="4" creationId="{7E9FBFC8-884E-1144-8994-97CB13C894C7}"/>
          </ac:spMkLst>
        </pc:spChg>
      </pc:sldChg>
      <pc:sldChg chg="modSp add del">
        <pc:chgData name="WINDRIDGE Philip" userId="a20730c1-1805-4191-9c68-6e52c8725e9f" providerId="ADAL" clId="{D34473FB-2FAF-5B44-BD60-293A0B06C8E2}" dt="2020-09-07T13:07:35.795" v="80" actId="2696"/>
        <pc:sldMkLst>
          <pc:docMk/>
          <pc:sldMk cId="2901480100" sldId="377"/>
        </pc:sldMkLst>
        <pc:spChg chg="mod">
          <ac:chgData name="WINDRIDGE Philip" userId="a20730c1-1805-4191-9c68-6e52c8725e9f" providerId="ADAL" clId="{D34473FB-2FAF-5B44-BD60-293A0B06C8E2}" dt="2020-09-07T13:07:25.473" v="2"/>
          <ac:spMkLst>
            <pc:docMk/>
            <pc:sldMk cId="2901480100" sldId="377"/>
            <ac:spMk id="3" creationId="{BE976238-F571-6148-8A3F-05B638BB9E1E}"/>
          </ac:spMkLst>
        </pc:spChg>
        <pc:spChg chg="mod">
          <ac:chgData name="WINDRIDGE Philip" userId="a20730c1-1805-4191-9c68-6e52c8725e9f" providerId="ADAL" clId="{D34473FB-2FAF-5B44-BD60-293A0B06C8E2}" dt="2020-09-07T13:07:25.473" v="2"/>
          <ac:spMkLst>
            <pc:docMk/>
            <pc:sldMk cId="2901480100" sldId="377"/>
            <ac:spMk id="4" creationId="{22020C57-5FE9-8B47-960A-BEBC26EBF389}"/>
          </ac:spMkLst>
        </pc:spChg>
      </pc:sldChg>
      <pc:sldChg chg="modSp add del">
        <pc:chgData name="WINDRIDGE Philip" userId="a20730c1-1805-4191-9c68-6e52c8725e9f" providerId="ADAL" clId="{D34473FB-2FAF-5B44-BD60-293A0B06C8E2}" dt="2020-09-07T13:07:35.809" v="81" actId="2696"/>
        <pc:sldMkLst>
          <pc:docMk/>
          <pc:sldMk cId="3037852093" sldId="378"/>
        </pc:sldMkLst>
        <pc:spChg chg="mod">
          <ac:chgData name="WINDRIDGE Philip" userId="a20730c1-1805-4191-9c68-6e52c8725e9f" providerId="ADAL" clId="{D34473FB-2FAF-5B44-BD60-293A0B06C8E2}" dt="2020-09-07T13:07:25.473" v="2"/>
          <ac:spMkLst>
            <pc:docMk/>
            <pc:sldMk cId="3037852093" sldId="378"/>
            <ac:spMk id="4" creationId="{604F6EC4-6E24-AF4E-A117-CE9D23DD9696}"/>
          </ac:spMkLst>
        </pc:spChg>
        <pc:spChg chg="mod">
          <ac:chgData name="WINDRIDGE Philip" userId="a20730c1-1805-4191-9c68-6e52c8725e9f" providerId="ADAL" clId="{D34473FB-2FAF-5B44-BD60-293A0B06C8E2}" dt="2020-09-07T13:07:25.473" v="2"/>
          <ac:spMkLst>
            <pc:docMk/>
            <pc:sldMk cId="3037852093" sldId="378"/>
            <ac:spMk id="5" creationId="{6FC2C3A4-0EF4-AA41-9864-62B4FE54F4CE}"/>
          </ac:spMkLst>
        </pc:spChg>
      </pc:sldChg>
      <pc:sldChg chg="modSp add del">
        <pc:chgData name="WINDRIDGE Philip" userId="a20730c1-1805-4191-9c68-6e52c8725e9f" providerId="ADAL" clId="{D34473FB-2FAF-5B44-BD60-293A0B06C8E2}" dt="2020-09-07T13:07:35.822" v="82" actId="2696"/>
        <pc:sldMkLst>
          <pc:docMk/>
          <pc:sldMk cId="3960793914" sldId="379"/>
        </pc:sldMkLst>
        <pc:spChg chg="mod">
          <ac:chgData name="WINDRIDGE Philip" userId="a20730c1-1805-4191-9c68-6e52c8725e9f" providerId="ADAL" clId="{D34473FB-2FAF-5B44-BD60-293A0B06C8E2}" dt="2020-09-07T13:07:25.473" v="2"/>
          <ac:spMkLst>
            <pc:docMk/>
            <pc:sldMk cId="3960793914" sldId="379"/>
            <ac:spMk id="4" creationId="{604F6EC4-6E24-AF4E-A117-CE9D23DD9696}"/>
          </ac:spMkLst>
        </pc:spChg>
        <pc:spChg chg="mod">
          <ac:chgData name="WINDRIDGE Philip" userId="a20730c1-1805-4191-9c68-6e52c8725e9f" providerId="ADAL" clId="{D34473FB-2FAF-5B44-BD60-293A0B06C8E2}" dt="2020-09-07T13:07:25.473" v="2"/>
          <ac:spMkLst>
            <pc:docMk/>
            <pc:sldMk cId="3960793914" sldId="379"/>
            <ac:spMk id="5" creationId="{6FC2C3A4-0EF4-AA41-9864-62B4FE54F4CE}"/>
          </ac:spMkLst>
        </pc:spChg>
      </pc:sldChg>
      <pc:sldChg chg="modSp add del">
        <pc:chgData name="WINDRIDGE Philip" userId="a20730c1-1805-4191-9c68-6e52c8725e9f" providerId="ADAL" clId="{D34473FB-2FAF-5B44-BD60-293A0B06C8E2}" dt="2020-09-07T13:07:35.835" v="83" actId="2696"/>
        <pc:sldMkLst>
          <pc:docMk/>
          <pc:sldMk cId="430092325" sldId="380"/>
        </pc:sldMkLst>
        <pc:spChg chg="mod">
          <ac:chgData name="WINDRIDGE Philip" userId="a20730c1-1805-4191-9c68-6e52c8725e9f" providerId="ADAL" clId="{D34473FB-2FAF-5B44-BD60-293A0B06C8E2}" dt="2020-09-07T13:07:25.473" v="2"/>
          <ac:spMkLst>
            <pc:docMk/>
            <pc:sldMk cId="430092325" sldId="380"/>
            <ac:spMk id="4" creationId="{604F6EC4-6E24-AF4E-A117-CE9D23DD9696}"/>
          </ac:spMkLst>
        </pc:spChg>
        <pc:spChg chg="mod">
          <ac:chgData name="WINDRIDGE Philip" userId="a20730c1-1805-4191-9c68-6e52c8725e9f" providerId="ADAL" clId="{D34473FB-2FAF-5B44-BD60-293A0B06C8E2}" dt="2020-09-07T13:07:25.473" v="2"/>
          <ac:spMkLst>
            <pc:docMk/>
            <pc:sldMk cId="430092325" sldId="380"/>
            <ac:spMk id="5" creationId="{6FC2C3A4-0EF4-AA41-9864-62B4FE54F4CE}"/>
          </ac:spMkLst>
        </pc:spChg>
      </pc:sldChg>
      <pc:sldChg chg="modSp add del">
        <pc:chgData name="WINDRIDGE Philip" userId="a20730c1-1805-4191-9c68-6e52c8725e9f" providerId="ADAL" clId="{D34473FB-2FAF-5B44-BD60-293A0B06C8E2}" dt="2020-09-07T13:07:35.848" v="84" actId="2696"/>
        <pc:sldMkLst>
          <pc:docMk/>
          <pc:sldMk cId="2643525273" sldId="381"/>
        </pc:sldMkLst>
        <pc:spChg chg="mod">
          <ac:chgData name="WINDRIDGE Philip" userId="a20730c1-1805-4191-9c68-6e52c8725e9f" providerId="ADAL" clId="{D34473FB-2FAF-5B44-BD60-293A0B06C8E2}" dt="2020-09-07T13:07:25.473" v="2"/>
          <ac:spMkLst>
            <pc:docMk/>
            <pc:sldMk cId="2643525273" sldId="381"/>
            <ac:spMk id="4" creationId="{604F6EC4-6E24-AF4E-A117-CE9D23DD9696}"/>
          </ac:spMkLst>
        </pc:spChg>
        <pc:spChg chg="mod">
          <ac:chgData name="WINDRIDGE Philip" userId="a20730c1-1805-4191-9c68-6e52c8725e9f" providerId="ADAL" clId="{D34473FB-2FAF-5B44-BD60-293A0B06C8E2}" dt="2020-09-07T13:07:25.473" v="2"/>
          <ac:spMkLst>
            <pc:docMk/>
            <pc:sldMk cId="2643525273" sldId="381"/>
            <ac:spMk id="5" creationId="{6FC2C3A4-0EF4-AA41-9864-62B4FE54F4CE}"/>
          </ac:spMkLst>
        </pc:spChg>
      </pc:sldChg>
      <pc:sldChg chg="modSp add del">
        <pc:chgData name="WINDRIDGE Philip" userId="a20730c1-1805-4191-9c68-6e52c8725e9f" providerId="ADAL" clId="{D34473FB-2FAF-5B44-BD60-293A0B06C8E2}" dt="2020-09-07T13:07:35.858" v="85" actId="2696"/>
        <pc:sldMkLst>
          <pc:docMk/>
          <pc:sldMk cId="1817411294" sldId="382"/>
        </pc:sldMkLst>
        <pc:spChg chg="mod">
          <ac:chgData name="WINDRIDGE Philip" userId="a20730c1-1805-4191-9c68-6e52c8725e9f" providerId="ADAL" clId="{D34473FB-2FAF-5B44-BD60-293A0B06C8E2}" dt="2020-09-07T13:07:25.473" v="2"/>
          <ac:spMkLst>
            <pc:docMk/>
            <pc:sldMk cId="1817411294" sldId="382"/>
            <ac:spMk id="4" creationId="{604F6EC4-6E24-AF4E-A117-CE9D23DD9696}"/>
          </ac:spMkLst>
        </pc:spChg>
        <pc:spChg chg="mod">
          <ac:chgData name="WINDRIDGE Philip" userId="a20730c1-1805-4191-9c68-6e52c8725e9f" providerId="ADAL" clId="{D34473FB-2FAF-5B44-BD60-293A0B06C8E2}" dt="2020-09-07T13:07:25.473" v="2"/>
          <ac:spMkLst>
            <pc:docMk/>
            <pc:sldMk cId="1817411294" sldId="382"/>
            <ac:spMk id="5" creationId="{6FC2C3A4-0EF4-AA41-9864-62B4FE54F4CE}"/>
          </ac:spMkLst>
        </pc:spChg>
      </pc:sldChg>
      <pc:sldChg chg="modSp add del">
        <pc:chgData name="WINDRIDGE Philip" userId="a20730c1-1805-4191-9c68-6e52c8725e9f" providerId="ADAL" clId="{D34473FB-2FAF-5B44-BD60-293A0B06C8E2}" dt="2020-09-07T13:07:35.865" v="86" actId="2696"/>
        <pc:sldMkLst>
          <pc:docMk/>
          <pc:sldMk cId="45864053" sldId="383"/>
        </pc:sldMkLst>
        <pc:spChg chg="mod">
          <ac:chgData name="WINDRIDGE Philip" userId="a20730c1-1805-4191-9c68-6e52c8725e9f" providerId="ADAL" clId="{D34473FB-2FAF-5B44-BD60-293A0B06C8E2}" dt="2020-09-07T13:07:25.473" v="2"/>
          <ac:spMkLst>
            <pc:docMk/>
            <pc:sldMk cId="45864053" sldId="383"/>
            <ac:spMk id="4" creationId="{F6C658D3-DEC3-4D41-8EC2-15DD92815BA3}"/>
          </ac:spMkLst>
        </pc:spChg>
        <pc:spChg chg="mod">
          <ac:chgData name="WINDRIDGE Philip" userId="a20730c1-1805-4191-9c68-6e52c8725e9f" providerId="ADAL" clId="{D34473FB-2FAF-5B44-BD60-293A0B06C8E2}" dt="2020-09-07T13:07:25.473" v="2"/>
          <ac:spMkLst>
            <pc:docMk/>
            <pc:sldMk cId="45864053" sldId="383"/>
            <ac:spMk id="5" creationId="{C43850E0-3218-4041-AEDF-1F0C5A34E004}"/>
          </ac:spMkLst>
        </pc:spChg>
      </pc:sldChg>
      <pc:sldChg chg="modSp add del">
        <pc:chgData name="WINDRIDGE Philip" userId="a20730c1-1805-4191-9c68-6e52c8725e9f" providerId="ADAL" clId="{D34473FB-2FAF-5B44-BD60-293A0B06C8E2}" dt="2020-09-07T13:07:35.872" v="87" actId="2696"/>
        <pc:sldMkLst>
          <pc:docMk/>
          <pc:sldMk cId="20632561" sldId="384"/>
        </pc:sldMkLst>
        <pc:spChg chg="mod">
          <ac:chgData name="WINDRIDGE Philip" userId="a20730c1-1805-4191-9c68-6e52c8725e9f" providerId="ADAL" clId="{D34473FB-2FAF-5B44-BD60-293A0B06C8E2}" dt="2020-09-07T13:07:25.473" v="2"/>
          <ac:spMkLst>
            <pc:docMk/>
            <pc:sldMk cId="20632561" sldId="384"/>
            <ac:spMk id="4" creationId="{90309BC8-D95C-7240-A14B-5A952E227585}"/>
          </ac:spMkLst>
        </pc:spChg>
        <pc:spChg chg="mod">
          <ac:chgData name="WINDRIDGE Philip" userId="a20730c1-1805-4191-9c68-6e52c8725e9f" providerId="ADAL" clId="{D34473FB-2FAF-5B44-BD60-293A0B06C8E2}" dt="2020-09-07T13:07:25.473" v="2"/>
          <ac:spMkLst>
            <pc:docMk/>
            <pc:sldMk cId="20632561" sldId="384"/>
            <ac:spMk id="5" creationId="{5D29342B-937D-7540-83EC-F31C864F6A23}"/>
          </ac:spMkLst>
        </pc:spChg>
      </pc:sldChg>
    </pc:docChg>
  </pc:docChgLst>
  <pc:docChgLst>
    <pc:chgData name="WINDRIDGE Philip" userId="a20730c1-1805-4191-9c68-6e52c8725e9f" providerId="ADAL" clId="{698D2C57-0072-FB42-AD3A-A758AE4AE932}"/>
    <pc:docChg chg="undo redo custSel addSld delSld modSld sldOrd">
      <pc:chgData name="WINDRIDGE Philip" userId="a20730c1-1805-4191-9c68-6e52c8725e9f" providerId="ADAL" clId="{698D2C57-0072-FB42-AD3A-A758AE4AE932}" dt="2020-09-15T12:42:55.337" v="7646" actId="2696"/>
      <pc:docMkLst>
        <pc:docMk/>
      </pc:docMkLst>
      <pc:sldChg chg="addSp delSp modSp mod">
        <pc:chgData name="WINDRIDGE Philip" userId="a20730c1-1805-4191-9c68-6e52c8725e9f" providerId="ADAL" clId="{698D2C57-0072-FB42-AD3A-A758AE4AE932}" dt="2020-09-14T09:43:21.385" v="68"/>
        <pc:sldMkLst>
          <pc:docMk/>
          <pc:sldMk cId="939059386" sldId="256"/>
        </pc:sldMkLst>
        <pc:spChg chg="mod">
          <ac:chgData name="WINDRIDGE Philip" userId="a20730c1-1805-4191-9c68-6e52c8725e9f" providerId="ADAL" clId="{698D2C57-0072-FB42-AD3A-A758AE4AE932}" dt="2020-09-14T09:42:55.587" v="66" actId="20577"/>
          <ac:spMkLst>
            <pc:docMk/>
            <pc:sldMk cId="939059386" sldId="256"/>
            <ac:spMk id="2" creationId="{9B762048-6F52-244A-B003-D5C4D44CFDA8}"/>
          </ac:spMkLst>
        </pc:spChg>
        <pc:spChg chg="add del mod">
          <ac:chgData name="WINDRIDGE Philip" userId="a20730c1-1805-4191-9c68-6e52c8725e9f" providerId="ADAL" clId="{698D2C57-0072-FB42-AD3A-A758AE4AE932}" dt="2020-09-14T09:43:21.385" v="68"/>
          <ac:spMkLst>
            <pc:docMk/>
            <pc:sldMk cId="939059386" sldId="256"/>
            <ac:spMk id="4" creationId="{49C315F2-E641-4148-A6B4-C456D17541BB}"/>
          </ac:spMkLst>
        </pc:spChg>
        <pc:spChg chg="add del mod">
          <ac:chgData name="WINDRIDGE Philip" userId="a20730c1-1805-4191-9c68-6e52c8725e9f" providerId="ADAL" clId="{698D2C57-0072-FB42-AD3A-A758AE4AE932}" dt="2020-09-14T09:43:21.385" v="68"/>
          <ac:spMkLst>
            <pc:docMk/>
            <pc:sldMk cId="939059386" sldId="256"/>
            <ac:spMk id="5" creationId="{969F1AB9-69F1-3641-A5DA-E5E749DBAD4C}"/>
          </ac:spMkLst>
        </pc:spChg>
        <pc:spChg chg="add del mod">
          <ac:chgData name="WINDRIDGE Philip" userId="a20730c1-1805-4191-9c68-6e52c8725e9f" providerId="ADAL" clId="{698D2C57-0072-FB42-AD3A-A758AE4AE932}" dt="2020-09-14T09:43:21.385" v="68"/>
          <ac:spMkLst>
            <pc:docMk/>
            <pc:sldMk cId="939059386" sldId="256"/>
            <ac:spMk id="6" creationId="{DEA8FE2F-5CB8-F74A-B6CD-8A6F789C1412}"/>
          </ac:spMkLst>
        </pc:spChg>
        <pc:spChg chg="add del mod">
          <ac:chgData name="WINDRIDGE Philip" userId="a20730c1-1805-4191-9c68-6e52c8725e9f" providerId="ADAL" clId="{698D2C57-0072-FB42-AD3A-A758AE4AE932}" dt="2020-09-14T09:43:21.385" v="68"/>
          <ac:spMkLst>
            <pc:docMk/>
            <pc:sldMk cId="939059386" sldId="256"/>
            <ac:spMk id="7" creationId="{EE460BFF-CD6B-034A-B6D8-220CB721D928}"/>
          </ac:spMkLst>
        </pc:spChg>
        <pc:spChg chg="add del mod">
          <ac:chgData name="WINDRIDGE Philip" userId="a20730c1-1805-4191-9c68-6e52c8725e9f" providerId="ADAL" clId="{698D2C57-0072-FB42-AD3A-A758AE4AE932}" dt="2020-09-14T09:43:21.385" v="68"/>
          <ac:spMkLst>
            <pc:docMk/>
            <pc:sldMk cId="939059386" sldId="256"/>
            <ac:spMk id="8" creationId="{D9393B60-0727-3249-9DA5-A0011A38C2F9}"/>
          </ac:spMkLst>
        </pc:spChg>
        <pc:spChg chg="add del mod">
          <ac:chgData name="WINDRIDGE Philip" userId="a20730c1-1805-4191-9c68-6e52c8725e9f" providerId="ADAL" clId="{698D2C57-0072-FB42-AD3A-A758AE4AE932}" dt="2020-09-14T09:43:21.385" v="68"/>
          <ac:spMkLst>
            <pc:docMk/>
            <pc:sldMk cId="939059386" sldId="256"/>
            <ac:spMk id="9" creationId="{ED212D0F-4C48-CE44-BD91-A3CBB0C55D15}"/>
          </ac:spMkLst>
        </pc:spChg>
        <pc:spChg chg="add del mod">
          <ac:chgData name="WINDRIDGE Philip" userId="a20730c1-1805-4191-9c68-6e52c8725e9f" providerId="ADAL" clId="{698D2C57-0072-FB42-AD3A-A758AE4AE932}" dt="2020-09-14T09:43:21.385" v="68"/>
          <ac:spMkLst>
            <pc:docMk/>
            <pc:sldMk cId="939059386" sldId="256"/>
            <ac:spMk id="10" creationId="{22141B5E-20EF-5B4F-BF66-367CF2DF1AFF}"/>
          </ac:spMkLst>
        </pc:spChg>
      </pc:sldChg>
      <pc:sldChg chg="del">
        <pc:chgData name="WINDRIDGE Philip" userId="a20730c1-1805-4191-9c68-6e52c8725e9f" providerId="ADAL" clId="{698D2C57-0072-FB42-AD3A-A758AE4AE932}" dt="2020-09-15T12:42:55.337" v="7646" actId="2696"/>
        <pc:sldMkLst>
          <pc:docMk/>
          <pc:sldMk cId="326861300" sldId="258"/>
        </pc:sldMkLst>
      </pc:sldChg>
      <pc:sldChg chg="add del">
        <pc:chgData name="WINDRIDGE Philip" userId="a20730c1-1805-4191-9c68-6e52c8725e9f" providerId="ADAL" clId="{698D2C57-0072-FB42-AD3A-A758AE4AE932}" dt="2020-09-14T11:48:24.127" v="883" actId="2696"/>
        <pc:sldMkLst>
          <pc:docMk/>
          <pc:sldMk cId="3993256625" sldId="295"/>
        </pc:sldMkLst>
      </pc:sldChg>
      <pc:sldChg chg="modSp add del mod modClrScheme chgLayout">
        <pc:chgData name="WINDRIDGE Philip" userId="a20730c1-1805-4191-9c68-6e52c8725e9f" providerId="ADAL" clId="{698D2C57-0072-FB42-AD3A-A758AE4AE932}" dt="2020-09-15T10:10:13.823" v="5104" actId="2696"/>
        <pc:sldMkLst>
          <pc:docMk/>
          <pc:sldMk cId="311995539" sldId="299"/>
        </pc:sldMkLst>
        <pc:spChg chg="mod ord">
          <ac:chgData name="WINDRIDGE Philip" userId="a20730c1-1805-4191-9c68-6e52c8725e9f" providerId="ADAL" clId="{698D2C57-0072-FB42-AD3A-A758AE4AE932}" dt="2020-09-14T14:39:13.129" v="2360" actId="27636"/>
          <ac:spMkLst>
            <pc:docMk/>
            <pc:sldMk cId="311995539" sldId="299"/>
            <ac:spMk id="2" creationId="{00000000-0000-0000-0000-000000000000}"/>
          </ac:spMkLst>
        </pc:spChg>
        <pc:spChg chg="mod ord">
          <ac:chgData name="WINDRIDGE Philip" userId="a20730c1-1805-4191-9c68-6e52c8725e9f" providerId="ADAL" clId="{698D2C57-0072-FB42-AD3A-A758AE4AE932}" dt="2020-09-14T14:39:13.119" v="2359" actId="700"/>
          <ac:spMkLst>
            <pc:docMk/>
            <pc:sldMk cId="311995539" sldId="299"/>
            <ac:spMk id="5122" creationId="{00000000-0000-0000-0000-000000000000}"/>
          </ac:spMkLst>
        </pc:spChg>
      </pc:sldChg>
      <pc:sldChg chg="delSp modSp add del mod modClrScheme chgLayout">
        <pc:chgData name="WINDRIDGE Philip" userId="a20730c1-1805-4191-9c68-6e52c8725e9f" providerId="ADAL" clId="{698D2C57-0072-FB42-AD3A-A758AE4AE932}" dt="2020-09-15T10:10:15.866" v="5105" actId="2696"/>
        <pc:sldMkLst>
          <pc:docMk/>
          <pc:sldMk cId="1942654151" sldId="300"/>
        </pc:sldMkLst>
        <pc:spChg chg="del">
          <ac:chgData name="WINDRIDGE Philip" userId="a20730c1-1805-4191-9c68-6e52c8725e9f" providerId="ADAL" clId="{698D2C57-0072-FB42-AD3A-A758AE4AE932}" dt="2020-09-14T14:40:05.061" v="2363" actId="478"/>
          <ac:spMkLst>
            <pc:docMk/>
            <pc:sldMk cId="1942654151" sldId="300"/>
            <ac:spMk id="2" creationId="{00000000-0000-0000-0000-000000000000}"/>
          </ac:spMkLst>
        </pc:spChg>
        <pc:spChg chg="mod ord">
          <ac:chgData name="WINDRIDGE Philip" userId="a20730c1-1805-4191-9c68-6e52c8725e9f" providerId="ADAL" clId="{698D2C57-0072-FB42-AD3A-A758AE4AE932}" dt="2020-09-14T14:39:40.864" v="2361" actId="700"/>
          <ac:spMkLst>
            <pc:docMk/>
            <pc:sldMk cId="1942654151" sldId="300"/>
            <ac:spMk id="3" creationId="{DC68B784-5CCF-3A4F-AE0D-7296D058304D}"/>
          </ac:spMkLst>
        </pc:spChg>
        <pc:spChg chg="mod ord">
          <ac:chgData name="WINDRIDGE Philip" userId="a20730c1-1805-4191-9c68-6e52c8725e9f" providerId="ADAL" clId="{698D2C57-0072-FB42-AD3A-A758AE4AE932}" dt="2020-09-14T14:39:40.864" v="2361" actId="700"/>
          <ac:spMkLst>
            <pc:docMk/>
            <pc:sldMk cId="1942654151" sldId="300"/>
            <ac:spMk id="6146" creationId="{00000000-0000-0000-0000-000000000000}"/>
          </ac:spMkLst>
        </pc:spChg>
        <pc:grpChg chg="mod">
          <ac:chgData name="WINDRIDGE Philip" userId="a20730c1-1805-4191-9c68-6e52c8725e9f" providerId="ADAL" clId="{698D2C57-0072-FB42-AD3A-A758AE4AE932}" dt="2020-09-14T14:39:54.490" v="2362" actId="1076"/>
          <ac:grpSpMkLst>
            <pc:docMk/>
            <pc:sldMk cId="1942654151" sldId="300"/>
            <ac:grpSpMk id="39" creationId="{6E398C54-577E-E440-AF72-BE52D02A2375}"/>
          </ac:grpSpMkLst>
        </pc:grpChg>
      </pc:sldChg>
      <pc:sldChg chg="modSp add del mod modClrScheme chgLayout">
        <pc:chgData name="WINDRIDGE Philip" userId="a20730c1-1805-4191-9c68-6e52c8725e9f" providerId="ADAL" clId="{698D2C57-0072-FB42-AD3A-A758AE4AE932}" dt="2020-09-15T10:10:18.872" v="5106" actId="2696"/>
        <pc:sldMkLst>
          <pc:docMk/>
          <pc:sldMk cId="3193224722" sldId="301"/>
        </pc:sldMkLst>
        <pc:spChg chg="mod ord">
          <ac:chgData name="WINDRIDGE Philip" userId="a20730c1-1805-4191-9c68-6e52c8725e9f" providerId="ADAL" clId="{698D2C57-0072-FB42-AD3A-A758AE4AE932}" dt="2020-09-14T14:40:26.137" v="2364" actId="700"/>
          <ac:spMkLst>
            <pc:docMk/>
            <pc:sldMk cId="3193224722" sldId="301"/>
            <ac:spMk id="7170" creationId="{00000000-0000-0000-0000-000000000000}"/>
          </ac:spMkLst>
        </pc:spChg>
        <pc:spChg chg="mod ord">
          <ac:chgData name="WINDRIDGE Philip" userId="a20730c1-1805-4191-9c68-6e52c8725e9f" providerId="ADAL" clId="{698D2C57-0072-FB42-AD3A-A758AE4AE932}" dt="2020-09-14T14:40:26.137" v="2364" actId="700"/>
          <ac:spMkLst>
            <pc:docMk/>
            <pc:sldMk cId="3193224722" sldId="301"/>
            <ac:spMk id="7171" creationId="{00000000-0000-0000-0000-000000000000}"/>
          </ac:spMkLst>
        </pc:spChg>
      </pc:sldChg>
      <pc:sldChg chg="add del">
        <pc:chgData name="WINDRIDGE Philip" userId="a20730c1-1805-4191-9c68-6e52c8725e9f" providerId="ADAL" clId="{698D2C57-0072-FB42-AD3A-A758AE4AE932}" dt="2020-09-15T10:10:26.226" v="5107" actId="2696"/>
        <pc:sldMkLst>
          <pc:docMk/>
          <pc:sldMk cId="1890724782" sldId="302"/>
        </pc:sldMkLst>
      </pc:sldChg>
      <pc:sldChg chg="modSp add del mod">
        <pc:chgData name="WINDRIDGE Philip" userId="a20730c1-1805-4191-9c68-6e52c8725e9f" providerId="ADAL" clId="{698D2C57-0072-FB42-AD3A-A758AE4AE932}" dt="2020-09-15T10:10:30.265" v="5108" actId="2696"/>
        <pc:sldMkLst>
          <pc:docMk/>
          <pc:sldMk cId="4009267626" sldId="303"/>
        </pc:sldMkLst>
        <pc:spChg chg="mod">
          <ac:chgData name="WINDRIDGE Philip" userId="a20730c1-1805-4191-9c68-6e52c8725e9f" providerId="ADAL" clId="{698D2C57-0072-FB42-AD3A-A758AE4AE932}" dt="2020-09-14T14:39:02.056" v="2357" actId="27636"/>
          <ac:spMkLst>
            <pc:docMk/>
            <pc:sldMk cId="4009267626" sldId="303"/>
            <ac:spMk id="2" creationId="{00000000-0000-0000-0000-000000000000}"/>
          </ac:spMkLst>
        </pc:spChg>
      </pc:sldChg>
      <pc:sldChg chg="del">
        <pc:chgData name="WINDRIDGE Philip" userId="a20730c1-1805-4191-9c68-6e52c8725e9f" providerId="ADAL" clId="{698D2C57-0072-FB42-AD3A-A758AE4AE932}" dt="2020-09-14T11:44:45.617" v="859" actId="2696"/>
        <pc:sldMkLst>
          <pc:docMk/>
          <pc:sldMk cId="3085137052" sldId="395"/>
        </pc:sldMkLst>
      </pc:sldChg>
      <pc:sldChg chg="del">
        <pc:chgData name="WINDRIDGE Philip" userId="a20730c1-1805-4191-9c68-6e52c8725e9f" providerId="ADAL" clId="{698D2C57-0072-FB42-AD3A-A758AE4AE932}" dt="2020-09-14T11:44:45.637" v="861" actId="2696"/>
        <pc:sldMkLst>
          <pc:docMk/>
          <pc:sldMk cId="952427537" sldId="396"/>
        </pc:sldMkLst>
      </pc:sldChg>
      <pc:sldChg chg="del">
        <pc:chgData name="WINDRIDGE Philip" userId="a20730c1-1805-4191-9c68-6e52c8725e9f" providerId="ADAL" clId="{698D2C57-0072-FB42-AD3A-A758AE4AE932}" dt="2020-09-14T11:44:45.621" v="860" actId="2696"/>
        <pc:sldMkLst>
          <pc:docMk/>
          <pc:sldMk cId="2009886097" sldId="397"/>
        </pc:sldMkLst>
      </pc:sldChg>
      <pc:sldChg chg="del">
        <pc:chgData name="WINDRIDGE Philip" userId="a20730c1-1805-4191-9c68-6e52c8725e9f" providerId="ADAL" clId="{698D2C57-0072-FB42-AD3A-A758AE4AE932}" dt="2020-09-14T11:44:45.582" v="855" actId="2696"/>
        <pc:sldMkLst>
          <pc:docMk/>
          <pc:sldMk cId="2746511942" sldId="398"/>
        </pc:sldMkLst>
      </pc:sldChg>
      <pc:sldChg chg="del">
        <pc:chgData name="WINDRIDGE Philip" userId="a20730c1-1805-4191-9c68-6e52c8725e9f" providerId="ADAL" clId="{698D2C57-0072-FB42-AD3A-A758AE4AE932}" dt="2020-09-14T11:44:45.653" v="863" actId="2696"/>
        <pc:sldMkLst>
          <pc:docMk/>
          <pc:sldMk cId="1242476121" sldId="520"/>
        </pc:sldMkLst>
      </pc:sldChg>
      <pc:sldChg chg="del">
        <pc:chgData name="WINDRIDGE Philip" userId="a20730c1-1805-4191-9c68-6e52c8725e9f" providerId="ADAL" clId="{698D2C57-0072-FB42-AD3A-A758AE4AE932}" dt="2020-09-14T11:44:45.641" v="862" actId="2696"/>
        <pc:sldMkLst>
          <pc:docMk/>
          <pc:sldMk cId="1701876145" sldId="521"/>
        </pc:sldMkLst>
      </pc:sldChg>
      <pc:sldChg chg="del">
        <pc:chgData name="WINDRIDGE Philip" userId="a20730c1-1805-4191-9c68-6e52c8725e9f" providerId="ADAL" clId="{698D2C57-0072-FB42-AD3A-A758AE4AE932}" dt="2020-09-14T11:44:45.588" v="856" actId="2696"/>
        <pc:sldMkLst>
          <pc:docMk/>
          <pc:sldMk cId="1258784741" sldId="522"/>
        </pc:sldMkLst>
      </pc:sldChg>
      <pc:sldChg chg="del">
        <pc:chgData name="WINDRIDGE Philip" userId="a20730c1-1805-4191-9c68-6e52c8725e9f" providerId="ADAL" clId="{698D2C57-0072-FB42-AD3A-A758AE4AE932}" dt="2020-09-14T11:44:45.593" v="857" actId="2696"/>
        <pc:sldMkLst>
          <pc:docMk/>
          <pc:sldMk cId="3284812222" sldId="523"/>
        </pc:sldMkLst>
      </pc:sldChg>
      <pc:sldChg chg="del">
        <pc:chgData name="WINDRIDGE Philip" userId="a20730c1-1805-4191-9c68-6e52c8725e9f" providerId="ADAL" clId="{698D2C57-0072-FB42-AD3A-A758AE4AE932}" dt="2020-09-14T11:44:45.598" v="858" actId="2696"/>
        <pc:sldMkLst>
          <pc:docMk/>
          <pc:sldMk cId="4011339457" sldId="524"/>
        </pc:sldMkLst>
      </pc:sldChg>
      <pc:sldChg chg="addSp delSp modSp add mod modClrScheme chgLayout">
        <pc:chgData name="WINDRIDGE Philip" userId="a20730c1-1805-4191-9c68-6e52c8725e9f" providerId="ADAL" clId="{698D2C57-0072-FB42-AD3A-A758AE4AE932}" dt="2020-09-14T12:23:02.785" v="1262" actId="1038"/>
        <pc:sldMkLst>
          <pc:docMk/>
          <pc:sldMk cId="2662508761" sldId="525"/>
        </pc:sldMkLst>
        <pc:spChg chg="mod ord">
          <ac:chgData name="WINDRIDGE Philip" userId="a20730c1-1805-4191-9c68-6e52c8725e9f" providerId="ADAL" clId="{698D2C57-0072-FB42-AD3A-A758AE4AE932}" dt="2020-09-14T09:47:26.131" v="211" actId="700"/>
          <ac:spMkLst>
            <pc:docMk/>
            <pc:sldMk cId="2662508761" sldId="525"/>
            <ac:spMk id="2" creationId="{756788C2-AD94-2241-B0A4-16AEA82C0799}"/>
          </ac:spMkLst>
        </pc:spChg>
        <pc:spChg chg="add mod">
          <ac:chgData name="WINDRIDGE Philip" userId="a20730c1-1805-4191-9c68-6e52c8725e9f" providerId="ADAL" clId="{698D2C57-0072-FB42-AD3A-A758AE4AE932}" dt="2020-09-14T11:56:26.842" v="949" actId="14100"/>
          <ac:spMkLst>
            <pc:docMk/>
            <pc:sldMk cId="2662508761" sldId="525"/>
            <ac:spMk id="3" creationId="{3DD9B731-4FFB-3540-A374-45C156935301}"/>
          </ac:spMkLst>
        </pc:spChg>
        <pc:spChg chg="add mod">
          <ac:chgData name="WINDRIDGE Philip" userId="a20730c1-1805-4191-9c68-6e52c8725e9f" providerId="ADAL" clId="{698D2C57-0072-FB42-AD3A-A758AE4AE932}" dt="2020-09-14T11:56:26.842" v="949" actId="14100"/>
          <ac:spMkLst>
            <pc:docMk/>
            <pc:sldMk cId="2662508761" sldId="525"/>
            <ac:spMk id="4" creationId="{8B71AD18-55FC-BD45-ABDD-6DE1E57A60EE}"/>
          </ac:spMkLst>
        </pc:spChg>
        <pc:spChg chg="add mod">
          <ac:chgData name="WINDRIDGE Philip" userId="a20730c1-1805-4191-9c68-6e52c8725e9f" providerId="ADAL" clId="{698D2C57-0072-FB42-AD3A-A758AE4AE932}" dt="2020-09-14T11:56:26.842" v="949" actId="14100"/>
          <ac:spMkLst>
            <pc:docMk/>
            <pc:sldMk cId="2662508761" sldId="525"/>
            <ac:spMk id="5" creationId="{121BB858-1B2C-7545-AA27-ECDF36BA730E}"/>
          </ac:spMkLst>
        </pc:spChg>
        <pc:spChg chg="add mod">
          <ac:chgData name="WINDRIDGE Philip" userId="a20730c1-1805-4191-9c68-6e52c8725e9f" providerId="ADAL" clId="{698D2C57-0072-FB42-AD3A-A758AE4AE932}" dt="2020-09-14T11:56:26.842" v="949" actId="14100"/>
          <ac:spMkLst>
            <pc:docMk/>
            <pc:sldMk cId="2662508761" sldId="525"/>
            <ac:spMk id="6" creationId="{11DB0664-6D92-1240-AEAF-B0AC8841CDFF}"/>
          </ac:spMkLst>
        </pc:spChg>
        <pc:spChg chg="add mod">
          <ac:chgData name="WINDRIDGE Philip" userId="a20730c1-1805-4191-9c68-6e52c8725e9f" providerId="ADAL" clId="{698D2C57-0072-FB42-AD3A-A758AE4AE932}" dt="2020-09-14T11:56:26.842" v="949" actId="14100"/>
          <ac:spMkLst>
            <pc:docMk/>
            <pc:sldMk cId="2662508761" sldId="525"/>
            <ac:spMk id="7" creationId="{A7F5DB29-3502-C641-9BE2-5CD6F208A1A2}"/>
          </ac:spMkLst>
        </pc:spChg>
        <pc:spChg chg="add mod">
          <ac:chgData name="WINDRIDGE Philip" userId="a20730c1-1805-4191-9c68-6e52c8725e9f" providerId="ADAL" clId="{698D2C57-0072-FB42-AD3A-A758AE4AE932}" dt="2020-09-14T11:56:26.842" v="949" actId="14100"/>
          <ac:spMkLst>
            <pc:docMk/>
            <pc:sldMk cId="2662508761" sldId="525"/>
            <ac:spMk id="8" creationId="{2F966678-5DFE-474B-8B23-B8AAE8591934}"/>
          </ac:spMkLst>
        </pc:spChg>
        <pc:spChg chg="add del mod">
          <ac:chgData name="WINDRIDGE Philip" userId="a20730c1-1805-4191-9c68-6e52c8725e9f" providerId="ADAL" clId="{698D2C57-0072-FB42-AD3A-A758AE4AE932}" dt="2020-09-14T11:48:28.255" v="888" actId="478"/>
          <ac:spMkLst>
            <pc:docMk/>
            <pc:sldMk cId="2662508761" sldId="525"/>
            <ac:spMk id="9" creationId="{9E86AB96-5652-8D4D-9995-399088FC80D5}"/>
          </ac:spMkLst>
        </pc:spChg>
        <pc:spChg chg="add mod">
          <ac:chgData name="WINDRIDGE Philip" userId="a20730c1-1805-4191-9c68-6e52c8725e9f" providerId="ADAL" clId="{698D2C57-0072-FB42-AD3A-A758AE4AE932}" dt="2020-09-14T11:56:26.842" v="949" actId="14100"/>
          <ac:spMkLst>
            <pc:docMk/>
            <pc:sldMk cId="2662508761" sldId="525"/>
            <ac:spMk id="10" creationId="{38291FBA-D1E7-AE45-A3F5-A168D092977C}"/>
          </ac:spMkLst>
        </pc:spChg>
        <pc:spChg chg="add mod">
          <ac:chgData name="WINDRIDGE Philip" userId="a20730c1-1805-4191-9c68-6e52c8725e9f" providerId="ADAL" clId="{698D2C57-0072-FB42-AD3A-A758AE4AE932}" dt="2020-09-14T11:56:26.842" v="949" actId="14100"/>
          <ac:spMkLst>
            <pc:docMk/>
            <pc:sldMk cId="2662508761" sldId="525"/>
            <ac:spMk id="11" creationId="{E360268A-1169-D146-BE7E-6B4241069177}"/>
          </ac:spMkLst>
        </pc:spChg>
        <pc:spChg chg="add mod ord">
          <ac:chgData name="WINDRIDGE Philip" userId="a20730c1-1805-4191-9c68-6e52c8725e9f" providerId="ADAL" clId="{698D2C57-0072-FB42-AD3A-A758AE4AE932}" dt="2020-09-14T10:12:58.742" v="438" actId="14100"/>
          <ac:spMkLst>
            <pc:docMk/>
            <pc:sldMk cId="2662508761" sldId="525"/>
            <ac:spMk id="12" creationId="{5BC1E9BD-2762-C44A-B7ED-EBB30F40C4C0}"/>
          </ac:spMkLst>
        </pc:spChg>
        <pc:spChg chg="add del mod">
          <ac:chgData name="WINDRIDGE Philip" userId="a20730c1-1805-4191-9c68-6e52c8725e9f" providerId="ADAL" clId="{698D2C57-0072-FB42-AD3A-A758AE4AE932}" dt="2020-09-14T11:56:12.496" v="948" actId="478"/>
          <ac:spMkLst>
            <pc:docMk/>
            <pc:sldMk cId="2662508761" sldId="525"/>
            <ac:spMk id="13" creationId="{A47EAD7F-1A6A-EB4A-BF01-E6386C1AC299}"/>
          </ac:spMkLst>
        </pc:spChg>
        <pc:spChg chg="add mod">
          <ac:chgData name="WINDRIDGE Philip" userId="a20730c1-1805-4191-9c68-6e52c8725e9f" providerId="ADAL" clId="{698D2C57-0072-FB42-AD3A-A758AE4AE932}" dt="2020-09-14T11:56:08.222" v="947"/>
          <ac:spMkLst>
            <pc:docMk/>
            <pc:sldMk cId="2662508761" sldId="525"/>
            <ac:spMk id="14" creationId="{6CAA24B4-D6D3-3344-8006-A1FBB53FD1C9}"/>
          </ac:spMkLst>
        </pc:spChg>
        <pc:spChg chg="add mod">
          <ac:chgData name="WINDRIDGE Philip" userId="a20730c1-1805-4191-9c68-6e52c8725e9f" providerId="ADAL" clId="{698D2C57-0072-FB42-AD3A-A758AE4AE932}" dt="2020-09-14T12:23:02.785" v="1262" actId="1038"/>
          <ac:spMkLst>
            <pc:docMk/>
            <pc:sldMk cId="2662508761" sldId="525"/>
            <ac:spMk id="15" creationId="{1B9AA917-9AAD-5840-8931-7F9749962270}"/>
          </ac:spMkLst>
        </pc:spChg>
      </pc:sldChg>
      <pc:sldChg chg="addSp delSp modSp add mod">
        <pc:chgData name="WINDRIDGE Philip" userId="a20730c1-1805-4191-9c68-6e52c8725e9f" providerId="ADAL" clId="{698D2C57-0072-FB42-AD3A-A758AE4AE932}" dt="2020-09-14T19:25:35.102" v="2423" actId="1037"/>
        <pc:sldMkLst>
          <pc:docMk/>
          <pc:sldMk cId="1324603260" sldId="526"/>
        </pc:sldMkLst>
        <pc:spChg chg="mod">
          <ac:chgData name="WINDRIDGE Philip" userId="a20730c1-1805-4191-9c68-6e52c8725e9f" providerId="ADAL" clId="{698D2C57-0072-FB42-AD3A-A758AE4AE932}" dt="2020-09-14T11:56:03.007" v="946" actId="14100"/>
          <ac:spMkLst>
            <pc:docMk/>
            <pc:sldMk cId="1324603260" sldId="526"/>
            <ac:spMk id="3" creationId="{3DD9B731-4FFB-3540-A374-45C156935301}"/>
          </ac:spMkLst>
        </pc:spChg>
        <pc:spChg chg="mod">
          <ac:chgData name="WINDRIDGE Philip" userId="a20730c1-1805-4191-9c68-6e52c8725e9f" providerId="ADAL" clId="{698D2C57-0072-FB42-AD3A-A758AE4AE932}" dt="2020-09-14T11:56:03.007" v="946" actId="14100"/>
          <ac:spMkLst>
            <pc:docMk/>
            <pc:sldMk cId="1324603260" sldId="526"/>
            <ac:spMk id="4" creationId="{8B71AD18-55FC-BD45-ABDD-6DE1E57A60EE}"/>
          </ac:spMkLst>
        </pc:spChg>
        <pc:spChg chg="mod">
          <ac:chgData name="WINDRIDGE Philip" userId="a20730c1-1805-4191-9c68-6e52c8725e9f" providerId="ADAL" clId="{698D2C57-0072-FB42-AD3A-A758AE4AE932}" dt="2020-09-14T11:56:03.007" v="946" actId="14100"/>
          <ac:spMkLst>
            <pc:docMk/>
            <pc:sldMk cId="1324603260" sldId="526"/>
            <ac:spMk id="5" creationId="{121BB858-1B2C-7545-AA27-ECDF36BA730E}"/>
          </ac:spMkLst>
        </pc:spChg>
        <pc:spChg chg="mod">
          <ac:chgData name="WINDRIDGE Philip" userId="a20730c1-1805-4191-9c68-6e52c8725e9f" providerId="ADAL" clId="{698D2C57-0072-FB42-AD3A-A758AE4AE932}" dt="2020-09-14T11:56:03.007" v="946" actId="14100"/>
          <ac:spMkLst>
            <pc:docMk/>
            <pc:sldMk cId="1324603260" sldId="526"/>
            <ac:spMk id="6" creationId="{11DB0664-6D92-1240-AEAF-B0AC8841CDFF}"/>
          </ac:spMkLst>
        </pc:spChg>
        <pc:spChg chg="mod">
          <ac:chgData name="WINDRIDGE Philip" userId="a20730c1-1805-4191-9c68-6e52c8725e9f" providerId="ADAL" clId="{698D2C57-0072-FB42-AD3A-A758AE4AE932}" dt="2020-09-14T11:56:03.007" v="946" actId="14100"/>
          <ac:spMkLst>
            <pc:docMk/>
            <pc:sldMk cId="1324603260" sldId="526"/>
            <ac:spMk id="7" creationId="{A7F5DB29-3502-C641-9BE2-5CD6F208A1A2}"/>
          </ac:spMkLst>
        </pc:spChg>
        <pc:spChg chg="mod">
          <ac:chgData name="WINDRIDGE Philip" userId="a20730c1-1805-4191-9c68-6e52c8725e9f" providerId="ADAL" clId="{698D2C57-0072-FB42-AD3A-A758AE4AE932}" dt="2020-09-14T11:56:03.007" v="946" actId="14100"/>
          <ac:spMkLst>
            <pc:docMk/>
            <pc:sldMk cId="1324603260" sldId="526"/>
            <ac:spMk id="8" creationId="{2F966678-5DFE-474B-8B23-B8AAE8591934}"/>
          </ac:spMkLst>
        </pc:spChg>
        <pc:spChg chg="del">
          <ac:chgData name="WINDRIDGE Philip" userId="a20730c1-1805-4191-9c68-6e52c8725e9f" providerId="ADAL" clId="{698D2C57-0072-FB42-AD3A-A758AE4AE932}" dt="2020-09-14T11:49:20.355" v="894" actId="478"/>
          <ac:spMkLst>
            <pc:docMk/>
            <pc:sldMk cId="1324603260" sldId="526"/>
            <ac:spMk id="9" creationId="{9E86AB96-5652-8D4D-9995-399088FC80D5}"/>
          </ac:spMkLst>
        </pc:spChg>
        <pc:spChg chg="mod">
          <ac:chgData name="WINDRIDGE Philip" userId="a20730c1-1805-4191-9c68-6e52c8725e9f" providerId="ADAL" clId="{698D2C57-0072-FB42-AD3A-A758AE4AE932}" dt="2020-09-14T11:56:03.007" v="946" actId="14100"/>
          <ac:spMkLst>
            <pc:docMk/>
            <pc:sldMk cId="1324603260" sldId="526"/>
            <ac:spMk id="10" creationId="{38291FBA-D1E7-AE45-A3F5-A168D092977C}"/>
          </ac:spMkLst>
        </pc:spChg>
        <pc:spChg chg="mod">
          <ac:chgData name="WINDRIDGE Philip" userId="a20730c1-1805-4191-9c68-6e52c8725e9f" providerId="ADAL" clId="{698D2C57-0072-FB42-AD3A-A758AE4AE932}" dt="2020-09-14T11:56:03.007" v="946" actId="14100"/>
          <ac:spMkLst>
            <pc:docMk/>
            <pc:sldMk cId="1324603260" sldId="526"/>
            <ac:spMk id="11" creationId="{E360268A-1169-D146-BE7E-6B4241069177}"/>
          </ac:spMkLst>
        </pc:spChg>
        <pc:spChg chg="del mod">
          <ac:chgData name="WINDRIDGE Philip" userId="a20730c1-1805-4191-9c68-6e52c8725e9f" providerId="ADAL" clId="{698D2C57-0072-FB42-AD3A-A758AE4AE932}" dt="2020-09-14T11:51:33.398" v="902" actId="478"/>
          <ac:spMkLst>
            <pc:docMk/>
            <pc:sldMk cId="1324603260" sldId="526"/>
            <ac:spMk id="12" creationId="{5BC1E9BD-2762-C44A-B7ED-EBB30F40C4C0}"/>
          </ac:spMkLst>
        </pc:spChg>
        <pc:spChg chg="add del mod">
          <ac:chgData name="WINDRIDGE Philip" userId="a20730c1-1805-4191-9c68-6e52c8725e9f" providerId="ADAL" clId="{698D2C57-0072-FB42-AD3A-A758AE4AE932}" dt="2020-09-14T09:58:24.781" v="241"/>
          <ac:spMkLst>
            <pc:docMk/>
            <pc:sldMk cId="1324603260" sldId="526"/>
            <ac:spMk id="13" creationId="{4BD02E19-D50C-684E-9AA5-EB6122C72C18}"/>
          </ac:spMkLst>
        </pc:spChg>
        <pc:spChg chg="add del mod">
          <ac:chgData name="WINDRIDGE Philip" userId="a20730c1-1805-4191-9c68-6e52c8725e9f" providerId="ADAL" clId="{698D2C57-0072-FB42-AD3A-A758AE4AE932}" dt="2020-09-14T11:52:10.272" v="909" actId="478"/>
          <ac:spMkLst>
            <pc:docMk/>
            <pc:sldMk cId="1324603260" sldId="526"/>
            <ac:spMk id="14" creationId="{65197639-5D6C-2542-86EB-0C55162849DD}"/>
          </ac:spMkLst>
        </pc:spChg>
        <pc:spChg chg="add del mod">
          <ac:chgData name="WINDRIDGE Philip" userId="a20730c1-1805-4191-9c68-6e52c8725e9f" providerId="ADAL" clId="{698D2C57-0072-FB42-AD3A-A758AE4AE932}" dt="2020-09-14T11:52:07.571" v="908" actId="478"/>
          <ac:spMkLst>
            <pc:docMk/>
            <pc:sldMk cId="1324603260" sldId="526"/>
            <ac:spMk id="15" creationId="{7195E953-08F8-DB40-A5C1-04B0891F882C}"/>
          </ac:spMkLst>
        </pc:spChg>
        <pc:spChg chg="add del mod">
          <ac:chgData name="WINDRIDGE Philip" userId="a20730c1-1805-4191-9c68-6e52c8725e9f" providerId="ADAL" clId="{698D2C57-0072-FB42-AD3A-A758AE4AE932}" dt="2020-09-14T11:50:13.436" v="897" actId="478"/>
          <ac:spMkLst>
            <pc:docMk/>
            <pc:sldMk cId="1324603260" sldId="526"/>
            <ac:spMk id="16" creationId="{48B63477-0D79-8143-9A33-C601D50C4F7F}"/>
          </ac:spMkLst>
        </pc:spChg>
        <pc:spChg chg="add del mod">
          <ac:chgData name="WINDRIDGE Philip" userId="a20730c1-1805-4191-9c68-6e52c8725e9f" providerId="ADAL" clId="{698D2C57-0072-FB42-AD3A-A758AE4AE932}" dt="2020-09-14T11:50:13.436" v="897" actId="478"/>
          <ac:spMkLst>
            <pc:docMk/>
            <pc:sldMk cId="1324603260" sldId="526"/>
            <ac:spMk id="17" creationId="{8A160A5F-98F3-E54E-906A-1B3A9F8FF2A7}"/>
          </ac:spMkLst>
        </pc:spChg>
        <pc:spChg chg="add del mod">
          <ac:chgData name="WINDRIDGE Philip" userId="a20730c1-1805-4191-9c68-6e52c8725e9f" providerId="ADAL" clId="{698D2C57-0072-FB42-AD3A-A758AE4AE932}" dt="2020-09-14T11:50:13.436" v="897" actId="478"/>
          <ac:spMkLst>
            <pc:docMk/>
            <pc:sldMk cId="1324603260" sldId="526"/>
            <ac:spMk id="18" creationId="{0E9539BE-5857-C546-8F12-CC69B6934411}"/>
          </ac:spMkLst>
        </pc:spChg>
        <pc:spChg chg="add del mod">
          <ac:chgData name="WINDRIDGE Philip" userId="a20730c1-1805-4191-9c68-6e52c8725e9f" providerId="ADAL" clId="{698D2C57-0072-FB42-AD3A-A758AE4AE932}" dt="2020-09-14T11:50:13.436" v="897" actId="478"/>
          <ac:spMkLst>
            <pc:docMk/>
            <pc:sldMk cId="1324603260" sldId="526"/>
            <ac:spMk id="19" creationId="{81FB0210-6778-0845-AC9C-94659FDF46D7}"/>
          </ac:spMkLst>
        </pc:spChg>
        <pc:spChg chg="add del mod">
          <ac:chgData name="WINDRIDGE Philip" userId="a20730c1-1805-4191-9c68-6e52c8725e9f" providerId="ADAL" clId="{698D2C57-0072-FB42-AD3A-A758AE4AE932}" dt="2020-09-14T11:50:13.436" v="897" actId="478"/>
          <ac:spMkLst>
            <pc:docMk/>
            <pc:sldMk cId="1324603260" sldId="526"/>
            <ac:spMk id="20" creationId="{9024E8A4-9FA5-9647-A7EC-DFD42DE5068D}"/>
          </ac:spMkLst>
        </pc:spChg>
        <pc:spChg chg="add del mod">
          <ac:chgData name="WINDRIDGE Philip" userId="a20730c1-1805-4191-9c68-6e52c8725e9f" providerId="ADAL" clId="{698D2C57-0072-FB42-AD3A-A758AE4AE932}" dt="2020-09-14T11:50:13.436" v="897" actId="478"/>
          <ac:spMkLst>
            <pc:docMk/>
            <pc:sldMk cId="1324603260" sldId="526"/>
            <ac:spMk id="21" creationId="{E8904463-C09E-BC4B-9E60-4B0C1B2D1FE4}"/>
          </ac:spMkLst>
        </pc:spChg>
        <pc:spChg chg="add mod">
          <ac:chgData name="WINDRIDGE Philip" userId="a20730c1-1805-4191-9c68-6e52c8725e9f" providerId="ADAL" clId="{698D2C57-0072-FB42-AD3A-A758AE4AE932}" dt="2020-09-14T11:49:14.535" v="893" actId="14100"/>
          <ac:spMkLst>
            <pc:docMk/>
            <pc:sldMk cId="1324603260" sldId="526"/>
            <ac:spMk id="22" creationId="{C22AA420-9489-3048-B3DF-88C8448F5166}"/>
          </ac:spMkLst>
        </pc:spChg>
        <pc:spChg chg="add mod">
          <ac:chgData name="WINDRIDGE Philip" userId="a20730c1-1805-4191-9c68-6e52c8725e9f" providerId="ADAL" clId="{698D2C57-0072-FB42-AD3A-A758AE4AE932}" dt="2020-09-14T11:49:14.535" v="893" actId="14100"/>
          <ac:spMkLst>
            <pc:docMk/>
            <pc:sldMk cId="1324603260" sldId="526"/>
            <ac:spMk id="23" creationId="{3B063E0B-212B-4948-AE33-249AF67251A1}"/>
          </ac:spMkLst>
        </pc:spChg>
        <pc:spChg chg="add mod">
          <ac:chgData name="WINDRIDGE Philip" userId="a20730c1-1805-4191-9c68-6e52c8725e9f" providerId="ADAL" clId="{698D2C57-0072-FB42-AD3A-A758AE4AE932}" dt="2020-09-14T11:49:14.535" v="893" actId="14100"/>
          <ac:spMkLst>
            <pc:docMk/>
            <pc:sldMk cId="1324603260" sldId="526"/>
            <ac:spMk id="24" creationId="{79A20E65-F05E-184C-8B64-AB10C127E720}"/>
          </ac:spMkLst>
        </pc:spChg>
        <pc:spChg chg="add mod">
          <ac:chgData name="WINDRIDGE Philip" userId="a20730c1-1805-4191-9c68-6e52c8725e9f" providerId="ADAL" clId="{698D2C57-0072-FB42-AD3A-A758AE4AE932}" dt="2020-09-14T11:48:50.994" v="892" actId="14100"/>
          <ac:spMkLst>
            <pc:docMk/>
            <pc:sldMk cId="1324603260" sldId="526"/>
            <ac:spMk id="25" creationId="{8142853E-385B-7749-AC3A-A249ADF00304}"/>
          </ac:spMkLst>
        </pc:spChg>
        <pc:spChg chg="add mod">
          <ac:chgData name="WINDRIDGE Philip" userId="a20730c1-1805-4191-9c68-6e52c8725e9f" providerId="ADAL" clId="{698D2C57-0072-FB42-AD3A-A758AE4AE932}" dt="2020-09-14T11:48:50.994" v="892" actId="14100"/>
          <ac:spMkLst>
            <pc:docMk/>
            <pc:sldMk cId="1324603260" sldId="526"/>
            <ac:spMk id="26" creationId="{0DB3B519-4D23-ED44-9223-92D1C224B15B}"/>
          </ac:spMkLst>
        </pc:spChg>
        <pc:spChg chg="add mod">
          <ac:chgData name="WINDRIDGE Philip" userId="a20730c1-1805-4191-9c68-6e52c8725e9f" providerId="ADAL" clId="{698D2C57-0072-FB42-AD3A-A758AE4AE932}" dt="2020-09-14T11:48:50.994" v="892" actId="14100"/>
          <ac:spMkLst>
            <pc:docMk/>
            <pc:sldMk cId="1324603260" sldId="526"/>
            <ac:spMk id="27" creationId="{F8ECEA59-35EF-314D-A3EB-E05CCBEC6F85}"/>
          </ac:spMkLst>
        </pc:spChg>
        <pc:spChg chg="add del mod">
          <ac:chgData name="WINDRIDGE Philip" userId="a20730c1-1805-4191-9c68-6e52c8725e9f" providerId="ADAL" clId="{698D2C57-0072-FB42-AD3A-A758AE4AE932}" dt="2020-09-14T11:03:34.117" v="697" actId="478"/>
          <ac:spMkLst>
            <pc:docMk/>
            <pc:sldMk cId="1324603260" sldId="526"/>
            <ac:spMk id="28" creationId="{74343070-6A06-6341-A445-B7EF3ECC0E1E}"/>
          </ac:spMkLst>
        </pc:spChg>
        <pc:spChg chg="add del mod">
          <ac:chgData name="WINDRIDGE Philip" userId="a20730c1-1805-4191-9c68-6e52c8725e9f" providerId="ADAL" clId="{698D2C57-0072-FB42-AD3A-A758AE4AE932}" dt="2020-09-14T11:03:30.311" v="696" actId="478"/>
          <ac:spMkLst>
            <pc:docMk/>
            <pc:sldMk cId="1324603260" sldId="526"/>
            <ac:spMk id="29" creationId="{7CB35F75-F051-B24F-9460-79790BEC8706}"/>
          </ac:spMkLst>
        </pc:spChg>
        <pc:spChg chg="add del mod">
          <ac:chgData name="WINDRIDGE Philip" userId="a20730c1-1805-4191-9c68-6e52c8725e9f" providerId="ADAL" clId="{698D2C57-0072-FB42-AD3A-A758AE4AE932}" dt="2020-09-14T11:03:24.701" v="694" actId="478"/>
          <ac:spMkLst>
            <pc:docMk/>
            <pc:sldMk cId="1324603260" sldId="526"/>
            <ac:spMk id="30" creationId="{3AC89361-53BC-AD4B-A374-9F3E3D0C7EFE}"/>
          </ac:spMkLst>
        </pc:spChg>
        <pc:spChg chg="add del mod">
          <ac:chgData name="WINDRIDGE Philip" userId="a20730c1-1805-4191-9c68-6e52c8725e9f" providerId="ADAL" clId="{698D2C57-0072-FB42-AD3A-A758AE4AE932}" dt="2020-09-14T11:50:07.981" v="896" actId="478"/>
          <ac:spMkLst>
            <pc:docMk/>
            <pc:sldMk cId="1324603260" sldId="526"/>
            <ac:spMk id="31" creationId="{01DF972D-A990-6449-8227-388D9B243182}"/>
          </ac:spMkLst>
        </pc:spChg>
        <pc:spChg chg="add del mod">
          <ac:chgData name="WINDRIDGE Philip" userId="a20730c1-1805-4191-9c68-6e52c8725e9f" providerId="ADAL" clId="{698D2C57-0072-FB42-AD3A-A758AE4AE932}" dt="2020-09-14T11:50:07.981" v="896" actId="478"/>
          <ac:spMkLst>
            <pc:docMk/>
            <pc:sldMk cId="1324603260" sldId="526"/>
            <ac:spMk id="32" creationId="{4ECE6271-12EA-C849-9B84-CFE047C6C5FF}"/>
          </ac:spMkLst>
        </pc:spChg>
        <pc:spChg chg="add del mod">
          <ac:chgData name="WINDRIDGE Philip" userId="a20730c1-1805-4191-9c68-6e52c8725e9f" providerId="ADAL" clId="{698D2C57-0072-FB42-AD3A-A758AE4AE932}" dt="2020-09-14T11:50:07.981" v="896" actId="478"/>
          <ac:spMkLst>
            <pc:docMk/>
            <pc:sldMk cId="1324603260" sldId="526"/>
            <ac:spMk id="33" creationId="{844E2ADB-40E8-4A4B-9484-BD33AB4FD774}"/>
          </ac:spMkLst>
        </pc:spChg>
        <pc:spChg chg="add del mod">
          <ac:chgData name="WINDRIDGE Philip" userId="a20730c1-1805-4191-9c68-6e52c8725e9f" providerId="ADAL" clId="{698D2C57-0072-FB42-AD3A-A758AE4AE932}" dt="2020-09-14T11:50:07.981" v="896" actId="478"/>
          <ac:spMkLst>
            <pc:docMk/>
            <pc:sldMk cId="1324603260" sldId="526"/>
            <ac:spMk id="34" creationId="{EC27D852-9056-BE43-BE56-FF81D65EBD2C}"/>
          </ac:spMkLst>
        </pc:spChg>
        <pc:spChg chg="add del mod">
          <ac:chgData name="WINDRIDGE Philip" userId="a20730c1-1805-4191-9c68-6e52c8725e9f" providerId="ADAL" clId="{698D2C57-0072-FB42-AD3A-A758AE4AE932}" dt="2020-09-14T11:50:07.981" v="896" actId="478"/>
          <ac:spMkLst>
            <pc:docMk/>
            <pc:sldMk cId="1324603260" sldId="526"/>
            <ac:spMk id="35" creationId="{D65FD800-D35A-994C-B5F0-967ECF3D0812}"/>
          </ac:spMkLst>
        </pc:spChg>
        <pc:spChg chg="add del mod">
          <ac:chgData name="WINDRIDGE Philip" userId="a20730c1-1805-4191-9c68-6e52c8725e9f" providerId="ADAL" clId="{698D2C57-0072-FB42-AD3A-A758AE4AE932}" dt="2020-09-14T11:50:07.981" v="896" actId="478"/>
          <ac:spMkLst>
            <pc:docMk/>
            <pc:sldMk cId="1324603260" sldId="526"/>
            <ac:spMk id="36" creationId="{393D19B2-7707-3A4B-8D74-F957CA6F1D81}"/>
          </ac:spMkLst>
        </pc:spChg>
        <pc:spChg chg="add del mod">
          <ac:chgData name="WINDRIDGE Philip" userId="a20730c1-1805-4191-9c68-6e52c8725e9f" providerId="ADAL" clId="{698D2C57-0072-FB42-AD3A-A758AE4AE932}" dt="2020-09-14T11:03:27.149" v="695" actId="478"/>
          <ac:spMkLst>
            <pc:docMk/>
            <pc:sldMk cId="1324603260" sldId="526"/>
            <ac:spMk id="37" creationId="{E3820918-6E9F-3D41-BB89-26BC646BA6DE}"/>
          </ac:spMkLst>
        </pc:spChg>
        <pc:spChg chg="add del mod">
          <ac:chgData name="WINDRIDGE Philip" userId="a20730c1-1805-4191-9c68-6e52c8725e9f" providerId="ADAL" clId="{698D2C57-0072-FB42-AD3A-A758AE4AE932}" dt="2020-09-14T11:03:06.686" v="693" actId="478"/>
          <ac:spMkLst>
            <pc:docMk/>
            <pc:sldMk cId="1324603260" sldId="526"/>
            <ac:spMk id="38" creationId="{64C9EC54-F1C4-5642-8706-515B0B7E6CFB}"/>
          </ac:spMkLst>
        </pc:spChg>
        <pc:spChg chg="add mod">
          <ac:chgData name="WINDRIDGE Philip" userId="a20730c1-1805-4191-9c68-6e52c8725e9f" providerId="ADAL" clId="{698D2C57-0072-FB42-AD3A-A758AE4AE932}" dt="2020-09-14T11:04:41.927" v="704" actId="692"/>
          <ac:spMkLst>
            <pc:docMk/>
            <pc:sldMk cId="1324603260" sldId="526"/>
            <ac:spMk id="39" creationId="{B78545F9-0910-5448-9ABA-B13156F3CC7C}"/>
          </ac:spMkLst>
        </pc:spChg>
        <pc:spChg chg="add mod">
          <ac:chgData name="WINDRIDGE Philip" userId="a20730c1-1805-4191-9c68-6e52c8725e9f" providerId="ADAL" clId="{698D2C57-0072-FB42-AD3A-A758AE4AE932}" dt="2020-09-14T11:05:09.550" v="726" actId="14100"/>
          <ac:spMkLst>
            <pc:docMk/>
            <pc:sldMk cId="1324603260" sldId="526"/>
            <ac:spMk id="40" creationId="{A4502848-80DF-6348-BED0-E3B404FB6DA8}"/>
          </ac:spMkLst>
        </pc:spChg>
        <pc:spChg chg="add mod">
          <ac:chgData name="WINDRIDGE Philip" userId="a20730c1-1805-4191-9c68-6e52c8725e9f" providerId="ADAL" clId="{698D2C57-0072-FB42-AD3A-A758AE4AE932}" dt="2020-09-14T11:05:31.589" v="741" actId="14100"/>
          <ac:spMkLst>
            <pc:docMk/>
            <pc:sldMk cId="1324603260" sldId="526"/>
            <ac:spMk id="41" creationId="{E1C2B638-A765-CB4B-AD26-318AF80B7592}"/>
          </ac:spMkLst>
        </pc:spChg>
        <pc:spChg chg="add del mod">
          <ac:chgData name="WINDRIDGE Philip" userId="a20730c1-1805-4191-9c68-6e52c8725e9f" providerId="ADAL" clId="{698D2C57-0072-FB42-AD3A-A758AE4AE932}" dt="2020-09-14T11:55:42.646" v="945" actId="478"/>
          <ac:spMkLst>
            <pc:docMk/>
            <pc:sldMk cId="1324603260" sldId="526"/>
            <ac:spMk id="42" creationId="{4AF1A93B-02C1-054D-95C7-F1A1EA274BA2}"/>
          </ac:spMkLst>
        </pc:spChg>
        <pc:spChg chg="add del mod">
          <ac:chgData name="WINDRIDGE Philip" userId="a20730c1-1805-4191-9c68-6e52c8725e9f" providerId="ADAL" clId="{698D2C57-0072-FB42-AD3A-A758AE4AE932}" dt="2020-09-14T11:51:35.730" v="903" actId="478"/>
          <ac:spMkLst>
            <pc:docMk/>
            <pc:sldMk cId="1324603260" sldId="526"/>
            <ac:spMk id="44" creationId="{868BAB28-D8BF-4D4D-B441-B8A9E597F7B1}"/>
          </ac:spMkLst>
        </pc:spChg>
        <pc:spChg chg="add mod">
          <ac:chgData name="WINDRIDGE Philip" userId="a20730c1-1805-4191-9c68-6e52c8725e9f" providerId="ADAL" clId="{698D2C57-0072-FB42-AD3A-A758AE4AE932}" dt="2020-09-14T11:51:44.508" v="904"/>
          <ac:spMkLst>
            <pc:docMk/>
            <pc:sldMk cId="1324603260" sldId="526"/>
            <ac:spMk id="45" creationId="{B283B214-0302-214E-A948-156F89E1BEAD}"/>
          </ac:spMkLst>
        </pc:spChg>
        <pc:spChg chg="add mod">
          <ac:chgData name="WINDRIDGE Philip" userId="a20730c1-1805-4191-9c68-6e52c8725e9f" providerId="ADAL" clId="{698D2C57-0072-FB42-AD3A-A758AE4AE932}" dt="2020-09-14T11:55:37.669" v="944"/>
          <ac:spMkLst>
            <pc:docMk/>
            <pc:sldMk cId="1324603260" sldId="526"/>
            <ac:spMk id="46" creationId="{F78908D5-94F7-6F43-958F-E0467CAB2AC1}"/>
          </ac:spMkLst>
        </pc:spChg>
        <pc:spChg chg="add mod">
          <ac:chgData name="WINDRIDGE Philip" userId="a20730c1-1805-4191-9c68-6e52c8725e9f" providerId="ADAL" clId="{698D2C57-0072-FB42-AD3A-A758AE4AE932}" dt="2020-09-14T12:39:35.061" v="1620" actId="692"/>
          <ac:spMkLst>
            <pc:docMk/>
            <pc:sldMk cId="1324603260" sldId="526"/>
            <ac:spMk id="47" creationId="{A58E299D-7C98-1846-949D-7F24C72EACA1}"/>
          </ac:spMkLst>
        </pc:spChg>
        <pc:spChg chg="add mod">
          <ac:chgData name="WINDRIDGE Philip" userId="a20730c1-1805-4191-9c68-6e52c8725e9f" providerId="ADAL" clId="{698D2C57-0072-FB42-AD3A-A758AE4AE932}" dt="2020-09-14T19:25:35.102" v="2423" actId="1037"/>
          <ac:spMkLst>
            <pc:docMk/>
            <pc:sldMk cId="1324603260" sldId="526"/>
            <ac:spMk id="48" creationId="{AA38D51B-D054-6745-97ED-17EA7884FEEF}"/>
          </ac:spMkLst>
        </pc:spChg>
        <pc:spChg chg="add mod">
          <ac:chgData name="WINDRIDGE Philip" userId="a20730c1-1805-4191-9c68-6e52c8725e9f" providerId="ADAL" clId="{698D2C57-0072-FB42-AD3A-A758AE4AE932}" dt="2020-09-14T12:36:04.980" v="1613" actId="20577"/>
          <ac:spMkLst>
            <pc:docMk/>
            <pc:sldMk cId="1324603260" sldId="526"/>
            <ac:spMk id="49" creationId="{C5FBF0D9-311B-3E48-BBA8-DC1DC8FDB1D0}"/>
          </ac:spMkLst>
        </pc:spChg>
        <pc:cxnChg chg="add mod">
          <ac:chgData name="WINDRIDGE Philip" userId="a20730c1-1805-4191-9c68-6e52c8725e9f" providerId="ADAL" clId="{698D2C57-0072-FB42-AD3A-A758AE4AE932}" dt="2020-09-14T12:36:56.673" v="1616" actId="14100"/>
          <ac:cxnSpMkLst>
            <pc:docMk/>
            <pc:sldMk cId="1324603260" sldId="526"/>
            <ac:cxnSpMk id="50" creationId="{960273C8-EF53-BE48-A301-F2C20F7DA46B}"/>
          </ac:cxnSpMkLst>
        </pc:cxnChg>
      </pc:sldChg>
      <pc:sldChg chg="addSp delSp modSp add mod ord">
        <pc:chgData name="WINDRIDGE Philip" userId="a20730c1-1805-4191-9c68-6e52c8725e9f" providerId="ADAL" clId="{698D2C57-0072-FB42-AD3A-A758AE4AE932}" dt="2020-09-14T19:26:21.335" v="2468" actId="20577"/>
        <pc:sldMkLst>
          <pc:docMk/>
          <pc:sldMk cId="1251070559" sldId="527"/>
        </pc:sldMkLst>
        <pc:spChg chg="mod">
          <ac:chgData name="WINDRIDGE Philip" userId="a20730c1-1805-4191-9c68-6e52c8725e9f" providerId="ADAL" clId="{698D2C57-0072-FB42-AD3A-A758AE4AE932}" dt="2020-09-14T11:56:59.752" v="950" actId="14100"/>
          <ac:spMkLst>
            <pc:docMk/>
            <pc:sldMk cId="1251070559" sldId="527"/>
            <ac:spMk id="3" creationId="{3DD9B731-4FFB-3540-A374-45C156935301}"/>
          </ac:spMkLst>
        </pc:spChg>
        <pc:spChg chg="mod">
          <ac:chgData name="WINDRIDGE Philip" userId="a20730c1-1805-4191-9c68-6e52c8725e9f" providerId="ADAL" clId="{698D2C57-0072-FB42-AD3A-A758AE4AE932}" dt="2020-09-14T11:56:59.752" v="950" actId="14100"/>
          <ac:spMkLst>
            <pc:docMk/>
            <pc:sldMk cId="1251070559" sldId="527"/>
            <ac:spMk id="4" creationId="{8B71AD18-55FC-BD45-ABDD-6DE1E57A60EE}"/>
          </ac:spMkLst>
        </pc:spChg>
        <pc:spChg chg="mod">
          <ac:chgData name="WINDRIDGE Philip" userId="a20730c1-1805-4191-9c68-6e52c8725e9f" providerId="ADAL" clId="{698D2C57-0072-FB42-AD3A-A758AE4AE932}" dt="2020-09-14T11:56:59.752" v="950" actId="14100"/>
          <ac:spMkLst>
            <pc:docMk/>
            <pc:sldMk cId="1251070559" sldId="527"/>
            <ac:spMk id="5" creationId="{121BB858-1B2C-7545-AA27-ECDF36BA730E}"/>
          </ac:spMkLst>
        </pc:spChg>
        <pc:spChg chg="mod">
          <ac:chgData name="WINDRIDGE Philip" userId="a20730c1-1805-4191-9c68-6e52c8725e9f" providerId="ADAL" clId="{698D2C57-0072-FB42-AD3A-A758AE4AE932}" dt="2020-09-14T11:56:59.752" v="950" actId="14100"/>
          <ac:spMkLst>
            <pc:docMk/>
            <pc:sldMk cId="1251070559" sldId="527"/>
            <ac:spMk id="6" creationId="{11DB0664-6D92-1240-AEAF-B0AC8841CDFF}"/>
          </ac:spMkLst>
        </pc:spChg>
        <pc:spChg chg="add del mod">
          <ac:chgData name="WINDRIDGE Philip" userId="a20730c1-1805-4191-9c68-6e52c8725e9f" providerId="ADAL" clId="{698D2C57-0072-FB42-AD3A-A758AE4AE932}" dt="2020-09-14T12:01:39.299" v="977" actId="1076"/>
          <ac:spMkLst>
            <pc:docMk/>
            <pc:sldMk cId="1251070559" sldId="527"/>
            <ac:spMk id="7" creationId="{A7F5DB29-3502-C641-9BE2-5CD6F208A1A2}"/>
          </ac:spMkLst>
        </pc:spChg>
        <pc:spChg chg="mod">
          <ac:chgData name="WINDRIDGE Philip" userId="a20730c1-1805-4191-9c68-6e52c8725e9f" providerId="ADAL" clId="{698D2C57-0072-FB42-AD3A-A758AE4AE932}" dt="2020-09-14T11:56:59.752" v="950" actId="14100"/>
          <ac:spMkLst>
            <pc:docMk/>
            <pc:sldMk cId="1251070559" sldId="527"/>
            <ac:spMk id="8" creationId="{2F966678-5DFE-474B-8B23-B8AAE8591934}"/>
          </ac:spMkLst>
        </pc:spChg>
        <pc:spChg chg="mod">
          <ac:chgData name="WINDRIDGE Philip" userId="a20730c1-1805-4191-9c68-6e52c8725e9f" providerId="ADAL" clId="{698D2C57-0072-FB42-AD3A-A758AE4AE932}" dt="2020-09-14T11:53:59.788" v="936" actId="14100"/>
          <ac:spMkLst>
            <pc:docMk/>
            <pc:sldMk cId="1251070559" sldId="527"/>
            <ac:spMk id="9" creationId="{9E86AB96-5652-8D4D-9995-399088FC80D5}"/>
          </ac:spMkLst>
        </pc:spChg>
        <pc:spChg chg="mod">
          <ac:chgData name="WINDRIDGE Philip" userId="a20730c1-1805-4191-9c68-6e52c8725e9f" providerId="ADAL" clId="{698D2C57-0072-FB42-AD3A-A758AE4AE932}" dt="2020-09-14T11:56:59.752" v="950" actId="14100"/>
          <ac:spMkLst>
            <pc:docMk/>
            <pc:sldMk cId="1251070559" sldId="527"/>
            <ac:spMk id="10" creationId="{38291FBA-D1E7-AE45-A3F5-A168D092977C}"/>
          </ac:spMkLst>
        </pc:spChg>
        <pc:spChg chg="mod">
          <ac:chgData name="WINDRIDGE Philip" userId="a20730c1-1805-4191-9c68-6e52c8725e9f" providerId="ADAL" clId="{698D2C57-0072-FB42-AD3A-A758AE4AE932}" dt="2020-09-14T11:57:17.318" v="953" actId="3064"/>
          <ac:spMkLst>
            <pc:docMk/>
            <pc:sldMk cId="1251070559" sldId="527"/>
            <ac:spMk id="11" creationId="{E360268A-1169-D146-BE7E-6B4241069177}"/>
          </ac:spMkLst>
        </pc:spChg>
        <pc:spChg chg="del">
          <ac:chgData name="WINDRIDGE Philip" userId="a20730c1-1805-4191-9c68-6e52c8725e9f" providerId="ADAL" clId="{698D2C57-0072-FB42-AD3A-A758AE4AE932}" dt="2020-09-14T11:51:26.055" v="900" actId="478"/>
          <ac:spMkLst>
            <pc:docMk/>
            <pc:sldMk cId="1251070559" sldId="527"/>
            <ac:spMk id="12" creationId="{5BC1E9BD-2762-C44A-B7ED-EBB30F40C4C0}"/>
          </ac:spMkLst>
        </pc:spChg>
        <pc:spChg chg="add del mod">
          <ac:chgData name="WINDRIDGE Philip" userId="a20730c1-1805-4191-9c68-6e52c8725e9f" providerId="ADAL" clId="{698D2C57-0072-FB42-AD3A-A758AE4AE932}" dt="2020-09-14T11:08:06.846" v="758" actId="478"/>
          <ac:spMkLst>
            <pc:docMk/>
            <pc:sldMk cId="1251070559" sldId="527"/>
            <ac:spMk id="13" creationId="{DF604951-0E14-5D4F-8B34-0064A31BA66A}"/>
          </ac:spMkLst>
        </pc:spChg>
        <pc:spChg chg="del">
          <ac:chgData name="WINDRIDGE Philip" userId="a20730c1-1805-4191-9c68-6e52c8725e9f" providerId="ADAL" clId="{698D2C57-0072-FB42-AD3A-A758AE4AE932}" dt="2020-09-14T11:52:03.321" v="907" actId="478"/>
          <ac:spMkLst>
            <pc:docMk/>
            <pc:sldMk cId="1251070559" sldId="527"/>
            <ac:spMk id="14" creationId="{65197639-5D6C-2542-86EB-0C55162849DD}"/>
          </ac:spMkLst>
        </pc:spChg>
        <pc:spChg chg="del">
          <ac:chgData name="WINDRIDGE Philip" userId="a20730c1-1805-4191-9c68-6e52c8725e9f" providerId="ADAL" clId="{698D2C57-0072-FB42-AD3A-A758AE4AE932}" dt="2020-09-14T11:51:57.648" v="906" actId="478"/>
          <ac:spMkLst>
            <pc:docMk/>
            <pc:sldMk cId="1251070559" sldId="527"/>
            <ac:spMk id="15" creationId="{7195E953-08F8-DB40-A5C1-04B0891F882C}"/>
          </ac:spMkLst>
        </pc:spChg>
        <pc:spChg chg="del">
          <ac:chgData name="WINDRIDGE Philip" userId="a20730c1-1805-4191-9c68-6e52c8725e9f" providerId="ADAL" clId="{698D2C57-0072-FB42-AD3A-A758AE4AE932}" dt="2020-09-14T11:57:58.818" v="954" actId="478"/>
          <ac:spMkLst>
            <pc:docMk/>
            <pc:sldMk cId="1251070559" sldId="527"/>
            <ac:spMk id="16" creationId="{48B63477-0D79-8143-9A33-C601D50C4F7F}"/>
          </ac:spMkLst>
        </pc:spChg>
        <pc:spChg chg="del">
          <ac:chgData name="WINDRIDGE Philip" userId="a20730c1-1805-4191-9c68-6e52c8725e9f" providerId="ADAL" clId="{698D2C57-0072-FB42-AD3A-A758AE4AE932}" dt="2020-09-14T11:57:58.818" v="954" actId="478"/>
          <ac:spMkLst>
            <pc:docMk/>
            <pc:sldMk cId="1251070559" sldId="527"/>
            <ac:spMk id="17" creationId="{8A160A5F-98F3-E54E-906A-1B3A9F8FF2A7}"/>
          </ac:spMkLst>
        </pc:spChg>
        <pc:spChg chg="del">
          <ac:chgData name="WINDRIDGE Philip" userId="a20730c1-1805-4191-9c68-6e52c8725e9f" providerId="ADAL" clId="{698D2C57-0072-FB42-AD3A-A758AE4AE932}" dt="2020-09-14T11:57:58.818" v="954" actId="478"/>
          <ac:spMkLst>
            <pc:docMk/>
            <pc:sldMk cId="1251070559" sldId="527"/>
            <ac:spMk id="18" creationId="{0E9539BE-5857-C546-8F12-CC69B6934411}"/>
          </ac:spMkLst>
        </pc:spChg>
        <pc:spChg chg="del mod">
          <ac:chgData name="WINDRIDGE Philip" userId="a20730c1-1805-4191-9c68-6e52c8725e9f" providerId="ADAL" clId="{698D2C57-0072-FB42-AD3A-A758AE4AE932}" dt="2020-09-14T12:41:18.220" v="1698" actId="478"/>
          <ac:spMkLst>
            <pc:docMk/>
            <pc:sldMk cId="1251070559" sldId="527"/>
            <ac:spMk id="19" creationId="{81FB0210-6778-0845-AC9C-94659FDF46D7}"/>
          </ac:spMkLst>
        </pc:spChg>
        <pc:spChg chg="del mod">
          <ac:chgData name="WINDRIDGE Philip" userId="a20730c1-1805-4191-9c68-6e52c8725e9f" providerId="ADAL" clId="{698D2C57-0072-FB42-AD3A-A758AE4AE932}" dt="2020-09-14T12:41:18.220" v="1698" actId="478"/>
          <ac:spMkLst>
            <pc:docMk/>
            <pc:sldMk cId="1251070559" sldId="527"/>
            <ac:spMk id="20" creationId="{9024E8A4-9FA5-9647-A7EC-DFD42DE5068D}"/>
          </ac:spMkLst>
        </pc:spChg>
        <pc:spChg chg="del mod">
          <ac:chgData name="WINDRIDGE Philip" userId="a20730c1-1805-4191-9c68-6e52c8725e9f" providerId="ADAL" clId="{698D2C57-0072-FB42-AD3A-A758AE4AE932}" dt="2020-09-14T12:41:18.220" v="1698" actId="478"/>
          <ac:spMkLst>
            <pc:docMk/>
            <pc:sldMk cId="1251070559" sldId="527"/>
            <ac:spMk id="21" creationId="{E8904463-C09E-BC4B-9E60-4B0C1B2D1FE4}"/>
          </ac:spMkLst>
        </pc:spChg>
        <pc:spChg chg="del">
          <ac:chgData name="WINDRIDGE Philip" userId="a20730c1-1805-4191-9c68-6e52c8725e9f" providerId="ADAL" clId="{698D2C57-0072-FB42-AD3A-A758AE4AE932}" dt="2020-09-14T11:13:30.286" v="785" actId="478"/>
          <ac:spMkLst>
            <pc:docMk/>
            <pc:sldMk cId="1251070559" sldId="527"/>
            <ac:spMk id="22" creationId="{C22AA420-9489-3048-B3DF-88C8448F5166}"/>
          </ac:spMkLst>
        </pc:spChg>
        <pc:spChg chg="del">
          <ac:chgData name="WINDRIDGE Philip" userId="a20730c1-1805-4191-9c68-6e52c8725e9f" providerId="ADAL" clId="{698D2C57-0072-FB42-AD3A-A758AE4AE932}" dt="2020-09-14T11:13:36.391" v="787" actId="478"/>
          <ac:spMkLst>
            <pc:docMk/>
            <pc:sldMk cId="1251070559" sldId="527"/>
            <ac:spMk id="23" creationId="{3B063E0B-212B-4948-AE33-249AF67251A1}"/>
          </ac:spMkLst>
        </pc:spChg>
        <pc:spChg chg="del">
          <ac:chgData name="WINDRIDGE Philip" userId="a20730c1-1805-4191-9c68-6e52c8725e9f" providerId="ADAL" clId="{698D2C57-0072-FB42-AD3A-A758AE4AE932}" dt="2020-09-14T11:13:40.614" v="789" actId="478"/>
          <ac:spMkLst>
            <pc:docMk/>
            <pc:sldMk cId="1251070559" sldId="527"/>
            <ac:spMk id="24" creationId="{79A20E65-F05E-184C-8B64-AB10C127E720}"/>
          </ac:spMkLst>
        </pc:spChg>
        <pc:spChg chg="del">
          <ac:chgData name="WINDRIDGE Philip" userId="a20730c1-1805-4191-9c68-6e52c8725e9f" providerId="ADAL" clId="{698D2C57-0072-FB42-AD3A-A758AE4AE932}" dt="2020-09-14T11:13:54.615" v="793" actId="478"/>
          <ac:spMkLst>
            <pc:docMk/>
            <pc:sldMk cId="1251070559" sldId="527"/>
            <ac:spMk id="25" creationId="{8142853E-385B-7749-AC3A-A249ADF00304}"/>
          </ac:spMkLst>
        </pc:spChg>
        <pc:spChg chg="del">
          <ac:chgData name="WINDRIDGE Philip" userId="a20730c1-1805-4191-9c68-6e52c8725e9f" providerId="ADAL" clId="{698D2C57-0072-FB42-AD3A-A758AE4AE932}" dt="2020-09-14T11:13:52.383" v="792" actId="478"/>
          <ac:spMkLst>
            <pc:docMk/>
            <pc:sldMk cId="1251070559" sldId="527"/>
            <ac:spMk id="26" creationId="{0DB3B519-4D23-ED44-9223-92D1C224B15B}"/>
          </ac:spMkLst>
        </pc:spChg>
        <pc:spChg chg="del">
          <ac:chgData name="WINDRIDGE Philip" userId="a20730c1-1805-4191-9c68-6e52c8725e9f" providerId="ADAL" clId="{698D2C57-0072-FB42-AD3A-A758AE4AE932}" dt="2020-09-14T11:13:49.448" v="791" actId="478"/>
          <ac:spMkLst>
            <pc:docMk/>
            <pc:sldMk cId="1251070559" sldId="527"/>
            <ac:spMk id="27" creationId="{F8ECEA59-35EF-314D-A3EB-E05CCBEC6F85}"/>
          </ac:spMkLst>
        </pc:spChg>
        <pc:spChg chg="add del mod">
          <ac:chgData name="WINDRIDGE Philip" userId="a20730c1-1805-4191-9c68-6e52c8725e9f" providerId="ADAL" clId="{698D2C57-0072-FB42-AD3A-A758AE4AE932}" dt="2020-09-14T12:02:42.956" v="1015" actId="478"/>
          <ac:spMkLst>
            <pc:docMk/>
            <pc:sldMk cId="1251070559" sldId="527"/>
            <ac:spMk id="28" creationId="{53075E32-FFDB-2D43-8A25-D0F96830E6F5}"/>
          </ac:spMkLst>
        </pc:spChg>
        <pc:spChg chg="add mod">
          <ac:chgData name="WINDRIDGE Philip" userId="a20730c1-1805-4191-9c68-6e52c8725e9f" providerId="ADAL" clId="{698D2C57-0072-FB42-AD3A-A758AE4AE932}" dt="2020-09-14T11:56:59.752" v="950" actId="14100"/>
          <ac:spMkLst>
            <pc:docMk/>
            <pc:sldMk cId="1251070559" sldId="527"/>
            <ac:spMk id="29" creationId="{5C4C5310-C357-4140-BF35-87D42BC493C8}"/>
          </ac:spMkLst>
        </pc:spChg>
        <pc:spChg chg="del">
          <ac:chgData name="WINDRIDGE Philip" userId="a20730c1-1805-4191-9c68-6e52c8725e9f" providerId="ADAL" clId="{698D2C57-0072-FB42-AD3A-A758AE4AE932}" dt="2020-09-14T12:02:42.956" v="1015" actId="478"/>
          <ac:spMkLst>
            <pc:docMk/>
            <pc:sldMk cId="1251070559" sldId="527"/>
            <ac:spMk id="31" creationId="{01DF972D-A990-6449-8227-388D9B243182}"/>
          </ac:spMkLst>
        </pc:spChg>
        <pc:spChg chg="del">
          <ac:chgData name="WINDRIDGE Philip" userId="a20730c1-1805-4191-9c68-6e52c8725e9f" providerId="ADAL" clId="{698D2C57-0072-FB42-AD3A-A758AE4AE932}" dt="2020-09-14T12:02:42.956" v="1015" actId="478"/>
          <ac:spMkLst>
            <pc:docMk/>
            <pc:sldMk cId="1251070559" sldId="527"/>
            <ac:spMk id="32" creationId="{4ECE6271-12EA-C849-9B84-CFE047C6C5FF}"/>
          </ac:spMkLst>
        </pc:spChg>
        <pc:spChg chg="del">
          <ac:chgData name="WINDRIDGE Philip" userId="a20730c1-1805-4191-9c68-6e52c8725e9f" providerId="ADAL" clId="{698D2C57-0072-FB42-AD3A-A758AE4AE932}" dt="2020-09-14T11:08:49.998" v="764" actId="478"/>
          <ac:spMkLst>
            <pc:docMk/>
            <pc:sldMk cId="1251070559" sldId="527"/>
            <ac:spMk id="33" creationId="{844E2ADB-40E8-4A4B-9484-BD33AB4FD774}"/>
          </ac:spMkLst>
        </pc:spChg>
        <pc:spChg chg="del">
          <ac:chgData name="WINDRIDGE Philip" userId="a20730c1-1805-4191-9c68-6e52c8725e9f" providerId="ADAL" clId="{698D2C57-0072-FB42-AD3A-A758AE4AE932}" dt="2020-09-14T12:02:42.956" v="1015" actId="478"/>
          <ac:spMkLst>
            <pc:docMk/>
            <pc:sldMk cId="1251070559" sldId="527"/>
            <ac:spMk id="34" creationId="{EC27D852-9056-BE43-BE56-FF81D65EBD2C}"/>
          </ac:spMkLst>
        </pc:spChg>
        <pc:spChg chg="del mod">
          <ac:chgData name="WINDRIDGE Philip" userId="a20730c1-1805-4191-9c68-6e52c8725e9f" providerId="ADAL" clId="{698D2C57-0072-FB42-AD3A-A758AE4AE932}" dt="2020-09-14T12:02:42.956" v="1015" actId="478"/>
          <ac:spMkLst>
            <pc:docMk/>
            <pc:sldMk cId="1251070559" sldId="527"/>
            <ac:spMk id="35" creationId="{D65FD800-D35A-994C-B5F0-967ECF3D0812}"/>
          </ac:spMkLst>
        </pc:spChg>
        <pc:spChg chg="del">
          <ac:chgData name="WINDRIDGE Philip" userId="a20730c1-1805-4191-9c68-6e52c8725e9f" providerId="ADAL" clId="{698D2C57-0072-FB42-AD3A-A758AE4AE932}" dt="2020-09-14T11:08:32.311" v="761" actId="478"/>
          <ac:spMkLst>
            <pc:docMk/>
            <pc:sldMk cId="1251070559" sldId="527"/>
            <ac:spMk id="36" creationId="{393D19B2-7707-3A4B-8D74-F957CA6F1D81}"/>
          </ac:spMkLst>
        </pc:spChg>
        <pc:spChg chg="add del mod">
          <ac:chgData name="WINDRIDGE Philip" userId="a20730c1-1805-4191-9c68-6e52c8725e9f" providerId="ADAL" clId="{698D2C57-0072-FB42-AD3A-A758AE4AE932}" dt="2020-09-14T11:51:28.592" v="901" actId="478"/>
          <ac:spMkLst>
            <pc:docMk/>
            <pc:sldMk cId="1251070559" sldId="527"/>
            <ac:spMk id="37" creationId="{0F9AB5E2-EFC9-7548-88FD-98609C9168DA}"/>
          </ac:spMkLst>
        </pc:spChg>
        <pc:spChg chg="add del mod">
          <ac:chgData name="WINDRIDGE Philip" userId="a20730c1-1805-4191-9c68-6e52c8725e9f" providerId="ADAL" clId="{698D2C57-0072-FB42-AD3A-A758AE4AE932}" dt="2020-09-14T12:02:42.956" v="1015" actId="478"/>
          <ac:spMkLst>
            <pc:docMk/>
            <pc:sldMk cId="1251070559" sldId="527"/>
            <ac:spMk id="38" creationId="{04C03E3E-746E-A94D-82C9-E87425C8DA9C}"/>
          </ac:spMkLst>
        </pc:spChg>
        <pc:spChg chg="del">
          <ac:chgData name="WINDRIDGE Philip" userId="a20730c1-1805-4191-9c68-6e52c8725e9f" providerId="ADAL" clId="{698D2C57-0072-FB42-AD3A-A758AE4AE932}" dt="2020-09-14T11:13:43.078" v="790" actId="478"/>
          <ac:spMkLst>
            <pc:docMk/>
            <pc:sldMk cId="1251070559" sldId="527"/>
            <ac:spMk id="39" creationId="{B78545F9-0910-5448-9ABA-B13156F3CC7C}"/>
          </ac:spMkLst>
        </pc:spChg>
        <pc:spChg chg="del">
          <ac:chgData name="WINDRIDGE Philip" userId="a20730c1-1805-4191-9c68-6e52c8725e9f" providerId="ADAL" clId="{698D2C57-0072-FB42-AD3A-A758AE4AE932}" dt="2020-09-14T11:13:38.550" v="788" actId="478"/>
          <ac:spMkLst>
            <pc:docMk/>
            <pc:sldMk cId="1251070559" sldId="527"/>
            <ac:spMk id="40" creationId="{A4502848-80DF-6348-BED0-E3B404FB6DA8}"/>
          </ac:spMkLst>
        </pc:spChg>
        <pc:spChg chg="del">
          <ac:chgData name="WINDRIDGE Philip" userId="a20730c1-1805-4191-9c68-6e52c8725e9f" providerId="ADAL" clId="{698D2C57-0072-FB42-AD3A-A758AE4AE932}" dt="2020-09-14T11:13:33.390" v="786" actId="478"/>
          <ac:spMkLst>
            <pc:docMk/>
            <pc:sldMk cId="1251070559" sldId="527"/>
            <ac:spMk id="41" creationId="{E1C2B638-A765-CB4B-AD26-318AF80B7592}"/>
          </ac:spMkLst>
        </pc:spChg>
        <pc:spChg chg="add del mod">
          <ac:chgData name="WINDRIDGE Philip" userId="a20730c1-1805-4191-9c68-6e52c8725e9f" providerId="ADAL" clId="{698D2C57-0072-FB42-AD3A-A758AE4AE932}" dt="2020-09-14T12:02:42.956" v="1015" actId="478"/>
          <ac:spMkLst>
            <pc:docMk/>
            <pc:sldMk cId="1251070559" sldId="527"/>
            <ac:spMk id="42" creationId="{71C95AAD-24E3-2147-8110-B158AB3DB252}"/>
          </ac:spMkLst>
        </pc:spChg>
        <pc:spChg chg="add del mod">
          <ac:chgData name="WINDRIDGE Philip" userId="a20730c1-1805-4191-9c68-6e52c8725e9f" providerId="ADAL" clId="{698D2C57-0072-FB42-AD3A-A758AE4AE932}" dt="2020-09-14T12:02:42.956" v="1015" actId="478"/>
          <ac:spMkLst>
            <pc:docMk/>
            <pc:sldMk cId="1251070559" sldId="527"/>
            <ac:spMk id="43" creationId="{1816D85E-B1E9-5348-9005-49D91943A7CF}"/>
          </ac:spMkLst>
        </pc:spChg>
        <pc:spChg chg="add del mod">
          <ac:chgData name="WINDRIDGE Philip" userId="a20730c1-1805-4191-9c68-6e52c8725e9f" providerId="ADAL" clId="{698D2C57-0072-FB42-AD3A-A758AE4AE932}" dt="2020-09-14T12:02:42.956" v="1015" actId="478"/>
          <ac:spMkLst>
            <pc:docMk/>
            <pc:sldMk cId="1251070559" sldId="527"/>
            <ac:spMk id="44" creationId="{B5AAD0F1-F2D2-934E-AC51-C26467FEBF70}"/>
          </ac:spMkLst>
        </pc:spChg>
        <pc:spChg chg="add mod">
          <ac:chgData name="WINDRIDGE Philip" userId="a20730c1-1805-4191-9c68-6e52c8725e9f" providerId="ADAL" clId="{698D2C57-0072-FB42-AD3A-A758AE4AE932}" dt="2020-09-14T11:51:47.602" v="905"/>
          <ac:spMkLst>
            <pc:docMk/>
            <pc:sldMk cId="1251070559" sldId="527"/>
            <ac:spMk id="45" creationId="{4881530F-FC21-5943-A0CB-63629CB41E5F}"/>
          </ac:spMkLst>
        </pc:spChg>
        <pc:spChg chg="add del mod">
          <ac:chgData name="WINDRIDGE Philip" userId="a20730c1-1805-4191-9c68-6e52c8725e9f" providerId="ADAL" clId="{698D2C57-0072-FB42-AD3A-A758AE4AE932}" dt="2020-09-14T11:55:33.206" v="943" actId="478"/>
          <ac:spMkLst>
            <pc:docMk/>
            <pc:sldMk cId="1251070559" sldId="527"/>
            <ac:spMk id="46" creationId="{3D34ADD3-2EDB-B94C-A7E1-C692C7E54C85}"/>
          </ac:spMkLst>
        </pc:spChg>
        <pc:spChg chg="add mod">
          <ac:chgData name="WINDRIDGE Philip" userId="a20730c1-1805-4191-9c68-6e52c8725e9f" providerId="ADAL" clId="{698D2C57-0072-FB42-AD3A-A758AE4AE932}" dt="2020-09-14T11:59:30.874" v="962" actId="692"/>
          <ac:spMkLst>
            <pc:docMk/>
            <pc:sldMk cId="1251070559" sldId="527"/>
            <ac:spMk id="47" creationId="{28E5196E-6F73-A041-8009-FA8821BCADB7}"/>
          </ac:spMkLst>
        </pc:spChg>
        <pc:spChg chg="add mod">
          <ac:chgData name="WINDRIDGE Philip" userId="a20730c1-1805-4191-9c68-6e52c8725e9f" providerId="ADAL" clId="{698D2C57-0072-FB42-AD3A-A758AE4AE932}" dt="2020-09-14T12:00:46.169" v="969" actId="692"/>
          <ac:spMkLst>
            <pc:docMk/>
            <pc:sldMk cId="1251070559" sldId="527"/>
            <ac:spMk id="48" creationId="{4CEA6664-1B97-6145-8C9E-01D6AB58B336}"/>
          </ac:spMkLst>
        </pc:spChg>
        <pc:spChg chg="add mod">
          <ac:chgData name="WINDRIDGE Philip" userId="a20730c1-1805-4191-9c68-6e52c8725e9f" providerId="ADAL" clId="{698D2C57-0072-FB42-AD3A-A758AE4AE932}" dt="2020-09-14T12:00:46.169" v="969" actId="692"/>
          <ac:spMkLst>
            <pc:docMk/>
            <pc:sldMk cId="1251070559" sldId="527"/>
            <ac:spMk id="49" creationId="{47283DFC-0289-A743-ABD8-F1E7DF89D077}"/>
          </ac:spMkLst>
        </pc:spChg>
        <pc:spChg chg="add mod">
          <ac:chgData name="WINDRIDGE Philip" userId="a20730c1-1805-4191-9c68-6e52c8725e9f" providerId="ADAL" clId="{698D2C57-0072-FB42-AD3A-A758AE4AE932}" dt="2020-09-14T12:01:30.657" v="974" actId="1035"/>
          <ac:spMkLst>
            <pc:docMk/>
            <pc:sldMk cId="1251070559" sldId="527"/>
            <ac:spMk id="50" creationId="{4BAB5C28-3304-9F4E-B0BB-424BF3AE2B0C}"/>
          </ac:spMkLst>
        </pc:spChg>
        <pc:spChg chg="add mod">
          <ac:chgData name="WINDRIDGE Philip" userId="a20730c1-1805-4191-9c68-6e52c8725e9f" providerId="ADAL" clId="{698D2C57-0072-FB42-AD3A-A758AE4AE932}" dt="2020-09-14T12:02:04.291" v="993" actId="1037"/>
          <ac:spMkLst>
            <pc:docMk/>
            <pc:sldMk cId="1251070559" sldId="527"/>
            <ac:spMk id="51" creationId="{138AE556-CE2E-0148-943A-81D52F6F5DD6}"/>
          </ac:spMkLst>
        </pc:spChg>
        <pc:spChg chg="add mod">
          <ac:chgData name="WINDRIDGE Philip" userId="a20730c1-1805-4191-9c68-6e52c8725e9f" providerId="ADAL" clId="{698D2C57-0072-FB42-AD3A-A758AE4AE932}" dt="2020-09-14T12:02:12.995" v="1013" actId="1037"/>
          <ac:spMkLst>
            <pc:docMk/>
            <pc:sldMk cId="1251070559" sldId="527"/>
            <ac:spMk id="52" creationId="{BAD76DFE-9F1E-1F40-859D-2D104D32E434}"/>
          </ac:spMkLst>
        </pc:spChg>
        <pc:spChg chg="add mod">
          <ac:chgData name="WINDRIDGE Philip" userId="a20730c1-1805-4191-9c68-6e52c8725e9f" providerId="ADAL" clId="{698D2C57-0072-FB42-AD3A-A758AE4AE932}" dt="2020-09-14T12:41:01.792" v="1697" actId="207"/>
          <ac:spMkLst>
            <pc:docMk/>
            <pc:sldMk cId="1251070559" sldId="527"/>
            <ac:spMk id="53" creationId="{3D8EEB5D-2710-D743-853B-B41BE8C4FD17}"/>
          </ac:spMkLst>
        </pc:spChg>
        <pc:spChg chg="add mod">
          <ac:chgData name="WINDRIDGE Philip" userId="a20730c1-1805-4191-9c68-6e52c8725e9f" providerId="ADAL" clId="{698D2C57-0072-FB42-AD3A-A758AE4AE932}" dt="2020-09-14T19:26:21.335" v="2468" actId="20577"/>
          <ac:spMkLst>
            <pc:docMk/>
            <pc:sldMk cId="1251070559" sldId="527"/>
            <ac:spMk id="54" creationId="{484D64FF-67A6-DF4A-ADEE-5299D8FD51EA}"/>
          </ac:spMkLst>
        </pc:spChg>
        <pc:spChg chg="add mod">
          <ac:chgData name="WINDRIDGE Philip" userId="a20730c1-1805-4191-9c68-6e52c8725e9f" providerId="ADAL" clId="{698D2C57-0072-FB42-AD3A-A758AE4AE932}" dt="2020-09-14T19:26:10.571" v="2460" actId="1076"/>
          <ac:spMkLst>
            <pc:docMk/>
            <pc:sldMk cId="1251070559" sldId="527"/>
            <ac:spMk id="55" creationId="{12F6D909-AB45-E24E-8E85-44222622A4A6}"/>
          </ac:spMkLst>
        </pc:spChg>
      </pc:sldChg>
      <pc:sldChg chg="addSp delSp modSp add mod">
        <pc:chgData name="WINDRIDGE Philip" userId="a20730c1-1805-4191-9c68-6e52c8725e9f" providerId="ADAL" clId="{698D2C57-0072-FB42-AD3A-A758AE4AE932}" dt="2020-09-15T07:53:27.247" v="3271" actId="20577"/>
        <pc:sldMkLst>
          <pc:docMk/>
          <pc:sldMk cId="1267471291" sldId="528"/>
        </pc:sldMkLst>
        <pc:spChg chg="mod">
          <ac:chgData name="WINDRIDGE Philip" userId="a20730c1-1805-4191-9c68-6e52c8725e9f" providerId="ADAL" clId="{698D2C57-0072-FB42-AD3A-A758AE4AE932}" dt="2020-09-14T11:55:12.517" v="940" actId="14100"/>
          <ac:spMkLst>
            <pc:docMk/>
            <pc:sldMk cId="1267471291" sldId="528"/>
            <ac:spMk id="3" creationId="{3DD9B731-4FFB-3540-A374-45C156935301}"/>
          </ac:spMkLst>
        </pc:spChg>
        <pc:spChg chg="mod">
          <ac:chgData name="WINDRIDGE Philip" userId="a20730c1-1805-4191-9c68-6e52c8725e9f" providerId="ADAL" clId="{698D2C57-0072-FB42-AD3A-A758AE4AE932}" dt="2020-09-14T11:55:12.517" v="940" actId="14100"/>
          <ac:spMkLst>
            <pc:docMk/>
            <pc:sldMk cId="1267471291" sldId="528"/>
            <ac:spMk id="4" creationId="{8B71AD18-55FC-BD45-ABDD-6DE1E57A60EE}"/>
          </ac:spMkLst>
        </pc:spChg>
        <pc:spChg chg="mod">
          <ac:chgData name="WINDRIDGE Philip" userId="a20730c1-1805-4191-9c68-6e52c8725e9f" providerId="ADAL" clId="{698D2C57-0072-FB42-AD3A-A758AE4AE932}" dt="2020-09-14T11:55:12.517" v="940" actId="14100"/>
          <ac:spMkLst>
            <pc:docMk/>
            <pc:sldMk cId="1267471291" sldId="528"/>
            <ac:spMk id="5" creationId="{121BB858-1B2C-7545-AA27-ECDF36BA730E}"/>
          </ac:spMkLst>
        </pc:spChg>
        <pc:spChg chg="mod">
          <ac:chgData name="WINDRIDGE Philip" userId="a20730c1-1805-4191-9c68-6e52c8725e9f" providerId="ADAL" clId="{698D2C57-0072-FB42-AD3A-A758AE4AE932}" dt="2020-09-14T11:55:12.517" v="940" actId="14100"/>
          <ac:spMkLst>
            <pc:docMk/>
            <pc:sldMk cId="1267471291" sldId="528"/>
            <ac:spMk id="6" creationId="{11DB0664-6D92-1240-AEAF-B0AC8841CDFF}"/>
          </ac:spMkLst>
        </pc:spChg>
        <pc:spChg chg="mod">
          <ac:chgData name="WINDRIDGE Philip" userId="a20730c1-1805-4191-9c68-6e52c8725e9f" providerId="ADAL" clId="{698D2C57-0072-FB42-AD3A-A758AE4AE932}" dt="2020-09-14T11:55:12.517" v="940" actId="14100"/>
          <ac:spMkLst>
            <pc:docMk/>
            <pc:sldMk cId="1267471291" sldId="528"/>
            <ac:spMk id="7" creationId="{A7F5DB29-3502-C641-9BE2-5CD6F208A1A2}"/>
          </ac:spMkLst>
        </pc:spChg>
        <pc:spChg chg="mod">
          <ac:chgData name="WINDRIDGE Philip" userId="a20730c1-1805-4191-9c68-6e52c8725e9f" providerId="ADAL" clId="{698D2C57-0072-FB42-AD3A-A758AE4AE932}" dt="2020-09-14T11:55:12.517" v="940" actId="14100"/>
          <ac:spMkLst>
            <pc:docMk/>
            <pc:sldMk cId="1267471291" sldId="528"/>
            <ac:spMk id="8" creationId="{2F966678-5DFE-474B-8B23-B8AAE8591934}"/>
          </ac:spMkLst>
        </pc:spChg>
        <pc:spChg chg="add del">
          <ac:chgData name="WINDRIDGE Philip" userId="a20730c1-1805-4191-9c68-6e52c8725e9f" providerId="ADAL" clId="{698D2C57-0072-FB42-AD3A-A758AE4AE932}" dt="2020-09-14T11:48:28.704" v="890" actId="478"/>
          <ac:spMkLst>
            <pc:docMk/>
            <pc:sldMk cId="1267471291" sldId="528"/>
            <ac:spMk id="9" creationId="{9E86AB96-5652-8D4D-9995-399088FC80D5}"/>
          </ac:spMkLst>
        </pc:spChg>
        <pc:spChg chg="add del mod">
          <ac:chgData name="WINDRIDGE Philip" userId="a20730c1-1805-4191-9c68-6e52c8725e9f" providerId="ADAL" clId="{698D2C57-0072-FB42-AD3A-A758AE4AE932}" dt="2020-09-14T19:28:57.085" v="2529"/>
          <ac:spMkLst>
            <pc:docMk/>
            <pc:sldMk cId="1267471291" sldId="528"/>
            <ac:spMk id="9" creationId="{EA89D47C-1A06-8B41-B919-B59F280EC15E}"/>
          </ac:spMkLst>
        </pc:spChg>
        <pc:spChg chg="mod">
          <ac:chgData name="WINDRIDGE Philip" userId="a20730c1-1805-4191-9c68-6e52c8725e9f" providerId="ADAL" clId="{698D2C57-0072-FB42-AD3A-A758AE4AE932}" dt="2020-09-14T11:55:12.517" v="940" actId="14100"/>
          <ac:spMkLst>
            <pc:docMk/>
            <pc:sldMk cId="1267471291" sldId="528"/>
            <ac:spMk id="10" creationId="{38291FBA-D1E7-AE45-A3F5-A168D092977C}"/>
          </ac:spMkLst>
        </pc:spChg>
        <pc:spChg chg="mod">
          <ac:chgData name="WINDRIDGE Philip" userId="a20730c1-1805-4191-9c68-6e52c8725e9f" providerId="ADAL" clId="{698D2C57-0072-FB42-AD3A-A758AE4AE932}" dt="2020-09-14T11:55:12.517" v="940" actId="14100"/>
          <ac:spMkLst>
            <pc:docMk/>
            <pc:sldMk cId="1267471291" sldId="528"/>
            <ac:spMk id="11" creationId="{E360268A-1169-D146-BE7E-6B4241069177}"/>
          </ac:spMkLst>
        </pc:spChg>
        <pc:spChg chg="mod">
          <ac:chgData name="WINDRIDGE Philip" userId="a20730c1-1805-4191-9c68-6e52c8725e9f" providerId="ADAL" clId="{698D2C57-0072-FB42-AD3A-A758AE4AE932}" dt="2020-09-14T12:54:39.822" v="2354" actId="20577"/>
          <ac:spMkLst>
            <pc:docMk/>
            <pc:sldMk cId="1267471291" sldId="528"/>
            <ac:spMk id="12" creationId="{5BC1E9BD-2762-C44A-B7ED-EBB30F40C4C0}"/>
          </ac:spMkLst>
        </pc:spChg>
        <pc:spChg chg="mod">
          <ac:chgData name="WINDRIDGE Philip" userId="a20730c1-1805-4191-9c68-6e52c8725e9f" providerId="ADAL" clId="{698D2C57-0072-FB42-AD3A-A758AE4AE932}" dt="2020-09-14T12:54:23.973" v="2338" actId="1036"/>
          <ac:spMkLst>
            <pc:docMk/>
            <pc:sldMk cId="1267471291" sldId="528"/>
            <ac:spMk id="14" creationId="{65197639-5D6C-2542-86EB-0C55162849DD}"/>
          </ac:spMkLst>
        </pc:spChg>
        <pc:spChg chg="mod">
          <ac:chgData name="WINDRIDGE Philip" userId="a20730c1-1805-4191-9c68-6e52c8725e9f" providerId="ADAL" clId="{698D2C57-0072-FB42-AD3A-A758AE4AE932}" dt="2020-09-14T12:54:23.973" v="2338" actId="1036"/>
          <ac:spMkLst>
            <pc:docMk/>
            <pc:sldMk cId="1267471291" sldId="528"/>
            <ac:spMk id="15" creationId="{7195E953-08F8-DB40-A5C1-04B0891F882C}"/>
          </ac:spMkLst>
        </pc:spChg>
        <pc:spChg chg="del mod">
          <ac:chgData name="WINDRIDGE Philip" userId="a20730c1-1805-4191-9c68-6e52c8725e9f" providerId="ADAL" clId="{698D2C57-0072-FB42-AD3A-A758AE4AE932}" dt="2020-09-14T11:51:00.551" v="899" actId="478"/>
          <ac:spMkLst>
            <pc:docMk/>
            <pc:sldMk cId="1267471291" sldId="528"/>
            <ac:spMk id="16" creationId="{48B63477-0D79-8143-9A33-C601D50C4F7F}"/>
          </ac:spMkLst>
        </pc:spChg>
        <pc:spChg chg="del mod">
          <ac:chgData name="WINDRIDGE Philip" userId="a20730c1-1805-4191-9c68-6e52c8725e9f" providerId="ADAL" clId="{698D2C57-0072-FB42-AD3A-A758AE4AE932}" dt="2020-09-14T11:51:00.551" v="899" actId="478"/>
          <ac:spMkLst>
            <pc:docMk/>
            <pc:sldMk cId="1267471291" sldId="528"/>
            <ac:spMk id="17" creationId="{8A160A5F-98F3-E54E-906A-1B3A9F8FF2A7}"/>
          </ac:spMkLst>
        </pc:spChg>
        <pc:spChg chg="del mod">
          <ac:chgData name="WINDRIDGE Philip" userId="a20730c1-1805-4191-9c68-6e52c8725e9f" providerId="ADAL" clId="{698D2C57-0072-FB42-AD3A-A758AE4AE932}" dt="2020-09-14T11:51:00.551" v="899" actId="478"/>
          <ac:spMkLst>
            <pc:docMk/>
            <pc:sldMk cId="1267471291" sldId="528"/>
            <ac:spMk id="18" creationId="{0E9539BE-5857-C546-8F12-CC69B6934411}"/>
          </ac:spMkLst>
        </pc:spChg>
        <pc:spChg chg="add mod">
          <ac:chgData name="WINDRIDGE Philip" userId="a20730c1-1805-4191-9c68-6e52c8725e9f" providerId="ADAL" clId="{698D2C57-0072-FB42-AD3A-A758AE4AE932}" dt="2020-09-15T07:53:27.247" v="3271" actId="20577"/>
          <ac:spMkLst>
            <pc:docMk/>
            <pc:sldMk cId="1267471291" sldId="528"/>
            <ac:spMk id="18" creationId="{C4C66A57-F5DD-1648-8916-58AD154C9F0D}"/>
          </ac:spMkLst>
        </pc:spChg>
        <pc:spChg chg="del mod">
          <ac:chgData name="WINDRIDGE Philip" userId="a20730c1-1805-4191-9c68-6e52c8725e9f" providerId="ADAL" clId="{698D2C57-0072-FB42-AD3A-A758AE4AE932}" dt="2020-09-14T11:51:00.551" v="899" actId="478"/>
          <ac:spMkLst>
            <pc:docMk/>
            <pc:sldMk cId="1267471291" sldId="528"/>
            <ac:spMk id="19" creationId="{81FB0210-6778-0845-AC9C-94659FDF46D7}"/>
          </ac:spMkLst>
        </pc:spChg>
        <pc:spChg chg="del mod">
          <ac:chgData name="WINDRIDGE Philip" userId="a20730c1-1805-4191-9c68-6e52c8725e9f" providerId="ADAL" clId="{698D2C57-0072-FB42-AD3A-A758AE4AE932}" dt="2020-09-14T11:51:00.551" v="899" actId="478"/>
          <ac:spMkLst>
            <pc:docMk/>
            <pc:sldMk cId="1267471291" sldId="528"/>
            <ac:spMk id="20" creationId="{9024E8A4-9FA5-9647-A7EC-DFD42DE5068D}"/>
          </ac:spMkLst>
        </pc:spChg>
        <pc:spChg chg="del mod">
          <ac:chgData name="WINDRIDGE Philip" userId="a20730c1-1805-4191-9c68-6e52c8725e9f" providerId="ADAL" clId="{698D2C57-0072-FB42-AD3A-A758AE4AE932}" dt="2020-09-14T11:51:00.551" v="899" actId="478"/>
          <ac:spMkLst>
            <pc:docMk/>
            <pc:sldMk cId="1267471291" sldId="528"/>
            <ac:spMk id="21" creationId="{E8904463-C09E-BC4B-9E60-4B0C1B2D1FE4}"/>
          </ac:spMkLst>
        </pc:spChg>
        <pc:spChg chg="del mod">
          <ac:chgData name="WINDRIDGE Philip" userId="a20730c1-1805-4191-9c68-6e52c8725e9f" providerId="ADAL" clId="{698D2C57-0072-FB42-AD3A-A758AE4AE932}" dt="2020-09-14T11:51:00.551" v="899" actId="478"/>
          <ac:spMkLst>
            <pc:docMk/>
            <pc:sldMk cId="1267471291" sldId="528"/>
            <ac:spMk id="22" creationId="{C22AA420-9489-3048-B3DF-88C8448F5166}"/>
          </ac:spMkLst>
        </pc:spChg>
        <pc:spChg chg="del mod">
          <ac:chgData name="WINDRIDGE Philip" userId="a20730c1-1805-4191-9c68-6e52c8725e9f" providerId="ADAL" clId="{698D2C57-0072-FB42-AD3A-A758AE4AE932}" dt="2020-09-14T11:51:00.551" v="899" actId="478"/>
          <ac:spMkLst>
            <pc:docMk/>
            <pc:sldMk cId="1267471291" sldId="528"/>
            <ac:spMk id="23" creationId="{3B063E0B-212B-4948-AE33-249AF67251A1}"/>
          </ac:spMkLst>
        </pc:spChg>
        <pc:spChg chg="del mod">
          <ac:chgData name="WINDRIDGE Philip" userId="a20730c1-1805-4191-9c68-6e52c8725e9f" providerId="ADAL" clId="{698D2C57-0072-FB42-AD3A-A758AE4AE932}" dt="2020-09-14T11:51:00.551" v="899" actId="478"/>
          <ac:spMkLst>
            <pc:docMk/>
            <pc:sldMk cId="1267471291" sldId="528"/>
            <ac:spMk id="24" creationId="{79A20E65-F05E-184C-8B64-AB10C127E720}"/>
          </ac:spMkLst>
        </pc:spChg>
        <pc:spChg chg="del mod">
          <ac:chgData name="WINDRIDGE Philip" userId="a20730c1-1805-4191-9c68-6e52c8725e9f" providerId="ADAL" clId="{698D2C57-0072-FB42-AD3A-A758AE4AE932}" dt="2020-09-14T11:51:00.551" v="899" actId="478"/>
          <ac:spMkLst>
            <pc:docMk/>
            <pc:sldMk cId="1267471291" sldId="528"/>
            <ac:spMk id="25" creationId="{8142853E-385B-7749-AC3A-A249ADF00304}"/>
          </ac:spMkLst>
        </pc:spChg>
        <pc:spChg chg="del mod">
          <ac:chgData name="WINDRIDGE Philip" userId="a20730c1-1805-4191-9c68-6e52c8725e9f" providerId="ADAL" clId="{698D2C57-0072-FB42-AD3A-A758AE4AE932}" dt="2020-09-14T11:51:00.551" v="899" actId="478"/>
          <ac:spMkLst>
            <pc:docMk/>
            <pc:sldMk cId="1267471291" sldId="528"/>
            <ac:spMk id="26" creationId="{0DB3B519-4D23-ED44-9223-92D1C224B15B}"/>
          </ac:spMkLst>
        </pc:spChg>
        <pc:spChg chg="del mod">
          <ac:chgData name="WINDRIDGE Philip" userId="a20730c1-1805-4191-9c68-6e52c8725e9f" providerId="ADAL" clId="{698D2C57-0072-FB42-AD3A-A758AE4AE932}" dt="2020-09-14T11:51:00.551" v="899" actId="478"/>
          <ac:spMkLst>
            <pc:docMk/>
            <pc:sldMk cId="1267471291" sldId="528"/>
            <ac:spMk id="27" creationId="{F8ECEA59-35EF-314D-A3EB-E05CCBEC6F85}"/>
          </ac:spMkLst>
        </pc:spChg>
        <pc:spChg chg="del mod">
          <ac:chgData name="WINDRIDGE Philip" userId="a20730c1-1805-4191-9c68-6e52c8725e9f" providerId="ADAL" clId="{698D2C57-0072-FB42-AD3A-A758AE4AE932}" dt="2020-09-14T11:51:00.551" v="899" actId="478"/>
          <ac:spMkLst>
            <pc:docMk/>
            <pc:sldMk cId="1267471291" sldId="528"/>
            <ac:spMk id="31" creationId="{01DF972D-A990-6449-8227-388D9B243182}"/>
          </ac:spMkLst>
        </pc:spChg>
        <pc:spChg chg="del mod">
          <ac:chgData name="WINDRIDGE Philip" userId="a20730c1-1805-4191-9c68-6e52c8725e9f" providerId="ADAL" clId="{698D2C57-0072-FB42-AD3A-A758AE4AE932}" dt="2020-09-14T11:51:00.551" v="899" actId="478"/>
          <ac:spMkLst>
            <pc:docMk/>
            <pc:sldMk cId="1267471291" sldId="528"/>
            <ac:spMk id="32" creationId="{4ECE6271-12EA-C849-9B84-CFE047C6C5FF}"/>
          </ac:spMkLst>
        </pc:spChg>
        <pc:spChg chg="del mod">
          <ac:chgData name="WINDRIDGE Philip" userId="a20730c1-1805-4191-9c68-6e52c8725e9f" providerId="ADAL" clId="{698D2C57-0072-FB42-AD3A-A758AE4AE932}" dt="2020-09-14T11:51:00.551" v="899" actId="478"/>
          <ac:spMkLst>
            <pc:docMk/>
            <pc:sldMk cId="1267471291" sldId="528"/>
            <ac:spMk id="33" creationId="{844E2ADB-40E8-4A4B-9484-BD33AB4FD774}"/>
          </ac:spMkLst>
        </pc:spChg>
        <pc:spChg chg="del mod">
          <ac:chgData name="WINDRIDGE Philip" userId="a20730c1-1805-4191-9c68-6e52c8725e9f" providerId="ADAL" clId="{698D2C57-0072-FB42-AD3A-A758AE4AE932}" dt="2020-09-14T11:51:00.551" v="899" actId="478"/>
          <ac:spMkLst>
            <pc:docMk/>
            <pc:sldMk cId="1267471291" sldId="528"/>
            <ac:spMk id="34" creationId="{EC27D852-9056-BE43-BE56-FF81D65EBD2C}"/>
          </ac:spMkLst>
        </pc:spChg>
        <pc:spChg chg="del mod">
          <ac:chgData name="WINDRIDGE Philip" userId="a20730c1-1805-4191-9c68-6e52c8725e9f" providerId="ADAL" clId="{698D2C57-0072-FB42-AD3A-A758AE4AE932}" dt="2020-09-14T11:51:00.551" v="899" actId="478"/>
          <ac:spMkLst>
            <pc:docMk/>
            <pc:sldMk cId="1267471291" sldId="528"/>
            <ac:spMk id="35" creationId="{D65FD800-D35A-994C-B5F0-967ECF3D0812}"/>
          </ac:spMkLst>
        </pc:spChg>
        <pc:spChg chg="del mod">
          <ac:chgData name="WINDRIDGE Philip" userId="a20730c1-1805-4191-9c68-6e52c8725e9f" providerId="ADAL" clId="{698D2C57-0072-FB42-AD3A-A758AE4AE932}" dt="2020-09-14T11:51:00.551" v="899" actId="478"/>
          <ac:spMkLst>
            <pc:docMk/>
            <pc:sldMk cId="1267471291" sldId="528"/>
            <ac:spMk id="36" creationId="{393D19B2-7707-3A4B-8D74-F957CA6F1D81}"/>
          </ac:spMkLst>
        </pc:spChg>
        <pc:spChg chg="add del mod">
          <ac:chgData name="WINDRIDGE Philip" userId="a20730c1-1805-4191-9c68-6e52c8725e9f" providerId="ADAL" clId="{698D2C57-0072-FB42-AD3A-A758AE4AE932}" dt="2020-09-14T11:54:55.340" v="939" actId="478"/>
          <ac:spMkLst>
            <pc:docMk/>
            <pc:sldMk cId="1267471291" sldId="528"/>
            <ac:spMk id="37" creationId="{4E15C58D-8951-2C48-B466-70EB4EFC2DC1}"/>
          </ac:spMkLst>
        </pc:spChg>
        <pc:spChg chg="add mod">
          <ac:chgData name="WINDRIDGE Philip" userId="a20730c1-1805-4191-9c68-6e52c8725e9f" providerId="ADAL" clId="{698D2C57-0072-FB42-AD3A-A758AE4AE932}" dt="2020-09-14T11:54:48.262" v="938"/>
          <ac:spMkLst>
            <pc:docMk/>
            <pc:sldMk cId="1267471291" sldId="528"/>
            <ac:spMk id="38" creationId="{B20E562C-DD77-A946-B0D2-66B44B3B11D7}"/>
          </ac:spMkLst>
        </pc:spChg>
        <pc:spChg chg="del mod">
          <ac:chgData name="WINDRIDGE Philip" userId="a20730c1-1805-4191-9c68-6e52c8725e9f" providerId="ADAL" clId="{698D2C57-0072-FB42-AD3A-A758AE4AE932}" dt="2020-09-14T11:51:00.551" v="899" actId="478"/>
          <ac:spMkLst>
            <pc:docMk/>
            <pc:sldMk cId="1267471291" sldId="528"/>
            <ac:spMk id="39" creationId="{B78545F9-0910-5448-9ABA-B13156F3CC7C}"/>
          </ac:spMkLst>
        </pc:spChg>
        <pc:spChg chg="del mod">
          <ac:chgData name="WINDRIDGE Philip" userId="a20730c1-1805-4191-9c68-6e52c8725e9f" providerId="ADAL" clId="{698D2C57-0072-FB42-AD3A-A758AE4AE932}" dt="2020-09-14T11:51:00.551" v="899" actId="478"/>
          <ac:spMkLst>
            <pc:docMk/>
            <pc:sldMk cId="1267471291" sldId="528"/>
            <ac:spMk id="40" creationId="{A4502848-80DF-6348-BED0-E3B404FB6DA8}"/>
          </ac:spMkLst>
        </pc:spChg>
        <pc:spChg chg="del mod">
          <ac:chgData name="WINDRIDGE Philip" userId="a20730c1-1805-4191-9c68-6e52c8725e9f" providerId="ADAL" clId="{698D2C57-0072-FB42-AD3A-A758AE4AE932}" dt="2020-09-14T11:51:00.551" v="899" actId="478"/>
          <ac:spMkLst>
            <pc:docMk/>
            <pc:sldMk cId="1267471291" sldId="528"/>
            <ac:spMk id="41" creationId="{E1C2B638-A765-CB4B-AD26-318AF80B7592}"/>
          </ac:spMkLst>
        </pc:spChg>
        <pc:spChg chg="add mod">
          <ac:chgData name="WINDRIDGE Philip" userId="a20730c1-1805-4191-9c68-6e52c8725e9f" providerId="ADAL" clId="{698D2C57-0072-FB42-AD3A-A758AE4AE932}" dt="2020-09-14T12:54:23.973" v="2338" actId="1036"/>
          <ac:spMkLst>
            <pc:docMk/>
            <pc:sldMk cId="1267471291" sldId="528"/>
            <ac:spMk id="42" creationId="{5F9CC48A-2D6D-BC42-AE81-9A58FA23E0F3}"/>
          </ac:spMkLst>
        </pc:spChg>
        <pc:spChg chg="add mod">
          <ac:chgData name="WINDRIDGE Philip" userId="a20730c1-1805-4191-9c68-6e52c8725e9f" providerId="ADAL" clId="{698D2C57-0072-FB42-AD3A-A758AE4AE932}" dt="2020-09-14T12:54:11.632" v="2320" actId="1036"/>
          <ac:spMkLst>
            <pc:docMk/>
            <pc:sldMk cId="1267471291" sldId="528"/>
            <ac:spMk id="43" creationId="{1D7DCDA3-90D7-0746-B006-FC47912AAD05}"/>
          </ac:spMkLst>
        </pc:spChg>
      </pc:sldChg>
      <pc:sldChg chg="addSp delSp modSp add mod">
        <pc:chgData name="WINDRIDGE Philip" userId="a20730c1-1805-4191-9c68-6e52c8725e9f" providerId="ADAL" clId="{698D2C57-0072-FB42-AD3A-A758AE4AE932}" dt="2020-09-14T19:26:48.632" v="2481" actId="20577"/>
        <pc:sldMkLst>
          <pc:docMk/>
          <pc:sldMk cId="2405467530" sldId="529"/>
        </pc:sldMkLst>
        <pc:spChg chg="mod">
          <ac:chgData name="WINDRIDGE Philip" userId="a20730c1-1805-4191-9c68-6e52c8725e9f" providerId="ADAL" clId="{698D2C57-0072-FB42-AD3A-A758AE4AE932}" dt="2020-09-14T12:02:59.322" v="1018"/>
          <ac:spMkLst>
            <pc:docMk/>
            <pc:sldMk cId="2405467530" sldId="529"/>
            <ac:spMk id="7" creationId="{A7F5DB29-3502-C641-9BE2-5CD6F208A1A2}"/>
          </ac:spMkLst>
        </pc:spChg>
        <pc:spChg chg="add del mod">
          <ac:chgData name="WINDRIDGE Philip" userId="a20730c1-1805-4191-9c68-6e52c8725e9f" providerId="ADAL" clId="{698D2C57-0072-FB42-AD3A-A758AE4AE932}" dt="2020-09-14T12:06:51.190" v="1040" actId="14100"/>
          <ac:spMkLst>
            <pc:docMk/>
            <pc:sldMk cId="2405467530" sldId="529"/>
            <ac:spMk id="12" creationId="{460C93C1-ABC6-6749-A15A-CC0B6C25FEF4}"/>
          </ac:spMkLst>
        </pc:spChg>
        <pc:spChg chg="add del mod">
          <ac:chgData name="WINDRIDGE Philip" userId="a20730c1-1805-4191-9c68-6e52c8725e9f" providerId="ADAL" clId="{698D2C57-0072-FB42-AD3A-A758AE4AE932}" dt="2020-09-14T12:06:44.013" v="1039" actId="14100"/>
          <ac:spMkLst>
            <pc:docMk/>
            <pc:sldMk cId="2405467530" sldId="529"/>
            <ac:spMk id="13" creationId="{215B7927-F489-9643-9073-CAB80E45416A}"/>
          </ac:spMkLst>
        </pc:spChg>
        <pc:spChg chg="add del mod">
          <ac:chgData name="WINDRIDGE Philip" userId="a20730c1-1805-4191-9c68-6e52c8725e9f" providerId="ADAL" clId="{698D2C57-0072-FB42-AD3A-A758AE4AE932}" dt="2020-09-14T12:06:26.541" v="1037" actId="14100"/>
          <ac:spMkLst>
            <pc:docMk/>
            <pc:sldMk cId="2405467530" sldId="529"/>
            <ac:spMk id="14" creationId="{A7CD2131-A747-8745-B509-7B0AA5A652D8}"/>
          </ac:spMkLst>
        </pc:spChg>
        <pc:spChg chg="mod">
          <ac:chgData name="WINDRIDGE Philip" userId="a20730c1-1805-4191-9c68-6e52c8725e9f" providerId="ADAL" clId="{698D2C57-0072-FB42-AD3A-A758AE4AE932}" dt="2020-09-14T12:03:43.743" v="1024" actId="14100"/>
          <ac:spMkLst>
            <pc:docMk/>
            <pc:sldMk cId="2405467530" sldId="529"/>
            <ac:spMk id="29" creationId="{5C4C5310-C357-4140-BF35-87D42BC493C8}"/>
          </ac:spMkLst>
        </pc:spChg>
        <pc:spChg chg="add del mod">
          <ac:chgData name="WINDRIDGE Philip" userId="a20730c1-1805-4191-9c68-6e52c8725e9f" providerId="ADAL" clId="{698D2C57-0072-FB42-AD3A-A758AE4AE932}" dt="2020-09-14T12:03:38.256" v="1023" actId="478"/>
          <ac:spMkLst>
            <pc:docMk/>
            <pc:sldMk cId="2405467530" sldId="529"/>
            <ac:spMk id="33" creationId="{10948B7C-33A9-8F43-9677-0E3A8AD530E7}"/>
          </ac:spMkLst>
        </pc:spChg>
        <pc:spChg chg="add mod">
          <ac:chgData name="WINDRIDGE Philip" userId="a20730c1-1805-4191-9c68-6e52c8725e9f" providerId="ADAL" clId="{698D2C57-0072-FB42-AD3A-A758AE4AE932}" dt="2020-09-14T12:44:56.925" v="1954" actId="20577"/>
          <ac:spMkLst>
            <pc:docMk/>
            <pc:sldMk cId="2405467530" sldId="529"/>
            <ac:spMk id="36" creationId="{BEE81003-EFEB-B248-91BD-4169931E9505}"/>
          </ac:spMkLst>
        </pc:spChg>
        <pc:spChg chg="add mod">
          <ac:chgData name="WINDRIDGE Philip" userId="a20730c1-1805-4191-9c68-6e52c8725e9f" providerId="ADAL" clId="{698D2C57-0072-FB42-AD3A-A758AE4AE932}" dt="2020-09-14T19:26:48.632" v="2481" actId="20577"/>
          <ac:spMkLst>
            <pc:docMk/>
            <pc:sldMk cId="2405467530" sldId="529"/>
            <ac:spMk id="37" creationId="{0FFEB321-759E-A240-8887-3F43B94C95B3}"/>
          </ac:spMkLst>
        </pc:spChg>
        <pc:spChg chg="del">
          <ac:chgData name="WINDRIDGE Philip" userId="a20730c1-1805-4191-9c68-6e52c8725e9f" providerId="ADAL" clId="{698D2C57-0072-FB42-AD3A-A758AE4AE932}" dt="2020-09-14T12:03:23.116" v="1020" actId="478"/>
          <ac:spMkLst>
            <pc:docMk/>
            <pc:sldMk cId="2405467530" sldId="529"/>
            <ac:spMk id="47" creationId="{28E5196E-6F73-A041-8009-FA8821BCADB7}"/>
          </ac:spMkLst>
        </pc:spChg>
        <pc:spChg chg="del">
          <ac:chgData name="WINDRIDGE Philip" userId="a20730c1-1805-4191-9c68-6e52c8725e9f" providerId="ADAL" clId="{698D2C57-0072-FB42-AD3A-A758AE4AE932}" dt="2020-09-14T12:03:23.116" v="1020" actId="478"/>
          <ac:spMkLst>
            <pc:docMk/>
            <pc:sldMk cId="2405467530" sldId="529"/>
            <ac:spMk id="48" creationId="{4CEA6664-1B97-6145-8C9E-01D6AB58B336}"/>
          </ac:spMkLst>
        </pc:spChg>
        <pc:spChg chg="del">
          <ac:chgData name="WINDRIDGE Philip" userId="a20730c1-1805-4191-9c68-6e52c8725e9f" providerId="ADAL" clId="{698D2C57-0072-FB42-AD3A-A758AE4AE932}" dt="2020-09-14T12:03:23.116" v="1020" actId="478"/>
          <ac:spMkLst>
            <pc:docMk/>
            <pc:sldMk cId="2405467530" sldId="529"/>
            <ac:spMk id="49" creationId="{47283DFC-0289-A743-ABD8-F1E7DF89D077}"/>
          </ac:spMkLst>
        </pc:spChg>
        <pc:spChg chg="del mod">
          <ac:chgData name="WINDRIDGE Philip" userId="a20730c1-1805-4191-9c68-6e52c8725e9f" providerId="ADAL" clId="{698D2C57-0072-FB42-AD3A-A758AE4AE932}" dt="2020-09-14T12:03:23.116" v="1020" actId="478"/>
          <ac:spMkLst>
            <pc:docMk/>
            <pc:sldMk cId="2405467530" sldId="529"/>
            <ac:spMk id="50" creationId="{4BAB5C28-3304-9F4E-B0BB-424BF3AE2B0C}"/>
          </ac:spMkLst>
        </pc:spChg>
        <pc:spChg chg="del mod">
          <ac:chgData name="WINDRIDGE Philip" userId="a20730c1-1805-4191-9c68-6e52c8725e9f" providerId="ADAL" clId="{698D2C57-0072-FB42-AD3A-A758AE4AE932}" dt="2020-09-14T12:03:23.116" v="1020" actId="478"/>
          <ac:spMkLst>
            <pc:docMk/>
            <pc:sldMk cId="2405467530" sldId="529"/>
            <ac:spMk id="51" creationId="{138AE556-CE2E-0148-943A-81D52F6F5DD6}"/>
          </ac:spMkLst>
        </pc:spChg>
        <pc:spChg chg="del mod">
          <ac:chgData name="WINDRIDGE Philip" userId="a20730c1-1805-4191-9c68-6e52c8725e9f" providerId="ADAL" clId="{698D2C57-0072-FB42-AD3A-A758AE4AE932}" dt="2020-09-14T12:03:23.116" v="1020" actId="478"/>
          <ac:spMkLst>
            <pc:docMk/>
            <pc:sldMk cId="2405467530" sldId="529"/>
            <ac:spMk id="52" creationId="{BAD76DFE-9F1E-1F40-859D-2D104D32E434}"/>
          </ac:spMkLst>
        </pc:spChg>
      </pc:sldChg>
      <pc:sldChg chg="addSp delSp modSp add mod">
        <pc:chgData name="WINDRIDGE Philip" userId="a20730c1-1805-4191-9c68-6e52c8725e9f" providerId="ADAL" clId="{698D2C57-0072-FB42-AD3A-A758AE4AE932}" dt="2020-09-14T19:27:59.936" v="2527" actId="1037"/>
        <pc:sldMkLst>
          <pc:docMk/>
          <pc:sldMk cId="278685288" sldId="530"/>
        </pc:sldMkLst>
        <pc:spChg chg="mod">
          <ac:chgData name="WINDRIDGE Philip" userId="a20730c1-1805-4191-9c68-6e52c8725e9f" providerId="ADAL" clId="{698D2C57-0072-FB42-AD3A-A758AE4AE932}" dt="2020-09-14T12:07:40.190" v="1044" actId="1076"/>
          <ac:spMkLst>
            <pc:docMk/>
            <pc:sldMk cId="278685288" sldId="530"/>
            <ac:spMk id="2" creationId="{756788C2-AD94-2241-B0A4-16AEA82C0799}"/>
          </ac:spMkLst>
        </pc:spChg>
        <pc:spChg chg="mod">
          <ac:chgData name="WINDRIDGE Philip" userId="a20730c1-1805-4191-9c68-6e52c8725e9f" providerId="ADAL" clId="{698D2C57-0072-FB42-AD3A-A758AE4AE932}" dt="2020-09-14T12:09:25.763" v="1054"/>
          <ac:spMkLst>
            <pc:docMk/>
            <pc:sldMk cId="278685288" sldId="530"/>
            <ac:spMk id="5" creationId="{121BB858-1B2C-7545-AA27-ECDF36BA730E}"/>
          </ac:spMkLst>
        </pc:spChg>
        <pc:spChg chg="mod">
          <ac:chgData name="WINDRIDGE Philip" userId="a20730c1-1805-4191-9c68-6e52c8725e9f" providerId="ADAL" clId="{698D2C57-0072-FB42-AD3A-A758AE4AE932}" dt="2020-09-14T12:09:02.940" v="1051"/>
          <ac:spMkLst>
            <pc:docMk/>
            <pc:sldMk cId="278685288" sldId="530"/>
            <ac:spMk id="7" creationId="{A7F5DB29-3502-C641-9BE2-5CD6F208A1A2}"/>
          </ac:spMkLst>
        </pc:spChg>
        <pc:spChg chg="mod">
          <ac:chgData name="WINDRIDGE Philip" userId="a20730c1-1805-4191-9c68-6e52c8725e9f" providerId="ADAL" clId="{698D2C57-0072-FB42-AD3A-A758AE4AE932}" dt="2020-09-14T12:09:16.180" v="1053"/>
          <ac:spMkLst>
            <pc:docMk/>
            <pc:sldMk cId="278685288" sldId="530"/>
            <ac:spMk id="10" creationId="{38291FBA-D1E7-AE45-A3F5-A168D092977C}"/>
          </ac:spMkLst>
        </pc:spChg>
        <pc:spChg chg="mod">
          <ac:chgData name="WINDRIDGE Philip" userId="a20730c1-1805-4191-9c68-6e52c8725e9f" providerId="ADAL" clId="{698D2C57-0072-FB42-AD3A-A758AE4AE932}" dt="2020-09-14T12:09:08.105" v="1052"/>
          <ac:spMkLst>
            <pc:docMk/>
            <pc:sldMk cId="278685288" sldId="530"/>
            <ac:spMk id="11" creationId="{E360268A-1169-D146-BE7E-6B4241069177}"/>
          </ac:spMkLst>
        </pc:spChg>
        <pc:spChg chg="del">
          <ac:chgData name="WINDRIDGE Philip" userId="a20730c1-1805-4191-9c68-6e52c8725e9f" providerId="ADAL" clId="{698D2C57-0072-FB42-AD3A-A758AE4AE932}" dt="2020-09-14T12:07:50.412" v="1045" actId="478"/>
          <ac:spMkLst>
            <pc:docMk/>
            <pc:sldMk cId="278685288" sldId="530"/>
            <ac:spMk id="12" creationId="{460C93C1-ABC6-6749-A15A-CC0B6C25FEF4}"/>
          </ac:spMkLst>
        </pc:spChg>
        <pc:spChg chg="del">
          <ac:chgData name="WINDRIDGE Philip" userId="a20730c1-1805-4191-9c68-6e52c8725e9f" providerId="ADAL" clId="{698D2C57-0072-FB42-AD3A-A758AE4AE932}" dt="2020-09-14T12:08:04.740" v="1046" actId="478"/>
          <ac:spMkLst>
            <pc:docMk/>
            <pc:sldMk cId="278685288" sldId="530"/>
            <ac:spMk id="13" creationId="{215B7927-F489-9643-9073-CAB80E45416A}"/>
          </ac:spMkLst>
        </pc:spChg>
        <pc:spChg chg="del">
          <ac:chgData name="WINDRIDGE Philip" userId="a20730c1-1805-4191-9c68-6e52c8725e9f" providerId="ADAL" clId="{698D2C57-0072-FB42-AD3A-A758AE4AE932}" dt="2020-09-14T12:08:04.740" v="1046" actId="478"/>
          <ac:spMkLst>
            <pc:docMk/>
            <pc:sldMk cId="278685288" sldId="530"/>
            <ac:spMk id="14" creationId="{A7CD2131-A747-8745-B509-7B0AA5A652D8}"/>
          </ac:spMkLst>
        </pc:spChg>
        <pc:spChg chg="add mod">
          <ac:chgData name="WINDRIDGE Philip" userId="a20730c1-1805-4191-9c68-6e52c8725e9f" providerId="ADAL" clId="{698D2C57-0072-FB42-AD3A-A758AE4AE932}" dt="2020-09-14T12:12:35.910" v="1070" actId="692"/>
          <ac:spMkLst>
            <pc:docMk/>
            <pc:sldMk cId="278685288" sldId="530"/>
            <ac:spMk id="15" creationId="{5FBE1056-6536-DF4A-AB9A-B4B0D6977E30}"/>
          </ac:spMkLst>
        </pc:spChg>
        <pc:spChg chg="add mod">
          <ac:chgData name="WINDRIDGE Philip" userId="a20730c1-1805-4191-9c68-6e52c8725e9f" providerId="ADAL" clId="{698D2C57-0072-FB42-AD3A-A758AE4AE932}" dt="2020-09-14T12:12:35.910" v="1070" actId="692"/>
          <ac:spMkLst>
            <pc:docMk/>
            <pc:sldMk cId="278685288" sldId="530"/>
            <ac:spMk id="16" creationId="{42320B55-435B-AE44-A190-DBC7FDDD3C03}"/>
          </ac:spMkLst>
        </pc:spChg>
        <pc:spChg chg="add mod">
          <ac:chgData name="WINDRIDGE Philip" userId="a20730c1-1805-4191-9c68-6e52c8725e9f" providerId="ADAL" clId="{698D2C57-0072-FB42-AD3A-A758AE4AE932}" dt="2020-09-14T12:12:35.910" v="1070" actId="692"/>
          <ac:spMkLst>
            <pc:docMk/>
            <pc:sldMk cId="278685288" sldId="530"/>
            <ac:spMk id="17" creationId="{B53B22B1-8839-044B-BE41-9157BA754F19}"/>
          </ac:spMkLst>
        </pc:spChg>
        <pc:spChg chg="mod">
          <ac:chgData name="WINDRIDGE Philip" userId="a20730c1-1805-4191-9c68-6e52c8725e9f" providerId="ADAL" clId="{698D2C57-0072-FB42-AD3A-A758AE4AE932}" dt="2020-09-14T12:09:59.446" v="1057" actId="1076"/>
          <ac:spMkLst>
            <pc:docMk/>
            <pc:sldMk cId="278685288" sldId="530"/>
            <ac:spMk id="19" creationId="{81FB0210-6778-0845-AC9C-94659FDF46D7}"/>
          </ac:spMkLst>
        </pc:spChg>
        <pc:spChg chg="mod">
          <ac:chgData name="WINDRIDGE Philip" userId="a20730c1-1805-4191-9c68-6e52c8725e9f" providerId="ADAL" clId="{698D2C57-0072-FB42-AD3A-A758AE4AE932}" dt="2020-09-14T12:10:06.052" v="1058" actId="1076"/>
          <ac:spMkLst>
            <pc:docMk/>
            <pc:sldMk cId="278685288" sldId="530"/>
            <ac:spMk id="20" creationId="{9024E8A4-9FA5-9647-A7EC-DFD42DE5068D}"/>
          </ac:spMkLst>
        </pc:spChg>
        <pc:spChg chg="mod">
          <ac:chgData name="WINDRIDGE Philip" userId="a20730c1-1805-4191-9c68-6e52c8725e9f" providerId="ADAL" clId="{698D2C57-0072-FB42-AD3A-A758AE4AE932}" dt="2020-09-14T12:10:14.671" v="1059" actId="1076"/>
          <ac:spMkLst>
            <pc:docMk/>
            <pc:sldMk cId="278685288" sldId="530"/>
            <ac:spMk id="21" creationId="{E8904463-C09E-BC4B-9E60-4B0C1B2D1FE4}"/>
          </ac:spMkLst>
        </pc:spChg>
        <pc:spChg chg="del">
          <ac:chgData name="WINDRIDGE Philip" userId="a20730c1-1805-4191-9c68-6e52c8725e9f" providerId="ADAL" clId="{698D2C57-0072-FB42-AD3A-A758AE4AE932}" dt="2020-09-14T12:07:34.284" v="1042" actId="478"/>
          <ac:spMkLst>
            <pc:docMk/>
            <pc:sldMk cId="278685288" sldId="530"/>
            <ac:spMk id="28" creationId="{53075E32-FFDB-2D43-8A25-D0F96830E6F5}"/>
          </ac:spMkLst>
        </pc:spChg>
        <pc:spChg chg="mod">
          <ac:chgData name="WINDRIDGE Philip" userId="a20730c1-1805-4191-9c68-6e52c8725e9f" providerId="ADAL" clId="{698D2C57-0072-FB42-AD3A-A758AE4AE932}" dt="2020-09-14T12:09:42.018" v="1056" actId="14100"/>
          <ac:spMkLst>
            <pc:docMk/>
            <pc:sldMk cId="278685288" sldId="530"/>
            <ac:spMk id="29" creationId="{5C4C5310-C357-4140-BF35-87D42BC493C8}"/>
          </ac:spMkLst>
        </pc:spChg>
        <pc:spChg chg="del">
          <ac:chgData name="WINDRIDGE Philip" userId="a20730c1-1805-4191-9c68-6e52c8725e9f" providerId="ADAL" clId="{698D2C57-0072-FB42-AD3A-A758AE4AE932}" dt="2020-09-14T12:07:34.284" v="1042" actId="478"/>
          <ac:spMkLst>
            <pc:docMk/>
            <pc:sldMk cId="278685288" sldId="530"/>
            <ac:spMk id="31" creationId="{01DF972D-A990-6449-8227-388D9B243182}"/>
          </ac:spMkLst>
        </pc:spChg>
        <pc:spChg chg="del">
          <ac:chgData name="WINDRIDGE Philip" userId="a20730c1-1805-4191-9c68-6e52c8725e9f" providerId="ADAL" clId="{698D2C57-0072-FB42-AD3A-A758AE4AE932}" dt="2020-09-14T12:07:34.284" v="1042" actId="478"/>
          <ac:spMkLst>
            <pc:docMk/>
            <pc:sldMk cId="278685288" sldId="530"/>
            <ac:spMk id="32" creationId="{4ECE6271-12EA-C849-9B84-CFE047C6C5FF}"/>
          </ac:spMkLst>
        </pc:spChg>
        <pc:spChg chg="add mod">
          <ac:chgData name="WINDRIDGE Philip" userId="a20730c1-1805-4191-9c68-6e52c8725e9f" providerId="ADAL" clId="{698D2C57-0072-FB42-AD3A-A758AE4AE932}" dt="2020-09-14T19:27:59.936" v="2527" actId="1037"/>
          <ac:spMkLst>
            <pc:docMk/>
            <pc:sldMk cId="278685288" sldId="530"/>
            <ac:spMk id="33" creationId="{EF717B20-095C-5D4F-8926-469B4DF37061}"/>
          </ac:spMkLst>
        </pc:spChg>
        <pc:spChg chg="del">
          <ac:chgData name="WINDRIDGE Philip" userId="a20730c1-1805-4191-9c68-6e52c8725e9f" providerId="ADAL" clId="{698D2C57-0072-FB42-AD3A-A758AE4AE932}" dt="2020-09-14T12:07:34.284" v="1042" actId="478"/>
          <ac:spMkLst>
            <pc:docMk/>
            <pc:sldMk cId="278685288" sldId="530"/>
            <ac:spMk id="34" creationId="{EC27D852-9056-BE43-BE56-FF81D65EBD2C}"/>
          </ac:spMkLst>
        </pc:spChg>
        <pc:spChg chg="mod">
          <ac:chgData name="WINDRIDGE Philip" userId="a20730c1-1805-4191-9c68-6e52c8725e9f" providerId="ADAL" clId="{698D2C57-0072-FB42-AD3A-A758AE4AE932}" dt="2020-09-14T12:10:23.172" v="1060" actId="14100"/>
          <ac:spMkLst>
            <pc:docMk/>
            <pc:sldMk cId="278685288" sldId="530"/>
            <ac:spMk id="35" creationId="{D65FD800-D35A-994C-B5F0-967ECF3D0812}"/>
          </ac:spMkLst>
        </pc:spChg>
        <pc:spChg chg="del">
          <ac:chgData name="WINDRIDGE Philip" userId="a20730c1-1805-4191-9c68-6e52c8725e9f" providerId="ADAL" clId="{698D2C57-0072-FB42-AD3A-A758AE4AE932}" dt="2020-09-14T12:08:16.014" v="1047" actId="478"/>
          <ac:spMkLst>
            <pc:docMk/>
            <pc:sldMk cId="278685288" sldId="530"/>
            <ac:spMk id="38" creationId="{04C03E3E-746E-A94D-82C9-E87425C8DA9C}"/>
          </ac:spMkLst>
        </pc:spChg>
        <pc:spChg chg="mod">
          <ac:chgData name="WINDRIDGE Philip" userId="a20730c1-1805-4191-9c68-6e52c8725e9f" providerId="ADAL" clId="{698D2C57-0072-FB42-AD3A-A758AE4AE932}" dt="2020-09-14T12:10:28.989" v="1061" actId="14100"/>
          <ac:spMkLst>
            <pc:docMk/>
            <pc:sldMk cId="278685288" sldId="530"/>
            <ac:spMk id="42" creationId="{71C95AAD-24E3-2147-8110-B158AB3DB252}"/>
          </ac:spMkLst>
        </pc:spChg>
        <pc:spChg chg="mod">
          <ac:chgData name="WINDRIDGE Philip" userId="a20730c1-1805-4191-9c68-6e52c8725e9f" providerId="ADAL" clId="{698D2C57-0072-FB42-AD3A-A758AE4AE932}" dt="2020-09-14T12:10:50.386" v="1062" actId="14100"/>
          <ac:spMkLst>
            <pc:docMk/>
            <pc:sldMk cId="278685288" sldId="530"/>
            <ac:spMk id="43" creationId="{1816D85E-B1E9-5348-9005-49D91943A7CF}"/>
          </ac:spMkLst>
        </pc:spChg>
        <pc:spChg chg="del">
          <ac:chgData name="WINDRIDGE Philip" userId="a20730c1-1805-4191-9c68-6e52c8725e9f" providerId="ADAL" clId="{698D2C57-0072-FB42-AD3A-A758AE4AE932}" dt="2020-09-14T12:08:20.629" v="1048" actId="478"/>
          <ac:spMkLst>
            <pc:docMk/>
            <pc:sldMk cId="278685288" sldId="530"/>
            <ac:spMk id="44" creationId="{B5AAD0F1-F2D2-934E-AC51-C26467FEBF70}"/>
          </ac:spMkLst>
        </pc:spChg>
      </pc:sldChg>
      <pc:sldChg chg="addSp delSp modSp add mod">
        <pc:chgData name="WINDRIDGE Philip" userId="a20730c1-1805-4191-9c68-6e52c8725e9f" providerId="ADAL" clId="{698D2C57-0072-FB42-AD3A-A758AE4AE932}" dt="2020-09-14T12:52:04.290" v="2300" actId="20577"/>
        <pc:sldMkLst>
          <pc:docMk/>
          <pc:sldMk cId="585064694" sldId="531"/>
        </pc:sldMkLst>
        <pc:spChg chg="mod">
          <ac:chgData name="WINDRIDGE Philip" userId="a20730c1-1805-4191-9c68-6e52c8725e9f" providerId="ADAL" clId="{698D2C57-0072-FB42-AD3A-A758AE4AE932}" dt="2020-09-14T12:13:42.827" v="1073"/>
          <ac:spMkLst>
            <pc:docMk/>
            <pc:sldMk cId="585064694" sldId="531"/>
            <ac:spMk id="5" creationId="{121BB858-1B2C-7545-AA27-ECDF36BA730E}"/>
          </ac:spMkLst>
        </pc:spChg>
        <pc:spChg chg="mod">
          <ac:chgData name="WINDRIDGE Philip" userId="a20730c1-1805-4191-9c68-6e52c8725e9f" providerId="ADAL" clId="{698D2C57-0072-FB42-AD3A-A758AE4AE932}" dt="2020-09-14T12:13:52.587" v="1074"/>
          <ac:spMkLst>
            <pc:docMk/>
            <pc:sldMk cId="585064694" sldId="531"/>
            <ac:spMk id="10" creationId="{38291FBA-D1E7-AE45-A3F5-A168D092977C}"/>
          </ac:spMkLst>
        </pc:spChg>
        <pc:spChg chg="mod">
          <ac:chgData name="WINDRIDGE Philip" userId="a20730c1-1805-4191-9c68-6e52c8725e9f" providerId="ADAL" clId="{698D2C57-0072-FB42-AD3A-A758AE4AE932}" dt="2020-09-14T12:14:06.333" v="1075"/>
          <ac:spMkLst>
            <pc:docMk/>
            <pc:sldMk cId="585064694" sldId="531"/>
            <ac:spMk id="11" creationId="{E360268A-1169-D146-BE7E-6B4241069177}"/>
          </ac:spMkLst>
        </pc:spChg>
        <pc:spChg chg="del">
          <ac:chgData name="WINDRIDGE Philip" userId="a20730c1-1805-4191-9c68-6e52c8725e9f" providerId="ADAL" clId="{698D2C57-0072-FB42-AD3A-A758AE4AE932}" dt="2020-09-14T12:13:27.175" v="1072" actId="478"/>
          <ac:spMkLst>
            <pc:docMk/>
            <pc:sldMk cId="585064694" sldId="531"/>
            <ac:spMk id="15" creationId="{5FBE1056-6536-DF4A-AB9A-B4B0D6977E30}"/>
          </ac:spMkLst>
        </pc:spChg>
        <pc:spChg chg="del">
          <ac:chgData name="WINDRIDGE Philip" userId="a20730c1-1805-4191-9c68-6e52c8725e9f" providerId="ADAL" clId="{698D2C57-0072-FB42-AD3A-A758AE4AE932}" dt="2020-09-14T12:13:27.175" v="1072" actId="478"/>
          <ac:spMkLst>
            <pc:docMk/>
            <pc:sldMk cId="585064694" sldId="531"/>
            <ac:spMk id="16" creationId="{42320B55-435B-AE44-A190-DBC7FDDD3C03}"/>
          </ac:spMkLst>
        </pc:spChg>
        <pc:spChg chg="del">
          <ac:chgData name="WINDRIDGE Philip" userId="a20730c1-1805-4191-9c68-6e52c8725e9f" providerId="ADAL" clId="{698D2C57-0072-FB42-AD3A-A758AE4AE932}" dt="2020-09-14T12:13:27.175" v="1072" actId="478"/>
          <ac:spMkLst>
            <pc:docMk/>
            <pc:sldMk cId="585064694" sldId="531"/>
            <ac:spMk id="17" creationId="{B53B22B1-8839-044B-BE41-9157BA754F19}"/>
          </ac:spMkLst>
        </pc:spChg>
        <pc:spChg chg="del">
          <ac:chgData name="WINDRIDGE Philip" userId="a20730c1-1805-4191-9c68-6e52c8725e9f" providerId="ADAL" clId="{698D2C57-0072-FB42-AD3A-A758AE4AE932}" dt="2020-09-14T12:13:27.175" v="1072" actId="478"/>
          <ac:spMkLst>
            <pc:docMk/>
            <pc:sldMk cId="585064694" sldId="531"/>
            <ac:spMk id="19" creationId="{81FB0210-6778-0845-AC9C-94659FDF46D7}"/>
          </ac:spMkLst>
        </pc:spChg>
        <pc:spChg chg="del">
          <ac:chgData name="WINDRIDGE Philip" userId="a20730c1-1805-4191-9c68-6e52c8725e9f" providerId="ADAL" clId="{698D2C57-0072-FB42-AD3A-A758AE4AE932}" dt="2020-09-14T12:13:27.175" v="1072" actId="478"/>
          <ac:spMkLst>
            <pc:docMk/>
            <pc:sldMk cId="585064694" sldId="531"/>
            <ac:spMk id="20" creationId="{9024E8A4-9FA5-9647-A7EC-DFD42DE5068D}"/>
          </ac:spMkLst>
        </pc:spChg>
        <pc:spChg chg="del">
          <ac:chgData name="WINDRIDGE Philip" userId="a20730c1-1805-4191-9c68-6e52c8725e9f" providerId="ADAL" clId="{698D2C57-0072-FB42-AD3A-A758AE4AE932}" dt="2020-09-14T12:13:27.175" v="1072" actId="478"/>
          <ac:spMkLst>
            <pc:docMk/>
            <pc:sldMk cId="585064694" sldId="531"/>
            <ac:spMk id="21" creationId="{E8904463-C09E-BC4B-9E60-4B0C1B2D1FE4}"/>
          </ac:spMkLst>
        </pc:spChg>
        <pc:spChg chg="add del mod">
          <ac:chgData name="WINDRIDGE Philip" userId="a20730c1-1805-4191-9c68-6e52c8725e9f" providerId="ADAL" clId="{698D2C57-0072-FB42-AD3A-A758AE4AE932}" dt="2020-09-14T12:15:52.531" v="1078" actId="478"/>
          <ac:spMkLst>
            <pc:docMk/>
            <pc:sldMk cId="585064694" sldId="531"/>
            <ac:spMk id="23" creationId="{ED4D9703-45B8-C044-AF35-7417EF26736C}"/>
          </ac:spMkLst>
        </pc:spChg>
        <pc:spChg chg="add mod">
          <ac:chgData name="WINDRIDGE Philip" userId="a20730c1-1805-4191-9c68-6e52c8725e9f" providerId="ADAL" clId="{698D2C57-0072-FB42-AD3A-A758AE4AE932}" dt="2020-09-14T12:52:04.290" v="2300" actId="20577"/>
          <ac:spMkLst>
            <pc:docMk/>
            <pc:sldMk cId="585064694" sldId="531"/>
            <ac:spMk id="24" creationId="{14178A6F-1C84-BD47-94CA-80682CA78E88}"/>
          </ac:spMkLst>
        </pc:spChg>
        <pc:spChg chg="mod">
          <ac:chgData name="WINDRIDGE Philip" userId="a20730c1-1805-4191-9c68-6e52c8725e9f" providerId="ADAL" clId="{698D2C57-0072-FB42-AD3A-A758AE4AE932}" dt="2020-09-14T12:14:23.988" v="1076" actId="14100"/>
          <ac:spMkLst>
            <pc:docMk/>
            <pc:sldMk cId="585064694" sldId="531"/>
            <ac:spMk id="29" creationId="{5C4C5310-C357-4140-BF35-87D42BC493C8}"/>
          </ac:spMkLst>
        </pc:spChg>
        <pc:spChg chg="del">
          <ac:chgData name="WINDRIDGE Philip" userId="a20730c1-1805-4191-9c68-6e52c8725e9f" providerId="ADAL" clId="{698D2C57-0072-FB42-AD3A-A758AE4AE932}" dt="2020-09-14T12:13:27.175" v="1072" actId="478"/>
          <ac:spMkLst>
            <pc:docMk/>
            <pc:sldMk cId="585064694" sldId="531"/>
            <ac:spMk id="35" creationId="{D65FD800-D35A-994C-B5F0-967ECF3D0812}"/>
          </ac:spMkLst>
        </pc:spChg>
        <pc:spChg chg="del">
          <ac:chgData name="WINDRIDGE Philip" userId="a20730c1-1805-4191-9c68-6e52c8725e9f" providerId="ADAL" clId="{698D2C57-0072-FB42-AD3A-A758AE4AE932}" dt="2020-09-14T12:13:27.175" v="1072" actId="478"/>
          <ac:spMkLst>
            <pc:docMk/>
            <pc:sldMk cId="585064694" sldId="531"/>
            <ac:spMk id="42" creationId="{71C95AAD-24E3-2147-8110-B158AB3DB252}"/>
          </ac:spMkLst>
        </pc:spChg>
        <pc:spChg chg="del">
          <ac:chgData name="WINDRIDGE Philip" userId="a20730c1-1805-4191-9c68-6e52c8725e9f" providerId="ADAL" clId="{698D2C57-0072-FB42-AD3A-A758AE4AE932}" dt="2020-09-14T12:13:27.175" v="1072" actId="478"/>
          <ac:spMkLst>
            <pc:docMk/>
            <pc:sldMk cId="585064694" sldId="531"/>
            <ac:spMk id="43" creationId="{1816D85E-B1E9-5348-9005-49D91943A7CF}"/>
          </ac:spMkLst>
        </pc:spChg>
      </pc:sldChg>
      <pc:sldChg chg="addSp delSp modSp add mod">
        <pc:chgData name="WINDRIDGE Philip" userId="a20730c1-1805-4191-9c68-6e52c8725e9f" providerId="ADAL" clId="{698D2C57-0072-FB42-AD3A-A758AE4AE932}" dt="2020-09-15T08:08:32.236" v="3517" actId="14100"/>
        <pc:sldMkLst>
          <pc:docMk/>
          <pc:sldMk cId="917182078" sldId="532"/>
        </pc:sldMkLst>
        <pc:spChg chg="mod">
          <ac:chgData name="WINDRIDGE Philip" userId="a20730c1-1805-4191-9c68-6e52c8725e9f" providerId="ADAL" clId="{698D2C57-0072-FB42-AD3A-A758AE4AE932}" dt="2020-09-15T07:41:03.349" v="2681" actId="20577"/>
          <ac:spMkLst>
            <pc:docMk/>
            <pc:sldMk cId="917182078" sldId="532"/>
            <ac:spMk id="2" creationId="{F0A8B8CE-8CBD-1B48-A0D1-BC0752766159}"/>
          </ac:spMkLst>
        </pc:spChg>
        <pc:spChg chg="mod">
          <ac:chgData name="WINDRIDGE Philip" userId="a20730c1-1805-4191-9c68-6e52c8725e9f" providerId="ADAL" clId="{698D2C57-0072-FB42-AD3A-A758AE4AE932}" dt="2020-09-15T07:50:21.333" v="3234" actId="20577"/>
          <ac:spMkLst>
            <pc:docMk/>
            <pc:sldMk cId="917182078" sldId="532"/>
            <ac:spMk id="3" creationId="{525876C0-868B-6841-9644-EF30B3F7B46A}"/>
          </ac:spMkLst>
        </pc:spChg>
        <pc:spChg chg="add mod">
          <ac:chgData name="WINDRIDGE Philip" userId="a20730c1-1805-4191-9c68-6e52c8725e9f" providerId="ADAL" clId="{698D2C57-0072-FB42-AD3A-A758AE4AE932}" dt="2020-09-15T08:06:07.390" v="3360" actId="1076"/>
          <ac:spMkLst>
            <pc:docMk/>
            <pc:sldMk cId="917182078" sldId="532"/>
            <ac:spMk id="4" creationId="{3EA84C91-CB80-BC41-BFAE-03D905CBEAD2}"/>
          </ac:spMkLst>
        </pc:spChg>
        <pc:spChg chg="add mod">
          <ac:chgData name="WINDRIDGE Philip" userId="a20730c1-1805-4191-9c68-6e52c8725e9f" providerId="ADAL" clId="{698D2C57-0072-FB42-AD3A-A758AE4AE932}" dt="2020-09-15T08:05:52.743" v="3358" actId="1076"/>
          <ac:spMkLst>
            <pc:docMk/>
            <pc:sldMk cId="917182078" sldId="532"/>
            <ac:spMk id="5" creationId="{1E1088A4-6AEB-D44C-A0A1-06C3DE24175C}"/>
          </ac:spMkLst>
        </pc:spChg>
        <pc:spChg chg="add del mod">
          <ac:chgData name="WINDRIDGE Philip" userId="a20730c1-1805-4191-9c68-6e52c8725e9f" providerId="ADAL" clId="{698D2C57-0072-FB42-AD3A-A758AE4AE932}" dt="2020-09-15T08:06:52.653" v="3365"/>
          <ac:spMkLst>
            <pc:docMk/>
            <pc:sldMk cId="917182078" sldId="532"/>
            <ac:spMk id="8" creationId="{1A836DEB-4F28-0841-BCF0-6A252DA56E89}"/>
          </ac:spMkLst>
        </pc:spChg>
        <pc:spChg chg="add mod">
          <ac:chgData name="WINDRIDGE Philip" userId="a20730c1-1805-4191-9c68-6e52c8725e9f" providerId="ADAL" clId="{698D2C57-0072-FB42-AD3A-A758AE4AE932}" dt="2020-09-15T08:07:21.071" v="3428" actId="20577"/>
          <ac:spMkLst>
            <pc:docMk/>
            <pc:sldMk cId="917182078" sldId="532"/>
            <ac:spMk id="9" creationId="{CB1399B3-D81D-1445-921C-F5EF98E28C82}"/>
          </ac:spMkLst>
        </pc:spChg>
        <pc:spChg chg="add mod">
          <ac:chgData name="WINDRIDGE Philip" userId="a20730c1-1805-4191-9c68-6e52c8725e9f" providerId="ADAL" clId="{698D2C57-0072-FB42-AD3A-A758AE4AE932}" dt="2020-09-15T08:08:32.236" v="3517" actId="14100"/>
          <ac:spMkLst>
            <pc:docMk/>
            <pc:sldMk cId="917182078" sldId="532"/>
            <ac:spMk id="11" creationId="{BF09721C-AC18-D740-9CE5-B7785DD61286}"/>
          </ac:spMkLst>
        </pc:spChg>
        <pc:cxnChg chg="add mod">
          <ac:chgData name="WINDRIDGE Philip" userId="a20730c1-1805-4191-9c68-6e52c8725e9f" providerId="ADAL" clId="{698D2C57-0072-FB42-AD3A-A758AE4AE932}" dt="2020-09-15T08:06:32.366" v="3363" actId="14100"/>
          <ac:cxnSpMkLst>
            <pc:docMk/>
            <pc:sldMk cId="917182078" sldId="532"/>
            <ac:cxnSpMk id="6" creationId="{11DACFDA-BE15-1343-A34E-0810DC7D8375}"/>
          </ac:cxnSpMkLst>
        </pc:cxnChg>
        <pc:cxnChg chg="add mod">
          <ac:chgData name="WINDRIDGE Philip" userId="a20730c1-1805-4191-9c68-6e52c8725e9f" providerId="ADAL" clId="{698D2C57-0072-FB42-AD3A-A758AE4AE932}" dt="2020-09-15T08:06:59.681" v="3367" actId="1076"/>
          <ac:cxnSpMkLst>
            <pc:docMk/>
            <pc:sldMk cId="917182078" sldId="532"/>
            <ac:cxnSpMk id="10" creationId="{5596B6BB-6263-2844-B364-A6D5C86AB3B0}"/>
          </ac:cxnSpMkLst>
        </pc:cxnChg>
      </pc:sldChg>
      <pc:sldChg chg="addSp delSp modSp add mod chgLayout">
        <pc:chgData name="WINDRIDGE Philip" userId="a20730c1-1805-4191-9c68-6e52c8725e9f" providerId="ADAL" clId="{698D2C57-0072-FB42-AD3A-A758AE4AE932}" dt="2020-09-15T09:12:45.153" v="4604" actId="27636"/>
        <pc:sldMkLst>
          <pc:docMk/>
          <pc:sldMk cId="2281947739" sldId="533"/>
        </pc:sldMkLst>
        <pc:spChg chg="mod ord">
          <ac:chgData name="WINDRIDGE Philip" userId="a20730c1-1805-4191-9c68-6e52c8725e9f" providerId="ADAL" clId="{698D2C57-0072-FB42-AD3A-A758AE4AE932}" dt="2020-09-15T08:48:55.371" v="3742" actId="700"/>
          <ac:spMkLst>
            <pc:docMk/>
            <pc:sldMk cId="2281947739" sldId="533"/>
            <ac:spMk id="2" creationId="{A92418F6-A437-7847-9E4B-8C974A21EBDB}"/>
          </ac:spMkLst>
        </pc:spChg>
        <pc:spChg chg="mod ord">
          <ac:chgData name="WINDRIDGE Philip" userId="a20730c1-1805-4191-9c68-6e52c8725e9f" providerId="ADAL" clId="{698D2C57-0072-FB42-AD3A-A758AE4AE932}" dt="2020-09-15T09:12:45.153" v="4604" actId="27636"/>
          <ac:spMkLst>
            <pc:docMk/>
            <pc:sldMk cId="2281947739" sldId="533"/>
            <ac:spMk id="3" creationId="{D20A455C-5B1E-C547-B822-0610A2EC21F6}"/>
          </ac:spMkLst>
        </pc:spChg>
        <pc:spChg chg="add del mod topLvl">
          <ac:chgData name="WINDRIDGE Philip" userId="a20730c1-1805-4191-9c68-6e52c8725e9f" providerId="ADAL" clId="{698D2C57-0072-FB42-AD3A-A758AE4AE932}" dt="2020-09-15T08:35:37.726" v="3596" actId="478"/>
          <ac:spMkLst>
            <pc:docMk/>
            <pc:sldMk cId="2281947739" sldId="533"/>
            <ac:spMk id="4" creationId="{770EE500-2B1B-4F4F-BAB0-CF833A75164B}"/>
          </ac:spMkLst>
        </pc:spChg>
        <pc:spChg chg="add del mod topLvl">
          <ac:chgData name="WINDRIDGE Philip" userId="a20730c1-1805-4191-9c68-6e52c8725e9f" providerId="ADAL" clId="{698D2C57-0072-FB42-AD3A-A758AE4AE932}" dt="2020-09-15T08:48:47.950" v="3741" actId="478"/>
          <ac:spMkLst>
            <pc:docMk/>
            <pc:sldMk cId="2281947739" sldId="533"/>
            <ac:spMk id="5" creationId="{0EE623CF-97D0-E34A-880C-8A81D67190AE}"/>
          </ac:spMkLst>
        </pc:spChg>
        <pc:spChg chg="add del">
          <ac:chgData name="WINDRIDGE Philip" userId="a20730c1-1805-4191-9c68-6e52c8725e9f" providerId="ADAL" clId="{698D2C57-0072-FB42-AD3A-A758AE4AE932}" dt="2020-09-15T08:24:54.684" v="3578" actId="478"/>
          <ac:spMkLst>
            <pc:docMk/>
            <pc:sldMk cId="2281947739" sldId="533"/>
            <ac:spMk id="6" creationId="{39DE16F4-AF7C-0C4B-BEDE-8B402149558F}"/>
          </ac:spMkLst>
        </pc:spChg>
        <pc:spChg chg="add del mod">
          <ac:chgData name="WINDRIDGE Philip" userId="a20730c1-1805-4191-9c68-6e52c8725e9f" providerId="ADAL" clId="{698D2C57-0072-FB42-AD3A-A758AE4AE932}" dt="2020-09-15T08:25:36.615" v="3587" actId="478"/>
          <ac:spMkLst>
            <pc:docMk/>
            <pc:sldMk cId="2281947739" sldId="533"/>
            <ac:spMk id="7" creationId="{B32FAEE1-1021-CF44-A719-04AD0C6A30E8}"/>
          </ac:spMkLst>
        </pc:spChg>
        <pc:spChg chg="add del mod topLvl">
          <ac:chgData name="WINDRIDGE Philip" userId="a20730c1-1805-4191-9c68-6e52c8725e9f" providerId="ADAL" clId="{698D2C57-0072-FB42-AD3A-A758AE4AE932}" dt="2020-09-15T08:48:47.950" v="3741" actId="478"/>
          <ac:spMkLst>
            <pc:docMk/>
            <pc:sldMk cId="2281947739" sldId="533"/>
            <ac:spMk id="8" creationId="{04257955-A605-184A-BDB5-B6A839799DAD}"/>
          </ac:spMkLst>
        </pc:spChg>
        <pc:spChg chg="add del mod">
          <ac:chgData name="WINDRIDGE Philip" userId="a20730c1-1805-4191-9c68-6e52c8725e9f" providerId="ADAL" clId="{698D2C57-0072-FB42-AD3A-A758AE4AE932}" dt="2020-09-15T08:48:47.950" v="3741" actId="478"/>
          <ac:spMkLst>
            <pc:docMk/>
            <pc:sldMk cId="2281947739" sldId="533"/>
            <ac:spMk id="11" creationId="{7D658282-6A47-1A4E-979A-D9F6696955E5}"/>
          </ac:spMkLst>
        </pc:spChg>
        <pc:spChg chg="add del mod">
          <ac:chgData name="WINDRIDGE Philip" userId="a20730c1-1805-4191-9c68-6e52c8725e9f" providerId="ADAL" clId="{698D2C57-0072-FB42-AD3A-A758AE4AE932}" dt="2020-09-15T08:48:47.950" v="3741" actId="478"/>
          <ac:spMkLst>
            <pc:docMk/>
            <pc:sldMk cId="2281947739" sldId="533"/>
            <ac:spMk id="12" creationId="{E228598F-0300-2244-89EF-3395295C12A1}"/>
          </ac:spMkLst>
        </pc:spChg>
        <pc:grpChg chg="add del mod">
          <ac:chgData name="WINDRIDGE Philip" userId="a20730c1-1805-4191-9c68-6e52c8725e9f" providerId="ADAL" clId="{698D2C57-0072-FB42-AD3A-A758AE4AE932}" dt="2020-09-15T08:35:32.252" v="3595" actId="165"/>
          <ac:grpSpMkLst>
            <pc:docMk/>
            <pc:sldMk cId="2281947739" sldId="533"/>
            <ac:grpSpMk id="9" creationId="{01A41578-8543-CE48-8323-C7C3767AE4D5}"/>
          </ac:grpSpMkLst>
        </pc:grpChg>
        <pc:cxnChg chg="add del mod">
          <ac:chgData name="WINDRIDGE Philip" userId="a20730c1-1805-4191-9c68-6e52c8725e9f" providerId="ADAL" clId="{698D2C57-0072-FB42-AD3A-A758AE4AE932}" dt="2020-09-15T08:44:26.193" v="3733" actId="478"/>
          <ac:cxnSpMkLst>
            <pc:docMk/>
            <pc:sldMk cId="2281947739" sldId="533"/>
            <ac:cxnSpMk id="10" creationId="{B3049E32-E250-1148-B57B-385B52413068}"/>
          </ac:cxnSpMkLst>
        </pc:cxnChg>
      </pc:sldChg>
      <pc:sldChg chg="delSp modSp add del">
        <pc:chgData name="WINDRIDGE Philip" userId="a20730c1-1805-4191-9c68-6e52c8725e9f" providerId="ADAL" clId="{698D2C57-0072-FB42-AD3A-A758AE4AE932}" dt="2020-09-15T09:50:58.016" v="4997" actId="2696"/>
        <pc:sldMkLst>
          <pc:docMk/>
          <pc:sldMk cId="2734004060" sldId="534"/>
        </pc:sldMkLst>
        <pc:spChg chg="mod topLvl">
          <ac:chgData name="WINDRIDGE Philip" userId="a20730c1-1805-4191-9c68-6e52c8725e9f" providerId="ADAL" clId="{698D2C57-0072-FB42-AD3A-A758AE4AE932}" dt="2020-09-15T09:18:02.273" v="4681" actId="165"/>
          <ac:spMkLst>
            <pc:docMk/>
            <pc:sldMk cId="2734004060" sldId="534"/>
            <ac:spMk id="4" creationId="{770EE500-2B1B-4F4F-BAB0-CF833A75164B}"/>
          </ac:spMkLst>
        </pc:spChg>
        <pc:spChg chg="mod topLvl">
          <ac:chgData name="WINDRIDGE Philip" userId="a20730c1-1805-4191-9c68-6e52c8725e9f" providerId="ADAL" clId="{698D2C57-0072-FB42-AD3A-A758AE4AE932}" dt="2020-09-15T09:18:02.273" v="4681" actId="165"/>
          <ac:spMkLst>
            <pc:docMk/>
            <pc:sldMk cId="2734004060" sldId="534"/>
            <ac:spMk id="5" creationId="{0EE623CF-97D0-E34A-880C-8A81D67190AE}"/>
          </ac:spMkLst>
        </pc:spChg>
        <pc:spChg chg="mod topLvl">
          <ac:chgData name="WINDRIDGE Philip" userId="a20730c1-1805-4191-9c68-6e52c8725e9f" providerId="ADAL" clId="{698D2C57-0072-FB42-AD3A-A758AE4AE932}" dt="2020-09-15T09:18:02.273" v="4681" actId="165"/>
          <ac:spMkLst>
            <pc:docMk/>
            <pc:sldMk cId="2734004060" sldId="534"/>
            <ac:spMk id="8" creationId="{04257955-A605-184A-BDB5-B6A839799DAD}"/>
          </ac:spMkLst>
        </pc:spChg>
        <pc:grpChg chg="del">
          <ac:chgData name="WINDRIDGE Philip" userId="a20730c1-1805-4191-9c68-6e52c8725e9f" providerId="ADAL" clId="{698D2C57-0072-FB42-AD3A-A758AE4AE932}" dt="2020-09-15T09:18:02.273" v="4681" actId="165"/>
          <ac:grpSpMkLst>
            <pc:docMk/>
            <pc:sldMk cId="2734004060" sldId="534"/>
            <ac:grpSpMk id="9" creationId="{01A41578-8543-CE48-8323-C7C3767AE4D5}"/>
          </ac:grpSpMkLst>
        </pc:grpChg>
      </pc:sldChg>
      <pc:sldChg chg="addSp delSp modSp add mod">
        <pc:chgData name="WINDRIDGE Philip" userId="a20730c1-1805-4191-9c68-6e52c8725e9f" providerId="ADAL" clId="{698D2C57-0072-FB42-AD3A-A758AE4AE932}" dt="2020-09-15T10:24:41.135" v="5143" actId="14100"/>
        <pc:sldMkLst>
          <pc:docMk/>
          <pc:sldMk cId="2830254121" sldId="535"/>
        </pc:sldMkLst>
        <pc:spChg chg="mod">
          <ac:chgData name="WINDRIDGE Philip" userId="a20730c1-1805-4191-9c68-6e52c8725e9f" providerId="ADAL" clId="{698D2C57-0072-FB42-AD3A-A758AE4AE932}" dt="2020-09-15T10:09:26.596" v="5101" actId="20577"/>
          <ac:spMkLst>
            <pc:docMk/>
            <pc:sldMk cId="2830254121" sldId="535"/>
            <ac:spMk id="3" creationId="{D20A455C-5B1E-C547-B822-0610A2EC21F6}"/>
          </ac:spMkLst>
        </pc:spChg>
        <pc:spChg chg="add mod">
          <ac:chgData name="WINDRIDGE Philip" userId="a20730c1-1805-4191-9c68-6e52c8725e9f" providerId="ADAL" clId="{698D2C57-0072-FB42-AD3A-A758AE4AE932}" dt="2020-09-15T10:04:50.793" v="5038" actId="207"/>
          <ac:spMkLst>
            <pc:docMk/>
            <pc:sldMk cId="2830254121" sldId="535"/>
            <ac:spMk id="4" creationId="{43EDC3C7-C6AD-4047-BAF0-D507E21DC780}"/>
          </ac:spMkLst>
        </pc:spChg>
        <pc:spChg chg="mod">
          <ac:chgData name="WINDRIDGE Philip" userId="a20730c1-1805-4191-9c68-6e52c8725e9f" providerId="ADAL" clId="{698D2C57-0072-FB42-AD3A-A758AE4AE932}" dt="2020-09-15T10:04:58.282" v="5039" actId="692"/>
          <ac:spMkLst>
            <pc:docMk/>
            <pc:sldMk cId="2830254121" sldId="535"/>
            <ac:spMk id="5" creationId="{0EE623CF-97D0-E34A-880C-8A81D67190AE}"/>
          </ac:spMkLst>
        </pc:spChg>
        <pc:spChg chg="mod">
          <ac:chgData name="WINDRIDGE Philip" userId="a20730c1-1805-4191-9c68-6e52c8725e9f" providerId="ADAL" clId="{698D2C57-0072-FB42-AD3A-A758AE4AE932}" dt="2020-09-15T09:52:05.512" v="4998" actId="692"/>
          <ac:spMkLst>
            <pc:docMk/>
            <pc:sldMk cId="2830254121" sldId="535"/>
            <ac:spMk id="8" creationId="{04257955-A605-184A-BDB5-B6A839799DAD}"/>
          </ac:spMkLst>
        </pc:spChg>
        <pc:spChg chg="add del mod">
          <ac:chgData name="WINDRIDGE Philip" userId="a20730c1-1805-4191-9c68-6e52c8725e9f" providerId="ADAL" clId="{698D2C57-0072-FB42-AD3A-A758AE4AE932}" dt="2020-09-15T09:05:19.971" v="4539" actId="478"/>
          <ac:spMkLst>
            <pc:docMk/>
            <pc:sldMk cId="2830254121" sldId="535"/>
            <ac:spMk id="9" creationId="{B4F81250-A072-B54F-A689-D28BD7B2CEB5}"/>
          </ac:spMkLst>
        </pc:spChg>
        <pc:spChg chg="add del mod">
          <ac:chgData name="WINDRIDGE Philip" userId="a20730c1-1805-4191-9c68-6e52c8725e9f" providerId="ADAL" clId="{698D2C57-0072-FB42-AD3A-A758AE4AE932}" dt="2020-09-15T09:05:19.971" v="4539" actId="478"/>
          <ac:spMkLst>
            <pc:docMk/>
            <pc:sldMk cId="2830254121" sldId="535"/>
            <ac:spMk id="10" creationId="{19DD993C-67E8-B24E-8B26-B1DEA41F2415}"/>
          </ac:spMkLst>
        </pc:spChg>
        <pc:spChg chg="del mod">
          <ac:chgData name="WINDRIDGE Philip" userId="a20730c1-1805-4191-9c68-6e52c8725e9f" providerId="ADAL" clId="{698D2C57-0072-FB42-AD3A-A758AE4AE932}" dt="2020-09-15T10:05:50.134" v="5040" actId="478"/>
          <ac:spMkLst>
            <pc:docMk/>
            <pc:sldMk cId="2830254121" sldId="535"/>
            <ac:spMk id="11" creationId="{7D658282-6A47-1A4E-979A-D9F6696955E5}"/>
          </ac:spMkLst>
        </pc:spChg>
        <pc:spChg chg="del mod">
          <ac:chgData name="WINDRIDGE Philip" userId="a20730c1-1805-4191-9c68-6e52c8725e9f" providerId="ADAL" clId="{698D2C57-0072-FB42-AD3A-A758AE4AE932}" dt="2020-09-15T09:05:19.971" v="4539" actId="478"/>
          <ac:spMkLst>
            <pc:docMk/>
            <pc:sldMk cId="2830254121" sldId="535"/>
            <ac:spMk id="12" creationId="{E228598F-0300-2244-89EF-3395295C12A1}"/>
          </ac:spMkLst>
        </pc:spChg>
        <pc:spChg chg="add mod">
          <ac:chgData name="WINDRIDGE Philip" userId="a20730c1-1805-4191-9c68-6e52c8725e9f" providerId="ADAL" clId="{698D2C57-0072-FB42-AD3A-A758AE4AE932}" dt="2020-09-15T10:04:07.466" v="5034" actId="207"/>
          <ac:spMkLst>
            <pc:docMk/>
            <pc:sldMk cId="2830254121" sldId="535"/>
            <ac:spMk id="13" creationId="{2BA5CDAE-0C73-9E42-B939-ED8AFA8FA91F}"/>
          </ac:spMkLst>
        </pc:spChg>
        <pc:spChg chg="add del mod">
          <ac:chgData name="WINDRIDGE Philip" userId="a20730c1-1805-4191-9c68-6e52c8725e9f" providerId="ADAL" clId="{698D2C57-0072-FB42-AD3A-A758AE4AE932}" dt="2020-09-15T09:15:16.850" v="4631" actId="478"/>
          <ac:spMkLst>
            <pc:docMk/>
            <pc:sldMk cId="2830254121" sldId="535"/>
            <ac:spMk id="14" creationId="{4E1E7D0A-A1EB-7C48-BFC9-6A49EAA13791}"/>
          </ac:spMkLst>
        </pc:spChg>
        <pc:spChg chg="add mod">
          <ac:chgData name="WINDRIDGE Philip" userId="a20730c1-1805-4191-9c68-6e52c8725e9f" providerId="ADAL" clId="{698D2C57-0072-FB42-AD3A-A758AE4AE932}" dt="2020-09-15T10:04:50.793" v="5038" actId="207"/>
          <ac:spMkLst>
            <pc:docMk/>
            <pc:sldMk cId="2830254121" sldId="535"/>
            <ac:spMk id="15" creationId="{AC1A9B3B-A898-4248-8C04-1698A592071B}"/>
          </ac:spMkLst>
        </pc:spChg>
        <pc:spChg chg="add mod">
          <ac:chgData name="WINDRIDGE Philip" userId="a20730c1-1805-4191-9c68-6e52c8725e9f" providerId="ADAL" clId="{698D2C57-0072-FB42-AD3A-A758AE4AE932}" dt="2020-09-15T10:24:41.135" v="5143" actId="14100"/>
          <ac:spMkLst>
            <pc:docMk/>
            <pc:sldMk cId="2830254121" sldId="535"/>
            <ac:spMk id="16" creationId="{1E7DBC23-8CE3-5B45-BD9C-6B1174B74F86}"/>
          </ac:spMkLst>
        </pc:spChg>
      </pc:sldChg>
      <pc:sldChg chg="addSp delSp modSp add mod">
        <pc:chgData name="WINDRIDGE Philip" userId="a20730c1-1805-4191-9c68-6e52c8725e9f" providerId="ADAL" clId="{698D2C57-0072-FB42-AD3A-A758AE4AE932}" dt="2020-09-15T12:22:35.429" v="6465" actId="14100"/>
        <pc:sldMkLst>
          <pc:docMk/>
          <pc:sldMk cId="299354619" sldId="536"/>
        </pc:sldMkLst>
        <pc:spChg chg="mod">
          <ac:chgData name="WINDRIDGE Philip" userId="a20730c1-1805-4191-9c68-6e52c8725e9f" providerId="ADAL" clId="{698D2C57-0072-FB42-AD3A-A758AE4AE932}" dt="2020-09-15T10:08:36.055" v="5094" actId="20577"/>
          <ac:spMkLst>
            <pc:docMk/>
            <pc:sldMk cId="299354619" sldId="536"/>
            <ac:spMk id="3" creationId="{D20A455C-5B1E-C547-B822-0610A2EC21F6}"/>
          </ac:spMkLst>
        </pc:spChg>
        <pc:spChg chg="mod">
          <ac:chgData name="WINDRIDGE Philip" userId="a20730c1-1805-4191-9c68-6e52c8725e9f" providerId="ADAL" clId="{698D2C57-0072-FB42-AD3A-A758AE4AE932}" dt="2020-09-15T10:00:55.564" v="5024" actId="207"/>
          <ac:spMkLst>
            <pc:docMk/>
            <pc:sldMk cId="299354619" sldId="536"/>
            <ac:spMk id="4" creationId="{43EDC3C7-C6AD-4047-BAF0-D507E21DC780}"/>
          </ac:spMkLst>
        </pc:spChg>
        <pc:spChg chg="mod">
          <ac:chgData name="WINDRIDGE Philip" userId="a20730c1-1805-4191-9c68-6e52c8725e9f" providerId="ADAL" clId="{698D2C57-0072-FB42-AD3A-A758AE4AE932}" dt="2020-09-15T10:01:04.622" v="5025" actId="692"/>
          <ac:spMkLst>
            <pc:docMk/>
            <pc:sldMk cId="299354619" sldId="536"/>
            <ac:spMk id="5" creationId="{0EE623CF-97D0-E34A-880C-8A81D67190AE}"/>
          </ac:spMkLst>
        </pc:spChg>
        <pc:spChg chg="del mod">
          <ac:chgData name="WINDRIDGE Philip" userId="a20730c1-1805-4191-9c68-6e52c8725e9f" providerId="ADAL" clId="{698D2C57-0072-FB42-AD3A-A758AE4AE932}" dt="2020-09-15T09:48:46.636" v="4990" actId="478"/>
          <ac:spMkLst>
            <pc:docMk/>
            <pc:sldMk cId="299354619" sldId="536"/>
            <ac:spMk id="8" creationId="{04257955-A605-184A-BDB5-B6A839799DAD}"/>
          </ac:spMkLst>
        </pc:spChg>
        <pc:spChg chg="del">
          <ac:chgData name="WINDRIDGE Philip" userId="a20730c1-1805-4191-9c68-6e52c8725e9f" providerId="ADAL" clId="{698D2C57-0072-FB42-AD3A-A758AE4AE932}" dt="2020-09-15T09:46:02.998" v="4970" actId="478"/>
          <ac:spMkLst>
            <pc:docMk/>
            <pc:sldMk cId="299354619" sldId="536"/>
            <ac:spMk id="9" creationId="{B4F81250-A072-B54F-A689-D28BD7B2CEB5}"/>
          </ac:spMkLst>
        </pc:spChg>
        <pc:spChg chg="del">
          <ac:chgData name="WINDRIDGE Philip" userId="a20730c1-1805-4191-9c68-6e52c8725e9f" providerId="ADAL" clId="{698D2C57-0072-FB42-AD3A-A758AE4AE932}" dt="2020-09-15T09:46:02.998" v="4970" actId="478"/>
          <ac:spMkLst>
            <pc:docMk/>
            <pc:sldMk cId="299354619" sldId="536"/>
            <ac:spMk id="10" creationId="{19DD993C-67E8-B24E-8B26-B1DEA41F2415}"/>
          </ac:spMkLst>
        </pc:spChg>
        <pc:spChg chg="del mod">
          <ac:chgData name="WINDRIDGE Philip" userId="a20730c1-1805-4191-9c68-6e52c8725e9f" providerId="ADAL" clId="{698D2C57-0072-FB42-AD3A-A758AE4AE932}" dt="2020-09-15T09:48:39.042" v="4987" actId="478"/>
          <ac:spMkLst>
            <pc:docMk/>
            <pc:sldMk cId="299354619" sldId="536"/>
            <ac:spMk id="11" creationId="{7D658282-6A47-1A4E-979A-D9F6696955E5}"/>
          </ac:spMkLst>
        </pc:spChg>
        <pc:spChg chg="del">
          <ac:chgData name="WINDRIDGE Philip" userId="a20730c1-1805-4191-9c68-6e52c8725e9f" providerId="ADAL" clId="{698D2C57-0072-FB42-AD3A-A758AE4AE932}" dt="2020-09-15T09:46:02.998" v="4970" actId="478"/>
          <ac:spMkLst>
            <pc:docMk/>
            <pc:sldMk cId="299354619" sldId="536"/>
            <ac:spMk id="12" creationId="{E228598F-0300-2244-89EF-3395295C12A1}"/>
          </ac:spMkLst>
        </pc:spChg>
        <pc:spChg chg="del mod">
          <ac:chgData name="WINDRIDGE Philip" userId="a20730c1-1805-4191-9c68-6e52c8725e9f" providerId="ADAL" clId="{698D2C57-0072-FB42-AD3A-A758AE4AE932}" dt="2020-09-15T09:48:44.754" v="4989" actId="478"/>
          <ac:spMkLst>
            <pc:docMk/>
            <pc:sldMk cId="299354619" sldId="536"/>
            <ac:spMk id="13" creationId="{2BA5CDAE-0C73-9E42-B939-ED8AFA8FA91F}"/>
          </ac:spMkLst>
        </pc:spChg>
        <pc:spChg chg="add mod">
          <ac:chgData name="WINDRIDGE Philip" userId="a20730c1-1805-4191-9c68-6e52c8725e9f" providerId="ADAL" clId="{698D2C57-0072-FB42-AD3A-A758AE4AE932}" dt="2020-09-15T10:01:04.622" v="5025" actId="692"/>
          <ac:spMkLst>
            <pc:docMk/>
            <pc:sldMk cId="299354619" sldId="536"/>
            <ac:spMk id="14" creationId="{0C6D8296-8BB1-D245-BDD5-393AFF6FD3F3}"/>
          </ac:spMkLst>
        </pc:spChg>
        <pc:spChg chg="add del mod">
          <ac:chgData name="WINDRIDGE Philip" userId="a20730c1-1805-4191-9c68-6e52c8725e9f" providerId="ADAL" clId="{698D2C57-0072-FB42-AD3A-A758AE4AE932}" dt="2020-09-15T09:48:48.303" v="4991" actId="478"/>
          <ac:spMkLst>
            <pc:docMk/>
            <pc:sldMk cId="299354619" sldId="536"/>
            <ac:spMk id="15" creationId="{EAC1F356-06B4-8446-BA59-21AAC5D1FF5F}"/>
          </ac:spMkLst>
        </pc:spChg>
        <pc:spChg chg="add mod">
          <ac:chgData name="WINDRIDGE Philip" userId="a20730c1-1805-4191-9c68-6e52c8725e9f" providerId="ADAL" clId="{698D2C57-0072-FB42-AD3A-A758AE4AE932}" dt="2020-09-15T10:00:55.564" v="5024" actId="207"/>
          <ac:spMkLst>
            <pc:docMk/>
            <pc:sldMk cId="299354619" sldId="536"/>
            <ac:spMk id="16" creationId="{BE17507B-1B6A-034B-8B9A-8FEE9F4CFCAE}"/>
          </ac:spMkLst>
        </pc:spChg>
        <pc:spChg chg="add del mod">
          <ac:chgData name="WINDRIDGE Philip" userId="a20730c1-1805-4191-9c68-6e52c8725e9f" providerId="ADAL" clId="{698D2C57-0072-FB42-AD3A-A758AE4AE932}" dt="2020-09-15T09:48:40.969" v="4988" actId="478"/>
          <ac:spMkLst>
            <pc:docMk/>
            <pc:sldMk cId="299354619" sldId="536"/>
            <ac:spMk id="17" creationId="{E5B99965-C547-344E-9697-665C0D53F1FB}"/>
          </ac:spMkLst>
        </pc:spChg>
        <pc:spChg chg="add mod">
          <ac:chgData name="WINDRIDGE Philip" userId="a20730c1-1805-4191-9c68-6e52c8725e9f" providerId="ADAL" clId="{698D2C57-0072-FB42-AD3A-A758AE4AE932}" dt="2020-09-15T10:00:41.434" v="5023" actId="207"/>
          <ac:spMkLst>
            <pc:docMk/>
            <pc:sldMk cId="299354619" sldId="536"/>
            <ac:spMk id="18" creationId="{2943B011-CDD4-3442-AB00-B69D203F9C05}"/>
          </ac:spMkLst>
        </pc:spChg>
        <pc:spChg chg="add mod">
          <ac:chgData name="WINDRIDGE Philip" userId="a20730c1-1805-4191-9c68-6e52c8725e9f" providerId="ADAL" clId="{698D2C57-0072-FB42-AD3A-A758AE4AE932}" dt="2020-09-15T10:25:08.365" v="5150"/>
          <ac:spMkLst>
            <pc:docMk/>
            <pc:sldMk cId="299354619" sldId="536"/>
            <ac:spMk id="19" creationId="{3DC5F5F4-1031-3048-89C4-7587BCB41607}"/>
          </ac:spMkLst>
        </pc:spChg>
        <pc:spChg chg="add mod">
          <ac:chgData name="WINDRIDGE Philip" userId="a20730c1-1805-4191-9c68-6e52c8725e9f" providerId="ADAL" clId="{698D2C57-0072-FB42-AD3A-A758AE4AE932}" dt="2020-09-15T12:22:05.842" v="6462" actId="1076"/>
          <ac:spMkLst>
            <pc:docMk/>
            <pc:sldMk cId="299354619" sldId="536"/>
            <ac:spMk id="20" creationId="{FAE578AB-2228-2F43-8771-46E1F80AC3F9}"/>
          </ac:spMkLst>
        </pc:spChg>
        <pc:cxnChg chg="add mod">
          <ac:chgData name="WINDRIDGE Philip" userId="a20730c1-1805-4191-9c68-6e52c8725e9f" providerId="ADAL" clId="{698D2C57-0072-FB42-AD3A-A758AE4AE932}" dt="2020-09-15T12:22:35.429" v="6465" actId="14100"/>
          <ac:cxnSpMkLst>
            <pc:docMk/>
            <pc:sldMk cId="299354619" sldId="536"/>
            <ac:cxnSpMk id="21" creationId="{6E6341A1-83F9-834E-9C8F-A9E0AC468583}"/>
          </ac:cxnSpMkLst>
        </pc:cxnChg>
      </pc:sldChg>
      <pc:sldChg chg="addSp delSp modSp add mod">
        <pc:chgData name="WINDRIDGE Philip" userId="a20730c1-1805-4191-9c68-6e52c8725e9f" providerId="ADAL" clId="{698D2C57-0072-FB42-AD3A-A758AE4AE932}" dt="2020-09-15T12:04:57.755" v="5630" actId="20577"/>
        <pc:sldMkLst>
          <pc:docMk/>
          <pc:sldMk cId="3763474147" sldId="537"/>
        </pc:sldMkLst>
        <pc:spChg chg="mod">
          <ac:chgData name="WINDRIDGE Philip" userId="a20730c1-1805-4191-9c68-6e52c8725e9f" providerId="ADAL" clId="{698D2C57-0072-FB42-AD3A-A758AE4AE932}" dt="2020-09-15T10:07:13.254" v="5060" actId="20577"/>
          <ac:spMkLst>
            <pc:docMk/>
            <pc:sldMk cId="3763474147" sldId="537"/>
            <ac:spMk id="3" creationId="{D20A455C-5B1E-C547-B822-0610A2EC21F6}"/>
          </ac:spMkLst>
        </pc:spChg>
        <pc:spChg chg="mod">
          <ac:chgData name="WINDRIDGE Philip" userId="a20730c1-1805-4191-9c68-6e52c8725e9f" providerId="ADAL" clId="{698D2C57-0072-FB42-AD3A-A758AE4AE932}" dt="2020-09-15T10:03:29.193" v="5031" actId="207"/>
          <ac:spMkLst>
            <pc:docMk/>
            <pc:sldMk cId="3763474147" sldId="537"/>
            <ac:spMk id="4" creationId="{43EDC3C7-C6AD-4047-BAF0-D507E21DC780}"/>
          </ac:spMkLst>
        </pc:spChg>
        <pc:spChg chg="mod">
          <ac:chgData name="WINDRIDGE Philip" userId="a20730c1-1805-4191-9c68-6e52c8725e9f" providerId="ADAL" clId="{698D2C57-0072-FB42-AD3A-A758AE4AE932}" dt="2020-09-15T09:52:43.677" v="5000" actId="692"/>
          <ac:spMkLst>
            <pc:docMk/>
            <pc:sldMk cId="3763474147" sldId="537"/>
            <ac:spMk id="5" creationId="{0EE623CF-97D0-E34A-880C-8A81D67190AE}"/>
          </ac:spMkLst>
        </pc:spChg>
        <pc:spChg chg="add del mod">
          <ac:chgData name="WINDRIDGE Philip" userId="a20730c1-1805-4191-9c68-6e52c8725e9f" providerId="ADAL" clId="{698D2C57-0072-FB42-AD3A-A758AE4AE932}" dt="2020-09-15T09:17:36.832" v="4678"/>
          <ac:spMkLst>
            <pc:docMk/>
            <pc:sldMk cId="3763474147" sldId="537"/>
            <ac:spMk id="6" creationId="{3FB88DFE-7584-0E47-88B2-547218D0B481}"/>
          </ac:spMkLst>
        </pc:spChg>
        <pc:spChg chg="mod">
          <ac:chgData name="WINDRIDGE Philip" userId="a20730c1-1805-4191-9c68-6e52c8725e9f" providerId="ADAL" clId="{698D2C57-0072-FB42-AD3A-A758AE4AE932}" dt="2020-09-15T09:20:26.980" v="4811" actId="20577"/>
          <ac:spMkLst>
            <pc:docMk/>
            <pc:sldMk cId="3763474147" sldId="537"/>
            <ac:spMk id="8" creationId="{04257955-A605-184A-BDB5-B6A839799DAD}"/>
          </ac:spMkLst>
        </pc:spChg>
        <pc:spChg chg="del">
          <ac:chgData name="WINDRIDGE Philip" userId="a20730c1-1805-4191-9c68-6e52c8725e9f" providerId="ADAL" clId="{698D2C57-0072-FB42-AD3A-A758AE4AE932}" dt="2020-09-15T09:14:06.272" v="4608" actId="478"/>
          <ac:spMkLst>
            <pc:docMk/>
            <pc:sldMk cId="3763474147" sldId="537"/>
            <ac:spMk id="11" creationId="{7D658282-6A47-1A4E-979A-D9F6696955E5}"/>
          </ac:spMkLst>
        </pc:spChg>
        <pc:spChg chg="add mod">
          <ac:chgData name="WINDRIDGE Philip" userId="a20730c1-1805-4191-9c68-6e52c8725e9f" providerId="ADAL" clId="{698D2C57-0072-FB42-AD3A-A758AE4AE932}" dt="2020-09-15T09:25:38.386" v="4860" actId="20577"/>
          <ac:spMkLst>
            <pc:docMk/>
            <pc:sldMk cId="3763474147" sldId="537"/>
            <ac:spMk id="12" creationId="{A8A6884C-288B-3042-9BB3-EC47B3B261C2}"/>
          </ac:spMkLst>
        </pc:spChg>
        <pc:spChg chg="mod">
          <ac:chgData name="WINDRIDGE Philip" userId="a20730c1-1805-4191-9c68-6e52c8725e9f" providerId="ADAL" clId="{698D2C57-0072-FB42-AD3A-A758AE4AE932}" dt="2020-09-15T09:57:51.414" v="5010" actId="113"/>
          <ac:spMkLst>
            <pc:docMk/>
            <pc:sldMk cId="3763474147" sldId="537"/>
            <ac:spMk id="14" creationId="{4E1E7D0A-A1EB-7C48-BFC9-6A49EAA13791}"/>
          </ac:spMkLst>
        </pc:spChg>
        <pc:spChg chg="add mod">
          <ac:chgData name="WINDRIDGE Philip" userId="a20730c1-1805-4191-9c68-6e52c8725e9f" providerId="ADAL" clId="{698D2C57-0072-FB42-AD3A-A758AE4AE932}" dt="2020-09-15T09:19:04.162" v="4790" actId="20577"/>
          <ac:spMkLst>
            <pc:docMk/>
            <pc:sldMk cId="3763474147" sldId="537"/>
            <ac:spMk id="15" creationId="{7D893C37-3804-3A49-A16D-93FC71B53C8C}"/>
          </ac:spMkLst>
        </pc:spChg>
        <pc:spChg chg="add mod">
          <ac:chgData name="WINDRIDGE Philip" userId="a20730c1-1805-4191-9c68-6e52c8725e9f" providerId="ADAL" clId="{698D2C57-0072-FB42-AD3A-A758AE4AE932}" dt="2020-09-15T09:20:18.026" v="4809" actId="1076"/>
          <ac:spMkLst>
            <pc:docMk/>
            <pc:sldMk cId="3763474147" sldId="537"/>
            <ac:spMk id="16" creationId="{5C6EC630-25CF-374B-9BAF-9A6BF2B15413}"/>
          </ac:spMkLst>
        </pc:spChg>
        <pc:spChg chg="add mod">
          <ac:chgData name="WINDRIDGE Philip" userId="a20730c1-1805-4191-9c68-6e52c8725e9f" providerId="ADAL" clId="{698D2C57-0072-FB42-AD3A-A758AE4AE932}" dt="2020-09-15T11:11:45.284" v="5408" actId="14100"/>
          <ac:spMkLst>
            <pc:docMk/>
            <pc:sldMk cId="3763474147" sldId="537"/>
            <ac:spMk id="17" creationId="{50B41059-CE10-F740-9247-B7F9D9A8D79D}"/>
          </ac:spMkLst>
        </pc:spChg>
        <pc:spChg chg="add mod">
          <ac:chgData name="WINDRIDGE Philip" userId="a20730c1-1805-4191-9c68-6e52c8725e9f" providerId="ADAL" clId="{698D2C57-0072-FB42-AD3A-A758AE4AE932}" dt="2020-09-15T12:04:26.679" v="5567" actId="1076"/>
          <ac:spMkLst>
            <pc:docMk/>
            <pc:sldMk cId="3763474147" sldId="537"/>
            <ac:spMk id="18" creationId="{F750EFA6-9FBE-1D47-A1DD-F4DD067E37D8}"/>
          </ac:spMkLst>
        </pc:spChg>
        <pc:spChg chg="add mod">
          <ac:chgData name="WINDRIDGE Philip" userId="a20730c1-1805-4191-9c68-6e52c8725e9f" providerId="ADAL" clId="{698D2C57-0072-FB42-AD3A-A758AE4AE932}" dt="2020-09-15T12:04:57.755" v="5630" actId="20577"/>
          <ac:spMkLst>
            <pc:docMk/>
            <pc:sldMk cId="3763474147" sldId="537"/>
            <ac:spMk id="19" creationId="{23E86A2E-7BDA-3E46-960A-80532AD1650C}"/>
          </ac:spMkLst>
        </pc:spChg>
      </pc:sldChg>
      <pc:sldChg chg="addSp delSp modSp add mod">
        <pc:chgData name="WINDRIDGE Philip" userId="a20730c1-1805-4191-9c68-6e52c8725e9f" providerId="ADAL" clId="{698D2C57-0072-FB42-AD3A-A758AE4AE932}" dt="2020-09-15T12:06:53.073" v="5747" actId="20577"/>
        <pc:sldMkLst>
          <pc:docMk/>
          <pc:sldMk cId="1505675006" sldId="538"/>
        </pc:sldMkLst>
        <pc:spChg chg="mod">
          <ac:chgData name="WINDRIDGE Philip" userId="a20730c1-1805-4191-9c68-6e52c8725e9f" providerId="ADAL" clId="{698D2C57-0072-FB42-AD3A-A758AE4AE932}" dt="2020-09-15T10:07:54.155" v="5070" actId="20577"/>
          <ac:spMkLst>
            <pc:docMk/>
            <pc:sldMk cId="1505675006" sldId="538"/>
            <ac:spMk id="3" creationId="{D20A455C-5B1E-C547-B822-0610A2EC21F6}"/>
          </ac:spMkLst>
        </pc:spChg>
        <pc:spChg chg="mod">
          <ac:chgData name="WINDRIDGE Philip" userId="a20730c1-1805-4191-9c68-6e52c8725e9f" providerId="ADAL" clId="{698D2C57-0072-FB42-AD3A-A758AE4AE932}" dt="2020-09-15T09:26:00.685" v="4865" actId="20577"/>
          <ac:spMkLst>
            <pc:docMk/>
            <pc:sldMk cId="1505675006" sldId="538"/>
            <ac:spMk id="5" creationId="{0EE623CF-97D0-E34A-880C-8A81D67190AE}"/>
          </ac:spMkLst>
        </pc:spChg>
        <pc:spChg chg="mod">
          <ac:chgData name="WINDRIDGE Philip" userId="a20730c1-1805-4191-9c68-6e52c8725e9f" providerId="ADAL" clId="{698D2C57-0072-FB42-AD3A-A758AE4AE932}" dt="2020-09-15T09:55:30.459" v="5002" actId="692"/>
          <ac:spMkLst>
            <pc:docMk/>
            <pc:sldMk cId="1505675006" sldId="538"/>
            <ac:spMk id="8" creationId="{04257955-A605-184A-BDB5-B6A839799DAD}"/>
          </ac:spMkLst>
        </pc:spChg>
        <pc:spChg chg="mod">
          <ac:chgData name="WINDRIDGE Philip" userId="a20730c1-1805-4191-9c68-6e52c8725e9f" providerId="ADAL" clId="{698D2C57-0072-FB42-AD3A-A758AE4AE932}" dt="2020-09-15T10:02:50.865" v="5029" actId="207"/>
          <ac:spMkLst>
            <pc:docMk/>
            <pc:sldMk cId="1505675006" sldId="538"/>
            <ac:spMk id="13" creationId="{2BA5CDAE-0C73-9E42-B939-ED8AFA8FA91F}"/>
          </ac:spMkLst>
        </pc:spChg>
        <pc:spChg chg="mod">
          <ac:chgData name="WINDRIDGE Philip" userId="a20730c1-1805-4191-9c68-6e52c8725e9f" providerId="ADAL" clId="{698D2C57-0072-FB42-AD3A-A758AE4AE932}" dt="2020-09-15T09:58:04.023" v="5011" actId="207"/>
          <ac:spMkLst>
            <pc:docMk/>
            <pc:sldMk cId="1505675006" sldId="538"/>
            <ac:spMk id="14" creationId="{4E1E7D0A-A1EB-7C48-BFC9-6A49EAA13791}"/>
          </ac:spMkLst>
        </pc:spChg>
        <pc:spChg chg="del">
          <ac:chgData name="WINDRIDGE Philip" userId="a20730c1-1805-4191-9c68-6e52c8725e9f" providerId="ADAL" clId="{698D2C57-0072-FB42-AD3A-A758AE4AE932}" dt="2020-09-15T09:21:26.129" v="4827" actId="478"/>
          <ac:spMkLst>
            <pc:docMk/>
            <pc:sldMk cId="1505675006" sldId="538"/>
            <ac:spMk id="16" creationId="{5C6EC630-25CF-374B-9BAF-9A6BF2B15413}"/>
          </ac:spMkLst>
        </pc:spChg>
        <pc:spChg chg="add mod">
          <ac:chgData name="WINDRIDGE Philip" userId="a20730c1-1805-4191-9c68-6e52c8725e9f" providerId="ADAL" clId="{698D2C57-0072-FB42-AD3A-A758AE4AE932}" dt="2020-09-15T09:21:37.417" v="4828"/>
          <ac:spMkLst>
            <pc:docMk/>
            <pc:sldMk cId="1505675006" sldId="538"/>
            <ac:spMk id="17" creationId="{DAC4E15E-1BFD-BB49-978B-3679D10069E0}"/>
          </ac:spMkLst>
        </pc:spChg>
        <pc:spChg chg="add mod">
          <ac:chgData name="WINDRIDGE Philip" userId="a20730c1-1805-4191-9c68-6e52c8725e9f" providerId="ADAL" clId="{698D2C57-0072-FB42-AD3A-A758AE4AE932}" dt="2020-09-15T11:13:07.195" v="5449" actId="20577"/>
          <ac:spMkLst>
            <pc:docMk/>
            <pc:sldMk cId="1505675006" sldId="538"/>
            <ac:spMk id="18" creationId="{D29841B2-E3F9-F840-8B59-62BC9B54C862}"/>
          </ac:spMkLst>
        </pc:spChg>
        <pc:spChg chg="add mod">
          <ac:chgData name="WINDRIDGE Philip" userId="a20730c1-1805-4191-9c68-6e52c8725e9f" providerId="ADAL" clId="{698D2C57-0072-FB42-AD3A-A758AE4AE932}" dt="2020-09-15T12:06:53.073" v="5747" actId="20577"/>
          <ac:spMkLst>
            <pc:docMk/>
            <pc:sldMk cId="1505675006" sldId="538"/>
            <ac:spMk id="19" creationId="{C91AA3BF-9944-514E-9691-B2A81FDCA891}"/>
          </ac:spMkLst>
        </pc:spChg>
      </pc:sldChg>
      <pc:sldChg chg="addSp modSp add mod">
        <pc:chgData name="WINDRIDGE Philip" userId="a20730c1-1805-4191-9c68-6e52c8725e9f" providerId="ADAL" clId="{698D2C57-0072-FB42-AD3A-A758AE4AE932}" dt="2020-09-15T12:08:47.505" v="5843" actId="20577"/>
        <pc:sldMkLst>
          <pc:docMk/>
          <pc:sldMk cId="812545161" sldId="539"/>
        </pc:sldMkLst>
        <pc:spChg chg="mod">
          <ac:chgData name="WINDRIDGE Philip" userId="a20730c1-1805-4191-9c68-6e52c8725e9f" providerId="ADAL" clId="{698D2C57-0072-FB42-AD3A-A758AE4AE932}" dt="2020-09-15T10:08:16.692" v="5074" actId="20577"/>
          <ac:spMkLst>
            <pc:docMk/>
            <pc:sldMk cId="812545161" sldId="539"/>
            <ac:spMk id="3" creationId="{D20A455C-5B1E-C547-B822-0610A2EC21F6}"/>
          </ac:spMkLst>
        </pc:spChg>
        <pc:spChg chg="mod">
          <ac:chgData name="WINDRIDGE Philip" userId="a20730c1-1805-4191-9c68-6e52c8725e9f" providerId="ADAL" clId="{698D2C57-0072-FB42-AD3A-A758AE4AE932}" dt="2020-09-15T09:55:54.712" v="5004" actId="692"/>
          <ac:spMkLst>
            <pc:docMk/>
            <pc:sldMk cId="812545161" sldId="539"/>
            <ac:spMk id="12" creationId="{A8A6884C-288B-3042-9BB3-EC47B3B261C2}"/>
          </ac:spMkLst>
        </pc:spChg>
        <pc:spChg chg="mod">
          <ac:chgData name="WINDRIDGE Philip" userId="a20730c1-1805-4191-9c68-6e52c8725e9f" providerId="ADAL" clId="{698D2C57-0072-FB42-AD3A-A758AE4AE932}" dt="2020-09-15T09:58:24.105" v="5013" actId="207"/>
          <ac:spMkLst>
            <pc:docMk/>
            <pc:sldMk cId="812545161" sldId="539"/>
            <ac:spMk id="14" creationId="{4E1E7D0A-A1EB-7C48-BFC9-6A49EAA13791}"/>
          </ac:spMkLst>
        </pc:spChg>
        <pc:spChg chg="mod">
          <ac:chgData name="WINDRIDGE Philip" userId="a20730c1-1805-4191-9c68-6e52c8725e9f" providerId="ADAL" clId="{698D2C57-0072-FB42-AD3A-A758AE4AE932}" dt="2020-09-15T10:01:26.658" v="5027" actId="207"/>
          <ac:spMkLst>
            <pc:docMk/>
            <pc:sldMk cId="812545161" sldId="539"/>
            <ac:spMk id="15" creationId="{7D893C37-3804-3A49-A16D-93FC71B53C8C}"/>
          </ac:spMkLst>
        </pc:spChg>
        <pc:spChg chg="add mod">
          <ac:chgData name="WINDRIDGE Philip" userId="a20730c1-1805-4191-9c68-6e52c8725e9f" providerId="ADAL" clId="{698D2C57-0072-FB42-AD3A-A758AE4AE932}" dt="2020-09-15T11:12:46.674" v="5434" actId="20577"/>
          <ac:spMkLst>
            <pc:docMk/>
            <pc:sldMk cId="812545161" sldId="539"/>
            <ac:spMk id="16" creationId="{EA092AED-184A-0D4B-B0DF-26F7E993C4A3}"/>
          </ac:spMkLst>
        </pc:spChg>
        <pc:spChg chg="mod">
          <ac:chgData name="WINDRIDGE Philip" userId="a20730c1-1805-4191-9c68-6e52c8725e9f" providerId="ADAL" clId="{698D2C57-0072-FB42-AD3A-A758AE4AE932}" dt="2020-09-15T09:23:14.358" v="4847" actId="692"/>
          <ac:spMkLst>
            <pc:docMk/>
            <pc:sldMk cId="812545161" sldId="539"/>
            <ac:spMk id="17" creationId="{DAC4E15E-1BFD-BB49-978B-3679D10069E0}"/>
          </ac:spMkLst>
        </pc:spChg>
        <pc:spChg chg="add mod">
          <ac:chgData name="WINDRIDGE Philip" userId="a20730c1-1805-4191-9c68-6e52c8725e9f" providerId="ADAL" clId="{698D2C57-0072-FB42-AD3A-A758AE4AE932}" dt="2020-09-15T12:08:47.505" v="5843" actId="20577"/>
          <ac:spMkLst>
            <pc:docMk/>
            <pc:sldMk cId="812545161" sldId="539"/>
            <ac:spMk id="18" creationId="{02AC4869-8C17-A444-9B2F-A1EE9ADCC051}"/>
          </ac:spMkLst>
        </pc:spChg>
      </pc:sldChg>
      <pc:sldChg chg="addSp modSp add mod">
        <pc:chgData name="WINDRIDGE Philip" userId="a20730c1-1805-4191-9c68-6e52c8725e9f" providerId="ADAL" clId="{698D2C57-0072-FB42-AD3A-A758AE4AE932}" dt="2020-09-15T10:39:34.288" v="5364" actId="13926"/>
        <pc:sldMkLst>
          <pc:docMk/>
          <pc:sldMk cId="3954722232" sldId="540"/>
        </pc:sldMkLst>
        <pc:spChg chg="mod">
          <ac:chgData name="WINDRIDGE Philip" userId="a20730c1-1805-4191-9c68-6e52c8725e9f" providerId="ADAL" clId="{698D2C57-0072-FB42-AD3A-A758AE4AE932}" dt="2020-09-15T10:09:43.686" v="5103"/>
          <ac:spMkLst>
            <pc:docMk/>
            <pc:sldMk cId="3954722232" sldId="540"/>
            <ac:spMk id="3" creationId="{D20A455C-5B1E-C547-B822-0610A2EC21F6}"/>
          </ac:spMkLst>
        </pc:spChg>
        <pc:spChg chg="mod">
          <ac:chgData name="WINDRIDGE Philip" userId="a20730c1-1805-4191-9c68-6e52c8725e9f" providerId="ADAL" clId="{698D2C57-0072-FB42-AD3A-A758AE4AE932}" dt="2020-09-15T10:03:42.975" v="5032" actId="207"/>
          <ac:spMkLst>
            <pc:docMk/>
            <pc:sldMk cId="3954722232" sldId="540"/>
            <ac:spMk id="4" creationId="{43EDC3C7-C6AD-4047-BAF0-D507E21DC780}"/>
          </ac:spMkLst>
        </pc:spChg>
        <pc:spChg chg="mod">
          <ac:chgData name="WINDRIDGE Philip" userId="a20730c1-1805-4191-9c68-6e52c8725e9f" providerId="ADAL" clId="{698D2C57-0072-FB42-AD3A-A758AE4AE932}" dt="2020-09-15T09:52:20.357" v="4999" actId="692"/>
          <ac:spMkLst>
            <pc:docMk/>
            <pc:sldMk cId="3954722232" sldId="540"/>
            <ac:spMk id="5" creationId="{0EE623CF-97D0-E34A-880C-8A81D67190AE}"/>
          </ac:spMkLst>
        </pc:spChg>
        <pc:spChg chg="add mod">
          <ac:chgData name="WINDRIDGE Philip" userId="a20730c1-1805-4191-9c68-6e52c8725e9f" providerId="ADAL" clId="{698D2C57-0072-FB42-AD3A-A758AE4AE932}" dt="2020-09-15T10:39:34.288" v="5364" actId="13926"/>
          <ac:spMkLst>
            <pc:docMk/>
            <pc:sldMk cId="3954722232" sldId="540"/>
            <ac:spMk id="10" creationId="{C58823B9-6FC3-DB40-8A5C-0B0DD2BD2337}"/>
          </ac:spMkLst>
        </pc:spChg>
        <pc:spChg chg="mod">
          <ac:chgData name="WINDRIDGE Philip" userId="a20730c1-1805-4191-9c68-6e52c8725e9f" providerId="ADAL" clId="{698D2C57-0072-FB42-AD3A-A758AE4AE932}" dt="2020-09-15T10:03:50.647" v="5033" actId="207"/>
          <ac:spMkLst>
            <pc:docMk/>
            <pc:sldMk cId="3954722232" sldId="540"/>
            <ac:spMk id="15" creationId="{AC1A9B3B-A898-4248-8C04-1698A592071B}"/>
          </ac:spMkLst>
        </pc:spChg>
      </pc:sldChg>
      <pc:sldChg chg="modSp add mod">
        <pc:chgData name="WINDRIDGE Philip" userId="a20730c1-1805-4191-9c68-6e52c8725e9f" providerId="ADAL" clId="{698D2C57-0072-FB42-AD3A-A758AE4AE932}" dt="2020-09-15T10:07:46.548" v="5068" actId="20577"/>
        <pc:sldMkLst>
          <pc:docMk/>
          <pc:sldMk cId="494274117" sldId="541"/>
        </pc:sldMkLst>
        <pc:spChg chg="mod">
          <ac:chgData name="WINDRIDGE Philip" userId="a20730c1-1805-4191-9c68-6e52c8725e9f" providerId="ADAL" clId="{698D2C57-0072-FB42-AD3A-A758AE4AE932}" dt="2020-09-15T10:07:46.548" v="5068" actId="20577"/>
          <ac:spMkLst>
            <pc:docMk/>
            <pc:sldMk cId="494274117" sldId="541"/>
            <ac:spMk id="3" creationId="{D20A455C-5B1E-C547-B822-0610A2EC21F6}"/>
          </ac:spMkLst>
        </pc:spChg>
        <pc:spChg chg="mod">
          <ac:chgData name="WINDRIDGE Philip" userId="a20730c1-1805-4191-9c68-6e52c8725e9f" providerId="ADAL" clId="{698D2C57-0072-FB42-AD3A-A758AE4AE932}" dt="2020-09-15T09:52:55.642" v="5001" actId="692"/>
          <ac:spMkLst>
            <pc:docMk/>
            <pc:sldMk cId="494274117" sldId="541"/>
            <ac:spMk id="12" creationId="{A8A6884C-288B-3042-9BB3-EC47B3B261C2}"/>
          </ac:spMkLst>
        </pc:spChg>
        <pc:spChg chg="mod">
          <ac:chgData name="WINDRIDGE Philip" userId="a20730c1-1805-4191-9c68-6e52c8725e9f" providerId="ADAL" clId="{698D2C57-0072-FB42-AD3A-A758AE4AE932}" dt="2020-09-15T09:57:39.386" v="5009" actId="207"/>
          <ac:spMkLst>
            <pc:docMk/>
            <pc:sldMk cId="494274117" sldId="541"/>
            <ac:spMk id="14" creationId="{4E1E7D0A-A1EB-7C48-BFC9-6A49EAA13791}"/>
          </ac:spMkLst>
        </pc:spChg>
        <pc:spChg chg="mod">
          <ac:chgData name="WINDRIDGE Philip" userId="a20730c1-1805-4191-9c68-6e52c8725e9f" providerId="ADAL" clId="{698D2C57-0072-FB42-AD3A-A758AE4AE932}" dt="2020-09-15T10:03:14.928" v="5030" actId="207"/>
          <ac:spMkLst>
            <pc:docMk/>
            <pc:sldMk cId="494274117" sldId="541"/>
            <ac:spMk id="15" creationId="{7D893C37-3804-3A49-A16D-93FC71B53C8C}"/>
          </ac:spMkLst>
        </pc:spChg>
      </pc:sldChg>
      <pc:sldChg chg="modSp add mod">
        <pc:chgData name="WINDRIDGE Philip" userId="a20730c1-1805-4191-9c68-6e52c8725e9f" providerId="ADAL" clId="{698D2C57-0072-FB42-AD3A-A758AE4AE932}" dt="2020-09-15T10:08:00.755" v="5072" actId="20577"/>
        <pc:sldMkLst>
          <pc:docMk/>
          <pc:sldMk cId="1888656999" sldId="542"/>
        </pc:sldMkLst>
        <pc:spChg chg="mod">
          <ac:chgData name="WINDRIDGE Philip" userId="a20730c1-1805-4191-9c68-6e52c8725e9f" providerId="ADAL" clId="{698D2C57-0072-FB42-AD3A-A758AE4AE932}" dt="2020-09-15T10:08:00.755" v="5072" actId="20577"/>
          <ac:spMkLst>
            <pc:docMk/>
            <pc:sldMk cId="1888656999" sldId="542"/>
            <ac:spMk id="3" creationId="{D20A455C-5B1E-C547-B822-0610A2EC21F6}"/>
          </ac:spMkLst>
        </pc:spChg>
        <pc:spChg chg="mod">
          <ac:chgData name="WINDRIDGE Philip" userId="a20730c1-1805-4191-9c68-6e52c8725e9f" providerId="ADAL" clId="{698D2C57-0072-FB42-AD3A-A758AE4AE932}" dt="2020-09-15T10:01:35.490" v="5028" actId="207"/>
          <ac:spMkLst>
            <pc:docMk/>
            <pc:sldMk cId="1888656999" sldId="542"/>
            <ac:spMk id="4" creationId="{43EDC3C7-C6AD-4047-BAF0-D507E21DC780}"/>
          </ac:spMkLst>
        </pc:spChg>
        <pc:spChg chg="mod">
          <ac:chgData name="WINDRIDGE Philip" userId="a20730c1-1805-4191-9c68-6e52c8725e9f" providerId="ADAL" clId="{698D2C57-0072-FB42-AD3A-A758AE4AE932}" dt="2020-09-15T09:55:42.676" v="5003" actId="692"/>
          <ac:spMkLst>
            <pc:docMk/>
            <pc:sldMk cId="1888656999" sldId="542"/>
            <ac:spMk id="5" creationId="{0EE623CF-97D0-E34A-880C-8A81D67190AE}"/>
          </ac:spMkLst>
        </pc:spChg>
        <pc:spChg chg="mod">
          <ac:chgData name="WINDRIDGE Philip" userId="a20730c1-1805-4191-9c68-6e52c8725e9f" providerId="ADAL" clId="{698D2C57-0072-FB42-AD3A-A758AE4AE932}" dt="2020-09-15T09:58:12.247" v="5012" actId="207"/>
          <ac:spMkLst>
            <pc:docMk/>
            <pc:sldMk cId="1888656999" sldId="542"/>
            <ac:spMk id="14" creationId="{4E1E7D0A-A1EB-7C48-BFC9-6A49EAA13791}"/>
          </ac:spMkLst>
        </pc:spChg>
      </pc:sldChg>
      <pc:sldChg chg="addSp modSp add mod">
        <pc:chgData name="WINDRIDGE Philip" userId="a20730c1-1805-4191-9c68-6e52c8725e9f" providerId="ADAL" clId="{698D2C57-0072-FB42-AD3A-A758AE4AE932}" dt="2020-09-15T12:19:19.798" v="6437" actId="1037"/>
        <pc:sldMkLst>
          <pc:docMk/>
          <pc:sldMk cId="3948096568" sldId="543"/>
        </pc:sldMkLst>
        <pc:spChg chg="mod">
          <ac:chgData name="WINDRIDGE Philip" userId="a20730c1-1805-4191-9c68-6e52c8725e9f" providerId="ADAL" clId="{698D2C57-0072-FB42-AD3A-A758AE4AE932}" dt="2020-09-15T10:08:22.959" v="5076" actId="20577"/>
          <ac:spMkLst>
            <pc:docMk/>
            <pc:sldMk cId="3948096568" sldId="543"/>
            <ac:spMk id="3" creationId="{D20A455C-5B1E-C547-B822-0610A2EC21F6}"/>
          </ac:spMkLst>
        </pc:spChg>
        <pc:spChg chg="mod">
          <ac:chgData name="WINDRIDGE Philip" userId="a20730c1-1805-4191-9c68-6e52c8725e9f" providerId="ADAL" clId="{698D2C57-0072-FB42-AD3A-A758AE4AE932}" dt="2020-09-15T09:56:05.185" v="5005" actId="692"/>
          <ac:spMkLst>
            <pc:docMk/>
            <pc:sldMk cId="3948096568" sldId="543"/>
            <ac:spMk id="8" creationId="{04257955-A605-184A-BDB5-B6A839799DAD}"/>
          </ac:spMkLst>
        </pc:spChg>
        <pc:spChg chg="mod">
          <ac:chgData name="WINDRIDGE Philip" userId="a20730c1-1805-4191-9c68-6e52c8725e9f" providerId="ADAL" clId="{698D2C57-0072-FB42-AD3A-A758AE4AE932}" dt="2020-09-15T10:01:18.040" v="5026" actId="207"/>
          <ac:spMkLst>
            <pc:docMk/>
            <pc:sldMk cId="3948096568" sldId="543"/>
            <ac:spMk id="13" creationId="{2BA5CDAE-0C73-9E42-B939-ED8AFA8FA91F}"/>
          </ac:spMkLst>
        </pc:spChg>
        <pc:spChg chg="mod">
          <ac:chgData name="WINDRIDGE Philip" userId="a20730c1-1805-4191-9c68-6e52c8725e9f" providerId="ADAL" clId="{698D2C57-0072-FB42-AD3A-A758AE4AE932}" dt="2020-09-15T09:58:32.631" v="5014" actId="207"/>
          <ac:spMkLst>
            <pc:docMk/>
            <pc:sldMk cId="3948096568" sldId="543"/>
            <ac:spMk id="14" creationId="{4E1E7D0A-A1EB-7C48-BFC9-6A49EAA13791}"/>
          </ac:spMkLst>
        </pc:spChg>
        <pc:spChg chg="add mod">
          <ac:chgData name="WINDRIDGE Philip" userId="a20730c1-1805-4191-9c68-6e52c8725e9f" providerId="ADAL" clId="{698D2C57-0072-FB42-AD3A-A758AE4AE932}" dt="2020-09-15T12:17:55.827" v="6335" actId="1036"/>
          <ac:spMkLst>
            <pc:docMk/>
            <pc:sldMk cId="3948096568" sldId="543"/>
            <ac:spMk id="16" creationId="{9026B2F1-848F-3746-A3CD-87B7BB96B61F}"/>
          </ac:spMkLst>
        </pc:spChg>
        <pc:spChg chg="add mod">
          <ac:chgData name="WINDRIDGE Philip" userId="a20730c1-1805-4191-9c68-6e52c8725e9f" providerId="ADAL" clId="{698D2C57-0072-FB42-AD3A-A758AE4AE932}" dt="2020-09-15T12:19:19.798" v="6437" actId="1037"/>
          <ac:spMkLst>
            <pc:docMk/>
            <pc:sldMk cId="3948096568" sldId="543"/>
            <ac:spMk id="18" creationId="{BCD3BCB9-44B3-6A45-AC0D-F0298CEE5926}"/>
          </ac:spMkLst>
        </pc:spChg>
        <pc:spChg chg="add mod">
          <ac:chgData name="WINDRIDGE Philip" userId="a20730c1-1805-4191-9c68-6e52c8725e9f" providerId="ADAL" clId="{698D2C57-0072-FB42-AD3A-A758AE4AE932}" dt="2020-09-15T12:18:03.067" v="6340" actId="1036"/>
          <ac:spMkLst>
            <pc:docMk/>
            <pc:sldMk cId="3948096568" sldId="543"/>
            <ac:spMk id="19" creationId="{17D69965-0DE0-654A-AF5B-EF2CF8B882E0}"/>
          </ac:spMkLst>
        </pc:spChg>
        <pc:cxnChg chg="add mod">
          <ac:chgData name="WINDRIDGE Philip" userId="a20730c1-1805-4191-9c68-6e52c8725e9f" providerId="ADAL" clId="{698D2C57-0072-FB42-AD3A-A758AE4AE932}" dt="2020-09-15T12:18:39.528" v="6344" actId="1076"/>
          <ac:cxnSpMkLst>
            <pc:docMk/>
            <pc:sldMk cId="3948096568" sldId="543"/>
            <ac:cxnSpMk id="20" creationId="{719BB9F5-1AF2-184D-9C29-0C4684D6B115}"/>
          </ac:cxnSpMkLst>
        </pc:cxnChg>
        <pc:cxnChg chg="add mod">
          <ac:chgData name="WINDRIDGE Philip" userId="a20730c1-1805-4191-9c68-6e52c8725e9f" providerId="ADAL" clId="{698D2C57-0072-FB42-AD3A-A758AE4AE932}" dt="2020-09-15T12:18:57.238" v="6381" actId="1035"/>
          <ac:cxnSpMkLst>
            <pc:docMk/>
            <pc:sldMk cId="3948096568" sldId="543"/>
            <ac:cxnSpMk id="21" creationId="{85DD5842-4CDE-B94A-8AB1-14C2E218B006}"/>
          </ac:cxnSpMkLst>
        </pc:cxnChg>
        <pc:cxnChg chg="add mod">
          <ac:chgData name="WINDRIDGE Philip" userId="a20730c1-1805-4191-9c68-6e52c8725e9f" providerId="ADAL" clId="{698D2C57-0072-FB42-AD3A-A758AE4AE932}" dt="2020-09-15T12:19:10.134" v="6432" actId="1035"/>
          <ac:cxnSpMkLst>
            <pc:docMk/>
            <pc:sldMk cId="3948096568" sldId="543"/>
            <ac:cxnSpMk id="22" creationId="{C0E51182-4E2B-804F-929A-4200F2F71048}"/>
          </ac:cxnSpMkLst>
        </pc:cxnChg>
      </pc:sldChg>
      <pc:sldChg chg="add del">
        <pc:chgData name="WINDRIDGE Philip" userId="a20730c1-1805-4191-9c68-6e52c8725e9f" providerId="ADAL" clId="{698D2C57-0072-FB42-AD3A-A758AE4AE932}" dt="2020-09-15T09:56:26.186" v="5006" actId="2696"/>
        <pc:sldMkLst>
          <pc:docMk/>
          <pc:sldMk cId="2969630721" sldId="544"/>
        </pc:sldMkLst>
      </pc:sldChg>
      <pc:sldChg chg="addSp modSp add mod">
        <pc:chgData name="WINDRIDGE Philip" userId="a20730c1-1805-4191-9c68-6e52c8725e9f" providerId="ADAL" clId="{698D2C57-0072-FB42-AD3A-A758AE4AE932}" dt="2020-09-15T12:31:53.670" v="7006" actId="20577"/>
        <pc:sldMkLst>
          <pc:docMk/>
          <pc:sldMk cId="783374065" sldId="545"/>
        </pc:sldMkLst>
        <pc:spChg chg="mod">
          <ac:chgData name="WINDRIDGE Philip" userId="a20730c1-1805-4191-9c68-6e52c8725e9f" providerId="ADAL" clId="{698D2C57-0072-FB42-AD3A-A758AE4AE932}" dt="2020-09-15T10:08:52.641" v="5097" actId="20577"/>
          <ac:spMkLst>
            <pc:docMk/>
            <pc:sldMk cId="783374065" sldId="545"/>
            <ac:spMk id="3" creationId="{D20A455C-5B1E-C547-B822-0610A2EC21F6}"/>
          </ac:spMkLst>
        </pc:spChg>
        <pc:spChg chg="mod">
          <ac:chgData name="WINDRIDGE Philip" userId="a20730c1-1805-4191-9c68-6e52c8725e9f" providerId="ADAL" clId="{698D2C57-0072-FB42-AD3A-A758AE4AE932}" dt="2020-09-15T09:58:58.671" v="5015" actId="692"/>
          <ac:spMkLst>
            <pc:docMk/>
            <pc:sldMk cId="783374065" sldId="545"/>
            <ac:spMk id="8" creationId="{04257955-A605-184A-BDB5-B6A839799DAD}"/>
          </ac:spMkLst>
        </pc:spChg>
        <pc:spChg chg="mod">
          <ac:chgData name="WINDRIDGE Philip" userId="a20730c1-1805-4191-9c68-6e52c8725e9f" providerId="ADAL" clId="{698D2C57-0072-FB42-AD3A-A758AE4AE932}" dt="2020-09-15T10:00:26.887" v="5022" actId="207"/>
          <ac:spMkLst>
            <pc:docMk/>
            <pc:sldMk cId="783374065" sldId="545"/>
            <ac:spMk id="13" creationId="{2BA5CDAE-0C73-9E42-B939-ED8AFA8FA91F}"/>
          </ac:spMkLst>
        </pc:spChg>
        <pc:spChg chg="mod">
          <ac:chgData name="WINDRIDGE Philip" userId="a20730c1-1805-4191-9c68-6e52c8725e9f" providerId="ADAL" clId="{698D2C57-0072-FB42-AD3A-A758AE4AE932}" dt="2020-09-15T09:58:58.671" v="5015" actId="692"/>
          <ac:spMkLst>
            <pc:docMk/>
            <pc:sldMk cId="783374065" sldId="545"/>
            <ac:spMk id="15" creationId="{EAC1F356-06B4-8446-BA59-21AAC5D1FF5F}"/>
          </ac:spMkLst>
        </pc:spChg>
        <pc:spChg chg="mod">
          <ac:chgData name="WINDRIDGE Philip" userId="a20730c1-1805-4191-9c68-6e52c8725e9f" providerId="ADAL" clId="{698D2C57-0072-FB42-AD3A-A758AE4AE932}" dt="2020-09-15T09:59:15.540" v="5016" actId="207"/>
          <ac:spMkLst>
            <pc:docMk/>
            <pc:sldMk cId="783374065" sldId="545"/>
            <ac:spMk id="18" creationId="{2943B011-CDD4-3442-AB00-B69D203F9C05}"/>
          </ac:spMkLst>
        </pc:spChg>
        <pc:spChg chg="add mod">
          <ac:chgData name="WINDRIDGE Philip" userId="a20730c1-1805-4191-9c68-6e52c8725e9f" providerId="ADAL" clId="{698D2C57-0072-FB42-AD3A-A758AE4AE932}" dt="2020-09-15T12:24:24.605" v="6572" actId="1076"/>
          <ac:spMkLst>
            <pc:docMk/>
            <pc:sldMk cId="783374065" sldId="545"/>
            <ac:spMk id="20" creationId="{A9B31470-BDF6-9443-A19C-807E2F431C7B}"/>
          </ac:spMkLst>
        </pc:spChg>
        <pc:spChg chg="add mod">
          <ac:chgData name="WINDRIDGE Philip" userId="a20730c1-1805-4191-9c68-6e52c8725e9f" providerId="ADAL" clId="{698D2C57-0072-FB42-AD3A-A758AE4AE932}" dt="2020-09-15T12:31:53.670" v="7006" actId="20577"/>
          <ac:spMkLst>
            <pc:docMk/>
            <pc:sldMk cId="783374065" sldId="545"/>
            <ac:spMk id="21" creationId="{39574636-9230-EA48-9B4D-B5ACC3A7D759}"/>
          </ac:spMkLst>
        </pc:spChg>
        <pc:spChg chg="add mod">
          <ac:chgData name="WINDRIDGE Philip" userId="a20730c1-1805-4191-9c68-6e52c8725e9f" providerId="ADAL" clId="{698D2C57-0072-FB42-AD3A-A758AE4AE932}" dt="2020-09-15T12:28:08.822" v="6806" actId="1035"/>
          <ac:spMkLst>
            <pc:docMk/>
            <pc:sldMk cId="783374065" sldId="545"/>
            <ac:spMk id="22" creationId="{D617413E-E148-FA42-83F5-FE6A70C09C60}"/>
          </ac:spMkLst>
        </pc:spChg>
        <pc:cxnChg chg="add mod">
          <ac:chgData name="WINDRIDGE Philip" userId="a20730c1-1805-4191-9c68-6e52c8725e9f" providerId="ADAL" clId="{698D2C57-0072-FB42-AD3A-A758AE4AE932}" dt="2020-09-15T12:23:17.010" v="6468" actId="14100"/>
          <ac:cxnSpMkLst>
            <pc:docMk/>
            <pc:sldMk cId="783374065" sldId="545"/>
            <ac:cxnSpMk id="19" creationId="{9B6A18F9-ECD4-A343-95C3-A36BF364BE30}"/>
          </ac:cxnSpMkLst>
        </pc:cxnChg>
        <pc:cxnChg chg="add mod">
          <ac:chgData name="WINDRIDGE Philip" userId="a20730c1-1805-4191-9c68-6e52c8725e9f" providerId="ADAL" clId="{698D2C57-0072-FB42-AD3A-A758AE4AE932}" dt="2020-09-15T12:27:42.430" v="6755" actId="14100"/>
          <ac:cxnSpMkLst>
            <pc:docMk/>
            <pc:sldMk cId="783374065" sldId="545"/>
            <ac:cxnSpMk id="23" creationId="{806A2C79-F0F3-A845-83F4-ED281FC4F775}"/>
          </ac:cxnSpMkLst>
        </pc:cxnChg>
      </pc:sldChg>
      <pc:sldChg chg="addSp modSp add mod">
        <pc:chgData name="WINDRIDGE Philip" userId="a20730c1-1805-4191-9c68-6e52c8725e9f" providerId="ADAL" clId="{698D2C57-0072-FB42-AD3A-A758AE4AE932}" dt="2020-09-15T12:35:09.889" v="7146" actId="1038"/>
        <pc:sldMkLst>
          <pc:docMk/>
          <pc:sldMk cId="743420842" sldId="546"/>
        </pc:sldMkLst>
        <pc:spChg chg="mod">
          <ac:chgData name="WINDRIDGE Philip" userId="a20730c1-1805-4191-9c68-6e52c8725e9f" providerId="ADAL" clId="{698D2C57-0072-FB42-AD3A-A758AE4AE932}" dt="2020-09-15T10:09:05.079" v="5098"/>
          <ac:spMkLst>
            <pc:docMk/>
            <pc:sldMk cId="743420842" sldId="546"/>
            <ac:spMk id="3" creationId="{D20A455C-5B1E-C547-B822-0610A2EC21F6}"/>
          </ac:spMkLst>
        </pc:spChg>
        <pc:spChg chg="mod">
          <ac:chgData name="WINDRIDGE Philip" userId="a20730c1-1805-4191-9c68-6e52c8725e9f" providerId="ADAL" clId="{698D2C57-0072-FB42-AD3A-A758AE4AE932}" dt="2020-09-15T10:00:09.303" v="5021" actId="207"/>
          <ac:spMkLst>
            <pc:docMk/>
            <pc:sldMk cId="743420842" sldId="546"/>
            <ac:spMk id="4" creationId="{43EDC3C7-C6AD-4047-BAF0-D507E21DC780}"/>
          </ac:spMkLst>
        </pc:spChg>
        <pc:spChg chg="mod">
          <ac:chgData name="WINDRIDGE Philip" userId="a20730c1-1805-4191-9c68-6e52c8725e9f" providerId="ADAL" clId="{698D2C57-0072-FB42-AD3A-A758AE4AE932}" dt="2020-09-15T09:59:39.673" v="5017" actId="692"/>
          <ac:spMkLst>
            <pc:docMk/>
            <pc:sldMk cId="743420842" sldId="546"/>
            <ac:spMk id="5" creationId="{0EE623CF-97D0-E34A-880C-8A81D67190AE}"/>
          </ac:spMkLst>
        </pc:spChg>
        <pc:spChg chg="mod">
          <ac:chgData name="WINDRIDGE Philip" userId="a20730c1-1805-4191-9c68-6e52c8725e9f" providerId="ADAL" clId="{698D2C57-0072-FB42-AD3A-A758AE4AE932}" dt="2020-09-15T09:59:39.673" v="5017" actId="692"/>
          <ac:spMkLst>
            <pc:docMk/>
            <pc:sldMk cId="743420842" sldId="546"/>
            <ac:spMk id="14" creationId="{0C6D8296-8BB1-D245-BDD5-393AFF6FD3F3}"/>
          </ac:spMkLst>
        </pc:spChg>
        <pc:spChg chg="mod">
          <ac:chgData name="WINDRIDGE Philip" userId="a20730c1-1805-4191-9c68-6e52c8725e9f" providerId="ADAL" clId="{698D2C57-0072-FB42-AD3A-A758AE4AE932}" dt="2020-09-15T10:00:02.812" v="5020" actId="207"/>
          <ac:spMkLst>
            <pc:docMk/>
            <pc:sldMk cId="743420842" sldId="546"/>
            <ac:spMk id="16" creationId="{BE17507B-1B6A-034B-8B9A-8FEE9F4CFCAE}"/>
          </ac:spMkLst>
        </pc:spChg>
        <pc:spChg chg="mod">
          <ac:chgData name="WINDRIDGE Philip" userId="a20730c1-1805-4191-9c68-6e52c8725e9f" providerId="ADAL" clId="{698D2C57-0072-FB42-AD3A-A758AE4AE932}" dt="2020-09-15T09:59:55.083" v="5019" actId="207"/>
          <ac:spMkLst>
            <pc:docMk/>
            <pc:sldMk cId="743420842" sldId="546"/>
            <ac:spMk id="18" creationId="{2943B011-CDD4-3442-AB00-B69D203F9C05}"/>
          </ac:spMkLst>
        </pc:spChg>
        <pc:spChg chg="add mod">
          <ac:chgData name="WINDRIDGE Philip" userId="a20730c1-1805-4191-9c68-6e52c8725e9f" providerId="ADAL" clId="{698D2C57-0072-FB42-AD3A-A758AE4AE932}" dt="2020-09-15T12:32:56.118" v="7059" actId="20577"/>
          <ac:spMkLst>
            <pc:docMk/>
            <pc:sldMk cId="743420842" sldId="546"/>
            <ac:spMk id="19" creationId="{3F1BD6FD-5011-CB40-A123-2348EB7879E8}"/>
          </ac:spMkLst>
        </pc:spChg>
        <pc:spChg chg="add mod">
          <ac:chgData name="WINDRIDGE Philip" userId="a20730c1-1805-4191-9c68-6e52c8725e9f" providerId="ADAL" clId="{698D2C57-0072-FB42-AD3A-A758AE4AE932}" dt="2020-09-15T12:34:49.940" v="7094" actId="14100"/>
          <ac:spMkLst>
            <pc:docMk/>
            <pc:sldMk cId="743420842" sldId="546"/>
            <ac:spMk id="21" creationId="{05A92560-C251-844E-83E8-C08EF98AF5F0}"/>
          </ac:spMkLst>
        </pc:spChg>
        <pc:spChg chg="add mod">
          <ac:chgData name="WINDRIDGE Philip" userId="a20730c1-1805-4191-9c68-6e52c8725e9f" providerId="ADAL" clId="{698D2C57-0072-FB42-AD3A-A758AE4AE932}" dt="2020-09-15T12:35:09.889" v="7146" actId="1038"/>
          <ac:spMkLst>
            <pc:docMk/>
            <pc:sldMk cId="743420842" sldId="546"/>
            <ac:spMk id="22" creationId="{DE719D3C-53A2-4748-B154-AD50BE017BFF}"/>
          </ac:spMkLst>
        </pc:spChg>
        <pc:cxnChg chg="add mod">
          <ac:chgData name="WINDRIDGE Philip" userId="a20730c1-1805-4191-9c68-6e52c8725e9f" providerId="ADAL" clId="{698D2C57-0072-FB42-AD3A-A758AE4AE932}" dt="2020-09-15T12:29:09.316" v="6810" actId="14100"/>
          <ac:cxnSpMkLst>
            <pc:docMk/>
            <pc:sldMk cId="743420842" sldId="546"/>
            <ac:cxnSpMk id="20" creationId="{3B36B845-7C6A-8D4D-AE6C-6A891C8911CC}"/>
          </ac:cxnSpMkLst>
        </pc:cxnChg>
      </pc:sldChg>
      <pc:sldChg chg="addSp modSp add mod">
        <pc:chgData name="WINDRIDGE Philip" userId="a20730c1-1805-4191-9c68-6e52c8725e9f" providerId="ADAL" clId="{698D2C57-0072-FB42-AD3A-A758AE4AE932}" dt="2020-09-15T12:03:53.747" v="5566" actId="20577"/>
        <pc:sldMkLst>
          <pc:docMk/>
          <pc:sldMk cId="1210527884" sldId="547"/>
        </pc:sldMkLst>
        <pc:spChg chg="mod">
          <ac:chgData name="WINDRIDGE Philip" userId="a20730c1-1805-4191-9c68-6e52c8725e9f" providerId="ADAL" clId="{698D2C57-0072-FB42-AD3A-A758AE4AE932}" dt="2020-09-15T10:09:33.819" v="5102"/>
          <ac:spMkLst>
            <pc:docMk/>
            <pc:sldMk cId="1210527884" sldId="547"/>
            <ac:spMk id="3" creationId="{D20A455C-5B1E-C547-B822-0610A2EC21F6}"/>
          </ac:spMkLst>
        </pc:spChg>
        <pc:spChg chg="add mod">
          <ac:chgData name="WINDRIDGE Philip" userId="a20730c1-1805-4191-9c68-6e52c8725e9f" providerId="ADAL" clId="{698D2C57-0072-FB42-AD3A-A758AE4AE932}" dt="2020-09-15T10:26:47.090" v="5221" actId="1076"/>
          <ac:spMkLst>
            <pc:docMk/>
            <pc:sldMk cId="1210527884" sldId="547"/>
            <ac:spMk id="10" creationId="{BC747249-504B-9D4D-989C-981FABFFB30F}"/>
          </ac:spMkLst>
        </pc:spChg>
        <pc:spChg chg="add mod">
          <ac:chgData name="WINDRIDGE Philip" userId="a20730c1-1805-4191-9c68-6e52c8725e9f" providerId="ADAL" clId="{698D2C57-0072-FB42-AD3A-A758AE4AE932}" dt="2020-09-15T12:03:53.747" v="5566" actId="20577"/>
          <ac:spMkLst>
            <pc:docMk/>
            <pc:sldMk cId="1210527884" sldId="547"/>
            <ac:spMk id="12" creationId="{8CA9A19D-F6DB-F447-A176-2FAA318E7291}"/>
          </ac:spMkLst>
        </pc:spChg>
      </pc:sldChg>
      <pc:sldChg chg="addSp delSp modSp add mod ord">
        <pc:chgData name="WINDRIDGE Philip" userId="a20730c1-1805-4191-9c68-6e52c8725e9f" providerId="ADAL" clId="{698D2C57-0072-FB42-AD3A-A758AE4AE932}" dt="2020-09-15T10:41:32.020" v="5392" actId="14100"/>
        <pc:sldMkLst>
          <pc:docMk/>
          <pc:sldMk cId="1825917574" sldId="548"/>
        </pc:sldMkLst>
        <pc:spChg chg="mod">
          <ac:chgData name="WINDRIDGE Philip" userId="a20730c1-1805-4191-9c68-6e52c8725e9f" providerId="ADAL" clId="{698D2C57-0072-FB42-AD3A-A758AE4AE932}" dt="2020-09-15T10:07:06.729" v="5058" actId="20577"/>
          <ac:spMkLst>
            <pc:docMk/>
            <pc:sldMk cId="1825917574" sldId="548"/>
            <ac:spMk id="3" creationId="{D20A455C-5B1E-C547-B822-0610A2EC21F6}"/>
          </ac:spMkLst>
        </pc:spChg>
        <pc:spChg chg="add del mod">
          <ac:chgData name="WINDRIDGE Philip" userId="a20730c1-1805-4191-9c68-6e52c8725e9f" providerId="ADAL" clId="{698D2C57-0072-FB42-AD3A-A758AE4AE932}" dt="2020-09-15T10:24:55.037" v="5148"/>
          <ac:spMkLst>
            <pc:docMk/>
            <pc:sldMk cId="1825917574" sldId="548"/>
            <ac:spMk id="9" creationId="{D63BB966-1C67-8E46-8838-5062D90D8070}"/>
          </ac:spMkLst>
        </pc:spChg>
        <pc:spChg chg="add mod">
          <ac:chgData name="WINDRIDGE Philip" userId="a20730c1-1805-4191-9c68-6e52c8725e9f" providerId="ADAL" clId="{698D2C57-0072-FB42-AD3A-A758AE4AE932}" dt="2020-09-15T10:24:57.516" v="5149"/>
          <ac:spMkLst>
            <pc:docMk/>
            <pc:sldMk cId="1825917574" sldId="548"/>
            <ac:spMk id="10" creationId="{3ABA7C58-6F72-284E-911D-49DEACA1A5C2}"/>
          </ac:spMkLst>
        </pc:spChg>
        <pc:spChg chg="add mod">
          <ac:chgData name="WINDRIDGE Philip" userId="a20730c1-1805-4191-9c68-6e52c8725e9f" providerId="ADAL" clId="{698D2C57-0072-FB42-AD3A-A758AE4AE932}" dt="2020-09-15T10:41:32.020" v="5392" actId="14100"/>
          <ac:spMkLst>
            <pc:docMk/>
            <pc:sldMk cId="1825917574" sldId="548"/>
            <ac:spMk id="11" creationId="{14138FF0-9390-1647-ABE5-5CBFF9C6BBE1}"/>
          </ac:spMkLst>
        </pc:spChg>
      </pc:sldChg>
      <pc:sldChg chg="modSp add del mod">
        <pc:chgData name="WINDRIDGE Philip" userId="a20730c1-1805-4191-9c68-6e52c8725e9f" providerId="ADAL" clId="{698D2C57-0072-FB42-AD3A-A758AE4AE932}" dt="2020-09-15T12:42:15.160" v="7645" actId="20577"/>
        <pc:sldMkLst>
          <pc:docMk/>
          <pc:sldMk cId="228803685" sldId="549"/>
        </pc:sldMkLst>
        <pc:spChg chg="mod">
          <ac:chgData name="WINDRIDGE Philip" userId="a20730c1-1805-4191-9c68-6e52c8725e9f" providerId="ADAL" clId="{698D2C57-0072-FB42-AD3A-A758AE4AE932}" dt="2020-09-15T12:42:15.160" v="7645" actId="20577"/>
          <ac:spMkLst>
            <pc:docMk/>
            <pc:sldMk cId="228803685" sldId="549"/>
            <ac:spMk id="3" creationId="{D20A455C-5B1E-C547-B822-0610A2EC21F6}"/>
          </ac:spMkLst>
        </pc:spChg>
      </pc:sldChg>
      <pc:sldMasterChg chg="delSldLayout">
        <pc:chgData name="WINDRIDGE Philip" userId="a20730c1-1805-4191-9c68-6e52c8725e9f" providerId="ADAL" clId="{698D2C57-0072-FB42-AD3A-A758AE4AE932}" dt="2020-09-15T10:10:30.268" v="5109" actId="2696"/>
        <pc:sldMasterMkLst>
          <pc:docMk/>
          <pc:sldMasterMk cId="3159001865" sldId="2147483661"/>
        </pc:sldMasterMkLst>
        <pc:sldLayoutChg chg="del">
          <pc:chgData name="WINDRIDGE Philip" userId="a20730c1-1805-4191-9c68-6e52c8725e9f" providerId="ADAL" clId="{698D2C57-0072-FB42-AD3A-A758AE4AE932}" dt="2020-09-15T10:10:30.268" v="5109" actId="2696"/>
          <pc:sldLayoutMkLst>
            <pc:docMk/>
            <pc:sldMasterMk cId="3159001865" sldId="2147483661"/>
            <pc:sldLayoutMk cId="2144161204" sldId="2147483673"/>
          </pc:sldLayoutMkLst>
        </pc:sldLayoutChg>
      </pc:sldMasterChg>
    </pc:docChg>
  </pc:docChgLst>
  <pc:docChgLst>
    <pc:chgData name="WINDRIDGE Philip" userId="a20730c1-1805-4191-9c68-6e52c8725e9f" providerId="ADAL" clId="{C6724714-5C29-F84E-B1E3-3D21C0E1852D}"/>
    <pc:docChg chg="undo custSel addSld delSld modSld sldOrd">
      <pc:chgData name="WINDRIDGE Philip" userId="a20730c1-1805-4191-9c68-6e52c8725e9f" providerId="ADAL" clId="{C6724714-5C29-F84E-B1E3-3D21C0E1852D}" dt="2020-09-21T07:12:17.127" v="4279" actId="20577"/>
      <pc:docMkLst>
        <pc:docMk/>
      </pc:docMkLst>
      <pc:sldChg chg="modSp mod">
        <pc:chgData name="WINDRIDGE Philip" userId="a20730c1-1805-4191-9c68-6e52c8725e9f" providerId="ADAL" clId="{C6724714-5C29-F84E-B1E3-3D21C0E1852D}" dt="2020-09-18T13:31:15.040" v="4229" actId="20577"/>
        <pc:sldMkLst>
          <pc:docMk/>
          <pc:sldMk cId="939059386" sldId="256"/>
        </pc:sldMkLst>
        <pc:spChg chg="mod">
          <ac:chgData name="WINDRIDGE Philip" userId="a20730c1-1805-4191-9c68-6e52c8725e9f" providerId="ADAL" clId="{C6724714-5C29-F84E-B1E3-3D21C0E1852D}" dt="2020-09-18T13:31:15.040" v="4229" actId="20577"/>
          <ac:spMkLst>
            <pc:docMk/>
            <pc:sldMk cId="939059386" sldId="256"/>
            <ac:spMk id="2" creationId="{9B762048-6F52-244A-B003-D5C4D44CFDA8}"/>
          </ac:spMkLst>
        </pc:spChg>
      </pc:sldChg>
      <pc:sldChg chg="del">
        <pc:chgData name="WINDRIDGE Philip" userId="a20730c1-1805-4191-9c68-6e52c8725e9f" providerId="ADAL" clId="{C6724714-5C29-F84E-B1E3-3D21C0E1852D}" dt="2020-09-18T08:36:53.418" v="30" actId="2696"/>
        <pc:sldMkLst>
          <pc:docMk/>
          <pc:sldMk cId="1165804169" sldId="307"/>
        </pc:sldMkLst>
      </pc:sldChg>
      <pc:sldChg chg="del">
        <pc:chgData name="WINDRIDGE Philip" userId="a20730c1-1805-4191-9c68-6e52c8725e9f" providerId="ADAL" clId="{C6724714-5C29-F84E-B1E3-3D21C0E1852D}" dt="2020-09-18T08:36:53.320" v="12" actId="2696"/>
        <pc:sldMkLst>
          <pc:docMk/>
          <pc:sldMk cId="1651313464" sldId="308"/>
        </pc:sldMkLst>
      </pc:sldChg>
      <pc:sldChg chg="del">
        <pc:chgData name="WINDRIDGE Philip" userId="a20730c1-1805-4191-9c68-6e52c8725e9f" providerId="ADAL" clId="{C6724714-5C29-F84E-B1E3-3D21C0E1852D}" dt="2020-09-18T08:36:53.316" v="11" actId="2696"/>
        <pc:sldMkLst>
          <pc:docMk/>
          <pc:sldMk cId="2847688745" sldId="310"/>
        </pc:sldMkLst>
      </pc:sldChg>
      <pc:sldChg chg="del">
        <pc:chgData name="WINDRIDGE Philip" userId="a20730c1-1805-4191-9c68-6e52c8725e9f" providerId="ADAL" clId="{C6724714-5C29-F84E-B1E3-3D21C0E1852D}" dt="2020-09-18T08:36:53.386" v="25" actId="2696"/>
        <pc:sldMkLst>
          <pc:docMk/>
          <pc:sldMk cId="1873641563" sldId="311"/>
        </pc:sldMkLst>
      </pc:sldChg>
      <pc:sldChg chg="del">
        <pc:chgData name="WINDRIDGE Philip" userId="a20730c1-1805-4191-9c68-6e52c8725e9f" providerId="ADAL" clId="{C6724714-5C29-F84E-B1E3-3D21C0E1852D}" dt="2020-09-18T08:36:53.358" v="21" actId="2696"/>
        <pc:sldMkLst>
          <pc:docMk/>
          <pc:sldMk cId="4178822765" sldId="312"/>
        </pc:sldMkLst>
      </pc:sldChg>
      <pc:sldChg chg="del">
        <pc:chgData name="WINDRIDGE Philip" userId="a20730c1-1805-4191-9c68-6e52c8725e9f" providerId="ADAL" clId="{C6724714-5C29-F84E-B1E3-3D21C0E1852D}" dt="2020-09-18T08:36:53.408" v="27" actId="2696"/>
        <pc:sldMkLst>
          <pc:docMk/>
          <pc:sldMk cId="210386554" sldId="313"/>
        </pc:sldMkLst>
      </pc:sldChg>
      <pc:sldChg chg="del">
        <pc:chgData name="WINDRIDGE Philip" userId="a20730c1-1805-4191-9c68-6e52c8725e9f" providerId="ADAL" clId="{C6724714-5C29-F84E-B1E3-3D21C0E1852D}" dt="2020-09-18T08:36:53.337" v="16" actId="2696"/>
        <pc:sldMkLst>
          <pc:docMk/>
          <pc:sldMk cId="2889056186" sldId="314"/>
        </pc:sldMkLst>
      </pc:sldChg>
      <pc:sldChg chg="del">
        <pc:chgData name="WINDRIDGE Philip" userId="a20730c1-1805-4191-9c68-6e52c8725e9f" providerId="ADAL" clId="{C6724714-5C29-F84E-B1E3-3D21C0E1852D}" dt="2020-09-18T08:36:53.354" v="20" actId="2696"/>
        <pc:sldMkLst>
          <pc:docMk/>
          <pc:sldMk cId="1063124350" sldId="315"/>
        </pc:sldMkLst>
      </pc:sldChg>
      <pc:sldChg chg="del">
        <pc:chgData name="WINDRIDGE Philip" userId="a20730c1-1805-4191-9c68-6e52c8725e9f" providerId="ADAL" clId="{C6724714-5C29-F84E-B1E3-3D21C0E1852D}" dt="2020-09-18T08:36:53.370" v="24" actId="2696"/>
        <pc:sldMkLst>
          <pc:docMk/>
          <pc:sldMk cId="3922946825" sldId="316"/>
        </pc:sldMkLst>
      </pc:sldChg>
      <pc:sldChg chg="del">
        <pc:chgData name="WINDRIDGE Philip" userId="a20730c1-1805-4191-9c68-6e52c8725e9f" providerId="ADAL" clId="{C6724714-5C29-F84E-B1E3-3D21C0E1852D}" dt="2020-09-18T08:36:53.411" v="28" actId="2696"/>
        <pc:sldMkLst>
          <pc:docMk/>
          <pc:sldMk cId="1219018147" sldId="317"/>
        </pc:sldMkLst>
      </pc:sldChg>
      <pc:sldChg chg="addSp delSp modSp add mod">
        <pc:chgData name="WINDRIDGE Philip" userId="a20730c1-1805-4191-9c68-6e52c8725e9f" providerId="ADAL" clId="{C6724714-5C29-F84E-B1E3-3D21C0E1852D}" dt="2020-09-18T11:52:26.251" v="3310" actId="1035"/>
        <pc:sldMkLst>
          <pc:docMk/>
          <pc:sldMk cId="1222363343" sldId="318"/>
        </pc:sldMkLst>
        <pc:spChg chg="mod">
          <ac:chgData name="WINDRIDGE Philip" userId="a20730c1-1805-4191-9c68-6e52c8725e9f" providerId="ADAL" clId="{C6724714-5C29-F84E-B1E3-3D21C0E1852D}" dt="2020-09-18T11:34:31.720" v="2438" actId="20577"/>
          <ac:spMkLst>
            <pc:docMk/>
            <pc:sldMk cId="1222363343" sldId="318"/>
            <ac:spMk id="2" creationId="{63B65A79-C74D-554D-B8D0-3988DD24AD32}"/>
          </ac:spMkLst>
        </pc:spChg>
        <pc:spChg chg="mod">
          <ac:chgData name="WINDRIDGE Philip" userId="a20730c1-1805-4191-9c68-6e52c8725e9f" providerId="ADAL" clId="{C6724714-5C29-F84E-B1E3-3D21C0E1852D}" dt="2020-09-18T11:33:44.346" v="2436" actId="1035"/>
          <ac:spMkLst>
            <pc:docMk/>
            <pc:sldMk cId="1222363343" sldId="318"/>
            <ac:spMk id="4" creationId="{7DFD3816-BDC4-EB4B-9F6A-243D4008F169}"/>
          </ac:spMkLst>
        </pc:spChg>
        <pc:spChg chg="mod">
          <ac:chgData name="WINDRIDGE Philip" userId="a20730c1-1805-4191-9c68-6e52c8725e9f" providerId="ADAL" clId="{C6724714-5C29-F84E-B1E3-3D21C0E1852D}" dt="2020-09-18T11:33:44.346" v="2436" actId="1035"/>
          <ac:spMkLst>
            <pc:docMk/>
            <pc:sldMk cId="1222363343" sldId="318"/>
            <ac:spMk id="5" creationId="{CF08CBDB-CF15-0D4C-9E3E-5D6322DF2E5B}"/>
          </ac:spMkLst>
        </pc:spChg>
        <pc:spChg chg="mod">
          <ac:chgData name="WINDRIDGE Philip" userId="a20730c1-1805-4191-9c68-6e52c8725e9f" providerId="ADAL" clId="{C6724714-5C29-F84E-B1E3-3D21C0E1852D}" dt="2020-09-18T11:33:44.346" v="2436" actId="1035"/>
          <ac:spMkLst>
            <pc:docMk/>
            <pc:sldMk cId="1222363343" sldId="318"/>
            <ac:spMk id="6" creationId="{20D6C6FA-304D-A54A-9B71-3855D44C1600}"/>
          </ac:spMkLst>
        </pc:spChg>
        <pc:spChg chg="add mod">
          <ac:chgData name="WINDRIDGE Philip" userId="a20730c1-1805-4191-9c68-6e52c8725e9f" providerId="ADAL" clId="{C6724714-5C29-F84E-B1E3-3D21C0E1852D}" dt="2020-09-18T11:35:14.976" v="2461" actId="20577"/>
          <ac:spMkLst>
            <pc:docMk/>
            <pc:sldMk cId="1222363343" sldId="318"/>
            <ac:spMk id="9" creationId="{D932C2B8-03FA-9A47-9950-8A8BD5157705}"/>
          </ac:spMkLst>
        </pc:spChg>
        <pc:spChg chg="add mod">
          <ac:chgData name="WINDRIDGE Philip" userId="a20730c1-1805-4191-9c68-6e52c8725e9f" providerId="ADAL" clId="{C6724714-5C29-F84E-B1E3-3D21C0E1852D}" dt="2020-09-18T11:52:26.251" v="3310" actId="1035"/>
          <ac:spMkLst>
            <pc:docMk/>
            <pc:sldMk cId="1222363343" sldId="318"/>
            <ac:spMk id="10" creationId="{3E259319-4FA0-C048-988E-8F16106C6C1A}"/>
          </ac:spMkLst>
        </pc:spChg>
        <pc:spChg chg="del">
          <ac:chgData name="WINDRIDGE Philip" userId="a20730c1-1805-4191-9c68-6e52c8725e9f" providerId="ADAL" clId="{C6724714-5C29-F84E-B1E3-3D21C0E1852D}" dt="2020-09-18T11:33:23.967" v="2408" actId="478"/>
          <ac:spMkLst>
            <pc:docMk/>
            <pc:sldMk cId="1222363343" sldId="318"/>
            <ac:spMk id="12" creationId="{B4902D2C-F9B4-AF49-A85B-83EA3726DBF6}"/>
          </ac:spMkLst>
        </pc:spChg>
        <pc:spChg chg="del">
          <ac:chgData name="WINDRIDGE Philip" userId="a20730c1-1805-4191-9c68-6e52c8725e9f" providerId="ADAL" clId="{C6724714-5C29-F84E-B1E3-3D21C0E1852D}" dt="2020-09-18T11:33:23.967" v="2408" actId="478"/>
          <ac:spMkLst>
            <pc:docMk/>
            <pc:sldMk cId="1222363343" sldId="318"/>
            <ac:spMk id="13" creationId="{5011776B-396C-7445-8B2A-390154F1251B}"/>
          </ac:spMkLst>
        </pc:spChg>
        <pc:spChg chg="add mod">
          <ac:chgData name="WINDRIDGE Philip" userId="a20730c1-1805-4191-9c68-6e52c8725e9f" providerId="ADAL" clId="{C6724714-5C29-F84E-B1E3-3D21C0E1852D}" dt="2020-09-18T11:52:07.332" v="3284" actId="207"/>
          <ac:spMkLst>
            <pc:docMk/>
            <pc:sldMk cId="1222363343" sldId="318"/>
            <ac:spMk id="14" creationId="{5577DC28-5796-874A-B457-DF2755C8A8EE}"/>
          </ac:spMkLst>
        </pc:spChg>
        <pc:graphicFrameChg chg="del">
          <ac:chgData name="WINDRIDGE Philip" userId="a20730c1-1805-4191-9c68-6e52c8725e9f" providerId="ADAL" clId="{C6724714-5C29-F84E-B1E3-3D21C0E1852D}" dt="2020-09-18T11:33:23.967" v="2408" actId="478"/>
          <ac:graphicFrameMkLst>
            <pc:docMk/>
            <pc:sldMk cId="1222363343" sldId="318"/>
            <ac:graphicFrameMk id="11" creationId="{6DDEA480-5137-1441-8F60-C4A49497D534}"/>
          </ac:graphicFrameMkLst>
        </pc:graphicFrameChg>
      </pc:sldChg>
      <pc:sldChg chg="del">
        <pc:chgData name="WINDRIDGE Philip" userId="a20730c1-1805-4191-9c68-6e52c8725e9f" providerId="ADAL" clId="{C6724714-5C29-F84E-B1E3-3D21C0E1852D}" dt="2020-09-18T08:36:53.389" v="26" actId="2696"/>
        <pc:sldMkLst>
          <pc:docMk/>
          <pc:sldMk cId="1300754169" sldId="318"/>
        </pc:sldMkLst>
      </pc:sldChg>
      <pc:sldChg chg="del">
        <pc:chgData name="WINDRIDGE Philip" userId="a20730c1-1805-4191-9c68-6e52c8725e9f" providerId="ADAL" clId="{C6724714-5C29-F84E-B1E3-3D21C0E1852D}" dt="2020-09-18T08:36:53.415" v="29" actId="2696"/>
        <pc:sldMkLst>
          <pc:docMk/>
          <pc:sldMk cId="1704496290" sldId="319"/>
        </pc:sldMkLst>
      </pc:sldChg>
      <pc:sldChg chg="del">
        <pc:chgData name="WINDRIDGE Philip" userId="a20730c1-1805-4191-9c68-6e52c8725e9f" providerId="ADAL" clId="{C6724714-5C29-F84E-B1E3-3D21C0E1852D}" dt="2020-09-18T08:36:53.350" v="19" actId="2696"/>
        <pc:sldMkLst>
          <pc:docMk/>
          <pc:sldMk cId="671687613" sldId="320"/>
        </pc:sldMkLst>
      </pc:sldChg>
      <pc:sldChg chg="del">
        <pc:chgData name="WINDRIDGE Philip" userId="a20730c1-1805-4191-9c68-6e52c8725e9f" providerId="ADAL" clId="{C6724714-5C29-F84E-B1E3-3D21C0E1852D}" dt="2020-09-18T08:36:53.496" v="36" actId="2696"/>
        <pc:sldMkLst>
          <pc:docMk/>
          <pc:sldMk cId="931942688" sldId="321"/>
        </pc:sldMkLst>
      </pc:sldChg>
      <pc:sldChg chg="del">
        <pc:chgData name="WINDRIDGE Philip" userId="a20730c1-1805-4191-9c68-6e52c8725e9f" providerId="ADAL" clId="{C6724714-5C29-F84E-B1E3-3D21C0E1852D}" dt="2020-09-18T08:36:53.330" v="14" actId="2696"/>
        <pc:sldMkLst>
          <pc:docMk/>
          <pc:sldMk cId="2409253111" sldId="322"/>
        </pc:sldMkLst>
      </pc:sldChg>
      <pc:sldChg chg="del">
        <pc:chgData name="WINDRIDGE Philip" userId="a20730c1-1805-4191-9c68-6e52c8725e9f" providerId="ADAL" clId="{C6724714-5C29-F84E-B1E3-3D21C0E1852D}" dt="2020-09-18T08:36:53.366" v="23" actId="2696"/>
        <pc:sldMkLst>
          <pc:docMk/>
          <pc:sldMk cId="2722894685" sldId="323"/>
        </pc:sldMkLst>
      </pc:sldChg>
      <pc:sldChg chg="del">
        <pc:chgData name="WINDRIDGE Philip" userId="a20730c1-1805-4191-9c68-6e52c8725e9f" providerId="ADAL" clId="{C6724714-5C29-F84E-B1E3-3D21C0E1852D}" dt="2020-09-18T08:36:53.346" v="18" actId="2696"/>
        <pc:sldMkLst>
          <pc:docMk/>
          <pc:sldMk cId="2061360497" sldId="324"/>
        </pc:sldMkLst>
      </pc:sldChg>
      <pc:sldChg chg="del">
        <pc:chgData name="WINDRIDGE Philip" userId="a20730c1-1805-4191-9c68-6e52c8725e9f" providerId="ADAL" clId="{C6724714-5C29-F84E-B1E3-3D21C0E1852D}" dt="2020-09-18T08:36:53.324" v="13" actId="2696"/>
        <pc:sldMkLst>
          <pc:docMk/>
          <pc:sldMk cId="2970854113" sldId="325"/>
        </pc:sldMkLst>
      </pc:sldChg>
      <pc:sldChg chg="del">
        <pc:chgData name="WINDRIDGE Philip" userId="a20730c1-1805-4191-9c68-6e52c8725e9f" providerId="ADAL" clId="{C6724714-5C29-F84E-B1E3-3D21C0E1852D}" dt="2020-09-18T08:36:53.458" v="34" actId="2696"/>
        <pc:sldMkLst>
          <pc:docMk/>
          <pc:sldMk cId="3357564116" sldId="326"/>
        </pc:sldMkLst>
      </pc:sldChg>
      <pc:sldChg chg="del">
        <pc:chgData name="WINDRIDGE Philip" userId="a20730c1-1805-4191-9c68-6e52c8725e9f" providerId="ADAL" clId="{C6724714-5C29-F84E-B1E3-3D21C0E1852D}" dt="2020-09-18T08:36:53.362" v="22" actId="2696"/>
        <pc:sldMkLst>
          <pc:docMk/>
          <pc:sldMk cId="2185985376" sldId="327"/>
        </pc:sldMkLst>
      </pc:sldChg>
      <pc:sldChg chg="del">
        <pc:chgData name="WINDRIDGE Philip" userId="a20730c1-1805-4191-9c68-6e52c8725e9f" providerId="ADAL" clId="{C6724714-5C29-F84E-B1E3-3D21C0E1852D}" dt="2020-09-18T08:36:53.450" v="32" actId="2696"/>
        <pc:sldMkLst>
          <pc:docMk/>
          <pc:sldMk cId="3377467875" sldId="328"/>
        </pc:sldMkLst>
      </pc:sldChg>
      <pc:sldChg chg="del">
        <pc:chgData name="WINDRIDGE Philip" userId="a20730c1-1805-4191-9c68-6e52c8725e9f" providerId="ADAL" clId="{C6724714-5C29-F84E-B1E3-3D21C0E1852D}" dt="2020-09-18T08:36:53.455" v="33" actId="2696"/>
        <pc:sldMkLst>
          <pc:docMk/>
          <pc:sldMk cId="2576914455" sldId="329"/>
        </pc:sldMkLst>
      </pc:sldChg>
      <pc:sldChg chg="del">
        <pc:chgData name="WINDRIDGE Philip" userId="a20730c1-1805-4191-9c68-6e52c8725e9f" providerId="ADAL" clId="{C6724714-5C29-F84E-B1E3-3D21C0E1852D}" dt="2020-09-18T08:36:53.342" v="17" actId="2696"/>
        <pc:sldMkLst>
          <pc:docMk/>
          <pc:sldMk cId="1220104372" sldId="330"/>
        </pc:sldMkLst>
      </pc:sldChg>
      <pc:sldChg chg="del">
        <pc:chgData name="WINDRIDGE Philip" userId="a20730c1-1805-4191-9c68-6e52c8725e9f" providerId="ADAL" clId="{C6724714-5C29-F84E-B1E3-3D21C0E1852D}" dt="2020-09-18T08:36:53.446" v="31" actId="2696"/>
        <pc:sldMkLst>
          <pc:docMk/>
          <pc:sldMk cId="2006207772" sldId="331"/>
        </pc:sldMkLst>
      </pc:sldChg>
      <pc:sldChg chg="del">
        <pc:chgData name="WINDRIDGE Philip" userId="a20730c1-1805-4191-9c68-6e52c8725e9f" providerId="ADAL" clId="{C6724714-5C29-F84E-B1E3-3D21C0E1852D}" dt="2020-09-18T08:36:53.484" v="35" actId="2696"/>
        <pc:sldMkLst>
          <pc:docMk/>
          <pc:sldMk cId="1911761622" sldId="332"/>
        </pc:sldMkLst>
      </pc:sldChg>
      <pc:sldChg chg="del">
        <pc:chgData name="WINDRIDGE Philip" userId="a20730c1-1805-4191-9c68-6e52c8725e9f" providerId="ADAL" clId="{C6724714-5C29-F84E-B1E3-3D21C0E1852D}" dt="2020-09-18T08:36:53.334" v="15" actId="2696"/>
        <pc:sldMkLst>
          <pc:docMk/>
          <pc:sldMk cId="58036557" sldId="333"/>
        </pc:sldMkLst>
      </pc:sldChg>
      <pc:sldChg chg="delSp modSp add mod">
        <pc:chgData name="WINDRIDGE Philip" userId="a20730c1-1805-4191-9c68-6e52c8725e9f" providerId="ADAL" clId="{C6724714-5C29-F84E-B1E3-3D21C0E1852D}" dt="2020-09-18T08:38:55.473" v="55" actId="20577"/>
        <pc:sldMkLst>
          <pc:docMk/>
          <pc:sldMk cId="1864515879" sldId="521"/>
        </pc:sldMkLst>
        <pc:spChg chg="mod">
          <ac:chgData name="WINDRIDGE Philip" userId="a20730c1-1805-4191-9c68-6e52c8725e9f" providerId="ADAL" clId="{C6724714-5C29-F84E-B1E3-3D21C0E1852D}" dt="2020-09-18T08:38:55.473" v="55" actId="20577"/>
          <ac:spMkLst>
            <pc:docMk/>
            <pc:sldMk cId="1864515879" sldId="521"/>
            <ac:spMk id="2" creationId="{00000000-0000-0000-0000-000000000000}"/>
          </ac:spMkLst>
        </pc:spChg>
        <pc:spChg chg="del">
          <ac:chgData name="WINDRIDGE Philip" userId="a20730c1-1805-4191-9c68-6e52c8725e9f" providerId="ADAL" clId="{C6724714-5C29-F84E-B1E3-3D21C0E1852D}" dt="2020-09-18T08:38:44.263" v="40" actId="478"/>
          <ac:spMkLst>
            <pc:docMk/>
            <pc:sldMk cId="1864515879" sldId="521"/>
            <ac:spMk id="56" creationId="{D10BDDD8-FA93-554B-9C2F-F8A89548A5DB}"/>
          </ac:spMkLst>
        </pc:spChg>
        <pc:spChg chg="del">
          <ac:chgData name="WINDRIDGE Philip" userId="a20730c1-1805-4191-9c68-6e52c8725e9f" providerId="ADAL" clId="{C6724714-5C29-F84E-B1E3-3D21C0E1852D}" dt="2020-09-18T08:38:47.600" v="41" actId="478"/>
          <ac:spMkLst>
            <pc:docMk/>
            <pc:sldMk cId="1864515879" sldId="521"/>
            <ac:spMk id="57" creationId="{5055C382-E8B0-2747-99C8-F5D9266041AA}"/>
          </ac:spMkLst>
        </pc:spChg>
        <pc:spChg chg="del">
          <ac:chgData name="WINDRIDGE Philip" userId="a20730c1-1805-4191-9c68-6e52c8725e9f" providerId="ADAL" clId="{C6724714-5C29-F84E-B1E3-3D21C0E1852D}" dt="2020-09-18T08:38:38.418" v="38" actId="478"/>
          <ac:spMkLst>
            <pc:docMk/>
            <pc:sldMk cId="1864515879" sldId="521"/>
            <ac:spMk id="58" creationId="{CAF92415-6030-5F42-97F6-82F98704EA8E}"/>
          </ac:spMkLst>
        </pc:spChg>
        <pc:spChg chg="del">
          <ac:chgData name="WINDRIDGE Philip" userId="a20730c1-1805-4191-9c68-6e52c8725e9f" providerId="ADAL" clId="{C6724714-5C29-F84E-B1E3-3D21C0E1852D}" dt="2020-09-18T08:38:41.503" v="39" actId="478"/>
          <ac:spMkLst>
            <pc:docMk/>
            <pc:sldMk cId="1864515879" sldId="521"/>
            <ac:spMk id="59" creationId="{585F1D43-1BBB-6647-8F9B-40970C1C2AF5}"/>
          </ac:spMkLst>
        </pc:spChg>
      </pc:sldChg>
      <pc:sldChg chg="addSp delSp modSp add mod">
        <pc:chgData name="WINDRIDGE Philip" userId="a20730c1-1805-4191-9c68-6e52c8725e9f" providerId="ADAL" clId="{C6724714-5C29-F84E-B1E3-3D21C0E1852D}" dt="2020-09-18T09:17:10.833" v="1201" actId="20577"/>
        <pc:sldMkLst>
          <pc:docMk/>
          <pc:sldMk cId="2662912877" sldId="522"/>
        </pc:sldMkLst>
        <pc:spChg chg="mod">
          <ac:chgData name="WINDRIDGE Philip" userId="a20730c1-1805-4191-9c68-6e52c8725e9f" providerId="ADAL" clId="{C6724714-5C29-F84E-B1E3-3D21C0E1852D}" dt="2020-09-18T09:17:02.097" v="1200" actId="20577"/>
          <ac:spMkLst>
            <pc:docMk/>
            <pc:sldMk cId="2662912877" sldId="522"/>
            <ac:spMk id="2" creationId="{00000000-0000-0000-0000-000000000000}"/>
          </ac:spMkLst>
        </pc:spChg>
        <pc:spChg chg="mod">
          <ac:chgData name="WINDRIDGE Philip" userId="a20730c1-1805-4191-9c68-6e52c8725e9f" providerId="ADAL" clId="{C6724714-5C29-F84E-B1E3-3D21C0E1852D}" dt="2020-09-18T08:53:28.326" v="57" actId="164"/>
          <ac:spMkLst>
            <pc:docMk/>
            <pc:sldMk cId="2662912877" sldId="522"/>
            <ac:spMk id="3" creationId="{B9D323FC-2473-2C4B-9272-5C6DDB44B5A1}"/>
          </ac:spMkLst>
        </pc:spChg>
        <pc:spChg chg="mod">
          <ac:chgData name="WINDRIDGE Philip" userId="a20730c1-1805-4191-9c68-6e52c8725e9f" providerId="ADAL" clId="{C6724714-5C29-F84E-B1E3-3D21C0E1852D}" dt="2020-09-18T08:53:28.326" v="57" actId="164"/>
          <ac:spMkLst>
            <pc:docMk/>
            <pc:sldMk cId="2662912877" sldId="522"/>
            <ac:spMk id="6" creationId="{BB84B6EB-21B5-4B4A-B832-B8DE654B9252}"/>
          </ac:spMkLst>
        </pc:spChg>
        <pc:spChg chg="add mod">
          <ac:chgData name="WINDRIDGE Philip" userId="a20730c1-1805-4191-9c68-6e52c8725e9f" providerId="ADAL" clId="{C6724714-5C29-F84E-B1E3-3D21C0E1852D}" dt="2020-09-18T09:14:34.965" v="1179" actId="1036"/>
          <ac:spMkLst>
            <pc:docMk/>
            <pc:sldMk cId="2662912877" sldId="522"/>
            <ac:spMk id="7" creationId="{44F333B4-A389-6342-AE04-5A9A7D1E714A}"/>
          </ac:spMkLst>
        </pc:spChg>
        <pc:spChg chg="mod">
          <ac:chgData name="WINDRIDGE Philip" userId="a20730c1-1805-4191-9c68-6e52c8725e9f" providerId="ADAL" clId="{C6724714-5C29-F84E-B1E3-3D21C0E1852D}" dt="2020-09-18T08:53:28.326" v="57" actId="164"/>
          <ac:spMkLst>
            <pc:docMk/>
            <pc:sldMk cId="2662912877" sldId="522"/>
            <ac:spMk id="9" creationId="{C589AE1E-2572-5948-8ED3-14BFC8400DA0}"/>
          </ac:spMkLst>
        </pc:spChg>
        <pc:spChg chg="mod">
          <ac:chgData name="WINDRIDGE Philip" userId="a20730c1-1805-4191-9c68-6e52c8725e9f" providerId="ADAL" clId="{C6724714-5C29-F84E-B1E3-3D21C0E1852D}" dt="2020-09-18T08:53:28.326" v="57" actId="164"/>
          <ac:spMkLst>
            <pc:docMk/>
            <pc:sldMk cId="2662912877" sldId="522"/>
            <ac:spMk id="10" creationId="{1648B38D-582D-DB4D-BFA1-17CDD2E43897}"/>
          </ac:spMkLst>
        </pc:spChg>
        <pc:spChg chg="mod">
          <ac:chgData name="WINDRIDGE Philip" userId="a20730c1-1805-4191-9c68-6e52c8725e9f" providerId="ADAL" clId="{C6724714-5C29-F84E-B1E3-3D21C0E1852D}" dt="2020-09-18T08:53:28.326" v="57" actId="164"/>
          <ac:spMkLst>
            <pc:docMk/>
            <pc:sldMk cId="2662912877" sldId="522"/>
            <ac:spMk id="11" creationId="{269DF5F4-0B38-7740-9005-AAFA9D40A318}"/>
          </ac:spMkLst>
        </pc:spChg>
        <pc:spChg chg="mod">
          <ac:chgData name="WINDRIDGE Philip" userId="a20730c1-1805-4191-9c68-6e52c8725e9f" providerId="ADAL" clId="{C6724714-5C29-F84E-B1E3-3D21C0E1852D}" dt="2020-09-18T08:53:28.326" v="57" actId="164"/>
          <ac:spMkLst>
            <pc:docMk/>
            <pc:sldMk cId="2662912877" sldId="522"/>
            <ac:spMk id="12" creationId="{1EBDB80D-B3D1-C14C-8CAB-E266BC986476}"/>
          </ac:spMkLst>
        </pc:spChg>
        <pc:spChg chg="mod">
          <ac:chgData name="WINDRIDGE Philip" userId="a20730c1-1805-4191-9c68-6e52c8725e9f" providerId="ADAL" clId="{C6724714-5C29-F84E-B1E3-3D21C0E1852D}" dt="2020-09-18T08:53:28.326" v="57" actId="164"/>
          <ac:spMkLst>
            <pc:docMk/>
            <pc:sldMk cId="2662912877" sldId="522"/>
            <ac:spMk id="20" creationId="{82CFE468-A2E7-234C-B526-B3C732C26640}"/>
          </ac:spMkLst>
        </pc:spChg>
        <pc:spChg chg="mod">
          <ac:chgData name="WINDRIDGE Philip" userId="a20730c1-1805-4191-9c68-6e52c8725e9f" providerId="ADAL" clId="{C6724714-5C29-F84E-B1E3-3D21C0E1852D}" dt="2020-09-18T08:53:28.326" v="57" actId="164"/>
          <ac:spMkLst>
            <pc:docMk/>
            <pc:sldMk cId="2662912877" sldId="522"/>
            <ac:spMk id="21" creationId="{9C8806CE-9903-6542-9EF7-250034F5E8C7}"/>
          </ac:spMkLst>
        </pc:spChg>
        <pc:spChg chg="mod">
          <ac:chgData name="WINDRIDGE Philip" userId="a20730c1-1805-4191-9c68-6e52c8725e9f" providerId="ADAL" clId="{C6724714-5C29-F84E-B1E3-3D21C0E1852D}" dt="2020-09-18T08:53:28.326" v="57" actId="164"/>
          <ac:spMkLst>
            <pc:docMk/>
            <pc:sldMk cId="2662912877" sldId="522"/>
            <ac:spMk id="22" creationId="{D37BA3C7-BDAB-7A46-8086-DB06BA4AA3C5}"/>
          </ac:spMkLst>
        </pc:spChg>
        <pc:spChg chg="mod">
          <ac:chgData name="WINDRIDGE Philip" userId="a20730c1-1805-4191-9c68-6e52c8725e9f" providerId="ADAL" clId="{C6724714-5C29-F84E-B1E3-3D21C0E1852D}" dt="2020-09-18T08:53:28.326" v="57" actId="164"/>
          <ac:spMkLst>
            <pc:docMk/>
            <pc:sldMk cId="2662912877" sldId="522"/>
            <ac:spMk id="23" creationId="{33C72AC3-B836-864D-8591-36833BD39C7A}"/>
          </ac:spMkLst>
        </pc:spChg>
        <pc:spChg chg="mod">
          <ac:chgData name="WINDRIDGE Philip" userId="a20730c1-1805-4191-9c68-6e52c8725e9f" providerId="ADAL" clId="{C6724714-5C29-F84E-B1E3-3D21C0E1852D}" dt="2020-09-18T08:53:28.326" v="57" actId="164"/>
          <ac:spMkLst>
            <pc:docMk/>
            <pc:sldMk cId="2662912877" sldId="522"/>
            <ac:spMk id="24" creationId="{F3DF83E9-457D-5647-BB33-F4D92BB46B64}"/>
          </ac:spMkLst>
        </pc:spChg>
        <pc:spChg chg="mod">
          <ac:chgData name="WINDRIDGE Philip" userId="a20730c1-1805-4191-9c68-6e52c8725e9f" providerId="ADAL" clId="{C6724714-5C29-F84E-B1E3-3D21C0E1852D}" dt="2020-09-18T08:53:28.326" v="57" actId="164"/>
          <ac:spMkLst>
            <pc:docMk/>
            <pc:sldMk cId="2662912877" sldId="522"/>
            <ac:spMk id="28" creationId="{9923FB89-38CB-744E-82D1-0CF6B886E16A}"/>
          </ac:spMkLst>
        </pc:spChg>
        <pc:spChg chg="mod">
          <ac:chgData name="WINDRIDGE Philip" userId="a20730c1-1805-4191-9c68-6e52c8725e9f" providerId="ADAL" clId="{C6724714-5C29-F84E-B1E3-3D21C0E1852D}" dt="2020-09-18T08:53:28.326" v="57" actId="164"/>
          <ac:spMkLst>
            <pc:docMk/>
            <pc:sldMk cId="2662912877" sldId="522"/>
            <ac:spMk id="29" creationId="{9866F805-EDB2-1042-BE7F-85011397E3B6}"/>
          </ac:spMkLst>
        </pc:spChg>
        <pc:spChg chg="mod">
          <ac:chgData name="WINDRIDGE Philip" userId="a20730c1-1805-4191-9c68-6e52c8725e9f" providerId="ADAL" clId="{C6724714-5C29-F84E-B1E3-3D21C0E1852D}" dt="2020-09-18T08:53:28.326" v="57" actId="164"/>
          <ac:spMkLst>
            <pc:docMk/>
            <pc:sldMk cId="2662912877" sldId="522"/>
            <ac:spMk id="30" creationId="{3CD96FA6-039E-8741-A6FF-F91CA39C8410}"/>
          </ac:spMkLst>
        </pc:spChg>
        <pc:spChg chg="mod">
          <ac:chgData name="WINDRIDGE Philip" userId="a20730c1-1805-4191-9c68-6e52c8725e9f" providerId="ADAL" clId="{C6724714-5C29-F84E-B1E3-3D21C0E1852D}" dt="2020-09-18T08:53:28.326" v="57" actId="164"/>
          <ac:spMkLst>
            <pc:docMk/>
            <pc:sldMk cId="2662912877" sldId="522"/>
            <ac:spMk id="32" creationId="{9681EA40-BD1F-F248-8515-9D025761F83E}"/>
          </ac:spMkLst>
        </pc:spChg>
        <pc:spChg chg="mod">
          <ac:chgData name="WINDRIDGE Philip" userId="a20730c1-1805-4191-9c68-6e52c8725e9f" providerId="ADAL" clId="{C6724714-5C29-F84E-B1E3-3D21C0E1852D}" dt="2020-09-18T08:53:28.326" v="57" actId="164"/>
          <ac:spMkLst>
            <pc:docMk/>
            <pc:sldMk cId="2662912877" sldId="522"/>
            <ac:spMk id="41" creationId="{8343C4D7-545A-994C-BEE4-C259C6DA4747}"/>
          </ac:spMkLst>
        </pc:spChg>
        <pc:spChg chg="mod">
          <ac:chgData name="WINDRIDGE Philip" userId="a20730c1-1805-4191-9c68-6e52c8725e9f" providerId="ADAL" clId="{C6724714-5C29-F84E-B1E3-3D21C0E1852D}" dt="2020-09-18T08:53:28.326" v="57" actId="164"/>
          <ac:spMkLst>
            <pc:docMk/>
            <pc:sldMk cId="2662912877" sldId="522"/>
            <ac:spMk id="42" creationId="{D09B6172-DC94-D344-9C35-BB5144721502}"/>
          </ac:spMkLst>
        </pc:spChg>
        <pc:spChg chg="mod">
          <ac:chgData name="WINDRIDGE Philip" userId="a20730c1-1805-4191-9c68-6e52c8725e9f" providerId="ADAL" clId="{C6724714-5C29-F84E-B1E3-3D21C0E1852D}" dt="2020-09-18T08:53:28.326" v="57" actId="164"/>
          <ac:spMkLst>
            <pc:docMk/>
            <pc:sldMk cId="2662912877" sldId="522"/>
            <ac:spMk id="43" creationId="{8C1A4C22-8F63-8343-BE19-912E93206DEA}"/>
          </ac:spMkLst>
        </pc:spChg>
        <pc:spChg chg="mod">
          <ac:chgData name="WINDRIDGE Philip" userId="a20730c1-1805-4191-9c68-6e52c8725e9f" providerId="ADAL" clId="{C6724714-5C29-F84E-B1E3-3D21C0E1852D}" dt="2020-09-18T08:53:28.326" v="57" actId="164"/>
          <ac:spMkLst>
            <pc:docMk/>
            <pc:sldMk cId="2662912877" sldId="522"/>
            <ac:spMk id="44" creationId="{06D6E8D1-E469-784E-814C-0FA20019EDF2}"/>
          </ac:spMkLst>
        </pc:spChg>
        <pc:spChg chg="add mod">
          <ac:chgData name="WINDRIDGE Philip" userId="a20730c1-1805-4191-9c68-6e52c8725e9f" providerId="ADAL" clId="{C6724714-5C29-F84E-B1E3-3D21C0E1852D}" dt="2020-09-18T09:12:56.123" v="1164" actId="1076"/>
          <ac:spMkLst>
            <pc:docMk/>
            <pc:sldMk cId="2662912877" sldId="522"/>
            <ac:spMk id="55" creationId="{CB8B668C-5737-AC4B-BD0F-F38F8DE667EF}"/>
          </ac:spMkLst>
        </pc:spChg>
        <pc:spChg chg="add mod">
          <ac:chgData name="WINDRIDGE Philip" userId="a20730c1-1805-4191-9c68-6e52c8725e9f" providerId="ADAL" clId="{C6724714-5C29-F84E-B1E3-3D21C0E1852D}" dt="2020-09-18T09:11:51.816" v="1146" actId="1035"/>
          <ac:spMkLst>
            <pc:docMk/>
            <pc:sldMk cId="2662912877" sldId="522"/>
            <ac:spMk id="56" creationId="{646C5645-FEB8-0440-8DA4-2464D6EB0938}"/>
          </ac:spMkLst>
        </pc:spChg>
        <pc:spChg chg="add mod">
          <ac:chgData name="WINDRIDGE Philip" userId="a20730c1-1805-4191-9c68-6e52c8725e9f" providerId="ADAL" clId="{C6724714-5C29-F84E-B1E3-3D21C0E1852D}" dt="2020-09-18T09:11:45.448" v="1138" actId="1036"/>
          <ac:spMkLst>
            <pc:docMk/>
            <pc:sldMk cId="2662912877" sldId="522"/>
            <ac:spMk id="57" creationId="{AC49C892-D0FC-9F41-B7F3-B36E70039841}"/>
          </ac:spMkLst>
        </pc:spChg>
        <pc:spChg chg="add mod">
          <ac:chgData name="WINDRIDGE Philip" userId="a20730c1-1805-4191-9c68-6e52c8725e9f" providerId="ADAL" clId="{C6724714-5C29-F84E-B1E3-3D21C0E1852D}" dt="2020-09-18T09:11:39.808" v="1131" actId="1035"/>
          <ac:spMkLst>
            <pc:docMk/>
            <pc:sldMk cId="2662912877" sldId="522"/>
            <ac:spMk id="58" creationId="{05F57029-706F-034F-AED5-18DF098A9F39}"/>
          </ac:spMkLst>
        </pc:spChg>
        <pc:spChg chg="add mod">
          <ac:chgData name="WINDRIDGE Philip" userId="a20730c1-1805-4191-9c68-6e52c8725e9f" providerId="ADAL" clId="{C6724714-5C29-F84E-B1E3-3D21C0E1852D}" dt="2020-09-18T09:17:10.833" v="1201" actId="20577"/>
          <ac:spMkLst>
            <pc:docMk/>
            <pc:sldMk cId="2662912877" sldId="522"/>
            <ac:spMk id="59" creationId="{505993A5-72AF-284C-920A-06E8156619BD}"/>
          </ac:spMkLst>
        </pc:spChg>
        <pc:spChg chg="add mod">
          <ac:chgData name="WINDRIDGE Philip" userId="a20730c1-1805-4191-9c68-6e52c8725e9f" providerId="ADAL" clId="{C6724714-5C29-F84E-B1E3-3D21C0E1852D}" dt="2020-09-18T09:13:09.215" v="1165" actId="1076"/>
          <ac:spMkLst>
            <pc:docMk/>
            <pc:sldMk cId="2662912877" sldId="522"/>
            <ac:spMk id="60" creationId="{527C827A-2FBA-3F49-8AD4-2FC16328DB1A}"/>
          </ac:spMkLst>
        </pc:spChg>
        <pc:spChg chg="add del mod">
          <ac:chgData name="WINDRIDGE Philip" userId="a20730c1-1805-4191-9c68-6e52c8725e9f" providerId="ADAL" clId="{C6724714-5C29-F84E-B1E3-3D21C0E1852D}" dt="2020-09-18T09:13:38.090" v="1170" actId="478"/>
          <ac:spMkLst>
            <pc:docMk/>
            <pc:sldMk cId="2662912877" sldId="522"/>
            <ac:spMk id="61" creationId="{15698F93-F283-0741-8F9F-933B807C7AD5}"/>
          </ac:spMkLst>
        </pc:spChg>
        <pc:spChg chg="add mod">
          <ac:chgData name="WINDRIDGE Philip" userId="a20730c1-1805-4191-9c68-6e52c8725e9f" providerId="ADAL" clId="{C6724714-5C29-F84E-B1E3-3D21C0E1852D}" dt="2020-09-18T09:14:26.453" v="1177" actId="1035"/>
          <ac:spMkLst>
            <pc:docMk/>
            <pc:sldMk cId="2662912877" sldId="522"/>
            <ac:spMk id="62" creationId="{C97AAF1E-4C4A-014D-85FC-B64342FE5B00}"/>
          </ac:spMkLst>
        </pc:spChg>
        <pc:spChg chg="add mod">
          <ac:chgData name="WINDRIDGE Philip" userId="a20730c1-1805-4191-9c68-6e52c8725e9f" providerId="ADAL" clId="{C6724714-5C29-F84E-B1E3-3D21C0E1852D}" dt="2020-09-18T09:14:21.125" v="1175" actId="1036"/>
          <ac:spMkLst>
            <pc:docMk/>
            <pc:sldMk cId="2662912877" sldId="522"/>
            <ac:spMk id="63" creationId="{7CDE4BBC-C62B-EF48-B913-8AA420E14AE1}"/>
          </ac:spMkLst>
        </pc:spChg>
        <pc:grpChg chg="add mod">
          <ac:chgData name="WINDRIDGE Philip" userId="a20730c1-1805-4191-9c68-6e52c8725e9f" providerId="ADAL" clId="{C6724714-5C29-F84E-B1E3-3D21C0E1852D}" dt="2020-09-18T08:53:47.392" v="154" actId="1037"/>
          <ac:grpSpMkLst>
            <pc:docMk/>
            <pc:sldMk cId="2662912877" sldId="522"/>
            <ac:grpSpMk id="5" creationId="{397FE490-85AF-C44B-900C-F32F1B1C0F1B}"/>
          </ac:grpSpMkLst>
        </pc:grpChg>
        <pc:picChg chg="del">
          <ac:chgData name="WINDRIDGE Philip" userId="a20730c1-1805-4191-9c68-6e52c8725e9f" providerId="ADAL" clId="{C6724714-5C29-F84E-B1E3-3D21C0E1852D}" dt="2020-09-18T08:53:51.280" v="155" actId="478"/>
          <ac:picMkLst>
            <pc:docMk/>
            <pc:sldMk cId="2662912877" sldId="522"/>
            <ac:picMk id="4" creationId="{E15B05C0-B46D-0240-B917-8E1EDDCBA011}"/>
          </ac:picMkLst>
        </pc:picChg>
        <pc:cxnChg chg="mod">
          <ac:chgData name="WINDRIDGE Philip" userId="a20730c1-1805-4191-9c68-6e52c8725e9f" providerId="ADAL" clId="{C6724714-5C29-F84E-B1E3-3D21C0E1852D}" dt="2020-09-18T08:53:28.326" v="57" actId="164"/>
          <ac:cxnSpMkLst>
            <pc:docMk/>
            <pc:sldMk cId="2662912877" sldId="522"/>
            <ac:cxnSpMk id="14" creationId="{DE903E63-89B1-6E4C-AAB4-D46A32F31CBB}"/>
          </ac:cxnSpMkLst>
        </pc:cxnChg>
        <pc:cxnChg chg="mod">
          <ac:chgData name="WINDRIDGE Philip" userId="a20730c1-1805-4191-9c68-6e52c8725e9f" providerId="ADAL" clId="{C6724714-5C29-F84E-B1E3-3D21C0E1852D}" dt="2020-09-18T08:53:28.326" v="57" actId="164"/>
          <ac:cxnSpMkLst>
            <pc:docMk/>
            <pc:sldMk cId="2662912877" sldId="522"/>
            <ac:cxnSpMk id="15" creationId="{0AA7AB75-429E-5846-96E1-A4BAD5593A3A}"/>
          </ac:cxnSpMkLst>
        </pc:cxnChg>
        <pc:cxnChg chg="mod">
          <ac:chgData name="WINDRIDGE Philip" userId="a20730c1-1805-4191-9c68-6e52c8725e9f" providerId="ADAL" clId="{C6724714-5C29-F84E-B1E3-3D21C0E1852D}" dt="2020-09-18T08:53:28.326" v="57" actId="164"/>
          <ac:cxnSpMkLst>
            <pc:docMk/>
            <pc:sldMk cId="2662912877" sldId="522"/>
            <ac:cxnSpMk id="19" creationId="{24EC73BC-2E5D-C64F-8665-F30AB206FA96}"/>
          </ac:cxnSpMkLst>
        </pc:cxnChg>
        <pc:cxnChg chg="mod">
          <ac:chgData name="WINDRIDGE Philip" userId="a20730c1-1805-4191-9c68-6e52c8725e9f" providerId="ADAL" clId="{C6724714-5C29-F84E-B1E3-3D21C0E1852D}" dt="2020-09-18T08:53:28.326" v="57" actId="164"/>
          <ac:cxnSpMkLst>
            <pc:docMk/>
            <pc:sldMk cId="2662912877" sldId="522"/>
            <ac:cxnSpMk id="25" creationId="{434B0897-4912-DD49-8F7C-588FED010888}"/>
          </ac:cxnSpMkLst>
        </pc:cxnChg>
        <pc:cxnChg chg="mod">
          <ac:chgData name="WINDRIDGE Philip" userId="a20730c1-1805-4191-9c68-6e52c8725e9f" providerId="ADAL" clId="{C6724714-5C29-F84E-B1E3-3D21C0E1852D}" dt="2020-09-18T08:53:28.326" v="57" actId="164"/>
          <ac:cxnSpMkLst>
            <pc:docMk/>
            <pc:sldMk cId="2662912877" sldId="522"/>
            <ac:cxnSpMk id="26" creationId="{1713DC98-E0E4-D44E-B4F0-69F6B89593A7}"/>
          </ac:cxnSpMkLst>
        </pc:cxnChg>
        <pc:cxnChg chg="mod">
          <ac:chgData name="WINDRIDGE Philip" userId="a20730c1-1805-4191-9c68-6e52c8725e9f" providerId="ADAL" clId="{C6724714-5C29-F84E-B1E3-3D21C0E1852D}" dt="2020-09-18T08:53:28.326" v="57" actId="164"/>
          <ac:cxnSpMkLst>
            <pc:docMk/>
            <pc:sldMk cId="2662912877" sldId="522"/>
            <ac:cxnSpMk id="27" creationId="{7CB9840D-FF45-BD4F-9416-4CA95ADF269A}"/>
          </ac:cxnSpMkLst>
        </pc:cxnChg>
        <pc:cxnChg chg="mod">
          <ac:chgData name="WINDRIDGE Philip" userId="a20730c1-1805-4191-9c68-6e52c8725e9f" providerId="ADAL" clId="{C6724714-5C29-F84E-B1E3-3D21C0E1852D}" dt="2020-09-18T08:53:28.326" v="57" actId="164"/>
          <ac:cxnSpMkLst>
            <pc:docMk/>
            <pc:sldMk cId="2662912877" sldId="522"/>
            <ac:cxnSpMk id="33" creationId="{3F332B5B-AD5A-7C41-87CC-4CBBA7871A33}"/>
          </ac:cxnSpMkLst>
        </pc:cxnChg>
        <pc:cxnChg chg="mod">
          <ac:chgData name="WINDRIDGE Philip" userId="a20730c1-1805-4191-9c68-6e52c8725e9f" providerId="ADAL" clId="{C6724714-5C29-F84E-B1E3-3D21C0E1852D}" dt="2020-09-18T08:53:28.326" v="57" actId="164"/>
          <ac:cxnSpMkLst>
            <pc:docMk/>
            <pc:sldMk cId="2662912877" sldId="522"/>
            <ac:cxnSpMk id="34" creationId="{52DE7B64-7140-134F-9603-CD72C83EDA83}"/>
          </ac:cxnSpMkLst>
        </pc:cxnChg>
        <pc:cxnChg chg="mod">
          <ac:chgData name="WINDRIDGE Philip" userId="a20730c1-1805-4191-9c68-6e52c8725e9f" providerId="ADAL" clId="{C6724714-5C29-F84E-B1E3-3D21C0E1852D}" dt="2020-09-18T08:53:28.326" v="57" actId="164"/>
          <ac:cxnSpMkLst>
            <pc:docMk/>
            <pc:sldMk cId="2662912877" sldId="522"/>
            <ac:cxnSpMk id="45" creationId="{274C56A6-A1EB-1F42-B26A-689855D505EE}"/>
          </ac:cxnSpMkLst>
        </pc:cxnChg>
        <pc:cxnChg chg="mod">
          <ac:chgData name="WINDRIDGE Philip" userId="a20730c1-1805-4191-9c68-6e52c8725e9f" providerId="ADAL" clId="{C6724714-5C29-F84E-B1E3-3D21C0E1852D}" dt="2020-09-18T08:53:28.326" v="57" actId="164"/>
          <ac:cxnSpMkLst>
            <pc:docMk/>
            <pc:sldMk cId="2662912877" sldId="522"/>
            <ac:cxnSpMk id="46" creationId="{D6ABFF37-531A-8A4E-9B30-4091D9D2F296}"/>
          </ac:cxnSpMkLst>
        </pc:cxnChg>
        <pc:cxnChg chg="mod">
          <ac:chgData name="WINDRIDGE Philip" userId="a20730c1-1805-4191-9c68-6e52c8725e9f" providerId="ADAL" clId="{C6724714-5C29-F84E-B1E3-3D21C0E1852D}" dt="2020-09-18T08:53:28.326" v="57" actId="164"/>
          <ac:cxnSpMkLst>
            <pc:docMk/>
            <pc:sldMk cId="2662912877" sldId="522"/>
            <ac:cxnSpMk id="47" creationId="{1CD19451-2A32-9241-8870-B6E2F55B8D0E}"/>
          </ac:cxnSpMkLst>
        </pc:cxnChg>
        <pc:cxnChg chg="mod">
          <ac:chgData name="WINDRIDGE Philip" userId="a20730c1-1805-4191-9c68-6e52c8725e9f" providerId="ADAL" clId="{C6724714-5C29-F84E-B1E3-3D21C0E1852D}" dt="2020-09-18T08:53:28.326" v="57" actId="164"/>
          <ac:cxnSpMkLst>
            <pc:docMk/>
            <pc:sldMk cId="2662912877" sldId="522"/>
            <ac:cxnSpMk id="48" creationId="{F3A8A08A-41B9-CD45-8576-5712718DB8A3}"/>
          </ac:cxnSpMkLst>
        </pc:cxnChg>
        <pc:cxnChg chg="mod">
          <ac:chgData name="WINDRIDGE Philip" userId="a20730c1-1805-4191-9c68-6e52c8725e9f" providerId="ADAL" clId="{C6724714-5C29-F84E-B1E3-3D21C0E1852D}" dt="2020-09-18T08:53:28.326" v="57" actId="164"/>
          <ac:cxnSpMkLst>
            <pc:docMk/>
            <pc:sldMk cId="2662912877" sldId="522"/>
            <ac:cxnSpMk id="49" creationId="{0E76568F-DFC5-FF48-AE40-E5EFDFF20AAB}"/>
          </ac:cxnSpMkLst>
        </pc:cxnChg>
        <pc:cxnChg chg="mod">
          <ac:chgData name="WINDRIDGE Philip" userId="a20730c1-1805-4191-9c68-6e52c8725e9f" providerId="ADAL" clId="{C6724714-5C29-F84E-B1E3-3D21C0E1852D}" dt="2020-09-18T08:53:28.326" v="57" actId="164"/>
          <ac:cxnSpMkLst>
            <pc:docMk/>
            <pc:sldMk cId="2662912877" sldId="522"/>
            <ac:cxnSpMk id="50" creationId="{CF65D86E-0BD3-144F-98C9-0A8C28715B41}"/>
          </ac:cxnSpMkLst>
        </pc:cxnChg>
        <pc:cxnChg chg="mod">
          <ac:chgData name="WINDRIDGE Philip" userId="a20730c1-1805-4191-9c68-6e52c8725e9f" providerId="ADAL" clId="{C6724714-5C29-F84E-B1E3-3D21C0E1852D}" dt="2020-09-18T08:53:28.326" v="57" actId="164"/>
          <ac:cxnSpMkLst>
            <pc:docMk/>
            <pc:sldMk cId="2662912877" sldId="522"/>
            <ac:cxnSpMk id="51" creationId="{6F4FD5B5-286D-C44B-B7D0-1CD69ABA1DC3}"/>
          </ac:cxnSpMkLst>
        </pc:cxnChg>
        <pc:cxnChg chg="mod">
          <ac:chgData name="WINDRIDGE Philip" userId="a20730c1-1805-4191-9c68-6e52c8725e9f" providerId="ADAL" clId="{C6724714-5C29-F84E-B1E3-3D21C0E1852D}" dt="2020-09-18T08:53:28.326" v="57" actId="164"/>
          <ac:cxnSpMkLst>
            <pc:docMk/>
            <pc:sldMk cId="2662912877" sldId="522"/>
            <ac:cxnSpMk id="52" creationId="{3BDA8FFF-A03F-7747-A515-E85C7F1CFA3D}"/>
          </ac:cxnSpMkLst>
        </pc:cxnChg>
        <pc:cxnChg chg="mod">
          <ac:chgData name="WINDRIDGE Philip" userId="a20730c1-1805-4191-9c68-6e52c8725e9f" providerId="ADAL" clId="{C6724714-5C29-F84E-B1E3-3D21C0E1852D}" dt="2020-09-18T08:53:28.326" v="57" actId="164"/>
          <ac:cxnSpMkLst>
            <pc:docMk/>
            <pc:sldMk cId="2662912877" sldId="522"/>
            <ac:cxnSpMk id="53" creationId="{A519734F-2B31-C84B-85A6-5F923808BA66}"/>
          </ac:cxnSpMkLst>
        </pc:cxnChg>
        <pc:cxnChg chg="mod">
          <ac:chgData name="WINDRIDGE Philip" userId="a20730c1-1805-4191-9c68-6e52c8725e9f" providerId="ADAL" clId="{C6724714-5C29-F84E-B1E3-3D21C0E1852D}" dt="2020-09-18T08:53:28.326" v="57" actId="164"/>
          <ac:cxnSpMkLst>
            <pc:docMk/>
            <pc:sldMk cId="2662912877" sldId="522"/>
            <ac:cxnSpMk id="54" creationId="{1725AB8F-AECA-F74A-9B21-CAE769A96D7B}"/>
          </ac:cxnSpMkLst>
        </pc:cxnChg>
      </pc:sldChg>
      <pc:sldChg chg="modSp add mod">
        <pc:chgData name="WINDRIDGE Philip" userId="a20730c1-1805-4191-9c68-6e52c8725e9f" providerId="ADAL" clId="{C6724714-5C29-F84E-B1E3-3D21C0E1852D}" dt="2020-09-18T09:18:29.627" v="1225" actId="20577"/>
        <pc:sldMkLst>
          <pc:docMk/>
          <pc:sldMk cId="2612885815" sldId="523"/>
        </pc:sldMkLst>
        <pc:spChg chg="mod">
          <ac:chgData name="WINDRIDGE Philip" userId="a20730c1-1805-4191-9c68-6e52c8725e9f" providerId="ADAL" clId="{C6724714-5C29-F84E-B1E3-3D21C0E1852D}" dt="2020-09-18T09:18:29.627" v="1225" actId="20577"/>
          <ac:spMkLst>
            <pc:docMk/>
            <pc:sldMk cId="2612885815" sldId="523"/>
            <ac:spMk id="2" creationId="{00000000-0000-0000-0000-000000000000}"/>
          </ac:spMkLst>
        </pc:spChg>
      </pc:sldChg>
      <pc:sldChg chg="addSp delSp modSp add mod">
        <pc:chgData name="WINDRIDGE Philip" userId="a20730c1-1805-4191-9c68-6e52c8725e9f" providerId="ADAL" clId="{C6724714-5C29-F84E-B1E3-3D21C0E1852D}" dt="2020-09-18T09:41:09.033" v="1560" actId="20577"/>
        <pc:sldMkLst>
          <pc:docMk/>
          <pc:sldMk cId="2292500557" sldId="524"/>
        </pc:sldMkLst>
        <pc:spChg chg="mod">
          <ac:chgData name="WINDRIDGE Philip" userId="a20730c1-1805-4191-9c68-6e52c8725e9f" providerId="ADAL" clId="{C6724714-5C29-F84E-B1E3-3D21C0E1852D}" dt="2020-09-18T09:31:54.136" v="1385" actId="20577"/>
          <ac:spMkLst>
            <pc:docMk/>
            <pc:sldMk cId="2292500557" sldId="524"/>
            <ac:spMk id="2" creationId="{00000000-0000-0000-0000-000000000000}"/>
          </ac:spMkLst>
        </pc:spChg>
        <pc:spChg chg="add mod">
          <ac:chgData name="WINDRIDGE Philip" userId="a20730c1-1805-4191-9c68-6e52c8725e9f" providerId="ADAL" clId="{C6724714-5C29-F84E-B1E3-3D21C0E1852D}" dt="2020-09-18T09:35:49.865" v="1426" actId="14100"/>
          <ac:spMkLst>
            <pc:docMk/>
            <pc:sldMk cId="2292500557" sldId="524"/>
            <ac:spMk id="4" creationId="{FABC9C06-69BA-5E42-8062-461B93853FE3}"/>
          </ac:spMkLst>
        </pc:spChg>
        <pc:spChg chg="mod">
          <ac:chgData name="WINDRIDGE Philip" userId="a20730c1-1805-4191-9c68-6e52c8725e9f" providerId="ADAL" clId="{C6724714-5C29-F84E-B1E3-3D21C0E1852D}" dt="2020-09-18T09:41:09.033" v="1560" actId="20577"/>
          <ac:spMkLst>
            <pc:docMk/>
            <pc:sldMk cId="2292500557" sldId="524"/>
            <ac:spMk id="55" creationId="{CB8B668C-5737-AC4B-BD0F-F38F8DE667EF}"/>
          </ac:spMkLst>
        </pc:spChg>
        <pc:spChg chg="del">
          <ac:chgData name="WINDRIDGE Philip" userId="a20730c1-1805-4191-9c68-6e52c8725e9f" providerId="ADAL" clId="{C6724714-5C29-F84E-B1E3-3D21C0E1852D}" dt="2020-09-18T09:31:41.976" v="1378" actId="478"/>
          <ac:spMkLst>
            <pc:docMk/>
            <pc:sldMk cId="2292500557" sldId="524"/>
            <ac:spMk id="56" creationId="{646C5645-FEB8-0440-8DA4-2464D6EB0938}"/>
          </ac:spMkLst>
        </pc:spChg>
        <pc:spChg chg="del">
          <ac:chgData name="WINDRIDGE Philip" userId="a20730c1-1805-4191-9c68-6e52c8725e9f" providerId="ADAL" clId="{C6724714-5C29-F84E-B1E3-3D21C0E1852D}" dt="2020-09-18T09:31:41.976" v="1378" actId="478"/>
          <ac:spMkLst>
            <pc:docMk/>
            <pc:sldMk cId="2292500557" sldId="524"/>
            <ac:spMk id="57" creationId="{AC49C892-D0FC-9F41-B7F3-B36E70039841}"/>
          </ac:spMkLst>
        </pc:spChg>
        <pc:spChg chg="del">
          <ac:chgData name="WINDRIDGE Philip" userId="a20730c1-1805-4191-9c68-6e52c8725e9f" providerId="ADAL" clId="{C6724714-5C29-F84E-B1E3-3D21C0E1852D}" dt="2020-09-18T09:31:41.976" v="1378" actId="478"/>
          <ac:spMkLst>
            <pc:docMk/>
            <pc:sldMk cId="2292500557" sldId="524"/>
            <ac:spMk id="58" creationId="{05F57029-706F-034F-AED5-18DF098A9F39}"/>
          </ac:spMkLst>
        </pc:spChg>
        <pc:spChg chg="del">
          <ac:chgData name="WINDRIDGE Philip" userId="a20730c1-1805-4191-9c68-6e52c8725e9f" providerId="ADAL" clId="{C6724714-5C29-F84E-B1E3-3D21C0E1852D}" dt="2020-09-18T09:31:41.976" v="1378" actId="478"/>
          <ac:spMkLst>
            <pc:docMk/>
            <pc:sldMk cId="2292500557" sldId="524"/>
            <ac:spMk id="59" creationId="{505993A5-72AF-284C-920A-06E8156619BD}"/>
          </ac:spMkLst>
        </pc:spChg>
        <pc:spChg chg="add mod">
          <ac:chgData name="WINDRIDGE Philip" userId="a20730c1-1805-4191-9c68-6e52c8725e9f" providerId="ADAL" clId="{C6724714-5C29-F84E-B1E3-3D21C0E1852D}" dt="2020-09-18T09:36:17.641" v="1438" actId="14100"/>
          <ac:spMkLst>
            <pc:docMk/>
            <pc:sldMk cId="2292500557" sldId="524"/>
            <ac:spMk id="60" creationId="{3A9D9688-9F6B-1844-9437-5ECE11B344D0}"/>
          </ac:spMkLst>
        </pc:spChg>
      </pc:sldChg>
      <pc:sldChg chg="add ord">
        <pc:chgData name="WINDRIDGE Philip" userId="a20730c1-1805-4191-9c68-6e52c8725e9f" providerId="ADAL" clId="{C6724714-5C29-F84E-B1E3-3D21C0E1852D}" dt="2020-09-18T09:39:40.269" v="1530" actId="20578"/>
        <pc:sldMkLst>
          <pc:docMk/>
          <pc:sldMk cId="2683687446" sldId="525"/>
        </pc:sldMkLst>
      </pc:sldChg>
      <pc:sldChg chg="modSp add mod">
        <pc:chgData name="WINDRIDGE Philip" userId="a20730c1-1805-4191-9c68-6e52c8725e9f" providerId="ADAL" clId="{C6724714-5C29-F84E-B1E3-3D21C0E1852D}" dt="2020-09-18T09:40:11.848" v="1538" actId="20577"/>
        <pc:sldMkLst>
          <pc:docMk/>
          <pc:sldMk cId="312475048" sldId="526"/>
        </pc:sldMkLst>
        <pc:spChg chg="mod">
          <ac:chgData name="WINDRIDGE Philip" userId="a20730c1-1805-4191-9c68-6e52c8725e9f" providerId="ADAL" clId="{C6724714-5C29-F84E-B1E3-3D21C0E1852D}" dt="2020-09-18T09:40:11.848" v="1538" actId="20577"/>
          <ac:spMkLst>
            <pc:docMk/>
            <pc:sldMk cId="312475048" sldId="526"/>
            <ac:spMk id="55" creationId="{CB8B668C-5737-AC4B-BD0F-F38F8DE667EF}"/>
          </ac:spMkLst>
        </pc:spChg>
      </pc:sldChg>
      <pc:sldChg chg="modSp add mod">
        <pc:chgData name="WINDRIDGE Philip" userId="a20730c1-1805-4191-9c68-6e52c8725e9f" providerId="ADAL" clId="{C6724714-5C29-F84E-B1E3-3D21C0E1852D}" dt="2020-09-18T09:41:37.691" v="1573" actId="20577"/>
        <pc:sldMkLst>
          <pc:docMk/>
          <pc:sldMk cId="3816955728" sldId="527"/>
        </pc:sldMkLst>
        <pc:spChg chg="mod">
          <ac:chgData name="WINDRIDGE Philip" userId="a20730c1-1805-4191-9c68-6e52c8725e9f" providerId="ADAL" clId="{C6724714-5C29-F84E-B1E3-3D21C0E1852D}" dt="2020-09-18T09:41:37.691" v="1573" actId="20577"/>
          <ac:spMkLst>
            <pc:docMk/>
            <pc:sldMk cId="3816955728" sldId="527"/>
            <ac:spMk id="55" creationId="{CB8B668C-5737-AC4B-BD0F-F38F8DE667EF}"/>
          </ac:spMkLst>
        </pc:spChg>
      </pc:sldChg>
      <pc:sldChg chg="addSp delSp modSp add mod">
        <pc:chgData name="WINDRIDGE Philip" userId="a20730c1-1805-4191-9c68-6e52c8725e9f" providerId="ADAL" clId="{C6724714-5C29-F84E-B1E3-3D21C0E1852D}" dt="2020-09-18T09:46:57.978" v="1749" actId="20577"/>
        <pc:sldMkLst>
          <pc:docMk/>
          <pc:sldMk cId="3461667221" sldId="528"/>
        </pc:sldMkLst>
        <pc:spChg chg="mod">
          <ac:chgData name="WINDRIDGE Philip" userId="a20730c1-1805-4191-9c68-6e52c8725e9f" providerId="ADAL" clId="{C6724714-5C29-F84E-B1E3-3D21C0E1852D}" dt="2020-09-18T09:42:09.439" v="1575" actId="14100"/>
          <ac:spMkLst>
            <pc:docMk/>
            <pc:sldMk cId="3461667221" sldId="528"/>
            <ac:spMk id="4" creationId="{FABC9C06-69BA-5E42-8062-461B93853FE3}"/>
          </ac:spMkLst>
        </pc:spChg>
        <pc:spChg chg="add del mod">
          <ac:chgData name="WINDRIDGE Philip" userId="a20730c1-1805-4191-9c68-6e52c8725e9f" providerId="ADAL" clId="{C6724714-5C29-F84E-B1E3-3D21C0E1852D}" dt="2020-09-18T09:46:57.978" v="1749" actId="20577"/>
          <ac:spMkLst>
            <pc:docMk/>
            <pc:sldMk cId="3461667221" sldId="528"/>
            <ac:spMk id="55" creationId="{CB8B668C-5737-AC4B-BD0F-F38F8DE667EF}"/>
          </ac:spMkLst>
        </pc:spChg>
        <pc:spChg chg="mod">
          <ac:chgData name="WINDRIDGE Philip" userId="a20730c1-1805-4191-9c68-6e52c8725e9f" providerId="ADAL" clId="{C6724714-5C29-F84E-B1E3-3D21C0E1852D}" dt="2020-09-18T09:42:40.646" v="1577" actId="14100"/>
          <ac:spMkLst>
            <pc:docMk/>
            <pc:sldMk cId="3461667221" sldId="528"/>
            <ac:spMk id="60" creationId="{3A9D9688-9F6B-1844-9437-5ECE11B344D0}"/>
          </ac:spMkLst>
        </pc:spChg>
      </pc:sldChg>
      <pc:sldChg chg="add">
        <pc:chgData name="WINDRIDGE Philip" userId="a20730c1-1805-4191-9c68-6e52c8725e9f" providerId="ADAL" clId="{C6724714-5C29-F84E-B1E3-3D21C0E1852D}" dt="2020-09-18T09:45:41.293" v="1658" actId="2890"/>
        <pc:sldMkLst>
          <pc:docMk/>
          <pc:sldMk cId="4251577221" sldId="529"/>
        </pc:sldMkLst>
      </pc:sldChg>
      <pc:sldChg chg="addSp delSp modSp add mod">
        <pc:chgData name="WINDRIDGE Philip" userId="a20730c1-1805-4191-9c68-6e52c8725e9f" providerId="ADAL" clId="{C6724714-5C29-F84E-B1E3-3D21C0E1852D}" dt="2020-09-18T09:50:13.480" v="1786" actId="20577"/>
        <pc:sldMkLst>
          <pc:docMk/>
          <pc:sldMk cId="2122259961" sldId="530"/>
        </pc:sldMkLst>
        <pc:spChg chg="mod">
          <ac:chgData name="WINDRIDGE Philip" userId="a20730c1-1805-4191-9c68-6e52c8725e9f" providerId="ADAL" clId="{C6724714-5C29-F84E-B1E3-3D21C0E1852D}" dt="2020-09-18T09:47:55.019" v="1753" actId="14100"/>
          <ac:spMkLst>
            <pc:docMk/>
            <pc:sldMk cId="2122259961" sldId="530"/>
            <ac:spMk id="4" creationId="{FABC9C06-69BA-5E42-8062-461B93853FE3}"/>
          </ac:spMkLst>
        </pc:spChg>
        <pc:spChg chg="del mod">
          <ac:chgData name="WINDRIDGE Philip" userId="a20730c1-1805-4191-9c68-6e52c8725e9f" providerId="ADAL" clId="{C6724714-5C29-F84E-B1E3-3D21C0E1852D}" dt="2020-09-18T09:49:57.959" v="1772" actId="478"/>
          <ac:spMkLst>
            <pc:docMk/>
            <pc:sldMk cId="2122259961" sldId="530"/>
            <ac:spMk id="55" creationId="{CB8B668C-5737-AC4B-BD0F-F38F8DE667EF}"/>
          </ac:spMkLst>
        </pc:spChg>
        <pc:spChg chg="add mod">
          <ac:chgData name="WINDRIDGE Philip" userId="a20730c1-1805-4191-9c68-6e52c8725e9f" providerId="ADAL" clId="{C6724714-5C29-F84E-B1E3-3D21C0E1852D}" dt="2020-09-18T09:50:13.480" v="1786" actId="20577"/>
          <ac:spMkLst>
            <pc:docMk/>
            <pc:sldMk cId="2122259961" sldId="530"/>
            <ac:spMk id="56" creationId="{3ED63830-72E5-D649-8D89-107C0A3C0114}"/>
          </ac:spMkLst>
        </pc:spChg>
        <pc:spChg chg="mod">
          <ac:chgData name="WINDRIDGE Philip" userId="a20730c1-1805-4191-9c68-6e52c8725e9f" providerId="ADAL" clId="{C6724714-5C29-F84E-B1E3-3D21C0E1852D}" dt="2020-09-18T09:47:39.944" v="1751" actId="14100"/>
          <ac:spMkLst>
            <pc:docMk/>
            <pc:sldMk cId="2122259961" sldId="530"/>
            <ac:spMk id="60" creationId="{3A9D9688-9F6B-1844-9437-5ECE11B344D0}"/>
          </ac:spMkLst>
        </pc:spChg>
      </pc:sldChg>
      <pc:sldChg chg="add">
        <pc:chgData name="WINDRIDGE Philip" userId="a20730c1-1805-4191-9c68-6e52c8725e9f" providerId="ADAL" clId="{C6724714-5C29-F84E-B1E3-3D21C0E1852D}" dt="2020-09-18T09:49:52.903" v="1771" actId="2890"/>
        <pc:sldMkLst>
          <pc:docMk/>
          <pc:sldMk cId="1159449596" sldId="531"/>
        </pc:sldMkLst>
      </pc:sldChg>
      <pc:sldChg chg="addSp modSp add mod modClrScheme chgLayout">
        <pc:chgData name="WINDRIDGE Philip" userId="a20730c1-1805-4191-9c68-6e52c8725e9f" providerId="ADAL" clId="{C6724714-5C29-F84E-B1E3-3D21C0E1852D}" dt="2020-09-18T10:01:29.586" v="2202" actId="1076"/>
        <pc:sldMkLst>
          <pc:docMk/>
          <pc:sldMk cId="1118342373" sldId="532"/>
        </pc:sldMkLst>
        <pc:spChg chg="mod ord">
          <ac:chgData name="WINDRIDGE Philip" userId="a20730c1-1805-4191-9c68-6e52c8725e9f" providerId="ADAL" clId="{C6724714-5C29-F84E-B1E3-3D21C0E1852D}" dt="2020-09-18T09:56:25.876" v="1797" actId="700"/>
          <ac:spMkLst>
            <pc:docMk/>
            <pc:sldMk cId="1118342373" sldId="532"/>
            <ac:spMk id="2" creationId="{F34DC303-00FE-F444-88A6-0E078F0C1139}"/>
          </ac:spMkLst>
        </pc:spChg>
        <pc:spChg chg="add mod ord">
          <ac:chgData name="WINDRIDGE Philip" userId="a20730c1-1805-4191-9c68-6e52c8725e9f" providerId="ADAL" clId="{C6724714-5C29-F84E-B1E3-3D21C0E1852D}" dt="2020-09-18T09:59:01.414" v="2125" actId="20577"/>
          <ac:spMkLst>
            <pc:docMk/>
            <pc:sldMk cId="1118342373" sldId="532"/>
            <ac:spMk id="3" creationId="{CCBD7F45-FACE-F448-AA07-6E5F7180031D}"/>
          </ac:spMkLst>
        </pc:spChg>
        <pc:spChg chg="add mod">
          <ac:chgData name="WINDRIDGE Philip" userId="a20730c1-1805-4191-9c68-6e52c8725e9f" providerId="ADAL" clId="{C6724714-5C29-F84E-B1E3-3D21C0E1852D}" dt="2020-09-18T09:59:50.157" v="2127" actId="1076"/>
          <ac:spMkLst>
            <pc:docMk/>
            <pc:sldMk cId="1118342373" sldId="532"/>
            <ac:spMk id="4" creationId="{0CE5812C-17F2-CF4B-A35F-81A11A1E612C}"/>
          </ac:spMkLst>
        </pc:spChg>
        <pc:spChg chg="add mod">
          <ac:chgData name="WINDRIDGE Philip" userId="a20730c1-1805-4191-9c68-6e52c8725e9f" providerId="ADAL" clId="{C6724714-5C29-F84E-B1E3-3D21C0E1852D}" dt="2020-09-18T10:01:29.586" v="2202" actId="1076"/>
          <ac:spMkLst>
            <pc:docMk/>
            <pc:sldMk cId="1118342373" sldId="532"/>
            <ac:spMk id="5" creationId="{E31EAD57-FF23-ED4D-9A4D-C2D828C61B02}"/>
          </ac:spMkLst>
        </pc:spChg>
      </pc:sldChg>
      <pc:sldChg chg="modSp add del mod">
        <pc:chgData name="WINDRIDGE Philip" userId="a20730c1-1805-4191-9c68-6e52c8725e9f" providerId="ADAL" clId="{C6724714-5C29-F84E-B1E3-3D21C0E1852D}" dt="2020-09-18T11:39:19.464" v="2705" actId="2696"/>
        <pc:sldMkLst>
          <pc:docMk/>
          <pc:sldMk cId="50139194" sldId="533"/>
        </pc:sldMkLst>
        <pc:spChg chg="mod">
          <ac:chgData name="WINDRIDGE Philip" userId="a20730c1-1805-4191-9c68-6e52c8725e9f" providerId="ADAL" clId="{C6724714-5C29-F84E-B1E3-3D21C0E1852D}" dt="2020-09-18T10:22:24.439" v="2233" actId="20577"/>
          <ac:spMkLst>
            <pc:docMk/>
            <pc:sldMk cId="50139194" sldId="533"/>
            <ac:spMk id="2" creationId="{6F2226D1-60A9-4F41-B78A-B3CB4FC31F1A}"/>
          </ac:spMkLst>
        </pc:spChg>
      </pc:sldChg>
      <pc:sldChg chg="addSp delSp modSp add mod">
        <pc:chgData name="WINDRIDGE Philip" userId="a20730c1-1805-4191-9c68-6e52c8725e9f" providerId="ADAL" clId="{C6724714-5C29-F84E-B1E3-3D21C0E1852D}" dt="2020-09-21T07:12:17.127" v="4279" actId="20577"/>
        <pc:sldMkLst>
          <pc:docMk/>
          <pc:sldMk cId="1977378787" sldId="533"/>
        </pc:sldMkLst>
        <pc:spChg chg="mod">
          <ac:chgData name="WINDRIDGE Philip" userId="a20730c1-1805-4191-9c68-6e52c8725e9f" providerId="ADAL" clId="{C6724714-5C29-F84E-B1E3-3D21C0E1852D}" dt="2020-09-18T11:41:38.643" v="2767" actId="207"/>
          <ac:spMkLst>
            <pc:docMk/>
            <pc:sldMk cId="1977378787" sldId="533"/>
            <ac:spMk id="4" creationId="{7DFD3816-BDC4-EB4B-9F6A-243D4008F169}"/>
          </ac:spMkLst>
        </pc:spChg>
        <pc:spChg chg="mod">
          <ac:chgData name="WINDRIDGE Philip" userId="a20730c1-1805-4191-9c68-6e52c8725e9f" providerId="ADAL" clId="{C6724714-5C29-F84E-B1E3-3D21C0E1852D}" dt="2020-09-18T11:40:29.609" v="2713" actId="207"/>
          <ac:spMkLst>
            <pc:docMk/>
            <pc:sldMk cId="1977378787" sldId="533"/>
            <ac:spMk id="5" creationId="{CF08CBDB-CF15-0D4C-9E3E-5D6322DF2E5B}"/>
          </ac:spMkLst>
        </pc:spChg>
        <pc:spChg chg="mod">
          <ac:chgData name="WINDRIDGE Philip" userId="a20730c1-1805-4191-9c68-6e52c8725e9f" providerId="ADAL" clId="{C6724714-5C29-F84E-B1E3-3D21C0E1852D}" dt="2020-09-18T11:45:35.792" v="2838" actId="207"/>
          <ac:spMkLst>
            <pc:docMk/>
            <pc:sldMk cId="1977378787" sldId="533"/>
            <ac:spMk id="6" creationId="{20D6C6FA-304D-A54A-9B71-3855D44C1600}"/>
          </ac:spMkLst>
        </pc:spChg>
        <pc:spChg chg="mod">
          <ac:chgData name="WINDRIDGE Philip" userId="a20730c1-1805-4191-9c68-6e52c8725e9f" providerId="ADAL" clId="{C6724714-5C29-F84E-B1E3-3D21C0E1852D}" dt="2020-09-21T07:11:29.651" v="4233" actId="20577"/>
          <ac:spMkLst>
            <pc:docMk/>
            <pc:sldMk cId="1977378787" sldId="533"/>
            <ac:spMk id="10" creationId="{3E259319-4FA0-C048-988E-8F16106C6C1A}"/>
          </ac:spMkLst>
        </pc:spChg>
        <pc:spChg chg="add mod">
          <ac:chgData name="WINDRIDGE Philip" userId="a20730c1-1805-4191-9c68-6e52c8725e9f" providerId="ADAL" clId="{C6724714-5C29-F84E-B1E3-3D21C0E1852D}" dt="2020-09-18T11:52:46.323" v="3330" actId="1036"/>
          <ac:spMkLst>
            <pc:docMk/>
            <pc:sldMk cId="1977378787" sldId="533"/>
            <ac:spMk id="12" creationId="{4577EAFE-9A7A-6F42-970A-3D18531B7CF2}"/>
          </ac:spMkLst>
        </pc:spChg>
        <pc:spChg chg="add mod">
          <ac:chgData name="WINDRIDGE Philip" userId="a20730c1-1805-4191-9c68-6e52c8725e9f" providerId="ADAL" clId="{C6724714-5C29-F84E-B1E3-3D21C0E1852D}" dt="2020-09-21T07:12:17.127" v="4279" actId="20577"/>
          <ac:spMkLst>
            <pc:docMk/>
            <pc:sldMk cId="1977378787" sldId="533"/>
            <ac:spMk id="14" creationId="{3F872E8B-CCE5-BF40-8B2F-F02E29CC2703}"/>
          </ac:spMkLst>
        </pc:spChg>
        <pc:spChg chg="add del mod">
          <ac:chgData name="WINDRIDGE Philip" userId="a20730c1-1805-4191-9c68-6e52c8725e9f" providerId="ADAL" clId="{C6724714-5C29-F84E-B1E3-3D21C0E1852D}" dt="2020-09-18T11:49:19.152" v="3058" actId="478"/>
          <ac:spMkLst>
            <pc:docMk/>
            <pc:sldMk cId="1977378787" sldId="533"/>
            <ac:spMk id="16" creationId="{934BD159-E965-BF43-8712-BC6FCD7DCE81}"/>
          </ac:spMkLst>
        </pc:spChg>
        <pc:spChg chg="add del mod">
          <ac:chgData name="WINDRIDGE Philip" userId="a20730c1-1805-4191-9c68-6e52c8725e9f" providerId="ADAL" clId="{C6724714-5C29-F84E-B1E3-3D21C0E1852D}" dt="2020-09-18T11:51:45.371" v="3277"/>
          <ac:spMkLst>
            <pc:docMk/>
            <pc:sldMk cId="1977378787" sldId="533"/>
            <ac:spMk id="18" creationId="{3496E326-C979-5249-9CF3-14C52C581054}"/>
          </ac:spMkLst>
        </pc:spChg>
        <pc:spChg chg="add mod">
          <ac:chgData name="WINDRIDGE Philip" userId="a20730c1-1805-4191-9c68-6e52c8725e9f" providerId="ADAL" clId="{C6724714-5C29-F84E-B1E3-3D21C0E1852D}" dt="2020-09-18T11:51:55.658" v="3278"/>
          <ac:spMkLst>
            <pc:docMk/>
            <pc:sldMk cId="1977378787" sldId="533"/>
            <ac:spMk id="19" creationId="{98AA4AB2-4210-2343-B834-45271D47550D}"/>
          </ac:spMkLst>
        </pc:spChg>
        <pc:cxnChg chg="add mod">
          <ac:chgData name="WINDRIDGE Philip" userId="a20730c1-1805-4191-9c68-6e52c8725e9f" providerId="ADAL" clId="{C6724714-5C29-F84E-B1E3-3D21C0E1852D}" dt="2020-09-18T11:52:54.273" v="3331" actId="14100"/>
          <ac:cxnSpMkLst>
            <pc:docMk/>
            <pc:sldMk cId="1977378787" sldId="533"/>
            <ac:cxnSpMk id="8" creationId="{4EBE4172-BAC5-4B43-B51C-29BFA519077C}"/>
          </ac:cxnSpMkLst>
        </pc:cxnChg>
        <pc:cxnChg chg="add mod">
          <ac:chgData name="WINDRIDGE Philip" userId="a20730c1-1805-4191-9c68-6e52c8725e9f" providerId="ADAL" clId="{C6724714-5C29-F84E-B1E3-3D21C0E1852D}" dt="2020-09-18T11:52:59.335" v="3332" actId="14100"/>
          <ac:cxnSpMkLst>
            <pc:docMk/>
            <pc:sldMk cId="1977378787" sldId="533"/>
            <ac:cxnSpMk id="13" creationId="{6C054BA5-D742-A641-A247-30DFB6A026B3}"/>
          </ac:cxnSpMkLst>
        </pc:cxnChg>
        <pc:cxnChg chg="add mod">
          <ac:chgData name="WINDRIDGE Philip" userId="a20730c1-1805-4191-9c68-6e52c8725e9f" providerId="ADAL" clId="{C6724714-5C29-F84E-B1E3-3D21C0E1852D}" dt="2020-09-21T07:12:02.122" v="4238" actId="14100"/>
          <ac:cxnSpMkLst>
            <pc:docMk/>
            <pc:sldMk cId="1977378787" sldId="533"/>
            <ac:cxnSpMk id="15" creationId="{0D8D6939-D4DD-464D-B521-E27CAE936EF1}"/>
          </ac:cxnSpMkLst>
        </pc:cxnChg>
        <pc:cxnChg chg="add del mod">
          <ac:chgData name="WINDRIDGE Philip" userId="a20730c1-1805-4191-9c68-6e52c8725e9f" providerId="ADAL" clId="{C6724714-5C29-F84E-B1E3-3D21C0E1852D}" dt="2020-09-18T11:49:19.152" v="3058" actId="478"/>
          <ac:cxnSpMkLst>
            <pc:docMk/>
            <pc:sldMk cId="1977378787" sldId="533"/>
            <ac:cxnSpMk id="17" creationId="{449837B3-C2A0-9048-ABFF-641EF7EE966F}"/>
          </ac:cxnSpMkLst>
        </pc:cxnChg>
      </pc:sldChg>
      <pc:sldChg chg="add del">
        <pc:chgData name="WINDRIDGE Philip" userId="a20730c1-1805-4191-9c68-6e52c8725e9f" providerId="ADAL" clId="{C6724714-5C29-F84E-B1E3-3D21C0E1852D}" dt="2020-09-18T11:39:14.682" v="2704" actId="2696"/>
        <pc:sldMkLst>
          <pc:docMk/>
          <pc:sldMk cId="422484036" sldId="534"/>
        </pc:sldMkLst>
      </pc:sldChg>
      <pc:sldChg chg="add del">
        <pc:chgData name="WINDRIDGE Philip" userId="a20730c1-1805-4191-9c68-6e52c8725e9f" providerId="ADAL" clId="{C6724714-5C29-F84E-B1E3-3D21C0E1852D}" dt="2020-09-18T12:03:28.083" v="3337" actId="2696"/>
        <pc:sldMkLst>
          <pc:docMk/>
          <pc:sldMk cId="1348560098" sldId="534"/>
        </pc:sldMkLst>
      </pc:sldChg>
      <pc:sldChg chg="add del">
        <pc:chgData name="WINDRIDGE Philip" userId="a20730c1-1805-4191-9c68-6e52c8725e9f" providerId="ADAL" clId="{C6724714-5C29-F84E-B1E3-3D21C0E1852D}" dt="2020-09-18T11:45:04.618" v="2834" actId="2696"/>
        <pc:sldMkLst>
          <pc:docMk/>
          <pc:sldMk cId="1614059608" sldId="534"/>
        </pc:sldMkLst>
      </pc:sldChg>
      <pc:sldChg chg="addSp delSp modSp add mod">
        <pc:chgData name="WINDRIDGE Philip" userId="a20730c1-1805-4191-9c68-6e52c8725e9f" providerId="ADAL" clId="{C6724714-5C29-F84E-B1E3-3D21C0E1852D}" dt="2020-09-18T12:52:59.273" v="3437" actId="20577"/>
        <pc:sldMkLst>
          <pc:docMk/>
          <pc:sldMk cId="1919246656" sldId="535"/>
        </pc:sldMkLst>
        <pc:spChg chg="mod">
          <ac:chgData name="WINDRIDGE Philip" userId="a20730c1-1805-4191-9c68-6e52c8725e9f" providerId="ADAL" clId="{C6724714-5C29-F84E-B1E3-3D21C0E1852D}" dt="2020-09-18T12:52:59.273" v="3437" actId="20577"/>
          <ac:spMkLst>
            <pc:docMk/>
            <pc:sldMk cId="1919246656" sldId="535"/>
            <ac:spMk id="9" creationId="{D932C2B8-03FA-9A47-9950-8A8BD5157705}"/>
          </ac:spMkLst>
        </pc:spChg>
        <pc:spChg chg="del">
          <ac:chgData name="WINDRIDGE Philip" userId="a20730c1-1805-4191-9c68-6e52c8725e9f" providerId="ADAL" clId="{C6724714-5C29-F84E-B1E3-3D21C0E1852D}" dt="2020-09-18T11:53:24.788" v="3334" actId="478"/>
          <ac:spMkLst>
            <pc:docMk/>
            <pc:sldMk cId="1919246656" sldId="535"/>
            <ac:spMk id="10" creationId="{3E259319-4FA0-C048-988E-8F16106C6C1A}"/>
          </ac:spMkLst>
        </pc:spChg>
        <pc:spChg chg="del">
          <ac:chgData name="WINDRIDGE Philip" userId="a20730c1-1805-4191-9c68-6e52c8725e9f" providerId="ADAL" clId="{C6724714-5C29-F84E-B1E3-3D21C0E1852D}" dt="2020-09-18T11:53:24.788" v="3334" actId="478"/>
          <ac:spMkLst>
            <pc:docMk/>
            <pc:sldMk cId="1919246656" sldId="535"/>
            <ac:spMk id="12" creationId="{4577EAFE-9A7A-6F42-970A-3D18531B7CF2}"/>
          </ac:spMkLst>
        </pc:spChg>
        <pc:spChg chg="add mod">
          <ac:chgData name="WINDRIDGE Philip" userId="a20730c1-1805-4191-9c68-6e52c8725e9f" providerId="ADAL" clId="{C6724714-5C29-F84E-B1E3-3D21C0E1852D}" dt="2020-09-18T11:51:31.959" v="3275" actId="20577"/>
          <ac:spMkLst>
            <pc:docMk/>
            <pc:sldMk cId="1919246656" sldId="535"/>
            <ac:spMk id="14" creationId="{D22EF2E8-9763-4441-901C-8046924FC024}"/>
          </ac:spMkLst>
        </pc:spChg>
        <pc:spChg chg="add mod">
          <ac:chgData name="WINDRIDGE Philip" userId="a20730c1-1805-4191-9c68-6e52c8725e9f" providerId="ADAL" clId="{C6724714-5C29-F84E-B1E3-3D21C0E1852D}" dt="2020-09-18T11:53:26.434" v="3335"/>
          <ac:spMkLst>
            <pc:docMk/>
            <pc:sldMk cId="1919246656" sldId="535"/>
            <ac:spMk id="15" creationId="{35D1233C-48B8-A74F-9463-510899A0CFC0}"/>
          </ac:spMkLst>
        </pc:spChg>
        <pc:spChg chg="mod">
          <ac:chgData name="WINDRIDGE Philip" userId="a20730c1-1805-4191-9c68-6e52c8725e9f" providerId="ADAL" clId="{C6724714-5C29-F84E-B1E3-3D21C0E1852D}" dt="2020-09-18T12:46:43.695" v="3430" actId="20577"/>
          <ac:spMkLst>
            <pc:docMk/>
            <pc:sldMk cId="1919246656" sldId="535"/>
            <ac:spMk id="16" creationId="{934BD159-E965-BF43-8712-BC6FCD7DCE81}"/>
          </ac:spMkLst>
        </pc:spChg>
        <pc:spChg chg="add mod">
          <ac:chgData name="WINDRIDGE Philip" userId="a20730c1-1805-4191-9c68-6e52c8725e9f" providerId="ADAL" clId="{C6724714-5C29-F84E-B1E3-3D21C0E1852D}" dt="2020-09-18T11:53:26.434" v="3335"/>
          <ac:spMkLst>
            <pc:docMk/>
            <pc:sldMk cId="1919246656" sldId="535"/>
            <ac:spMk id="19" creationId="{F0350CED-F583-C64F-B6E8-02A5147A06BA}"/>
          </ac:spMkLst>
        </pc:spChg>
        <pc:spChg chg="add mod">
          <ac:chgData name="WINDRIDGE Philip" userId="a20730c1-1805-4191-9c68-6e52c8725e9f" providerId="ADAL" clId="{C6724714-5C29-F84E-B1E3-3D21C0E1852D}" dt="2020-09-18T12:45:56.227" v="3424" actId="14100"/>
          <ac:spMkLst>
            <pc:docMk/>
            <pc:sldMk cId="1919246656" sldId="535"/>
            <ac:spMk id="21" creationId="{1B2AC5FC-60FF-0648-B110-C055D5381D87}"/>
          </ac:spMkLst>
        </pc:spChg>
        <pc:cxnChg chg="del">
          <ac:chgData name="WINDRIDGE Philip" userId="a20730c1-1805-4191-9c68-6e52c8725e9f" providerId="ADAL" clId="{C6724714-5C29-F84E-B1E3-3D21C0E1852D}" dt="2020-09-18T11:53:24.788" v="3334" actId="478"/>
          <ac:cxnSpMkLst>
            <pc:docMk/>
            <pc:sldMk cId="1919246656" sldId="535"/>
            <ac:cxnSpMk id="8" creationId="{4EBE4172-BAC5-4B43-B51C-29BFA519077C}"/>
          </ac:cxnSpMkLst>
        </pc:cxnChg>
        <pc:cxnChg chg="del">
          <ac:chgData name="WINDRIDGE Philip" userId="a20730c1-1805-4191-9c68-6e52c8725e9f" providerId="ADAL" clId="{C6724714-5C29-F84E-B1E3-3D21C0E1852D}" dt="2020-09-18T11:53:24.788" v="3334" actId="478"/>
          <ac:cxnSpMkLst>
            <pc:docMk/>
            <pc:sldMk cId="1919246656" sldId="535"/>
            <ac:cxnSpMk id="13" creationId="{6C054BA5-D742-A641-A247-30DFB6A026B3}"/>
          </ac:cxnSpMkLst>
        </pc:cxnChg>
        <pc:cxnChg chg="mod">
          <ac:chgData name="WINDRIDGE Philip" userId="a20730c1-1805-4191-9c68-6e52c8725e9f" providerId="ADAL" clId="{C6724714-5C29-F84E-B1E3-3D21C0E1852D}" dt="2020-09-18T11:53:36.809" v="3336" actId="1076"/>
          <ac:cxnSpMkLst>
            <pc:docMk/>
            <pc:sldMk cId="1919246656" sldId="535"/>
            <ac:cxnSpMk id="17" creationId="{449837B3-C2A0-9048-ABFF-641EF7EE966F}"/>
          </ac:cxnSpMkLst>
        </pc:cxnChg>
        <pc:cxnChg chg="add mod">
          <ac:chgData name="WINDRIDGE Philip" userId="a20730c1-1805-4191-9c68-6e52c8725e9f" providerId="ADAL" clId="{C6724714-5C29-F84E-B1E3-3D21C0E1852D}" dt="2020-09-18T11:53:26.434" v="3335"/>
          <ac:cxnSpMkLst>
            <pc:docMk/>
            <pc:sldMk cId="1919246656" sldId="535"/>
            <ac:cxnSpMk id="18" creationId="{23E50D7E-62CD-864C-9C35-3D86C548157B}"/>
          </ac:cxnSpMkLst>
        </pc:cxnChg>
        <pc:cxnChg chg="add mod">
          <ac:chgData name="WINDRIDGE Philip" userId="a20730c1-1805-4191-9c68-6e52c8725e9f" providerId="ADAL" clId="{C6724714-5C29-F84E-B1E3-3D21C0E1852D}" dt="2020-09-18T11:53:26.434" v="3335"/>
          <ac:cxnSpMkLst>
            <pc:docMk/>
            <pc:sldMk cId="1919246656" sldId="535"/>
            <ac:cxnSpMk id="20" creationId="{892B8504-EB7C-4944-A962-2E4A94FB7B4F}"/>
          </ac:cxnSpMkLst>
        </pc:cxnChg>
        <pc:cxnChg chg="add mod">
          <ac:chgData name="WINDRIDGE Philip" userId="a20730c1-1805-4191-9c68-6e52c8725e9f" providerId="ADAL" clId="{C6724714-5C29-F84E-B1E3-3D21C0E1852D}" dt="2020-09-18T12:46:17.300" v="3428" actId="14100"/>
          <ac:cxnSpMkLst>
            <pc:docMk/>
            <pc:sldMk cId="1919246656" sldId="535"/>
            <ac:cxnSpMk id="22" creationId="{04671E6E-8E34-5246-ADF9-9D7965CFB321}"/>
          </ac:cxnSpMkLst>
        </pc:cxnChg>
      </pc:sldChg>
      <pc:sldChg chg="addSp delSp modSp add mod">
        <pc:chgData name="WINDRIDGE Philip" userId="a20730c1-1805-4191-9c68-6e52c8725e9f" providerId="ADAL" clId="{C6724714-5C29-F84E-B1E3-3D21C0E1852D}" dt="2020-09-18T13:02:23.763" v="3804" actId="20577"/>
        <pc:sldMkLst>
          <pc:docMk/>
          <pc:sldMk cId="2900392157" sldId="536"/>
        </pc:sldMkLst>
        <pc:spChg chg="mod">
          <ac:chgData name="WINDRIDGE Philip" userId="a20730c1-1805-4191-9c68-6e52c8725e9f" providerId="ADAL" clId="{C6724714-5C29-F84E-B1E3-3D21C0E1852D}" dt="2020-09-18T12:54:21.582" v="3454" actId="207"/>
          <ac:spMkLst>
            <pc:docMk/>
            <pc:sldMk cId="2900392157" sldId="536"/>
            <ac:spMk id="6" creationId="{20D6C6FA-304D-A54A-9B71-3855D44C1600}"/>
          </ac:spMkLst>
        </pc:spChg>
        <pc:spChg chg="mod">
          <ac:chgData name="WINDRIDGE Philip" userId="a20730c1-1805-4191-9c68-6e52c8725e9f" providerId="ADAL" clId="{C6724714-5C29-F84E-B1E3-3D21C0E1852D}" dt="2020-09-18T12:53:23.243" v="3446" actId="20577"/>
          <ac:spMkLst>
            <pc:docMk/>
            <pc:sldMk cId="2900392157" sldId="536"/>
            <ac:spMk id="9" creationId="{D932C2B8-03FA-9A47-9950-8A8BD5157705}"/>
          </ac:spMkLst>
        </pc:spChg>
        <pc:spChg chg="add del">
          <ac:chgData name="WINDRIDGE Philip" userId="a20730c1-1805-4191-9c68-6e52c8725e9f" providerId="ADAL" clId="{C6724714-5C29-F84E-B1E3-3D21C0E1852D}" dt="2020-09-18T12:53:46.408" v="3448" actId="478"/>
          <ac:spMkLst>
            <pc:docMk/>
            <pc:sldMk cId="2900392157" sldId="536"/>
            <ac:spMk id="14" creationId="{D22EF2E8-9763-4441-901C-8046924FC024}"/>
          </ac:spMkLst>
        </pc:spChg>
        <pc:spChg chg="add del">
          <ac:chgData name="WINDRIDGE Philip" userId="a20730c1-1805-4191-9c68-6e52c8725e9f" providerId="ADAL" clId="{C6724714-5C29-F84E-B1E3-3D21C0E1852D}" dt="2020-09-18T12:53:49.916" v="3449" actId="478"/>
          <ac:spMkLst>
            <pc:docMk/>
            <pc:sldMk cId="2900392157" sldId="536"/>
            <ac:spMk id="15" creationId="{35D1233C-48B8-A74F-9463-510899A0CFC0}"/>
          </ac:spMkLst>
        </pc:spChg>
        <pc:spChg chg="add del">
          <ac:chgData name="WINDRIDGE Philip" userId="a20730c1-1805-4191-9c68-6e52c8725e9f" providerId="ADAL" clId="{C6724714-5C29-F84E-B1E3-3D21C0E1852D}" dt="2020-09-18T12:53:49.916" v="3449" actId="478"/>
          <ac:spMkLst>
            <pc:docMk/>
            <pc:sldMk cId="2900392157" sldId="536"/>
            <ac:spMk id="16" creationId="{934BD159-E965-BF43-8712-BC6FCD7DCE81}"/>
          </ac:spMkLst>
        </pc:spChg>
        <pc:spChg chg="add del">
          <ac:chgData name="WINDRIDGE Philip" userId="a20730c1-1805-4191-9c68-6e52c8725e9f" providerId="ADAL" clId="{C6724714-5C29-F84E-B1E3-3D21C0E1852D}" dt="2020-09-18T12:53:49.916" v="3449" actId="478"/>
          <ac:spMkLst>
            <pc:docMk/>
            <pc:sldMk cId="2900392157" sldId="536"/>
            <ac:spMk id="19" creationId="{F0350CED-F583-C64F-B6E8-02A5147A06BA}"/>
          </ac:spMkLst>
        </pc:spChg>
        <pc:spChg chg="add del">
          <ac:chgData name="WINDRIDGE Philip" userId="a20730c1-1805-4191-9c68-6e52c8725e9f" providerId="ADAL" clId="{C6724714-5C29-F84E-B1E3-3D21C0E1852D}" dt="2020-09-18T12:53:49.916" v="3449" actId="478"/>
          <ac:spMkLst>
            <pc:docMk/>
            <pc:sldMk cId="2900392157" sldId="536"/>
            <ac:spMk id="21" creationId="{1B2AC5FC-60FF-0648-B110-C055D5381D87}"/>
          </ac:spMkLst>
        </pc:spChg>
        <pc:spChg chg="add mod">
          <ac:chgData name="WINDRIDGE Philip" userId="a20730c1-1805-4191-9c68-6e52c8725e9f" providerId="ADAL" clId="{C6724714-5C29-F84E-B1E3-3D21C0E1852D}" dt="2020-09-18T13:02:03.015" v="3793" actId="1076"/>
          <ac:spMkLst>
            <pc:docMk/>
            <pc:sldMk cId="2900392157" sldId="536"/>
            <ac:spMk id="23" creationId="{81382288-6678-6942-898B-5C6DACA97B86}"/>
          </ac:spMkLst>
        </pc:spChg>
        <pc:spChg chg="add mod">
          <ac:chgData name="WINDRIDGE Philip" userId="a20730c1-1805-4191-9c68-6e52c8725e9f" providerId="ADAL" clId="{C6724714-5C29-F84E-B1E3-3D21C0E1852D}" dt="2020-09-18T13:01:56.738" v="3792" actId="1076"/>
          <ac:spMkLst>
            <pc:docMk/>
            <pc:sldMk cId="2900392157" sldId="536"/>
            <ac:spMk id="24" creationId="{13625114-8680-034E-ACD4-6405C52DFADF}"/>
          </ac:spMkLst>
        </pc:spChg>
        <pc:spChg chg="add mod">
          <ac:chgData name="WINDRIDGE Philip" userId="a20730c1-1805-4191-9c68-6e52c8725e9f" providerId="ADAL" clId="{C6724714-5C29-F84E-B1E3-3D21C0E1852D}" dt="2020-09-18T13:01:32.577" v="3789" actId="1036"/>
          <ac:spMkLst>
            <pc:docMk/>
            <pc:sldMk cId="2900392157" sldId="536"/>
            <ac:spMk id="25" creationId="{2BD4CEAB-0A08-9846-8EDD-E02046FE5612}"/>
          </ac:spMkLst>
        </pc:spChg>
        <pc:spChg chg="add mod">
          <ac:chgData name="WINDRIDGE Philip" userId="a20730c1-1805-4191-9c68-6e52c8725e9f" providerId="ADAL" clId="{C6724714-5C29-F84E-B1E3-3D21C0E1852D}" dt="2020-09-18T13:01:32.577" v="3789" actId="1036"/>
          <ac:spMkLst>
            <pc:docMk/>
            <pc:sldMk cId="2900392157" sldId="536"/>
            <ac:spMk id="26" creationId="{DFD8E623-2F62-124A-BCC7-D1161354EDDC}"/>
          </ac:spMkLst>
        </pc:spChg>
        <pc:spChg chg="add mod">
          <ac:chgData name="WINDRIDGE Philip" userId="a20730c1-1805-4191-9c68-6e52c8725e9f" providerId="ADAL" clId="{C6724714-5C29-F84E-B1E3-3D21C0E1852D}" dt="2020-09-18T13:01:32.577" v="3789" actId="1036"/>
          <ac:spMkLst>
            <pc:docMk/>
            <pc:sldMk cId="2900392157" sldId="536"/>
            <ac:spMk id="27" creationId="{F12F5010-041D-4944-8A9C-0F4033563B84}"/>
          </ac:spMkLst>
        </pc:spChg>
        <pc:spChg chg="add mod">
          <ac:chgData name="WINDRIDGE Philip" userId="a20730c1-1805-4191-9c68-6e52c8725e9f" providerId="ADAL" clId="{C6724714-5C29-F84E-B1E3-3D21C0E1852D}" dt="2020-09-18T13:02:23.763" v="3804" actId="20577"/>
          <ac:spMkLst>
            <pc:docMk/>
            <pc:sldMk cId="2900392157" sldId="536"/>
            <ac:spMk id="28" creationId="{6B618358-805B-0047-9642-3F29FF39F32E}"/>
          </ac:spMkLst>
        </pc:spChg>
        <pc:cxnChg chg="add del">
          <ac:chgData name="WINDRIDGE Philip" userId="a20730c1-1805-4191-9c68-6e52c8725e9f" providerId="ADAL" clId="{C6724714-5C29-F84E-B1E3-3D21C0E1852D}" dt="2020-09-18T12:53:49.916" v="3449" actId="478"/>
          <ac:cxnSpMkLst>
            <pc:docMk/>
            <pc:sldMk cId="2900392157" sldId="536"/>
            <ac:cxnSpMk id="17" creationId="{449837B3-C2A0-9048-ABFF-641EF7EE966F}"/>
          </ac:cxnSpMkLst>
        </pc:cxnChg>
        <pc:cxnChg chg="add del">
          <ac:chgData name="WINDRIDGE Philip" userId="a20730c1-1805-4191-9c68-6e52c8725e9f" providerId="ADAL" clId="{C6724714-5C29-F84E-B1E3-3D21C0E1852D}" dt="2020-09-18T12:53:49.916" v="3449" actId="478"/>
          <ac:cxnSpMkLst>
            <pc:docMk/>
            <pc:sldMk cId="2900392157" sldId="536"/>
            <ac:cxnSpMk id="18" creationId="{23E50D7E-62CD-864C-9C35-3D86C548157B}"/>
          </ac:cxnSpMkLst>
        </pc:cxnChg>
        <pc:cxnChg chg="add del">
          <ac:chgData name="WINDRIDGE Philip" userId="a20730c1-1805-4191-9c68-6e52c8725e9f" providerId="ADAL" clId="{C6724714-5C29-F84E-B1E3-3D21C0E1852D}" dt="2020-09-18T12:53:49.916" v="3449" actId="478"/>
          <ac:cxnSpMkLst>
            <pc:docMk/>
            <pc:sldMk cId="2900392157" sldId="536"/>
            <ac:cxnSpMk id="20" creationId="{892B8504-EB7C-4944-A962-2E4A94FB7B4F}"/>
          </ac:cxnSpMkLst>
        </pc:cxnChg>
        <pc:cxnChg chg="add del">
          <ac:chgData name="WINDRIDGE Philip" userId="a20730c1-1805-4191-9c68-6e52c8725e9f" providerId="ADAL" clId="{C6724714-5C29-F84E-B1E3-3D21C0E1852D}" dt="2020-09-18T12:53:49.916" v="3449" actId="478"/>
          <ac:cxnSpMkLst>
            <pc:docMk/>
            <pc:sldMk cId="2900392157" sldId="536"/>
            <ac:cxnSpMk id="22" creationId="{04671E6E-8E34-5246-ADF9-9D7965CFB321}"/>
          </ac:cxnSpMkLst>
        </pc:cxnChg>
      </pc:sldChg>
      <pc:sldChg chg="addSp delSp modSp add mod">
        <pc:chgData name="WINDRIDGE Philip" userId="a20730c1-1805-4191-9c68-6e52c8725e9f" providerId="ADAL" clId="{C6724714-5C29-F84E-B1E3-3D21C0E1852D}" dt="2020-09-18T13:14:26.336" v="4133" actId="1035"/>
        <pc:sldMkLst>
          <pc:docMk/>
          <pc:sldMk cId="1584953842" sldId="537"/>
        </pc:sldMkLst>
        <pc:spChg chg="del">
          <ac:chgData name="WINDRIDGE Philip" userId="a20730c1-1805-4191-9c68-6e52c8725e9f" providerId="ADAL" clId="{C6724714-5C29-F84E-B1E3-3D21C0E1852D}" dt="2020-09-18T13:03:38.741" v="3806" actId="478"/>
          <ac:spMkLst>
            <pc:docMk/>
            <pc:sldMk cId="1584953842" sldId="537"/>
            <ac:spMk id="4" creationId="{7DFD3816-BDC4-EB4B-9F6A-243D4008F169}"/>
          </ac:spMkLst>
        </pc:spChg>
        <pc:spChg chg="del">
          <ac:chgData name="WINDRIDGE Philip" userId="a20730c1-1805-4191-9c68-6e52c8725e9f" providerId="ADAL" clId="{C6724714-5C29-F84E-B1E3-3D21C0E1852D}" dt="2020-09-18T13:03:38.741" v="3806" actId="478"/>
          <ac:spMkLst>
            <pc:docMk/>
            <pc:sldMk cId="1584953842" sldId="537"/>
            <ac:spMk id="5" creationId="{CF08CBDB-CF15-0D4C-9E3E-5D6322DF2E5B}"/>
          </ac:spMkLst>
        </pc:spChg>
        <pc:spChg chg="del">
          <ac:chgData name="WINDRIDGE Philip" userId="a20730c1-1805-4191-9c68-6e52c8725e9f" providerId="ADAL" clId="{C6724714-5C29-F84E-B1E3-3D21C0E1852D}" dt="2020-09-18T13:03:38.741" v="3806" actId="478"/>
          <ac:spMkLst>
            <pc:docMk/>
            <pc:sldMk cId="1584953842" sldId="537"/>
            <ac:spMk id="6" creationId="{20D6C6FA-304D-A54A-9B71-3855D44C1600}"/>
          </ac:spMkLst>
        </pc:spChg>
        <pc:spChg chg="mod">
          <ac:chgData name="WINDRIDGE Philip" userId="a20730c1-1805-4191-9c68-6e52c8725e9f" providerId="ADAL" clId="{C6724714-5C29-F84E-B1E3-3D21C0E1852D}" dt="2020-09-18T13:03:47.989" v="3816" actId="20577"/>
          <ac:spMkLst>
            <pc:docMk/>
            <pc:sldMk cId="1584953842" sldId="537"/>
            <ac:spMk id="9" creationId="{D932C2B8-03FA-9A47-9950-8A8BD5157705}"/>
          </ac:spMkLst>
        </pc:spChg>
        <pc:spChg chg="del">
          <ac:chgData name="WINDRIDGE Philip" userId="a20730c1-1805-4191-9c68-6e52c8725e9f" providerId="ADAL" clId="{C6724714-5C29-F84E-B1E3-3D21C0E1852D}" dt="2020-09-18T13:03:38.741" v="3806" actId="478"/>
          <ac:spMkLst>
            <pc:docMk/>
            <pc:sldMk cId="1584953842" sldId="537"/>
            <ac:spMk id="14" creationId="{D22EF2E8-9763-4441-901C-8046924FC024}"/>
          </ac:spMkLst>
        </pc:spChg>
        <pc:spChg chg="add mod">
          <ac:chgData name="WINDRIDGE Philip" userId="a20730c1-1805-4191-9c68-6e52c8725e9f" providerId="ADAL" clId="{C6724714-5C29-F84E-B1E3-3D21C0E1852D}" dt="2020-09-18T13:14:26.336" v="4133" actId="1035"/>
          <ac:spMkLst>
            <pc:docMk/>
            <pc:sldMk cId="1584953842" sldId="537"/>
            <ac:spMk id="15" creationId="{5166B992-93F5-2F47-BD28-98DCAB188064}"/>
          </ac:spMkLst>
        </pc:spChg>
        <pc:spChg chg="mod">
          <ac:chgData name="WINDRIDGE Philip" userId="a20730c1-1805-4191-9c68-6e52c8725e9f" providerId="ADAL" clId="{C6724714-5C29-F84E-B1E3-3D21C0E1852D}" dt="2020-09-18T13:03:59.104" v="3817" actId="1076"/>
          <ac:spMkLst>
            <pc:docMk/>
            <pc:sldMk cId="1584953842" sldId="537"/>
            <ac:spMk id="23" creationId="{81382288-6678-6942-898B-5C6DACA97B86}"/>
          </ac:spMkLst>
        </pc:spChg>
        <pc:spChg chg="mod">
          <ac:chgData name="WINDRIDGE Philip" userId="a20730c1-1805-4191-9c68-6e52c8725e9f" providerId="ADAL" clId="{C6724714-5C29-F84E-B1E3-3D21C0E1852D}" dt="2020-09-18T13:05:04.965" v="3825" actId="207"/>
          <ac:spMkLst>
            <pc:docMk/>
            <pc:sldMk cId="1584953842" sldId="537"/>
            <ac:spMk id="24" creationId="{13625114-8680-034E-ACD4-6405C52DFADF}"/>
          </ac:spMkLst>
        </pc:spChg>
        <pc:spChg chg="mod">
          <ac:chgData name="WINDRIDGE Philip" userId="a20730c1-1805-4191-9c68-6e52c8725e9f" providerId="ADAL" clId="{C6724714-5C29-F84E-B1E3-3D21C0E1852D}" dt="2020-09-18T13:03:59.104" v="3817" actId="1076"/>
          <ac:spMkLst>
            <pc:docMk/>
            <pc:sldMk cId="1584953842" sldId="537"/>
            <ac:spMk id="25" creationId="{2BD4CEAB-0A08-9846-8EDD-E02046FE5612}"/>
          </ac:spMkLst>
        </pc:spChg>
        <pc:spChg chg="mod">
          <ac:chgData name="WINDRIDGE Philip" userId="a20730c1-1805-4191-9c68-6e52c8725e9f" providerId="ADAL" clId="{C6724714-5C29-F84E-B1E3-3D21C0E1852D}" dt="2020-09-18T13:05:04.965" v="3825" actId="207"/>
          <ac:spMkLst>
            <pc:docMk/>
            <pc:sldMk cId="1584953842" sldId="537"/>
            <ac:spMk id="26" creationId="{DFD8E623-2F62-124A-BCC7-D1161354EDDC}"/>
          </ac:spMkLst>
        </pc:spChg>
        <pc:spChg chg="mod">
          <ac:chgData name="WINDRIDGE Philip" userId="a20730c1-1805-4191-9c68-6e52c8725e9f" providerId="ADAL" clId="{C6724714-5C29-F84E-B1E3-3D21C0E1852D}" dt="2020-09-18T13:05:04.965" v="3825" actId="207"/>
          <ac:spMkLst>
            <pc:docMk/>
            <pc:sldMk cId="1584953842" sldId="537"/>
            <ac:spMk id="27" creationId="{F12F5010-041D-4944-8A9C-0F4033563B84}"/>
          </ac:spMkLst>
        </pc:spChg>
        <pc:spChg chg="mod">
          <ac:chgData name="WINDRIDGE Philip" userId="a20730c1-1805-4191-9c68-6e52c8725e9f" providerId="ADAL" clId="{C6724714-5C29-F84E-B1E3-3D21C0E1852D}" dt="2020-09-18T13:05:04.965" v="3825" actId="207"/>
          <ac:spMkLst>
            <pc:docMk/>
            <pc:sldMk cId="1584953842" sldId="537"/>
            <ac:spMk id="28" creationId="{6B618358-805B-0047-9642-3F29FF39F32E}"/>
          </ac:spMkLst>
        </pc:spChg>
      </pc:sldChg>
      <pc:sldChg chg="addSp modSp add mod">
        <pc:chgData name="WINDRIDGE Philip" userId="a20730c1-1805-4191-9c68-6e52c8725e9f" providerId="ADAL" clId="{C6724714-5C29-F84E-B1E3-3D21C0E1852D}" dt="2020-09-18T13:12:56.450" v="4047" actId="20577"/>
        <pc:sldMkLst>
          <pc:docMk/>
          <pc:sldMk cId="2027285288" sldId="538"/>
        </pc:sldMkLst>
        <pc:spChg chg="add mod">
          <ac:chgData name="WINDRIDGE Philip" userId="a20730c1-1805-4191-9c68-6e52c8725e9f" providerId="ADAL" clId="{C6724714-5C29-F84E-B1E3-3D21C0E1852D}" dt="2020-09-18T13:12:34.881" v="3998" actId="1076"/>
          <ac:spMkLst>
            <pc:docMk/>
            <pc:sldMk cId="2027285288" sldId="538"/>
            <ac:spMk id="11" creationId="{075AA157-FD2E-3D4D-A544-D0FC904521D8}"/>
          </ac:spMkLst>
        </pc:spChg>
        <pc:spChg chg="add mod">
          <ac:chgData name="WINDRIDGE Philip" userId="a20730c1-1805-4191-9c68-6e52c8725e9f" providerId="ADAL" clId="{C6724714-5C29-F84E-B1E3-3D21C0E1852D}" dt="2020-09-18T13:12:56.450" v="4047" actId="20577"/>
          <ac:spMkLst>
            <pc:docMk/>
            <pc:sldMk cId="2027285288" sldId="538"/>
            <ac:spMk id="12" creationId="{41F3C46F-B1E7-7341-81EE-60949EE1A9C3}"/>
          </ac:spMkLst>
        </pc:spChg>
        <pc:spChg chg="mod">
          <ac:chgData name="WINDRIDGE Philip" userId="a20730c1-1805-4191-9c68-6e52c8725e9f" providerId="ADAL" clId="{C6724714-5C29-F84E-B1E3-3D21C0E1852D}" dt="2020-09-18T13:08:01.513" v="3933" actId="20577"/>
          <ac:spMkLst>
            <pc:docMk/>
            <pc:sldMk cId="2027285288" sldId="538"/>
            <ac:spMk id="15" creationId="{5166B992-93F5-2F47-BD28-98DCAB188064}"/>
          </ac:spMkLst>
        </pc:spChg>
        <pc:spChg chg="mod">
          <ac:chgData name="WINDRIDGE Philip" userId="a20730c1-1805-4191-9c68-6e52c8725e9f" providerId="ADAL" clId="{C6724714-5C29-F84E-B1E3-3D21C0E1852D}" dt="2020-09-18T13:07:46.369" v="3898" actId="207"/>
          <ac:spMkLst>
            <pc:docMk/>
            <pc:sldMk cId="2027285288" sldId="538"/>
            <ac:spMk id="23" creationId="{81382288-6678-6942-898B-5C6DACA97B86}"/>
          </ac:spMkLst>
        </pc:spChg>
        <pc:spChg chg="mod">
          <ac:chgData name="WINDRIDGE Philip" userId="a20730c1-1805-4191-9c68-6e52c8725e9f" providerId="ADAL" clId="{C6724714-5C29-F84E-B1E3-3D21C0E1852D}" dt="2020-09-18T13:11:38.964" v="3947" actId="207"/>
          <ac:spMkLst>
            <pc:docMk/>
            <pc:sldMk cId="2027285288" sldId="538"/>
            <ac:spMk id="24" creationId="{13625114-8680-034E-ACD4-6405C52DFADF}"/>
          </ac:spMkLst>
        </pc:spChg>
        <pc:spChg chg="mod">
          <ac:chgData name="WINDRIDGE Philip" userId="a20730c1-1805-4191-9c68-6e52c8725e9f" providerId="ADAL" clId="{C6724714-5C29-F84E-B1E3-3D21C0E1852D}" dt="2020-09-18T13:07:46.369" v="3898" actId="207"/>
          <ac:spMkLst>
            <pc:docMk/>
            <pc:sldMk cId="2027285288" sldId="538"/>
            <ac:spMk id="25" creationId="{2BD4CEAB-0A08-9846-8EDD-E02046FE5612}"/>
          </ac:spMkLst>
        </pc:spChg>
        <pc:spChg chg="mod">
          <ac:chgData name="WINDRIDGE Philip" userId="a20730c1-1805-4191-9c68-6e52c8725e9f" providerId="ADAL" clId="{C6724714-5C29-F84E-B1E3-3D21C0E1852D}" dt="2020-09-18T13:11:12.913" v="3944" actId="207"/>
          <ac:spMkLst>
            <pc:docMk/>
            <pc:sldMk cId="2027285288" sldId="538"/>
            <ac:spMk id="26" creationId="{DFD8E623-2F62-124A-BCC7-D1161354EDDC}"/>
          </ac:spMkLst>
        </pc:spChg>
        <pc:spChg chg="mod">
          <ac:chgData name="WINDRIDGE Philip" userId="a20730c1-1805-4191-9c68-6e52c8725e9f" providerId="ADAL" clId="{C6724714-5C29-F84E-B1E3-3D21C0E1852D}" dt="2020-09-18T13:11:21.032" v="3945" actId="207"/>
          <ac:spMkLst>
            <pc:docMk/>
            <pc:sldMk cId="2027285288" sldId="538"/>
            <ac:spMk id="27" creationId="{F12F5010-041D-4944-8A9C-0F4033563B84}"/>
          </ac:spMkLst>
        </pc:spChg>
        <pc:spChg chg="mod">
          <ac:chgData name="WINDRIDGE Philip" userId="a20730c1-1805-4191-9c68-6e52c8725e9f" providerId="ADAL" clId="{C6724714-5C29-F84E-B1E3-3D21C0E1852D}" dt="2020-09-18T13:11:30.347" v="3946" actId="207"/>
          <ac:spMkLst>
            <pc:docMk/>
            <pc:sldMk cId="2027285288" sldId="538"/>
            <ac:spMk id="28" creationId="{6B618358-805B-0047-9642-3F29FF39F32E}"/>
          </ac:spMkLst>
        </pc:spChg>
      </pc:sldChg>
      <pc:sldChg chg="modSp add mod">
        <pc:chgData name="WINDRIDGE Philip" userId="a20730c1-1805-4191-9c68-6e52c8725e9f" providerId="ADAL" clId="{C6724714-5C29-F84E-B1E3-3D21C0E1852D}" dt="2020-09-18T13:25:44.775" v="4220" actId="20577"/>
        <pc:sldMkLst>
          <pc:docMk/>
          <pc:sldMk cId="1100364563" sldId="539"/>
        </pc:sldMkLst>
        <pc:spChg chg="mod">
          <ac:chgData name="WINDRIDGE Philip" userId="a20730c1-1805-4191-9c68-6e52c8725e9f" providerId="ADAL" clId="{C6724714-5C29-F84E-B1E3-3D21C0E1852D}" dt="2020-09-18T13:23:50.057" v="4143" actId="20577"/>
          <ac:spMkLst>
            <pc:docMk/>
            <pc:sldMk cId="1100364563" sldId="539"/>
            <ac:spMk id="2" creationId="{D519AFAD-057B-CD4E-AB15-3571487DEBE0}"/>
          </ac:spMkLst>
        </pc:spChg>
        <pc:spChg chg="mod">
          <ac:chgData name="WINDRIDGE Philip" userId="a20730c1-1805-4191-9c68-6e52c8725e9f" providerId="ADAL" clId="{C6724714-5C29-F84E-B1E3-3D21C0E1852D}" dt="2020-09-18T13:25:44.775" v="4220" actId="20577"/>
          <ac:spMkLst>
            <pc:docMk/>
            <pc:sldMk cId="1100364563" sldId="539"/>
            <ac:spMk id="3" creationId="{FB378E9F-C9AC-D740-9A53-F71E183DC9FA}"/>
          </ac:spMkLst>
        </pc:spChg>
      </pc:sldChg>
    </pc:docChg>
  </pc:docChgLst>
  <pc:docChgLst>
    <pc:chgData name="WINDRIDGE Philip" userId="a20730c1-1805-4191-9c68-6e52c8725e9f" providerId="ADAL" clId="{9C06326C-BEA5-9446-8B5D-EC8FD26AA146}"/>
    <pc:docChg chg="undo redo custSel addSld delSld modSld sldOrd">
      <pc:chgData name="WINDRIDGE Philip" userId="a20730c1-1805-4191-9c68-6e52c8725e9f" providerId="ADAL" clId="{9C06326C-BEA5-9446-8B5D-EC8FD26AA146}" dt="2020-09-10T13:34:57.251" v="8755" actId="20577"/>
      <pc:docMkLst>
        <pc:docMk/>
      </pc:docMkLst>
      <pc:sldChg chg="add">
        <pc:chgData name="WINDRIDGE Philip" userId="a20730c1-1805-4191-9c68-6e52c8725e9f" providerId="ADAL" clId="{9C06326C-BEA5-9446-8B5D-EC8FD26AA146}" dt="2020-09-07T15:12:56.875" v="31"/>
        <pc:sldMkLst>
          <pc:docMk/>
          <pc:sldMk cId="939059386" sldId="256"/>
        </pc:sldMkLst>
      </pc:sldChg>
      <pc:sldChg chg="del">
        <pc:chgData name="WINDRIDGE Philip" userId="a20730c1-1805-4191-9c68-6e52c8725e9f" providerId="ADAL" clId="{9C06326C-BEA5-9446-8B5D-EC8FD26AA146}" dt="2020-09-07T15:12:29.690" v="0" actId="2696"/>
        <pc:sldMkLst>
          <pc:docMk/>
          <pc:sldMk cId="1752996856" sldId="256"/>
        </pc:sldMkLst>
      </pc:sldChg>
      <pc:sldChg chg="del">
        <pc:chgData name="WINDRIDGE Philip" userId="a20730c1-1805-4191-9c68-6e52c8725e9f" providerId="ADAL" clId="{9C06326C-BEA5-9446-8B5D-EC8FD26AA146}" dt="2020-09-07T15:12:29.709" v="1" actId="2696"/>
        <pc:sldMkLst>
          <pc:docMk/>
          <pc:sldMk cId="2642107847" sldId="257"/>
        </pc:sldMkLst>
      </pc:sldChg>
      <pc:sldChg chg="addSp modSp add mod">
        <pc:chgData name="WINDRIDGE Philip" userId="a20730c1-1805-4191-9c68-6e52c8725e9f" providerId="ADAL" clId="{9C06326C-BEA5-9446-8B5D-EC8FD26AA146}" dt="2020-09-10T06:59:06.308" v="3254" actId="14100"/>
        <pc:sldMkLst>
          <pc:docMk/>
          <pc:sldMk cId="2768523318" sldId="257"/>
        </pc:sldMkLst>
        <pc:spChg chg="mod">
          <ac:chgData name="WINDRIDGE Philip" userId="a20730c1-1805-4191-9c68-6e52c8725e9f" providerId="ADAL" clId="{9C06326C-BEA5-9446-8B5D-EC8FD26AA146}" dt="2020-09-09T14:47:14.736" v="2882" actId="20577"/>
          <ac:spMkLst>
            <pc:docMk/>
            <pc:sldMk cId="2768523318" sldId="257"/>
            <ac:spMk id="3" creationId="{918DD354-6146-F244-82E9-6CA6757A14FB}"/>
          </ac:spMkLst>
        </pc:spChg>
        <pc:spChg chg="mod">
          <ac:chgData name="WINDRIDGE Philip" userId="a20730c1-1805-4191-9c68-6e52c8725e9f" providerId="ADAL" clId="{9C06326C-BEA5-9446-8B5D-EC8FD26AA146}" dt="2020-09-07T15:12:56.875" v="31"/>
          <ac:spMkLst>
            <pc:docMk/>
            <pc:sldMk cId="2768523318" sldId="257"/>
            <ac:spMk id="4" creationId="{C81207FE-C988-5D4A-8CDF-4F72C3604B95}"/>
          </ac:spMkLst>
        </pc:spChg>
        <pc:spChg chg="mod">
          <ac:chgData name="WINDRIDGE Philip" userId="a20730c1-1805-4191-9c68-6e52c8725e9f" providerId="ADAL" clId="{9C06326C-BEA5-9446-8B5D-EC8FD26AA146}" dt="2020-09-07T15:12:56.875" v="31"/>
          <ac:spMkLst>
            <pc:docMk/>
            <pc:sldMk cId="2768523318" sldId="257"/>
            <ac:spMk id="5" creationId="{0E011AF6-2938-3748-BE02-9C47CFD3FE23}"/>
          </ac:spMkLst>
        </pc:spChg>
        <pc:spChg chg="add mod">
          <ac:chgData name="WINDRIDGE Philip" userId="a20730c1-1805-4191-9c68-6e52c8725e9f" providerId="ADAL" clId="{9C06326C-BEA5-9446-8B5D-EC8FD26AA146}" dt="2020-09-10T06:59:06.308" v="3254" actId="14100"/>
          <ac:spMkLst>
            <pc:docMk/>
            <pc:sldMk cId="2768523318" sldId="257"/>
            <ac:spMk id="6" creationId="{E255A438-1BCF-4640-85C2-C8E3E9269382}"/>
          </ac:spMkLst>
        </pc:spChg>
      </pc:sldChg>
      <pc:sldChg chg="modSp add mod">
        <pc:chgData name="WINDRIDGE Philip" userId="a20730c1-1805-4191-9c68-6e52c8725e9f" providerId="ADAL" clId="{9C06326C-BEA5-9446-8B5D-EC8FD26AA146}" dt="2020-09-10T13:34:57.251" v="8755" actId="20577"/>
        <pc:sldMkLst>
          <pc:docMk/>
          <pc:sldMk cId="326861300" sldId="258"/>
        </pc:sldMkLst>
        <pc:spChg chg="mod">
          <ac:chgData name="WINDRIDGE Philip" userId="a20730c1-1805-4191-9c68-6e52c8725e9f" providerId="ADAL" clId="{9C06326C-BEA5-9446-8B5D-EC8FD26AA146}" dt="2020-09-10T13:34:57.251" v="8755" actId="20577"/>
          <ac:spMkLst>
            <pc:docMk/>
            <pc:sldMk cId="326861300" sldId="258"/>
            <ac:spMk id="3" creationId="{F6335E5B-F5A1-AD43-8CCF-5A3F4F99F701}"/>
          </ac:spMkLst>
        </pc:spChg>
        <pc:spChg chg="mod">
          <ac:chgData name="WINDRIDGE Philip" userId="a20730c1-1805-4191-9c68-6e52c8725e9f" providerId="ADAL" clId="{9C06326C-BEA5-9446-8B5D-EC8FD26AA146}" dt="2020-09-07T15:12:56.875" v="31"/>
          <ac:spMkLst>
            <pc:docMk/>
            <pc:sldMk cId="326861300" sldId="258"/>
            <ac:spMk id="4" creationId="{F6C658D3-DEC3-4D41-8EC2-15DD92815BA3}"/>
          </ac:spMkLst>
        </pc:spChg>
        <pc:spChg chg="mod">
          <ac:chgData name="WINDRIDGE Philip" userId="a20730c1-1805-4191-9c68-6e52c8725e9f" providerId="ADAL" clId="{9C06326C-BEA5-9446-8B5D-EC8FD26AA146}" dt="2020-09-07T15:12:56.875" v="31"/>
          <ac:spMkLst>
            <pc:docMk/>
            <pc:sldMk cId="326861300" sldId="258"/>
            <ac:spMk id="5" creationId="{C43850E0-3218-4041-AEDF-1F0C5A34E004}"/>
          </ac:spMkLst>
        </pc:spChg>
      </pc:sldChg>
      <pc:sldChg chg="del">
        <pc:chgData name="WINDRIDGE Philip" userId="a20730c1-1805-4191-9c68-6e52c8725e9f" providerId="ADAL" clId="{9C06326C-BEA5-9446-8B5D-EC8FD26AA146}" dt="2020-09-07T15:12:30.156" v="29" actId="2696"/>
        <pc:sldMkLst>
          <pc:docMk/>
          <pc:sldMk cId="3241139298" sldId="258"/>
        </pc:sldMkLst>
      </pc:sldChg>
      <pc:sldChg chg="del">
        <pc:chgData name="WINDRIDGE Philip" userId="a20730c1-1805-4191-9c68-6e52c8725e9f" providerId="ADAL" clId="{9C06326C-BEA5-9446-8B5D-EC8FD26AA146}" dt="2020-09-07T15:12:30.163" v="30" actId="2696"/>
        <pc:sldMkLst>
          <pc:docMk/>
          <pc:sldMk cId="2886372259" sldId="259"/>
        </pc:sldMkLst>
      </pc:sldChg>
      <pc:sldChg chg="modSp add">
        <pc:chgData name="WINDRIDGE Philip" userId="a20730c1-1805-4191-9c68-6e52c8725e9f" providerId="ADAL" clId="{9C06326C-BEA5-9446-8B5D-EC8FD26AA146}" dt="2020-09-07T15:12:56.875" v="31"/>
        <pc:sldMkLst>
          <pc:docMk/>
          <pc:sldMk cId="4248272586" sldId="259"/>
        </pc:sldMkLst>
        <pc:spChg chg="mod">
          <ac:chgData name="WINDRIDGE Philip" userId="a20730c1-1805-4191-9c68-6e52c8725e9f" providerId="ADAL" clId="{9C06326C-BEA5-9446-8B5D-EC8FD26AA146}" dt="2020-09-07T15:12:56.875" v="31"/>
          <ac:spMkLst>
            <pc:docMk/>
            <pc:sldMk cId="4248272586" sldId="259"/>
            <ac:spMk id="4" creationId="{90309BC8-D95C-7240-A14B-5A952E227585}"/>
          </ac:spMkLst>
        </pc:spChg>
        <pc:spChg chg="mod">
          <ac:chgData name="WINDRIDGE Philip" userId="a20730c1-1805-4191-9c68-6e52c8725e9f" providerId="ADAL" clId="{9C06326C-BEA5-9446-8B5D-EC8FD26AA146}" dt="2020-09-07T15:12:56.875" v="31"/>
          <ac:spMkLst>
            <pc:docMk/>
            <pc:sldMk cId="4248272586" sldId="259"/>
            <ac:spMk id="5" creationId="{5D29342B-937D-7540-83EC-F31C864F6A23}"/>
          </ac:spMkLst>
        </pc:spChg>
      </pc:sldChg>
      <pc:sldChg chg="del">
        <pc:chgData name="WINDRIDGE Philip" userId="a20730c1-1805-4191-9c68-6e52c8725e9f" providerId="ADAL" clId="{9C06326C-BEA5-9446-8B5D-EC8FD26AA146}" dt="2020-09-07T15:12:29.732" v="2" actId="2696"/>
        <pc:sldMkLst>
          <pc:docMk/>
          <pc:sldMk cId="3954909421" sldId="260"/>
        </pc:sldMkLst>
      </pc:sldChg>
      <pc:sldChg chg="del">
        <pc:chgData name="WINDRIDGE Philip" userId="a20730c1-1805-4191-9c68-6e52c8725e9f" providerId="ADAL" clId="{9C06326C-BEA5-9446-8B5D-EC8FD26AA146}" dt="2020-09-07T15:12:29.755" v="3" actId="2696"/>
        <pc:sldMkLst>
          <pc:docMk/>
          <pc:sldMk cId="248875421" sldId="261"/>
        </pc:sldMkLst>
      </pc:sldChg>
      <pc:sldChg chg="del">
        <pc:chgData name="WINDRIDGE Philip" userId="a20730c1-1805-4191-9c68-6e52c8725e9f" providerId="ADAL" clId="{9C06326C-BEA5-9446-8B5D-EC8FD26AA146}" dt="2020-09-07T15:12:29.779" v="4" actId="2696"/>
        <pc:sldMkLst>
          <pc:docMk/>
          <pc:sldMk cId="3669247278" sldId="262"/>
        </pc:sldMkLst>
      </pc:sldChg>
      <pc:sldChg chg="del">
        <pc:chgData name="WINDRIDGE Philip" userId="a20730c1-1805-4191-9c68-6e52c8725e9f" providerId="ADAL" clId="{9C06326C-BEA5-9446-8B5D-EC8FD26AA146}" dt="2020-09-07T15:12:29.794" v="5" actId="2696"/>
        <pc:sldMkLst>
          <pc:docMk/>
          <pc:sldMk cId="2193005939" sldId="263"/>
        </pc:sldMkLst>
      </pc:sldChg>
      <pc:sldChg chg="del">
        <pc:chgData name="WINDRIDGE Philip" userId="a20730c1-1805-4191-9c68-6e52c8725e9f" providerId="ADAL" clId="{9C06326C-BEA5-9446-8B5D-EC8FD26AA146}" dt="2020-09-07T15:12:30.084" v="23" actId="2696"/>
        <pc:sldMkLst>
          <pc:docMk/>
          <pc:sldMk cId="336866426" sldId="264"/>
        </pc:sldMkLst>
      </pc:sldChg>
      <pc:sldChg chg="del">
        <pc:chgData name="WINDRIDGE Philip" userId="a20730c1-1805-4191-9c68-6e52c8725e9f" providerId="ADAL" clId="{9C06326C-BEA5-9446-8B5D-EC8FD26AA146}" dt="2020-09-07T15:12:29.810" v="6" actId="2696"/>
        <pc:sldMkLst>
          <pc:docMk/>
          <pc:sldMk cId="168165449" sldId="265"/>
        </pc:sldMkLst>
      </pc:sldChg>
      <pc:sldChg chg="del">
        <pc:chgData name="WINDRIDGE Philip" userId="a20730c1-1805-4191-9c68-6e52c8725e9f" providerId="ADAL" clId="{9C06326C-BEA5-9446-8B5D-EC8FD26AA146}" dt="2020-09-07T15:12:29.839" v="8" actId="2696"/>
        <pc:sldMkLst>
          <pc:docMk/>
          <pc:sldMk cId="2633251799" sldId="267"/>
        </pc:sldMkLst>
      </pc:sldChg>
      <pc:sldChg chg="del">
        <pc:chgData name="WINDRIDGE Philip" userId="a20730c1-1805-4191-9c68-6e52c8725e9f" providerId="ADAL" clId="{9C06326C-BEA5-9446-8B5D-EC8FD26AA146}" dt="2020-09-07T15:12:29.895" v="12" actId="2696"/>
        <pc:sldMkLst>
          <pc:docMk/>
          <pc:sldMk cId="1851779390" sldId="269"/>
        </pc:sldMkLst>
      </pc:sldChg>
      <pc:sldChg chg="del">
        <pc:chgData name="WINDRIDGE Philip" userId="a20730c1-1805-4191-9c68-6e52c8725e9f" providerId="ADAL" clId="{9C06326C-BEA5-9446-8B5D-EC8FD26AA146}" dt="2020-09-07T15:12:29.881" v="11" actId="2696"/>
        <pc:sldMkLst>
          <pc:docMk/>
          <pc:sldMk cId="2051769681" sldId="270"/>
        </pc:sldMkLst>
      </pc:sldChg>
      <pc:sldChg chg="del">
        <pc:chgData name="WINDRIDGE Philip" userId="a20730c1-1805-4191-9c68-6e52c8725e9f" providerId="ADAL" clId="{9C06326C-BEA5-9446-8B5D-EC8FD26AA146}" dt="2020-09-07T15:12:29.825" v="7" actId="2696"/>
        <pc:sldMkLst>
          <pc:docMk/>
          <pc:sldMk cId="475347825" sldId="271"/>
        </pc:sldMkLst>
      </pc:sldChg>
      <pc:sldChg chg="del">
        <pc:chgData name="WINDRIDGE Philip" userId="a20730c1-1805-4191-9c68-6e52c8725e9f" providerId="ADAL" clId="{9C06326C-BEA5-9446-8B5D-EC8FD26AA146}" dt="2020-09-07T15:12:29.909" v="13" actId="2696"/>
        <pc:sldMkLst>
          <pc:docMk/>
          <pc:sldMk cId="2259240602" sldId="272"/>
        </pc:sldMkLst>
      </pc:sldChg>
      <pc:sldChg chg="del">
        <pc:chgData name="WINDRIDGE Philip" userId="a20730c1-1805-4191-9c68-6e52c8725e9f" providerId="ADAL" clId="{9C06326C-BEA5-9446-8B5D-EC8FD26AA146}" dt="2020-09-07T15:12:29.921" v="14" actId="2696"/>
        <pc:sldMkLst>
          <pc:docMk/>
          <pc:sldMk cId="155824533" sldId="273"/>
        </pc:sldMkLst>
      </pc:sldChg>
      <pc:sldChg chg="del">
        <pc:chgData name="WINDRIDGE Philip" userId="a20730c1-1805-4191-9c68-6e52c8725e9f" providerId="ADAL" clId="{9C06326C-BEA5-9446-8B5D-EC8FD26AA146}" dt="2020-09-07T15:12:30.071" v="22" actId="2696"/>
        <pc:sldMkLst>
          <pc:docMk/>
          <pc:sldMk cId="248439930" sldId="274"/>
        </pc:sldMkLst>
      </pc:sldChg>
      <pc:sldChg chg="del">
        <pc:chgData name="WINDRIDGE Philip" userId="a20730c1-1805-4191-9c68-6e52c8725e9f" providerId="ADAL" clId="{9C06326C-BEA5-9446-8B5D-EC8FD26AA146}" dt="2020-09-07T15:12:30.098" v="24" actId="2696"/>
        <pc:sldMkLst>
          <pc:docMk/>
          <pc:sldMk cId="2037568182" sldId="275"/>
        </pc:sldMkLst>
      </pc:sldChg>
      <pc:sldChg chg="del">
        <pc:chgData name="WINDRIDGE Philip" userId="a20730c1-1805-4191-9c68-6e52c8725e9f" providerId="ADAL" clId="{9C06326C-BEA5-9446-8B5D-EC8FD26AA146}" dt="2020-09-07T15:12:30.112" v="25" actId="2696"/>
        <pc:sldMkLst>
          <pc:docMk/>
          <pc:sldMk cId="2148452180" sldId="276"/>
        </pc:sldMkLst>
      </pc:sldChg>
      <pc:sldChg chg="del">
        <pc:chgData name="WINDRIDGE Philip" userId="a20730c1-1805-4191-9c68-6e52c8725e9f" providerId="ADAL" clId="{9C06326C-BEA5-9446-8B5D-EC8FD26AA146}" dt="2020-09-07T15:12:30.125" v="26" actId="2696"/>
        <pc:sldMkLst>
          <pc:docMk/>
          <pc:sldMk cId="3490772403" sldId="277"/>
        </pc:sldMkLst>
      </pc:sldChg>
      <pc:sldChg chg="del">
        <pc:chgData name="WINDRIDGE Philip" userId="a20730c1-1805-4191-9c68-6e52c8725e9f" providerId="ADAL" clId="{9C06326C-BEA5-9446-8B5D-EC8FD26AA146}" dt="2020-09-07T15:12:30.139" v="27" actId="2696"/>
        <pc:sldMkLst>
          <pc:docMk/>
          <pc:sldMk cId="310879278" sldId="278"/>
        </pc:sldMkLst>
      </pc:sldChg>
      <pc:sldChg chg="del">
        <pc:chgData name="WINDRIDGE Philip" userId="a20730c1-1805-4191-9c68-6e52c8725e9f" providerId="ADAL" clId="{9C06326C-BEA5-9446-8B5D-EC8FD26AA146}" dt="2020-09-07T15:12:29.852" v="9" actId="2696"/>
        <pc:sldMkLst>
          <pc:docMk/>
          <pc:sldMk cId="1688029182" sldId="279"/>
        </pc:sldMkLst>
      </pc:sldChg>
      <pc:sldChg chg="del">
        <pc:chgData name="WINDRIDGE Philip" userId="a20730c1-1805-4191-9c68-6e52c8725e9f" providerId="ADAL" clId="{9C06326C-BEA5-9446-8B5D-EC8FD26AA146}" dt="2020-09-07T15:12:29.867" v="10" actId="2696"/>
        <pc:sldMkLst>
          <pc:docMk/>
          <pc:sldMk cId="1471707778" sldId="280"/>
        </pc:sldMkLst>
      </pc:sldChg>
      <pc:sldChg chg="del">
        <pc:chgData name="WINDRIDGE Philip" userId="a20730c1-1805-4191-9c68-6e52c8725e9f" providerId="ADAL" clId="{9C06326C-BEA5-9446-8B5D-EC8FD26AA146}" dt="2020-09-07T15:12:29.936" v="15" actId="2696"/>
        <pc:sldMkLst>
          <pc:docMk/>
          <pc:sldMk cId="824122749" sldId="281"/>
        </pc:sldMkLst>
      </pc:sldChg>
      <pc:sldChg chg="del">
        <pc:chgData name="WINDRIDGE Philip" userId="a20730c1-1805-4191-9c68-6e52c8725e9f" providerId="ADAL" clId="{9C06326C-BEA5-9446-8B5D-EC8FD26AA146}" dt="2020-09-07T15:12:30.148" v="28" actId="2696"/>
        <pc:sldMkLst>
          <pc:docMk/>
          <pc:sldMk cId="79361248" sldId="286"/>
        </pc:sldMkLst>
      </pc:sldChg>
      <pc:sldChg chg="del">
        <pc:chgData name="WINDRIDGE Philip" userId="a20730c1-1805-4191-9c68-6e52c8725e9f" providerId="ADAL" clId="{9C06326C-BEA5-9446-8B5D-EC8FD26AA146}" dt="2020-09-07T15:12:30.055" v="21" actId="2696"/>
        <pc:sldMkLst>
          <pc:docMk/>
          <pc:sldMk cId="4128421590" sldId="290"/>
        </pc:sldMkLst>
      </pc:sldChg>
      <pc:sldChg chg="del">
        <pc:chgData name="WINDRIDGE Philip" userId="a20730c1-1805-4191-9c68-6e52c8725e9f" providerId="ADAL" clId="{9C06326C-BEA5-9446-8B5D-EC8FD26AA146}" dt="2020-09-07T15:12:30.041" v="20" actId="2696"/>
        <pc:sldMkLst>
          <pc:docMk/>
          <pc:sldMk cId="63370418" sldId="291"/>
        </pc:sldMkLst>
      </pc:sldChg>
      <pc:sldChg chg="del">
        <pc:chgData name="WINDRIDGE Philip" userId="a20730c1-1805-4191-9c68-6e52c8725e9f" providerId="ADAL" clId="{9C06326C-BEA5-9446-8B5D-EC8FD26AA146}" dt="2020-09-07T15:12:30.016" v="19" actId="2696"/>
        <pc:sldMkLst>
          <pc:docMk/>
          <pc:sldMk cId="1089613359" sldId="292"/>
        </pc:sldMkLst>
      </pc:sldChg>
      <pc:sldChg chg="del">
        <pc:chgData name="WINDRIDGE Philip" userId="a20730c1-1805-4191-9c68-6e52c8725e9f" providerId="ADAL" clId="{9C06326C-BEA5-9446-8B5D-EC8FD26AA146}" dt="2020-09-07T15:12:29.994" v="18" actId="2696"/>
        <pc:sldMkLst>
          <pc:docMk/>
          <pc:sldMk cId="278541141" sldId="293"/>
        </pc:sldMkLst>
      </pc:sldChg>
      <pc:sldChg chg="del">
        <pc:chgData name="WINDRIDGE Philip" userId="a20730c1-1805-4191-9c68-6e52c8725e9f" providerId="ADAL" clId="{9C06326C-BEA5-9446-8B5D-EC8FD26AA146}" dt="2020-09-07T15:12:29.973" v="17" actId="2696"/>
        <pc:sldMkLst>
          <pc:docMk/>
          <pc:sldMk cId="2220003641" sldId="294"/>
        </pc:sldMkLst>
      </pc:sldChg>
      <pc:sldChg chg="del">
        <pc:chgData name="WINDRIDGE Philip" userId="a20730c1-1805-4191-9c68-6e52c8725e9f" providerId="ADAL" clId="{9C06326C-BEA5-9446-8B5D-EC8FD26AA146}" dt="2020-09-07T15:12:29.954" v="16" actId="2696"/>
        <pc:sldMkLst>
          <pc:docMk/>
          <pc:sldMk cId="3783711098" sldId="295"/>
        </pc:sldMkLst>
      </pc:sldChg>
      <pc:sldChg chg="addSp delSp modSp add mod ord chgLayout">
        <pc:chgData name="WINDRIDGE Philip" userId="a20730c1-1805-4191-9c68-6e52c8725e9f" providerId="ADAL" clId="{9C06326C-BEA5-9446-8B5D-EC8FD26AA146}" dt="2020-09-10T11:53:02.445" v="7873" actId="1076"/>
        <pc:sldMkLst>
          <pc:docMk/>
          <pc:sldMk cId="465851191" sldId="338"/>
        </pc:sldMkLst>
        <pc:spChg chg="add del mod">
          <ac:chgData name="WINDRIDGE Philip" userId="a20730c1-1805-4191-9c68-6e52c8725e9f" providerId="ADAL" clId="{9C06326C-BEA5-9446-8B5D-EC8FD26AA146}" dt="2020-09-09T13:05:31.923" v="2205" actId="478"/>
          <ac:spMkLst>
            <pc:docMk/>
            <pc:sldMk cId="465851191" sldId="338"/>
            <ac:spMk id="2" creationId="{9872700A-53F1-774B-98B2-FBBD04A82C5C}"/>
          </ac:spMkLst>
        </pc:spChg>
        <pc:spChg chg="mod ord">
          <ac:chgData name="WINDRIDGE Philip" userId="a20730c1-1805-4191-9c68-6e52c8725e9f" providerId="ADAL" clId="{9C06326C-BEA5-9446-8B5D-EC8FD26AA146}" dt="2020-09-09T13:01:56.083" v="2183" actId="700"/>
          <ac:spMkLst>
            <pc:docMk/>
            <pc:sldMk cId="465851191" sldId="338"/>
            <ac:spMk id="4" creationId="{B2501705-664E-A147-838D-07819C258166}"/>
          </ac:spMkLst>
        </pc:spChg>
        <pc:spChg chg="mod ord">
          <ac:chgData name="WINDRIDGE Philip" userId="a20730c1-1805-4191-9c68-6e52c8725e9f" providerId="ADAL" clId="{9C06326C-BEA5-9446-8B5D-EC8FD26AA146}" dt="2020-09-09T13:01:56.083" v="2183" actId="700"/>
          <ac:spMkLst>
            <pc:docMk/>
            <pc:sldMk cId="465851191" sldId="338"/>
            <ac:spMk id="5" creationId="{9FF947D3-E5D5-164D-8D8A-AD710ABFC7B2}"/>
          </ac:spMkLst>
        </pc:spChg>
        <pc:spChg chg="add mod">
          <ac:chgData name="WINDRIDGE Philip" userId="a20730c1-1805-4191-9c68-6e52c8725e9f" providerId="ADAL" clId="{9C06326C-BEA5-9446-8B5D-EC8FD26AA146}" dt="2020-09-10T09:52:57.850" v="5824" actId="14100"/>
          <ac:spMkLst>
            <pc:docMk/>
            <pc:sldMk cId="465851191" sldId="338"/>
            <ac:spMk id="6" creationId="{708939C1-2C50-8840-84FF-AE3730F59FCD}"/>
          </ac:spMkLst>
        </pc:spChg>
        <pc:spChg chg="add del mod">
          <ac:chgData name="WINDRIDGE Philip" userId="a20730c1-1805-4191-9c68-6e52c8725e9f" providerId="ADAL" clId="{9C06326C-BEA5-9446-8B5D-EC8FD26AA146}" dt="2020-09-09T13:04:11.949" v="2193" actId="478"/>
          <ac:spMkLst>
            <pc:docMk/>
            <pc:sldMk cId="465851191" sldId="338"/>
            <ac:spMk id="6" creationId="{F61D4216-6A1B-C944-9801-0233D9138B85}"/>
          </ac:spMkLst>
        </pc:spChg>
        <pc:spChg chg="add mod">
          <ac:chgData name="WINDRIDGE Philip" userId="a20730c1-1805-4191-9c68-6e52c8725e9f" providerId="ADAL" clId="{9C06326C-BEA5-9446-8B5D-EC8FD26AA146}" dt="2020-09-09T13:13:17.731" v="2326" actId="20577"/>
          <ac:spMkLst>
            <pc:docMk/>
            <pc:sldMk cId="465851191" sldId="338"/>
            <ac:spMk id="7" creationId="{343C1A1C-535D-CC4F-8F26-3707595F1611}"/>
          </ac:spMkLst>
        </pc:spChg>
        <pc:spChg chg="add mod">
          <ac:chgData name="WINDRIDGE Philip" userId="a20730c1-1805-4191-9c68-6e52c8725e9f" providerId="ADAL" clId="{9C06326C-BEA5-9446-8B5D-EC8FD26AA146}" dt="2020-09-10T10:02:58.473" v="5968" actId="20577"/>
          <ac:spMkLst>
            <pc:docMk/>
            <pc:sldMk cId="465851191" sldId="338"/>
            <ac:spMk id="8" creationId="{7041F742-67D0-D84F-908B-F42449BC5A7B}"/>
          </ac:spMkLst>
        </pc:spChg>
        <pc:spChg chg="add del mod">
          <ac:chgData name="WINDRIDGE Philip" userId="a20730c1-1805-4191-9c68-6e52c8725e9f" providerId="ADAL" clId="{9C06326C-BEA5-9446-8B5D-EC8FD26AA146}" dt="2020-09-09T13:05:31.923" v="2205" actId="478"/>
          <ac:spMkLst>
            <pc:docMk/>
            <pc:sldMk cId="465851191" sldId="338"/>
            <ac:spMk id="9" creationId="{2640828B-ADA9-EA4F-B746-D051E637F112}"/>
          </ac:spMkLst>
        </pc:spChg>
        <pc:spChg chg="add del mod">
          <ac:chgData name="WINDRIDGE Philip" userId="a20730c1-1805-4191-9c68-6e52c8725e9f" providerId="ADAL" clId="{9C06326C-BEA5-9446-8B5D-EC8FD26AA146}" dt="2020-09-09T13:05:31.923" v="2205" actId="478"/>
          <ac:spMkLst>
            <pc:docMk/>
            <pc:sldMk cId="465851191" sldId="338"/>
            <ac:spMk id="10" creationId="{943AD9B4-43B1-6F46-AC74-660C4B139EED}"/>
          </ac:spMkLst>
        </pc:spChg>
        <pc:spChg chg="add del mod">
          <ac:chgData name="WINDRIDGE Philip" userId="a20730c1-1805-4191-9c68-6e52c8725e9f" providerId="ADAL" clId="{9C06326C-BEA5-9446-8B5D-EC8FD26AA146}" dt="2020-09-09T13:05:31.923" v="2205" actId="478"/>
          <ac:spMkLst>
            <pc:docMk/>
            <pc:sldMk cId="465851191" sldId="338"/>
            <ac:spMk id="11" creationId="{C11FB509-40B3-FA4A-9368-06D5BB4D0376}"/>
          </ac:spMkLst>
        </pc:spChg>
        <pc:spChg chg="add del mod">
          <ac:chgData name="WINDRIDGE Philip" userId="a20730c1-1805-4191-9c68-6e52c8725e9f" providerId="ADAL" clId="{9C06326C-BEA5-9446-8B5D-EC8FD26AA146}" dt="2020-09-09T13:12:09.121" v="2303" actId="478"/>
          <ac:spMkLst>
            <pc:docMk/>
            <pc:sldMk cId="465851191" sldId="338"/>
            <ac:spMk id="13" creationId="{5A91B69D-8C19-1B48-84F4-067A9E795AF9}"/>
          </ac:spMkLst>
        </pc:spChg>
        <pc:spChg chg="add del mod">
          <ac:chgData name="WINDRIDGE Philip" userId="a20730c1-1805-4191-9c68-6e52c8725e9f" providerId="ADAL" clId="{9C06326C-BEA5-9446-8B5D-EC8FD26AA146}" dt="2020-09-10T10:02:46.833" v="5964"/>
          <ac:spMkLst>
            <pc:docMk/>
            <pc:sldMk cId="465851191" sldId="338"/>
            <ac:spMk id="14" creationId="{97016409-979A-FC4C-906E-4CAB43D1F4AA}"/>
          </ac:spMkLst>
        </pc:spChg>
        <pc:spChg chg="add del mod">
          <ac:chgData name="WINDRIDGE Philip" userId="a20730c1-1805-4191-9c68-6e52c8725e9f" providerId="ADAL" clId="{9C06326C-BEA5-9446-8B5D-EC8FD26AA146}" dt="2020-09-09T13:12:09.121" v="2303" actId="478"/>
          <ac:spMkLst>
            <pc:docMk/>
            <pc:sldMk cId="465851191" sldId="338"/>
            <ac:spMk id="14" creationId="{EEACAD2C-89B4-B54B-AE9A-43EA688675FD}"/>
          </ac:spMkLst>
        </pc:spChg>
        <pc:spChg chg="add del mod">
          <ac:chgData name="WINDRIDGE Philip" userId="a20730c1-1805-4191-9c68-6e52c8725e9f" providerId="ADAL" clId="{9C06326C-BEA5-9446-8B5D-EC8FD26AA146}" dt="2020-09-09T13:12:09.121" v="2303" actId="478"/>
          <ac:spMkLst>
            <pc:docMk/>
            <pc:sldMk cId="465851191" sldId="338"/>
            <ac:spMk id="15" creationId="{EE0F7A4A-75E9-8346-8D65-0FB72A523C3C}"/>
          </ac:spMkLst>
        </pc:spChg>
        <pc:spChg chg="add mod">
          <ac:chgData name="WINDRIDGE Philip" userId="a20730c1-1805-4191-9c68-6e52c8725e9f" providerId="ADAL" clId="{9C06326C-BEA5-9446-8B5D-EC8FD26AA146}" dt="2020-09-10T11:53:02.445" v="7873" actId="1076"/>
          <ac:spMkLst>
            <pc:docMk/>
            <pc:sldMk cId="465851191" sldId="338"/>
            <ac:spMk id="16" creationId="{B4740072-C3D5-8448-8327-DE8DC24D2B9F}"/>
          </ac:spMkLst>
        </pc:spChg>
        <pc:spChg chg="add del mod">
          <ac:chgData name="WINDRIDGE Philip" userId="a20730c1-1805-4191-9c68-6e52c8725e9f" providerId="ADAL" clId="{9C06326C-BEA5-9446-8B5D-EC8FD26AA146}" dt="2020-09-09T13:12:09.121" v="2303" actId="478"/>
          <ac:spMkLst>
            <pc:docMk/>
            <pc:sldMk cId="465851191" sldId="338"/>
            <ac:spMk id="16" creationId="{C4E12978-218F-B841-9422-FA714CEEF659}"/>
          </ac:spMkLst>
        </pc:spChg>
        <pc:spChg chg="add del mod">
          <ac:chgData name="WINDRIDGE Philip" userId="a20730c1-1805-4191-9c68-6e52c8725e9f" providerId="ADAL" clId="{9C06326C-BEA5-9446-8B5D-EC8FD26AA146}" dt="2020-09-09T14:34:51.127" v="2697" actId="21"/>
          <ac:spMkLst>
            <pc:docMk/>
            <pc:sldMk cId="465851191" sldId="338"/>
            <ac:spMk id="17" creationId="{509CB420-98FD-BA4F-9599-4C3C3EA1834F}"/>
          </ac:spMkLst>
        </pc:spChg>
        <pc:spChg chg="mod ord">
          <ac:chgData name="WINDRIDGE Philip" userId="a20730c1-1805-4191-9c68-6e52c8725e9f" providerId="ADAL" clId="{9C06326C-BEA5-9446-8B5D-EC8FD26AA146}" dt="2020-09-09T13:02:30.938" v="2188" actId="20577"/>
          <ac:spMkLst>
            <pc:docMk/>
            <pc:sldMk cId="465851191" sldId="338"/>
            <ac:spMk id="17410" creationId="{00000000-0000-0000-0000-000000000000}"/>
          </ac:spMkLst>
        </pc:spChg>
        <pc:spChg chg="del mod ord">
          <ac:chgData name="WINDRIDGE Philip" userId="a20730c1-1805-4191-9c68-6e52c8725e9f" providerId="ADAL" clId="{9C06326C-BEA5-9446-8B5D-EC8FD26AA146}" dt="2020-09-09T13:04:05.979" v="2192" actId="21"/>
          <ac:spMkLst>
            <pc:docMk/>
            <pc:sldMk cId="465851191" sldId="338"/>
            <ac:spMk id="17411" creationId="{00000000-0000-0000-0000-000000000000}"/>
          </ac:spMkLst>
        </pc:spChg>
        <pc:cxnChg chg="add mod">
          <ac:chgData name="WINDRIDGE Philip" userId="a20730c1-1805-4191-9c68-6e52c8725e9f" providerId="ADAL" clId="{9C06326C-BEA5-9446-8B5D-EC8FD26AA146}" dt="2020-09-10T09:56:04.242" v="5949" actId="14100"/>
          <ac:cxnSpMkLst>
            <pc:docMk/>
            <pc:sldMk cId="465851191" sldId="338"/>
            <ac:cxnSpMk id="9" creationId="{3B226F15-6151-6545-A2FD-EABCBA7EB1FE}"/>
          </ac:cxnSpMkLst>
        </pc:cxnChg>
        <pc:cxnChg chg="add mod">
          <ac:chgData name="WINDRIDGE Philip" userId="a20730c1-1805-4191-9c68-6e52c8725e9f" providerId="ADAL" clId="{9C06326C-BEA5-9446-8B5D-EC8FD26AA146}" dt="2020-09-10T09:56:16.802" v="5952" actId="14100"/>
          <ac:cxnSpMkLst>
            <pc:docMk/>
            <pc:sldMk cId="465851191" sldId="338"/>
            <ac:cxnSpMk id="13" creationId="{8891AB31-FACB-9B4D-BAF6-563ED811DACD}"/>
          </ac:cxnSpMkLst>
        </pc:cxnChg>
      </pc:sldChg>
      <pc:sldChg chg="modSp add">
        <pc:chgData name="WINDRIDGE Philip" userId="a20730c1-1805-4191-9c68-6e52c8725e9f" providerId="ADAL" clId="{9C06326C-BEA5-9446-8B5D-EC8FD26AA146}" dt="2020-09-07T15:12:56.875" v="31"/>
        <pc:sldMkLst>
          <pc:docMk/>
          <pc:sldMk cId="2002805265" sldId="339"/>
        </pc:sldMkLst>
        <pc:spChg chg="mod">
          <ac:chgData name="WINDRIDGE Philip" userId="a20730c1-1805-4191-9c68-6e52c8725e9f" providerId="ADAL" clId="{9C06326C-BEA5-9446-8B5D-EC8FD26AA146}" dt="2020-09-07T15:12:56.875" v="31"/>
          <ac:spMkLst>
            <pc:docMk/>
            <pc:sldMk cId="2002805265" sldId="339"/>
            <ac:spMk id="4" creationId="{B705FDDE-70E3-0F4D-9698-E5BD474A1A01}"/>
          </ac:spMkLst>
        </pc:spChg>
        <pc:spChg chg="mod">
          <ac:chgData name="WINDRIDGE Philip" userId="a20730c1-1805-4191-9c68-6e52c8725e9f" providerId="ADAL" clId="{9C06326C-BEA5-9446-8B5D-EC8FD26AA146}" dt="2020-09-07T15:12:56.875" v="31"/>
          <ac:spMkLst>
            <pc:docMk/>
            <pc:sldMk cId="2002805265" sldId="339"/>
            <ac:spMk id="5" creationId="{8A3D2BFE-F774-A64A-9B31-C834F2C8C8BE}"/>
          </ac:spMkLst>
        </pc:spChg>
      </pc:sldChg>
      <pc:sldChg chg="addSp modSp add mod">
        <pc:chgData name="WINDRIDGE Philip" userId="a20730c1-1805-4191-9c68-6e52c8725e9f" providerId="ADAL" clId="{9C06326C-BEA5-9446-8B5D-EC8FD26AA146}" dt="2020-09-10T07:07:15.981" v="3302" actId="20577"/>
        <pc:sldMkLst>
          <pc:docMk/>
          <pc:sldMk cId="1167693694" sldId="340"/>
        </pc:sldMkLst>
        <pc:spChg chg="mod">
          <ac:chgData name="WINDRIDGE Philip" userId="a20730c1-1805-4191-9c68-6e52c8725e9f" providerId="ADAL" clId="{9C06326C-BEA5-9446-8B5D-EC8FD26AA146}" dt="2020-09-07T15:12:56.875" v="31"/>
          <ac:spMkLst>
            <pc:docMk/>
            <pc:sldMk cId="1167693694" sldId="340"/>
            <ac:spMk id="3" creationId="{E0B9F9D2-793D-0943-9F27-3325852875BE}"/>
          </ac:spMkLst>
        </pc:spChg>
        <pc:spChg chg="mod">
          <ac:chgData name="WINDRIDGE Philip" userId="a20730c1-1805-4191-9c68-6e52c8725e9f" providerId="ADAL" clId="{9C06326C-BEA5-9446-8B5D-EC8FD26AA146}" dt="2020-09-07T15:12:56.875" v="31"/>
          <ac:spMkLst>
            <pc:docMk/>
            <pc:sldMk cId="1167693694" sldId="340"/>
            <ac:spMk id="4" creationId="{2BFED914-2CE1-3D41-A265-35DB78411C5C}"/>
          </ac:spMkLst>
        </pc:spChg>
        <pc:spChg chg="add mod">
          <ac:chgData name="WINDRIDGE Philip" userId="a20730c1-1805-4191-9c68-6e52c8725e9f" providerId="ADAL" clId="{9C06326C-BEA5-9446-8B5D-EC8FD26AA146}" dt="2020-09-10T07:07:15.981" v="3302" actId="20577"/>
          <ac:spMkLst>
            <pc:docMk/>
            <pc:sldMk cId="1167693694" sldId="340"/>
            <ac:spMk id="6" creationId="{C974DDA7-A8EE-3940-8A30-50C2221A7C59}"/>
          </ac:spMkLst>
        </pc:spChg>
      </pc:sldChg>
      <pc:sldChg chg="addSp modSp add">
        <pc:chgData name="WINDRIDGE Philip" userId="a20730c1-1805-4191-9c68-6e52c8725e9f" providerId="ADAL" clId="{9C06326C-BEA5-9446-8B5D-EC8FD26AA146}" dt="2020-09-10T07:07:24.533" v="3303"/>
        <pc:sldMkLst>
          <pc:docMk/>
          <pc:sldMk cId="2262085802" sldId="341"/>
        </pc:sldMkLst>
        <pc:spChg chg="mod">
          <ac:chgData name="WINDRIDGE Philip" userId="a20730c1-1805-4191-9c68-6e52c8725e9f" providerId="ADAL" clId="{9C06326C-BEA5-9446-8B5D-EC8FD26AA146}" dt="2020-09-07T15:12:56.875" v="31"/>
          <ac:spMkLst>
            <pc:docMk/>
            <pc:sldMk cId="2262085802" sldId="341"/>
            <ac:spMk id="3" creationId="{E0B9F9D2-793D-0943-9F27-3325852875BE}"/>
          </ac:spMkLst>
        </pc:spChg>
        <pc:spChg chg="mod">
          <ac:chgData name="WINDRIDGE Philip" userId="a20730c1-1805-4191-9c68-6e52c8725e9f" providerId="ADAL" clId="{9C06326C-BEA5-9446-8B5D-EC8FD26AA146}" dt="2020-09-07T15:12:56.875" v="31"/>
          <ac:spMkLst>
            <pc:docMk/>
            <pc:sldMk cId="2262085802" sldId="341"/>
            <ac:spMk id="4" creationId="{2BFED914-2CE1-3D41-A265-35DB78411C5C}"/>
          </ac:spMkLst>
        </pc:spChg>
        <pc:spChg chg="add mod">
          <ac:chgData name="WINDRIDGE Philip" userId="a20730c1-1805-4191-9c68-6e52c8725e9f" providerId="ADAL" clId="{9C06326C-BEA5-9446-8B5D-EC8FD26AA146}" dt="2020-09-10T07:07:24.533" v="3303"/>
          <ac:spMkLst>
            <pc:docMk/>
            <pc:sldMk cId="2262085802" sldId="341"/>
            <ac:spMk id="11" creationId="{FFCD2AB2-7A0B-4142-B143-C24DB68156FE}"/>
          </ac:spMkLst>
        </pc:spChg>
      </pc:sldChg>
      <pc:sldChg chg="addSp modSp add mod">
        <pc:chgData name="WINDRIDGE Philip" userId="a20730c1-1805-4191-9c68-6e52c8725e9f" providerId="ADAL" clId="{9C06326C-BEA5-9446-8B5D-EC8FD26AA146}" dt="2020-09-10T12:52:26.285" v="8608" actId="13926"/>
        <pc:sldMkLst>
          <pc:docMk/>
          <pc:sldMk cId="529629913" sldId="342"/>
        </pc:sldMkLst>
        <pc:spChg chg="mod">
          <ac:chgData name="WINDRIDGE Philip" userId="a20730c1-1805-4191-9c68-6e52c8725e9f" providerId="ADAL" clId="{9C06326C-BEA5-9446-8B5D-EC8FD26AA146}" dt="2020-09-07T15:12:56.875" v="31"/>
          <ac:spMkLst>
            <pc:docMk/>
            <pc:sldMk cId="529629913" sldId="342"/>
            <ac:spMk id="3" creationId="{E0B9F9D2-793D-0943-9F27-3325852875BE}"/>
          </ac:spMkLst>
        </pc:spChg>
        <pc:spChg chg="mod">
          <ac:chgData name="WINDRIDGE Philip" userId="a20730c1-1805-4191-9c68-6e52c8725e9f" providerId="ADAL" clId="{9C06326C-BEA5-9446-8B5D-EC8FD26AA146}" dt="2020-09-07T15:12:56.875" v="31"/>
          <ac:spMkLst>
            <pc:docMk/>
            <pc:sldMk cId="529629913" sldId="342"/>
            <ac:spMk id="4" creationId="{2BFED914-2CE1-3D41-A265-35DB78411C5C}"/>
          </ac:spMkLst>
        </pc:spChg>
        <pc:spChg chg="add mod">
          <ac:chgData name="WINDRIDGE Philip" userId="a20730c1-1805-4191-9c68-6e52c8725e9f" providerId="ADAL" clId="{9C06326C-BEA5-9446-8B5D-EC8FD26AA146}" dt="2020-09-10T12:52:26.285" v="8608" actId="13926"/>
          <ac:spMkLst>
            <pc:docMk/>
            <pc:sldMk cId="529629913" sldId="342"/>
            <ac:spMk id="22" creationId="{D0E3A81C-106F-A848-B660-EAF4D2600C2A}"/>
          </ac:spMkLst>
        </pc:spChg>
        <pc:spChg chg="add mod">
          <ac:chgData name="WINDRIDGE Philip" userId="a20730c1-1805-4191-9c68-6e52c8725e9f" providerId="ADAL" clId="{9C06326C-BEA5-9446-8B5D-EC8FD26AA146}" dt="2020-09-10T07:13:41.367" v="3542" actId="20577"/>
          <ac:spMkLst>
            <pc:docMk/>
            <pc:sldMk cId="529629913" sldId="342"/>
            <ac:spMk id="23" creationId="{8D90965B-89E0-8649-B740-ACA591196F25}"/>
          </ac:spMkLst>
        </pc:spChg>
        <pc:spChg chg="add mod">
          <ac:chgData name="WINDRIDGE Philip" userId="a20730c1-1805-4191-9c68-6e52c8725e9f" providerId="ADAL" clId="{9C06326C-BEA5-9446-8B5D-EC8FD26AA146}" dt="2020-09-10T07:18:53.355" v="3864" actId="20577"/>
          <ac:spMkLst>
            <pc:docMk/>
            <pc:sldMk cId="529629913" sldId="342"/>
            <ac:spMk id="25" creationId="{78100DA6-7EAD-464D-9CC3-55FCD4EB5005}"/>
          </ac:spMkLst>
        </pc:spChg>
        <pc:cxnChg chg="add mod">
          <ac:chgData name="WINDRIDGE Philip" userId="a20730c1-1805-4191-9c68-6e52c8725e9f" providerId="ADAL" clId="{9C06326C-BEA5-9446-8B5D-EC8FD26AA146}" dt="2020-09-10T07:13:16.825" v="3527" actId="14100"/>
          <ac:cxnSpMkLst>
            <pc:docMk/>
            <pc:sldMk cId="529629913" sldId="342"/>
            <ac:cxnSpMk id="24" creationId="{E93D5E96-306B-4344-9DFE-EF824FF677F3}"/>
          </ac:cxnSpMkLst>
        </pc:cxnChg>
      </pc:sldChg>
      <pc:sldChg chg="addSp modSp add mod">
        <pc:chgData name="WINDRIDGE Philip" userId="a20730c1-1805-4191-9c68-6e52c8725e9f" providerId="ADAL" clId="{9C06326C-BEA5-9446-8B5D-EC8FD26AA146}" dt="2020-09-10T07:19:38.148" v="3865" actId="20577"/>
        <pc:sldMkLst>
          <pc:docMk/>
          <pc:sldMk cId="3063034532" sldId="343"/>
        </pc:sldMkLst>
        <pc:spChg chg="mod">
          <ac:chgData name="WINDRIDGE Philip" userId="a20730c1-1805-4191-9c68-6e52c8725e9f" providerId="ADAL" clId="{9C06326C-BEA5-9446-8B5D-EC8FD26AA146}" dt="2020-09-07T15:12:56.875" v="31"/>
          <ac:spMkLst>
            <pc:docMk/>
            <pc:sldMk cId="3063034532" sldId="343"/>
            <ac:spMk id="3" creationId="{E0B9F9D2-793D-0943-9F27-3325852875BE}"/>
          </ac:spMkLst>
        </pc:spChg>
        <pc:spChg chg="mod">
          <ac:chgData name="WINDRIDGE Philip" userId="a20730c1-1805-4191-9c68-6e52c8725e9f" providerId="ADAL" clId="{9C06326C-BEA5-9446-8B5D-EC8FD26AA146}" dt="2020-09-07T15:12:56.875" v="31"/>
          <ac:spMkLst>
            <pc:docMk/>
            <pc:sldMk cId="3063034532" sldId="343"/>
            <ac:spMk id="4" creationId="{2BFED914-2CE1-3D41-A265-35DB78411C5C}"/>
          </ac:spMkLst>
        </pc:spChg>
        <pc:spChg chg="add mod">
          <ac:chgData name="WINDRIDGE Philip" userId="a20730c1-1805-4191-9c68-6e52c8725e9f" providerId="ADAL" clId="{9C06326C-BEA5-9446-8B5D-EC8FD26AA146}" dt="2020-09-10T07:19:38.148" v="3865" actId="20577"/>
          <ac:spMkLst>
            <pc:docMk/>
            <pc:sldMk cId="3063034532" sldId="343"/>
            <ac:spMk id="6" creationId="{A134E8B3-EC74-D74A-9D57-B05EC5458DB1}"/>
          </ac:spMkLst>
        </pc:spChg>
      </pc:sldChg>
      <pc:sldChg chg="addSp modSp add mod">
        <pc:chgData name="WINDRIDGE Philip" userId="a20730c1-1805-4191-9c68-6e52c8725e9f" providerId="ADAL" clId="{9C06326C-BEA5-9446-8B5D-EC8FD26AA146}" dt="2020-09-10T07:22:04.946" v="3900" actId="1076"/>
        <pc:sldMkLst>
          <pc:docMk/>
          <pc:sldMk cId="25522343" sldId="345"/>
        </pc:sldMkLst>
        <pc:spChg chg="mod">
          <ac:chgData name="WINDRIDGE Philip" userId="a20730c1-1805-4191-9c68-6e52c8725e9f" providerId="ADAL" clId="{9C06326C-BEA5-9446-8B5D-EC8FD26AA146}" dt="2020-09-07T15:12:56.875" v="31"/>
          <ac:spMkLst>
            <pc:docMk/>
            <pc:sldMk cId="25522343" sldId="345"/>
            <ac:spMk id="3" creationId="{E0B9F9D2-793D-0943-9F27-3325852875BE}"/>
          </ac:spMkLst>
        </pc:spChg>
        <pc:spChg chg="mod">
          <ac:chgData name="WINDRIDGE Philip" userId="a20730c1-1805-4191-9c68-6e52c8725e9f" providerId="ADAL" clId="{9C06326C-BEA5-9446-8B5D-EC8FD26AA146}" dt="2020-09-07T15:12:56.875" v="31"/>
          <ac:spMkLst>
            <pc:docMk/>
            <pc:sldMk cId="25522343" sldId="345"/>
            <ac:spMk id="4" creationId="{2BFED914-2CE1-3D41-A265-35DB78411C5C}"/>
          </ac:spMkLst>
        </pc:spChg>
        <pc:spChg chg="add mod">
          <ac:chgData name="WINDRIDGE Philip" userId="a20730c1-1805-4191-9c68-6e52c8725e9f" providerId="ADAL" clId="{9C06326C-BEA5-9446-8B5D-EC8FD26AA146}" dt="2020-09-10T07:14:17.253" v="3599" actId="20577"/>
          <ac:spMkLst>
            <pc:docMk/>
            <pc:sldMk cId="25522343" sldId="345"/>
            <ac:spMk id="22" creationId="{587905EA-6ECD-8244-BFB8-F24AA1F97A25}"/>
          </ac:spMkLst>
        </pc:spChg>
        <pc:spChg chg="add mod">
          <ac:chgData name="WINDRIDGE Philip" userId="a20730c1-1805-4191-9c68-6e52c8725e9f" providerId="ADAL" clId="{9C06326C-BEA5-9446-8B5D-EC8FD26AA146}" dt="2020-09-10T07:14:11.513" v="3587" actId="1038"/>
          <ac:spMkLst>
            <pc:docMk/>
            <pc:sldMk cId="25522343" sldId="345"/>
            <ac:spMk id="23" creationId="{757C285A-89E5-CB4D-8D94-481AA6C5757B}"/>
          </ac:spMkLst>
        </pc:spChg>
        <pc:spChg chg="add mod">
          <ac:chgData name="WINDRIDGE Philip" userId="a20730c1-1805-4191-9c68-6e52c8725e9f" providerId="ADAL" clId="{9C06326C-BEA5-9446-8B5D-EC8FD26AA146}" dt="2020-09-10T07:22:04.946" v="3900" actId="1076"/>
          <ac:spMkLst>
            <pc:docMk/>
            <pc:sldMk cId="25522343" sldId="345"/>
            <ac:spMk id="25" creationId="{B0C48660-6C67-0A47-952D-06C1D8781042}"/>
          </ac:spMkLst>
        </pc:spChg>
        <pc:cxnChg chg="add mod">
          <ac:chgData name="WINDRIDGE Philip" userId="a20730c1-1805-4191-9c68-6e52c8725e9f" providerId="ADAL" clId="{9C06326C-BEA5-9446-8B5D-EC8FD26AA146}" dt="2020-09-10T07:14:11.513" v="3587" actId="1038"/>
          <ac:cxnSpMkLst>
            <pc:docMk/>
            <pc:sldMk cId="25522343" sldId="345"/>
            <ac:cxnSpMk id="24" creationId="{6C9C8D07-476C-1149-BEEB-D729623EB796}"/>
          </ac:cxnSpMkLst>
        </pc:cxnChg>
      </pc:sldChg>
      <pc:sldChg chg="modSp add mod">
        <pc:chgData name="WINDRIDGE Philip" userId="a20730c1-1805-4191-9c68-6e52c8725e9f" providerId="ADAL" clId="{9C06326C-BEA5-9446-8B5D-EC8FD26AA146}" dt="2020-09-10T12:54:32.939" v="8609" actId="20577"/>
        <pc:sldMkLst>
          <pc:docMk/>
          <pc:sldMk cId="1677683898" sldId="346"/>
        </pc:sldMkLst>
        <pc:spChg chg="mod">
          <ac:chgData name="WINDRIDGE Philip" userId="a20730c1-1805-4191-9c68-6e52c8725e9f" providerId="ADAL" clId="{9C06326C-BEA5-9446-8B5D-EC8FD26AA146}" dt="2020-09-07T15:16:58.611" v="32"/>
          <ac:spMkLst>
            <pc:docMk/>
            <pc:sldMk cId="1677683898" sldId="346"/>
            <ac:spMk id="3" creationId="{BBAEA9A4-B5A5-EF4D-B6D0-CC636B8D523A}"/>
          </ac:spMkLst>
        </pc:spChg>
        <pc:spChg chg="mod">
          <ac:chgData name="WINDRIDGE Philip" userId="a20730c1-1805-4191-9c68-6e52c8725e9f" providerId="ADAL" clId="{9C06326C-BEA5-9446-8B5D-EC8FD26AA146}" dt="2020-09-07T15:16:58.611" v="32"/>
          <ac:spMkLst>
            <pc:docMk/>
            <pc:sldMk cId="1677683898" sldId="346"/>
            <ac:spMk id="4" creationId="{852429A0-B9C9-BC42-A7ED-359C304D9CB3}"/>
          </ac:spMkLst>
        </pc:spChg>
        <pc:spChg chg="mod">
          <ac:chgData name="WINDRIDGE Philip" userId="a20730c1-1805-4191-9c68-6e52c8725e9f" providerId="ADAL" clId="{9C06326C-BEA5-9446-8B5D-EC8FD26AA146}" dt="2020-09-10T12:54:32.939" v="8609" actId="20577"/>
          <ac:spMkLst>
            <pc:docMk/>
            <pc:sldMk cId="1677683898" sldId="346"/>
            <ac:spMk id="9" creationId="{AA5C31F9-8276-9C4C-B161-7B007A0AEF1F}"/>
          </ac:spMkLst>
        </pc:spChg>
      </pc:sldChg>
      <pc:sldChg chg="addSp modSp add mod">
        <pc:chgData name="WINDRIDGE Philip" userId="a20730c1-1805-4191-9c68-6e52c8725e9f" providerId="ADAL" clId="{9C06326C-BEA5-9446-8B5D-EC8FD26AA146}" dt="2020-09-10T07:38:47.888" v="4586" actId="108"/>
        <pc:sldMkLst>
          <pc:docMk/>
          <pc:sldMk cId="2296511569" sldId="347"/>
        </pc:sldMkLst>
        <pc:spChg chg="mod">
          <ac:chgData name="WINDRIDGE Philip" userId="a20730c1-1805-4191-9c68-6e52c8725e9f" providerId="ADAL" clId="{9C06326C-BEA5-9446-8B5D-EC8FD26AA146}" dt="2020-09-07T15:16:58.611" v="32"/>
          <ac:spMkLst>
            <pc:docMk/>
            <pc:sldMk cId="2296511569" sldId="347"/>
            <ac:spMk id="3" creationId="{BBAEA9A4-B5A5-EF4D-B6D0-CC636B8D523A}"/>
          </ac:spMkLst>
        </pc:spChg>
        <pc:spChg chg="mod">
          <ac:chgData name="WINDRIDGE Philip" userId="a20730c1-1805-4191-9c68-6e52c8725e9f" providerId="ADAL" clId="{9C06326C-BEA5-9446-8B5D-EC8FD26AA146}" dt="2020-09-07T15:16:58.611" v="32"/>
          <ac:spMkLst>
            <pc:docMk/>
            <pc:sldMk cId="2296511569" sldId="347"/>
            <ac:spMk id="4" creationId="{852429A0-B9C9-BC42-A7ED-359C304D9CB3}"/>
          </ac:spMkLst>
        </pc:spChg>
        <pc:spChg chg="add mod">
          <ac:chgData name="WINDRIDGE Philip" userId="a20730c1-1805-4191-9c68-6e52c8725e9f" providerId="ADAL" clId="{9C06326C-BEA5-9446-8B5D-EC8FD26AA146}" dt="2020-09-10T07:38:47.888" v="4586" actId="108"/>
          <ac:spMkLst>
            <pc:docMk/>
            <pc:sldMk cId="2296511569" sldId="347"/>
            <ac:spMk id="12" creationId="{F6F7BCF6-5046-1B42-8DB7-9C39B98C5EDF}"/>
          </ac:spMkLst>
        </pc:spChg>
        <pc:spChg chg="add mod">
          <ac:chgData name="WINDRIDGE Philip" userId="a20730c1-1805-4191-9c68-6e52c8725e9f" providerId="ADAL" clId="{9C06326C-BEA5-9446-8B5D-EC8FD26AA146}" dt="2020-09-08T12:29:14.789" v="157" actId="1076"/>
          <ac:spMkLst>
            <pc:docMk/>
            <pc:sldMk cId="2296511569" sldId="347"/>
            <ac:spMk id="13" creationId="{C0D0D035-8B02-E649-8BD5-D3D4451C7E4F}"/>
          </ac:spMkLst>
        </pc:spChg>
      </pc:sldChg>
      <pc:sldChg chg="addSp delSp modSp add mod">
        <pc:chgData name="WINDRIDGE Philip" userId="a20730c1-1805-4191-9c68-6e52c8725e9f" providerId="ADAL" clId="{9C06326C-BEA5-9446-8B5D-EC8FD26AA146}" dt="2020-09-10T07:38:41.367" v="4585" actId="108"/>
        <pc:sldMkLst>
          <pc:docMk/>
          <pc:sldMk cId="856237953" sldId="348"/>
        </pc:sldMkLst>
        <pc:spChg chg="mod">
          <ac:chgData name="WINDRIDGE Philip" userId="a20730c1-1805-4191-9c68-6e52c8725e9f" providerId="ADAL" clId="{9C06326C-BEA5-9446-8B5D-EC8FD26AA146}" dt="2020-09-07T15:16:58.611" v="32"/>
          <ac:spMkLst>
            <pc:docMk/>
            <pc:sldMk cId="856237953" sldId="348"/>
            <ac:spMk id="3" creationId="{BBAEA9A4-B5A5-EF4D-B6D0-CC636B8D523A}"/>
          </ac:spMkLst>
        </pc:spChg>
        <pc:spChg chg="mod">
          <ac:chgData name="WINDRIDGE Philip" userId="a20730c1-1805-4191-9c68-6e52c8725e9f" providerId="ADAL" clId="{9C06326C-BEA5-9446-8B5D-EC8FD26AA146}" dt="2020-09-07T15:16:58.611" v="32"/>
          <ac:spMkLst>
            <pc:docMk/>
            <pc:sldMk cId="856237953" sldId="348"/>
            <ac:spMk id="4" creationId="{852429A0-B9C9-BC42-A7ED-359C304D9CB3}"/>
          </ac:spMkLst>
        </pc:spChg>
        <pc:spChg chg="add mod">
          <ac:chgData name="WINDRIDGE Philip" userId="a20730c1-1805-4191-9c68-6e52c8725e9f" providerId="ADAL" clId="{9C06326C-BEA5-9446-8B5D-EC8FD26AA146}" dt="2020-09-08T12:30:17.900" v="220" actId="20577"/>
          <ac:spMkLst>
            <pc:docMk/>
            <pc:sldMk cId="856237953" sldId="348"/>
            <ac:spMk id="15" creationId="{FD352B64-4F15-3F4D-B6AB-2544BB9A359E}"/>
          </ac:spMkLst>
        </pc:spChg>
        <pc:spChg chg="mod">
          <ac:chgData name="WINDRIDGE Philip" userId="a20730c1-1805-4191-9c68-6e52c8725e9f" providerId="ADAL" clId="{9C06326C-BEA5-9446-8B5D-EC8FD26AA146}" dt="2020-09-10T07:38:05.699" v="4578" actId="692"/>
          <ac:spMkLst>
            <pc:docMk/>
            <pc:sldMk cId="856237953" sldId="348"/>
            <ac:spMk id="21" creationId="{F732D2EC-A6C3-DA45-AE00-195F20EF26BC}"/>
          </ac:spMkLst>
        </pc:spChg>
        <pc:spChg chg="add del mod">
          <ac:chgData name="WINDRIDGE Philip" userId="a20730c1-1805-4191-9c68-6e52c8725e9f" providerId="ADAL" clId="{9C06326C-BEA5-9446-8B5D-EC8FD26AA146}" dt="2020-09-10T07:25:53.909" v="3948" actId="21"/>
          <ac:spMkLst>
            <pc:docMk/>
            <pc:sldMk cId="856237953" sldId="348"/>
            <ac:spMk id="22" creationId="{F465A825-E10B-044C-8FAC-37C24A477167}"/>
          </ac:spMkLst>
        </pc:spChg>
        <pc:spChg chg="add mod">
          <ac:chgData name="WINDRIDGE Philip" userId="a20730c1-1805-4191-9c68-6e52c8725e9f" providerId="ADAL" clId="{9C06326C-BEA5-9446-8B5D-EC8FD26AA146}" dt="2020-09-10T07:38:41.367" v="4585" actId="108"/>
          <ac:spMkLst>
            <pc:docMk/>
            <pc:sldMk cId="856237953" sldId="348"/>
            <ac:spMk id="23" creationId="{006C2422-5EF2-EA4F-A13C-A0F88A9798EF}"/>
          </ac:spMkLst>
        </pc:spChg>
        <pc:spChg chg="mod">
          <ac:chgData name="WINDRIDGE Philip" userId="a20730c1-1805-4191-9c68-6e52c8725e9f" providerId="ADAL" clId="{9C06326C-BEA5-9446-8B5D-EC8FD26AA146}" dt="2020-09-10T07:38:00.640" v="4577" actId="692"/>
          <ac:spMkLst>
            <pc:docMk/>
            <pc:sldMk cId="856237953" sldId="348"/>
            <ac:spMk id="33" creationId="{63B7960B-DBC7-214F-A0EB-B28ED8BB819B}"/>
          </ac:spMkLst>
        </pc:spChg>
        <pc:spChg chg="mod">
          <ac:chgData name="WINDRIDGE Philip" userId="a20730c1-1805-4191-9c68-6e52c8725e9f" providerId="ADAL" clId="{9C06326C-BEA5-9446-8B5D-EC8FD26AA146}" dt="2020-09-10T07:38:00.640" v="4577" actId="692"/>
          <ac:spMkLst>
            <pc:docMk/>
            <pc:sldMk cId="856237953" sldId="348"/>
            <ac:spMk id="38" creationId="{783817FD-7D95-3D42-844C-56005E71A805}"/>
          </ac:spMkLst>
        </pc:spChg>
        <pc:cxnChg chg="mod">
          <ac:chgData name="WINDRIDGE Philip" userId="a20730c1-1805-4191-9c68-6e52c8725e9f" providerId="ADAL" clId="{9C06326C-BEA5-9446-8B5D-EC8FD26AA146}" dt="2020-09-10T07:38:00.640" v="4577" actId="692"/>
          <ac:cxnSpMkLst>
            <pc:docMk/>
            <pc:sldMk cId="856237953" sldId="348"/>
            <ac:cxnSpMk id="37" creationId="{DCE0C213-A369-044E-8990-674167186629}"/>
          </ac:cxnSpMkLst>
        </pc:cxnChg>
        <pc:cxnChg chg="mod">
          <ac:chgData name="WINDRIDGE Philip" userId="a20730c1-1805-4191-9c68-6e52c8725e9f" providerId="ADAL" clId="{9C06326C-BEA5-9446-8B5D-EC8FD26AA146}" dt="2020-09-10T07:38:00.640" v="4577" actId="692"/>
          <ac:cxnSpMkLst>
            <pc:docMk/>
            <pc:sldMk cId="856237953" sldId="348"/>
            <ac:cxnSpMk id="44" creationId="{94A3EDFB-F564-3E44-912C-05DA58790418}"/>
          </ac:cxnSpMkLst>
        </pc:cxnChg>
      </pc:sldChg>
      <pc:sldChg chg="addSp modSp add mod">
        <pc:chgData name="WINDRIDGE Philip" userId="a20730c1-1805-4191-9c68-6e52c8725e9f" providerId="ADAL" clId="{9C06326C-BEA5-9446-8B5D-EC8FD26AA146}" dt="2020-09-10T07:38:33.367" v="4584" actId="692"/>
        <pc:sldMkLst>
          <pc:docMk/>
          <pc:sldMk cId="1712813230" sldId="349"/>
        </pc:sldMkLst>
        <pc:spChg chg="mod">
          <ac:chgData name="WINDRIDGE Philip" userId="a20730c1-1805-4191-9c68-6e52c8725e9f" providerId="ADAL" clId="{9C06326C-BEA5-9446-8B5D-EC8FD26AA146}" dt="2020-09-07T15:16:58.611" v="32"/>
          <ac:spMkLst>
            <pc:docMk/>
            <pc:sldMk cId="1712813230" sldId="349"/>
            <ac:spMk id="3" creationId="{BBAEA9A4-B5A5-EF4D-B6D0-CC636B8D523A}"/>
          </ac:spMkLst>
        </pc:spChg>
        <pc:spChg chg="mod">
          <ac:chgData name="WINDRIDGE Philip" userId="a20730c1-1805-4191-9c68-6e52c8725e9f" providerId="ADAL" clId="{9C06326C-BEA5-9446-8B5D-EC8FD26AA146}" dt="2020-09-07T15:16:58.611" v="32"/>
          <ac:spMkLst>
            <pc:docMk/>
            <pc:sldMk cId="1712813230" sldId="349"/>
            <ac:spMk id="4" creationId="{852429A0-B9C9-BC42-A7ED-359C304D9CB3}"/>
          </ac:spMkLst>
        </pc:spChg>
        <pc:spChg chg="add mod">
          <ac:chgData name="WINDRIDGE Philip" userId="a20730c1-1805-4191-9c68-6e52c8725e9f" providerId="ADAL" clId="{9C06326C-BEA5-9446-8B5D-EC8FD26AA146}" dt="2020-09-08T12:30:52.142" v="237" actId="20577"/>
          <ac:spMkLst>
            <pc:docMk/>
            <pc:sldMk cId="1712813230" sldId="349"/>
            <ac:spMk id="19" creationId="{CFB5EEDA-218E-5842-9B48-AD87774DF503}"/>
          </ac:spMkLst>
        </pc:spChg>
        <pc:spChg chg="add mod">
          <ac:chgData name="WINDRIDGE Philip" userId="a20730c1-1805-4191-9c68-6e52c8725e9f" providerId="ADAL" clId="{9C06326C-BEA5-9446-8B5D-EC8FD26AA146}" dt="2020-09-10T07:38:33.367" v="4584" actId="692"/>
          <ac:spMkLst>
            <pc:docMk/>
            <pc:sldMk cId="1712813230" sldId="349"/>
            <ac:spMk id="20" creationId="{13A3A19D-F34B-B34E-8CEC-2B291F4E5E8C}"/>
          </ac:spMkLst>
        </pc:spChg>
      </pc:sldChg>
      <pc:sldChg chg="addSp modSp add mod">
        <pc:chgData name="WINDRIDGE Philip" userId="a20730c1-1805-4191-9c68-6e52c8725e9f" providerId="ADAL" clId="{9C06326C-BEA5-9446-8B5D-EC8FD26AA146}" dt="2020-09-10T07:41:18.385" v="4693" actId="255"/>
        <pc:sldMkLst>
          <pc:docMk/>
          <pc:sldMk cId="2460300182" sldId="350"/>
        </pc:sldMkLst>
        <pc:spChg chg="mod">
          <ac:chgData name="WINDRIDGE Philip" userId="a20730c1-1805-4191-9c68-6e52c8725e9f" providerId="ADAL" clId="{9C06326C-BEA5-9446-8B5D-EC8FD26AA146}" dt="2020-09-07T15:16:58.611" v="32"/>
          <ac:spMkLst>
            <pc:docMk/>
            <pc:sldMk cId="2460300182" sldId="350"/>
            <ac:spMk id="3" creationId="{BBAEA9A4-B5A5-EF4D-B6D0-CC636B8D523A}"/>
          </ac:spMkLst>
        </pc:spChg>
        <pc:spChg chg="mod">
          <ac:chgData name="WINDRIDGE Philip" userId="a20730c1-1805-4191-9c68-6e52c8725e9f" providerId="ADAL" clId="{9C06326C-BEA5-9446-8B5D-EC8FD26AA146}" dt="2020-09-07T15:16:58.611" v="32"/>
          <ac:spMkLst>
            <pc:docMk/>
            <pc:sldMk cId="2460300182" sldId="350"/>
            <ac:spMk id="4" creationId="{852429A0-B9C9-BC42-A7ED-359C304D9CB3}"/>
          </ac:spMkLst>
        </pc:spChg>
        <pc:spChg chg="mod">
          <ac:chgData name="WINDRIDGE Philip" userId="a20730c1-1805-4191-9c68-6e52c8725e9f" providerId="ADAL" clId="{9C06326C-BEA5-9446-8B5D-EC8FD26AA146}" dt="2020-09-09T08:53:28.162" v="587" actId="692"/>
          <ac:spMkLst>
            <pc:docMk/>
            <pc:sldMk cId="2460300182" sldId="350"/>
            <ac:spMk id="10" creationId="{3529027C-A88B-A842-AAD7-B879D70EA9ED}"/>
          </ac:spMkLst>
        </pc:spChg>
        <pc:spChg chg="add mod">
          <ac:chgData name="WINDRIDGE Philip" userId="a20730c1-1805-4191-9c68-6e52c8725e9f" providerId="ADAL" clId="{9C06326C-BEA5-9446-8B5D-EC8FD26AA146}" dt="2020-09-08T12:31:26.030" v="258" actId="1076"/>
          <ac:spMkLst>
            <pc:docMk/>
            <pc:sldMk cId="2460300182" sldId="350"/>
            <ac:spMk id="17" creationId="{6273AAAD-5E96-9C46-B84C-A403F6A9185E}"/>
          </ac:spMkLst>
        </pc:spChg>
        <pc:spChg chg="add mod">
          <ac:chgData name="WINDRIDGE Philip" userId="a20730c1-1805-4191-9c68-6e52c8725e9f" providerId="ADAL" clId="{9C06326C-BEA5-9446-8B5D-EC8FD26AA146}" dt="2020-09-10T07:40:22.324" v="4658" actId="20577"/>
          <ac:spMkLst>
            <pc:docMk/>
            <pc:sldMk cId="2460300182" sldId="350"/>
            <ac:spMk id="18" creationId="{9EF222FD-52CE-4D46-8DAD-AFBF9AEDBEB0}"/>
          </ac:spMkLst>
        </pc:spChg>
        <pc:spChg chg="add mod">
          <ac:chgData name="WINDRIDGE Philip" userId="a20730c1-1805-4191-9c68-6e52c8725e9f" providerId="ADAL" clId="{9C06326C-BEA5-9446-8B5D-EC8FD26AA146}" dt="2020-09-10T07:41:18.385" v="4693" actId="255"/>
          <ac:spMkLst>
            <pc:docMk/>
            <pc:sldMk cId="2460300182" sldId="350"/>
            <ac:spMk id="19" creationId="{5D5A8C05-5751-2247-9A96-685FEA5E58A9}"/>
          </ac:spMkLst>
        </pc:spChg>
        <pc:spChg chg="mod">
          <ac:chgData name="WINDRIDGE Philip" userId="a20730c1-1805-4191-9c68-6e52c8725e9f" providerId="ADAL" clId="{9C06326C-BEA5-9446-8B5D-EC8FD26AA146}" dt="2020-09-09T08:53:28.162" v="587" actId="692"/>
          <ac:spMkLst>
            <pc:docMk/>
            <pc:sldMk cId="2460300182" sldId="350"/>
            <ac:spMk id="21" creationId="{E0BABE5B-860C-F247-AB7D-9CF6A38C9EC1}"/>
          </ac:spMkLst>
        </pc:spChg>
        <pc:spChg chg="add mod">
          <ac:chgData name="WINDRIDGE Philip" userId="a20730c1-1805-4191-9c68-6e52c8725e9f" providerId="ADAL" clId="{9C06326C-BEA5-9446-8B5D-EC8FD26AA146}" dt="2020-09-10T07:40:58.712" v="4692" actId="1076"/>
          <ac:spMkLst>
            <pc:docMk/>
            <pc:sldMk cId="2460300182" sldId="350"/>
            <ac:spMk id="22" creationId="{89805CA1-1728-0248-B3BD-0C1B3DD4B18B}"/>
          </ac:spMkLst>
        </pc:spChg>
        <pc:spChg chg="mod">
          <ac:chgData name="WINDRIDGE Philip" userId="a20730c1-1805-4191-9c68-6e52c8725e9f" providerId="ADAL" clId="{9C06326C-BEA5-9446-8B5D-EC8FD26AA146}" dt="2020-09-09T08:53:28.162" v="587" actId="692"/>
          <ac:spMkLst>
            <pc:docMk/>
            <pc:sldMk cId="2460300182" sldId="350"/>
            <ac:spMk id="28" creationId="{6F9ACDAE-A31A-0E42-A867-AAB4017705B6}"/>
          </ac:spMkLst>
        </pc:spChg>
        <pc:spChg chg="mod">
          <ac:chgData name="WINDRIDGE Philip" userId="a20730c1-1805-4191-9c68-6e52c8725e9f" providerId="ADAL" clId="{9C06326C-BEA5-9446-8B5D-EC8FD26AA146}" dt="2020-09-09T08:53:28.162" v="587" actId="692"/>
          <ac:spMkLst>
            <pc:docMk/>
            <pc:sldMk cId="2460300182" sldId="350"/>
            <ac:spMk id="41" creationId="{FF382B6E-84EE-7E45-BD33-D45BAE06F113}"/>
          </ac:spMkLst>
        </pc:spChg>
        <pc:cxnChg chg="add mod">
          <ac:chgData name="WINDRIDGE Philip" userId="a20730c1-1805-4191-9c68-6e52c8725e9f" providerId="ADAL" clId="{9C06326C-BEA5-9446-8B5D-EC8FD26AA146}" dt="2020-09-10T07:30:34.482" v="4165" actId="14100"/>
          <ac:cxnSpMkLst>
            <pc:docMk/>
            <pc:sldMk cId="2460300182" sldId="350"/>
            <ac:cxnSpMk id="20" creationId="{6AC2193E-163A-FD49-B95C-51B7FF7BB264}"/>
          </ac:cxnSpMkLst>
        </pc:cxnChg>
        <pc:cxnChg chg="mod">
          <ac:chgData name="WINDRIDGE Philip" userId="a20730c1-1805-4191-9c68-6e52c8725e9f" providerId="ADAL" clId="{9C06326C-BEA5-9446-8B5D-EC8FD26AA146}" dt="2020-09-09T08:53:28.162" v="587" actId="692"/>
          <ac:cxnSpMkLst>
            <pc:docMk/>
            <pc:sldMk cId="2460300182" sldId="350"/>
            <ac:cxnSpMk id="23" creationId="{83B26CAA-ED53-7846-802B-80A0433BB110}"/>
          </ac:cxnSpMkLst>
        </pc:cxnChg>
        <pc:cxnChg chg="mod">
          <ac:chgData name="WINDRIDGE Philip" userId="a20730c1-1805-4191-9c68-6e52c8725e9f" providerId="ADAL" clId="{9C06326C-BEA5-9446-8B5D-EC8FD26AA146}" dt="2020-09-09T08:53:28.162" v="587" actId="692"/>
          <ac:cxnSpMkLst>
            <pc:docMk/>
            <pc:sldMk cId="2460300182" sldId="350"/>
            <ac:cxnSpMk id="42" creationId="{98017310-9C8A-DB4A-85F4-E6DE094ED9E2}"/>
          </ac:cxnSpMkLst>
        </pc:cxnChg>
      </pc:sldChg>
      <pc:sldChg chg="addSp delSp modSp add mod">
        <pc:chgData name="WINDRIDGE Philip" userId="a20730c1-1805-4191-9c68-6e52c8725e9f" providerId="ADAL" clId="{9C06326C-BEA5-9446-8B5D-EC8FD26AA146}" dt="2020-09-10T07:41:59.394" v="4715" actId="20577"/>
        <pc:sldMkLst>
          <pc:docMk/>
          <pc:sldMk cId="236027337" sldId="351"/>
        </pc:sldMkLst>
        <pc:spChg chg="mod">
          <ac:chgData name="WINDRIDGE Philip" userId="a20730c1-1805-4191-9c68-6e52c8725e9f" providerId="ADAL" clId="{9C06326C-BEA5-9446-8B5D-EC8FD26AA146}" dt="2020-09-07T15:16:58.611" v="32"/>
          <ac:spMkLst>
            <pc:docMk/>
            <pc:sldMk cId="236027337" sldId="351"/>
            <ac:spMk id="3" creationId="{BBAEA9A4-B5A5-EF4D-B6D0-CC636B8D523A}"/>
          </ac:spMkLst>
        </pc:spChg>
        <pc:spChg chg="mod">
          <ac:chgData name="WINDRIDGE Philip" userId="a20730c1-1805-4191-9c68-6e52c8725e9f" providerId="ADAL" clId="{9C06326C-BEA5-9446-8B5D-EC8FD26AA146}" dt="2020-09-07T15:16:58.611" v="32"/>
          <ac:spMkLst>
            <pc:docMk/>
            <pc:sldMk cId="236027337" sldId="351"/>
            <ac:spMk id="4" creationId="{852429A0-B9C9-BC42-A7ED-359C304D9CB3}"/>
          </ac:spMkLst>
        </pc:spChg>
        <pc:spChg chg="add mod">
          <ac:chgData name="WINDRIDGE Philip" userId="a20730c1-1805-4191-9c68-6e52c8725e9f" providerId="ADAL" clId="{9C06326C-BEA5-9446-8B5D-EC8FD26AA146}" dt="2020-09-08T12:32:01.980" v="259"/>
          <ac:spMkLst>
            <pc:docMk/>
            <pc:sldMk cId="236027337" sldId="351"/>
            <ac:spMk id="12" creationId="{994AF01E-D415-B541-A8AD-2ACC05F4D497}"/>
          </ac:spMkLst>
        </pc:spChg>
        <pc:spChg chg="add del mod">
          <ac:chgData name="WINDRIDGE Philip" userId="a20730c1-1805-4191-9c68-6e52c8725e9f" providerId="ADAL" clId="{9C06326C-BEA5-9446-8B5D-EC8FD26AA146}" dt="2020-09-10T07:26:07.060" v="3951" actId="21"/>
          <ac:spMkLst>
            <pc:docMk/>
            <pc:sldMk cId="236027337" sldId="351"/>
            <ac:spMk id="13" creationId="{24900330-8E59-B644-B145-28BEFAE49BB6}"/>
          </ac:spMkLst>
        </pc:spChg>
        <pc:spChg chg="add mod">
          <ac:chgData name="WINDRIDGE Philip" userId="a20730c1-1805-4191-9c68-6e52c8725e9f" providerId="ADAL" clId="{9C06326C-BEA5-9446-8B5D-EC8FD26AA146}" dt="2020-09-10T07:39:07.821" v="4588" actId="108"/>
          <ac:spMkLst>
            <pc:docMk/>
            <pc:sldMk cId="236027337" sldId="351"/>
            <ac:spMk id="14" creationId="{B180FDC4-B72B-6A42-8F0C-E0BE8573196E}"/>
          </ac:spMkLst>
        </pc:spChg>
        <pc:spChg chg="add mod">
          <ac:chgData name="WINDRIDGE Philip" userId="a20730c1-1805-4191-9c68-6e52c8725e9f" providerId="ADAL" clId="{9C06326C-BEA5-9446-8B5D-EC8FD26AA146}" dt="2020-09-10T07:41:59.394" v="4715" actId="20577"/>
          <ac:spMkLst>
            <pc:docMk/>
            <pc:sldMk cId="236027337" sldId="351"/>
            <ac:spMk id="15" creationId="{5B80F964-127F-214B-A2E2-1A396A3817B2}"/>
          </ac:spMkLst>
        </pc:spChg>
        <pc:spChg chg="mod">
          <ac:chgData name="WINDRIDGE Philip" userId="a20730c1-1805-4191-9c68-6e52c8725e9f" providerId="ADAL" clId="{9C06326C-BEA5-9446-8B5D-EC8FD26AA146}" dt="2020-09-08T12:42:32.800" v="350" actId="692"/>
          <ac:spMkLst>
            <pc:docMk/>
            <pc:sldMk cId="236027337" sldId="351"/>
            <ac:spMk id="21" creationId="{E0BABE5B-860C-F247-AB7D-9CF6A38C9EC1}"/>
          </ac:spMkLst>
        </pc:spChg>
        <pc:spChg chg="mod">
          <ac:chgData name="WINDRIDGE Philip" userId="a20730c1-1805-4191-9c68-6e52c8725e9f" providerId="ADAL" clId="{9C06326C-BEA5-9446-8B5D-EC8FD26AA146}" dt="2020-09-08T12:42:32.800" v="350" actId="692"/>
          <ac:spMkLst>
            <pc:docMk/>
            <pc:sldMk cId="236027337" sldId="351"/>
            <ac:spMk id="24" creationId="{AF9A9155-4BBA-2348-997E-9D4B9389BBDC}"/>
          </ac:spMkLst>
        </pc:spChg>
        <pc:cxnChg chg="add mod">
          <ac:chgData name="WINDRIDGE Philip" userId="a20730c1-1805-4191-9c68-6e52c8725e9f" providerId="ADAL" clId="{9C06326C-BEA5-9446-8B5D-EC8FD26AA146}" dt="2020-09-10T07:33:38.058" v="4257" actId="14100"/>
          <ac:cxnSpMkLst>
            <pc:docMk/>
            <pc:sldMk cId="236027337" sldId="351"/>
            <ac:cxnSpMk id="17" creationId="{9C31FD62-49CA-3048-8362-585125FD3C64}"/>
          </ac:cxnSpMkLst>
        </pc:cxnChg>
      </pc:sldChg>
      <pc:sldChg chg="addSp modSp add mod">
        <pc:chgData name="WINDRIDGE Philip" userId="a20730c1-1805-4191-9c68-6e52c8725e9f" providerId="ADAL" clId="{9C06326C-BEA5-9446-8B5D-EC8FD26AA146}" dt="2020-09-10T07:39:13.383" v="4589" actId="108"/>
        <pc:sldMkLst>
          <pc:docMk/>
          <pc:sldMk cId="872417956" sldId="353"/>
        </pc:sldMkLst>
        <pc:spChg chg="mod">
          <ac:chgData name="WINDRIDGE Philip" userId="a20730c1-1805-4191-9c68-6e52c8725e9f" providerId="ADAL" clId="{9C06326C-BEA5-9446-8B5D-EC8FD26AA146}" dt="2020-09-07T15:16:58.611" v="32"/>
          <ac:spMkLst>
            <pc:docMk/>
            <pc:sldMk cId="872417956" sldId="353"/>
            <ac:spMk id="3" creationId="{BBAEA9A4-B5A5-EF4D-B6D0-CC636B8D523A}"/>
          </ac:spMkLst>
        </pc:spChg>
        <pc:spChg chg="mod">
          <ac:chgData name="WINDRIDGE Philip" userId="a20730c1-1805-4191-9c68-6e52c8725e9f" providerId="ADAL" clId="{9C06326C-BEA5-9446-8B5D-EC8FD26AA146}" dt="2020-09-07T15:16:58.611" v="32"/>
          <ac:spMkLst>
            <pc:docMk/>
            <pc:sldMk cId="872417956" sldId="353"/>
            <ac:spMk id="4" creationId="{852429A0-B9C9-BC42-A7ED-359C304D9CB3}"/>
          </ac:spMkLst>
        </pc:spChg>
        <pc:spChg chg="mod">
          <ac:chgData name="WINDRIDGE Philip" userId="a20730c1-1805-4191-9c68-6e52c8725e9f" providerId="ADAL" clId="{9C06326C-BEA5-9446-8B5D-EC8FD26AA146}" dt="2020-09-08T12:42:14.860" v="349" actId="692"/>
          <ac:spMkLst>
            <pc:docMk/>
            <pc:sldMk cId="872417956" sldId="353"/>
            <ac:spMk id="5" creationId="{0340E139-4933-F045-B671-20F09369D08B}"/>
          </ac:spMkLst>
        </pc:spChg>
        <pc:spChg chg="mod">
          <ac:chgData name="WINDRIDGE Philip" userId="a20730c1-1805-4191-9c68-6e52c8725e9f" providerId="ADAL" clId="{9C06326C-BEA5-9446-8B5D-EC8FD26AA146}" dt="2020-09-08T12:42:14.860" v="349" actId="692"/>
          <ac:spMkLst>
            <pc:docMk/>
            <pc:sldMk cId="872417956" sldId="353"/>
            <ac:spMk id="6" creationId="{AB0860DD-9096-704A-ADE0-93B206376DAC}"/>
          </ac:spMkLst>
        </pc:spChg>
        <pc:spChg chg="mod">
          <ac:chgData name="WINDRIDGE Philip" userId="a20730c1-1805-4191-9c68-6e52c8725e9f" providerId="ADAL" clId="{9C06326C-BEA5-9446-8B5D-EC8FD26AA146}" dt="2020-09-08T12:42:14.860" v="349" actId="692"/>
          <ac:spMkLst>
            <pc:docMk/>
            <pc:sldMk cId="872417956" sldId="353"/>
            <ac:spMk id="7" creationId="{5080126F-7CBD-354C-B647-A8EC701A84CF}"/>
          </ac:spMkLst>
        </pc:spChg>
        <pc:spChg chg="add mod">
          <ac:chgData name="WINDRIDGE Philip" userId="a20730c1-1805-4191-9c68-6e52c8725e9f" providerId="ADAL" clId="{9C06326C-BEA5-9446-8B5D-EC8FD26AA146}" dt="2020-09-08T12:43:16.350" v="368" actId="20577"/>
          <ac:spMkLst>
            <pc:docMk/>
            <pc:sldMk cId="872417956" sldId="353"/>
            <ac:spMk id="20" creationId="{162FBF8A-25C2-D847-93EB-58ECA578FAB5}"/>
          </ac:spMkLst>
        </pc:spChg>
        <pc:spChg chg="add mod">
          <ac:chgData name="WINDRIDGE Philip" userId="a20730c1-1805-4191-9c68-6e52c8725e9f" providerId="ADAL" clId="{9C06326C-BEA5-9446-8B5D-EC8FD26AA146}" dt="2020-09-10T07:39:13.383" v="4589" actId="108"/>
          <ac:spMkLst>
            <pc:docMk/>
            <pc:sldMk cId="872417956" sldId="353"/>
            <ac:spMk id="21" creationId="{ED6DCCAF-7415-B044-A2FC-1F5C5778D2BC}"/>
          </ac:spMkLst>
        </pc:spChg>
        <pc:spChg chg="mod">
          <ac:chgData name="WINDRIDGE Philip" userId="a20730c1-1805-4191-9c68-6e52c8725e9f" providerId="ADAL" clId="{9C06326C-BEA5-9446-8B5D-EC8FD26AA146}" dt="2020-09-09T08:53:07.873" v="586" actId="692"/>
          <ac:spMkLst>
            <pc:docMk/>
            <pc:sldMk cId="872417956" sldId="353"/>
            <ac:spMk id="22" creationId="{D127B675-262B-C04A-8CC1-CC9931AC50F0}"/>
          </ac:spMkLst>
        </pc:spChg>
        <pc:spChg chg="mod">
          <ac:chgData name="WINDRIDGE Philip" userId="a20730c1-1805-4191-9c68-6e52c8725e9f" providerId="ADAL" clId="{9C06326C-BEA5-9446-8B5D-EC8FD26AA146}" dt="2020-09-09T08:53:07.873" v="586" actId="692"/>
          <ac:spMkLst>
            <pc:docMk/>
            <pc:sldMk cId="872417956" sldId="353"/>
            <ac:spMk id="23" creationId="{08B5CF5B-F7E8-0E4B-B7B5-F5007B2C93B5}"/>
          </ac:spMkLst>
        </pc:spChg>
        <pc:spChg chg="mod">
          <ac:chgData name="WINDRIDGE Philip" userId="a20730c1-1805-4191-9c68-6e52c8725e9f" providerId="ADAL" clId="{9C06326C-BEA5-9446-8B5D-EC8FD26AA146}" dt="2020-09-09T08:53:07.873" v="586" actId="692"/>
          <ac:spMkLst>
            <pc:docMk/>
            <pc:sldMk cId="872417956" sldId="353"/>
            <ac:spMk id="25" creationId="{B079A355-3FBC-E34A-87B8-9BF11861ED3F}"/>
          </ac:spMkLst>
        </pc:spChg>
        <pc:spChg chg="mod">
          <ac:chgData name="WINDRIDGE Philip" userId="a20730c1-1805-4191-9c68-6e52c8725e9f" providerId="ADAL" clId="{9C06326C-BEA5-9446-8B5D-EC8FD26AA146}" dt="2020-09-08T12:42:14.860" v="349" actId="692"/>
          <ac:spMkLst>
            <pc:docMk/>
            <pc:sldMk cId="872417956" sldId="353"/>
            <ac:spMk id="26" creationId="{9F66D2B9-3F14-3744-866F-C65FBCF56B64}"/>
          </ac:spMkLst>
        </pc:spChg>
        <pc:spChg chg="mod">
          <ac:chgData name="WINDRIDGE Philip" userId="a20730c1-1805-4191-9c68-6e52c8725e9f" providerId="ADAL" clId="{9C06326C-BEA5-9446-8B5D-EC8FD26AA146}" dt="2020-09-08T12:42:14.860" v="349" actId="692"/>
          <ac:spMkLst>
            <pc:docMk/>
            <pc:sldMk cId="872417956" sldId="353"/>
            <ac:spMk id="27" creationId="{48C2EF49-3015-4E4C-8457-E150D05ABB47}"/>
          </ac:spMkLst>
        </pc:spChg>
        <pc:spChg chg="mod">
          <ac:chgData name="WINDRIDGE Philip" userId="a20730c1-1805-4191-9c68-6e52c8725e9f" providerId="ADAL" clId="{9C06326C-BEA5-9446-8B5D-EC8FD26AA146}" dt="2020-09-08T12:42:14.860" v="349" actId="692"/>
          <ac:spMkLst>
            <pc:docMk/>
            <pc:sldMk cId="872417956" sldId="353"/>
            <ac:spMk id="28" creationId="{C34A92E1-00BB-964E-B5BB-24B6EA7790AE}"/>
          </ac:spMkLst>
        </pc:spChg>
        <pc:spChg chg="mod">
          <ac:chgData name="WINDRIDGE Philip" userId="a20730c1-1805-4191-9c68-6e52c8725e9f" providerId="ADAL" clId="{9C06326C-BEA5-9446-8B5D-EC8FD26AA146}" dt="2020-09-09T08:53:07.873" v="586" actId="692"/>
          <ac:spMkLst>
            <pc:docMk/>
            <pc:sldMk cId="872417956" sldId="353"/>
            <ac:spMk id="31" creationId="{25E448F1-7D65-524A-856F-454DB1BBF671}"/>
          </ac:spMkLst>
        </pc:spChg>
        <pc:spChg chg="mod">
          <ac:chgData name="WINDRIDGE Philip" userId="a20730c1-1805-4191-9c68-6e52c8725e9f" providerId="ADAL" clId="{9C06326C-BEA5-9446-8B5D-EC8FD26AA146}" dt="2020-09-09T08:53:07.873" v="586" actId="692"/>
          <ac:spMkLst>
            <pc:docMk/>
            <pc:sldMk cId="872417956" sldId="353"/>
            <ac:spMk id="32" creationId="{F2C9CD61-BA89-1A46-8342-B1320D5ED68B}"/>
          </ac:spMkLst>
        </pc:spChg>
        <pc:spChg chg="mod">
          <ac:chgData name="WINDRIDGE Philip" userId="a20730c1-1805-4191-9c68-6e52c8725e9f" providerId="ADAL" clId="{9C06326C-BEA5-9446-8B5D-EC8FD26AA146}" dt="2020-09-09T08:53:07.873" v="586" actId="692"/>
          <ac:spMkLst>
            <pc:docMk/>
            <pc:sldMk cId="872417956" sldId="353"/>
            <ac:spMk id="33" creationId="{E31C869E-D980-BD44-95F5-E0EE5613CE11}"/>
          </ac:spMkLst>
        </pc:spChg>
      </pc:sldChg>
      <pc:sldChg chg="addSp modSp add mod">
        <pc:chgData name="WINDRIDGE Philip" userId="a20730c1-1805-4191-9c68-6e52c8725e9f" providerId="ADAL" clId="{9C06326C-BEA5-9446-8B5D-EC8FD26AA146}" dt="2020-09-10T07:49:05.688" v="4819" actId="20577"/>
        <pc:sldMkLst>
          <pc:docMk/>
          <pc:sldMk cId="2851045874" sldId="355"/>
        </pc:sldMkLst>
        <pc:spChg chg="mod">
          <ac:chgData name="WINDRIDGE Philip" userId="a20730c1-1805-4191-9c68-6e52c8725e9f" providerId="ADAL" clId="{9C06326C-BEA5-9446-8B5D-EC8FD26AA146}" dt="2020-09-07T15:16:58.611" v="32"/>
          <ac:spMkLst>
            <pc:docMk/>
            <pc:sldMk cId="2851045874" sldId="355"/>
            <ac:spMk id="3" creationId="{BBAEA9A4-B5A5-EF4D-B6D0-CC636B8D523A}"/>
          </ac:spMkLst>
        </pc:spChg>
        <pc:spChg chg="mod">
          <ac:chgData name="WINDRIDGE Philip" userId="a20730c1-1805-4191-9c68-6e52c8725e9f" providerId="ADAL" clId="{9C06326C-BEA5-9446-8B5D-EC8FD26AA146}" dt="2020-09-07T15:16:58.611" v="32"/>
          <ac:spMkLst>
            <pc:docMk/>
            <pc:sldMk cId="2851045874" sldId="355"/>
            <ac:spMk id="4" creationId="{852429A0-B9C9-BC42-A7ED-359C304D9CB3}"/>
          </ac:spMkLst>
        </pc:spChg>
        <pc:spChg chg="add mod">
          <ac:chgData name="WINDRIDGE Philip" userId="a20730c1-1805-4191-9c68-6e52c8725e9f" providerId="ADAL" clId="{9C06326C-BEA5-9446-8B5D-EC8FD26AA146}" dt="2020-09-08T12:43:34.008" v="371"/>
          <ac:spMkLst>
            <pc:docMk/>
            <pc:sldMk cId="2851045874" sldId="355"/>
            <ac:spMk id="17" creationId="{B80EDFA2-366B-B948-9137-7095AEEDB220}"/>
          </ac:spMkLst>
        </pc:spChg>
        <pc:spChg chg="add mod">
          <ac:chgData name="WINDRIDGE Philip" userId="a20730c1-1805-4191-9c68-6e52c8725e9f" providerId="ADAL" clId="{9C06326C-BEA5-9446-8B5D-EC8FD26AA146}" dt="2020-09-09T08:40:36.084" v="421" actId="1076"/>
          <ac:spMkLst>
            <pc:docMk/>
            <pc:sldMk cId="2851045874" sldId="355"/>
            <ac:spMk id="18" creationId="{C787F1FC-20E6-9740-9C70-7485EBE34657}"/>
          </ac:spMkLst>
        </pc:spChg>
        <pc:spChg chg="add mod">
          <ac:chgData name="WINDRIDGE Philip" userId="a20730c1-1805-4191-9c68-6e52c8725e9f" providerId="ADAL" clId="{9C06326C-BEA5-9446-8B5D-EC8FD26AA146}" dt="2020-09-10T07:49:05.688" v="4819" actId="20577"/>
          <ac:spMkLst>
            <pc:docMk/>
            <pc:sldMk cId="2851045874" sldId="355"/>
            <ac:spMk id="21" creationId="{26C3A38B-A96F-0F4D-B517-1505E2292679}"/>
          </ac:spMkLst>
        </pc:spChg>
        <pc:spChg chg="mod">
          <ac:chgData name="WINDRIDGE Philip" userId="a20730c1-1805-4191-9c68-6e52c8725e9f" providerId="ADAL" clId="{9C06326C-BEA5-9446-8B5D-EC8FD26AA146}" dt="2020-09-08T12:44:52.206" v="387" actId="207"/>
          <ac:spMkLst>
            <pc:docMk/>
            <pc:sldMk cId="2851045874" sldId="355"/>
            <ac:spMk id="64" creationId="{30386090-4214-D34A-9684-D74AD0FEEE7E}"/>
          </ac:spMkLst>
        </pc:spChg>
        <pc:spChg chg="mod">
          <ac:chgData name="WINDRIDGE Philip" userId="a20730c1-1805-4191-9c68-6e52c8725e9f" providerId="ADAL" clId="{9C06326C-BEA5-9446-8B5D-EC8FD26AA146}" dt="2020-09-08T12:44:52.206" v="387" actId="207"/>
          <ac:spMkLst>
            <pc:docMk/>
            <pc:sldMk cId="2851045874" sldId="355"/>
            <ac:spMk id="65" creationId="{57E63C34-F26C-2F48-BC2B-4933E4C8848E}"/>
          </ac:spMkLst>
        </pc:spChg>
        <pc:spChg chg="mod">
          <ac:chgData name="WINDRIDGE Philip" userId="a20730c1-1805-4191-9c68-6e52c8725e9f" providerId="ADAL" clId="{9C06326C-BEA5-9446-8B5D-EC8FD26AA146}" dt="2020-09-08T12:45:28.835" v="391" actId="14100"/>
          <ac:spMkLst>
            <pc:docMk/>
            <pc:sldMk cId="2851045874" sldId="355"/>
            <ac:spMk id="66" creationId="{26A4673E-E494-DA4C-8C89-B3FFEAC16A28}"/>
          </ac:spMkLst>
        </pc:spChg>
        <pc:spChg chg="mod">
          <ac:chgData name="WINDRIDGE Philip" userId="a20730c1-1805-4191-9c68-6e52c8725e9f" providerId="ADAL" clId="{9C06326C-BEA5-9446-8B5D-EC8FD26AA146}" dt="2020-09-09T08:52:44.929" v="585" actId="692"/>
          <ac:spMkLst>
            <pc:docMk/>
            <pc:sldMk cId="2851045874" sldId="355"/>
            <ac:spMk id="90" creationId="{08011238-A502-B94B-B007-21E5E9515600}"/>
          </ac:spMkLst>
        </pc:spChg>
        <pc:spChg chg="mod">
          <ac:chgData name="WINDRIDGE Philip" userId="a20730c1-1805-4191-9c68-6e52c8725e9f" providerId="ADAL" clId="{9C06326C-BEA5-9446-8B5D-EC8FD26AA146}" dt="2020-09-09T08:52:44.929" v="585" actId="692"/>
          <ac:spMkLst>
            <pc:docMk/>
            <pc:sldMk cId="2851045874" sldId="355"/>
            <ac:spMk id="91" creationId="{DFFE8404-BBB9-D447-B517-5AAE3D484521}"/>
          </ac:spMkLst>
        </pc:spChg>
        <pc:spChg chg="mod">
          <ac:chgData name="WINDRIDGE Philip" userId="a20730c1-1805-4191-9c68-6e52c8725e9f" providerId="ADAL" clId="{9C06326C-BEA5-9446-8B5D-EC8FD26AA146}" dt="2020-09-09T08:52:44.929" v="585" actId="692"/>
          <ac:spMkLst>
            <pc:docMk/>
            <pc:sldMk cId="2851045874" sldId="355"/>
            <ac:spMk id="92" creationId="{AA63EE63-93A0-0B42-90BC-999C2EA9EBBB}"/>
          </ac:spMkLst>
        </pc:spChg>
        <pc:cxnChg chg="add mod">
          <ac:chgData name="WINDRIDGE Philip" userId="a20730c1-1805-4191-9c68-6e52c8725e9f" providerId="ADAL" clId="{9C06326C-BEA5-9446-8B5D-EC8FD26AA146}" dt="2020-09-09T08:41:09.710" v="427" actId="14100"/>
          <ac:cxnSpMkLst>
            <pc:docMk/>
            <pc:sldMk cId="2851045874" sldId="355"/>
            <ac:cxnSpMk id="19" creationId="{CD0D8FEE-C805-774A-852B-5CA1A556F3CE}"/>
          </ac:cxnSpMkLst>
        </pc:cxnChg>
        <pc:cxnChg chg="add mod">
          <ac:chgData name="WINDRIDGE Philip" userId="a20730c1-1805-4191-9c68-6e52c8725e9f" providerId="ADAL" clId="{9C06326C-BEA5-9446-8B5D-EC8FD26AA146}" dt="2020-09-09T08:41:03.871" v="426" actId="1076"/>
          <ac:cxnSpMkLst>
            <pc:docMk/>
            <pc:sldMk cId="2851045874" sldId="355"/>
            <ac:cxnSpMk id="20" creationId="{F43EB067-AF8E-E54D-829F-96AA7BA7E598}"/>
          </ac:cxnSpMkLst>
        </pc:cxnChg>
        <pc:cxnChg chg="mod">
          <ac:chgData name="WINDRIDGE Philip" userId="a20730c1-1805-4191-9c68-6e52c8725e9f" providerId="ADAL" clId="{9C06326C-BEA5-9446-8B5D-EC8FD26AA146}" dt="2020-09-08T12:44:42.921" v="386" actId="692"/>
          <ac:cxnSpMkLst>
            <pc:docMk/>
            <pc:sldMk cId="2851045874" sldId="355"/>
            <ac:cxnSpMk id="68" creationId="{89E78181-2616-7849-8BBF-A01D5611B901}"/>
          </ac:cxnSpMkLst>
        </pc:cxnChg>
        <pc:cxnChg chg="mod">
          <ac:chgData name="WINDRIDGE Philip" userId="a20730c1-1805-4191-9c68-6e52c8725e9f" providerId="ADAL" clId="{9C06326C-BEA5-9446-8B5D-EC8FD26AA146}" dt="2020-09-08T12:44:42.921" v="386" actId="692"/>
          <ac:cxnSpMkLst>
            <pc:docMk/>
            <pc:sldMk cId="2851045874" sldId="355"/>
            <ac:cxnSpMk id="70" creationId="{5114915E-1AC0-4843-BEEC-6F489FF09F12}"/>
          </ac:cxnSpMkLst>
        </pc:cxnChg>
        <pc:cxnChg chg="mod">
          <ac:chgData name="WINDRIDGE Philip" userId="a20730c1-1805-4191-9c68-6e52c8725e9f" providerId="ADAL" clId="{9C06326C-BEA5-9446-8B5D-EC8FD26AA146}" dt="2020-09-08T12:44:42.921" v="386" actId="692"/>
          <ac:cxnSpMkLst>
            <pc:docMk/>
            <pc:sldMk cId="2851045874" sldId="355"/>
            <ac:cxnSpMk id="72" creationId="{0BF400E5-F5FD-EC4F-B4D6-B2241DCC3EBC}"/>
          </ac:cxnSpMkLst>
        </pc:cxnChg>
        <pc:cxnChg chg="mod">
          <ac:chgData name="WINDRIDGE Philip" userId="a20730c1-1805-4191-9c68-6e52c8725e9f" providerId="ADAL" clId="{9C06326C-BEA5-9446-8B5D-EC8FD26AA146}" dt="2020-09-08T12:44:42.921" v="386" actId="692"/>
          <ac:cxnSpMkLst>
            <pc:docMk/>
            <pc:sldMk cId="2851045874" sldId="355"/>
            <ac:cxnSpMk id="74" creationId="{91F0DA84-328D-BB47-AA8F-6DBD96E9A4C9}"/>
          </ac:cxnSpMkLst>
        </pc:cxnChg>
      </pc:sldChg>
      <pc:sldChg chg="addSp delSp modSp add mod">
        <pc:chgData name="WINDRIDGE Philip" userId="a20730c1-1805-4191-9c68-6e52c8725e9f" providerId="ADAL" clId="{9C06326C-BEA5-9446-8B5D-EC8FD26AA146}" dt="2020-09-10T08:44:14.374" v="5140" actId="20577"/>
        <pc:sldMkLst>
          <pc:docMk/>
          <pc:sldMk cId="1541985950" sldId="356"/>
        </pc:sldMkLst>
        <pc:spChg chg="mod">
          <ac:chgData name="WINDRIDGE Philip" userId="a20730c1-1805-4191-9c68-6e52c8725e9f" providerId="ADAL" clId="{9C06326C-BEA5-9446-8B5D-EC8FD26AA146}" dt="2020-09-07T15:16:58.611" v="32"/>
          <ac:spMkLst>
            <pc:docMk/>
            <pc:sldMk cId="1541985950" sldId="356"/>
            <ac:spMk id="3" creationId="{BBAEA9A4-B5A5-EF4D-B6D0-CC636B8D523A}"/>
          </ac:spMkLst>
        </pc:spChg>
        <pc:spChg chg="mod">
          <ac:chgData name="WINDRIDGE Philip" userId="a20730c1-1805-4191-9c68-6e52c8725e9f" providerId="ADAL" clId="{9C06326C-BEA5-9446-8B5D-EC8FD26AA146}" dt="2020-09-07T15:16:58.611" v="32"/>
          <ac:spMkLst>
            <pc:docMk/>
            <pc:sldMk cId="1541985950" sldId="356"/>
            <ac:spMk id="4" creationId="{852429A0-B9C9-BC42-A7ED-359C304D9CB3}"/>
          </ac:spMkLst>
        </pc:spChg>
        <pc:spChg chg="add mod">
          <ac:chgData name="WINDRIDGE Philip" userId="a20730c1-1805-4191-9c68-6e52c8725e9f" providerId="ADAL" clId="{9C06326C-BEA5-9446-8B5D-EC8FD26AA146}" dt="2020-09-10T08:00:31.793" v="4930" actId="692"/>
          <ac:spMkLst>
            <pc:docMk/>
            <pc:sldMk cId="1541985950" sldId="356"/>
            <ac:spMk id="8" creationId="{BEA00EA3-ED0A-9743-9DF8-6CA7B0088D1D}"/>
          </ac:spMkLst>
        </pc:spChg>
        <pc:spChg chg="add mod">
          <ac:chgData name="WINDRIDGE Philip" userId="a20730c1-1805-4191-9c68-6e52c8725e9f" providerId="ADAL" clId="{9C06326C-BEA5-9446-8B5D-EC8FD26AA146}" dt="2020-09-10T08:00:31.793" v="4930" actId="692"/>
          <ac:spMkLst>
            <pc:docMk/>
            <pc:sldMk cId="1541985950" sldId="356"/>
            <ac:spMk id="9" creationId="{B5C2BD43-B9D6-A64C-AFBA-6A0887E1AAF2}"/>
          </ac:spMkLst>
        </pc:spChg>
        <pc:spChg chg="add del mod">
          <ac:chgData name="WINDRIDGE Philip" userId="a20730c1-1805-4191-9c68-6e52c8725e9f" providerId="ADAL" clId="{9C06326C-BEA5-9446-8B5D-EC8FD26AA146}" dt="2020-09-10T07:58:37.561" v="4918" actId="478"/>
          <ac:spMkLst>
            <pc:docMk/>
            <pc:sldMk cId="1541985950" sldId="356"/>
            <ac:spMk id="10" creationId="{3938042D-361A-E04B-AF4A-E6CD61290210}"/>
          </ac:spMkLst>
        </pc:spChg>
        <pc:spChg chg="add del">
          <ac:chgData name="WINDRIDGE Philip" userId="a20730c1-1805-4191-9c68-6e52c8725e9f" providerId="ADAL" clId="{9C06326C-BEA5-9446-8B5D-EC8FD26AA146}" dt="2020-09-10T07:58:58.873" v="4920" actId="478"/>
          <ac:spMkLst>
            <pc:docMk/>
            <pc:sldMk cId="1541985950" sldId="356"/>
            <ac:spMk id="11" creationId="{107A610C-5663-A64C-AE4B-A14AF98C499B}"/>
          </ac:spMkLst>
        </pc:spChg>
        <pc:spChg chg="add del">
          <ac:chgData name="WINDRIDGE Philip" userId="a20730c1-1805-4191-9c68-6e52c8725e9f" providerId="ADAL" clId="{9C06326C-BEA5-9446-8B5D-EC8FD26AA146}" dt="2020-09-10T07:59:16.475" v="4922" actId="478"/>
          <ac:spMkLst>
            <pc:docMk/>
            <pc:sldMk cId="1541985950" sldId="356"/>
            <ac:spMk id="12" creationId="{ABCB5A5C-437D-A14D-B382-0B533E5E7BF3}"/>
          </ac:spMkLst>
        </pc:spChg>
        <pc:spChg chg="add mod">
          <ac:chgData name="WINDRIDGE Philip" userId="a20730c1-1805-4191-9c68-6e52c8725e9f" providerId="ADAL" clId="{9C06326C-BEA5-9446-8B5D-EC8FD26AA146}" dt="2020-09-10T07:59:59.713" v="4926" actId="692"/>
          <ac:spMkLst>
            <pc:docMk/>
            <pc:sldMk cId="1541985950" sldId="356"/>
            <ac:spMk id="13" creationId="{8DF46731-81D0-AB4A-8B17-389D0ADC61EE}"/>
          </ac:spMkLst>
        </pc:spChg>
        <pc:spChg chg="mod">
          <ac:chgData name="WINDRIDGE Philip" userId="a20730c1-1805-4191-9c68-6e52c8725e9f" providerId="ADAL" clId="{9C06326C-BEA5-9446-8B5D-EC8FD26AA146}" dt="2020-09-09T09:13:22.338" v="588" actId="692"/>
          <ac:spMkLst>
            <pc:docMk/>
            <pc:sldMk cId="1541985950" sldId="356"/>
            <ac:spMk id="41" creationId="{07CCDA4A-A75C-BC4E-BEC1-7144B8CDEB31}"/>
          </ac:spMkLst>
        </pc:spChg>
        <pc:spChg chg="mod">
          <ac:chgData name="WINDRIDGE Philip" userId="a20730c1-1805-4191-9c68-6e52c8725e9f" providerId="ADAL" clId="{9C06326C-BEA5-9446-8B5D-EC8FD26AA146}" dt="2020-09-09T09:13:48.078" v="590" actId="14100"/>
          <ac:spMkLst>
            <pc:docMk/>
            <pc:sldMk cId="1541985950" sldId="356"/>
            <ac:spMk id="44" creationId="{E8DF51AB-92D6-FF4F-BB40-9FA5ADDD2C2F}"/>
          </ac:spMkLst>
        </pc:spChg>
        <pc:spChg chg="add mod">
          <ac:chgData name="WINDRIDGE Philip" userId="a20730c1-1805-4191-9c68-6e52c8725e9f" providerId="ADAL" clId="{9C06326C-BEA5-9446-8B5D-EC8FD26AA146}" dt="2020-09-10T08:00:09.757" v="4927" actId="167"/>
          <ac:spMkLst>
            <pc:docMk/>
            <pc:sldMk cId="1541985950" sldId="356"/>
            <ac:spMk id="48" creationId="{886429C6-16F7-8E4C-A0C6-144C7303A161}"/>
          </ac:spMkLst>
        </pc:spChg>
        <pc:spChg chg="mod">
          <ac:chgData name="WINDRIDGE Philip" userId="a20730c1-1805-4191-9c68-6e52c8725e9f" providerId="ADAL" clId="{9C06326C-BEA5-9446-8B5D-EC8FD26AA146}" dt="2020-09-10T08:00:57.756" v="4932" actId="167"/>
          <ac:spMkLst>
            <pc:docMk/>
            <pc:sldMk cId="1541985950" sldId="356"/>
            <ac:spMk id="50" creationId="{5C63A0DD-85F6-C34C-A441-72C5D8D38D30}"/>
          </ac:spMkLst>
        </pc:spChg>
        <pc:spChg chg="add mod">
          <ac:chgData name="WINDRIDGE Philip" userId="a20730c1-1805-4191-9c68-6e52c8725e9f" providerId="ADAL" clId="{9C06326C-BEA5-9446-8B5D-EC8FD26AA146}" dt="2020-09-10T08:01:24.113" v="4933" actId="692"/>
          <ac:spMkLst>
            <pc:docMk/>
            <pc:sldMk cId="1541985950" sldId="356"/>
            <ac:spMk id="53" creationId="{22B0B4E8-EFED-7F47-B22B-359825160B13}"/>
          </ac:spMkLst>
        </pc:spChg>
        <pc:spChg chg="add mod">
          <ac:chgData name="WINDRIDGE Philip" userId="a20730c1-1805-4191-9c68-6e52c8725e9f" providerId="ADAL" clId="{9C06326C-BEA5-9446-8B5D-EC8FD26AA146}" dt="2020-09-10T08:01:38.088" v="4934" actId="113"/>
          <ac:spMkLst>
            <pc:docMk/>
            <pc:sldMk cId="1541985950" sldId="356"/>
            <ac:spMk id="54" creationId="{D8D91A3F-9DEA-5C4C-96D5-937A8D7D3CD2}"/>
          </ac:spMkLst>
        </pc:spChg>
        <pc:spChg chg="add mod">
          <ac:chgData name="WINDRIDGE Philip" userId="a20730c1-1805-4191-9c68-6e52c8725e9f" providerId="ADAL" clId="{9C06326C-BEA5-9446-8B5D-EC8FD26AA146}" dt="2020-09-10T08:01:24.113" v="4933" actId="692"/>
          <ac:spMkLst>
            <pc:docMk/>
            <pc:sldMk cId="1541985950" sldId="356"/>
            <ac:spMk id="55" creationId="{EF573404-BBC5-3849-B793-2DD704A07115}"/>
          </ac:spMkLst>
        </pc:spChg>
        <pc:spChg chg="add mod">
          <ac:chgData name="WINDRIDGE Philip" userId="a20730c1-1805-4191-9c68-6e52c8725e9f" providerId="ADAL" clId="{9C06326C-BEA5-9446-8B5D-EC8FD26AA146}" dt="2020-09-10T08:01:24.113" v="4933" actId="692"/>
          <ac:spMkLst>
            <pc:docMk/>
            <pc:sldMk cId="1541985950" sldId="356"/>
            <ac:spMk id="56" creationId="{CE957257-E1B0-AB44-A406-13CE9BEA7CD1}"/>
          </ac:spMkLst>
        </pc:spChg>
        <pc:spChg chg="mod">
          <ac:chgData name="WINDRIDGE Philip" userId="a20730c1-1805-4191-9c68-6e52c8725e9f" providerId="ADAL" clId="{9C06326C-BEA5-9446-8B5D-EC8FD26AA146}" dt="2020-09-10T08:00:57.756" v="4932" actId="167"/>
          <ac:spMkLst>
            <pc:docMk/>
            <pc:sldMk cId="1541985950" sldId="356"/>
            <ac:spMk id="58" creationId="{62BAE3D1-C14A-A142-86AC-19836E23C460}"/>
          </ac:spMkLst>
        </pc:spChg>
        <pc:spChg chg="mod">
          <ac:chgData name="WINDRIDGE Philip" userId="a20730c1-1805-4191-9c68-6e52c8725e9f" providerId="ADAL" clId="{9C06326C-BEA5-9446-8B5D-EC8FD26AA146}" dt="2020-09-10T08:00:57.756" v="4932" actId="167"/>
          <ac:spMkLst>
            <pc:docMk/>
            <pc:sldMk cId="1541985950" sldId="356"/>
            <ac:spMk id="59" creationId="{AD8C4819-10A9-8A47-AD9F-EE213505AD32}"/>
          </ac:spMkLst>
        </pc:spChg>
        <pc:spChg chg="mod">
          <ac:chgData name="WINDRIDGE Philip" userId="a20730c1-1805-4191-9c68-6e52c8725e9f" providerId="ADAL" clId="{9C06326C-BEA5-9446-8B5D-EC8FD26AA146}" dt="2020-09-09T09:30:19.424" v="609" actId="692"/>
          <ac:spMkLst>
            <pc:docMk/>
            <pc:sldMk cId="1541985950" sldId="356"/>
            <ac:spMk id="63" creationId="{088A710E-EECC-364F-B3C3-D12C4227835F}"/>
          </ac:spMkLst>
        </pc:spChg>
        <pc:spChg chg="mod">
          <ac:chgData name="WINDRIDGE Philip" userId="a20730c1-1805-4191-9c68-6e52c8725e9f" providerId="ADAL" clId="{9C06326C-BEA5-9446-8B5D-EC8FD26AA146}" dt="2020-09-09T09:30:19.424" v="609" actId="692"/>
          <ac:spMkLst>
            <pc:docMk/>
            <pc:sldMk cId="1541985950" sldId="356"/>
            <ac:spMk id="64" creationId="{602B46B3-29EA-AD46-8ECC-7E5C496B1B85}"/>
          </ac:spMkLst>
        </pc:spChg>
        <pc:spChg chg="mod">
          <ac:chgData name="WINDRIDGE Philip" userId="a20730c1-1805-4191-9c68-6e52c8725e9f" providerId="ADAL" clId="{9C06326C-BEA5-9446-8B5D-EC8FD26AA146}" dt="2020-09-09T09:30:19.424" v="609" actId="692"/>
          <ac:spMkLst>
            <pc:docMk/>
            <pc:sldMk cId="1541985950" sldId="356"/>
            <ac:spMk id="65" creationId="{C54028FD-4D64-2A4F-ADFD-D75D53708AD1}"/>
          </ac:spMkLst>
        </pc:spChg>
        <pc:spChg chg="add mod">
          <ac:chgData name="WINDRIDGE Philip" userId="a20730c1-1805-4191-9c68-6e52c8725e9f" providerId="ADAL" clId="{9C06326C-BEA5-9446-8B5D-EC8FD26AA146}" dt="2020-09-10T08:44:14.374" v="5140" actId="20577"/>
          <ac:spMkLst>
            <pc:docMk/>
            <pc:sldMk cId="1541985950" sldId="356"/>
            <ac:spMk id="66" creationId="{37BF268B-8897-D240-B361-4A7F4BFE9DC0}"/>
          </ac:spMkLst>
        </pc:spChg>
        <pc:spChg chg="mod">
          <ac:chgData name="WINDRIDGE Philip" userId="a20730c1-1805-4191-9c68-6e52c8725e9f" providerId="ADAL" clId="{9C06326C-BEA5-9446-8B5D-EC8FD26AA146}" dt="2020-09-09T09:14:29.025" v="592"/>
          <ac:spMkLst>
            <pc:docMk/>
            <pc:sldMk cId="1541985950" sldId="356"/>
            <ac:spMk id="70" creationId="{A5DFB599-DB3E-154D-AE56-1664FE309EA6}"/>
          </ac:spMkLst>
        </pc:spChg>
        <pc:spChg chg="mod">
          <ac:chgData name="WINDRIDGE Philip" userId="a20730c1-1805-4191-9c68-6e52c8725e9f" providerId="ADAL" clId="{9C06326C-BEA5-9446-8B5D-EC8FD26AA146}" dt="2020-09-09T09:14:29.025" v="592"/>
          <ac:spMkLst>
            <pc:docMk/>
            <pc:sldMk cId="1541985950" sldId="356"/>
            <ac:spMk id="74" creationId="{333FC4A4-7AA8-824E-AE97-4EB3B8AD42C3}"/>
          </ac:spMkLst>
        </pc:spChg>
        <pc:spChg chg="mod">
          <ac:chgData name="WINDRIDGE Philip" userId="a20730c1-1805-4191-9c68-6e52c8725e9f" providerId="ADAL" clId="{9C06326C-BEA5-9446-8B5D-EC8FD26AA146}" dt="2020-09-09T09:14:29.025" v="592"/>
          <ac:spMkLst>
            <pc:docMk/>
            <pc:sldMk cId="1541985950" sldId="356"/>
            <ac:spMk id="77" creationId="{7A135850-8BD2-4845-A007-F0AD766087BE}"/>
          </ac:spMkLst>
        </pc:spChg>
        <pc:spChg chg="mod">
          <ac:chgData name="WINDRIDGE Philip" userId="a20730c1-1805-4191-9c68-6e52c8725e9f" providerId="ADAL" clId="{9C06326C-BEA5-9446-8B5D-EC8FD26AA146}" dt="2020-09-09T09:14:29.025" v="592"/>
          <ac:spMkLst>
            <pc:docMk/>
            <pc:sldMk cId="1541985950" sldId="356"/>
            <ac:spMk id="90" creationId="{B68C5025-42B3-B24B-BE14-9C97E835C2B3}"/>
          </ac:spMkLst>
        </pc:spChg>
        <pc:spChg chg="mod">
          <ac:chgData name="WINDRIDGE Philip" userId="a20730c1-1805-4191-9c68-6e52c8725e9f" providerId="ADAL" clId="{9C06326C-BEA5-9446-8B5D-EC8FD26AA146}" dt="2020-09-09T09:14:29.025" v="592"/>
          <ac:spMkLst>
            <pc:docMk/>
            <pc:sldMk cId="1541985950" sldId="356"/>
            <ac:spMk id="92" creationId="{AD137E11-6937-6D48-9AAD-D4F49FB5A5C5}"/>
          </ac:spMkLst>
        </pc:spChg>
        <pc:spChg chg="mod">
          <ac:chgData name="WINDRIDGE Philip" userId="a20730c1-1805-4191-9c68-6e52c8725e9f" providerId="ADAL" clId="{9C06326C-BEA5-9446-8B5D-EC8FD26AA146}" dt="2020-09-09T09:14:29.025" v="592"/>
          <ac:spMkLst>
            <pc:docMk/>
            <pc:sldMk cId="1541985950" sldId="356"/>
            <ac:spMk id="95" creationId="{6765BB1E-F3D3-7D4C-AD6D-C7D336B99EB1}"/>
          </ac:spMkLst>
        </pc:spChg>
        <pc:spChg chg="mod">
          <ac:chgData name="WINDRIDGE Philip" userId="a20730c1-1805-4191-9c68-6e52c8725e9f" providerId="ADAL" clId="{9C06326C-BEA5-9446-8B5D-EC8FD26AA146}" dt="2020-09-09T09:14:29.025" v="592"/>
          <ac:spMkLst>
            <pc:docMk/>
            <pc:sldMk cId="1541985950" sldId="356"/>
            <ac:spMk id="97" creationId="{E049DB73-E5C2-0F49-AA35-D43F0B69136E}"/>
          </ac:spMkLst>
        </pc:spChg>
        <pc:spChg chg="mod">
          <ac:chgData name="WINDRIDGE Philip" userId="a20730c1-1805-4191-9c68-6e52c8725e9f" providerId="ADAL" clId="{9C06326C-BEA5-9446-8B5D-EC8FD26AA146}" dt="2020-09-09T09:14:29.025" v="592"/>
          <ac:spMkLst>
            <pc:docMk/>
            <pc:sldMk cId="1541985950" sldId="356"/>
            <ac:spMk id="99" creationId="{EA1C0321-F825-AE47-BD87-ACEF98331EEB}"/>
          </ac:spMkLst>
        </pc:spChg>
        <pc:spChg chg="mod">
          <ac:chgData name="WINDRIDGE Philip" userId="a20730c1-1805-4191-9c68-6e52c8725e9f" providerId="ADAL" clId="{9C06326C-BEA5-9446-8B5D-EC8FD26AA146}" dt="2020-09-09T09:14:38.101" v="595"/>
          <ac:spMkLst>
            <pc:docMk/>
            <pc:sldMk cId="1541985950" sldId="356"/>
            <ac:spMk id="111" creationId="{DAA92C09-FA73-1941-A625-7B7486391F2B}"/>
          </ac:spMkLst>
        </pc:spChg>
        <pc:spChg chg="mod">
          <ac:chgData name="WINDRIDGE Philip" userId="a20730c1-1805-4191-9c68-6e52c8725e9f" providerId="ADAL" clId="{9C06326C-BEA5-9446-8B5D-EC8FD26AA146}" dt="2020-09-09T09:14:38.101" v="595"/>
          <ac:spMkLst>
            <pc:docMk/>
            <pc:sldMk cId="1541985950" sldId="356"/>
            <ac:spMk id="115" creationId="{B32DF389-820C-1245-8451-B94658921024}"/>
          </ac:spMkLst>
        </pc:spChg>
        <pc:spChg chg="mod">
          <ac:chgData name="WINDRIDGE Philip" userId="a20730c1-1805-4191-9c68-6e52c8725e9f" providerId="ADAL" clId="{9C06326C-BEA5-9446-8B5D-EC8FD26AA146}" dt="2020-09-09T09:14:38.101" v="595"/>
          <ac:spMkLst>
            <pc:docMk/>
            <pc:sldMk cId="1541985950" sldId="356"/>
            <ac:spMk id="118" creationId="{F48D2C38-F8DD-AA42-A08F-98AF74C50E2F}"/>
          </ac:spMkLst>
        </pc:spChg>
        <pc:spChg chg="mod">
          <ac:chgData name="WINDRIDGE Philip" userId="a20730c1-1805-4191-9c68-6e52c8725e9f" providerId="ADAL" clId="{9C06326C-BEA5-9446-8B5D-EC8FD26AA146}" dt="2020-09-09T09:14:38.101" v="595"/>
          <ac:spMkLst>
            <pc:docMk/>
            <pc:sldMk cId="1541985950" sldId="356"/>
            <ac:spMk id="122" creationId="{5D6FCB88-2F36-B043-A58A-80D2F30F8575}"/>
          </ac:spMkLst>
        </pc:spChg>
        <pc:spChg chg="mod">
          <ac:chgData name="WINDRIDGE Philip" userId="a20730c1-1805-4191-9c68-6e52c8725e9f" providerId="ADAL" clId="{9C06326C-BEA5-9446-8B5D-EC8FD26AA146}" dt="2020-09-09T09:14:38.101" v="595"/>
          <ac:spMkLst>
            <pc:docMk/>
            <pc:sldMk cId="1541985950" sldId="356"/>
            <ac:spMk id="124" creationId="{ABD77739-0EB0-D842-A04A-E04D3EFCE936}"/>
          </ac:spMkLst>
        </pc:spChg>
        <pc:spChg chg="mod">
          <ac:chgData name="WINDRIDGE Philip" userId="a20730c1-1805-4191-9c68-6e52c8725e9f" providerId="ADAL" clId="{9C06326C-BEA5-9446-8B5D-EC8FD26AA146}" dt="2020-09-09T09:14:38.101" v="595"/>
          <ac:spMkLst>
            <pc:docMk/>
            <pc:sldMk cId="1541985950" sldId="356"/>
            <ac:spMk id="127" creationId="{8EE8C3ED-4BA0-3E42-A8A9-34F2CB7D6ACA}"/>
          </ac:spMkLst>
        </pc:spChg>
        <pc:spChg chg="mod">
          <ac:chgData name="WINDRIDGE Philip" userId="a20730c1-1805-4191-9c68-6e52c8725e9f" providerId="ADAL" clId="{9C06326C-BEA5-9446-8B5D-EC8FD26AA146}" dt="2020-09-09T09:14:38.101" v="595"/>
          <ac:spMkLst>
            <pc:docMk/>
            <pc:sldMk cId="1541985950" sldId="356"/>
            <ac:spMk id="129" creationId="{3110BC1A-DF76-AD4B-BA1C-DD0D942BDCFD}"/>
          </ac:spMkLst>
        </pc:spChg>
        <pc:spChg chg="mod">
          <ac:chgData name="WINDRIDGE Philip" userId="a20730c1-1805-4191-9c68-6e52c8725e9f" providerId="ADAL" clId="{9C06326C-BEA5-9446-8B5D-EC8FD26AA146}" dt="2020-09-09T09:14:38.101" v="595"/>
          <ac:spMkLst>
            <pc:docMk/>
            <pc:sldMk cId="1541985950" sldId="356"/>
            <ac:spMk id="131" creationId="{662B7D71-2CA3-5646-A1D3-F062BB9D5813}"/>
          </ac:spMkLst>
        </pc:spChg>
        <pc:spChg chg="add del mod">
          <ac:chgData name="WINDRIDGE Philip" userId="a20730c1-1805-4191-9c68-6e52c8725e9f" providerId="ADAL" clId="{9C06326C-BEA5-9446-8B5D-EC8FD26AA146}" dt="2020-09-09T09:32:25.793" v="739" actId="478"/>
          <ac:spMkLst>
            <pc:docMk/>
            <pc:sldMk cId="1541985950" sldId="356"/>
            <ac:spMk id="138" creationId="{192F61CF-768F-BA47-981F-B7AC0D9ABCF4}"/>
          </ac:spMkLst>
        </pc:spChg>
        <pc:spChg chg="add mod">
          <ac:chgData name="WINDRIDGE Philip" userId="a20730c1-1805-4191-9c68-6e52c8725e9f" providerId="ADAL" clId="{9C06326C-BEA5-9446-8B5D-EC8FD26AA146}" dt="2020-09-10T07:50:34.861" v="4855" actId="1076"/>
          <ac:spMkLst>
            <pc:docMk/>
            <pc:sldMk cId="1541985950" sldId="356"/>
            <ac:spMk id="139" creationId="{99B570EC-D306-BD40-98B5-BF8CE72B0797}"/>
          </ac:spMkLst>
        </pc:spChg>
        <pc:grpChg chg="add del">
          <ac:chgData name="WINDRIDGE Philip" userId="a20730c1-1805-4191-9c68-6e52c8725e9f" providerId="ADAL" clId="{9C06326C-BEA5-9446-8B5D-EC8FD26AA146}" dt="2020-09-09T09:15:10.623" v="607" actId="478"/>
          <ac:grpSpMkLst>
            <pc:docMk/>
            <pc:sldMk cId="1541985950" sldId="356"/>
            <ac:grpSpMk id="5" creationId="{176F53D5-7141-5140-A389-85927957C29D}"/>
          </ac:grpSpMkLst>
        </pc:grpChg>
        <pc:grpChg chg="add del mod">
          <ac:chgData name="WINDRIDGE Philip" userId="a20730c1-1805-4191-9c68-6e52c8725e9f" providerId="ADAL" clId="{9C06326C-BEA5-9446-8B5D-EC8FD26AA146}" dt="2020-09-09T09:14:32.597" v="593"/>
          <ac:grpSpMkLst>
            <pc:docMk/>
            <pc:sldMk cId="1541985950" sldId="356"/>
            <ac:grpSpMk id="48" creationId="{187DEA74-4C52-C644-9E6A-83F88B8733CA}"/>
          </ac:grpSpMkLst>
        </pc:grpChg>
        <pc:grpChg chg="add mod">
          <ac:chgData name="WINDRIDGE Philip" userId="a20730c1-1805-4191-9c68-6e52c8725e9f" providerId="ADAL" clId="{9C06326C-BEA5-9446-8B5D-EC8FD26AA146}" dt="2020-09-09T09:15:02.175" v="606" actId="167"/>
          <ac:grpSpMkLst>
            <pc:docMk/>
            <pc:sldMk cId="1541985950" sldId="356"/>
            <ac:grpSpMk id="106" creationId="{57524BEF-7C68-AE48-B5FF-76553F0DF8C5}"/>
          </ac:grpSpMkLst>
        </pc:grpChg>
        <pc:picChg chg="mod">
          <ac:chgData name="WINDRIDGE Philip" userId="a20730c1-1805-4191-9c68-6e52c8725e9f" providerId="ADAL" clId="{9C06326C-BEA5-9446-8B5D-EC8FD26AA146}" dt="2020-09-09T09:14:29.025" v="592"/>
          <ac:picMkLst>
            <pc:docMk/>
            <pc:sldMk cId="1541985950" sldId="356"/>
            <ac:picMk id="67" creationId="{136B594A-E2C6-594A-9C62-EBE23C0D2A9D}"/>
          </ac:picMkLst>
        </pc:picChg>
        <pc:picChg chg="mod">
          <ac:chgData name="WINDRIDGE Philip" userId="a20730c1-1805-4191-9c68-6e52c8725e9f" providerId="ADAL" clId="{9C06326C-BEA5-9446-8B5D-EC8FD26AA146}" dt="2020-09-09T09:14:38.101" v="595"/>
          <ac:picMkLst>
            <pc:docMk/>
            <pc:sldMk cId="1541985950" sldId="356"/>
            <ac:picMk id="108" creationId="{16E8174B-B200-A042-80EF-DE0ED8E99124}"/>
          </ac:picMkLst>
        </pc:picChg>
        <pc:cxnChg chg="add del mod">
          <ac:chgData name="WINDRIDGE Philip" userId="a20730c1-1805-4191-9c68-6e52c8725e9f" providerId="ADAL" clId="{9C06326C-BEA5-9446-8B5D-EC8FD26AA146}" dt="2020-09-10T08:00:38.525" v="4931" actId="478"/>
          <ac:cxnSpMkLst>
            <pc:docMk/>
            <pc:sldMk cId="1541985950" sldId="356"/>
            <ac:cxnSpMk id="52" creationId="{A8222063-A808-9A49-8B13-28394F988F3D}"/>
          </ac:cxnSpMkLst>
        </pc:cxnChg>
        <pc:cxnChg chg="mod">
          <ac:chgData name="WINDRIDGE Philip" userId="a20730c1-1805-4191-9c68-6e52c8725e9f" providerId="ADAL" clId="{9C06326C-BEA5-9446-8B5D-EC8FD26AA146}" dt="2020-09-10T07:51:59.044" v="4867" actId="14100"/>
          <ac:cxnSpMkLst>
            <pc:docMk/>
            <pc:sldMk cId="1541985950" sldId="356"/>
            <ac:cxnSpMk id="60" creationId="{7CCB7AAD-7AFE-6F42-9B84-7FF11EC533B2}"/>
          </ac:cxnSpMkLst>
        </pc:cxnChg>
        <pc:cxnChg chg="mod">
          <ac:chgData name="WINDRIDGE Philip" userId="a20730c1-1805-4191-9c68-6e52c8725e9f" providerId="ADAL" clId="{9C06326C-BEA5-9446-8B5D-EC8FD26AA146}" dt="2020-09-10T07:52:03.793" v="4868" actId="14100"/>
          <ac:cxnSpMkLst>
            <pc:docMk/>
            <pc:sldMk cId="1541985950" sldId="356"/>
            <ac:cxnSpMk id="61" creationId="{A84805D1-85CA-0A46-9717-B6B3DD57665C}"/>
          </ac:cxnSpMkLst>
        </pc:cxnChg>
        <pc:cxnChg chg="mod">
          <ac:chgData name="WINDRIDGE Philip" userId="a20730c1-1805-4191-9c68-6e52c8725e9f" providerId="ADAL" clId="{9C06326C-BEA5-9446-8B5D-EC8FD26AA146}" dt="2020-09-10T07:52:09.059" v="4869" actId="14100"/>
          <ac:cxnSpMkLst>
            <pc:docMk/>
            <pc:sldMk cId="1541985950" sldId="356"/>
            <ac:cxnSpMk id="62" creationId="{E6FD0BDA-6FCA-AA45-A4A2-8A085AB993A5}"/>
          </ac:cxnSpMkLst>
        </pc:cxnChg>
        <pc:cxnChg chg="mod">
          <ac:chgData name="WINDRIDGE Philip" userId="a20730c1-1805-4191-9c68-6e52c8725e9f" providerId="ADAL" clId="{9C06326C-BEA5-9446-8B5D-EC8FD26AA146}" dt="2020-09-09T09:14:29.025" v="592"/>
          <ac:cxnSpMkLst>
            <pc:docMk/>
            <pc:sldMk cId="1541985950" sldId="356"/>
            <ac:cxnSpMk id="66" creationId="{0BBE13F9-C9DF-5E4E-8D05-CAF0DB885E60}"/>
          </ac:cxnSpMkLst>
        </pc:cxnChg>
        <pc:cxnChg chg="mod">
          <ac:chgData name="WINDRIDGE Philip" userId="a20730c1-1805-4191-9c68-6e52c8725e9f" providerId="ADAL" clId="{9C06326C-BEA5-9446-8B5D-EC8FD26AA146}" dt="2020-09-09T09:14:29.025" v="592"/>
          <ac:cxnSpMkLst>
            <pc:docMk/>
            <pc:sldMk cId="1541985950" sldId="356"/>
            <ac:cxnSpMk id="68" creationId="{7100A918-410E-A34B-8D62-2D8416B36A58}"/>
          </ac:cxnSpMkLst>
        </pc:cxnChg>
        <pc:cxnChg chg="mod">
          <ac:chgData name="WINDRIDGE Philip" userId="a20730c1-1805-4191-9c68-6e52c8725e9f" providerId="ADAL" clId="{9C06326C-BEA5-9446-8B5D-EC8FD26AA146}" dt="2020-09-09T09:14:29.025" v="592"/>
          <ac:cxnSpMkLst>
            <pc:docMk/>
            <pc:sldMk cId="1541985950" sldId="356"/>
            <ac:cxnSpMk id="69" creationId="{E5760949-074F-064A-8796-2E8F8E170BC2}"/>
          </ac:cxnSpMkLst>
        </pc:cxnChg>
        <pc:cxnChg chg="mod">
          <ac:chgData name="WINDRIDGE Philip" userId="a20730c1-1805-4191-9c68-6e52c8725e9f" providerId="ADAL" clId="{9C06326C-BEA5-9446-8B5D-EC8FD26AA146}" dt="2020-09-09T09:14:29.025" v="592"/>
          <ac:cxnSpMkLst>
            <pc:docMk/>
            <pc:sldMk cId="1541985950" sldId="356"/>
            <ac:cxnSpMk id="71" creationId="{617718CD-BCDE-5D4D-97C2-CA4A4945300C}"/>
          </ac:cxnSpMkLst>
        </pc:cxnChg>
        <pc:cxnChg chg="mod">
          <ac:chgData name="WINDRIDGE Philip" userId="a20730c1-1805-4191-9c68-6e52c8725e9f" providerId="ADAL" clId="{9C06326C-BEA5-9446-8B5D-EC8FD26AA146}" dt="2020-09-09T09:14:29.025" v="592"/>
          <ac:cxnSpMkLst>
            <pc:docMk/>
            <pc:sldMk cId="1541985950" sldId="356"/>
            <ac:cxnSpMk id="72" creationId="{1833ACE3-2340-8749-B222-CA35E277E8B8}"/>
          </ac:cxnSpMkLst>
        </pc:cxnChg>
        <pc:cxnChg chg="mod">
          <ac:chgData name="WINDRIDGE Philip" userId="a20730c1-1805-4191-9c68-6e52c8725e9f" providerId="ADAL" clId="{9C06326C-BEA5-9446-8B5D-EC8FD26AA146}" dt="2020-09-09T09:14:29.025" v="592"/>
          <ac:cxnSpMkLst>
            <pc:docMk/>
            <pc:sldMk cId="1541985950" sldId="356"/>
            <ac:cxnSpMk id="73" creationId="{996582A0-35AA-7647-9E0C-CA95E70F5D95}"/>
          </ac:cxnSpMkLst>
        </pc:cxnChg>
        <pc:cxnChg chg="mod">
          <ac:chgData name="WINDRIDGE Philip" userId="a20730c1-1805-4191-9c68-6e52c8725e9f" providerId="ADAL" clId="{9C06326C-BEA5-9446-8B5D-EC8FD26AA146}" dt="2020-09-09T09:14:29.025" v="592"/>
          <ac:cxnSpMkLst>
            <pc:docMk/>
            <pc:sldMk cId="1541985950" sldId="356"/>
            <ac:cxnSpMk id="75" creationId="{22F81610-22DB-F848-B597-2ED99D19B726}"/>
          </ac:cxnSpMkLst>
        </pc:cxnChg>
        <pc:cxnChg chg="mod">
          <ac:chgData name="WINDRIDGE Philip" userId="a20730c1-1805-4191-9c68-6e52c8725e9f" providerId="ADAL" clId="{9C06326C-BEA5-9446-8B5D-EC8FD26AA146}" dt="2020-09-09T09:14:29.025" v="592"/>
          <ac:cxnSpMkLst>
            <pc:docMk/>
            <pc:sldMk cId="1541985950" sldId="356"/>
            <ac:cxnSpMk id="76" creationId="{D2C950C8-ED2A-AF45-853E-2A74F8911B18}"/>
          </ac:cxnSpMkLst>
        </pc:cxnChg>
        <pc:cxnChg chg="mod">
          <ac:chgData name="WINDRIDGE Philip" userId="a20730c1-1805-4191-9c68-6e52c8725e9f" providerId="ADAL" clId="{9C06326C-BEA5-9446-8B5D-EC8FD26AA146}" dt="2020-09-09T09:14:29.025" v="592"/>
          <ac:cxnSpMkLst>
            <pc:docMk/>
            <pc:sldMk cId="1541985950" sldId="356"/>
            <ac:cxnSpMk id="78" creationId="{29652C2A-1247-854B-9654-0F11595097C5}"/>
          </ac:cxnSpMkLst>
        </pc:cxnChg>
        <pc:cxnChg chg="mod">
          <ac:chgData name="WINDRIDGE Philip" userId="a20730c1-1805-4191-9c68-6e52c8725e9f" providerId="ADAL" clId="{9C06326C-BEA5-9446-8B5D-EC8FD26AA146}" dt="2020-09-09T09:14:29.025" v="592"/>
          <ac:cxnSpMkLst>
            <pc:docMk/>
            <pc:sldMk cId="1541985950" sldId="356"/>
            <ac:cxnSpMk id="80" creationId="{1DDD76E2-5307-974D-8464-853B1ECC82EC}"/>
          </ac:cxnSpMkLst>
        </pc:cxnChg>
        <pc:cxnChg chg="mod">
          <ac:chgData name="WINDRIDGE Philip" userId="a20730c1-1805-4191-9c68-6e52c8725e9f" providerId="ADAL" clId="{9C06326C-BEA5-9446-8B5D-EC8FD26AA146}" dt="2020-09-09T09:14:29.025" v="592"/>
          <ac:cxnSpMkLst>
            <pc:docMk/>
            <pc:sldMk cId="1541985950" sldId="356"/>
            <ac:cxnSpMk id="89" creationId="{327FCB4B-0E2E-E34D-8C7C-8F0099F9BE0E}"/>
          </ac:cxnSpMkLst>
        </pc:cxnChg>
        <pc:cxnChg chg="mod">
          <ac:chgData name="WINDRIDGE Philip" userId="a20730c1-1805-4191-9c68-6e52c8725e9f" providerId="ADAL" clId="{9C06326C-BEA5-9446-8B5D-EC8FD26AA146}" dt="2020-09-09T09:14:29.025" v="592"/>
          <ac:cxnSpMkLst>
            <pc:docMk/>
            <pc:sldMk cId="1541985950" sldId="356"/>
            <ac:cxnSpMk id="91" creationId="{60855677-C994-C74A-B917-9A0940B711E5}"/>
          </ac:cxnSpMkLst>
        </pc:cxnChg>
        <pc:cxnChg chg="mod">
          <ac:chgData name="WINDRIDGE Philip" userId="a20730c1-1805-4191-9c68-6e52c8725e9f" providerId="ADAL" clId="{9C06326C-BEA5-9446-8B5D-EC8FD26AA146}" dt="2020-09-09T09:14:29.025" v="592"/>
          <ac:cxnSpMkLst>
            <pc:docMk/>
            <pc:sldMk cId="1541985950" sldId="356"/>
            <ac:cxnSpMk id="93" creationId="{44387100-C5CB-8849-95BE-915BD7B6BEDB}"/>
          </ac:cxnSpMkLst>
        </pc:cxnChg>
        <pc:cxnChg chg="mod">
          <ac:chgData name="WINDRIDGE Philip" userId="a20730c1-1805-4191-9c68-6e52c8725e9f" providerId="ADAL" clId="{9C06326C-BEA5-9446-8B5D-EC8FD26AA146}" dt="2020-09-09T09:14:29.025" v="592"/>
          <ac:cxnSpMkLst>
            <pc:docMk/>
            <pc:sldMk cId="1541985950" sldId="356"/>
            <ac:cxnSpMk id="94" creationId="{BEBD9E7E-7D72-1D47-AFFD-E3412DB57A2D}"/>
          </ac:cxnSpMkLst>
        </pc:cxnChg>
        <pc:cxnChg chg="mod">
          <ac:chgData name="WINDRIDGE Philip" userId="a20730c1-1805-4191-9c68-6e52c8725e9f" providerId="ADAL" clId="{9C06326C-BEA5-9446-8B5D-EC8FD26AA146}" dt="2020-09-09T09:14:29.025" v="592"/>
          <ac:cxnSpMkLst>
            <pc:docMk/>
            <pc:sldMk cId="1541985950" sldId="356"/>
            <ac:cxnSpMk id="96" creationId="{FA37E8A7-E052-D74A-98A0-8E89EBE14509}"/>
          </ac:cxnSpMkLst>
        </pc:cxnChg>
        <pc:cxnChg chg="mod">
          <ac:chgData name="WINDRIDGE Philip" userId="a20730c1-1805-4191-9c68-6e52c8725e9f" providerId="ADAL" clId="{9C06326C-BEA5-9446-8B5D-EC8FD26AA146}" dt="2020-09-09T09:14:29.025" v="592"/>
          <ac:cxnSpMkLst>
            <pc:docMk/>
            <pc:sldMk cId="1541985950" sldId="356"/>
            <ac:cxnSpMk id="98" creationId="{537972F9-2287-4C47-B754-06A7E6766A0C}"/>
          </ac:cxnSpMkLst>
        </pc:cxnChg>
        <pc:cxnChg chg="mod">
          <ac:chgData name="WINDRIDGE Philip" userId="a20730c1-1805-4191-9c68-6e52c8725e9f" providerId="ADAL" clId="{9C06326C-BEA5-9446-8B5D-EC8FD26AA146}" dt="2020-09-09T09:14:29.025" v="592"/>
          <ac:cxnSpMkLst>
            <pc:docMk/>
            <pc:sldMk cId="1541985950" sldId="356"/>
            <ac:cxnSpMk id="100" creationId="{193558DD-9CD2-E249-91A8-47649556FE51}"/>
          </ac:cxnSpMkLst>
        </pc:cxnChg>
        <pc:cxnChg chg="mod">
          <ac:chgData name="WINDRIDGE Philip" userId="a20730c1-1805-4191-9c68-6e52c8725e9f" providerId="ADAL" clId="{9C06326C-BEA5-9446-8B5D-EC8FD26AA146}" dt="2020-09-09T09:14:29.025" v="592"/>
          <ac:cxnSpMkLst>
            <pc:docMk/>
            <pc:sldMk cId="1541985950" sldId="356"/>
            <ac:cxnSpMk id="101" creationId="{0E1F1E37-32A7-2B44-AF52-CAA1B0A091BA}"/>
          </ac:cxnSpMkLst>
        </pc:cxnChg>
        <pc:cxnChg chg="mod">
          <ac:chgData name="WINDRIDGE Philip" userId="a20730c1-1805-4191-9c68-6e52c8725e9f" providerId="ADAL" clId="{9C06326C-BEA5-9446-8B5D-EC8FD26AA146}" dt="2020-09-09T09:14:29.025" v="592"/>
          <ac:cxnSpMkLst>
            <pc:docMk/>
            <pc:sldMk cId="1541985950" sldId="356"/>
            <ac:cxnSpMk id="102" creationId="{57DFC13E-59B7-D040-9754-1FDA30404B7F}"/>
          </ac:cxnSpMkLst>
        </pc:cxnChg>
        <pc:cxnChg chg="mod">
          <ac:chgData name="WINDRIDGE Philip" userId="a20730c1-1805-4191-9c68-6e52c8725e9f" providerId="ADAL" clId="{9C06326C-BEA5-9446-8B5D-EC8FD26AA146}" dt="2020-09-09T09:14:29.025" v="592"/>
          <ac:cxnSpMkLst>
            <pc:docMk/>
            <pc:sldMk cId="1541985950" sldId="356"/>
            <ac:cxnSpMk id="103" creationId="{F346D791-2EF1-A543-BB8B-81A08F991330}"/>
          </ac:cxnSpMkLst>
        </pc:cxnChg>
        <pc:cxnChg chg="mod">
          <ac:chgData name="WINDRIDGE Philip" userId="a20730c1-1805-4191-9c68-6e52c8725e9f" providerId="ADAL" clId="{9C06326C-BEA5-9446-8B5D-EC8FD26AA146}" dt="2020-09-09T09:14:29.025" v="592"/>
          <ac:cxnSpMkLst>
            <pc:docMk/>
            <pc:sldMk cId="1541985950" sldId="356"/>
            <ac:cxnSpMk id="104" creationId="{E0D88425-8915-FA44-AD6C-9322117709EE}"/>
          </ac:cxnSpMkLst>
        </pc:cxnChg>
        <pc:cxnChg chg="mod">
          <ac:chgData name="WINDRIDGE Philip" userId="a20730c1-1805-4191-9c68-6e52c8725e9f" providerId="ADAL" clId="{9C06326C-BEA5-9446-8B5D-EC8FD26AA146}" dt="2020-09-09T09:14:29.025" v="592"/>
          <ac:cxnSpMkLst>
            <pc:docMk/>
            <pc:sldMk cId="1541985950" sldId="356"/>
            <ac:cxnSpMk id="105" creationId="{E6423C0E-DE13-344D-83DA-A14A6B0696C2}"/>
          </ac:cxnSpMkLst>
        </pc:cxnChg>
        <pc:cxnChg chg="mod">
          <ac:chgData name="WINDRIDGE Philip" userId="a20730c1-1805-4191-9c68-6e52c8725e9f" providerId="ADAL" clId="{9C06326C-BEA5-9446-8B5D-EC8FD26AA146}" dt="2020-09-09T09:14:38.101" v="595"/>
          <ac:cxnSpMkLst>
            <pc:docMk/>
            <pc:sldMk cId="1541985950" sldId="356"/>
            <ac:cxnSpMk id="107" creationId="{3DF316FF-F04E-F94B-85FC-64F66462E9FA}"/>
          </ac:cxnSpMkLst>
        </pc:cxnChg>
        <pc:cxnChg chg="mod">
          <ac:chgData name="WINDRIDGE Philip" userId="a20730c1-1805-4191-9c68-6e52c8725e9f" providerId="ADAL" clId="{9C06326C-BEA5-9446-8B5D-EC8FD26AA146}" dt="2020-09-09T09:14:38.101" v="595"/>
          <ac:cxnSpMkLst>
            <pc:docMk/>
            <pc:sldMk cId="1541985950" sldId="356"/>
            <ac:cxnSpMk id="109" creationId="{20D457AB-399D-EA40-80CD-2EC4644BDC7A}"/>
          </ac:cxnSpMkLst>
        </pc:cxnChg>
        <pc:cxnChg chg="mod">
          <ac:chgData name="WINDRIDGE Philip" userId="a20730c1-1805-4191-9c68-6e52c8725e9f" providerId="ADAL" clId="{9C06326C-BEA5-9446-8B5D-EC8FD26AA146}" dt="2020-09-09T09:14:38.101" v="595"/>
          <ac:cxnSpMkLst>
            <pc:docMk/>
            <pc:sldMk cId="1541985950" sldId="356"/>
            <ac:cxnSpMk id="110" creationId="{18A02A69-5B6B-594F-A844-118E2CED126B}"/>
          </ac:cxnSpMkLst>
        </pc:cxnChg>
        <pc:cxnChg chg="mod">
          <ac:chgData name="WINDRIDGE Philip" userId="a20730c1-1805-4191-9c68-6e52c8725e9f" providerId="ADAL" clId="{9C06326C-BEA5-9446-8B5D-EC8FD26AA146}" dt="2020-09-09T09:14:38.101" v="595"/>
          <ac:cxnSpMkLst>
            <pc:docMk/>
            <pc:sldMk cId="1541985950" sldId="356"/>
            <ac:cxnSpMk id="112" creationId="{0A6CB765-849B-BB4B-8203-389E71898F2A}"/>
          </ac:cxnSpMkLst>
        </pc:cxnChg>
        <pc:cxnChg chg="mod">
          <ac:chgData name="WINDRIDGE Philip" userId="a20730c1-1805-4191-9c68-6e52c8725e9f" providerId="ADAL" clId="{9C06326C-BEA5-9446-8B5D-EC8FD26AA146}" dt="2020-09-09T09:14:38.101" v="595"/>
          <ac:cxnSpMkLst>
            <pc:docMk/>
            <pc:sldMk cId="1541985950" sldId="356"/>
            <ac:cxnSpMk id="113" creationId="{C3C534AF-4F66-8B49-9368-0AB8EECD3278}"/>
          </ac:cxnSpMkLst>
        </pc:cxnChg>
        <pc:cxnChg chg="mod">
          <ac:chgData name="WINDRIDGE Philip" userId="a20730c1-1805-4191-9c68-6e52c8725e9f" providerId="ADAL" clId="{9C06326C-BEA5-9446-8B5D-EC8FD26AA146}" dt="2020-09-09T09:14:38.101" v="595"/>
          <ac:cxnSpMkLst>
            <pc:docMk/>
            <pc:sldMk cId="1541985950" sldId="356"/>
            <ac:cxnSpMk id="114" creationId="{A274642F-0BCF-C741-9A92-EE257B643660}"/>
          </ac:cxnSpMkLst>
        </pc:cxnChg>
        <pc:cxnChg chg="mod">
          <ac:chgData name="WINDRIDGE Philip" userId="a20730c1-1805-4191-9c68-6e52c8725e9f" providerId="ADAL" clId="{9C06326C-BEA5-9446-8B5D-EC8FD26AA146}" dt="2020-09-09T09:14:38.101" v="595"/>
          <ac:cxnSpMkLst>
            <pc:docMk/>
            <pc:sldMk cId="1541985950" sldId="356"/>
            <ac:cxnSpMk id="116" creationId="{4F670FD5-4CAF-4840-AC3D-199DB376067E}"/>
          </ac:cxnSpMkLst>
        </pc:cxnChg>
        <pc:cxnChg chg="mod">
          <ac:chgData name="WINDRIDGE Philip" userId="a20730c1-1805-4191-9c68-6e52c8725e9f" providerId="ADAL" clId="{9C06326C-BEA5-9446-8B5D-EC8FD26AA146}" dt="2020-09-09T09:14:38.101" v="595"/>
          <ac:cxnSpMkLst>
            <pc:docMk/>
            <pc:sldMk cId="1541985950" sldId="356"/>
            <ac:cxnSpMk id="117" creationId="{0972DB21-72EA-2D42-A1EC-98DCF5D763E9}"/>
          </ac:cxnSpMkLst>
        </pc:cxnChg>
        <pc:cxnChg chg="mod">
          <ac:chgData name="WINDRIDGE Philip" userId="a20730c1-1805-4191-9c68-6e52c8725e9f" providerId="ADAL" clId="{9C06326C-BEA5-9446-8B5D-EC8FD26AA146}" dt="2020-09-09T09:14:38.101" v="595"/>
          <ac:cxnSpMkLst>
            <pc:docMk/>
            <pc:sldMk cId="1541985950" sldId="356"/>
            <ac:cxnSpMk id="119" creationId="{95269212-74DC-3A4C-BBA2-864D634DE039}"/>
          </ac:cxnSpMkLst>
        </pc:cxnChg>
        <pc:cxnChg chg="mod">
          <ac:chgData name="WINDRIDGE Philip" userId="a20730c1-1805-4191-9c68-6e52c8725e9f" providerId="ADAL" clId="{9C06326C-BEA5-9446-8B5D-EC8FD26AA146}" dt="2020-09-09T09:14:38.101" v="595"/>
          <ac:cxnSpMkLst>
            <pc:docMk/>
            <pc:sldMk cId="1541985950" sldId="356"/>
            <ac:cxnSpMk id="120" creationId="{B6791845-D293-134B-9AA9-43A3F67A9160}"/>
          </ac:cxnSpMkLst>
        </pc:cxnChg>
        <pc:cxnChg chg="mod">
          <ac:chgData name="WINDRIDGE Philip" userId="a20730c1-1805-4191-9c68-6e52c8725e9f" providerId="ADAL" clId="{9C06326C-BEA5-9446-8B5D-EC8FD26AA146}" dt="2020-09-09T09:14:38.101" v="595"/>
          <ac:cxnSpMkLst>
            <pc:docMk/>
            <pc:sldMk cId="1541985950" sldId="356"/>
            <ac:cxnSpMk id="121" creationId="{27718E15-4F1B-CF4C-A857-A3F6C8FAF4C0}"/>
          </ac:cxnSpMkLst>
        </pc:cxnChg>
        <pc:cxnChg chg="mod">
          <ac:chgData name="WINDRIDGE Philip" userId="a20730c1-1805-4191-9c68-6e52c8725e9f" providerId="ADAL" clId="{9C06326C-BEA5-9446-8B5D-EC8FD26AA146}" dt="2020-09-09T09:14:38.101" v="595"/>
          <ac:cxnSpMkLst>
            <pc:docMk/>
            <pc:sldMk cId="1541985950" sldId="356"/>
            <ac:cxnSpMk id="123" creationId="{56C039F7-ECFC-534C-89FC-66C7280846F5}"/>
          </ac:cxnSpMkLst>
        </pc:cxnChg>
        <pc:cxnChg chg="mod">
          <ac:chgData name="WINDRIDGE Philip" userId="a20730c1-1805-4191-9c68-6e52c8725e9f" providerId="ADAL" clId="{9C06326C-BEA5-9446-8B5D-EC8FD26AA146}" dt="2020-09-09T09:14:38.101" v="595"/>
          <ac:cxnSpMkLst>
            <pc:docMk/>
            <pc:sldMk cId="1541985950" sldId="356"/>
            <ac:cxnSpMk id="125" creationId="{61444165-10E2-624F-8BFE-89468EFD5BCE}"/>
          </ac:cxnSpMkLst>
        </pc:cxnChg>
        <pc:cxnChg chg="mod">
          <ac:chgData name="WINDRIDGE Philip" userId="a20730c1-1805-4191-9c68-6e52c8725e9f" providerId="ADAL" clId="{9C06326C-BEA5-9446-8B5D-EC8FD26AA146}" dt="2020-09-09T09:14:38.101" v="595"/>
          <ac:cxnSpMkLst>
            <pc:docMk/>
            <pc:sldMk cId="1541985950" sldId="356"/>
            <ac:cxnSpMk id="126" creationId="{B814050C-E321-8748-A006-519E97D84D56}"/>
          </ac:cxnSpMkLst>
        </pc:cxnChg>
        <pc:cxnChg chg="mod">
          <ac:chgData name="WINDRIDGE Philip" userId="a20730c1-1805-4191-9c68-6e52c8725e9f" providerId="ADAL" clId="{9C06326C-BEA5-9446-8B5D-EC8FD26AA146}" dt="2020-09-09T09:14:38.101" v="595"/>
          <ac:cxnSpMkLst>
            <pc:docMk/>
            <pc:sldMk cId="1541985950" sldId="356"/>
            <ac:cxnSpMk id="128" creationId="{5B0C4EF3-ED6D-4C49-8F15-573EBC15E2C5}"/>
          </ac:cxnSpMkLst>
        </pc:cxnChg>
        <pc:cxnChg chg="mod">
          <ac:chgData name="WINDRIDGE Philip" userId="a20730c1-1805-4191-9c68-6e52c8725e9f" providerId="ADAL" clId="{9C06326C-BEA5-9446-8B5D-EC8FD26AA146}" dt="2020-09-09T09:14:38.101" v="595"/>
          <ac:cxnSpMkLst>
            <pc:docMk/>
            <pc:sldMk cId="1541985950" sldId="356"/>
            <ac:cxnSpMk id="130" creationId="{8DC984BE-C9D0-8948-8ADC-D143AAF9A6BD}"/>
          </ac:cxnSpMkLst>
        </pc:cxnChg>
        <pc:cxnChg chg="mod">
          <ac:chgData name="WINDRIDGE Philip" userId="a20730c1-1805-4191-9c68-6e52c8725e9f" providerId="ADAL" clId="{9C06326C-BEA5-9446-8B5D-EC8FD26AA146}" dt="2020-09-09T09:14:38.101" v="595"/>
          <ac:cxnSpMkLst>
            <pc:docMk/>
            <pc:sldMk cId="1541985950" sldId="356"/>
            <ac:cxnSpMk id="132" creationId="{28402A5A-4773-B74A-BF98-12C6563AF372}"/>
          </ac:cxnSpMkLst>
        </pc:cxnChg>
        <pc:cxnChg chg="mod">
          <ac:chgData name="WINDRIDGE Philip" userId="a20730c1-1805-4191-9c68-6e52c8725e9f" providerId="ADAL" clId="{9C06326C-BEA5-9446-8B5D-EC8FD26AA146}" dt="2020-09-09T09:14:38.101" v="595"/>
          <ac:cxnSpMkLst>
            <pc:docMk/>
            <pc:sldMk cId="1541985950" sldId="356"/>
            <ac:cxnSpMk id="133" creationId="{C9B2C9F1-799B-E745-B27F-7BAD14EF029A}"/>
          </ac:cxnSpMkLst>
        </pc:cxnChg>
        <pc:cxnChg chg="mod">
          <ac:chgData name="WINDRIDGE Philip" userId="a20730c1-1805-4191-9c68-6e52c8725e9f" providerId="ADAL" clId="{9C06326C-BEA5-9446-8B5D-EC8FD26AA146}" dt="2020-09-09T09:14:38.101" v="595"/>
          <ac:cxnSpMkLst>
            <pc:docMk/>
            <pc:sldMk cId="1541985950" sldId="356"/>
            <ac:cxnSpMk id="134" creationId="{84E66A35-2EE3-EB46-A5F0-79D3A73EB3A1}"/>
          </ac:cxnSpMkLst>
        </pc:cxnChg>
        <pc:cxnChg chg="mod">
          <ac:chgData name="WINDRIDGE Philip" userId="a20730c1-1805-4191-9c68-6e52c8725e9f" providerId="ADAL" clId="{9C06326C-BEA5-9446-8B5D-EC8FD26AA146}" dt="2020-09-09T09:14:38.101" v="595"/>
          <ac:cxnSpMkLst>
            <pc:docMk/>
            <pc:sldMk cId="1541985950" sldId="356"/>
            <ac:cxnSpMk id="135" creationId="{4A25424A-F326-C540-AE0C-A585BE253C66}"/>
          </ac:cxnSpMkLst>
        </pc:cxnChg>
        <pc:cxnChg chg="mod">
          <ac:chgData name="WINDRIDGE Philip" userId="a20730c1-1805-4191-9c68-6e52c8725e9f" providerId="ADAL" clId="{9C06326C-BEA5-9446-8B5D-EC8FD26AA146}" dt="2020-09-09T09:14:38.101" v="595"/>
          <ac:cxnSpMkLst>
            <pc:docMk/>
            <pc:sldMk cId="1541985950" sldId="356"/>
            <ac:cxnSpMk id="136" creationId="{538B29E4-1453-A941-B6AC-30BB96EEA5EE}"/>
          </ac:cxnSpMkLst>
        </pc:cxnChg>
        <pc:cxnChg chg="mod">
          <ac:chgData name="WINDRIDGE Philip" userId="a20730c1-1805-4191-9c68-6e52c8725e9f" providerId="ADAL" clId="{9C06326C-BEA5-9446-8B5D-EC8FD26AA146}" dt="2020-09-09T09:14:38.101" v="595"/>
          <ac:cxnSpMkLst>
            <pc:docMk/>
            <pc:sldMk cId="1541985950" sldId="356"/>
            <ac:cxnSpMk id="137" creationId="{C7A44352-CA32-6149-93FD-A25BA53A270E}"/>
          </ac:cxnSpMkLst>
        </pc:cxnChg>
      </pc:sldChg>
      <pc:sldChg chg="addSp delSp modSp add mod">
        <pc:chgData name="WINDRIDGE Philip" userId="a20730c1-1805-4191-9c68-6e52c8725e9f" providerId="ADAL" clId="{9C06326C-BEA5-9446-8B5D-EC8FD26AA146}" dt="2020-09-10T08:41:36.059" v="5088" actId="20577"/>
        <pc:sldMkLst>
          <pc:docMk/>
          <pc:sldMk cId="3583310635" sldId="357"/>
        </pc:sldMkLst>
        <pc:spChg chg="mod">
          <ac:chgData name="WINDRIDGE Philip" userId="a20730c1-1805-4191-9c68-6e52c8725e9f" providerId="ADAL" clId="{9C06326C-BEA5-9446-8B5D-EC8FD26AA146}" dt="2020-09-07T15:16:58.611" v="32"/>
          <ac:spMkLst>
            <pc:docMk/>
            <pc:sldMk cId="3583310635" sldId="357"/>
            <ac:spMk id="3" creationId="{BBAEA9A4-B5A5-EF4D-B6D0-CC636B8D523A}"/>
          </ac:spMkLst>
        </pc:spChg>
        <pc:spChg chg="mod">
          <ac:chgData name="WINDRIDGE Philip" userId="a20730c1-1805-4191-9c68-6e52c8725e9f" providerId="ADAL" clId="{9C06326C-BEA5-9446-8B5D-EC8FD26AA146}" dt="2020-09-07T15:16:58.611" v="32"/>
          <ac:spMkLst>
            <pc:docMk/>
            <pc:sldMk cId="3583310635" sldId="357"/>
            <ac:spMk id="4" creationId="{852429A0-B9C9-BC42-A7ED-359C304D9CB3}"/>
          </ac:spMkLst>
        </pc:spChg>
        <pc:spChg chg="mod">
          <ac:chgData name="WINDRIDGE Philip" userId="a20730c1-1805-4191-9c68-6e52c8725e9f" providerId="ADAL" clId="{9C06326C-BEA5-9446-8B5D-EC8FD26AA146}" dt="2020-09-09T08:51:56.852" v="582" actId="207"/>
          <ac:spMkLst>
            <pc:docMk/>
            <pc:sldMk cId="3583310635" sldId="357"/>
            <ac:spMk id="9" creationId="{219E69AF-7F27-DC4C-B20E-B9665858AE4E}"/>
          </ac:spMkLst>
        </pc:spChg>
        <pc:spChg chg="mod">
          <ac:chgData name="WINDRIDGE Philip" userId="a20730c1-1805-4191-9c68-6e52c8725e9f" providerId="ADAL" clId="{9C06326C-BEA5-9446-8B5D-EC8FD26AA146}" dt="2020-09-09T08:51:56.852" v="582" actId="207"/>
          <ac:spMkLst>
            <pc:docMk/>
            <pc:sldMk cId="3583310635" sldId="357"/>
            <ac:spMk id="38" creationId="{04AC7433-BBC2-424C-A9D0-D53B44962028}"/>
          </ac:spMkLst>
        </pc:spChg>
        <pc:spChg chg="mod">
          <ac:chgData name="WINDRIDGE Philip" userId="a20730c1-1805-4191-9c68-6e52c8725e9f" providerId="ADAL" clId="{9C06326C-BEA5-9446-8B5D-EC8FD26AA146}" dt="2020-09-09T08:52:20.493" v="583" actId="692"/>
          <ac:spMkLst>
            <pc:docMk/>
            <pc:sldMk cId="3583310635" sldId="357"/>
            <ac:spMk id="40" creationId="{47CA81F1-A539-B94C-9313-A49951AD3DDD}"/>
          </ac:spMkLst>
        </pc:spChg>
        <pc:spChg chg="mod">
          <ac:chgData name="WINDRIDGE Philip" userId="a20730c1-1805-4191-9c68-6e52c8725e9f" providerId="ADAL" clId="{9C06326C-BEA5-9446-8B5D-EC8FD26AA146}" dt="2020-09-09T08:52:20.493" v="583" actId="692"/>
          <ac:spMkLst>
            <pc:docMk/>
            <pc:sldMk cId="3583310635" sldId="357"/>
            <ac:spMk id="41" creationId="{8488D46F-8B7C-6D45-BBBD-D0154E19B756}"/>
          </ac:spMkLst>
        </pc:spChg>
        <pc:spChg chg="mod">
          <ac:chgData name="WINDRIDGE Philip" userId="a20730c1-1805-4191-9c68-6e52c8725e9f" providerId="ADAL" clId="{9C06326C-BEA5-9446-8B5D-EC8FD26AA146}" dt="2020-09-09T08:51:56.852" v="582" actId="207"/>
          <ac:spMkLst>
            <pc:docMk/>
            <pc:sldMk cId="3583310635" sldId="357"/>
            <ac:spMk id="44" creationId="{E8DF51AB-92D6-FF4F-BB40-9FA5ADDD2C2F}"/>
          </ac:spMkLst>
        </pc:spChg>
        <pc:spChg chg="mod">
          <ac:chgData name="WINDRIDGE Philip" userId="a20730c1-1805-4191-9c68-6e52c8725e9f" providerId="ADAL" clId="{9C06326C-BEA5-9446-8B5D-EC8FD26AA146}" dt="2020-09-09T08:52:20.493" v="583" actId="692"/>
          <ac:spMkLst>
            <pc:docMk/>
            <pc:sldMk cId="3583310635" sldId="357"/>
            <ac:spMk id="48" creationId="{C2CE2941-4D8F-6145-975E-8AA9B3257432}"/>
          </ac:spMkLst>
        </pc:spChg>
        <pc:spChg chg="add mod">
          <ac:chgData name="WINDRIDGE Philip" userId="a20730c1-1805-4191-9c68-6e52c8725e9f" providerId="ADAL" clId="{9C06326C-BEA5-9446-8B5D-EC8FD26AA146}" dt="2020-09-10T07:49:56.431" v="4822" actId="1076"/>
          <ac:spMkLst>
            <pc:docMk/>
            <pc:sldMk cId="3583310635" sldId="357"/>
            <ac:spMk id="50" creationId="{0535A905-4156-C840-A23D-50D16E7C8E81}"/>
          </ac:spMkLst>
        </pc:spChg>
        <pc:spChg chg="mod">
          <ac:chgData name="WINDRIDGE Philip" userId="a20730c1-1805-4191-9c68-6e52c8725e9f" providerId="ADAL" clId="{9C06326C-BEA5-9446-8B5D-EC8FD26AA146}" dt="2020-09-09T08:51:56.852" v="582" actId="207"/>
          <ac:spMkLst>
            <pc:docMk/>
            <pc:sldMk cId="3583310635" sldId="357"/>
            <ac:spMk id="52" creationId="{07F12711-07D3-6A4E-A538-FA6DC3886F14}"/>
          </ac:spMkLst>
        </pc:spChg>
        <pc:spChg chg="mod">
          <ac:chgData name="WINDRIDGE Philip" userId="a20730c1-1805-4191-9c68-6e52c8725e9f" providerId="ADAL" clId="{9C06326C-BEA5-9446-8B5D-EC8FD26AA146}" dt="2020-09-09T08:51:56.852" v="582" actId="207"/>
          <ac:spMkLst>
            <pc:docMk/>
            <pc:sldMk cId="3583310635" sldId="357"/>
            <ac:spMk id="55" creationId="{9057D70A-19B1-7E43-AA0A-CDB5405367D6}"/>
          </ac:spMkLst>
        </pc:spChg>
        <pc:spChg chg="add mod">
          <ac:chgData name="WINDRIDGE Philip" userId="a20730c1-1805-4191-9c68-6e52c8725e9f" providerId="ADAL" clId="{9C06326C-BEA5-9446-8B5D-EC8FD26AA146}" dt="2020-09-10T08:41:36.059" v="5088" actId="20577"/>
          <ac:spMkLst>
            <pc:docMk/>
            <pc:sldMk cId="3583310635" sldId="357"/>
            <ac:spMk id="58" creationId="{99624051-294E-1144-AB3D-2B2869BCF601}"/>
          </ac:spMkLst>
        </pc:spChg>
        <pc:spChg chg="add del mod">
          <ac:chgData name="WINDRIDGE Philip" userId="a20730c1-1805-4191-9c68-6e52c8725e9f" providerId="ADAL" clId="{9C06326C-BEA5-9446-8B5D-EC8FD26AA146}" dt="2020-09-10T07:51:18.809" v="4859" actId="21"/>
          <ac:spMkLst>
            <pc:docMk/>
            <pc:sldMk cId="3583310635" sldId="357"/>
            <ac:spMk id="59" creationId="{2E89DA89-A8D0-1A4D-B218-DB3F5C8EFAFF}"/>
          </ac:spMkLst>
        </pc:spChg>
        <pc:spChg chg="mod">
          <ac:chgData name="WINDRIDGE Philip" userId="a20730c1-1805-4191-9c68-6e52c8725e9f" providerId="ADAL" clId="{9C06326C-BEA5-9446-8B5D-EC8FD26AA146}" dt="2020-09-09T08:51:56.852" v="582" actId="207"/>
          <ac:spMkLst>
            <pc:docMk/>
            <pc:sldMk cId="3583310635" sldId="357"/>
            <ac:spMk id="79" creationId="{4093FA35-4FA3-D147-9A2F-8A02119A7E92}"/>
          </ac:spMkLst>
        </pc:spChg>
        <pc:spChg chg="mod">
          <ac:chgData name="WINDRIDGE Philip" userId="a20730c1-1805-4191-9c68-6e52c8725e9f" providerId="ADAL" clId="{9C06326C-BEA5-9446-8B5D-EC8FD26AA146}" dt="2020-09-09T08:51:56.852" v="582" actId="207"/>
          <ac:spMkLst>
            <pc:docMk/>
            <pc:sldMk cId="3583310635" sldId="357"/>
            <ac:spMk id="82" creationId="{42A6B392-7279-7E4C-91DF-092AE555B40F}"/>
          </ac:spMkLst>
        </pc:spChg>
        <pc:spChg chg="mod">
          <ac:chgData name="WINDRIDGE Philip" userId="a20730c1-1805-4191-9c68-6e52c8725e9f" providerId="ADAL" clId="{9C06326C-BEA5-9446-8B5D-EC8FD26AA146}" dt="2020-09-09T08:51:56.852" v="582" actId="207"/>
          <ac:spMkLst>
            <pc:docMk/>
            <pc:sldMk cId="3583310635" sldId="357"/>
            <ac:spMk id="86" creationId="{5A9C251A-792F-BB4A-9163-F613C6510B17}"/>
          </ac:spMkLst>
        </pc:spChg>
        <pc:cxnChg chg="mod">
          <ac:chgData name="WINDRIDGE Philip" userId="a20730c1-1805-4191-9c68-6e52c8725e9f" providerId="ADAL" clId="{9C06326C-BEA5-9446-8B5D-EC8FD26AA146}" dt="2020-09-09T08:51:26.050" v="581" actId="692"/>
          <ac:cxnSpMkLst>
            <pc:docMk/>
            <pc:sldMk cId="3583310635" sldId="357"/>
            <ac:cxnSpMk id="18" creationId="{6D42DEDA-A6D9-CC4E-AE22-A97C7B8EE742}"/>
          </ac:cxnSpMkLst>
        </pc:cxnChg>
        <pc:cxnChg chg="mod">
          <ac:chgData name="WINDRIDGE Philip" userId="a20730c1-1805-4191-9c68-6e52c8725e9f" providerId="ADAL" clId="{9C06326C-BEA5-9446-8B5D-EC8FD26AA146}" dt="2020-09-09T08:51:26.050" v="581" actId="692"/>
          <ac:cxnSpMkLst>
            <pc:docMk/>
            <pc:sldMk cId="3583310635" sldId="357"/>
            <ac:cxnSpMk id="20" creationId="{77B5E9AF-1978-744A-8DB6-C7874BF731DA}"/>
          </ac:cxnSpMkLst>
        </pc:cxnChg>
        <pc:cxnChg chg="mod">
          <ac:chgData name="WINDRIDGE Philip" userId="a20730c1-1805-4191-9c68-6e52c8725e9f" providerId="ADAL" clId="{9C06326C-BEA5-9446-8B5D-EC8FD26AA146}" dt="2020-09-09T08:51:26.050" v="581" actId="692"/>
          <ac:cxnSpMkLst>
            <pc:docMk/>
            <pc:sldMk cId="3583310635" sldId="357"/>
            <ac:cxnSpMk id="24" creationId="{21810921-BA75-F14B-A9DF-5B806908038F}"/>
          </ac:cxnSpMkLst>
        </pc:cxnChg>
        <pc:cxnChg chg="mod">
          <ac:chgData name="WINDRIDGE Philip" userId="a20730c1-1805-4191-9c68-6e52c8725e9f" providerId="ADAL" clId="{9C06326C-BEA5-9446-8B5D-EC8FD26AA146}" dt="2020-09-09T08:51:26.050" v="581" actId="692"/>
          <ac:cxnSpMkLst>
            <pc:docMk/>
            <pc:sldMk cId="3583310635" sldId="357"/>
            <ac:cxnSpMk id="30" creationId="{88C8F381-98D1-C94D-8291-53C4D2CF9690}"/>
          </ac:cxnSpMkLst>
        </pc:cxnChg>
        <pc:cxnChg chg="mod">
          <ac:chgData name="WINDRIDGE Philip" userId="a20730c1-1805-4191-9c68-6e52c8725e9f" providerId="ADAL" clId="{9C06326C-BEA5-9446-8B5D-EC8FD26AA146}" dt="2020-09-09T08:51:26.050" v="581" actId="692"/>
          <ac:cxnSpMkLst>
            <pc:docMk/>
            <pc:sldMk cId="3583310635" sldId="357"/>
            <ac:cxnSpMk id="37" creationId="{0C3D380E-F3A5-D645-A5FF-E5A4925C3149}"/>
          </ac:cxnSpMkLst>
        </pc:cxnChg>
        <pc:cxnChg chg="mod">
          <ac:chgData name="WINDRIDGE Philip" userId="a20730c1-1805-4191-9c68-6e52c8725e9f" providerId="ADAL" clId="{9C06326C-BEA5-9446-8B5D-EC8FD26AA146}" dt="2020-09-09T08:51:26.050" v="581" actId="692"/>
          <ac:cxnSpMkLst>
            <pc:docMk/>
            <pc:sldMk cId="3583310635" sldId="357"/>
            <ac:cxnSpMk id="42" creationId="{CDB3BC24-0F96-8245-83E6-5BFB2F1FA625}"/>
          </ac:cxnSpMkLst>
        </pc:cxnChg>
        <pc:cxnChg chg="mod">
          <ac:chgData name="WINDRIDGE Philip" userId="a20730c1-1805-4191-9c68-6e52c8725e9f" providerId="ADAL" clId="{9C06326C-BEA5-9446-8B5D-EC8FD26AA146}" dt="2020-09-09T08:51:26.050" v="581" actId="692"/>
          <ac:cxnSpMkLst>
            <pc:docMk/>
            <pc:sldMk cId="3583310635" sldId="357"/>
            <ac:cxnSpMk id="43" creationId="{CCCAD14B-9F46-7743-852A-F241F7009269}"/>
          </ac:cxnSpMkLst>
        </pc:cxnChg>
        <pc:cxnChg chg="mod">
          <ac:chgData name="WINDRIDGE Philip" userId="a20730c1-1805-4191-9c68-6e52c8725e9f" providerId="ADAL" clId="{9C06326C-BEA5-9446-8B5D-EC8FD26AA146}" dt="2020-09-09T08:51:26.050" v="581" actId="692"/>
          <ac:cxnSpMkLst>
            <pc:docMk/>
            <pc:sldMk cId="3583310635" sldId="357"/>
            <ac:cxnSpMk id="45" creationId="{626C5BFB-1E79-8142-95FE-1389E43632DF}"/>
          </ac:cxnSpMkLst>
        </pc:cxnChg>
        <pc:cxnChg chg="mod">
          <ac:chgData name="WINDRIDGE Philip" userId="a20730c1-1805-4191-9c68-6e52c8725e9f" providerId="ADAL" clId="{9C06326C-BEA5-9446-8B5D-EC8FD26AA146}" dt="2020-09-09T08:51:26.050" v="581" actId="692"/>
          <ac:cxnSpMkLst>
            <pc:docMk/>
            <pc:sldMk cId="3583310635" sldId="357"/>
            <ac:cxnSpMk id="46" creationId="{261F5D05-E161-F044-A431-FAA63997FBD5}"/>
          </ac:cxnSpMkLst>
        </pc:cxnChg>
        <pc:cxnChg chg="mod">
          <ac:chgData name="WINDRIDGE Philip" userId="a20730c1-1805-4191-9c68-6e52c8725e9f" providerId="ADAL" clId="{9C06326C-BEA5-9446-8B5D-EC8FD26AA146}" dt="2020-09-09T08:51:26.050" v="581" actId="692"/>
          <ac:cxnSpMkLst>
            <pc:docMk/>
            <pc:sldMk cId="3583310635" sldId="357"/>
            <ac:cxnSpMk id="47" creationId="{B36E0A70-2537-DD4B-8A3A-4ACEDF1F9B6A}"/>
          </ac:cxnSpMkLst>
        </pc:cxnChg>
        <pc:cxnChg chg="mod">
          <ac:chgData name="WINDRIDGE Philip" userId="a20730c1-1805-4191-9c68-6e52c8725e9f" providerId="ADAL" clId="{9C06326C-BEA5-9446-8B5D-EC8FD26AA146}" dt="2020-09-09T08:51:26.050" v="581" actId="692"/>
          <ac:cxnSpMkLst>
            <pc:docMk/>
            <pc:sldMk cId="3583310635" sldId="357"/>
            <ac:cxnSpMk id="49" creationId="{220C9D62-6D80-674F-8C2D-F3B68E4624AA}"/>
          </ac:cxnSpMkLst>
        </pc:cxnChg>
        <pc:cxnChg chg="mod">
          <ac:chgData name="WINDRIDGE Philip" userId="a20730c1-1805-4191-9c68-6e52c8725e9f" providerId="ADAL" clId="{9C06326C-BEA5-9446-8B5D-EC8FD26AA146}" dt="2020-09-09T08:51:26.050" v="581" actId="692"/>
          <ac:cxnSpMkLst>
            <pc:docMk/>
            <pc:sldMk cId="3583310635" sldId="357"/>
            <ac:cxnSpMk id="51" creationId="{8DBC3E87-1F16-A94C-ACCB-AE0302E6E8DE}"/>
          </ac:cxnSpMkLst>
        </pc:cxnChg>
        <pc:cxnChg chg="mod">
          <ac:chgData name="WINDRIDGE Philip" userId="a20730c1-1805-4191-9c68-6e52c8725e9f" providerId="ADAL" clId="{9C06326C-BEA5-9446-8B5D-EC8FD26AA146}" dt="2020-09-09T08:51:26.050" v="581" actId="692"/>
          <ac:cxnSpMkLst>
            <pc:docMk/>
            <pc:sldMk cId="3583310635" sldId="357"/>
            <ac:cxnSpMk id="53" creationId="{5B7427B7-A8CB-A94D-B45D-C5D9B61904A6}"/>
          </ac:cxnSpMkLst>
        </pc:cxnChg>
        <pc:cxnChg chg="mod">
          <ac:chgData name="WINDRIDGE Philip" userId="a20730c1-1805-4191-9c68-6e52c8725e9f" providerId="ADAL" clId="{9C06326C-BEA5-9446-8B5D-EC8FD26AA146}" dt="2020-09-09T08:51:26.050" v="581" actId="692"/>
          <ac:cxnSpMkLst>
            <pc:docMk/>
            <pc:sldMk cId="3583310635" sldId="357"/>
            <ac:cxnSpMk id="54" creationId="{8E20548D-894B-2641-93A8-A90ADE734287}"/>
          </ac:cxnSpMkLst>
        </pc:cxnChg>
        <pc:cxnChg chg="mod">
          <ac:chgData name="WINDRIDGE Philip" userId="a20730c1-1805-4191-9c68-6e52c8725e9f" providerId="ADAL" clId="{9C06326C-BEA5-9446-8B5D-EC8FD26AA146}" dt="2020-09-09T08:51:26.050" v="581" actId="692"/>
          <ac:cxnSpMkLst>
            <pc:docMk/>
            <pc:sldMk cId="3583310635" sldId="357"/>
            <ac:cxnSpMk id="56" creationId="{5AF4B790-8EFC-9C4D-988E-F941ADC0774C}"/>
          </ac:cxnSpMkLst>
        </pc:cxnChg>
        <pc:cxnChg chg="mod">
          <ac:chgData name="WINDRIDGE Philip" userId="a20730c1-1805-4191-9c68-6e52c8725e9f" providerId="ADAL" clId="{9C06326C-BEA5-9446-8B5D-EC8FD26AA146}" dt="2020-09-09T08:51:26.050" v="581" actId="692"/>
          <ac:cxnSpMkLst>
            <pc:docMk/>
            <pc:sldMk cId="3583310635" sldId="357"/>
            <ac:cxnSpMk id="57" creationId="{9989333A-CDD1-1C49-9DD7-4BE96084316A}"/>
          </ac:cxnSpMkLst>
        </pc:cxnChg>
        <pc:cxnChg chg="mod">
          <ac:chgData name="WINDRIDGE Philip" userId="a20730c1-1805-4191-9c68-6e52c8725e9f" providerId="ADAL" clId="{9C06326C-BEA5-9446-8B5D-EC8FD26AA146}" dt="2020-09-09T08:51:26.050" v="581" actId="692"/>
          <ac:cxnSpMkLst>
            <pc:docMk/>
            <pc:sldMk cId="3583310635" sldId="357"/>
            <ac:cxnSpMk id="81" creationId="{D758CDE1-AF41-5E48-A093-8E68DEF43279}"/>
          </ac:cxnSpMkLst>
        </pc:cxnChg>
        <pc:cxnChg chg="mod">
          <ac:chgData name="WINDRIDGE Philip" userId="a20730c1-1805-4191-9c68-6e52c8725e9f" providerId="ADAL" clId="{9C06326C-BEA5-9446-8B5D-EC8FD26AA146}" dt="2020-09-09T08:51:26.050" v="581" actId="692"/>
          <ac:cxnSpMkLst>
            <pc:docMk/>
            <pc:sldMk cId="3583310635" sldId="357"/>
            <ac:cxnSpMk id="83" creationId="{8B2DBAA0-E678-9E40-A0D1-3EC7D6E5671A}"/>
          </ac:cxnSpMkLst>
        </pc:cxnChg>
        <pc:cxnChg chg="mod">
          <ac:chgData name="WINDRIDGE Philip" userId="a20730c1-1805-4191-9c68-6e52c8725e9f" providerId="ADAL" clId="{9C06326C-BEA5-9446-8B5D-EC8FD26AA146}" dt="2020-09-09T08:51:26.050" v="581" actId="692"/>
          <ac:cxnSpMkLst>
            <pc:docMk/>
            <pc:sldMk cId="3583310635" sldId="357"/>
            <ac:cxnSpMk id="84" creationId="{55CBF5AF-3779-2F41-98F4-F136035F92DF}"/>
          </ac:cxnSpMkLst>
        </pc:cxnChg>
        <pc:cxnChg chg="mod">
          <ac:chgData name="WINDRIDGE Philip" userId="a20730c1-1805-4191-9c68-6e52c8725e9f" providerId="ADAL" clId="{9C06326C-BEA5-9446-8B5D-EC8FD26AA146}" dt="2020-09-09T08:51:26.050" v="581" actId="692"/>
          <ac:cxnSpMkLst>
            <pc:docMk/>
            <pc:sldMk cId="3583310635" sldId="357"/>
            <ac:cxnSpMk id="85" creationId="{079FAF61-4513-E74F-810F-E7A01FDA6453}"/>
          </ac:cxnSpMkLst>
        </pc:cxnChg>
        <pc:cxnChg chg="mod">
          <ac:chgData name="WINDRIDGE Philip" userId="a20730c1-1805-4191-9c68-6e52c8725e9f" providerId="ADAL" clId="{9C06326C-BEA5-9446-8B5D-EC8FD26AA146}" dt="2020-09-09T08:51:26.050" v="581" actId="692"/>
          <ac:cxnSpMkLst>
            <pc:docMk/>
            <pc:sldMk cId="3583310635" sldId="357"/>
            <ac:cxnSpMk id="87" creationId="{127F84A4-230B-5C40-8257-D1F342C9F6F1}"/>
          </ac:cxnSpMkLst>
        </pc:cxnChg>
        <pc:cxnChg chg="mod">
          <ac:chgData name="WINDRIDGE Philip" userId="a20730c1-1805-4191-9c68-6e52c8725e9f" providerId="ADAL" clId="{9C06326C-BEA5-9446-8B5D-EC8FD26AA146}" dt="2020-09-09T08:51:26.050" v="581" actId="692"/>
          <ac:cxnSpMkLst>
            <pc:docMk/>
            <pc:sldMk cId="3583310635" sldId="357"/>
            <ac:cxnSpMk id="88" creationId="{3C132016-057A-3D45-B20F-61FA6D5F654B}"/>
          </ac:cxnSpMkLst>
        </pc:cxnChg>
      </pc:sldChg>
      <pc:sldChg chg="addSp modSp add mod">
        <pc:chgData name="WINDRIDGE Philip" userId="a20730c1-1805-4191-9c68-6e52c8725e9f" providerId="ADAL" clId="{9C06326C-BEA5-9446-8B5D-EC8FD26AA146}" dt="2020-09-10T07:44:51.088" v="4726" actId="20577"/>
        <pc:sldMkLst>
          <pc:docMk/>
          <pc:sldMk cId="2039138804" sldId="359"/>
        </pc:sldMkLst>
        <pc:spChg chg="mod">
          <ac:chgData name="WINDRIDGE Philip" userId="a20730c1-1805-4191-9c68-6e52c8725e9f" providerId="ADAL" clId="{9C06326C-BEA5-9446-8B5D-EC8FD26AA146}" dt="2020-09-08T12:38:05.740" v="312" actId="1076"/>
          <ac:spMkLst>
            <pc:docMk/>
            <pc:sldMk cId="2039138804" sldId="359"/>
            <ac:spMk id="2" creationId="{99FFF9E1-45AC-B546-8A46-22A4CEEB221C}"/>
          </ac:spMkLst>
        </pc:spChg>
        <pc:spChg chg="mod">
          <ac:chgData name="WINDRIDGE Philip" userId="a20730c1-1805-4191-9c68-6e52c8725e9f" providerId="ADAL" clId="{9C06326C-BEA5-9446-8B5D-EC8FD26AA146}" dt="2020-09-07T15:16:58.611" v="32"/>
          <ac:spMkLst>
            <pc:docMk/>
            <pc:sldMk cId="2039138804" sldId="359"/>
            <ac:spMk id="3" creationId="{BBAEA9A4-B5A5-EF4D-B6D0-CC636B8D523A}"/>
          </ac:spMkLst>
        </pc:spChg>
        <pc:spChg chg="mod">
          <ac:chgData name="WINDRIDGE Philip" userId="a20730c1-1805-4191-9c68-6e52c8725e9f" providerId="ADAL" clId="{9C06326C-BEA5-9446-8B5D-EC8FD26AA146}" dt="2020-09-07T15:16:58.611" v="32"/>
          <ac:spMkLst>
            <pc:docMk/>
            <pc:sldMk cId="2039138804" sldId="359"/>
            <ac:spMk id="4" creationId="{852429A0-B9C9-BC42-A7ED-359C304D9CB3}"/>
          </ac:spMkLst>
        </pc:spChg>
        <pc:spChg chg="mod">
          <ac:chgData name="WINDRIDGE Philip" userId="a20730c1-1805-4191-9c68-6e52c8725e9f" providerId="ADAL" clId="{9C06326C-BEA5-9446-8B5D-EC8FD26AA146}" dt="2020-09-08T12:38:38.196" v="339" actId="1038"/>
          <ac:spMkLst>
            <pc:docMk/>
            <pc:sldMk cId="2039138804" sldId="359"/>
            <ac:spMk id="17" creationId="{0DA95648-825C-BE4A-BFDA-063292C0AAF9}"/>
          </ac:spMkLst>
        </pc:spChg>
        <pc:spChg chg="mod">
          <ac:chgData name="WINDRIDGE Philip" userId="a20730c1-1805-4191-9c68-6e52c8725e9f" providerId="ADAL" clId="{9C06326C-BEA5-9446-8B5D-EC8FD26AA146}" dt="2020-09-08T12:38:26.308" v="329" actId="1038"/>
          <ac:spMkLst>
            <pc:docMk/>
            <pc:sldMk cId="2039138804" sldId="359"/>
            <ac:spMk id="18" creationId="{FE5C4545-F7BF-C047-ABAD-CDDD2D977B61}"/>
          </ac:spMkLst>
        </pc:spChg>
        <pc:spChg chg="add mod">
          <ac:chgData name="WINDRIDGE Philip" userId="a20730c1-1805-4191-9c68-6e52c8725e9f" providerId="ADAL" clId="{9C06326C-BEA5-9446-8B5D-EC8FD26AA146}" dt="2020-09-08T12:43:21.701" v="369"/>
          <ac:spMkLst>
            <pc:docMk/>
            <pc:sldMk cId="2039138804" sldId="359"/>
            <ac:spMk id="19" creationId="{827D3857-E975-1F47-8C4D-05EE789764E0}"/>
          </ac:spMkLst>
        </pc:spChg>
        <pc:spChg chg="mod">
          <ac:chgData name="WINDRIDGE Philip" userId="a20730c1-1805-4191-9c68-6e52c8725e9f" providerId="ADAL" clId="{9C06326C-BEA5-9446-8B5D-EC8FD26AA146}" dt="2020-09-08T12:36:09.652" v="283" actId="255"/>
          <ac:spMkLst>
            <pc:docMk/>
            <pc:sldMk cId="2039138804" sldId="359"/>
            <ac:spMk id="20" creationId="{7991B889-D6A2-494F-91AB-A794C213B9DE}"/>
          </ac:spMkLst>
        </pc:spChg>
        <pc:spChg chg="mod">
          <ac:chgData name="WINDRIDGE Philip" userId="a20730c1-1805-4191-9c68-6e52c8725e9f" providerId="ADAL" clId="{9C06326C-BEA5-9446-8B5D-EC8FD26AA146}" dt="2020-09-08T12:36:09.652" v="283" actId="255"/>
          <ac:spMkLst>
            <pc:docMk/>
            <pc:sldMk cId="2039138804" sldId="359"/>
            <ac:spMk id="21" creationId="{B6B5217A-EAF3-5341-8D48-A4E83F30EEE3}"/>
          </ac:spMkLst>
        </pc:spChg>
        <pc:spChg chg="mod">
          <ac:chgData name="WINDRIDGE Philip" userId="a20730c1-1805-4191-9c68-6e52c8725e9f" providerId="ADAL" clId="{9C06326C-BEA5-9446-8B5D-EC8FD26AA146}" dt="2020-09-08T12:37:58.454" v="310" actId="1037"/>
          <ac:spMkLst>
            <pc:docMk/>
            <pc:sldMk cId="2039138804" sldId="359"/>
            <ac:spMk id="22" creationId="{1E621846-1429-8A4A-9F01-FE9BAD547C2E}"/>
          </ac:spMkLst>
        </pc:spChg>
        <pc:spChg chg="mod">
          <ac:chgData name="WINDRIDGE Philip" userId="a20730c1-1805-4191-9c68-6e52c8725e9f" providerId="ADAL" clId="{9C06326C-BEA5-9446-8B5D-EC8FD26AA146}" dt="2020-09-08T12:37:20.123" v="305" actId="1038"/>
          <ac:spMkLst>
            <pc:docMk/>
            <pc:sldMk cId="2039138804" sldId="359"/>
            <ac:spMk id="23" creationId="{EF800DDF-921A-7C41-AC8D-19FD3CA8F082}"/>
          </ac:spMkLst>
        </pc:spChg>
        <pc:spChg chg="mod">
          <ac:chgData name="WINDRIDGE Philip" userId="a20730c1-1805-4191-9c68-6e52c8725e9f" providerId="ADAL" clId="{9C06326C-BEA5-9446-8B5D-EC8FD26AA146}" dt="2020-09-08T12:37:04.730" v="303" actId="1038"/>
          <ac:spMkLst>
            <pc:docMk/>
            <pc:sldMk cId="2039138804" sldId="359"/>
            <ac:spMk id="24" creationId="{9C653311-72CA-9440-8F47-8C26E9839823}"/>
          </ac:spMkLst>
        </pc:spChg>
        <pc:spChg chg="add mod">
          <ac:chgData name="WINDRIDGE Philip" userId="a20730c1-1805-4191-9c68-6e52c8725e9f" providerId="ADAL" clId="{9C06326C-BEA5-9446-8B5D-EC8FD26AA146}" dt="2020-09-10T07:44:51.088" v="4726" actId="20577"/>
          <ac:spMkLst>
            <pc:docMk/>
            <pc:sldMk cId="2039138804" sldId="359"/>
            <ac:spMk id="25" creationId="{5A157DA5-FF83-4540-AFBB-8919372C1F2E}"/>
          </ac:spMkLst>
        </pc:spChg>
        <pc:spChg chg="mod">
          <ac:chgData name="WINDRIDGE Philip" userId="a20730c1-1805-4191-9c68-6e52c8725e9f" providerId="ADAL" clId="{9C06326C-BEA5-9446-8B5D-EC8FD26AA146}" dt="2020-09-08T12:41:34.210" v="348" actId="692"/>
          <ac:spMkLst>
            <pc:docMk/>
            <pc:sldMk cId="2039138804" sldId="359"/>
            <ac:spMk id="27" creationId="{306DBFC4-2748-A147-AACB-E19B1585C6E7}"/>
          </ac:spMkLst>
        </pc:spChg>
        <pc:spChg chg="mod">
          <ac:chgData name="WINDRIDGE Philip" userId="a20730c1-1805-4191-9c68-6e52c8725e9f" providerId="ADAL" clId="{9C06326C-BEA5-9446-8B5D-EC8FD26AA146}" dt="2020-09-08T12:41:34.210" v="348" actId="692"/>
          <ac:spMkLst>
            <pc:docMk/>
            <pc:sldMk cId="2039138804" sldId="359"/>
            <ac:spMk id="28" creationId="{8E52C01F-5013-3F4A-8F04-45257E862734}"/>
          </ac:spMkLst>
        </pc:spChg>
        <pc:spChg chg="mod">
          <ac:chgData name="WINDRIDGE Philip" userId="a20730c1-1805-4191-9c68-6e52c8725e9f" providerId="ADAL" clId="{9C06326C-BEA5-9446-8B5D-EC8FD26AA146}" dt="2020-09-08T12:41:34.210" v="348" actId="692"/>
          <ac:spMkLst>
            <pc:docMk/>
            <pc:sldMk cId="2039138804" sldId="359"/>
            <ac:spMk id="29" creationId="{FCF8B393-26D6-844B-A5BF-A8BABD0B6DF0}"/>
          </ac:spMkLst>
        </pc:spChg>
        <pc:spChg chg="mod">
          <ac:chgData name="WINDRIDGE Philip" userId="a20730c1-1805-4191-9c68-6e52c8725e9f" providerId="ADAL" clId="{9C06326C-BEA5-9446-8B5D-EC8FD26AA146}" dt="2020-09-08T12:36:09.652" v="283" actId="255"/>
          <ac:spMkLst>
            <pc:docMk/>
            <pc:sldMk cId="2039138804" sldId="359"/>
            <ac:spMk id="30" creationId="{C4865878-F031-2445-99F5-E7784EF545A7}"/>
          </ac:spMkLst>
        </pc:spChg>
      </pc:sldChg>
      <pc:sldChg chg="addSp delSp modSp add mod">
        <pc:chgData name="WINDRIDGE Philip" userId="a20730c1-1805-4191-9c68-6e52c8725e9f" providerId="ADAL" clId="{9C06326C-BEA5-9446-8B5D-EC8FD26AA146}" dt="2020-09-10T07:46:37.294" v="4760" actId="14100"/>
        <pc:sldMkLst>
          <pc:docMk/>
          <pc:sldMk cId="598950098" sldId="361"/>
        </pc:sldMkLst>
        <pc:spChg chg="mod">
          <ac:chgData name="WINDRIDGE Philip" userId="a20730c1-1805-4191-9c68-6e52c8725e9f" providerId="ADAL" clId="{9C06326C-BEA5-9446-8B5D-EC8FD26AA146}" dt="2020-09-07T15:16:58.611" v="32"/>
          <ac:spMkLst>
            <pc:docMk/>
            <pc:sldMk cId="598950098" sldId="361"/>
            <ac:spMk id="3" creationId="{BBAEA9A4-B5A5-EF4D-B6D0-CC636B8D523A}"/>
          </ac:spMkLst>
        </pc:spChg>
        <pc:spChg chg="mod">
          <ac:chgData name="WINDRIDGE Philip" userId="a20730c1-1805-4191-9c68-6e52c8725e9f" providerId="ADAL" clId="{9C06326C-BEA5-9446-8B5D-EC8FD26AA146}" dt="2020-09-07T15:16:58.611" v="32"/>
          <ac:spMkLst>
            <pc:docMk/>
            <pc:sldMk cId="598950098" sldId="361"/>
            <ac:spMk id="4" creationId="{852429A0-B9C9-BC42-A7ED-359C304D9CB3}"/>
          </ac:spMkLst>
        </pc:spChg>
        <pc:spChg chg="add mod">
          <ac:chgData name="WINDRIDGE Philip" userId="a20730c1-1805-4191-9c68-6e52c8725e9f" providerId="ADAL" clId="{9C06326C-BEA5-9446-8B5D-EC8FD26AA146}" dt="2020-09-10T07:45:16.678" v="4728" actId="14100"/>
          <ac:spMkLst>
            <pc:docMk/>
            <pc:sldMk cId="598950098" sldId="361"/>
            <ac:spMk id="12" creationId="{3B53A552-78D7-D64C-AFB7-3E5D29B9EEEA}"/>
          </ac:spMkLst>
        </pc:spChg>
        <pc:spChg chg="add mod">
          <ac:chgData name="WINDRIDGE Philip" userId="a20730c1-1805-4191-9c68-6e52c8725e9f" providerId="ADAL" clId="{9C06326C-BEA5-9446-8B5D-EC8FD26AA146}" dt="2020-09-10T07:46:31.645" v="4759" actId="1036"/>
          <ac:spMkLst>
            <pc:docMk/>
            <pc:sldMk cId="598950098" sldId="361"/>
            <ac:spMk id="13" creationId="{D8C591F1-6EF3-E24F-B7B1-23362E36E335}"/>
          </ac:spMkLst>
        </pc:spChg>
        <pc:spChg chg="del">
          <ac:chgData name="WINDRIDGE Philip" userId="a20730c1-1805-4191-9c68-6e52c8725e9f" providerId="ADAL" clId="{9C06326C-BEA5-9446-8B5D-EC8FD26AA146}" dt="2020-09-08T12:39:17.798" v="342" actId="478"/>
          <ac:spMkLst>
            <pc:docMk/>
            <pc:sldMk cId="598950098" sldId="361"/>
            <ac:spMk id="17" creationId="{0DA95648-825C-BE4A-BFDA-063292C0AAF9}"/>
          </ac:spMkLst>
        </pc:spChg>
        <pc:spChg chg="del">
          <ac:chgData name="WINDRIDGE Philip" userId="a20730c1-1805-4191-9c68-6e52c8725e9f" providerId="ADAL" clId="{9C06326C-BEA5-9446-8B5D-EC8FD26AA146}" dt="2020-09-08T12:39:17.798" v="342" actId="478"/>
          <ac:spMkLst>
            <pc:docMk/>
            <pc:sldMk cId="598950098" sldId="361"/>
            <ac:spMk id="18" creationId="{FE5C4545-F7BF-C047-ABAD-CDDD2D977B61}"/>
          </ac:spMkLst>
        </pc:spChg>
        <pc:spChg chg="mod">
          <ac:chgData name="WINDRIDGE Philip" userId="a20730c1-1805-4191-9c68-6e52c8725e9f" providerId="ADAL" clId="{9C06326C-BEA5-9446-8B5D-EC8FD26AA146}" dt="2020-09-08T12:41:16.919" v="347" actId="692"/>
          <ac:spMkLst>
            <pc:docMk/>
            <pc:sldMk cId="598950098" sldId="361"/>
            <ac:spMk id="19" creationId="{4B469938-1247-204F-8E00-539C630661D1}"/>
          </ac:spMkLst>
        </pc:spChg>
        <pc:spChg chg="del">
          <ac:chgData name="WINDRIDGE Philip" userId="a20730c1-1805-4191-9c68-6e52c8725e9f" providerId="ADAL" clId="{9C06326C-BEA5-9446-8B5D-EC8FD26AA146}" dt="2020-09-08T12:39:12.053" v="341" actId="478"/>
          <ac:spMkLst>
            <pc:docMk/>
            <pc:sldMk cId="598950098" sldId="361"/>
            <ac:spMk id="20" creationId="{7991B889-D6A2-494F-91AB-A794C213B9DE}"/>
          </ac:spMkLst>
        </pc:spChg>
        <pc:spChg chg="del">
          <ac:chgData name="WINDRIDGE Philip" userId="a20730c1-1805-4191-9c68-6e52c8725e9f" providerId="ADAL" clId="{9C06326C-BEA5-9446-8B5D-EC8FD26AA146}" dt="2020-09-08T12:39:08.831" v="340" actId="478"/>
          <ac:spMkLst>
            <pc:docMk/>
            <pc:sldMk cId="598950098" sldId="361"/>
            <ac:spMk id="21" creationId="{B6B5217A-EAF3-5341-8D48-A4E83F30EEE3}"/>
          </ac:spMkLst>
        </pc:spChg>
        <pc:spChg chg="del">
          <ac:chgData name="WINDRIDGE Philip" userId="a20730c1-1805-4191-9c68-6e52c8725e9f" providerId="ADAL" clId="{9C06326C-BEA5-9446-8B5D-EC8FD26AA146}" dt="2020-09-08T12:39:08.831" v="340" actId="478"/>
          <ac:spMkLst>
            <pc:docMk/>
            <pc:sldMk cId="598950098" sldId="361"/>
            <ac:spMk id="22" creationId="{1E621846-1429-8A4A-9F01-FE9BAD547C2E}"/>
          </ac:spMkLst>
        </pc:spChg>
        <pc:spChg chg="del">
          <ac:chgData name="WINDRIDGE Philip" userId="a20730c1-1805-4191-9c68-6e52c8725e9f" providerId="ADAL" clId="{9C06326C-BEA5-9446-8B5D-EC8FD26AA146}" dt="2020-09-08T12:39:08.831" v="340" actId="478"/>
          <ac:spMkLst>
            <pc:docMk/>
            <pc:sldMk cId="598950098" sldId="361"/>
            <ac:spMk id="23" creationId="{EF800DDF-921A-7C41-AC8D-19FD3CA8F082}"/>
          </ac:spMkLst>
        </pc:spChg>
        <pc:spChg chg="del">
          <ac:chgData name="WINDRIDGE Philip" userId="a20730c1-1805-4191-9c68-6e52c8725e9f" providerId="ADAL" clId="{9C06326C-BEA5-9446-8B5D-EC8FD26AA146}" dt="2020-09-08T12:39:08.831" v="340" actId="478"/>
          <ac:spMkLst>
            <pc:docMk/>
            <pc:sldMk cId="598950098" sldId="361"/>
            <ac:spMk id="24" creationId="{9C653311-72CA-9440-8F47-8C26E9839823}"/>
          </ac:spMkLst>
        </pc:spChg>
        <pc:spChg chg="mod">
          <ac:chgData name="WINDRIDGE Philip" userId="a20730c1-1805-4191-9c68-6e52c8725e9f" providerId="ADAL" clId="{9C06326C-BEA5-9446-8B5D-EC8FD26AA146}" dt="2020-09-08T12:41:16.919" v="347" actId="692"/>
          <ac:spMkLst>
            <pc:docMk/>
            <pc:sldMk cId="598950098" sldId="361"/>
            <ac:spMk id="25" creationId="{C6E6C4E9-EF1F-D946-ADD4-2D167AEEC1D9}"/>
          </ac:spMkLst>
        </pc:spChg>
        <pc:spChg chg="mod">
          <ac:chgData name="WINDRIDGE Philip" userId="a20730c1-1805-4191-9c68-6e52c8725e9f" providerId="ADAL" clId="{9C06326C-BEA5-9446-8B5D-EC8FD26AA146}" dt="2020-09-08T12:41:16.919" v="347" actId="692"/>
          <ac:spMkLst>
            <pc:docMk/>
            <pc:sldMk cId="598950098" sldId="361"/>
            <ac:spMk id="27" creationId="{7FD330EB-82C1-3F4B-BC7C-694C0A973038}"/>
          </ac:spMkLst>
        </pc:spChg>
        <pc:spChg chg="mod">
          <ac:chgData name="WINDRIDGE Philip" userId="a20730c1-1805-4191-9c68-6e52c8725e9f" providerId="ADAL" clId="{9C06326C-BEA5-9446-8B5D-EC8FD26AA146}" dt="2020-09-08T12:41:16.919" v="347" actId="692"/>
          <ac:spMkLst>
            <pc:docMk/>
            <pc:sldMk cId="598950098" sldId="361"/>
            <ac:spMk id="28" creationId="{0EA4D253-91B8-DB4C-8FA9-81B1F0011129}"/>
          </ac:spMkLst>
        </pc:spChg>
        <pc:spChg chg="add del mod">
          <ac:chgData name="WINDRIDGE Philip" userId="a20730c1-1805-4191-9c68-6e52c8725e9f" providerId="ADAL" clId="{9C06326C-BEA5-9446-8B5D-EC8FD26AA146}" dt="2020-09-08T12:40:03.545" v="344" actId="478"/>
          <ac:spMkLst>
            <pc:docMk/>
            <pc:sldMk cId="598950098" sldId="361"/>
            <ac:spMk id="29" creationId="{B896D709-51D6-734E-836E-8583AA384F99}"/>
          </ac:spMkLst>
        </pc:spChg>
        <pc:spChg chg="add del mod">
          <ac:chgData name="WINDRIDGE Philip" userId="a20730c1-1805-4191-9c68-6e52c8725e9f" providerId="ADAL" clId="{9C06326C-BEA5-9446-8B5D-EC8FD26AA146}" dt="2020-09-08T12:40:03.545" v="344" actId="478"/>
          <ac:spMkLst>
            <pc:docMk/>
            <pc:sldMk cId="598950098" sldId="361"/>
            <ac:spMk id="30" creationId="{0A022A98-D63D-A747-A9FF-0F6179A3F161}"/>
          </ac:spMkLst>
        </pc:spChg>
        <pc:spChg chg="add del mod">
          <ac:chgData name="WINDRIDGE Philip" userId="a20730c1-1805-4191-9c68-6e52c8725e9f" providerId="ADAL" clId="{9C06326C-BEA5-9446-8B5D-EC8FD26AA146}" dt="2020-09-08T12:40:03.545" v="344" actId="478"/>
          <ac:spMkLst>
            <pc:docMk/>
            <pc:sldMk cId="598950098" sldId="361"/>
            <ac:spMk id="31" creationId="{980485A4-F48D-F24F-9006-015A3966CD06}"/>
          </ac:spMkLst>
        </pc:spChg>
        <pc:spChg chg="add del mod">
          <ac:chgData name="WINDRIDGE Philip" userId="a20730c1-1805-4191-9c68-6e52c8725e9f" providerId="ADAL" clId="{9C06326C-BEA5-9446-8B5D-EC8FD26AA146}" dt="2020-09-08T12:40:03.545" v="344" actId="478"/>
          <ac:spMkLst>
            <pc:docMk/>
            <pc:sldMk cId="598950098" sldId="361"/>
            <ac:spMk id="32" creationId="{E04A6CDB-DC89-764A-B5C6-A3D537DC0158}"/>
          </ac:spMkLst>
        </pc:spChg>
        <pc:spChg chg="add del mod">
          <ac:chgData name="WINDRIDGE Philip" userId="a20730c1-1805-4191-9c68-6e52c8725e9f" providerId="ADAL" clId="{9C06326C-BEA5-9446-8B5D-EC8FD26AA146}" dt="2020-09-08T12:40:03.545" v="344" actId="478"/>
          <ac:spMkLst>
            <pc:docMk/>
            <pc:sldMk cId="598950098" sldId="361"/>
            <ac:spMk id="33" creationId="{CEE37A9B-1654-DA47-A1B4-BD67D25DE67E}"/>
          </ac:spMkLst>
        </pc:spChg>
        <pc:spChg chg="add del mod">
          <ac:chgData name="WINDRIDGE Philip" userId="a20730c1-1805-4191-9c68-6e52c8725e9f" providerId="ADAL" clId="{9C06326C-BEA5-9446-8B5D-EC8FD26AA146}" dt="2020-09-08T12:40:03.545" v="344" actId="478"/>
          <ac:spMkLst>
            <pc:docMk/>
            <pc:sldMk cId="598950098" sldId="361"/>
            <ac:spMk id="34" creationId="{868B7487-23E5-1144-BAA1-FD33A32A87B3}"/>
          </ac:spMkLst>
        </pc:spChg>
        <pc:spChg chg="add del mod">
          <ac:chgData name="WINDRIDGE Philip" userId="a20730c1-1805-4191-9c68-6e52c8725e9f" providerId="ADAL" clId="{9C06326C-BEA5-9446-8B5D-EC8FD26AA146}" dt="2020-09-08T12:40:03.545" v="344" actId="478"/>
          <ac:spMkLst>
            <pc:docMk/>
            <pc:sldMk cId="598950098" sldId="361"/>
            <ac:spMk id="35" creationId="{CC70A3F2-679A-E64D-8E12-04B39019C038}"/>
          </ac:spMkLst>
        </pc:spChg>
        <pc:spChg chg="add del mod">
          <ac:chgData name="WINDRIDGE Philip" userId="a20730c1-1805-4191-9c68-6e52c8725e9f" providerId="ADAL" clId="{9C06326C-BEA5-9446-8B5D-EC8FD26AA146}" dt="2020-09-08T12:40:03.545" v="344" actId="478"/>
          <ac:spMkLst>
            <pc:docMk/>
            <pc:sldMk cId="598950098" sldId="361"/>
            <ac:spMk id="36" creationId="{D5DC8A1E-57C6-374B-A6D5-72FE5313B0BB}"/>
          </ac:spMkLst>
        </pc:spChg>
        <pc:spChg chg="add mod">
          <ac:chgData name="WINDRIDGE Philip" userId="a20730c1-1805-4191-9c68-6e52c8725e9f" providerId="ADAL" clId="{9C06326C-BEA5-9446-8B5D-EC8FD26AA146}" dt="2020-09-08T12:43:25.052" v="370"/>
          <ac:spMkLst>
            <pc:docMk/>
            <pc:sldMk cId="598950098" sldId="361"/>
            <ac:spMk id="37" creationId="{D18924F7-2A56-3940-B72B-5409AAFE8387}"/>
          </ac:spMkLst>
        </pc:spChg>
        <pc:cxnChg chg="add mod">
          <ac:chgData name="WINDRIDGE Philip" userId="a20730c1-1805-4191-9c68-6e52c8725e9f" providerId="ADAL" clId="{9C06326C-BEA5-9446-8B5D-EC8FD26AA146}" dt="2020-09-10T07:46:37.294" v="4760" actId="14100"/>
          <ac:cxnSpMkLst>
            <pc:docMk/>
            <pc:sldMk cId="598950098" sldId="361"/>
            <ac:cxnSpMk id="14" creationId="{602C7EB5-7EDF-864B-ADDD-116B819D3399}"/>
          </ac:cxnSpMkLst>
        </pc:cxnChg>
      </pc:sldChg>
      <pc:sldChg chg="addSp delSp modSp add mod">
        <pc:chgData name="WINDRIDGE Philip" userId="a20730c1-1805-4191-9c68-6e52c8725e9f" providerId="ADAL" clId="{9C06326C-BEA5-9446-8B5D-EC8FD26AA146}" dt="2020-09-10T07:49:19.737" v="4820"/>
        <pc:sldMkLst>
          <pc:docMk/>
          <pc:sldMk cId="1620088982" sldId="362"/>
        </pc:sldMkLst>
        <pc:spChg chg="mod">
          <ac:chgData name="WINDRIDGE Philip" userId="a20730c1-1805-4191-9c68-6e52c8725e9f" providerId="ADAL" clId="{9C06326C-BEA5-9446-8B5D-EC8FD26AA146}" dt="2020-09-07T15:16:58.611" v="32"/>
          <ac:spMkLst>
            <pc:docMk/>
            <pc:sldMk cId="1620088982" sldId="362"/>
            <ac:spMk id="3" creationId="{BBAEA9A4-B5A5-EF4D-B6D0-CC636B8D523A}"/>
          </ac:spMkLst>
        </pc:spChg>
        <pc:spChg chg="mod">
          <ac:chgData name="WINDRIDGE Philip" userId="a20730c1-1805-4191-9c68-6e52c8725e9f" providerId="ADAL" clId="{9C06326C-BEA5-9446-8B5D-EC8FD26AA146}" dt="2020-09-07T15:16:58.611" v="32"/>
          <ac:spMkLst>
            <pc:docMk/>
            <pc:sldMk cId="1620088982" sldId="362"/>
            <ac:spMk id="4" creationId="{852429A0-B9C9-BC42-A7ED-359C304D9CB3}"/>
          </ac:spMkLst>
        </pc:spChg>
        <pc:spChg chg="add mod">
          <ac:chgData name="WINDRIDGE Philip" userId="a20730c1-1805-4191-9c68-6e52c8725e9f" providerId="ADAL" clId="{9C06326C-BEA5-9446-8B5D-EC8FD26AA146}" dt="2020-09-09T08:44:18.575" v="532" actId="1076"/>
          <ac:spMkLst>
            <pc:docMk/>
            <pc:sldMk cId="1620088982" sldId="362"/>
            <ac:spMk id="15" creationId="{6CEFCC1D-7FCE-8740-A53E-4B019DF09CF0}"/>
          </ac:spMkLst>
        </pc:spChg>
        <pc:spChg chg="add mod">
          <ac:chgData name="WINDRIDGE Philip" userId="a20730c1-1805-4191-9c68-6e52c8725e9f" providerId="ADAL" clId="{9C06326C-BEA5-9446-8B5D-EC8FD26AA146}" dt="2020-09-10T07:49:19.737" v="4820"/>
          <ac:spMkLst>
            <pc:docMk/>
            <pc:sldMk cId="1620088982" sldId="362"/>
            <ac:spMk id="17" creationId="{ADDB19AB-ADCD-A747-95AE-503688042143}"/>
          </ac:spMkLst>
        </pc:spChg>
        <pc:spChg chg="mod">
          <ac:chgData name="WINDRIDGE Philip" userId="a20730c1-1805-4191-9c68-6e52c8725e9f" providerId="ADAL" clId="{9C06326C-BEA5-9446-8B5D-EC8FD26AA146}" dt="2020-09-09T08:52:33.740" v="584" actId="692"/>
          <ac:spMkLst>
            <pc:docMk/>
            <pc:sldMk cId="1620088982" sldId="362"/>
            <ac:spMk id="24" creationId="{A5125975-19A2-6F4A-AC6A-C63E9DDEEC44}"/>
          </ac:spMkLst>
        </pc:spChg>
        <pc:spChg chg="mod">
          <ac:chgData name="WINDRIDGE Philip" userId="a20730c1-1805-4191-9c68-6e52c8725e9f" providerId="ADAL" clId="{9C06326C-BEA5-9446-8B5D-EC8FD26AA146}" dt="2020-09-09T08:52:33.740" v="584" actId="692"/>
          <ac:spMkLst>
            <pc:docMk/>
            <pc:sldMk cId="1620088982" sldId="362"/>
            <ac:spMk id="25" creationId="{9776F245-1127-1143-A110-B28B1C4BAAC7}"/>
          </ac:spMkLst>
        </pc:spChg>
        <pc:spChg chg="mod">
          <ac:chgData name="WINDRIDGE Philip" userId="a20730c1-1805-4191-9c68-6e52c8725e9f" providerId="ADAL" clId="{9C06326C-BEA5-9446-8B5D-EC8FD26AA146}" dt="2020-09-09T08:52:33.740" v="584" actId="692"/>
          <ac:spMkLst>
            <pc:docMk/>
            <pc:sldMk cId="1620088982" sldId="362"/>
            <ac:spMk id="26" creationId="{2996CF60-13D6-724E-83D2-627DC78CDF31}"/>
          </ac:spMkLst>
        </pc:spChg>
        <pc:spChg chg="mod">
          <ac:chgData name="WINDRIDGE Philip" userId="a20730c1-1805-4191-9c68-6e52c8725e9f" providerId="ADAL" clId="{9C06326C-BEA5-9446-8B5D-EC8FD26AA146}" dt="2020-09-09T08:41:43.061" v="428" actId="207"/>
          <ac:spMkLst>
            <pc:docMk/>
            <pc:sldMk cId="1620088982" sldId="362"/>
            <ac:spMk id="66" creationId="{26A4673E-E494-DA4C-8C89-B3FFEAC16A28}"/>
          </ac:spMkLst>
        </pc:spChg>
        <pc:cxnChg chg="add del mod">
          <ac:chgData name="WINDRIDGE Philip" userId="a20730c1-1805-4191-9c68-6e52c8725e9f" providerId="ADAL" clId="{9C06326C-BEA5-9446-8B5D-EC8FD26AA146}" dt="2020-09-09T08:42:23.100" v="431"/>
          <ac:cxnSpMkLst>
            <pc:docMk/>
            <pc:sldMk cId="1620088982" sldId="362"/>
            <ac:cxnSpMk id="13" creationId="{99D01AA0-A2F1-214F-A895-DCE406EAEA41}"/>
          </ac:cxnSpMkLst>
        </pc:cxnChg>
        <pc:cxnChg chg="add del mod">
          <ac:chgData name="WINDRIDGE Philip" userId="a20730c1-1805-4191-9c68-6e52c8725e9f" providerId="ADAL" clId="{9C06326C-BEA5-9446-8B5D-EC8FD26AA146}" dt="2020-09-09T08:42:23.100" v="431"/>
          <ac:cxnSpMkLst>
            <pc:docMk/>
            <pc:sldMk cId="1620088982" sldId="362"/>
            <ac:cxnSpMk id="14" creationId="{D821670C-5E0F-6F44-A680-F3A69F1B158C}"/>
          </ac:cxnSpMkLst>
        </pc:cxnChg>
        <pc:cxnChg chg="add mod">
          <ac:chgData name="WINDRIDGE Philip" userId="a20730c1-1805-4191-9c68-6e52c8725e9f" providerId="ADAL" clId="{9C06326C-BEA5-9446-8B5D-EC8FD26AA146}" dt="2020-09-09T08:43:58.764" v="489" actId="14100"/>
          <ac:cxnSpMkLst>
            <pc:docMk/>
            <pc:sldMk cId="1620088982" sldId="362"/>
            <ac:cxnSpMk id="16" creationId="{7FF36264-D1DD-C94C-ADA1-4B8CDD143952}"/>
          </ac:cxnSpMkLst>
        </pc:cxnChg>
        <pc:cxnChg chg="mod">
          <ac:chgData name="WINDRIDGE Philip" userId="a20730c1-1805-4191-9c68-6e52c8725e9f" providerId="ADAL" clId="{9C06326C-BEA5-9446-8B5D-EC8FD26AA146}" dt="2020-09-09T08:42:25.752" v="433" actId="692"/>
          <ac:cxnSpMkLst>
            <pc:docMk/>
            <pc:sldMk cId="1620088982" sldId="362"/>
            <ac:cxnSpMk id="68" creationId="{89E78181-2616-7849-8BBF-A01D5611B901}"/>
          </ac:cxnSpMkLst>
        </pc:cxnChg>
        <pc:cxnChg chg="mod">
          <ac:chgData name="WINDRIDGE Philip" userId="a20730c1-1805-4191-9c68-6e52c8725e9f" providerId="ADAL" clId="{9C06326C-BEA5-9446-8B5D-EC8FD26AA146}" dt="2020-09-09T08:42:25.752" v="433" actId="692"/>
          <ac:cxnSpMkLst>
            <pc:docMk/>
            <pc:sldMk cId="1620088982" sldId="362"/>
            <ac:cxnSpMk id="70" creationId="{5114915E-1AC0-4843-BEEC-6F489FF09F12}"/>
          </ac:cxnSpMkLst>
        </pc:cxnChg>
      </pc:sldChg>
      <pc:sldChg chg="addSp delSp modSp add mod">
        <pc:chgData name="WINDRIDGE Philip" userId="a20730c1-1805-4191-9c68-6e52c8725e9f" providerId="ADAL" clId="{9C06326C-BEA5-9446-8B5D-EC8FD26AA146}" dt="2020-09-10T08:51:19.816" v="5158" actId="21"/>
        <pc:sldMkLst>
          <pc:docMk/>
          <pc:sldMk cId="1564768518" sldId="363"/>
        </pc:sldMkLst>
        <pc:spChg chg="mod">
          <ac:chgData name="WINDRIDGE Philip" userId="a20730c1-1805-4191-9c68-6e52c8725e9f" providerId="ADAL" clId="{9C06326C-BEA5-9446-8B5D-EC8FD26AA146}" dt="2020-09-07T15:16:58.611" v="32"/>
          <ac:spMkLst>
            <pc:docMk/>
            <pc:sldMk cId="1564768518" sldId="363"/>
            <ac:spMk id="3" creationId="{BBAEA9A4-B5A5-EF4D-B6D0-CC636B8D523A}"/>
          </ac:spMkLst>
        </pc:spChg>
        <pc:spChg chg="mod">
          <ac:chgData name="WINDRIDGE Philip" userId="a20730c1-1805-4191-9c68-6e52c8725e9f" providerId="ADAL" clId="{9C06326C-BEA5-9446-8B5D-EC8FD26AA146}" dt="2020-09-07T15:16:58.611" v="32"/>
          <ac:spMkLst>
            <pc:docMk/>
            <pc:sldMk cId="1564768518" sldId="363"/>
            <ac:spMk id="4" creationId="{852429A0-B9C9-BC42-A7ED-359C304D9CB3}"/>
          </ac:spMkLst>
        </pc:spChg>
        <pc:spChg chg="mod">
          <ac:chgData name="WINDRIDGE Philip" userId="a20730c1-1805-4191-9c68-6e52c8725e9f" providerId="ADAL" clId="{9C06326C-BEA5-9446-8B5D-EC8FD26AA146}" dt="2020-09-09T09:33:48.270" v="835" actId="692"/>
          <ac:spMkLst>
            <pc:docMk/>
            <pc:sldMk cId="1564768518" sldId="363"/>
            <ac:spMk id="41" creationId="{07CCDA4A-A75C-BC4E-BEC1-7144B8CDEB31}"/>
          </ac:spMkLst>
        </pc:spChg>
        <pc:spChg chg="mod">
          <ac:chgData name="WINDRIDGE Philip" userId="a20730c1-1805-4191-9c68-6e52c8725e9f" providerId="ADAL" clId="{9C06326C-BEA5-9446-8B5D-EC8FD26AA146}" dt="2020-09-09T09:33:48.270" v="835" actId="692"/>
          <ac:spMkLst>
            <pc:docMk/>
            <pc:sldMk cId="1564768518" sldId="363"/>
            <ac:spMk id="48" creationId="{C5FFDF7D-3986-4E43-8382-6EB784560CAC}"/>
          </ac:spMkLst>
        </pc:spChg>
        <pc:spChg chg="mod">
          <ac:chgData name="WINDRIDGE Philip" userId="a20730c1-1805-4191-9c68-6e52c8725e9f" providerId="ADAL" clId="{9C06326C-BEA5-9446-8B5D-EC8FD26AA146}" dt="2020-09-09T09:34:10.735" v="837"/>
          <ac:spMkLst>
            <pc:docMk/>
            <pc:sldMk cId="1564768518" sldId="363"/>
            <ac:spMk id="62" creationId="{93F70C48-6908-B241-8207-F4B5B001667F}"/>
          </ac:spMkLst>
        </pc:spChg>
        <pc:spChg chg="mod">
          <ac:chgData name="WINDRIDGE Philip" userId="a20730c1-1805-4191-9c68-6e52c8725e9f" providerId="ADAL" clId="{9C06326C-BEA5-9446-8B5D-EC8FD26AA146}" dt="2020-09-09T09:33:48.270" v="835" actId="692"/>
          <ac:spMkLst>
            <pc:docMk/>
            <pc:sldMk cId="1564768518" sldId="363"/>
            <ac:spMk id="63" creationId="{20E79ACF-BE24-0F44-B226-B4A8247AC6D8}"/>
          </ac:spMkLst>
        </pc:spChg>
        <pc:spChg chg="mod">
          <ac:chgData name="WINDRIDGE Philip" userId="a20730c1-1805-4191-9c68-6e52c8725e9f" providerId="ADAL" clId="{9C06326C-BEA5-9446-8B5D-EC8FD26AA146}" dt="2020-09-09T09:33:48.270" v="835" actId="692"/>
          <ac:spMkLst>
            <pc:docMk/>
            <pc:sldMk cId="1564768518" sldId="363"/>
            <ac:spMk id="64" creationId="{3031A7E2-793A-4B4A-A6FF-A808BF828C1E}"/>
          </ac:spMkLst>
        </pc:spChg>
        <pc:spChg chg="mod">
          <ac:chgData name="WINDRIDGE Philip" userId="a20730c1-1805-4191-9c68-6e52c8725e9f" providerId="ADAL" clId="{9C06326C-BEA5-9446-8B5D-EC8FD26AA146}" dt="2020-09-09T09:34:10.735" v="837"/>
          <ac:spMkLst>
            <pc:docMk/>
            <pc:sldMk cId="1564768518" sldId="363"/>
            <ac:spMk id="68" creationId="{AEDDEEBA-6E07-6746-BDC4-8AD4E544A3A3}"/>
          </ac:spMkLst>
        </pc:spChg>
        <pc:spChg chg="mod">
          <ac:chgData name="WINDRIDGE Philip" userId="a20730c1-1805-4191-9c68-6e52c8725e9f" providerId="ADAL" clId="{9C06326C-BEA5-9446-8B5D-EC8FD26AA146}" dt="2020-09-09T09:34:10.735" v="837"/>
          <ac:spMkLst>
            <pc:docMk/>
            <pc:sldMk cId="1564768518" sldId="363"/>
            <ac:spMk id="71" creationId="{7B7BA381-9DCC-C94F-BDA8-550536BCBAB3}"/>
          </ac:spMkLst>
        </pc:spChg>
        <pc:spChg chg="mod">
          <ac:chgData name="WINDRIDGE Philip" userId="a20730c1-1805-4191-9c68-6e52c8725e9f" providerId="ADAL" clId="{9C06326C-BEA5-9446-8B5D-EC8FD26AA146}" dt="2020-09-09T09:34:10.735" v="837"/>
          <ac:spMkLst>
            <pc:docMk/>
            <pc:sldMk cId="1564768518" sldId="363"/>
            <ac:spMk id="75" creationId="{AF7AD34B-FAD1-DD43-BEEF-0F65945D2CEB}"/>
          </ac:spMkLst>
        </pc:spChg>
        <pc:spChg chg="mod">
          <ac:chgData name="WINDRIDGE Philip" userId="a20730c1-1805-4191-9c68-6e52c8725e9f" providerId="ADAL" clId="{9C06326C-BEA5-9446-8B5D-EC8FD26AA146}" dt="2020-09-09T09:34:10.735" v="837"/>
          <ac:spMkLst>
            <pc:docMk/>
            <pc:sldMk cId="1564768518" sldId="363"/>
            <ac:spMk id="77" creationId="{F1B36739-009C-B949-BD70-52F1D83CB481}"/>
          </ac:spMkLst>
        </pc:spChg>
        <pc:spChg chg="mod">
          <ac:chgData name="WINDRIDGE Philip" userId="a20730c1-1805-4191-9c68-6e52c8725e9f" providerId="ADAL" clId="{9C06326C-BEA5-9446-8B5D-EC8FD26AA146}" dt="2020-09-09T09:34:10.735" v="837"/>
          <ac:spMkLst>
            <pc:docMk/>
            <pc:sldMk cId="1564768518" sldId="363"/>
            <ac:spMk id="89" creationId="{C2E467AC-81E8-3148-B0FA-EFCCCE91B18E}"/>
          </ac:spMkLst>
        </pc:spChg>
        <pc:spChg chg="mod">
          <ac:chgData name="WINDRIDGE Philip" userId="a20730c1-1805-4191-9c68-6e52c8725e9f" providerId="ADAL" clId="{9C06326C-BEA5-9446-8B5D-EC8FD26AA146}" dt="2020-09-09T09:34:10.735" v="837"/>
          <ac:spMkLst>
            <pc:docMk/>
            <pc:sldMk cId="1564768518" sldId="363"/>
            <ac:spMk id="91" creationId="{530EEDBE-B989-524A-8A1D-6E025C414319}"/>
          </ac:spMkLst>
        </pc:spChg>
        <pc:spChg chg="mod">
          <ac:chgData name="WINDRIDGE Philip" userId="a20730c1-1805-4191-9c68-6e52c8725e9f" providerId="ADAL" clId="{9C06326C-BEA5-9446-8B5D-EC8FD26AA146}" dt="2020-09-09T09:34:10.735" v="837"/>
          <ac:spMkLst>
            <pc:docMk/>
            <pc:sldMk cId="1564768518" sldId="363"/>
            <ac:spMk id="93" creationId="{ECA7CAA7-8DDA-864E-BF74-530BD757C519}"/>
          </ac:spMkLst>
        </pc:spChg>
        <pc:spChg chg="add del mod">
          <ac:chgData name="WINDRIDGE Philip" userId="a20730c1-1805-4191-9c68-6e52c8725e9f" providerId="ADAL" clId="{9C06326C-BEA5-9446-8B5D-EC8FD26AA146}" dt="2020-09-09T09:35:15.815" v="841" actId="478"/>
          <ac:spMkLst>
            <pc:docMk/>
            <pc:sldMk cId="1564768518" sldId="363"/>
            <ac:spMk id="100" creationId="{02ED1352-A825-F549-9819-11F2BA96B6B2}"/>
          </ac:spMkLst>
        </pc:spChg>
        <pc:spChg chg="add del mod">
          <ac:chgData name="WINDRIDGE Philip" userId="a20730c1-1805-4191-9c68-6e52c8725e9f" providerId="ADAL" clId="{9C06326C-BEA5-9446-8B5D-EC8FD26AA146}" dt="2020-09-10T08:51:19.816" v="5158" actId="21"/>
          <ac:spMkLst>
            <pc:docMk/>
            <pc:sldMk cId="1564768518" sldId="363"/>
            <ac:spMk id="102" creationId="{D909C9DF-1D6A-C24D-A0E3-155485EFD7EF}"/>
          </ac:spMkLst>
        </pc:spChg>
        <pc:grpChg chg="del">
          <ac:chgData name="WINDRIDGE Philip" userId="a20730c1-1805-4191-9c68-6e52c8725e9f" providerId="ADAL" clId="{9C06326C-BEA5-9446-8B5D-EC8FD26AA146}" dt="2020-09-09T09:34:09.709" v="836" actId="478"/>
          <ac:grpSpMkLst>
            <pc:docMk/>
            <pc:sldMk cId="1564768518" sldId="363"/>
            <ac:grpSpMk id="5" creationId="{176F53D5-7141-5140-A389-85927957C29D}"/>
          </ac:grpSpMkLst>
        </pc:grpChg>
        <pc:grpChg chg="add mod">
          <ac:chgData name="WINDRIDGE Philip" userId="a20730c1-1805-4191-9c68-6e52c8725e9f" providerId="ADAL" clId="{9C06326C-BEA5-9446-8B5D-EC8FD26AA146}" dt="2020-09-09T09:34:10.735" v="837"/>
          <ac:grpSpMkLst>
            <pc:docMk/>
            <pc:sldMk cId="1564768518" sldId="363"/>
            <ac:grpSpMk id="50" creationId="{7C132993-0970-8748-A58C-83155294B9AE}"/>
          </ac:grpSpMkLst>
        </pc:grpChg>
        <pc:picChg chg="mod">
          <ac:chgData name="WINDRIDGE Philip" userId="a20730c1-1805-4191-9c68-6e52c8725e9f" providerId="ADAL" clId="{9C06326C-BEA5-9446-8B5D-EC8FD26AA146}" dt="2020-09-09T09:34:10.735" v="837"/>
          <ac:picMkLst>
            <pc:docMk/>
            <pc:sldMk cId="1564768518" sldId="363"/>
            <ac:picMk id="59" creationId="{77733611-7688-6F49-BB2B-FDDE5FBCB67A}"/>
          </ac:picMkLst>
        </pc:picChg>
        <pc:cxnChg chg="mod">
          <ac:chgData name="WINDRIDGE Philip" userId="a20730c1-1805-4191-9c68-6e52c8725e9f" providerId="ADAL" clId="{9C06326C-BEA5-9446-8B5D-EC8FD26AA146}" dt="2020-09-09T09:34:10.735" v="837"/>
          <ac:cxnSpMkLst>
            <pc:docMk/>
            <pc:sldMk cId="1564768518" sldId="363"/>
            <ac:cxnSpMk id="58" creationId="{DA979E8F-821B-3647-A4CB-2C62F3EA7780}"/>
          </ac:cxnSpMkLst>
        </pc:cxnChg>
        <pc:cxnChg chg="mod">
          <ac:chgData name="WINDRIDGE Philip" userId="a20730c1-1805-4191-9c68-6e52c8725e9f" providerId="ADAL" clId="{9C06326C-BEA5-9446-8B5D-EC8FD26AA146}" dt="2020-09-09T09:34:10.735" v="837"/>
          <ac:cxnSpMkLst>
            <pc:docMk/>
            <pc:sldMk cId="1564768518" sldId="363"/>
            <ac:cxnSpMk id="60" creationId="{19AD24A6-B270-A744-8B4D-E467DBF3C585}"/>
          </ac:cxnSpMkLst>
        </pc:cxnChg>
        <pc:cxnChg chg="mod">
          <ac:chgData name="WINDRIDGE Philip" userId="a20730c1-1805-4191-9c68-6e52c8725e9f" providerId="ADAL" clId="{9C06326C-BEA5-9446-8B5D-EC8FD26AA146}" dt="2020-09-09T09:34:10.735" v="837"/>
          <ac:cxnSpMkLst>
            <pc:docMk/>
            <pc:sldMk cId="1564768518" sldId="363"/>
            <ac:cxnSpMk id="61" creationId="{83C63E03-FB30-A044-8BE4-816C5B9447CD}"/>
          </ac:cxnSpMkLst>
        </pc:cxnChg>
        <pc:cxnChg chg="mod">
          <ac:chgData name="WINDRIDGE Philip" userId="a20730c1-1805-4191-9c68-6e52c8725e9f" providerId="ADAL" clId="{9C06326C-BEA5-9446-8B5D-EC8FD26AA146}" dt="2020-09-09T09:34:10.735" v="837"/>
          <ac:cxnSpMkLst>
            <pc:docMk/>
            <pc:sldMk cId="1564768518" sldId="363"/>
            <ac:cxnSpMk id="65" creationId="{28E20E6A-A74A-6C4E-943D-5F805FE92824}"/>
          </ac:cxnSpMkLst>
        </pc:cxnChg>
        <pc:cxnChg chg="mod">
          <ac:chgData name="WINDRIDGE Philip" userId="a20730c1-1805-4191-9c68-6e52c8725e9f" providerId="ADAL" clId="{9C06326C-BEA5-9446-8B5D-EC8FD26AA146}" dt="2020-09-09T09:34:10.735" v="837"/>
          <ac:cxnSpMkLst>
            <pc:docMk/>
            <pc:sldMk cId="1564768518" sldId="363"/>
            <ac:cxnSpMk id="66" creationId="{5E8F1445-F718-B746-845C-97A881F454DA}"/>
          </ac:cxnSpMkLst>
        </pc:cxnChg>
        <pc:cxnChg chg="mod">
          <ac:chgData name="WINDRIDGE Philip" userId="a20730c1-1805-4191-9c68-6e52c8725e9f" providerId="ADAL" clId="{9C06326C-BEA5-9446-8B5D-EC8FD26AA146}" dt="2020-09-09T09:34:10.735" v="837"/>
          <ac:cxnSpMkLst>
            <pc:docMk/>
            <pc:sldMk cId="1564768518" sldId="363"/>
            <ac:cxnSpMk id="67" creationId="{ADC44F57-3EAC-6B43-B94D-559BAD51224C}"/>
          </ac:cxnSpMkLst>
        </pc:cxnChg>
        <pc:cxnChg chg="mod">
          <ac:chgData name="WINDRIDGE Philip" userId="a20730c1-1805-4191-9c68-6e52c8725e9f" providerId="ADAL" clId="{9C06326C-BEA5-9446-8B5D-EC8FD26AA146}" dt="2020-09-09T09:34:10.735" v="837"/>
          <ac:cxnSpMkLst>
            <pc:docMk/>
            <pc:sldMk cId="1564768518" sldId="363"/>
            <ac:cxnSpMk id="69" creationId="{213F60EC-BC3A-9646-8AE7-779393D950E6}"/>
          </ac:cxnSpMkLst>
        </pc:cxnChg>
        <pc:cxnChg chg="mod">
          <ac:chgData name="WINDRIDGE Philip" userId="a20730c1-1805-4191-9c68-6e52c8725e9f" providerId="ADAL" clId="{9C06326C-BEA5-9446-8B5D-EC8FD26AA146}" dt="2020-09-09T09:34:10.735" v="837"/>
          <ac:cxnSpMkLst>
            <pc:docMk/>
            <pc:sldMk cId="1564768518" sldId="363"/>
            <ac:cxnSpMk id="70" creationId="{01C8F81F-A597-3948-8951-B067ADFD77F5}"/>
          </ac:cxnSpMkLst>
        </pc:cxnChg>
        <pc:cxnChg chg="mod">
          <ac:chgData name="WINDRIDGE Philip" userId="a20730c1-1805-4191-9c68-6e52c8725e9f" providerId="ADAL" clId="{9C06326C-BEA5-9446-8B5D-EC8FD26AA146}" dt="2020-09-09T09:34:10.735" v="837"/>
          <ac:cxnSpMkLst>
            <pc:docMk/>
            <pc:sldMk cId="1564768518" sldId="363"/>
            <ac:cxnSpMk id="72" creationId="{43EE6BF8-C26A-8840-A3C7-37628F41B079}"/>
          </ac:cxnSpMkLst>
        </pc:cxnChg>
        <pc:cxnChg chg="mod">
          <ac:chgData name="WINDRIDGE Philip" userId="a20730c1-1805-4191-9c68-6e52c8725e9f" providerId="ADAL" clId="{9C06326C-BEA5-9446-8B5D-EC8FD26AA146}" dt="2020-09-09T09:34:10.735" v="837"/>
          <ac:cxnSpMkLst>
            <pc:docMk/>
            <pc:sldMk cId="1564768518" sldId="363"/>
            <ac:cxnSpMk id="73" creationId="{094CEE6B-59D6-624E-808A-C08C7050A5BA}"/>
          </ac:cxnSpMkLst>
        </pc:cxnChg>
        <pc:cxnChg chg="mod">
          <ac:chgData name="WINDRIDGE Philip" userId="a20730c1-1805-4191-9c68-6e52c8725e9f" providerId="ADAL" clId="{9C06326C-BEA5-9446-8B5D-EC8FD26AA146}" dt="2020-09-09T09:34:10.735" v="837"/>
          <ac:cxnSpMkLst>
            <pc:docMk/>
            <pc:sldMk cId="1564768518" sldId="363"/>
            <ac:cxnSpMk id="74" creationId="{3B02E456-F54B-304F-852A-AE2DA603F3BB}"/>
          </ac:cxnSpMkLst>
        </pc:cxnChg>
        <pc:cxnChg chg="mod">
          <ac:chgData name="WINDRIDGE Philip" userId="a20730c1-1805-4191-9c68-6e52c8725e9f" providerId="ADAL" clId="{9C06326C-BEA5-9446-8B5D-EC8FD26AA146}" dt="2020-09-09T09:34:10.735" v="837"/>
          <ac:cxnSpMkLst>
            <pc:docMk/>
            <pc:sldMk cId="1564768518" sldId="363"/>
            <ac:cxnSpMk id="76" creationId="{EA28E129-F795-0C40-853B-11A6112CD0D0}"/>
          </ac:cxnSpMkLst>
        </pc:cxnChg>
        <pc:cxnChg chg="mod">
          <ac:chgData name="WINDRIDGE Philip" userId="a20730c1-1805-4191-9c68-6e52c8725e9f" providerId="ADAL" clId="{9C06326C-BEA5-9446-8B5D-EC8FD26AA146}" dt="2020-09-09T09:34:10.735" v="837"/>
          <ac:cxnSpMkLst>
            <pc:docMk/>
            <pc:sldMk cId="1564768518" sldId="363"/>
            <ac:cxnSpMk id="78" creationId="{11DBE099-A34B-C945-AF72-1EE0CA695466}"/>
          </ac:cxnSpMkLst>
        </pc:cxnChg>
        <pc:cxnChg chg="mod">
          <ac:chgData name="WINDRIDGE Philip" userId="a20730c1-1805-4191-9c68-6e52c8725e9f" providerId="ADAL" clId="{9C06326C-BEA5-9446-8B5D-EC8FD26AA146}" dt="2020-09-09T09:34:10.735" v="837"/>
          <ac:cxnSpMkLst>
            <pc:docMk/>
            <pc:sldMk cId="1564768518" sldId="363"/>
            <ac:cxnSpMk id="80" creationId="{0941C675-DA73-DA4A-9DE7-3C39DC6B55F7}"/>
          </ac:cxnSpMkLst>
        </pc:cxnChg>
        <pc:cxnChg chg="mod">
          <ac:chgData name="WINDRIDGE Philip" userId="a20730c1-1805-4191-9c68-6e52c8725e9f" providerId="ADAL" clId="{9C06326C-BEA5-9446-8B5D-EC8FD26AA146}" dt="2020-09-09T09:34:10.735" v="837"/>
          <ac:cxnSpMkLst>
            <pc:docMk/>
            <pc:sldMk cId="1564768518" sldId="363"/>
            <ac:cxnSpMk id="90" creationId="{674774EE-B63F-7A4F-832D-50DF5F712D1C}"/>
          </ac:cxnSpMkLst>
        </pc:cxnChg>
        <pc:cxnChg chg="mod">
          <ac:chgData name="WINDRIDGE Philip" userId="a20730c1-1805-4191-9c68-6e52c8725e9f" providerId="ADAL" clId="{9C06326C-BEA5-9446-8B5D-EC8FD26AA146}" dt="2020-09-09T09:34:10.735" v="837"/>
          <ac:cxnSpMkLst>
            <pc:docMk/>
            <pc:sldMk cId="1564768518" sldId="363"/>
            <ac:cxnSpMk id="92" creationId="{D8095ED9-8766-DE4F-8595-FCBAE1A34AAF}"/>
          </ac:cxnSpMkLst>
        </pc:cxnChg>
        <pc:cxnChg chg="mod">
          <ac:chgData name="WINDRIDGE Philip" userId="a20730c1-1805-4191-9c68-6e52c8725e9f" providerId="ADAL" clId="{9C06326C-BEA5-9446-8B5D-EC8FD26AA146}" dt="2020-09-09T09:34:10.735" v="837"/>
          <ac:cxnSpMkLst>
            <pc:docMk/>
            <pc:sldMk cId="1564768518" sldId="363"/>
            <ac:cxnSpMk id="94" creationId="{8F7DA7EC-8288-2242-9F50-939898337FAC}"/>
          </ac:cxnSpMkLst>
        </pc:cxnChg>
        <pc:cxnChg chg="mod">
          <ac:chgData name="WINDRIDGE Philip" userId="a20730c1-1805-4191-9c68-6e52c8725e9f" providerId="ADAL" clId="{9C06326C-BEA5-9446-8B5D-EC8FD26AA146}" dt="2020-09-09T09:34:10.735" v="837"/>
          <ac:cxnSpMkLst>
            <pc:docMk/>
            <pc:sldMk cId="1564768518" sldId="363"/>
            <ac:cxnSpMk id="95" creationId="{EE583CE9-A7EB-1A4F-A125-06C15657CFF8}"/>
          </ac:cxnSpMkLst>
        </pc:cxnChg>
        <pc:cxnChg chg="mod">
          <ac:chgData name="WINDRIDGE Philip" userId="a20730c1-1805-4191-9c68-6e52c8725e9f" providerId="ADAL" clId="{9C06326C-BEA5-9446-8B5D-EC8FD26AA146}" dt="2020-09-09T09:34:10.735" v="837"/>
          <ac:cxnSpMkLst>
            <pc:docMk/>
            <pc:sldMk cId="1564768518" sldId="363"/>
            <ac:cxnSpMk id="96" creationId="{3F152905-9D9B-7441-ADE2-8DA65D6D1605}"/>
          </ac:cxnSpMkLst>
        </pc:cxnChg>
        <pc:cxnChg chg="mod">
          <ac:chgData name="WINDRIDGE Philip" userId="a20730c1-1805-4191-9c68-6e52c8725e9f" providerId="ADAL" clId="{9C06326C-BEA5-9446-8B5D-EC8FD26AA146}" dt="2020-09-09T09:34:10.735" v="837"/>
          <ac:cxnSpMkLst>
            <pc:docMk/>
            <pc:sldMk cId="1564768518" sldId="363"/>
            <ac:cxnSpMk id="97" creationId="{3728396E-B598-3C43-891A-9326B946B7CA}"/>
          </ac:cxnSpMkLst>
        </pc:cxnChg>
        <pc:cxnChg chg="mod">
          <ac:chgData name="WINDRIDGE Philip" userId="a20730c1-1805-4191-9c68-6e52c8725e9f" providerId="ADAL" clId="{9C06326C-BEA5-9446-8B5D-EC8FD26AA146}" dt="2020-09-09T09:34:10.735" v="837"/>
          <ac:cxnSpMkLst>
            <pc:docMk/>
            <pc:sldMk cId="1564768518" sldId="363"/>
            <ac:cxnSpMk id="98" creationId="{B9A7FE05-DF79-EF43-ACF1-5D050A619396}"/>
          </ac:cxnSpMkLst>
        </pc:cxnChg>
        <pc:cxnChg chg="mod">
          <ac:chgData name="WINDRIDGE Philip" userId="a20730c1-1805-4191-9c68-6e52c8725e9f" providerId="ADAL" clId="{9C06326C-BEA5-9446-8B5D-EC8FD26AA146}" dt="2020-09-09T09:34:10.735" v="837"/>
          <ac:cxnSpMkLst>
            <pc:docMk/>
            <pc:sldMk cId="1564768518" sldId="363"/>
            <ac:cxnSpMk id="99" creationId="{8FF3054A-FA25-D841-953A-1F5DAE05E5FF}"/>
          </ac:cxnSpMkLst>
        </pc:cxnChg>
        <pc:cxnChg chg="add del mod">
          <ac:chgData name="WINDRIDGE Philip" userId="a20730c1-1805-4191-9c68-6e52c8725e9f" providerId="ADAL" clId="{9C06326C-BEA5-9446-8B5D-EC8FD26AA146}" dt="2020-09-09T09:35:15.815" v="841" actId="478"/>
          <ac:cxnSpMkLst>
            <pc:docMk/>
            <pc:sldMk cId="1564768518" sldId="363"/>
            <ac:cxnSpMk id="101" creationId="{7C9ACFC9-75DA-9449-82CC-110E152B2E98}"/>
          </ac:cxnSpMkLst>
        </pc:cxnChg>
      </pc:sldChg>
      <pc:sldChg chg="addSp delSp modSp add mod">
        <pc:chgData name="WINDRIDGE Philip" userId="a20730c1-1805-4191-9c68-6e52c8725e9f" providerId="ADAL" clId="{9C06326C-BEA5-9446-8B5D-EC8FD26AA146}" dt="2020-09-10T08:51:33.259" v="5160" actId="1076"/>
        <pc:sldMkLst>
          <pc:docMk/>
          <pc:sldMk cId="1634627010" sldId="364"/>
        </pc:sldMkLst>
        <pc:spChg chg="mod">
          <ac:chgData name="WINDRIDGE Philip" userId="a20730c1-1805-4191-9c68-6e52c8725e9f" providerId="ADAL" clId="{9C06326C-BEA5-9446-8B5D-EC8FD26AA146}" dt="2020-09-07T15:16:58.611" v="32"/>
          <ac:spMkLst>
            <pc:docMk/>
            <pc:sldMk cId="1634627010" sldId="364"/>
            <ac:spMk id="3" creationId="{BBAEA9A4-B5A5-EF4D-B6D0-CC636B8D523A}"/>
          </ac:spMkLst>
        </pc:spChg>
        <pc:spChg chg="mod">
          <ac:chgData name="WINDRIDGE Philip" userId="a20730c1-1805-4191-9c68-6e52c8725e9f" providerId="ADAL" clId="{9C06326C-BEA5-9446-8B5D-EC8FD26AA146}" dt="2020-09-07T15:16:58.611" v="32"/>
          <ac:spMkLst>
            <pc:docMk/>
            <pc:sldMk cId="1634627010" sldId="364"/>
            <ac:spMk id="4" creationId="{852429A0-B9C9-BC42-A7ED-359C304D9CB3}"/>
          </ac:spMkLst>
        </pc:spChg>
        <pc:spChg chg="add mod">
          <ac:chgData name="WINDRIDGE Philip" userId="a20730c1-1805-4191-9c68-6e52c8725e9f" providerId="ADAL" clId="{9C06326C-BEA5-9446-8B5D-EC8FD26AA146}" dt="2020-09-10T08:51:33.259" v="5160" actId="1076"/>
          <ac:spMkLst>
            <pc:docMk/>
            <pc:sldMk cId="1634627010" sldId="364"/>
            <ac:spMk id="42" creationId="{441E8A45-52F7-EC4A-BB0D-1E8B2B3E6574}"/>
          </ac:spMkLst>
        </pc:spChg>
        <pc:spChg chg="mod">
          <ac:chgData name="WINDRIDGE Philip" userId="a20730c1-1805-4191-9c68-6e52c8725e9f" providerId="ADAL" clId="{9C06326C-BEA5-9446-8B5D-EC8FD26AA146}" dt="2020-09-09T09:36:38.683" v="936" actId="692"/>
          <ac:spMkLst>
            <pc:docMk/>
            <pc:sldMk cId="1634627010" sldId="364"/>
            <ac:spMk id="62" creationId="{D719BB88-47A2-3B4C-A004-D2301BCE0901}"/>
          </ac:spMkLst>
        </pc:spChg>
        <pc:spChg chg="mod">
          <ac:chgData name="WINDRIDGE Philip" userId="a20730c1-1805-4191-9c68-6e52c8725e9f" providerId="ADAL" clId="{9C06326C-BEA5-9446-8B5D-EC8FD26AA146}" dt="2020-09-09T09:34:24.460" v="839"/>
          <ac:spMkLst>
            <pc:docMk/>
            <pc:sldMk cId="1634627010" sldId="364"/>
            <ac:spMk id="64" creationId="{BFF87920-93BF-1C4D-8707-3E23CBAA910C}"/>
          </ac:spMkLst>
        </pc:spChg>
        <pc:spChg chg="mod">
          <ac:chgData name="WINDRIDGE Philip" userId="a20730c1-1805-4191-9c68-6e52c8725e9f" providerId="ADAL" clId="{9C06326C-BEA5-9446-8B5D-EC8FD26AA146}" dt="2020-09-09T09:34:24.460" v="839"/>
          <ac:spMkLst>
            <pc:docMk/>
            <pc:sldMk cId="1634627010" sldId="364"/>
            <ac:spMk id="68" creationId="{F1E8B7C0-27B8-124A-9D7A-88CEA7169C2D}"/>
          </ac:spMkLst>
        </pc:spChg>
        <pc:spChg chg="mod">
          <ac:chgData name="WINDRIDGE Philip" userId="a20730c1-1805-4191-9c68-6e52c8725e9f" providerId="ADAL" clId="{9C06326C-BEA5-9446-8B5D-EC8FD26AA146}" dt="2020-09-09T09:34:24.460" v="839"/>
          <ac:spMkLst>
            <pc:docMk/>
            <pc:sldMk cId="1634627010" sldId="364"/>
            <ac:spMk id="71" creationId="{99F79F68-D394-E64E-9377-912CEE3ED5F2}"/>
          </ac:spMkLst>
        </pc:spChg>
        <pc:spChg chg="mod">
          <ac:chgData name="WINDRIDGE Philip" userId="a20730c1-1805-4191-9c68-6e52c8725e9f" providerId="ADAL" clId="{9C06326C-BEA5-9446-8B5D-EC8FD26AA146}" dt="2020-09-09T09:34:24.460" v="839"/>
          <ac:spMkLst>
            <pc:docMk/>
            <pc:sldMk cId="1634627010" sldId="364"/>
            <ac:spMk id="75" creationId="{60992302-E0F2-AC4C-8F7C-014734D86E64}"/>
          </ac:spMkLst>
        </pc:spChg>
        <pc:spChg chg="mod">
          <ac:chgData name="WINDRIDGE Philip" userId="a20730c1-1805-4191-9c68-6e52c8725e9f" providerId="ADAL" clId="{9C06326C-BEA5-9446-8B5D-EC8FD26AA146}" dt="2020-09-09T09:34:24.460" v="839"/>
          <ac:spMkLst>
            <pc:docMk/>
            <pc:sldMk cId="1634627010" sldId="364"/>
            <ac:spMk id="77" creationId="{3BE4AFA0-E691-0249-A79E-DFBA1F24BBCC}"/>
          </ac:spMkLst>
        </pc:spChg>
        <pc:spChg chg="mod">
          <ac:chgData name="WINDRIDGE Philip" userId="a20730c1-1805-4191-9c68-6e52c8725e9f" providerId="ADAL" clId="{9C06326C-BEA5-9446-8B5D-EC8FD26AA146}" dt="2020-09-09T09:34:24.460" v="839"/>
          <ac:spMkLst>
            <pc:docMk/>
            <pc:sldMk cId="1634627010" sldId="364"/>
            <ac:spMk id="89" creationId="{B8E105EB-4FE0-B349-8C20-1480440D987A}"/>
          </ac:spMkLst>
        </pc:spChg>
        <pc:spChg chg="mod">
          <ac:chgData name="WINDRIDGE Philip" userId="a20730c1-1805-4191-9c68-6e52c8725e9f" providerId="ADAL" clId="{9C06326C-BEA5-9446-8B5D-EC8FD26AA146}" dt="2020-09-09T09:34:24.460" v="839"/>
          <ac:spMkLst>
            <pc:docMk/>
            <pc:sldMk cId="1634627010" sldId="364"/>
            <ac:spMk id="91" creationId="{86430F35-3E8A-284F-A8A1-162D292FF557}"/>
          </ac:spMkLst>
        </pc:spChg>
        <pc:spChg chg="mod">
          <ac:chgData name="WINDRIDGE Philip" userId="a20730c1-1805-4191-9c68-6e52c8725e9f" providerId="ADAL" clId="{9C06326C-BEA5-9446-8B5D-EC8FD26AA146}" dt="2020-09-09T09:34:24.460" v="839"/>
          <ac:spMkLst>
            <pc:docMk/>
            <pc:sldMk cId="1634627010" sldId="364"/>
            <ac:spMk id="93" creationId="{B17897B2-5317-5A45-AD3A-78DEFE2A2407}"/>
          </ac:spMkLst>
        </pc:spChg>
        <pc:spChg chg="add mod">
          <ac:chgData name="WINDRIDGE Philip" userId="a20730c1-1805-4191-9c68-6e52c8725e9f" providerId="ADAL" clId="{9C06326C-BEA5-9446-8B5D-EC8FD26AA146}" dt="2020-09-10T08:51:15.001" v="5157" actId="1076"/>
          <ac:spMkLst>
            <pc:docMk/>
            <pc:sldMk cId="1634627010" sldId="364"/>
            <ac:spMk id="100" creationId="{ED0C9C77-06F4-3440-BF76-82B1E3B7E796}"/>
          </ac:spMkLst>
        </pc:spChg>
        <pc:grpChg chg="del">
          <ac:chgData name="WINDRIDGE Philip" userId="a20730c1-1805-4191-9c68-6e52c8725e9f" providerId="ADAL" clId="{9C06326C-BEA5-9446-8B5D-EC8FD26AA146}" dt="2020-09-09T09:34:22.653" v="838" actId="478"/>
          <ac:grpSpMkLst>
            <pc:docMk/>
            <pc:sldMk cId="1634627010" sldId="364"/>
            <ac:grpSpMk id="5" creationId="{176F53D5-7141-5140-A389-85927957C29D}"/>
          </ac:grpSpMkLst>
        </pc:grpChg>
        <pc:grpChg chg="add mod">
          <ac:chgData name="WINDRIDGE Philip" userId="a20730c1-1805-4191-9c68-6e52c8725e9f" providerId="ADAL" clId="{9C06326C-BEA5-9446-8B5D-EC8FD26AA146}" dt="2020-09-09T09:34:24.460" v="839"/>
          <ac:grpSpMkLst>
            <pc:docMk/>
            <pc:sldMk cId="1634627010" sldId="364"/>
            <ac:grpSpMk id="41" creationId="{BD168A55-37CB-8542-B097-02B6E64BDC59}"/>
          </ac:grpSpMkLst>
        </pc:grpChg>
        <pc:picChg chg="mod">
          <ac:chgData name="WINDRIDGE Philip" userId="a20730c1-1805-4191-9c68-6e52c8725e9f" providerId="ADAL" clId="{9C06326C-BEA5-9446-8B5D-EC8FD26AA146}" dt="2020-09-09T09:34:24.460" v="839"/>
          <ac:picMkLst>
            <pc:docMk/>
            <pc:sldMk cId="1634627010" sldId="364"/>
            <ac:picMk id="50" creationId="{FA7DABB3-46B4-2642-8B32-BEDC3C1C526A}"/>
          </ac:picMkLst>
        </pc:picChg>
        <pc:cxnChg chg="mod">
          <ac:chgData name="WINDRIDGE Philip" userId="a20730c1-1805-4191-9c68-6e52c8725e9f" providerId="ADAL" clId="{9C06326C-BEA5-9446-8B5D-EC8FD26AA146}" dt="2020-09-09T09:34:24.460" v="839"/>
          <ac:cxnSpMkLst>
            <pc:docMk/>
            <pc:sldMk cId="1634627010" sldId="364"/>
            <ac:cxnSpMk id="48" creationId="{07198D83-79DA-1B4A-9EDA-36CADDFBCB88}"/>
          </ac:cxnSpMkLst>
        </pc:cxnChg>
        <pc:cxnChg chg="mod">
          <ac:chgData name="WINDRIDGE Philip" userId="a20730c1-1805-4191-9c68-6e52c8725e9f" providerId="ADAL" clId="{9C06326C-BEA5-9446-8B5D-EC8FD26AA146}" dt="2020-09-09T09:34:24.460" v="839"/>
          <ac:cxnSpMkLst>
            <pc:docMk/>
            <pc:sldMk cId="1634627010" sldId="364"/>
            <ac:cxnSpMk id="58" creationId="{8AC66F61-511A-6D45-AFC8-98F8CB12028A}"/>
          </ac:cxnSpMkLst>
        </pc:cxnChg>
        <pc:cxnChg chg="mod">
          <ac:chgData name="WINDRIDGE Philip" userId="a20730c1-1805-4191-9c68-6e52c8725e9f" providerId="ADAL" clId="{9C06326C-BEA5-9446-8B5D-EC8FD26AA146}" dt="2020-09-09T09:34:24.460" v="839"/>
          <ac:cxnSpMkLst>
            <pc:docMk/>
            <pc:sldMk cId="1634627010" sldId="364"/>
            <ac:cxnSpMk id="63" creationId="{B3855778-D46C-E146-AA49-499E39A12311}"/>
          </ac:cxnSpMkLst>
        </pc:cxnChg>
        <pc:cxnChg chg="mod">
          <ac:chgData name="WINDRIDGE Philip" userId="a20730c1-1805-4191-9c68-6e52c8725e9f" providerId="ADAL" clId="{9C06326C-BEA5-9446-8B5D-EC8FD26AA146}" dt="2020-09-09T09:34:24.460" v="839"/>
          <ac:cxnSpMkLst>
            <pc:docMk/>
            <pc:sldMk cId="1634627010" sldId="364"/>
            <ac:cxnSpMk id="65" creationId="{1481C0E5-6757-9544-9A64-3002B64A887E}"/>
          </ac:cxnSpMkLst>
        </pc:cxnChg>
        <pc:cxnChg chg="mod">
          <ac:chgData name="WINDRIDGE Philip" userId="a20730c1-1805-4191-9c68-6e52c8725e9f" providerId="ADAL" clId="{9C06326C-BEA5-9446-8B5D-EC8FD26AA146}" dt="2020-09-09T09:34:24.460" v="839"/>
          <ac:cxnSpMkLst>
            <pc:docMk/>
            <pc:sldMk cId="1634627010" sldId="364"/>
            <ac:cxnSpMk id="66" creationId="{CE05C1AE-D396-6743-BA1C-D0D995FC77FD}"/>
          </ac:cxnSpMkLst>
        </pc:cxnChg>
        <pc:cxnChg chg="mod">
          <ac:chgData name="WINDRIDGE Philip" userId="a20730c1-1805-4191-9c68-6e52c8725e9f" providerId="ADAL" clId="{9C06326C-BEA5-9446-8B5D-EC8FD26AA146}" dt="2020-09-09T09:34:24.460" v="839"/>
          <ac:cxnSpMkLst>
            <pc:docMk/>
            <pc:sldMk cId="1634627010" sldId="364"/>
            <ac:cxnSpMk id="67" creationId="{6EB8FB09-871A-8A4F-BEE1-0EE5EF008A3B}"/>
          </ac:cxnSpMkLst>
        </pc:cxnChg>
        <pc:cxnChg chg="mod">
          <ac:chgData name="WINDRIDGE Philip" userId="a20730c1-1805-4191-9c68-6e52c8725e9f" providerId="ADAL" clId="{9C06326C-BEA5-9446-8B5D-EC8FD26AA146}" dt="2020-09-09T09:34:24.460" v="839"/>
          <ac:cxnSpMkLst>
            <pc:docMk/>
            <pc:sldMk cId="1634627010" sldId="364"/>
            <ac:cxnSpMk id="69" creationId="{D3F687BD-4A6B-0B40-8AEF-B3DB9AEA3495}"/>
          </ac:cxnSpMkLst>
        </pc:cxnChg>
        <pc:cxnChg chg="mod">
          <ac:chgData name="WINDRIDGE Philip" userId="a20730c1-1805-4191-9c68-6e52c8725e9f" providerId="ADAL" clId="{9C06326C-BEA5-9446-8B5D-EC8FD26AA146}" dt="2020-09-09T09:34:24.460" v="839"/>
          <ac:cxnSpMkLst>
            <pc:docMk/>
            <pc:sldMk cId="1634627010" sldId="364"/>
            <ac:cxnSpMk id="70" creationId="{5FE7821E-FC6F-4D4B-9CAA-4F81662AB077}"/>
          </ac:cxnSpMkLst>
        </pc:cxnChg>
        <pc:cxnChg chg="mod">
          <ac:chgData name="WINDRIDGE Philip" userId="a20730c1-1805-4191-9c68-6e52c8725e9f" providerId="ADAL" clId="{9C06326C-BEA5-9446-8B5D-EC8FD26AA146}" dt="2020-09-09T09:34:24.460" v="839"/>
          <ac:cxnSpMkLst>
            <pc:docMk/>
            <pc:sldMk cId="1634627010" sldId="364"/>
            <ac:cxnSpMk id="72" creationId="{21FD5C53-E706-9B45-9D99-4155BB6F5F80}"/>
          </ac:cxnSpMkLst>
        </pc:cxnChg>
        <pc:cxnChg chg="mod">
          <ac:chgData name="WINDRIDGE Philip" userId="a20730c1-1805-4191-9c68-6e52c8725e9f" providerId="ADAL" clId="{9C06326C-BEA5-9446-8B5D-EC8FD26AA146}" dt="2020-09-09T09:34:24.460" v="839"/>
          <ac:cxnSpMkLst>
            <pc:docMk/>
            <pc:sldMk cId="1634627010" sldId="364"/>
            <ac:cxnSpMk id="73" creationId="{CEF83EC0-59EF-AA45-A3AE-B7F0F56F7CE1}"/>
          </ac:cxnSpMkLst>
        </pc:cxnChg>
        <pc:cxnChg chg="mod">
          <ac:chgData name="WINDRIDGE Philip" userId="a20730c1-1805-4191-9c68-6e52c8725e9f" providerId="ADAL" clId="{9C06326C-BEA5-9446-8B5D-EC8FD26AA146}" dt="2020-09-09T09:34:24.460" v="839"/>
          <ac:cxnSpMkLst>
            <pc:docMk/>
            <pc:sldMk cId="1634627010" sldId="364"/>
            <ac:cxnSpMk id="74" creationId="{A171133B-CC27-B14F-A326-A95A03D66DA9}"/>
          </ac:cxnSpMkLst>
        </pc:cxnChg>
        <pc:cxnChg chg="mod">
          <ac:chgData name="WINDRIDGE Philip" userId="a20730c1-1805-4191-9c68-6e52c8725e9f" providerId="ADAL" clId="{9C06326C-BEA5-9446-8B5D-EC8FD26AA146}" dt="2020-09-09T09:34:24.460" v="839"/>
          <ac:cxnSpMkLst>
            <pc:docMk/>
            <pc:sldMk cId="1634627010" sldId="364"/>
            <ac:cxnSpMk id="76" creationId="{06BCC758-970E-9045-9A72-967CF0B0B70B}"/>
          </ac:cxnSpMkLst>
        </pc:cxnChg>
        <pc:cxnChg chg="mod">
          <ac:chgData name="WINDRIDGE Philip" userId="a20730c1-1805-4191-9c68-6e52c8725e9f" providerId="ADAL" clId="{9C06326C-BEA5-9446-8B5D-EC8FD26AA146}" dt="2020-09-09T09:34:24.460" v="839"/>
          <ac:cxnSpMkLst>
            <pc:docMk/>
            <pc:sldMk cId="1634627010" sldId="364"/>
            <ac:cxnSpMk id="78" creationId="{C345214A-99CC-FA41-A837-19012612BA11}"/>
          </ac:cxnSpMkLst>
        </pc:cxnChg>
        <pc:cxnChg chg="mod">
          <ac:chgData name="WINDRIDGE Philip" userId="a20730c1-1805-4191-9c68-6e52c8725e9f" providerId="ADAL" clId="{9C06326C-BEA5-9446-8B5D-EC8FD26AA146}" dt="2020-09-09T09:34:24.460" v="839"/>
          <ac:cxnSpMkLst>
            <pc:docMk/>
            <pc:sldMk cId="1634627010" sldId="364"/>
            <ac:cxnSpMk id="80" creationId="{36B82A46-7C1E-B94F-A3DD-E170E6F40867}"/>
          </ac:cxnSpMkLst>
        </pc:cxnChg>
        <pc:cxnChg chg="mod">
          <ac:chgData name="WINDRIDGE Philip" userId="a20730c1-1805-4191-9c68-6e52c8725e9f" providerId="ADAL" clId="{9C06326C-BEA5-9446-8B5D-EC8FD26AA146}" dt="2020-09-09T09:34:24.460" v="839"/>
          <ac:cxnSpMkLst>
            <pc:docMk/>
            <pc:sldMk cId="1634627010" sldId="364"/>
            <ac:cxnSpMk id="90" creationId="{12BD29D8-DA81-A748-BD8C-5EEA8D7B6142}"/>
          </ac:cxnSpMkLst>
        </pc:cxnChg>
        <pc:cxnChg chg="mod">
          <ac:chgData name="WINDRIDGE Philip" userId="a20730c1-1805-4191-9c68-6e52c8725e9f" providerId="ADAL" clId="{9C06326C-BEA5-9446-8B5D-EC8FD26AA146}" dt="2020-09-09T09:34:24.460" v="839"/>
          <ac:cxnSpMkLst>
            <pc:docMk/>
            <pc:sldMk cId="1634627010" sldId="364"/>
            <ac:cxnSpMk id="92" creationId="{AD786AA6-B3C1-B149-92A2-7C3B1B315C91}"/>
          </ac:cxnSpMkLst>
        </pc:cxnChg>
        <pc:cxnChg chg="mod">
          <ac:chgData name="WINDRIDGE Philip" userId="a20730c1-1805-4191-9c68-6e52c8725e9f" providerId="ADAL" clId="{9C06326C-BEA5-9446-8B5D-EC8FD26AA146}" dt="2020-09-09T09:34:24.460" v="839"/>
          <ac:cxnSpMkLst>
            <pc:docMk/>
            <pc:sldMk cId="1634627010" sldId="364"/>
            <ac:cxnSpMk id="94" creationId="{7CD6D790-CDA3-134C-A2E0-ABBA6C1B0F00}"/>
          </ac:cxnSpMkLst>
        </pc:cxnChg>
        <pc:cxnChg chg="mod">
          <ac:chgData name="WINDRIDGE Philip" userId="a20730c1-1805-4191-9c68-6e52c8725e9f" providerId="ADAL" clId="{9C06326C-BEA5-9446-8B5D-EC8FD26AA146}" dt="2020-09-09T09:34:24.460" v="839"/>
          <ac:cxnSpMkLst>
            <pc:docMk/>
            <pc:sldMk cId="1634627010" sldId="364"/>
            <ac:cxnSpMk id="95" creationId="{845542EF-3B66-E341-BD8A-19758583B046}"/>
          </ac:cxnSpMkLst>
        </pc:cxnChg>
        <pc:cxnChg chg="mod">
          <ac:chgData name="WINDRIDGE Philip" userId="a20730c1-1805-4191-9c68-6e52c8725e9f" providerId="ADAL" clId="{9C06326C-BEA5-9446-8B5D-EC8FD26AA146}" dt="2020-09-09T09:34:24.460" v="839"/>
          <ac:cxnSpMkLst>
            <pc:docMk/>
            <pc:sldMk cId="1634627010" sldId="364"/>
            <ac:cxnSpMk id="96" creationId="{65D07866-088A-374F-B8C0-07E509A6E591}"/>
          </ac:cxnSpMkLst>
        </pc:cxnChg>
        <pc:cxnChg chg="mod">
          <ac:chgData name="WINDRIDGE Philip" userId="a20730c1-1805-4191-9c68-6e52c8725e9f" providerId="ADAL" clId="{9C06326C-BEA5-9446-8B5D-EC8FD26AA146}" dt="2020-09-09T09:34:24.460" v="839"/>
          <ac:cxnSpMkLst>
            <pc:docMk/>
            <pc:sldMk cId="1634627010" sldId="364"/>
            <ac:cxnSpMk id="97" creationId="{077D236A-A909-1F4B-AFD6-E44ABBA1B490}"/>
          </ac:cxnSpMkLst>
        </pc:cxnChg>
        <pc:cxnChg chg="mod">
          <ac:chgData name="WINDRIDGE Philip" userId="a20730c1-1805-4191-9c68-6e52c8725e9f" providerId="ADAL" clId="{9C06326C-BEA5-9446-8B5D-EC8FD26AA146}" dt="2020-09-09T09:34:24.460" v="839"/>
          <ac:cxnSpMkLst>
            <pc:docMk/>
            <pc:sldMk cId="1634627010" sldId="364"/>
            <ac:cxnSpMk id="98" creationId="{760E2DC5-C75C-4444-B86C-4A2C43CA2E9B}"/>
          </ac:cxnSpMkLst>
        </pc:cxnChg>
        <pc:cxnChg chg="mod">
          <ac:chgData name="WINDRIDGE Philip" userId="a20730c1-1805-4191-9c68-6e52c8725e9f" providerId="ADAL" clId="{9C06326C-BEA5-9446-8B5D-EC8FD26AA146}" dt="2020-09-09T09:34:24.460" v="839"/>
          <ac:cxnSpMkLst>
            <pc:docMk/>
            <pc:sldMk cId="1634627010" sldId="364"/>
            <ac:cxnSpMk id="99" creationId="{666C9B31-0122-E941-82D8-961D42C4D47C}"/>
          </ac:cxnSpMkLst>
        </pc:cxnChg>
      </pc:sldChg>
      <pc:sldChg chg="addSp delSp modSp add mod">
        <pc:chgData name="WINDRIDGE Philip" userId="a20730c1-1805-4191-9c68-6e52c8725e9f" providerId="ADAL" clId="{9C06326C-BEA5-9446-8B5D-EC8FD26AA146}" dt="2020-09-09T10:54:23.325" v="1405"/>
        <pc:sldMkLst>
          <pc:docMk/>
          <pc:sldMk cId="2470050543" sldId="365"/>
        </pc:sldMkLst>
        <pc:spChg chg="mod">
          <ac:chgData name="WINDRIDGE Philip" userId="a20730c1-1805-4191-9c68-6e52c8725e9f" providerId="ADAL" clId="{9C06326C-BEA5-9446-8B5D-EC8FD26AA146}" dt="2020-09-07T15:16:58.611" v="32"/>
          <ac:spMkLst>
            <pc:docMk/>
            <pc:sldMk cId="2470050543" sldId="365"/>
            <ac:spMk id="3" creationId="{BBAEA9A4-B5A5-EF4D-B6D0-CC636B8D523A}"/>
          </ac:spMkLst>
        </pc:spChg>
        <pc:spChg chg="mod">
          <ac:chgData name="WINDRIDGE Philip" userId="a20730c1-1805-4191-9c68-6e52c8725e9f" providerId="ADAL" clId="{9C06326C-BEA5-9446-8B5D-EC8FD26AA146}" dt="2020-09-07T15:16:58.611" v="32"/>
          <ac:spMkLst>
            <pc:docMk/>
            <pc:sldMk cId="2470050543" sldId="365"/>
            <ac:spMk id="4" creationId="{852429A0-B9C9-BC42-A7ED-359C304D9CB3}"/>
          </ac:spMkLst>
        </pc:spChg>
        <pc:spChg chg="mod">
          <ac:chgData name="WINDRIDGE Philip" userId="a20730c1-1805-4191-9c68-6e52c8725e9f" providerId="ADAL" clId="{9C06326C-BEA5-9446-8B5D-EC8FD26AA146}" dt="2020-09-09T09:43:37.874" v="1028"/>
          <ac:spMkLst>
            <pc:docMk/>
            <pc:sldMk cId="2470050543" sldId="365"/>
            <ac:spMk id="61" creationId="{81CC9728-A76C-0240-86E0-0110FEFDA0F7}"/>
          </ac:spMkLst>
        </pc:spChg>
        <pc:spChg chg="mod">
          <ac:chgData name="WINDRIDGE Philip" userId="a20730c1-1805-4191-9c68-6e52c8725e9f" providerId="ADAL" clId="{9C06326C-BEA5-9446-8B5D-EC8FD26AA146}" dt="2020-09-09T09:43:15.538" v="1025" actId="692"/>
          <ac:spMkLst>
            <pc:docMk/>
            <pc:sldMk cId="2470050543" sldId="365"/>
            <ac:spMk id="62" creationId="{46E1DC87-1822-2B4B-98F8-49694AF667C3}"/>
          </ac:spMkLst>
        </pc:spChg>
        <pc:spChg chg="mod">
          <ac:chgData name="WINDRIDGE Philip" userId="a20730c1-1805-4191-9c68-6e52c8725e9f" providerId="ADAL" clId="{9C06326C-BEA5-9446-8B5D-EC8FD26AA146}" dt="2020-09-09T09:43:15.538" v="1025" actId="692"/>
          <ac:spMkLst>
            <pc:docMk/>
            <pc:sldMk cId="2470050543" sldId="365"/>
            <ac:spMk id="63" creationId="{F57AE481-8E69-5546-A963-8463875431E0}"/>
          </ac:spMkLst>
        </pc:spChg>
        <pc:spChg chg="mod">
          <ac:chgData name="WINDRIDGE Philip" userId="a20730c1-1805-4191-9c68-6e52c8725e9f" providerId="ADAL" clId="{9C06326C-BEA5-9446-8B5D-EC8FD26AA146}" dt="2020-09-09T09:43:15.538" v="1025" actId="692"/>
          <ac:spMkLst>
            <pc:docMk/>
            <pc:sldMk cId="2470050543" sldId="365"/>
            <ac:spMk id="64" creationId="{B83C1842-0F9D-2140-9B1C-DE275A51C686}"/>
          </ac:spMkLst>
        </pc:spChg>
        <pc:spChg chg="del mod">
          <ac:chgData name="WINDRIDGE Philip" userId="a20730c1-1805-4191-9c68-6e52c8725e9f" providerId="ADAL" clId="{9C06326C-BEA5-9446-8B5D-EC8FD26AA146}" dt="2020-09-09T10:54:22.837" v="1404" actId="478"/>
          <ac:spMkLst>
            <pc:docMk/>
            <pc:sldMk cId="2470050543" sldId="365"/>
            <ac:spMk id="65" creationId="{247A04D4-4320-604F-BABA-60B338E1816E}"/>
          </ac:spMkLst>
        </pc:spChg>
        <pc:spChg chg="mod">
          <ac:chgData name="WINDRIDGE Philip" userId="a20730c1-1805-4191-9c68-6e52c8725e9f" providerId="ADAL" clId="{9C06326C-BEA5-9446-8B5D-EC8FD26AA146}" dt="2020-09-09T09:43:37.874" v="1028"/>
          <ac:spMkLst>
            <pc:docMk/>
            <pc:sldMk cId="2470050543" sldId="365"/>
            <ac:spMk id="69" creationId="{F221C356-C3BA-7C4E-89FC-4811BD684610}"/>
          </ac:spMkLst>
        </pc:spChg>
        <pc:spChg chg="mod">
          <ac:chgData name="WINDRIDGE Philip" userId="a20730c1-1805-4191-9c68-6e52c8725e9f" providerId="ADAL" clId="{9C06326C-BEA5-9446-8B5D-EC8FD26AA146}" dt="2020-09-09T09:43:15.538" v="1025" actId="692"/>
          <ac:spMkLst>
            <pc:docMk/>
            <pc:sldMk cId="2470050543" sldId="365"/>
            <ac:spMk id="70" creationId="{0F0541A6-58B2-EA43-A06B-DA0AAE39ED4E}"/>
          </ac:spMkLst>
        </pc:spChg>
        <pc:spChg chg="mod">
          <ac:chgData name="WINDRIDGE Philip" userId="a20730c1-1805-4191-9c68-6e52c8725e9f" providerId="ADAL" clId="{9C06326C-BEA5-9446-8B5D-EC8FD26AA146}" dt="2020-09-09T09:46:48.028" v="1059" actId="14100"/>
          <ac:spMkLst>
            <pc:docMk/>
            <pc:sldMk cId="2470050543" sldId="365"/>
            <ac:spMk id="71" creationId="{849CAA75-1C01-0147-B969-7ED236777E88}"/>
          </ac:spMkLst>
        </pc:spChg>
        <pc:spChg chg="mod">
          <ac:chgData name="WINDRIDGE Philip" userId="a20730c1-1805-4191-9c68-6e52c8725e9f" providerId="ADAL" clId="{9C06326C-BEA5-9446-8B5D-EC8FD26AA146}" dt="2020-09-09T09:47:07.222" v="1069" actId="115"/>
          <ac:spMkLst>
            <pc:docMk/>
            <pc:sldMk cId="2470050543" sldId="365"/>
            <ac:spMk id="73" creationId="{24848D15-CFC5-7849-B5E1-C64531D9CB5B}"/>
          </ac:spMkLst>
        </pc:spChg>
        <pc:spChg chg="mod">
          <ac:chgData name="WINDRIDGE Philip" userId="a20730c1-1805-4191-9c68-6e52c8725e9f" providerId="ADAL" clId="{9C06326C-BEA5-9446-8B5D-EC8FD26AA146}" dt="2020-09-09T09:43:37.874" v="1028"/>
          <ac:spMkLst>
            <pc:docMk/>
            <pc:sldMk cId="2470050543" sldId="365"/>
            <ac:spMk id="77" creationId="{F25C8691-5D2E-2044-8954-E88A8E43B997}"/>
          </ac:spMkLst>
        </pc:spChg>
        <pc:spChg chg="mod">
          <ac:chgData name="WINDRIDGE Philip" userId="a20730c1-1805-4191-9c68-6e52c8725e9f" providerId="ADAL" clId="{9C06326C-BEA5-9446-8B5D-EC8FD26AA146}" dt="2020-09-09T09:43:37.874" v="1028"/>
          <ac:spMkLst>
            <pc:docMk/>
            <pc:sldMk cId="2470050543" sldId="365"/>
            <ac:spMk id="90" creationId="{781D38B5-FD99-AA4D-A99E-79EB2B0A0485}"/>
          </ac:spMkLst>
        </pc:spChg>
        <pc:spChg chg="mod">
          <ac:chgData name="WINDRIDGE Philip" userId="a20730c1-1805-4191-9c68-6e52c8725e9f" providerId="ADAL" clId="{9C06326C-BEA5-9446-8B5D-EC8FD26AA146}" dt="2020-09-09T09:43:37.874" v="1028"/>
          <ac:spMkLst>
            <pc:docMk/>
            <pc:sldMk cId="2470050543" sldId="365"/>
            <ac:spMk id="92" creationId="{51EE2AD4-392D-B841-BB00-778C92366408}"/>
          </ac:spMkLst>
        </pc:spChg>
        <pc:spChg chg="mod">
          <ac:chgData name="WINDRIDGE Philip" userId="a20730c1-1805-4191-9c68-6e52c8725e9f" providerId="ADAL" clId="{9C06326C-BEA5-9446-8B5D-EC8FD26AA146}" dt="2020-09-09T09:43:37.874" v="1028"/>
          <ac:spMkLst>
            <pc:docMk/>
            <pc:sldMk cId="2470050543" sldId="365"/>
            <ac:spMk id="95" creationId="{C1938D1D-BA41-E342-B379-943B9676CDEC}"/>
          </ac:spMkLst>
        </pc:spChg>
        <pc:spChg chg="mod">
          <ac:chgData name="WINDRIDGE Philip" userId="a20730c1-1805-4191-9c68-6e52c8725e9f" providerId="ADAL" clId="{9C06326C-BEA5-9446-8B5D-EC8FD26AA146}" dt="2020-09-09T09:43:37.874" v="1028"/>
          <ac:spMkLst>
            <pc:docMk/>
            <pc:sldMk cId="2470050543" sldId="365"/>
            <ac:spMk id="97" creationId="{A8FD42B6-A6E8-8E4D-8417-8D4E1575A773}"/>
          </ac:spMkLst>
        </pc:spChg>
        <pc:spChg chg="mod">
          <ac:chgData name="WINDRIDGE Philip" userId="a20730c1-1805-4191-9c68-6e52c8725e9f" providerId="ADAL" clId="{9C06326C-BEA5-9446-8B5D-EC8FD26AA146}" dt="2020-09-09T09:43:37.874" v="1028"/>
          <ac:spMkLst>
            <pc:docMk/>
            <pc:sldMk cId="2470050543" sldId="365"/>
            <ac:spMk id="99" creationId="{96D9F835-3B48-1C40-8340-2234EFCDB8AA}"/>
          </ac:spMkLst>
        </pc:spChg>
        <pc:spChg chg="add mod">
          <ac:chgData name="WINDRIDGE Philip" userId="a20730c1-1805-4191-9c68-6e52c8725e9f" providerId="ADAL" clId="{9C06326C-BEA5-9446-8B5D-EC8FD26AA146}" dt="2020-09-09T09:44:54.211" v="1032" actId="1076"/>
          <ac:spMkLst>
            <pc:docMk/>
            <pc:sldMk cId="2470050543" sldId="365"/>
            <ac:spMk id="106" creationId="{C0EF70BA-F4D9-1F45-98FF-F993D90E1F0C}"/>
          </ac:spMkLst>
        </pc:spChg>
        <pc:spChg chg="add mod">
          <ac:chgData name="WINDRIDGE Philip" userId="a20730c1-1805-4191-9c68-6e52c8725e9f" providerId="ADAL" clId="{9C06326C-BEA5-9446-8B5D-EC8FD26AA146}" dt="2020-09-09T09:45:13.414" v="1035" actId="1076"/>
          <ac:spMkLst>
            <pc:docMk/>
            <pc:sldMk cId="2470050543" sldId="365"/>
            <ac:spMk id="107" creationId="{837FC3E9-308A-3147-B311-F6F4352BF8E1}"/>
          </ac:spMkLst>
        </pc:spChg>
        <pc:spChg chg="add del mod">
          <ac:chgData name="WINDRIDGE Philip" userId="a20730c1-1805-4191-9c68-6e52c8725e9f" providerId="ADAL" clId="{9C06326C-BEA5-9446-8B5D-EC8FD26AA146}" dt="2020-09-09T09:55:36.680" v="1156"/>
          <ac:spMkLst>
            <pc:docMk/>
            <pc:sldMk cId="2470050543" sldId="365"/>
            <ac:spMk id="108" creationId="{3EF46127-8E88-9944-AFC3-D71C44266295}"/>
          </ac:spMkLst>
        </pc:spChg>
        <pc:spChg chg="add del mod">
          <ac:chgData name="WINDRIDGE Philip" userId="a20730c1-1805-4191-9c68-6e52c8725e9f" providerId="ADAL" clId="{9C06326C-BEA5-9446-8B5D-EC8FD26AA146}" dt="2020-09-09T09:55:36.680" v="1156"/>
          <ac:spMkLst>
            <pc:docMk/>
            <pc:sldMk cId="2470050543" sldId="365"/>
            <ac:spMk id="109" creationId="{5B213FA0-7817-0246-97C5-C4795491270D}"/>
          </ac:spMkLst>
        </pc:spChg>
        <pc:spChg chg="add mod">
          <ac:chgData name="WINDRIDGE Philip" userId="a20730c1-1805-4191-9c68-6e52c8725e9f" providerId="ADAL" clId="{9C06326C-BEA5-9446-8B5D-EC8FD26AA146}" dt="2020-09-09T10:54:23.325" v="1405"/>
          <ac:spMkLst>
            <pc:docMk/>
            <pc:sldMk cId="2470050543" sldId="365"/>
            <ac:spMk id="110" creationId="{F9759D05-C429-F44A-A3DE-3B7FD2DBC677}"/>
          </ac:spMkLst>
        </pc:spChg>
        <pc:grpChg chg="del">
          <ac:chgData name="WINDRIDGE Philip" userId="a20730c1-1805-4191-9c68-6e52c8725e9f" providerId="ADAL" clId="{9C06326C-BEA5-9446-8B5D-EC8FD26AA146}" dt="2020-09-09T09:43:29.710" v="1027" actId="478"/>
          <ac:grpSpMkLst>
            <pc:docMk/>
            <pc:sldMk cId="2470050543" sldId="365"/>
            <ac:grpSpMk id="5" creationId="{176F53D5-7141-5140-A389-85927957C29D}"/>
          </ac:grpSpMkLst>
        </pc:grpChg>
        <pc:grpChg chg="add mod">
          <ac:chgData name="WINDRIDGE Philip" userId="a20730c1-1805-4191-9c68-6e52c8725e9f" providerId="ADAL" clId="{9C06326C-BEA5-9446-8B5D-EC8FD26AA146}" dt="2020-09-09T09:43:37.874" v="1028"/>
          <ac:grpSpMkLst>
            <pc:docMk/>
            <pc:sldMk cId="2470050543" sldId="365"/>
            <ac:grpSpMk id="48" creationId="{15857D75-6243-084F-9B81-879D1A94882A}"/>
          </ac:grpSpMkLst>
        </pc:grpChg>
        <pc:picChg chg="mod">
          <ac:chgData name="WINDRIDGE Philip" userId="a20730c1-1805-4191-9c68-6e52c8725e9f" providerId="ADAL" clId="{9C06326C-BEA5-9446-8B5D-EC8FD26AA146}" dt="2020-09-09T09:43:37.874" v="1028"/>
          <ac:picMkLst>
            <pc:docMk/>
            <pc:sldMk cId="2470050543" sldId="365"/>
            <ac:picMk id="58" creationId="{4D26C823-E229-6D45-9418-B1F718251D44}"/>
          </ac:picMkLst>
        </pc:picChg>
        <pc:cxnChg chg="mod">
          <ac:chgData name="WINDRIDGE Philip" userId="a20730c1-1805-4191-9c68-6e52c8725e9f" providerId="ADAL" clId="{9C06326C-BEA5-9446-8B5D-EC8FD26AA146}" dt="2020-09-09T09:43:37.874" v="1028"/>
          <ac:cxnSpMkLst>
            <pc:docMk/>
            <pc:sldMk cId="2470050543" sldId="365"/>
            <ac:cxnSpMk id="50" creationId="{E7AB8A98-C5BE-C04D-8CA8-895645E24D21}"/>
          </ac:cxnSpMkLst>
        </pc:cxnChg>
        <pc:cxnChg chg="mod">
          <ac:chgData name="WINDRIDGE Philip" userId="a20730c1-1805-4191-9c68-6e52c8725e9f" providerId="ADAL" clId="{9C06326C-BEA5-9446-8B5D-EC8FD26AA146}" dt="2020-09-09T09:43:37.874" v="1028"/>
          <ac:cxnSpMkLst>
            <pc:docMk/>
            <pc:sldMk cId="2470050543" sldId="365"/>
            <ac:cxnSpMk id="59" creationId="{61648EC5-FE7B-0D4A-A395-18272E86AB7E}"/>
          </ac:cxnSpMkLst>
        </pc:cxnChg>
        <pc:cxnChg chg="mod">
          <ac:chgData name="WINDRIDGE Philip" userId="a20730c1-1805-4191-9c68-6e52c8725e9f" providerId="ADAL" clId="{9C06326C-BEA5-9446-8B5D-EC8FD26AA146}" dt="2020-09-09T09:43:37.874" v="1028"/>
          <ac:cxnSpMkLst>
            <pc:docMk/>
            <pc:sldMk cId="2470050543" sldId="365"/>
            <ac:cxnSpMk id="60" creationId="{DA53268F-9F70-6B4E-9423-D898ABE7CA66}"/>
          </ac:cxnSpMkLst>
        </pc:cxnChg>
        <pc:cxnChg chg="mod">
          <ac:chgData name="WINDRIDGE Philip" userId="a20730c1-1805-4191-9c68-6e52c8725e9f" providerId="ADAL" clId="{9C06326C-BEA5-9446-8B5D-EC8FD26AA146}" dt="2020-09-09T09:43:37.874" v="1028"/>
          <ac:cxnSpMkLst>
            <pc:docMk/>
            <pc:sldMk cId="2470050543" sldId="365"/>
            <ac:cxnSpMk id="66" creationId="{B215248C-E80A-234F-A205-6B6AFDC7B89F}"/>
          </ac:cxnSpMkLst>
        </pc:cxnChg>
        <pc:cxnChg chg="mod">
          <ac:chgData name="WINDRIDGE Philip" userId="a20730c1-1805-4191-9c68-6e52c8725e9f" providerId="ADAL" clId="{9C06326C-BEA5-9446-8B5D-EC8FD26AA146}" dt="2020-09-09T09:43:37.874" v="1028"/>
          <ac:cxnSpMkLst>
            <pc:docMk/>
            <pc:sldMk cId="2470050543" sldId="365"/>
            <ac:cxnSpMk id="67" creationId="{6507F9BF-F694-EC47-BA7B-AAB17C432231}"/>
          </ac:cxnSpMkLst>
        </pc:cxnChg>
        <pc:cxnChg chg="mod">
          <ac:chgData name="WINDRIDGE Philip" userId="a20730c1-1805-4191-9c68-6e52c8725e9f" providerId="ADAL" clId="{9C06326C-BEA5-9446-8B5D-EC8FD26AA146}" dt="2020-09-09T09:43:37.874" v="1028"/>
          <ac:cxnSpMkLst>
            <pc:docMk/>
            <pc:sldMk cId="2470050543" sldId="365"/>
            <ac:cxnSpMk id="68" creationId="{741297A7-5368-CE4F-8334-4853BECF2A0A}"/>
          </ac:cxnSpMkLst>
        </pc:cxnChg>
        <pc:cxnChg chg="mod">
          <ac:chgData name="WINDRIDGE Philip" userId="a20730c1-1805-4191-9c68-6e52c8725e9f" providerId="ADAL" clId="{9C06326C-BEA5-9446-8B5D-EC8FD26AA146}" dt="2020-09-09T09:43:15.538" v="1025" actId="692"/>
          <ac:cxnSpMkLst>
            <pc:docMk/>
            <pc:sldMk cId="2470050543" sldId="365"/>
            <ac:cxnSpMk id="72" creationId="{F199E026-F968-8C4D-8D9A-DA6BAB004AF1}"/>
          </ac:cxnSpMkLst>
        </pc:cxnChg>
        <pc:cxnChg chg="mod">
          <ac:chgData name="WINDRIDGE Philip" userId="a20730c1-1805-4191-9c68-6e52c8725e9f" providerId="ADAL" clId="{9C06326C-BEA5-9446-8B5D-EC8FD26AA146}" dt="2020-09-09T09:44:59.870" v="1033" actId="1076"/>
          <ac:cxnSpMkLst>
            <pc:docMk/>
            <pc:sldMk cId="2470050543" sldId="365"/>
            <ac:cxnSpMk id="74" creationId="{54707781-F960-6245-8196-F6E1DA81ED3C}"/>
          </ac:cxnSpMkLst>
        </pc:cxnChg>
        <pc:cxnChg chg="mod">
          <ac:chgData name="WINDRIDGE Philip" userId="a20730c1-1805-4191-9c68-6e52c8725e9f" providerId="ADAL" clId="{9C06326C-BEA5-9446-8B5D-EC8FD26AA146}" dt="2020-09-09T09:43:37.874" v="1028"/>
          <ac:cxnSpMkLst>
            <pc:docMk/>
            <pc:sldMk cId="2470050543" sldId="365"/>
            <ac:cxnSpMk id="75" creationId="{3F7C3BDA-A9ED-364D-9723-B5399C253E81}"/>
          </ac:cxnSpMkLst>
        </pc:cxnChg>
        <pc:cxnChg chg="mod">
          <ac:chgData name="WINDRIDGE Philip" userId="a20730c1-1805-4191-9c68-6e52c8725e9f" providerId="ADAL" clId="{9C06326C-BEA5-9446-8B5D-EC8FD26AA146}" dt="2020-09-09T09:43:37.874" v="1028"/>
          <ac:cxnSpMkLst>
            <pc:docMk/>
            <pc:sldMk cId="2470050543" sldId="365"/>
            <ac:cxnSpMk id="76" creationId="{04AA8CE9-3472-354E-8FFE-8B42AE486550}"/>
          </ac:cxnSpMkLst>
        </pc:cxnChg>
        <pc:cxnChg chg="mod">
          <ac:chgData name="WINDRIDGE Philip" userId="a20730c1-1805-4191-9c68-6e52c8725e9f" providerId="ADAL" clId="{9C06326C-BEA5-9446-8B5D-EC8FD26AA146}" dt="2020-09-09T09:43:37.874" v="1028"/>
          <ac:cxnSpMkLst>
            <pc:docMk/>
            <pc:sldMk cId="2470050543" sldId="365"/>
            <ac:cxnSpMk id="78" creationId="{03109670-5CE2-874C-B881-57AAF4E935BB}"/>
          </ac:cxnSpMkLst>
        </pc:cxnChg>
        <pc:cxnChg chg="mod">
          <ac:chgData name="WINDRIDGE Philip" userId="a20730c1-1805-4191-9c68-6e52c8725e9f" providerId="ADAL" clId="{9C06326C-BEA5-9446-8B5D-EC8FD26AA146}" dt="2020-09-09T09:43:37.874" v="1028"/>
          <ac:cxnSpMkLst>
            <pc:docMk/>
            <pc:sldMk cId="2470050543" sldId="365"/>
            <ac:cxnSpMk id="80" creationId="{63184BCF-DA86-9F4A-9F8A-49267033150F}"/>
          </ac:cxnSpMkLst>
        </pc:cxnChg>
        <pc:cxnChg chg="mod">
          <ac:chgData name="WINDRIDGE Philip" userId="a20730c1-1805-4191-9c68-6e52c8725e9f" providerId="ADAL" clId="{9C06326C-BEA5-9446-8B5D-EC8FD26AA146}" dt="2020-09-09T09:43:37.874" v="1028"/>
          <ac:cxnSpMkLst>
            <pc:docMk/>
            <pc:sldMk cId="2470050543" sldId="365"/>
            <ac:cxnSpMk id="89" creationId="{43FCC31E-AF8A-594D-BE48-D825D6B5CFBB}"/>
          </ac:cxnSpMkLst>
        </pc:cxnChg>
        <pc:cxnChg chg="mod">
          <ac:chgData name="WINDRIDGE Philip" userId="a20730c1-1805-4191-9c68-6e52c8725e9f" providerId="ADAL" clId="{9C06326C-BEA5-9446-8B5D-EC8FD26AA146}" dt="2020-09-09T09:43:37.874" v="1028"/>
          <ac:cxnSpMkLst>
            <pc:docMk/>
            <pc:sldMk cId="2470050543" sldId="365"/>
            <ac:cxnSpMk id="91" creationId="{BF29CF47-79D3-3249-AB09-D9BF08E615AD}"/>
          </ac:cxnSpMkLst>
        </pc:cxnChg>
        <pc:cxnChg chg="mod">
          <ac:chgData name="WINDRIDGE Philip" userId="a20730c1-1805-4191-9c68-6e52c8725e9f" providerId="ADAL" clId="{9C06326C-BEA5-9446-8B5D-EC8FD26AA146}" dt="2020-09-09T09:43:37.874" v="1028"/>
          <ac:cxnSpMkLst>
            <pc:docMk/>
            <pc:sldMk cId="2470050543" sldId="365"/>
            <ac:cxnSpMk id="93" creationId="{83F4F7E2-7962-0D4F-A8CF-C7760695CC25}"/>
          </ac:cxnSpMkLst>
        </pc:cxnChg>
        <pc:cxnChg chg="mod">
          <ac:chgData name="WINDRIDGE Philip" userId="a20730c1-1805-4191-9c68-6e52c8725e9f" providerId="ADAL" clId="{9C06326C-BEA5-9446-8B5D-EC8FD26AA146}" dt="2020-09-09T09:43:37.874" v="1028"/>
          <ac:cxnSpMkLst>
            <pc:docMk/>
            <pc:sldMk cId="2470050543" sldId="365"/>
            <ac:cxnSpMk id="94" creationId="{15998E5A-FFAA-AE41-8315-278F748FD8B6}"/>
          </ac:cxnSpMkLst>
        </pc:cxnChg>
        <pc:cxnChg chg="mod">
          <ac:chgData name="WINDRIDGE Philip" userId="a20730c1-1805-4191-9c68-6e52c8725e9f" providerId="ADAL" clId="{9C06326C-BEA5-9446-8B5D-EC8FD26AA146}" dt="2020-09-09T09:43:37.874" v="1028"/>
          <ac:cxnSpMkLst>
            <pc:docMk/>
            <pc:sldMk cId="2470050543" sldId="365"/>
            <ac:cxnSpMk id="96" creationId="{7BF8CE07-F6AE-D040-94B3-28ACB0126422}"/>
          </ac:cxnSpMkLst>
        </pc:cxnChg>
        <pc:cxnChg chg="mod">
          <ac:chgData name="WINDRIDGE Philip" userId="a20730c1-1805-4191-9c68-6e52c8725e9f" providerId="ADAL" clId="{9C06326C-BEA5-9446-8B5D-EC8FD26AA146}" dt="2020-09-09T09:43:37.874" v="1028"/>
          <ac:cxnSpMkLst>
            <pc:docMk/>
            <pc:sldMk cId="2470050543" sldId="365"/>
            <ac:cxnSpMk id="98" creationId="{E8373209-D782-974A-9644-B1CC6C54E6F6}"/>
          </ac:cxnSpMkLst>
        </pc:cxnChg>
        <pc:cxnChg chg="mod">
          <ac:chgData name="WINDRIDGE Philip" userId="a20730c1-1805-4191-9c68-6e52c8725e9f" providerId="ADAL" clId="{9C06326C-BEA5-9446-8B5D-EC8FD26AA146}" dt="2020-09-09T09:43:37.874" v="1028"/>
          <ac:cxnSpMkLst>
            <pc:docMk/>
            <pc:sldMk cId="2470050543" sldId="365"/>
            <ac:cxnSpMk id="100" creationId="{F31EC273-5825-4B46-8350-DC7A355894EB}"/>
          </ac:cxnSpMkLst>
        </pc:cxnChg>
        <pc:cxnChg chg="mod">
          <ac:chgData name="WINDRIDGE Philip" userId="a20730c1-1805-4191-9c68-6e52c8725e9f" providerId="ADAL" clId="{9C06326C-BEA5-9446-8B5D-EC8FD26AA146}" dt="2020-09-09T09:43:37.874" v="1028"/>
          <ac:cxnSpMkLst>
            <pc:docMk/>
            <pc:sldMk cId="2470050543" sldId="365"/>
            <ac:cxnSpMk id="101" creationId="{E3BDF2D5-67B0-7745-8C58-76183F643CD0}"/>
          </ac:cxnSpMkLst>
        </pc:cxnChg>
        <pc:cxnChg chg="mod">
          <ac:chgData name="WINDRIDGE Philip" userId="a20730c1-1805-4191-9c68-6e52c8725e9f" providerId="ADAL" clId="{9C06326C-BEA5-9446-8B5D-EC8FD26AA146}" dt="2020-09-09T09:43:37.874" v="1028"/>
          <ac:cxnSpMkLst>
            <pc:docMk/>
            <pc:sldMk cId="2470050543" sldId="365"/>
            <ac:cxnSpMk id="102" creationId="{5256B9CB-D4B5-234F-B354-466DF2C2C6DC}"/>
          </ac:cxnSpMkLst>
        </pc:cxnChg>
        <pc:cxnChg chg="mod">
          <ac:chgData name="WINDRIDGE Philip" userId="a20730c1-1805-4191-9c68-6e52c8725e9f" providerId="ADAL" clId="{9C06326C-BEA5-9446-8B5D-EC8FD26AA146}" dt="2020-09-09T09:43:37.874" v="1028"/>
          <ac:cxnSpMkLst>
            <pc:docMk/>
            <pc:sldMk cId="2470050543" sldId="365"/>
            <ac:cxnSpMk id="103" creationId="{32DD07F9-EC7B-744D-A942-B4D12C4D2D5E}"/>
          </ac:cxnSpMkLst>
        </pc:cxnChg>
        <pc:cxnChg chg="mod">
          <ac:chgData name="WINDRIDGE Philip" userId="a20730c1-1805-4191-9c68-6e52c8725e9f" providerId="ADAL" clId="{9C06326C-BEA5-9446-8B5D-EC8FD26AA146}" dt="2020-09-09T09:43:37.874" v="1028"/>
          <ac:cxnSpMkLst>
            <pc:docMk/>
            <pc:sldMk cId="2470050543" sldId="365"/>
            <ac:cxnSpMk id="104" creationId="{8805770D-E047-6D47-B9D3-41EB742D62A4}"/>
          </ac:cxnSpMkLst>
        </pc:cxnChg>
        <pc:cxnChg chg="mod">
          <ac:chgData name="WINDRIDGE Philip" userId="a20730c1-1805-4191-9c68-6e52c8725e9f" providerId="ADAL" clId="{9C06326C-BEA5-9446-8B5D-EC8FD26AA146}" dt="2020-09-09T09:43:37.874" v="1028"/>
          <ac:cxnSpMkLst>
            <pc:docMk/>
            <pc:sldMk cId="2470050543" sldId="365"/>
            <ac:cxnSpMk id="105" creationId="{7F775264-ABE5-734C-8286-3A374B1D6C9F}"/>
          </ac:cxnSpMkLst>
        </pc:cxnChg>
      </pc:sldChg>
      <pc:sldChg chg="addSp delSp modSp add del mod">
        <pc:chgData name="WINDRIDGE Philip" userId="a20730c1-1805-4191-9c68-6e52c8725e9f" providerId="ADAL" clId="{9C06326C-BEA5-9446-8B5D-EC8FD26AA146}" dt="2020-09-09T09:50:12.674" v="1077" actId="2696"/>
        <pc:sldMkLst>
          <pc:docMk/>
          <pc:sldMk cId="3538941248" sldId="366"/>
        </pc:sldMkLst>
        <pc:spChg chg="mod">
          <ac:chgData name="WINDRIDGE Philip" userId="a20730c1-1805-4191-9c68-6e52c8725e9f" providerId="ADAL" clId="{9C06326C-BEA5-9446-8B5D-EC8FD26AA146}" dt="2020-09-07T15:16:58.611" v="32"/>
          <ac:spMkLst>
            <pc:docMk/>
            <pc:sldMk cId="3538941248" sldId="366"/>
            <ac:spMk id="3" creationId="{BBAEA9A4-B5A5-EF4D-B6D0-CC636B8D523A}"/>
          </ac:spMkLst>
        </pc:spChg>
        <pc:spChg chg="mod">
          <ac:chgData name="WINDRIDGE Philip" userId="a20730c1-1805-4191-9c68-6e52c8725e9f" providerId="ADAL" clId="{9C06326C-BEA5-9446-8B5D-EC8FD26AA146}" dt="2020-09-07T15:16:58.611" v="32"/>
          <ac:spMkLst>
            <pc:docMk/>
            <pc:sldMk cId="3538941248" sldId="366"/>
            <ac:spMk id="4" creationId="{852429A0-B9C9-BC42-A7ED-359C304D9CB3}"/>
          </ac:spMkLst>
        </pc:spChg>
        <pc:spChg chg="mod">
          <ac:chgData name="WINDRIDGE Philip" userId="a20730c1-1805-4191-9c68-6e52c8725e9f" providerId="ADAL" clId="{9C06326C-BEA5-9446-8B5D-EC8FD26AA146}" dt="2020-09-09T09:48:46.773" v="1075" actId="692"/>
          <ac:spMkLst>
            <pc:docMk/>
            <pc:sldMk cId="3538941248" sldId="366"/>
            <ac:spMk id="41" creationId="{07CCDA4A-A75C-BC4E-BEC1-7144B8CDEB31}"/>
          </ac:spMkLst>
        </pc:spChg>
        <pc:spChg chg="mod">
          <ac:chgData name="WINDRIDGE Philip" userId="a20730c1-1805-4191-9c68-6e52c8725e9f" providerId="ADAL" clId="{9C06326C-BEA5-9446-8B5D-EC8FD26AA146}" dt="2020-09-09T09:48:19.902" v="1072" actId="207"/>
          <ac:spMkLst>
            <pc:docMk/>
            <pc:sldMk cId="3538941248" sldId="366"/>
            <ac:spMk id="50" creationId="{5323157C-2D01-FD4A-B4DC-BAE2B4BC31D3}"/>
          </ac:spMkLst>
        </pc:spChg>
        <pc:spChg chg="mod">
          <ac:chgData name="WINDRIDGE Philip" userId="a20730c1-1805-4191-9c68-6e52c8725e9f" providerId="ADAL" clId="{9C06326C-BEA5-9446-8B5D-EC8FD26AA146}" dt="2020-09-09T09:48:19.902" v="1072" actId="207"/>
          <ac:spMkLst>
            <pc:docMk/>
            <pc:sldMk cId="3538941248" sldId="366"/>
            <ac:spMk id="59" creationId="{D148F7A2-2C9B-7B4D-A859-89BE3490EBEF}"/>
          </ac:spMkLst>
        </pc:spChg>
        <pc:spChg chg="mod">
          <ac:chgData name="WINDRIDGE Philip" userId="a20730c1-1805-4191-9c68-6e52c8725e9f" providerId="ADAL" clId="{9C06326C-BEA5-9446-8B5D-EC8FD26AA146}" dt="2020-09-09T09:48:46.773" v="1075" actId="692"/>
          <ac:spMkLst>
            <pc:docMk/>
            <pc:sldMk cId="3538941248" sldId="366"/>
            <ac:spMk id="62" creationId="{56474F9C-08DA-374F-B1BD-DFC78E0AD75B}"/>
          </ac:spMkLst>
        </pc:spChg>
        <pc:spChg chg="mod">
          <ac:chgData name="WINDRIDGE Philip" userId="a20730c1-1805-4191-9c68-6e52c8725e9f" providerId="ADAL" clId="{9C06326C-BEA5-9446-8B5D-EC8FD26AA146}" dt="2020-09-09T09:48:46.773" v="1075" actId="692"/>
          <ac:spMkLst>
            <pc:docMk/>
            <pc:sldMk cId="3538941248" sldId="366"/>
            <ac:spMk id="63" creationId="{1BAF6CA0-F27A-694C-BFAA-FC333A8EBCA5}"/>
          </ac:spMkLst>
        </pc:spChg>
        <pc:spChg chg="mod">
          <ac:chgData name="WINDRIDGE Philip" userId="a20730c1-1805-4191-9c68-6e52c8725e9f" providerId="ADAL" clId="{9C06326C-BEA5-9446-8B5D-EC8FD26AA146}" dt="2020-09-09T09:48:46.773" v="1075" actId="692"/>
          <ac:spMkLst>
            <pc:docMk/>
            <pc:sldMk cId="3538941248" sldId="366"/>
            <ac:spMk id="64" creationId="{F1E69EF9-47DC-6D4D-AC2B-916CBACE0407}"/>
          </ac:spMkLst>
        </pc:spChg>
        <pc:spChg chg="mod">
          <ac:chgData name="WINDRIDGE Philip" userId="a20730c1-1805-4191-9c68-6e52c8725e9f" providerId="ADAL" clId="{9C06326C-BEA5-9446-8B5D-EC8FD26AA146}" dt="2020-09-09T09:48:46.773" v="1075" actId="692"/>
          <ac:spMkLst>
            <pc:docMk/>
            <pc:sldMk cId="3538941248" sldId="366"/>
            <ac:spMk id="65" creationId="{F8F5123C-145B-C148-8A8F-FF574331B3D6}"/>
          </ac:spMkLst>
        </pc:spChg>
        <pc:spChg chg="add mod">
          <ac:chgData name="WINDRIDGE Philip" userId="a20730c1-1805-4191-9c68-6e52c8725e9f" providerId="ADAL" clId="{9C06326C-BEA5-9446-8B5D-EC8FD26AA146}" dt="2020-09-09T09:48:06.002" v="1071"/>
          <ac:spMkLst>
            <pc:docMk/>
            <pc:sldMk cId="3538941248" sldId="366"/>
            <ac:spMk id="66" creationId="{33FFAA4F-4FA2-4D4D-95F2-5A1D43C565D9}"/>
          </ac:spMkLst>
        </pc:spChg>
        <pc:spChg chg="add mod">
          <ac:chgData name="WINDRIDGE Philip" userId="a20730c1-1805-4191-9c68-6e52c8725e9f" providerId="ADAL" clId="{9C06326C-BEA5-9446-8B5D-EC8FD26AA146}" dt="2020-09-09T09:48:06.002" v="1071"/>
          <ac:spMkLst>
            <pc:docMk/>
            <pc:sldMk cId="3538941248" sldId="366"/>
            <ac:spMk id="67" creationId="{9D1901F2-D804-4C44-A713-E363B0604719}"/>
          </ac:spMkLst>
        </pc:spChg>
        <pc:spChg chg="mod">
          <ac:chgData name="WINDRIDGE Philip" userId="a20730c1-1805-4191-9c68-6e52c8725e9f" providerId="ADAL" clId="{9C06326C-BEA5-9446-8B5D-EC8FD26AA146}" dt="2020-09-09T09:48:32.890" v="1074"/>
          <ac:spMkLst>
            <pc:docMk/>
            <pc:sldMk cId="3538941248" sldId="366"/>
            <ac:spMk id="73" creationId="{9E76FE7F-5229-D54F-BD01-656D32D9044B}"/>
          </ac:spMkLst>
        </pc:spChg>
        <pc:spChg chg="mod">
          <ac:chgData name="WINDRIDGE Philip" userId="a20730c1-1805-4191-9c68-6e52c8725e9f" providerId="ADAL" clId="{9C06326C-BEA5-9446-8B5D-EC8FD26AA146}" dt="2020-09-09T09:48:32.890" v="1074"/>
          <ac:spMkLst>
            <pc:docMk/>
            <pc:sldMk cId="3538941248" sldId="366"/>
            <ac:spMk id="77" creationId="{E85730B4-D8B5-EA40-8E2E-5F8508CD48A5}"/>
          </ac:spMkLst>
        </pc:spChg>
        <pc:spChg chg="mod">
          <ac:chgData name="WINDRIDGE Philip" userId="a20730c1-1805-4191-9c68-6e52c8725e9f" providerId="ADAL" clId="{9C06326C-BEA5-9446-8B5D-EC8FD26AA146}" dt="2020-09-09T09:48:32.890" v="1074"/>
          <ac:spMkLst>
            <pc:docMk/>
            <pc:sldMk cId="3538941248" sldId="366"/>
            <ac:spMk id="89" creationId="{53B1763A-58B6-5748-8D01-4CAE9DBE54DD}"/>
          </ac:spMkLst>
        </pc:spChg>
        <pc:spChg chg="mod">
          <ac:chgData name="WINDRIDGE Philip" userId="a20730c1-1805-4191-9c68-6e52c8725e9f" providerId="ADAL" clId="{9C06326C-BEA5-9446-8B5D-EC8FD26AA146}" dt="2020-09-09T09:48:32.890" v="1074"/>
          <ac:spMkLst>
            <pc:docMk/>
            <pc:sldMk cId="3538941248" sldId="366"/>
            <ac:spMk id="93" creationId="{86C20DFE-5385-4340-9945-3B0309BB9E6A}"/>
          </ac:spMkLst>
        </pc:spChg>
        <pc:spChg chg="mod">
          <ac:chgData name="WINDRIDGE Philip" userId="a20730c1-1805-4191-9c68-6e52c8725e9f" providerId="ADAL" clId="{9C06326C-BEA5-9446-8B5D-EC8FD26AA146}" dt="2020-09-09T09:48:32.890" v="1074"/>
          <ac:spMkLst>
            <pc:docMk/>
            <pc:sldMk cId="3538941248" sldId="366"/>
            <ac:spMk id="95" creationId="{E1F468B0-D294-0C4B-86B6-12F090488705}"/>
          </ac:spMkLst>
        </pc:spChg>
        <pc:spChg chg="mod">
          <ac:chgData name="WINDRIDGE Philip" userId="a20730c1-1805-4191-9c68-6e52c8725e9f" providerId="ADAL" clId="{9C06326C-BEA5-9446-8B5D-EC8FD26AA146}" dt="2020-09-09T09:48:32.890" v="1074"/>
          <ac:spMkLst>
            <pc:docMk/>
            <pc:sldMk cId="3538941248" sldId="366"/>
            <ac:spMk id="98" creationId="{6896403A-71CF-C24E-93C6-E4D718373770}"/>
          </ac:spMkLst>
        </pc:spChg>
        <pc:spChg chg="mod">
          <ac:chgData name="WINDRIDGE Philip" userId="a20730c1-1805-4191-9c68-6e52c8725e9f" providerId="ADAL" clId="{9C06326C-BEA5-9446-8B5D-EC8FD26AA146}" dt="2020-09-09T09:48:32.890" v="1074"/>
          <ac:spMkLst>
            <pc:docMk/>
            <pc:sldMk cId="3538941248" sldId="366"/>
            <ac:spMk id="100" creationId="{857D9457-0A1A-CA4E-B0FF-DBC439D101A8}"/>
          </ac:spMkLst>
        </pc:spChg>
        <pc:spChg chg="mod">
          <ac:chgData name="WINDRIDGE Philip" userId="a20730c1-1805-4191-9c68-6e52c8725e9f" providerId="ADAL" clId="{9C06326C-BEA5-9446-8B5D-EC8FD26AA146}" dt="2020-09-09T09:48:32.890" v="1074"/>
          <ac:spMkLst>
            <pc:docMk/>
            <pc:sldMk cId="3538941248" sldId="366"/>
            <ac:spMk id="102" creationId="{2A0F81EC-69F8-7E44-8409-7C763CD55E76}"/>
          </ac:spMkLst>
        </pc:spChg>
        <pc:grpChg chg="del">
          <ac:chgData name="WINDRIDGE Philip" userId="a20730c1-1805-4191-9c68-6e52c8725e9f" providerId="ADAL" clId="{9C06326C-BEA5-9446-8B5D-EC8FD26AA146}" dt="2020-09-09T09:48:25.368" v="1073" actId="478"/>
          <ac:grpSpMkLst>
            <pc:docMk/>
            <pc:sldMk cId="3538941248" sldId="366"/>
            <ac:grpSpMk id="5" creationId="{176F53D5-7141-5140-A389-85927957C29D}"/>
          </ac:grpSpMkLst>
        </pc:grpChg>
        <pc:grpChg chg="add mod">
          <ac:chgData name="WINDRIDGE Philip" userId="a20730c1-1805-4191-9c68-6e52c8725e9f" providerId="ADAL" clId="{9C06326C-BEA5-9446-8B5D-EC8FD26AA146}" dt="2020-09-09T09:48:32.890" v="1074"/>
          <ac:grpSpMkLst>
            <pc:docMk/>
            <pc:sldMk cId="3538941248" sldId="366"/>
            <ac:grpSpMk id="68" creationId="{7F589AB8-AB74-F146-AD7C-B59CF9D68BEF}"/>
          </ac:grpSpMkLst>
        </pc:grpChg>
        <pc:picChg chg="mod">
          <ac:chgData name="WINDRIDGE Philip" userId="a20730c1-1805-4191-9c68-6e52c8725e9f" providerId="ADAL" clId="{9C06326C-BEA5-9446-8B5D-EC8FD26AA146}" dt="2020-09-09T09:48:32.890" v="1074"/>
          <ac:picMkLst>
            <pc:docMk/>
            <pc:sldMk cId="3538941248" sldId="366"/>
            <ac:picMk id="70" creationId="{AA3CF3D9-C8CB-9441-BDAB-A0975602D383}"/>
          </ac:picMkLst>
        </pc:picChg>
        <pc:cxnChg chg="add mod">
          <ac:chgData name="WINDRIDGE Philip" userId="a20730c1-1805-4191-9c68-6e52c8725e9f" providerId="ADAL" clId="{9C06326C-BEA5-9446-8B5D-EC8FD26AA146}" dt="2020-09-09T09:48:06.002" v="1071"/>
          <ac:cxnSpMkLst>
            <pc:docMk/>
            <pc:sldMk cId="3538941248" sldId="366"/>
            <ac:cxnSpMk id="48" creationId="{E7749A10-4F91-6E49-9F43-1168D5F60883}"/>
          </ac:cxnSpMkLst>
        </pc:cxnChg>
        <pc:cxnChg chg="del">
          <ac:chgData name="WINDRIDGE Philip" userId="a20730c1-1805-4191-9c68-6e52c8725e9f" providerId="ADAL" clId="{9C06326C-BEA5-9446-8B5D-EC8FD26AA146}" dt="2020-09-09T09:48:04.247" v="1070" actId="478"/>
          <ac:cxnSpMkLst>
            <pc:docMk/>
            <pc:sldMk cId="3538941248" sldId="366"/>
            <ac:cxnSpMk id="58" creationId="{B1E00291-FFE1-5346-B807-40E7138ACCE0}"/>
          </ac:cxnSpMkLst>
        </pc:cxnChg>
        <pc:cxnChg chg="del">
          <ac:chgData name="WINDRIDGE Philip" userId="a20730c1-1805-4191-9c68-6e52c8725e9f" providerId="ADAL" clId="{9C06326C-BEA5-9446-8B5D-EC8FD26AA146}" dt="2020-09-09T09:48:04.247" v="1070" actId="478"/>
          <ac:cxnSpMkLst>
            <pc:docMk/>
            <pc:sldMk cId="3538941248" sldId="366"/>
            <ac:cxnSpMk id="60" creationId="{C4DEC27A-6C55-3F4C-9AFA-C3BBBD15023B}"/>
          </ac:cxnSpMkLst>
        </pc:cxnChg>
        <pc:cxnChg chg="add mod">
          <ac:chgData name="WINDRIDGE Philip" userId="a20730c1-1805-4191-9c68-6e52c8725e9f" providerId="ADAL" clId="{9C06326C-BEA5-9446-8B5D-EC8FD26AA146}" dt="2020-09-09T09:48:06.002" v="1071"/>
          <ac:cxnSpMkLst>
            <pc:docMk/>
            <pc:sldMk cId="3538941248" sldId="366"/>
            <ac:cxnSpMk id="61" creationId="{9737BDAF-B643-8749-ADD4-8972EF5ADA5B}"/>
          </ac:cxnSpMkLst>
        </pc:cxnChg>
        <pc:cxnChg chg="mod">
          <ac:chgData name="WINDRIDGE Philip" userId="a20730c1-1805-4191-9c68-6e52c8725e9f" providerId="ADAL" clId="{9C06326C-BEA5-9446-8B5D-EC8FD26AA146}" dt="2020-09-09T09:48:32.890" v="1074"/>
          <ac:cxnSpMkLst>
            <pc:docMk/>
            <pc:sldMk cId="3538941248" sldId="366"/>
            <ac:cxnSpMk id="69" creationId="{E2F9F502-2550-DC43-A71D-3A87BDF3C4A0}"/>
          </ac:cxnSpMkLst>
        </pc:cxnChg>
        <pc:cxnChg chg="mod">
          <ac:chgData name="WINDRIDGE Philip" userId="a20730c1-1805-4191-9c68-6e52c8725e9f" providerId="ADAL" clId="{9C06326C-BEA5-9446-8B5D-EC8FD26AA146}" dt="2020-09-09T09:48:32.890" v="1074"/>
          <ac:cxnSpMkLst>
            <pc:docMk/>
            <pc:sldMk cId="3538941248" sldId="366"/>
            <ac:cxnSpMk id="71" creationId="{BE379128-8364-C343-9190-64E092B2B737}"/>
          </ac:cxnSpMkLst>
        </pc:cxnChg>
        <pc:cxnChg chg="mod">
          <ac:chgData name="WINDRIDGE Philip" userId="a20730c1-1805-4191-9c68-6e52c8725e9f" providerId="ADAL" clId="{9C06326C-BEA5-9446-8B5D-EC8FD26AA146}" dt="2020-09-09T09:48:32.890" v="1074"/>
          <ac:cxnSpMkLst>
            <pc:docMk/>
            <pc:sldMk cId="3538941248" sldId="366"/>
            <ac:cxnSpMk id="72" creationId="{636D9D3B-1715-3E4B-A14E-CBF5B251493B}"/>
          </ac:cxnSpMkLst>
        </pc:cxnChg>
        <pc:cxnChg chg="mod">
          <ac:chgData name="WINDRIDGE Philip" userId="a20730c1-1805-4191-9c68-6e52c8725e9f" providerId="ADAL" clId="{9C06326C-BEA5-9446-8B5D-EC8FD26AA146}" dt="2020-09-09T09:48:32.890" v="1074"/>
          <ac:cxnSpMkLst>
            <pc:docMk/>
            <pc:sldMk cId="3538941248" sldId="366"/>
            <ac:cxnSpMk id="74" creationId="{5FC9DA00-722A-9940-988E-176868E895CF}"/>
          </ac:cxnSpMkLst>
        </pc:cxnChg>
        <pc:cxnChg chg="mod">
          <ac:chgData name="WINDRIDGE Philip" userId="a20730c1-1805-4191-9c68-6e52c8725e9f" providerId="ADAL" clId="{9C06326C-BEA5-9446-8B5D-EC8FD26AA146}" dt="2020-09-09T09:48:32.890" v="1074"/>
          <ac:cxnSpMkLst>
            <pc:docMk/>
            <pc:sldMk cId="3538941248" sldId="366"/>
            <ac:cxnSpMk id="75" creationId="{DBE8D9BC-2D62-F64A-90D2-FAD8EC28971B}"/>
          </ac:cxnSpMkLst>
        </pc:cxnChg>
        <pc:cxnChg chg="mod">
          <ac:chgData name="WINDRIDGE Philip" userId="a20730c1-1805-4191-9c68-6e52c8725e9f" providerId="ADAL" clId="{9C06326C-BEA5-9446-8B5D-EC8FD26AA146}" dt="2020-09-09T09:48:32.890" v="1074"/>
          <ac:cxnSpMkLst>
            <pc:docMk/>
            <pc:sldMk cId="3538941248" sldId="366"/>
            <ac:cxnSpMk id="76" creationId="{62DBAC4E-BBF0-4B41-92EF-B6869DB9F5CF}"/>
          </ac:cxnSpMkLst>
        </pc:cxnChg>
        <pc:cxnChg chg="mod">
          <ac:chgData name="WINDRIDGE Philip" userId="a20730c1-1805-4191-9c68-6e52c8725e9f" providerId="ADAL" clId="{9C06326C-BEA5-9446-8B5D-EC8FD26AA146}" dt="2020-09-09T09:48:32.890" v="1074"/>
          <ac:cxnSpMkLst>
            <pc:docMk/>
            <pc:sldMk cId="3538941248" sldId="366"/>
            <ac:cxnSpMk id="78" creationId="{FB2BCB01-3DF2-1448-AF97-308163808DE5}"/>
          </ac:cxnSpMkLst>
        </pc:cxnChg>
        <pc:cxnChg chg="mod">
          <ac:chgData name="WINDRIDGE Philip" userId="a20730c1-1805-4191-9c68-6e52c8725e9f" providerId="ADAL" clId="{9C06326C-BEA5-9446-8B5D-EC8FD26AA146}" dt="2020-09-09T09:48:32.890" v="1074"/>
          <ac:cxnSpMkLst>
            <pc:docMk/>
            <pc:sldMk cId="3538941248" sldId="366"/>
            <ac:cxnSpMk id="80" creationId="{5E84DB29-9151-FF45-889D-0B59BBABB97C}"/>
          </ac:cxnSpMkLst>
        </pc:cxnChg>
        <pc:cxnChg chg="mod">
          <ac:chgData name="WINDRIDGE Philip" userId="a20730c1-1805-4191-9c68-6e52c8725e9f" providerId="ADAL" clId="{9C06326C-BEA5-9446-8B5D-EC8FD26AA146}" dt="2020-09-09T09:48:32.890" v="1074"/>
          <ac:cxnSpMkLst>
            <pc:docMk/>
            <pc:sldMk cId="3538941248" sldId="366"/>
            <ac:cxnSpMk id="90" creationId="{0620F089-FAB0-3048-8A58-49EFD610DDD6}"/>
          </ac:cxnSpMkLst>
        </pc:cxnChg>
        <pc:cxnChg chg="mod">
          <ac:chgData name="WINDRIDGE Philip" userId="a20730c1-1805-4191-9c68-6e52c8725e9f" providerId="ADAL" clId="{9C06326C-BEA5-9446-8B5D-EC8FD26AA146}" dt="2020-09-09T09:48:32.890" v="1074"/>
          <ac:cxnSpMkLst>
            <pc:docMk/>
            <pc:sldMk cId="3538941248" sldId="366"/>
            <ac:cxnSpMk id="91" creationId="{68BC2917-DE28-A647-91E8-638A45F2D25D}"/>
          </ac:cxnSpMkLst>
        </pc:cxnChg>
        <pc:cxnChg chg="mod">
          <ac:chgData name="WINDRIDGE Philip" userId="a20730c1-1805-4191-9c68-6e52c8725e9f" providerId="ADAL" clId="{9C06326C-BEA5-9446-8B5D-EC8FD26AA146}" dt="2020-09-09T09:48:32.890" v="1074"/>
          <ac:cxnSpMkLst>
            <pc:docMk/>
            <pc:sldMk cId="3538941248" sldId="366"/>
            <ac:cxnSpMk id="92" creationId="{97076F4F-CC5A-5F4A-8D8A-8D8ADBAB0F08}"/>
          </ac:cxnSpMkLst>
        </pc:cxnChg>
        <pc:cxnChg chg="mod">
          <ac:chgData name="WINDRIDGE Philip" userId="a20730c1-1805-4191-9c68-6e52c8725e9f" providerId="ADAL" clId="{9C06326C-BEA5-9446-8B5D-EC8FD26AA146}" dt="2020-09-09T09:48:32.890" v="1074"/>
          <ac:cxnSpMkLst>
            <pc:docMk/>
            <pc:sldMk cId="3538941248" sldId="366"/>
            <ac:cxnSpMk id="94" creationId="{E96862A0-F6C6-694C-A1E4-9E0FC9296B98}"/>
          </ac:cxnSpMkLst>
        </pc:cxnChg>
        <pc:cxnChg chg="mod">
          <ac:chgData name="WINDRIDGE Philip" userId="a20730c1-1805-4191-9c68-6e52c8725e9f" providerId="ADAL" clId="{9C06326C-BEA5-9446-8B5D-EC8FD26AA146}" dt="2020-09-09T09:48:32.890" v="1074"/>
          <ac:cxnSpMkLst>
            <pc:docMk/>
            <pc:sldMk cId="3538941248" sldId="366"/>
            <ac:cxnSpMk id="96" creationId="{304C0934-A5C6-1141-812D-1565D634F433}"/>
          </ac:cxnSpMkLst>
        </pc:cxnChg>
        <pc:cxnChg chg="mod">
          <ac:chgData name="WINDRIDGE Philip" userId="a20730c1-1805-4191-9c68-6e52c8725e9f" providerId="ADAL" clId="{9C06326C-BEA5-9446-8B5D-EC8FD26AA146}" dt="2020-09-09T09:48:32.890" v="1074"/>
          <ac:cxnSpMkLst>
            <pc:docMk/>
            <pc:sldMk cId="3538941248" sldId="366"/>
            <ac:cxnSpMk id="97" creationId="{B83137B0-9E3E-B742-AC2E-167307AECF70}"/>
          </ac:cxnSpMkLst>
        </pc:cxnChg>
        <pc:cxnChg chg="mod">
          <ac:chgData name="WINDRIDGE Philip" userId="a20730c1-1805-4191-9c68-6e52c8725e9f" providerId="ADAL" clId="{9C06326C-BEA5-9446-8B5D-EC8FD26AA146}" dt="2020-09-09T09:48:32.890" v="1074"/>
          <ac:cxnSpMkLst>
            <pc:docMk/>
            <pc:sldMk cId="3538941248" sldId="366"/>
            <ac:cxnSpMk id="99" creationId="{F68262AE-FF7C-A644-83E9-398CAF483ED1}"/>
          </ac:cxnSpMkLst>
        </pc:cxnChg>
        <pc:cxnChg chg="mod">
          <ac:chgData name="WINDRIDGE Philip" userId="a20730c1-1805-4191-9c68-6e52c8725e9f" providerId="ADAL" clId="{9C06326C-BEA5-9446-8B5D-EC8FD26AA146}" dt="2020-09-09T09:48:32.890" v="1074"/>
          <ac:cxnSpMkLst>
            <pc:docMk/>
            <pc:sldMk cId="3538941248" sldId="366"/>
            <ac:cxnSpMk id="101" creationId="{AB1A634B-8C11-5242-9EB9-611B4BE87985}"/>
          </ac:cxnSpMkLst>
        </pc:cxnChg>
        <pc:cxnChg chg="mod">
          <ac:chgData name="WINDRIDGE Philip" userId="a20730c1-1805-4191-9c68-6e52c8725e9f" providerId="ADAL" clId="{9C06326C-BEA5-9446-8B5D-EC8FD26AA146}" dt="2020-09-09T09:48:32.890" v="1074"/>
          <ac:cxnSpMkLst>
            <pc:docMk/>
            <pc:sldMk cId="3538941248" sldId="366"/>
            <ac:cxnSpMk id="103" creationId="{8A1D4C58-362D-8646-AA6E-5ADB627FBB34}"/>
          </ac:cxnSpMkLst>
        </pc:cxnChg>
        <pc:cxnChg chg="mod">
          <ac:chgData name="WINDRIDGE Philip" userId="a20730c1-1805-4191-9c68-6e52c8725e9f" providerId="ADAL" clId="{9C06326C-BEA5-9446-8B5D-EC8FD26AA146}" dt="2020-09-09T09:48:32.890" v="1074"/>
          <ac:cxnSpMkLst>
            <pc:docMk/>
            <pc:sldMk cId="3538941248" sldId="366"/>
            <ac:cxnSpMk id="104" creationId="{B8CEBCF2-463E-EF42-BABB-60586551FE6A}"/>
          </ac:cxnSpMkLst>
        </pc:cxnChg>
        <pc:cxnChg chg="mod">
          <ac:chgData name="WINDRIDGE Philip" userId="a20730c1-1805-4191-9c68-6e52c8725e9f" providerId="ADAL" clId="{9C06326C-BEA5-9446-8B5D-EC8FD26AA146}" dt="2020-09-09T09:48:32.890" v="1074"/>
          <ac:cxnSpMkLst>
            <pc:docMk/>
            <pc:sldMk cId="3538941248" sldId="366"/>
            <ac:cxnSpMk id="105" creationId="{D59A98FF-D7FA-F54A-96A0-B94B8888A78D}"/>
          </ac:cxnSpMkLst>
        </pc:cxnChg>
        <pc:cxnChg chg="mod">
          <ac:chgData name="WINDRIDGE Philip" userId="a20730c1-1805-4191-9c68-6e52c8725e9f" providerId="ADAL" clId="{9C06326C-BEA5-9446-8B5D-EC8FD26AA146}" dt="2020-09-09T09:48:32.890" v="1074"/>
          <ac:cxnSpMkLst>
            <pc:docMk/>
            <pc:sldMk cId="3538941248" sldId="366"/>
            <ac:cxnSpMk id="106" creationId="{1B77580A-714E-6A47-A5A4-DCC8AC120C10}"/>
          </ac:cxnSpMkLst>
        </pc:cxnChg>
        <pc:cxnChg chg="mod">
          <ac:chgData name="WINDRIDGE Philip" userId="a20730c1-1805-4191-9c68-6e52c8725e9f" providerId="ADAL" clId="{9C06326C-BEA5-9446-8B5D-EC8FD26AA146}" dt="2020-09-09T09:48:32.890" v="1074"/>
          <ac:cxnSpMkLst>
            <pc:docMk/>
            <pc:sldMk cId="3538941248" sldId="366"/>
            <ac:cxnSpMk id="107" creationId="{5E68E5B1-2B3A-EC4B-8503-B9DE1565C0AE}"/>
          </ac:cxnSpMkLst>
        </pc:cxnChg>
        <pc:cxnChg chg="mod">
          <ac:chgData name="WINDRIDGE Philip" userId="a20730c1-1805-4191-9c68-6e52c8725e9f" providerId="ADAL" clId="{9C06326C-BEA5-9446-8B5D-EC8FD26AA146}" dt="2020-09-09T09:48:32.890" v="1074"/>
          <ac:cxnSpMkLst>
            <pc:docMk/>
            <pc:sldMk cId="3538941248" sldId="366"/>
            <ac:cxnSpMk id="108" creationId="{C794981F-C8AE-C343-8BE4-3EDEF326F064}"/>
          </ac:cxnSpMkLst>
        </pc:cxnChg>
      </pc:sldChg>
      <pc:sldChg chg="addSp delSp modSp add mod">
        <pc:chgData name="WINDRIDGE Philip" userId="a20730c1-1805-4191-9c68-6e52c8725e9f" providerId="ADAL" clId="{9C06326C-BEA5-9446-8B5D-EC8FD26AA146}" dt="2020-09-09T14:51:33.989" v="2924" actId="20577"/>
        <pc:sldMkLst>
          <pc:docMk/>
          <pc:sldMk cId="2214729425" sldId="367"/>
        </pc:sldMkLst>
        <pc:spChg chg="mod">
          <ac:chgData name="WINDRIDGE Philip" userId="a20730c1-1805-4191-9c68-6e52c8725e9f" providerId="ADAL" clId="{9C06326C-BEA5-9446-8B5D-EC8FD26AA146}" dt="2020-09-07T15:16:58.611" v="32"/>
          <ac:spMkLst>
            <pc:docMk/>
            <pc:sldMk cId="2214729425" sldId="367"/>
            <ac:spMk id="3" creationId="{BBAEA9A4-B5A5-EF4D-B6D0-CC636B8D523A}"/>
          </ac:spMkLst>
        </pc:spChg>
        <pc:spChg chg="mod">
          <ac:chgData name="WINDRIDGE Philip" userId="a20730c1-1805-4191-9c68-6e52c8725e9f" providerId="ADAL" clId="{9C06326C-BEA5-9446-8B5D-EC8FD26AA146}" dt="2020-09-07T15:16:58.611" v="32"/>
          <ac:spMkLst>
            <pc:docMk/>
            <pc:sldMk cId="2214729425" sldId="367"/>
            <ac:spMk id="4" creationId="{852429A0-B9C9-BC42-A7ED-359C304D9CB3}"/>
          </ac:spMkLst>
        </pc:spChg>
        <pc:spChg chg="mod">
          <ac:chgData name="WINDRIDGE Philip" userId="a20730c1-1805-4191-9c68-6e52c8725e9f" providerId="ADAL" clId="{9C06326C-BEA5-9446-8B5D-EC8FD26AA146}" dt="2020-09-09T09:51:21.401" v="1083" actId="692"/>
          <ac:spMkLst>
            <pc:docMk/>
            <pc:sldMk cId="2214729425" sldId="367"/>
            <ac:spMk id="13" creationId="{FA3DC235-CE0B-0747-A120-914E7C6BB317}"/>
          </ac:spMkLst>
        </pc:spChg>
        <pc:spChg chg="mod">
          <ac:chgData name="WINDRIDGE Philip" userId="a20730c1-1805-4191-9c68-6e52c8725e9f" providerId="ADAL" clId="{9C06326C-BEA5-9446-8B5D-EC8FD26AA146}" dt="2020-09-09T09:51:21.401" v="1083" actId="692"/>
          <ac:spMkLst>
            <pc:docMk/>
            <pc:sldMk cId="2214729425" sldId="367"/>
            <ac:spMk id="14" creationId="{D8353168-7836-2446-8E0C-899161FD6A69}"/>
          </ac:spMkLst>
        </pc:spChg>
        <pc:spChg chg="mod">
          <ac:chgData name="WINDRIDGE Philip" userId="a20730c1-1805-4191-9c68-6e52c8725e9f" providerId="ADAL" clId="{9C06326C-BEA5-9446-8B5D-EC8FD26AA146}" dt="2020-09-09T09:51:21.401" v="1083" actId="692"/>
          <ac:spMkLst>
            <pc:docMk/>
            <pc:sldMk cId="2214729425" sldId="367"/>
            <ac:spMk id="15" creationId="{1D3461F5-AB58-E84E-AE4F-60417FC86949}"/>
          </ac:spMkLst>
        </pc:spChg>
        <pc:spChg chg="mod">
          <ac:chgData name="WINDRIDGE Philip" userId="a20730c1-1805-4191-9c68-6e52c8725e9f" providerId="ADAL" clId="{9C06326C-BEA5-9446-8B5D-EC8FD26AA146}" dt="2020-09-09T09:50:58.507" v="1081" actId="692"/>
          <ac:spMkLst>
            <pc:docMk/>
            <pc:sldMk cId="2214729425" sldId="367"/>
            <ac:spMk id="41" creationId="{07CCDA4A-A75C-BC4E-BEC1-7144B8CDEB31}"/>
          </ac:spMkLst>
        </pc:spChg>
        <pc:spChg chg="del mod">
          <ac:chgData name="WINDRIDGE Philip" userId="a20730c1-1805-4191-9c68-6e52c8725e9f" providerId="ADAL" clId="{9C06326C-BEA5-9446-8B5D-EC8FD26AA146}" dt="2020-09-09T10:54:15.789" v="1402" actId="478"/>
          <ac:spMkLst>
            <pc:docMk/>
            <pc:sldMk cId="2214729425" sldId="367"/>
            <ac:spMk id="48" creationId="{33440155-2F66-1342-BF13-6BB2A16FC328}"/>
          </ac:spMkLst>
        </pc:spChg>
        <pc:spChg chg="mod">
          <ac:chgData name="WINDRIDGE Philip" userId="a20730c1-1805-4191-9c68-6e52c8725e9f" providerId="ADAL" clId="{9C06326C-BEA5-9446-8B5D-EC8FD26AA146}" dt="2020-09-09T14:51:33.989" v="2924" actId="20577"/>
          <ac:spMkLst>
            <pc:docMk/>
            <pc:sldMk cId="2214729425" sldId="367"/>
            <ac:spMk id="61" creationId="{1CE5DCCD-1BF2-FB43-B564-55E8A53574C3}"/>
          </ac:spMkLst>
        </pc:spChg>
        <pc:spChg chg="mod">
          <ac:chgData name="WINDRIDGE Philip" userId="a20730c1-1805-4191-9c68-6e52c8725e9f" providerId="ADAL" clId="{9C06326C-BEA5-9446-8B5D-EC8FD26AA146}" dt="2020-09-09T09:49:05.018" v="1076" actId="14100"/>
          <ac:spMkLst>
            <pc:docMk/>
            <pc:sldMk cId="2214729425" sldId="367"/>
            <ac:spMk id="62" creationId="{28B3FA30-CB44-904D-964A-ED2F2DE60826}"/>
          </ac:spMkLst>
        </pc:spChg>
        <pc:spChg chg="mod">
          <ac:chgData name="WINDRIDGE Philip" userId="a20730c1-1805-4191-9c68-6e52c8725e9f" providerId="ADAL" clId="{9C06326C-BEA5-9446-8B5D-EC8FD26AA146}" dt="2020-09-09T09:51:29.923" v="1084"/>
          <ac:spMkLst>
            <pc:docMk/>
            <pc:sldMk cId="2214729425" sldId="367"/>
            <ac:spMk id="64" creationId="{E6811F02-8830-834E-9950-2EDBDE8A6363}"/>
          </ac:spMkLst>
        </pc:spChg>
        <pc:spChg chg="mod">
          <ac:chgData name="WINDRIDGE Philip" userId="a20730c1-1805-4191-9c68-6e52c8725e9f" providerId="ADAL" clId="{9C06326C-BEA5-9446-8B5D-EC8FD26AA146}" dt="2020-09-09T09:51:29.923" v="1084"/>
          <ac:spMkLst>
            <pc:docMk/>
            <pc:sldMk cId="2214729425" sldId="367"/>
            <ac:spMk id="68" creationId="{D3032004-AEAD-F842-8977-C278D1B95A0C}"/>
          </ac:spMkLst>
        </pc:spChg>
        <pc:spChg chg="mod">
          <ac:chgData name="WINDRIDGE Philip" userId="a20730c1-1805-4191-9c68-6e52c8725e9f" providerId="ADAL" clId="{9C06326C-BEA5-9446-8B5D-EC8FD26AA146}" dt="2020-09-09T09:51:29.923" v="1084"/>
          <ac:spMkLst>
            <pc:docMk/>
            <pc:sldMk cId="2214729425" sldId="367"/>
            <ac:spMk id="71" creationId="{01722EBF-EE19-A847-8CEE-EA331176B76D}"/>
          </ac:spMkLst>
        </pc:spChg>
        <pc:spChg chg="mod">
          <ac:chgData name="WINDRIDGE Philip" userId="a20730c1-1805-4191-9c68-6e52c8725e9f" providerId="ADAL" clId="{9C06326C-BEA5-9446-8B5D-EC8FD26AA146}" dt="2020-09-09T09:51:29.923" v="1084"/>
          <ac:spMkLst>
            <pc:docMk/>
            <pc:sldMk cId="2214729425" sldId="367"/>
            <ac:spMk id="75" creationId="{6C0D5287-0296-4340-9792-E95C90AD1728}"/>
          </ac:spMkLst>
        </pc:spChg>
        <pc:spChg chg="mod">
          <ac:chgData name="WINDRIDGE Philip" userId="a20730c1-1805-4191-9c68-6e52c8725e9f" providerId="ADAL" clId="{9C06326C-BEA5-9446-8B5D-EC8FD26AA146}" dt="2020-09-09T09:51:29.923" v="1084"/>
          <ac:spMkLst>
            <pc:docMk/>
            <pc:sldMk cId="2214729425" sldId="367"/>
            <ac:spMk id="77" creationId="{4D0F98F8-2E27-F044-AADF-B9E5733848FD}"/>
          </ac:spMkLst>
        </pc:spChg>
        <pc:spChg chg="mod">
          <ac:chgData name="WINDRIDGE Philip" userId="a20730c1-1805-4191-9c68-6e52c8725e9f" providerId="ADAL" clId="{9C06326C-BEA5-9446-8B5D-EC8FD26AA146}" dt="2020-09-09T09:51:29.923" v="1084"/>
          <ac:spMkLst>
            <pc:docMk/>
            <pc:sldMk cId="2214729425" sldId="367"/>
            <ac:spMk id="89" creationId="{632B19EB-25C9-BD48-B0B3-24C2B4189EAC}"/>
          </ac:spMkLst>
        </pc:spChg>
        <pc:spChg chg="mod">
          <ac:chgData name="WINDRIDGE Philip" userId="a20730c1-1805-4191-9c68-6e52c8725e9f" providerId="ADAL" clId="{9C06326C-BEA5-9446-8B5D-EC8FD26AA146}" dt="2020-09-09T09:51:29.923" v="1084"/>
          <ac:spMkLst>
            <pc:docMk/>
            <pc:sldMk cId="2214729425" sldId="367"/>
            <ac:spMk id="91" creationId="{E9BD8931-E296-754C-BA12-6CEB1A98EB4C}"/>
          </ac:spMkLst>
        </pc:spChg>
        <pc:spChg chg="mod">
          <ac:chgData name="WINDRIDGE Philip" userId="a20730c1-1805-4191-9c68-6e52c8725e9f" providerId="ADAL" clId="{9C06326C-BEA5-9446-8B5D-EC8FD26AA146}" dt="2020-09-09T09:51:29.923" v="1084"/>
          <ac:spMkLst>
            <pc:docMk/>
            <pc:sldMk cId="2214729425" sldId="367"/>
            <ac:spMk id="93" creationId="{1F3B66F8-5F9B-6E41-9BF9-00BC79D34878}"/>
          </ac:spMkLst>
        </pc:spChg>
        <pc:spChg chg="add mod">
          <ac:chgData name="WINDRIDGE Philip" userId="a20730c1-1805-4191-9c68-6e52c8725e9f" providerId="ADAL" clId="{9C06326C-BEA5-9446-8B5D-EC8FD26AA146}" dt="2020-09-09T10:54:16.758" v="1403"/>
          <ac:spMkLst>
            <pc:docMk/>
            <pc:sldMk cId="2214729425" sldId="367"/>
            <ac:spMk id="100" creationId="{A1DADCB8-FBB2-BF46-8AF5-FCDB3B1A7DF7}"/>
          </ac:spMkLst>
        </pc:spChg>
        <pc:spChg chg="add mod">
          <ac:chgData name="WINDRIDGE Philip" userId="a20730c1-1805-4191-9c68-6e52c8725e9f" providerId="ADAL" clId="{9C06326C-BEA5-9446-8B5D-EC8FD26AA146}" dt="2020-09-09T11:43:59.273" v="1762" actId="1076"/>
          <ac:spMkLst>
            <pc:docMk/>
            <pc:sldMk cId="2214729425" sldId="367"/>
            <ac:spMk id="101" creationId="{D4F24FCF-DEAE-CC48-9EB7-CD4EEE715CEB}"/>
          </ac:spMkLst>
        </pc:spChg>
        <pc:spChg chg="add mod">
          <ac:chgData name="WINDRIDGE Philip" userId="a20730c1-1805-4191-9c68-6e52c8725e9f" providerId="ADAL" clId="{9C06326C-BEA5-9446-8B5D-EC8FD26AA146}" dt="2020-09-09T11:42:44.944" v="1727" actId="14100"/>
          <ac:spMkLst>
            <pc:docMk/>
            <pc:sldMk cId="2214729425" sldId="367"/>
            <ac:spMk id="103" creationId="{C00FF554-84EA-3D4B-96D5-B2D81830B694}"/>
          </ac:spMkLst>
        </pc:spChg>
        <pc:spChg chg="add mod">
          <ac:chgData name="WINDRIDGE Philip" userId="a20730c1-1805-4191-9c68-6e52c8725e9f" providerId="ADAL" clId="{9C06326C-BEA5-9446-8B5D-EC8FD26AA146}" dt="2020-09-09T11:44:26.781" v="1766" actId="14100"/>
          <ac:spMkLst>
            <pc:docMk/>
            <pc:sldMk cId="2214729425" sldId="367"/>
            <ac:spMk id="105" creationId="{1EC2D015-5D69-2F49-9AA2-0D5186870E04}"/>
          </ac:spMkLst>
        </pc:spChg>
        <pc:spChg chg="add mod">
          <ac:chgData name="WINDRIDGE Philip" userId="a20730c1-1805-4191-9c68-6e52c8725e9f" providerId="ADAL" clId="{9C06326C-BEA5-9446-8B5D-EC8FD26AA146}" dt="2020-09-09T11:44:57.008" v="1790" actId="1076"/>
          <ac:spMkLst>
            <pc:docMk/>
            <pc:sldMk cId="2214729425" sldId="367"/>
            <ac:spMk id="106" creationId="{7121DA89-5712-2040-828C-C7B304F5F1A7}"/>
          </ac:spMkLst>
        </pc:spChg>
        <pc:spChg chg="add mod">
          <ac:chgData name="WINDRIDGE Philip" userId="a20730c1-1805-4191-9c68-6e52c8725e9f" providerId="ADAL" clId="{9C06326C-BEA5-9446-8B5D-EC8FD26AA146}" dt="2020-09-09T12:41:45.187" v="1908" actId="1076"/>
          <ac:spMkLst>
            <pc:docMk/>
            <pc:sldMk cId="2214729425" sldId="367"/>
            <ac:spMk id="107" creationId="{A928F37C-775B-1F47-83F2-3FC99482D3D1}"/>
          </ac:spMkLst>
        </pc:spChg>
        <pc:grpChg chg="del">
          <ac:chgData name="WINDRIDGE Philip" userId="a20730c1-1805-4191-9c68-6e52c8725e9f" providerId="ADAL" clId="{9C06326C-BEA5-9446-8B5D-EC8FD26AA146}" dt="2020-09-09T09:51:14.001" v="1082" actId="478"/>
          <ac:grpSpMkLst>
            <pc:docMk/>
            <pc:sldMk cId="2214729425" sldId="367"/>
            <ac:grpSpMk id="5" creationId="{176F53D5-7141-5140-A389-85927957C29D}"/>
          </ac:grpSpMkLst>
        </pc:grpChg>
        <pc:grpChg chg="add mod">
          <ac:chgData name="WINDRIDGE Philip" userId="a20730c1-1805-4191-9c68-6e52c8725e9f" providerId="ADAL" clId="{9C06326C-BEA5-9446-8B5D-EC8FD26AA146}" dt="2020-09-09T09:51:29.923" v="1084"/>
          <ac:grpSpMkLst>
            <pc:docMk/>
            <pc:sldMk cId="2214729425" sldId="367"/>
            <ac:grpSpMk id="50" creationId="{A1F5FB64-EF6E-014D-B8BB-8FE7D2804157}"/>
          </ac:grpSpMkLst>
        </pc:grpChg>
        <pc:picChg chg="mod">
          <ac:chgData name="WINDRIDGE Philip" userId="a20730c1-1805-4191-9c68-6e52c8725e9f" providerId="ADAL" clId="{9C06326C-BEA5-9446-8B5D-EC8FD26AA146}" dt="2020-09-09T09:51:29.923" v="1084"/>
          <ac:picMkLst>
            <pc:docMk/>
            <pc:sldMk cId="2214729425" sldId="367"/>
            <ac:picMk id="59" creationId="{8190A3EF-B1FB-714D-BFB4-8C7662C53A4C}"/>
          </ac:picMkLst>
        </pc:picChg>
        <pc:cxnChg chg="mod">
          <ac:chgData name="WINDRIDGE Philip" userId="a20730c1-1805-4191-9c68-6e52c8725e9f" providerId="ADAL" clId="{9C06326C-BEA5-9446-8B5D-EC8FD26AA146}" dt="2020-09-09T09:51:29.923" v="1084"/>
          <ac:cxnSpMkLst>
            <pc:docMk/>
            <pc:sldMk cId="2214729425" sldId="367"/>
            <ac:cxnSpMk id="58" creationId="{2C9AF350-DB46-084B-AC8B-946C53C2405E}"/>
          </ac:cxnSpMkLst>
        </pc:cxnChg>
        <pc:cxnChg chg="mod">
          <ac:chgData name="WINDRIDGE Philip" userId="a20730c1-1805-4191-9c68-6e52c8725e9f" providerId="ADAL" clId="{9C06326C-BEA5-9446-8B5D-EC8FD26AA146}" dt="2020-09-09T09:51:29.923" v="1084"/>
          <ac:cxnSpMkLst>
            <pc:docMk/>
            <pc:sldMk cId="2214729425" sldId="367"/>
            <ac:cxnSpMk id="60" creationId="{27606FCA-C1F2-A84D-A90A-2944ADF01848}"/>
          </ac:cxnSpMkLst>
        </pc:cxnChg>
        <pc:cxnChg chg="mod">
          <ac:chgData name="WINDRIDGE Philip" userId="a20730c1-1805-4191-9c68-6e52c8725e9f" providerId="ADAL" clId="{9C06326C-BEA5-9446-8B5D-EC8FD26AA146}" dt="2020-09-09T09:51:29.923" v="1084"/>
          <ac:cxnSpMkLst>
            <pc:docMk/>
            <pc:sldMk cId="2214729425" sldId="367"/>
            <ac:cxnSpMk id="63" creationId="{609A50CA-0B53-9B48-B69F-ACC4F8FF2BA5}"/>
          </ac:cxnSpMkLst>
        </pc:cxnChg>
        <pc:cxnChg chg="mod">
          <ac:chgData name="WINDRIDGE Philip" userId="a20730c1-1805-4191-9c68-6e52c8725e9f" providerId="ADAL" clId="{9C06326C-BEA5-9446-8B5D-EC8FD26AA146}" dt="2020-09-09T09:51:29.923" v="1084"/>
          <ac:cxnSpMkLst>
            <pc:docMk/>
            <pc:sldMk cId="2214729425" sldId="367"/>
            <ac:cxnSpMk id="65" creationId="{2A013222-C5C3-6A4E-90B3-443F55862E56}"/>
          </ac:cxnSpMkLst>
        </pc:cxnChg>
        <pc:cxnChg chg="mod">
          <ac:chgData name="WINDRIDGE Philip" userId="a20730c1-1805-4191-9c68-6e52c8725e9f" providerId="ADAL" clId="{9C06326C-BEA5-9446-8B5D-EC8FD26AA146}" dt="2020-09-09T09:51:29.923" v="1084"/>
          <ac:cxnSpMkLst>
            <pc:docMk/>
            <pc:sldMk cId="2214729425" sldId="367"/>
            <ac:cxnSpMk id="66" creationId="{649E4C94-8649-4B47-B6DE-6CA9D65008F8}"/>
          </ac:cxnSpMkLst>
        </pc:cxnChg>
        <pc:cxnChg chg="mod">
          <ac:chgData name="WINDRIDGE Philip" userId="a20730c1-1805-4191-9c68-6e52c8725e9f" providerId="ADAL" clId="{9C06326C-BEA5-9446-8B5D-EC8FD26AA146}" dt="2020-09-09T09:51:29.923" v="1084"/>
          <ac:cxnSpMkLst>
            <pc:docMk/>
            <pc:sldMk cId="2214729425" sldId="367"/>
            <ac:cxnSpMk id="67" creationId="{118D11C8-B1D1-1749-9831-5FCB3F7B7BBB}"/>
          </ac:cxnSpMkLst>
        </pc:cxnChg>
        <pc:cxnChg chg="mod">
          <ac:chgData name="WINDRIDGE Philip" userId="a20730c1-1805-4191-9c68-6e52c8725e9f" providerId="ADAL" clId="{9C06326C-BEA5-9446-8B5D-EC8FD26AA146}" dt="2020-09-09T09:51:29.923" v="1084"/>
          <ac:cxnSpMkLst>
            <pc:docMk/>
            <pc:sldMk cId="2214729425" sldId="367"/>
            <ac:cxnSpMk id="69" creationId="{6F8FF703-3DB4-D24D-8F48-680F2DEC83B3}"/>
          </ac:cxnSpMkLst>
        </pc:cxnChg>
        <pc:cxnChg chg="mod">
          <ac:chgData name="WINDRIDGE Philip" userId="a20730c1-1805-4191-9c68-6e52c8725e9f" providerId="ADAL" clId="{9C06326C-BEA5-9446-8B5D-EC8FD26AA146}" dt="2020-09-09T09:51:29.923" v="1084"/>
          <ac:cxnSpMkLst>
            <pc:docMk/>
            <pc:sldMk cId="2214729425" sldId="367"/>
            <ac:cxnSpMk id="70" creationId="{2C8808C5-51F1-E54F-87F8-FE7271DD9E80}"/>
          </ac:cxnSpMkLst>
        </pc:cxnChg>
        <pc:cxnChg chg="mod">
          <ac:chgData name="WINDRIDGE Philip" userId="a20730c1-1805-4191-9c68-6e52c8725e9f" providerId="ADAL" clId="{9C06326C-BEA5-9446-8B5D-EC8FD26AA146}" dt="2020-09-09T09:51:29.923" v="1084"/>
          <ac:cxnSpMkLst>
            <pc:docMk/>
            <pc:sldMk cId="2214729425" sldId="367"/>
            <ac:cxnSpMk id="72" creationId="{20B19C10-7E63-924C-9445-E912D050D492}"/>
          </ac:cxnSpMkLst>
        </pc:cxnChg>
        <pc:cxnChg chg="mod">
          <ac:chgData name="WINDRIDGE Philip" userId="a20730c1-1805-4191-9c68-6e52c8725e9f" providerId="ADAL" clId="{9C06326C-BEA5-9446-8B5D-EC8FD26AA146}" dt="2020-09-09T09:51:29.923" v="1084"/>
          <ac:cxnSpMkLst>
            <pc:docMk/>
            <pc:sldMk cId="2214729425" sldId="367"/>
            <ac:cxnSpMk id="73" creationId="{7375CBA6-498E-8541-95AD-AB85D0E66571}"/>
          </ac:cxnSpMkLst>
        </pc:cxnChg>
        <pc:cxnChg chg="mod">
          <ac:chgData name="WINDRIDGE Philip" userId="a20730c1-1805-4191-9c68-6e52c8725e9f" providerId="ADAL" clId="{9C06326C-BEA5-9446-8B5D-EC8FD26AA146}" dt="2020-09-09T09:51:29.923" v="1084"/>
          <ac:cxnSpMkLst>
            <pc:docMk/>
            <pc:sldMk cId="2214729425" sldId="367"/>
            <ac:cxnSpMk id="74" creationId="{DFEAE9D9-F784-7F42-95E6-8DD7F0593669}"/>
          </ac:cxnSpMkLst>
        </pc:cxnChg>
        <pc:cxnChg chg="mod">
          <ac:chgData name="WINDRIDGE Philip" userId="a20730c1-1805-4191-9c68-6e52c8725e9f" providerId="ADAL" clId="{9C06326C-BEA5-9446-8B5D-EC8FD26AA146}" dt="2020-09-09T09:51:29.923" v="1084"/>
          <ac:cxnSpMkLst>
            <pc:docMk/>
            <pc:sldMk cId="2214729425" sldId="367"/>
            <ac:cxnSpMk id="76" creationId="{248C0F4B-2181-C24C-9D0E-16EC645CB1C4}"/>
          </ac:cxnSpMkLst>
        </pc:cxnChg>
        <pc:cxnChg chg="mod">
          <ac:chgData name="WINDRIDGE Philip" userId="a20730c1-1805-4191-9c68-6e52c8725e9f" providerId="ADAL" clId="{9C06326C-BEA5-9446-8B5D-EC8FD26AA146}" dt="2020-09-09T09:51:29.923" v="1084"/>
          <ac:cxnSpMkLst>
            <pc:docMk/>
            <pc:sldMk cId="2214729425" sldId="367"/>
            <ac:cxnSpMk id="78" creationId="{D2605FFD-74DB-3348-B594-060D54B8D8FC}"/>
          </ac:cxnSpMkLst>
        </pc:cxnChg>
        <pc:cxnChg chg="mod">
          <ac:chgData name="WINDRIDGE Philip" userId="a20730c1-1805-4191-9c68-6e52c8725e9f" providerId="ADAL" clId="{9C06326C-BEA5-9446-8B5D-EC8FD26AA146}" dt="2020-09-09T09:51:29.923" v="1084"/>
          <ac:cxnSpMkLst>
            <pc:docMk/>
            <pc:sldMk cId="2214729425" sldId="367"/>
            <ac:cxnSpMk id="80" creationId="{6B1F9191-C4B9-0F4D-926F-2B9DB0B13A0B}"/>
          </ac:cxnSpMkLst>
        </pc:cxnChg>
        <pc:cxnChg chg="mod">
          <ac:chgData name="WINDRIDGE Philip" userId="a20730c1-1805-4191-9c68-6e52c8725e9f" providerId="ADAL" clId="{9C06326C-BEA5-9446-8B5D-EC8FD26AA146}" dt="2020-09-09T09:51:29.923" v="1084"/>
          <ac:cxnSpMkLst>
            <pc:docMk/>
            <pc:sldMk cId="2214729425" sldId="367"/>
            <ac:cxnSpMk id="90" creationId="{EFAB6703-75F9-2C40-B011-3574AB802EE7}"/>
          </ac:cxnSpMkLst>
        </pc:cxnChg>
        <pc:cxnChg chg="mod">
          <ac:chgData name="WINDRIDGE Philip" userId="a20730c1-1805-4191-9c68-6e52c8725e9f" providerId="ADAL" clId="{9C06326C-BEA5-9446-8B5D-EC8FD26AA146}" dt="2020-09-09T09:51:29.923" v="1084"/>
          <ac:cxnSpMkLst>
            <pc:docMk/>
            <pc:sldMk cId="2214729425" sldId="367"/>
            <ac:cxnSpMk id="92" creationId="{2DBEB033-7E9D-CA42-9B40-2D6C5DF3005D}"/>
          </ac:cxnSpMkLst>
        </pc:cxnChg>
        <pc:cxnChg chg="mod">
          <ac:chgData name="WINDRIDGE Philip" userId="a20730c1-1805-4191-9c68-6e52c8725e9f" providerId="ADAL" clId="{9C06326C-BEA5-9446-8B5D-EC8FD26AA146}" dt="2020-09-09T09:51:29.923" v="1084"/>
          <ac:cxnSpMkLst>
            <pc:docMk/>
            <pc:sldMk cId="2214729425" sldId="367"/>
            <ac:cxnSpMk id="94" creationId="{4027FD44-C096-B24C-9211-6F678158601D}"/>
          </ac:cxnSpMkLst>
        </pc:cxnChg>
        <pc:cxnChg chg="mod">
          <ac:chgData name="WINDRIDGE Philip" userId="a20730c1-1805-4191-9c68-6e52c8725e9f" providerId="ADAL" clId="{9C06326C-BEA5-9446-8B5D-EC8FD26AA146}" dt="2020-09-09T09:51:29.923" v="1084"/>
          <ac:cxnSpMkLst>
            <pc:docMk/>
            <pc:sldMk cId="2214729425" sldId="367"/>
            <ac:cxnSpMk id="95" creationId="{5E5954CA-1D1B-6F48-9091-86F9F98EBE85}"/>
          </ac:cxnSpMkLst>
        </pc:cxnChg>
        <pc:cxnChg chg="mod">
          <ac:chgData name="WINDRIDGE Philip" userId="a20730c1-1805-4191-9c68-6e52c8725e9f" providerId="ADAL" clId="{9C06326C-BEA5-9446-8B5D-EC8FD26AA146}" dt="2020-09-09T09:51:29.923" v="1084"/>
          <ac:cxnSpMkLst>
            <pc:docMk/>
            <pc:sldMk cId="2214729425" sldId="367"/>
            <ac:cxnSpMk id="96" creationId="{14F926D5-C93D-9F48-8C65-4E59E110E0D1}"/>
          </ac:cxnSpMkLst>
        </pc:cxnChg>
        <pc:cxnChg chg="mod">
          <ac:chgData name="WINDRIDGE Philip" userId="a20730c1-1805-4191-9c68-6e52c8725e9f" providerId="ADAL" clId="{9C06326C-BEA5-9446-8B5D-EC8FD26AA146}" dt="2020-09-09T09:51:29.923" v="1084"/>
          <ac:cxnSpMkLst>
            <pc:docMk/>
            <pc:sldMk cId="2214729425" sldId="367"/>
            <ac:cxnSpMk id="97" creationId="{21EB1414-FFC8-474E-AC07-8022FB41D4CA}"/>
          </ac:cxnSpMkLst>
        </pc:cxnChg>
        <pc:cxnChg chg="mod">
          <ac:chgData name="WINDRIDGE Philip" userId="a20730c1-1805-4191-9c68-6e52c8725e9f" providerId="ADAL" clId="{9C06326C-BEA5-9446-8B5D-EC8FD26AA146}" dt="2020-09-09T09:51:29.923" v="1084"/>
          <ac:cxnSpMkLst>
            <pc:docMk/>
            <pc:sldMk cId="2214729425" sldId="367"/>
            <ac:cxnSpMk id="98" creationId="{4D460ECC-1F86-DC49-8172-1171AA97DFE3}"/>
          </ac:cxnSpMkLst>
        </pc:cxnChg>
        <pc:cxnChg chg="mod">
          <ac:chgData name="WINDRIDGE Philip" userId="a20730c1-1805-4191-9c68-6e52c8725e9f" providerId="ADAL" clId="{9C06326C-BEA5-9446-8B5D-EC8FD26AA146}" dt="2020-09-09T09:51:29.923" v="1084"/>
          <ac:cxnSpMkLst>
            <pc:docMk/>
            <pc:sldMk cId="2214729425" sldId="367"/>
            <ac:cxnSpMk id="99" creationId="{47590E4E-E0FE-E145-847B-73110712A708}"/>
          </ac:cxnSpMkLst>
        </pc:cxnChg>
        <pc:cxnChg chg="add mod">
          <ac:chgData name="WINDRIDGE Philip" userId="a20730c1-1805-4191-9c68-6e52c8725e9f" providerId="ADAL" clId="{9C06326C-BEA5-9446-8B5D-EC8FD26AA146}" dt="2020-09-09T11:44:06.349" v="1763" actId="14100"/>
          <ac:cxnSpMkLst>
            <pc:docMk/>
            <pc:sldMk cId="2214729425" sldId="367"/>
            <ac:cxnSpMk id="102" creationId="{6803A29E-C5C1-DA4D-BCB9-BAA717417905}"/>
          </ac:cxnSpMkLst>
        </pc:cxnChg>
        <pc:cxnChg chg="add mod">
          <ac:chgData name="WINDRIDGE Philip" userId="a20730c1-1805-4191-9c68-6e52c8725e9f" providerId="ADAL" clId="{9C06326C-BEA5-9446-8B5D-EC8FD26AA146}" dt="2020-09-09T11:44:20.019" v="1765" actId="1076"/>
          <ac:cxnSpMkLst>
            <pc:docMk/>
            <pc:sldMk cId="2214729425" sldId="367"/>
            <ac:cxnSpMk id="104" creationId="{C213291D-53F2-EB4C-817B-672828B2847C}"/>
          </ac:cxnSpMkLst>
        </pc:cxnChg>
        <pc:cxnChg chg="add mod">
          <ac:chgData name="WINDRIDGE Philip" userId="a20730c1-1805-4191-9c68-6e52c8725e9f" providerId="ADAL" clId="{9C06326C-BEA5-9446-8B5D-EC8FD26AA146}" dt="2020-09-09T12:45:44.171" v="1991" actId="14100"/>
          <ac:cxnSpMkLst>
            <pc:docMk/>
            <pc:sldMk cId="2214729425" sldId="367"/>
            <ac:cxnSpMk id="108" creationId="{A730A616-3B70-1C40-A357-7CD6225E4ED0}"/>
          </ac:cxnSpMkLst>
        </pc:cxnChg>
      </pc:sldChg>
      <pc:sldChg chg="addSp delSp modSp add mod">
        <pc:chgData name="WINDRIDGE Philip" userId="a20730c1-1805-4191-9c68-6e52c8725e9f" providerId="ADAL" clId="{9C06326C-BEA5-9446-8B5D-EC8FD26AA146}" dt="2020-09-09T12:42:34.463" v="1912" actId="14100"/>
        <pc:sldMkLst>
          <pc:docMk/>
          <pc:sldMk cId="2021265371" sldId="368"/>
        </pc:sldMkLst>
        <pc:spChg chg="mod">
          <ac:chgData name="WINDRIDGE Philip" userId="a20730c1-1805-4191-9c68-6e52c8725e9f" providerId="ADAL" clId="{9C06326C-BEA5-9446-8B5D-EC8FD26AA146}" dt="2020-09-07T15:16:58.611" v="32"/>
          <ac:spMkLst>
            <pc:docMk/>
            <pc:sldMk cId="2021265371" sldId="368"/>
            <ac:spMk id="3" creationId="{BBAEA9A4-B5A5-EF4D-B6D0-CC636B8D523A}"/>
          </ac:spMkLst>
        </pc:spChg>
        <pc:spChg chg="mod">
          <ac:chgData name="WINDRIDGE Philip" userId="a20730c1-1805-4191-9c68-6e52c8725e9f" providerId="ADAL" clId="{9C06326C-BEA5-9446-8B5D-EC8FD26AA146}" dt="2020-09-07T15:16:58.611" v="32"/>
          <ac:spMkLst>
            <pc:docMk/>
            <pc:sldMk cId="2021265371" sldId="368"/>
            <ac:spMk id="4" creationId="{852429A0-B9C9-BC42-A7ED-359C304D9CB3}"/>
          </ac:spMkLst>
        </pc:spChg>
        <pc:spChg chg="add mod">
          <ac:chgData name="WINDRIDGE Philip" userId="a20730c1-1805-4191-9c68-6e52c8725e9f" providerId="ADAL" clId="{9C06326C-BEA5-9446-8B5D-EC8FD26AA146}" dt="2020-09-09T09:52:39.199" v="1085"/>
          <ac:spMkLst>
            <pc:docMk/>
            <pc:sldMk cId="2021265371" sldId="368"/>
            <ac:spMk id="48" creationId="{9B14AE00-45BC-1445-B56A-72654CE6837D}"/>
          </ac:spMkLst>
        </pc:spChg>
        <pc:spChg chg="mod">
          <ac:chgData name="WINDRIDGE Philip" userId="a20730c1-1805-4191-9c68-6e52c8725e9f" providerId="ADAL" clId="{9C06326C-BEA5-9446-8B5D-EC8FD26AA146}" dt="2020-09-09T09:59:54.732" v="1376" actId="692"/>
          <ac:spMkLst>
            <pc:docMk/>
            <pc:sldMk cId="2021265371" sldId="368"/>
            <ac:spMk id="50" creationId="{F5E1F87A-D706-5F42-BB4D-D2F5CCA354C7}"/>
          </ac:spMkLst>
        </pc:spChg>
        <pc:spChg chg="mod">
          <ac:chgData name="WINDRIDGE Philip" userId="a20730c1-1805-4191-9c68-6e52c8725e9f" providerId="ADAL" clId="{9C06326C-BEA5-9446-8B5D-EC8FD26AA146}" dt="2020-09-09T09:59:54.732" v="1376" actId="692"/>
          <ac:spMkLst>
            <pc:docMk/>
            <pc:sldMk cId="2021265371" sldId="368"/>
            <ac:spMk id="58" creationId="{50EB24BF-69BE-DD4E-9B58-720A20E0D521}"/>
          </ac:spMkLst>
        </pc:spChg>
        <pc:spChg chg="mod">
          <ac:chgData name="WINDRIDGE Philip" userId="a20730c1-1805-4191-9c68-6e52c8725e9f" providerId="ADAL" clId="{9C06326C-BEA5-9446-8B5D-EC8FD26AA146}" dt="2020-09-09T09:59:54.732" v="1376" actId="692"/>
          <ac:spMkLst>
            <pc:docMk/>
            <pc:sldMk cId="2021265371" sldId="368"/>
            <ac:spMk id="59" creationId="{87534690-AE59-0B4C-8389-A238E5DCEAAC}"/>
          </ac:spMkLst>
        </pc:spChg>
        <pc:spChg chg="add mod">
          <ac:chgData name="WINDRIDGE Philip" userId="a20730c1-1805-4191-9c68-6e52c8725e9f" providerId="ADAL" clId="{9C06326C-BEA5-9446-8B5D-EC8FD26AA146}" dt="2020-09-09T12:42:01.045" v="1909" actId="20577"/>
          <ac:spMkLst>
            <pc:docMk/>
            <pc:sldMk cId="2021265371" sldId="368"/>
            <ac:spMk id="60" creationId="{FD204BF7-D0AF-D74E-9E8A-3937135C2BDB}"/>
          </ac:spMkLst>
        </pc:spChg>
        <pc:spChg chg="add del mod">
          <ac:chgData name="WINDRIDGE Philip" userId="a20730c1-1805-4191-9c68-6e52c8725e9f" providerId="ADAL" clId="{9C06326C-BEA5-9446-8B5D-EC8FD26AA146}" dt="2020-09-09T09:56:21.955" v="1198" actId="478"/>
          <ac:spMkLst>
            <pc:docMk/>
            <pc:sldMk cId="2021265371" sldId="368"/>
            <ac:spMk id="61" creationId="{1CE5DCCD-1BF2-FB43-B564-55E8A53574C3}"/>
          </ac:spMkLst>
        </pc:spChg>
        <pc:spChg chg="del">
          <ac:chgData name="WINDRIDGE Philip" userId="a20730c1-1805-4191-9c68-6e52c8725e9f" providerId="ADAL" clId="{9C06326C-BEA5-9446-8B5D-EC8FD26AA146}" dt="2020-09-09T09:53:53.998" v="1127" actId="478"/>
          <ac:spMkLst>
            <pc:docMk/>
            <pc:sldMk cId="2021265371" sldId="368"/>
            <ac:spMk id="62" creationId="{28B3FA30-CB44-904D-964A-ED2F2DE60826}"/>
          </ac:spMkLst>
        </pc:spChg>
        <pc:spChg chg="mod">
          <ac:chgData name="WINDRIDGE Philip" userId="a20730c1-1805-4191-9c68-6e52c8725e9f" providerId="ADAL" clId="{9C06326C-BEA5-9446-8B5D-EC8FD26AA146}" dt="2020-09-09T10:54:01.221" v="1401" actId="14100"/>
          <ac:spMkLst>
            <pc:docMk/>
            <pc:sldMk cId="2021265371" sldId="368"/>
            <ac:spMk id="63" creationId="{B872952E-4701-D94F-9B91-1CE0225C8BF9}"/>
          </ac:spMkLst>
        </pc:spChg>
        <pc:spChg chg="mod">
          <ac:chgData name="WINDRIDGE Philip" userId="a20730c1-1805-4191-9c68-6e52c8725e9f" providerId="ADAL" clId="{9C06326C-BEA5-9446-8B5D-EC8FD26AA146}" dt="2020-09-09T10:53:54.165" v="1400" actId="14100"/>
          <ac:spMkLst>
            <pc:docMk/>
            <pc:sldMk cId="2021265371" sldId="368"/>
            <ac:spMk id="64" creationId="{BB973F69-1C45-C84F-A68F-1D534FEABF47}"/>
          </ac:spMkLst>
        </pc:spChg>
        <pc:spChg chg="mod">
          <ac:chgData name="WINDRIDGE Philip" userId="a20730c1-1805-4191-9c68-6e52c8725e9f" providerId="ADAL" clId="{9C06326C-BEA5-9446-8B5D-EC8FD26AA146}" dt="2020-09-09T09:59:54.732" v="1376" actId="692"/>
          <ac:spMkLst>
            <pc:docMk/>
            <pc:sldMk cId="2021265371" sldId="368"/>
            <ac:spMk id="66" creationId="{98D1DB6D-C26A-D34D-96A3-FF73747F198D}"/>
          </ac:spMkLst>
        </pc:spChg>
        <pc:spChg chg="mod">
          <ac:chgData name="WINDRIDGE Philip" userId="a20730c1-1805-4191-9c68-6e52c8725e9f" providerId="ADAL" clId="{9C06326C-BEA5-9446-8B5D-EC8FD26AA146}" dt="2020-09-09T10:00:07.411" v="1378"/>
          <ac:spMkLst>
            <pc:docMk/>
            <pc:sldMk cId="2021265371" sldId="368"/>
            <ac:spMk id="71" creationId="{6D1D1729-3500-1C40-962A-B71C262B4B8C}"/>
          </ac:spMkLst>
        </pc:spChg>
        <pc:spChg chg="mod">
          <ac:chgData name="WINDRIDGE Philip" userId="a20730c1-1805-4191-9c68-6e52c8725e9f" providerId="ADAL" clId="{9C06326C-BEA5-9446-8B5D-EC8FD26AA146}" dt="2020-09-09T10:00:07.411" v="1378"/>
          <ac:spMkLst>
            <pc:docMk/>
            <pc:sldMk cId="2021265371" sldId="368"/>
            <ac:spMk id="75" creationId="{F3584150-C80F-0C49-878D-1CCC0B6EC513}"/>
          </ac:spMkLst>
        </pc:spChg>
        <pc:spChg chg="mod">
          <ac:chgData name="WINDRIDGE Philip" userId="a20730c1-1805-4191-9c68-6e52c8725e9f" providerId="ADAL" clId="{9C06326C-BEA5-9446-8B5D-EC8FD26AA146}" dt="2020-09-09T10:00:07.411" v="1378"/>
          <ac:spMkLst>
            <pc:docMk/>
            <pc:sldMk cId="2021265371" sldId="368"/>
            <ac:spMk id="78" creationId="{C1E8A8C7-C509-9A4B-BDC7-CBE4351CD7C6}"/>
          </ac:spMkLst>
        </pc:spChg>
        <pc:spChg chg="mod">
          <ac:chgData name="WINDRIDGE Philip" userId="a20730c1-1805-4191-9c68-6e52c8725e9f" providerId="ADAL" clId="{9C06326C-BEA5-9446-8B5D-EC8FD26AA146}" dt="2020-09-09T10:00:07.411" v="1378"/>
          <ac:spMkLst>
            <pc:docMk/>
            <pc:sldMk cId="2021265371" sldId="368"/>
            <ac:spMk id="91" creationId="{F2B580DB-96D7-1245-A753-162BB6900F6F}"/>
          </ac:spMkLst>
        </pc:spChg>
        <pc:spChg chg="mod">
          <ac:chgData name="WINDRIDGE Philip" userId="a20730c1-1805-4191-9c68-6e52c8725e9f" providerId="ADAL" clId="{9C06326C-BEA5-9446-8B5D-EC8FD26AA146}" dt="2020-09-09T10:00:07.411" v="1378"/>
          <ac:spMkLst>
            <pc:docMk/>
            <pc:sldMk cId="2021265371" sldId="368"/>
            <ac:spMk id="93" creationId="{55785845-1995-9D4C-AB3F-3479288360FA}"/>
          </ac:spMkLst>
        </pc:spChg>
        <pc:spChg chg="mod">
          <ac:chgData name="WINDRIDGE Philip" userId="a20730c1-1805-4191-9c68-6e52c8725e9f" providerId="ADAL" clId="{9C06326C-BEA5-9446-8B5D-EC8FD26AA146}" dt="2020-09-09T10:00:07.411" v="1378"/>
          <ac:spMkLst>
            <pc:docMk/>
            <pc:sldMk cId="2021265371" sldId="368"/>
            <ac:spMk id="96" creationId="{1CA661EC-8BE8-5643-A971-D7790C5BD3F9}"/>
          </ac:spMkLst>
        </pc:spChg>
        <pc:spChg chg="mod">
          <ac:chgData name="WINDRIDGE Philip" userId="a20730c1-1805-4191-9c68-6e52c8725e9f" providerId="ADAL" clId="{9C06326C-BEA5-9446-8B5D-EC8FD26AA146}" dt="2020-09-09T10:00:07.411" v="1378"/>
          <ac:spMkLst>
            <pc:docMk/>
            <pc:sldMk cId="2021265371" sldId="368"/>
            <ac:spMk id="98" creationId="{1072CE39-2F8E-8C46-93A7-1587EB980E2E}"/>
          </ac:spMkLst>
        </pc:spChg>
        <pc:spChg chg="mod">
          <ac:chgData name="WINDRIDGE Philip" userId="a20730c1-1805-4191-9c68-6e52c8725e9f" providerId="ADAL" clId="{9C06326C-BEA5-9446-8B5D-EC8FD26AA146}" dt="2020-09-09T10:00:07.411" v="1378"/>
          <ac:spMkLst>
            <pc:docMk/>
            <pc:sldMk cId="2021265371" sldId="368"/>
            <ac:spMk id="100" creationId="{3FBB8B24-FFFA-F641-A0EA-D9C2E83B800E}"/>
          </ac:spMkLst>
        </pc:spChg>
        <pc:grpChg chg="del">
          <ac:chgData name="WINDRIDGE Philip" userId="a20730c1-1805-4191-9c68-6e52c8725e9f" providerId="ADAL" clId="{9C06326C-BEA5-9446-8B5D-EC8FD26AA146}" dt="2020-09-09T09:59:58.193" v="1377" actId="478"/>
          <ac:grpSpMkLst>
            <pc:docMk/>
            <pc:sldMk cId="2021265371" sldId="368"/>
            <ac:grpSpMk id="5" creationId="{176F53D5-7141-5140-A389-85927957C29D}"/>
          </ac:grpSpMkLst>
        </pc:grpChg>
        <pc:grpChg chg="add mod">
          <ac:chgData name="WINDRIDGE Philip" userId="a20730c1-1805-4191-9c68-6e52c8725e9f" providerId="ADAL" clId="{9C06326C-BEA5-9446-8B5D-EC8FD26AA146}" dt="2020-09-09T10:00:07.411" v="1378"/>
          <ac:grpSpMkLst>
            <pc:docMk/>
            <pc:sldMk cId="2021265371" sldId="368"/>
            <ac:grpSpMk id="65" creationId="{ED48C249-C7A0-E147-84F4-D370A88E8EA6}"/>
          </ac:grpSpMkLst>
        </pc:grpChg>
        <pc:picChg chg="mod">
          <ac:chgData name="WINDRIDGE Philip" userId="a20730c1-1805-4191-9c68-6e52c8725e9f" providerId="ADAL" clId="{9C06326C-BEA5-9446-8B5D-EC8FD26AA146}" dt="2020-09-09T10:00:07.411" v="1378"/>
          <ac:picMkLst>
            <pc:docMk/>
            <pc:sldMk cId="2021265371" sldId="368"/>
            <ac:picMk id="68" creationId="{25F68CEF-2666-0643-9336-3548552AB906}"/>
          </ac:picMkLst>
        </pc:picChg>
        <pc:cxnChg chg="mod">
          <ac:chgData name="WINDRIDGE Philip" userId="a20730c1-1805-4191-9c68-6e52c8725e9f" providerId="ADAL" clId="{9C06326C-BEA5-9446-8B5D-EC8FD26AA146}" dt="2020-09-09T10:00:07.411" v="1378"/>
          <ac:cxnSpMkLst>
            <pc:docMk/>
            <pc:sldMk cId="2021265371" sldId="368"/>
            <ac:cxnSpMk id="67" creationId="{09506B67-27A0-0043-A023-E6D9B716CFA6}"/>
          </ac:cxnSpMkLst>
        </pc:cxnChg>
        <pc:cxnChg chg="mod">
          <ac:chgData name="WINDRIDGE Philip" userId="a20730c1-1805-4191-9c68-6e52c8725e9f" providerId="ADAL" clId="{9C06326C-BEA5-9446-8B5D-EC8FD26AA146}" dt="2020-09-09T10:00:07.411" v="1378"/>
          <ac:cxnSpMkLst>
            <pc:docMk/>
            <pc:sldMk cId="2021265371" sldId="368"/>
            <ac:cxnSpMk id="69" creationId="{16004CBF-A429-204A-918F-8A772EDB0BC9}"/>
          </ac:cxnSpMkLst>
        </pc:cxnChg>
        <pc:cxnChg chg="mod">
          <ac:chgData name="WINDRIDGE Philip" userId="a20730c1-1805-4191-9c68-6e52c8725e9f" providerId="ADAL" clId="{9C06326C-BEA5-9446-8B5D-EC8FD26AA146}" dt="2020-09-09T10:00:07.411" v="1378"/>
          <ac:cxnSpMkLst>
            <pc:docMk/>
            <pc:sldMk cId="2021265371" sldId="368"/>
            <ac:cxnSpMk id="70" creationId="{36C990D6-1146-6F42-986F-1D131E50A621}"/>
          </ac:cxnSpMkLst>
        </pc:cxnChg>
        <pc:cxnChg chg="mod">
          <ac:chgData name="WINDRIDGE Philip" userId="a20730c1-1805-4191-9c68-6e52c8725e9f" providerId="ADAL" clId="{9C06326C-BEA5-9446-8B5D-EC8FD26AA146}" dt="2020-09-09T10:00:07.411" v="1378"/>
          <ac:cxnSpMkLst>
            <pc:docMk/>
            <pc:sldMk cId="2021265371" sldId="368"/>
            <ac:cxnSpMk id="72" creationId="{A4079E2B-8182-B64C-839E-973C7E62A907}"/>
          </ac:cxnSpMkLst>
        </pc:cxnChg>
        <pc:cxnChg chg="mod">
          <ac:chgData name="WINDRIDGE Philip" userId="a20730c1-1805-4191-9c68-6e52c8725e9f" providerId="ADAL" clId="{9C06326C-BEA5-9446-8B5D-EC8FD26AA146}" dt="2020-09-09T10:00:07.411" v="1378"/>
          <ac:cxnSpMkLst>
            <pc:docMk/>
            <pc:sldMk cId="2021265371" sldId="368"/>
            <ac:cxnSpMk id="73" creationId="{B5450985-24C0-A746-AFA3-48AED7A6639A}"/>
          </ac:cxnSpMkLst>
        </pc:cxnChg>
        <pc:cxnChg chg="mod">
          <ac:chgData name="WINDRIDGE Philip" userId="a20730c1-1805-4191-9c68-6e52c8725e9f" providerId="ADAL" clId="{9C06326C-BEA5-9446-8B5D-EC8FD26AA146}" dt="2020-09-09T10:00:07.411" v="1378"/>
          <ac:cxnSpMkLst>
            <pc:docMk/>
            <pc:sldMk cId="2021265371" sldId="368"/>
            <ac:cxnSpMk id="74" creationId="{70433B57-0DDB-B84D-9806-D12179B87C35}"/>
          </ac:cxnSpMkLst>
        </pc:cxnChg>
        <pc:cxnChg chg="mod">
          <ac:chgData name="WINDRIDGE Philip" userId="a20730c1-1805-4191-9c68-6e52c8725e9f" providerId="ADAL" clId="{9C06326C-BEA5-9446-8B5D-EC8FD26AA146}" dt="2020-09-09T10:00:07.411" v="1378"/>
          <ac:cxnSpMkLst>
            <pc:docMk/>
            <pc:sldMk cId="2021265371" sldId="368"/>
            <ac:cxnSpMk id="76" creationId="{13E059F6-13D9-1641-A344-3FABFB66CC1F}"/>
          </ac:cxnSpMkLst>
        </pc:cxnChg>
        <pc:cxnChg chg="mod">
          <ac:chgData name="WINDRIDGE Philip" userId="a20730c1-1805-4191-9c68-6e52c8725e9f" providerId="ADAL" clId="{9C06326C-BEA5-9446-8B5D-EC8FD26AA146}" dt="2020-09-09T10:00:07.411" v="1378"/>
          <ac:cxnSpMkLst>
            <pc:docMk/>
            <pc:sldMk cId="2021265371" sldId="368"/>
            <ac:cxnSpMk id="77" creationId="{48FF7124-78E8-2D43-9DD4-C9C3D799383F}"/>
          </ac:cxnSpMkLst>
        </pc:cxnChg>
        <pc:cxnChg chg="mod">
          <ac:chgData name="WINDRIDGE Philip" userId="a20730c1-1805-4191-9c68-6e52c8725e9f" providerId="ADAL" clId="{9C06326C-BEA5-9446-8B5D-EC8FD26AA146}" dt="2020-09-09T10:00:07.411" v="1378"/>
          <ac:cxnSpMkLst>
            <pc:docMk/>
            <pc:sldMk cId="2021265371" sldId="368"/>
            <ac:cxnSpMk id="80" creationId="{63A78C80-926E-4541-9E48-26056AA296C4}"/>
          </ac:cxnSpMkLst>
        </pc:cxnChg>
        <pc:cxnChg chg="mod">
          <ac:chgData name="WINDRIDGE Philip" userId="a20730c1-1805-4191-9c68-6e52c8725e9f" providerId="ADAL" clId="{9C06326C-BEA5-9446-8B5D-EC8FD26AA146}" dt="2020-09-09T10:00:07.411" v="1378"/>
          <ac:cxnSpMkLst>
            <pc:docMk/>
            <pc:sldMk cId="2021265371" sldId="368"/>
            <ac:cxnSpMk id="89" creationId="{BB257617-7599-C844-8A98-B89177660609}"/>
          </ac:cxnSpMkLst>
        </pc:cxnChg>
        <pc:cxnChg chg="mod">
          <ac:chgData name="WINDRIDGE Philip" userId="a20730c1-1805-4191-9c68-6e52c8725e9f" providerId="ADAL" clId="{9C06326C-BEA5-9446-8B5D-EC8FD26AA146}" dt="2020-09-09T10:00:07.411" v="1378"/>
          <ac:cxnSpMkLst>
            <pc:docMk/>
            <pc:sldMk cId="2021265371" sldId="368"/>
            <ac:cxnSpMk id="90" creationId="{468C4F41-8573-5C48-85AA-341324A9F443}"/>
          </ac:cxnSpMkLst>
        </pc:cxnChg>
        <pc:cxnChg chg="mod">
          <ac:chgData name="WINDRIDGE Philip" userId="a20730c1-1805-4191-9c68-6e52c8725e9f" providerId="ADAL" clId="{9C06326C-BEA5-9446-8B5D-EC8FD26AA146}" dt="2020-09-09T10:00:07.411" v="1378"/>
          <ac:cxnSpMkLst>
            <pc:docMk/>
            <pc:sldMk cId="2021265371" sldId="368"/>
            <ac:cxnSpMk id="92" creationId="{BFC16D6F-B2E5-2840-AA93-26D4E26C890B}"/>
          </ac:cxnSpMkLst>
        </pc:cxnChg>
        <pc:cxnChg chg="mod">
          <ac:chgData name="WINDRIDGE Philip" userId="a20730c1-1805-4191-9c68-6e52c8725e9f" providerId="ADAL" clId="{9C06326C-BEA5-9446-8B5D-EC8FD26AA146}" dt="2020-09-09T10:00:07.411" v="1378"/>
          <ac:cxnSpMkLst>
            <pc:docMk/>
            <pc:sldMk cId="2021265371" sldId="368"/>
            <ac:cxnSpMk id="94" creationId="{DB6C37F3-130E-0540-BDBC-19E8511BDB51}"/>
          </ac:cxnSpMkLst>
        </pc:cxnChg>
        <pc:cxnChg chg="mod">
          <ac:chgData name="WINDRIDGE Philip" userId="a20730c1-1805-4191-9c68-6e52c8725e9f" providerId="ADAL" clId="{9C06326C-BEA5-9446-8B5D-EC8FD26AA146}" dt="2020-09-09T10:00:07.411" v="1378"/>
          <ac:cxnSpMkLst>
            <pc:docMk/>
            <pc:sldMk cId="2021265371" sldId="368"/>
            <ac:cxnSpMk id="95" creationId="{CACCCBA3-1EE1-B54E-A796-A533BB86D2F3}"/>
          </ac:cxnSpMkLst>
        </pc:cxnChg>
        <pc:cxnChg chg="mod">
          <ac:chgData name="WINDRIDGE Philip" userId="a20730c1-1805-4191-9c68-6e52c8725e9f" providerId="ADAL" clId="{9C06326C-BEA5-9446-8B5D-EC8FD26AA146}" dt="2020-09-09T10:00:07.411" v="1378"/>
          <ac:cxnSpMkLst>
            <pc:docMk/>
            <pc:sldMk cId="2021265371" sldId="368"/>
            <ac:cxnSpMk id="97" creationId="{0ADD6EB3-ECC3-7141-993C-0617E7291EFF}"/>
          </ac:cxnSpMkLst>
        </pc:cxnChg>
        <pc:cxnChg chg="mod">
          <ac:chgData name="WINDRIDGE Philip" userId="a20730c1-1805-4191-9c68-6e52c8725e9f" providerId="ADAL" clId="{9C06326C-BEA5-9446-8B5D-EC8FD26AA146}" dt="2020-09-09T10:00:07.411" v="1378"/>
          <ac:cxnSpMkLst>
            <pc:docMk/>
            <pc:sldMk cId="2021265371" sldId="368"/>
            <ac:cxnSpMk id="99" creationId="{C603D41C-5A74-E248-9090-C4870743552B}"/>
          </ac:cxnSpMkLst>
        </pc:cxnChg>
        <pc:cxnChg chg="mod">
          <ac:chgData name="WINDRIDGE Philip" userId="a20730c1-1805-4191-9c68-6e52c8725e9f" providerId="ADAL" clId="{9C06326C-BEA5-9446-8B5D-EC8FD26AA146}" dt="2020-09-09T10:00:07.411" v="1378"/>
          <ac:cxnSpMkLst>
            <pc:docMk/>
            <pc:sldMk cId="2021265371" sldId="368"/>
            <ac:cxnSpMk id="101" creationId="{994FC91D-7902-8A46-8A30-1FA535A97512}"/>
          </ac:cxnSpMkLst>
        </pc:cxnChg>
        <pc:cxnChg chg="mod">
          <ac:chgData name="WINDRIDGE Philip" userId="a20730c1-1805-4191-9c68-6e52c8725e9f" providerId="ADAL" clId="{9C06326C-BEA5-9446-8B5D-EC8FD26AA146}" dt="2020-09-09T10:00:07.411" v="1378"/>
          <ac:cxnSpMkLst>
            <pc:docMk/>
            <pc:sldMk cId="2021265371" sldId="368"/>
            <ac:cxnSpMk id="102" creationId="{1DB2F833-8DAC-7648-95B3-FEF7266A8AAA}"/>
          </ac:cxnSpMkLst>
        </pc:cxnChg>
        <pc:cxnChg chg="mod">
          <ac:chgData name="WINDRIDGE Philip" userId="a20730c1-1805-4191-9c68-6e52c8725e9f" providerId="ADAL" clId="{9C06326C-BEA5-9446-8B5D-EC8FD26AA146}" dt="2020-09-09T10:00:07.411" v="1378"/>
          <ac:cxnSpMkLst>
            <pc:docMk/>
            <pc:sldMk cId="2021265371" sldId="368"/>
            <ac:cxnSpMk id="103" creationId="{1BBFDCE1-F5CE-3741-A98F-0AB2BB9EBCFC}"/>
          </ac:cxnSpMkLst>
        </pc:cxnChg>
        <pc:cxnChg chg="mod">
          <ac:chgData name="WINDRIDGE Philip" userId="a20730c1-1805-4191-9c68-6e52c8725e9f" providerId="ADAL" clId="{9C06326C-BEA5-9446-8B5D-EC8FD26AA146}" dt="2020-09-09T10:00:07.411" v="1378"/>
          <ac:cxnSpMkLst>
            <pc:docMk/>
            <pc:sldMk cId="2021265371" sldId="368"/>
            <ac:cxnSpMk id="104" creationId="{02D46666-598E-5242-8B26-DCDAAAE51D81}"/>
          </ac:cxnSpMkLst>
        </pc:cxnChg>
        <pc:cxnChg chg="mod">
          <ac:chgData name="WINDRIDGE Philip" userId="a20730c1-1805-4191-9c68-6e52c8725e9f" providerId="ADAL" clId="{9C06326C-BEA5-9446-8B5D-EC8FD26AA146}" dt="2020-09-09T10:00:07.411" v="1378"/>
          <ac:cxnSpMkLst>
            <pc:docMk/>
            <pc:sldMk cId="2021265371" sldId="368"/>
            <ac:cxnSpMk id="105" creationId="{66D9C152-4A72-D845-91F2-1D5A7D2F382E}"/>
          </ac:cxnSpMkLst>
        </pc:cxnChg>
        <pc:cxnChg chg="mod">
          <ac:chgData name="WINDRIDGE Philip" userId="a20730c1-1805-4191-9c68-6e52c8725e9f" providerId="ADAL" clId="{9C06326C-BEA5-9446-8B5D-EC8FD26AA146}" dt="2020-09-09T10:00:07.411" v="1378"/>
          <ac:cxnSpMkLst>
            <pc:docMk/>
            <pc:sldMk cId="2021265371" sldId="368"/>
            <ac:cxnSpMk id="106" creationId="{20D55557-BCED-8842-8BD7-A4E0963728EB}"/>
          </ac:cxnSpMkLst>
        </pc:cxnChg>
        <pc:cxnChg chg="add mod">
          <ac:chgData name="WINDRIDGE Philip" userId="a20730c1-1805-4191-9c68-6e52c8725e9f" providerId="ADAL" clId="{9C06326C-BEA5-9446-8B5D-EC8FD26AA146}" dt="2020-09-09T12:42:34.463" v="1912" actId="14100"/>
          <ac:cxnSpMkLst>
            <pc:docMk/>
            <pc:sldMk cId="2021265371" sldId="368"/>
            <ac:cxnSpMk id="107" creationId="{2597D5CF-EBE1-8A4A-ACAB-A1A67BEBA0CF}"/>
          </ac:cxnSpMkLst>
        </pc:cxnChg>
      </pc:sldChg>
      <pc:sldChg chg="addSp delSp modSp add mod">
        <pc:chgData name="WINDRIDGE Philip" userId="a20730c1-1805-4191-9c68-6e52c8725e9f" providerId="ADAL" clId="{9C06326C-BEA5-9446-8B5D-EC8FD26AA146}" dt="2020-09-10T09:26:35.345" v="5769" actId="1076"/>
        <pc:sldMkLst>
          <pc:docMk/>
          <pc:sldMk cId="309395901" sldId="369"/>
        </pc:sldMkLst>
        <pc:spChg chg="mod">
          <ac:chgData name="WINDRIDGE Philip" userId="a20730c1-1805-4191-9c68-6e52c8725e9f" providerId="ADAL" clId="{9C06326C-BEA5-9446-8B5D-EC8FD26AA146}" dt="2020-09-07T15:16:58.611" v="32"/>
          <ac:spMkLst>
            <pc:docMk/>
            <pc:sldMk cId="309395901" sldId="369"/>
            <ac:spMk id="3" creationId="{BBAEA9A4-B5A5-EF4D-B6D0-CC636B8D523A}"/>
          </ac:spMkLst>
        </pc:spChg>
        <pc:spChg chg="mod">
          <ac:chgData name="WINDRIDGE Philip" userId="a20730c1-1805-4191-9c68-6e52c8725e9f" providerId="ADAL" clId="{9C06326C-BEA5-9446-8B5D-EC8FD26AA146}" dt="2020-09-07T15:16:58.611" v="32"/>
          <ac:spMkLst>
            <pc:docMk/>
            <pc:sldMk cId="309395901" sldId="369"/>
            <ac:spMk id="4" creationId="{852429A0-B9C9-BC42-A7ED-359C304D9CB3}"/>
          </ac:spMkLst>
        </pc:spChg>
        <pc:spChg chg="add del mod">
          <ac:chgData name="WINDRIDGE Philip" userId="a20730c1-1805-4191-9c68-6e52c8725e9f" providerId="ADAL" clId="{9C06326C-BEA5-9446-8B5D-EC8FD26AA146}" dt="2020-09-09T09:58:33.990" v="1357" actId="478"/>
          <ac:spMkLst>
            <pc:docMk/>
            <pc:sldMk cId="309395901" sldId="369"/>
            <ac:spMk id="48" creationId="{4C8752AD-07A4-A34E-B87B-720838DB14DB}"/>
          </ac:spMkLst>
        </pc:spChg>
        <pc:spChg chg="mod">
          <ac:chgData name="WINDRIDGE Philip" userId="a20730c1-1805-4191-9c68-6e52c8725e9f" providerId="ADAL" clId="{9C06326C-BEA5-9446-8B5D-EC8FD26AA146}" dt="2020-09-09T09:59:31.859" v="1375" actId="692"/>
          <ac:spMkLst>
            <pc:docMk/>
            <pc:sldMk cId="309395901" sldId="369"/>
            <ac:spMk id="50" creationId="{F5E1F87A-D706-5F42-BB4D-D2F5CCA354C7}"/>
          </ac:spMkLst>
        </pc:spChg>
        <pc:spChg chg="mod">
          <ac:chgData name="WINDRIDGE Philip" userId="a20730c1-1805-4191-9c68-6e52c8725e9f" providerId="ADAL" clId="{9C06326C-BEA5-9446-8B5D-EC8FD26AA146}" dt="2020-09-09T09:59:31.859" v="1375" actId="692"/>
          <ac:spMkLst>
            <pc:docMk/>
            <pc:sldMk cId="309395901" sldId="369"/>
            <ac:spMk id="58" creationId="{50EB24BF-69BE-DD4E-9B58-720A20E0D521}"/>
          </ac:spMkLst>
        </pc:spChg>
        <pc:spChg chg="mod">
          <ac:chgData name="WINDRIDGE Philip" userId="a20730c1-1805-4191-9c68-6e52c8725e9f" providerId="ADAL" clId="{9C06326C-BEA5-9446-8B5D-EC8FD26AA146}" dt="2020-09-09T09:59:31.859" v="1375" actId="692"/>
          <ac:spMkLst>
            <pc:docMk/>
            <pc:sldMk cId="309395901" sldId="369"/>
            <ac:spMk id="59" creationId="{87534690-AE59-0B4C-8389-A238E5DCEAAC}"/>
          </ac:spMkLst>
        </pc:spChg>
        <pc:spChg chg="add mod">
          <ac:chgData name="WINDRIDGE Philip" userId="a20730c1-1805-4191-9c68-6e52c8725e9f" providerId="ADAL" clId="{9C06326C-BEA5-9446-8B5D-EC8FD26AA146}" dt="2020-09-10T09:26:35.345" v="5769" actId="1076"/>
          <ac:spMkLst>
            <pc:docMk/>
            <pc:sldMk cId="309395901" sldId="369"/>
            <ac:spMk id="60" creationId="{34203115-5A15-4D48-ADA0-E82D131B8D44}"/>
          </ac:spMkLst>
        </pc:spChg>
        <pc:spChg chg="del">
          <ac:chgData name="WINDRIDGE Philip" userId="a20730c1-1805-4191-9c68-6e52c8725e9f" providerId="ADAL" clId="{9C06326C-BEA5-9446-8B5D-EC8FD26AA146}" dt="2020-09-09T09:58:38.655" v="1358" actId="478"/>
          <ac:spMkLst>
            <pc:docMk/>
            <pc:sldMk cId="309395901" sldId="369"/>
            <ac:spMk id="61" creationId="{1CE5DCCD-1BF2-FB43-B564-55E8A53574C3}"/>
          </ac:spMkLst>
        </pc:spChg>
        <pc:spChg chg="mod">
          <ac:chgData name="WINDRIDGE Philip" userId="a20730c1-1805-4191-9c68-6e52c8725e9f" providerId="ADAL" clId="{9C06326C-BEA5-9446-8B5D-EC8FD26AA146}" dt="2020-09-09T09:58:26.183" v="1356" actId="167"/>
          <ac:spMkLst>
            <pc:docMk/>
            <pc:sldMk cId="309395901" sldId="369"/>
            <ac:spMk id="62" creationId="{28B3FA30-CB44-904D-964A-ED2F2DE60826}"/>
          </ac:spMkLst>
        </pc:spChg>
        <pc:spChg chg="del mod">
          <ac:chgData name="WINDRIDGE Philip" userId="a20730c1-1805-4191-9c68-6e52c8725e9f" providerId="ADAL" clId="{9C06326C-BEA5-9446-8B5D-EC8FD26AA146}" dt="2020-09-09T10:55:18.924" v="1406" actId="478"/>
          <ac:spMkLst>
            <pc:docMk/>
            <pc:sldMk cId="309395901" sldId="369"/>
            <ac:spMk id="63" creationId="{B872952E-4701-D94F-9B91-1CE0225C8BF9}"/>
          </ac:spMkLst>
        </pc:spChg>
        <pc:spChg chg="del mod">
          <ac:chgData name="WINDRIDGE Philip" userId="a20730c1-1805-4191-9c68-6e52c8725e9f" providerId="ADAL" clId="{9C06326C-BEA5-9446-8B5D-EC8FD26AA146}" dt="2020-09-09T10:55:18.924" v="1406" actId="478"/>
          <ac:spMkLst>
            <pc:docMk/>
            <pc:sldMk cId="309395901" sldId="369"/>
            <ac:spMk id="64" creationId="{BB973F69-1C45-C84F-A68F-1D534FEABF47}"/>
          </ac:spMkLst>
        </pc:spChg>
        <pc:spChg chg="mod">
          <ac:chgData name="WINDRIDGE Philip" userId="a20730c1-1805-4191-9c68-6e52c8725e9f" providerId="ADAL" clId="{9C06326C-BEA5-9446-8B5D-EC8FD26AA146}" dt="2020-09-09T10:55:28.360" v="1408" actId="14100"/>
          <ac:spMkLst>
            <pc:docMk/>
            <pc:sldMk cId="309395901" sldId="369"/>
            <ac:spMk id="66" creationId="{98D1DB6D-C26A-D34D-96A3-FF73747F198D}"/>
          </ac:spMkLst>
        </pc:spChg>
        <pc:spChg chg="mod">
          <ac:chgData name="WINDRIDGE Philip" userId="a20730c1-1805-4191-9c68-6e52c8725e9f" providerId="ADAL" clId="{9C06326C-BEA5-9446-8B5D-EC8FD26AA146}" dt="2020-09-09T10:52:52.319" v="1399"/>
          <ac:spMkLst>
            <pc:docMk/>
            <pc:sldMk cId="309395901" sldId="369"/>
            <ac:spMk id="71" creationId="{90C76A48-F15A-1B49-9C67-A0F170C0B44F}"/>
          </ac:spMkLst>
        </pc:spChg>
        <pc:spChg chg="mod">
          <ac:chgData name="WINDRIDGE Philip" userId="a20730c1-1805-4191-9c68-6e52c8725e9f" providerId="ADAL" clId="{9C06326C-BEA5-9446-8B5D-EC8FD26AA146}" dt="2020-09-09T10:52:52.319" v="1399"/>
          <ac:spMkLst>
            <pc:docMk/>
            <pc:sldMk cId="309395901" sldId="369"/>
            <ac:spMk id="75" creationId="{3F8BAB3D-02A1-074B-B635-B384E330A8B0}"/>
          </ac:spMkLst>
        </pc:spChg>
        <pc:spChg chg="mod">
          <ac:chgData name="WINDRIDGE Philip" userId="a20730c1-1805-4191-9c68-6e52c8725e9f" providerId="ADAL" clId="{9C06326C-BEA5-9446-8B5D-EC8FD26AA146}" dt="2020-09-09T10:52:52.319" v="1399"/>
          <ac:spMkLst>
            <pc:docMk/>
            <pc:sldMk cId="309395901" sldId="369"/>
            <ac:spMk id="78" creationId="{F594394F-F765-8C4E-9DF3-CDB0E38524D5}"/>
          </ac:spMkLst>
        </pc:spChg>
        <pc:spChg chg="mod">
          <ac:chgData name="WINDRIDGE Philip" userId="a20730c1-1805-4191-9c68-6e52c8725e9f" providerId="ADAL" clId="{9C06326C-BEA5-9446-8B5D-EC8FD26AA146}" dt="2020-09-09T10:52:52.319" v="1399"/>
          <ac:spMkLst>
            <pc:docMk/>
            <pc:sldMk cId="309395901" sldId="369"/>
            <ac:spMk id="91" creationId="{F5EC8C1B-155D-9E4E-AEBF-7EF62396B3FF}"/>
          </ac:spMkLst>
        </pc:spChg>
        <pc:spChg chg="mod">
          <ac:chgData name="WINDRIDGE Philip" userId="a20730c1-1805-4191-9c68-6e52c8725e9f" providerId="ADAL" clId="{9C06326C-BEA5-9446-8B5D-EC8FD26AA146}" dt="2020-09-09T10:52:52.319" v="1399"/>
          <ac:spMkLst>
            <pc:docMk/>
            <pc:sldMk cId="309395901" sldId="369"/>
            <ac:spMk id="93" creationId="{96561814-EE33-CA40-B207-7F6CB1D73907}"/>
          </ac:spMkLst>
        </pc:spChg>
        <pc:spChg chg="mod">
          <ac:chgData name="WINDRIDGE Philip" userId="a20730c1-1805-4191-9c68-6e52c8725e9f" providerId="ADAL" clId="{9C06326C-BEA5-9446-8B5D-EC8FD26AA146}" dt="2020-09-09T10:52:52.319" v="1399"/>
          <ac:spMkLst>
            <pc:docMk/>
            <pc:sldMk cId="309395901" sldId="369"/>
            <ac:spMk id="96" creationId="{C30A490D-8FE2-A844-BF3F-CC43FB035A40}"/>
          </ac:spMkLst>
        </pc:spChg>
        <pc:spChg chg="mod">
          <ac:chgData name="WINDRIDGE Philip" userId="a20730c1-1805-4191-9c68-6e52c8725e9f" providerId="ADAL" clId="{9C06326C-BEA5-9446-8B5D-EC8FD26AA146}" dt="2020-09-09T10:52:52.319" v="1399"/>
          <ac:spMkLst>
            <pc:docMk/>
            <pc:sldMk cId="309395901" sldId="369"/>
            <ac:spMk id="98" creationId="{19ED75A2-3C86-C244-8F96-0EBE21FC959F}"/>
          </ac:spMkLst>
        </pc:spChg>
        <pc:spChg chg="mod">
          <ac:chgData name="WINDRIDGE Philip" userId="a20730c1-1805-4191-9c68-6e52c8725e9f" providerId="ADAL" clId="{9C06326C-BEA5-9446-8B5D-EC8FD26AA146}" dt="2020-09-09T10:52:52.319" v="1399"/>
          <ac:spMkLst>
            <pc:docMk/>
            <pc:sldMk cId="309395901" sldId="369"/>
            <ac:spMk id="100" creationId="{7BE1B8F3-E2BE-9F48-A16F-148009CD5968}"/>
          </ac:spMkLst>
        </pc:spChg>
        <pc:spChg chg="add mod">
          <ac:chgData name="WINDRIDGE Philip" userId="a20730c1-1805-4191-9c68-6e52c8725e9f" providerId="ADAL" clId="{9C06326C-BEA5-9446-8B5D-EC8FD26AA146}" dt="2020-09-09T10:55:20.864" v="1407"/>
          <ac:spMkLst>
            <pc:docMk/>
            <pc:sldMk cId="309395901" sldId="369"/>
            <ac:spMk id="107" creationId="{44100496-0EE6-BA40-91F8-5D06B48218E4}"/>
          </ac:spMkLst>
        </pc:spChg>
        <pc:spChg chg="add mod">
          <ac:chgData name="WINDRIDGE Philip" userId="a20730c1-1805-4191-9c68-6e52c8725e9f" providerId="ADAL" clId="{9C06326C-BEA5-9446-8B5D-EC8FD26AA146}" dt="2020-09-09T10:55:20.864" v="1407"/>
          <ac:spMkLst>
            <pc:docMk/>
            <pc:sldMk cId="309395901" sldId="369"/>
            <ac:spMk id="108" creationId="{C1FFCEBF-B99A-AB4A-905A-CCDD20F42644}"/>
          </ac:spMkLst>
        </pc:spChg>
        <pc:grpChg chg="del">
          <ac:chgData name="WINDRIDGE Philip" userId="a20730c1-1805-4191-9c68-6e52c8725e9f" providerId="ADAL" clId="{9C06326C-BEA5-9446-8B5D-EC8FD26AA146}" dt="2020-09-09T09:58:46.903" v="1359" actId="478"/>
          <ac:grpSpMkLst>
            <pc:docMk/>
            <pc:sldMk cId="309395901" sldId="369"/>
            <ac:grpSpMk id="5" creationId="{176F53D5-7141-5140-A389-85927957C29D}"/>
          </ac:grpSpMkLst>
        </pc:grpChg>
        <pc:grpChg chg="add mod">
          <ac:chgData name="WINDRIDGE Philip" userId="a20730c1-1805-4191-9c68-6e52c8725e9f" providerId="ADAL" clId="{9C06326C-BEA5-9446-8B5D-EC8FD26AA146}" dt="2020-09-09T10:52:52.319" v="1399"/>
          <ac:grpSpMkLst>
            <pc:docMk/>
            <pc:sldMk cId="309395901" sldId="369"/>
            <ac:grpSpMk id="65" creationId="{D30E4B24-9F19-3046-9150-AE6448E8A6C9}"/>
          </ac:grpSpMkLst>
        </pc:grpChg>
        <pc:picChg chg="mod">
          <ac:chgData name="WINDRIDGE Philip" userId="a20730c1-1805-4191-9c68-6e52c8725e9f" providerId="ADAL" clId="{9C06326C-BEA5-9446-8B5D-EC8FD26AA146}" dt="2020-09-09T10:52:52.319" v="1399"/>
          <ac:picMkLst>
            <pc:docMk/>
            <pc:sldMk cId="309395901" sldId="369"/>
            <ac:picMk id="68" creationId="{9FAF9B78-9A28-9E41-8FBF-56783E5B26FD}"/>
          </ac:picMkLst>
        </pc:picChg>
        <pc:cxnChg chg="mod">
          <ac:chgData name="WINDRIDGE Philip" userId="a20730c1-1805-4191-9c68-6e52c8725e9f" providerId="ADAL" clId="{9C06326C-BEA5-9446-8B5D-EC8FD26AA146}" dt="2020-09-09T10:52:52.319" v="1399"/>
          <ac:cxnSpMkLst>
            <pc:docMk/>
            <pc:sldMk cId="309395901" sldId="369"/>
            <ac:cxnSpMk id="67" creationId="{226792DE-6196-F049-868B-D2805E784775}"/>
          </ac:cxnSpMkLst>
        </pc:cxnChg>
        <pc:cxnChg chg="mod">
          <ac:chgData name="WINDRIDGE Philip" userId="a20730c1-1805-4191-9c68-6e52c8725e9f" providerId="ADAL" clId="{9C06326C-BEA5-9446-8B5D-EC8FD26AA146}" dt="2020-09-09T10:52:52.319" v="1399"/>
          <ac:cxnSpMkLst>
            <pc:docMk/>
            <pc:sldMk cId="309395901" sldId="369"/>
            <ac:cxnSpMk id="69" creationId="{5AC133A3-5D35-B94C-A2E0-5FAB7D7EB365}"/>
          </ac:cxnSpMkLst>
        </pc:cxnChg>
        <pc:cxnChg chg="mod">
          <ac:chgData name="WINDRIDGE Philip" userId="a20730c1-1805-4191-9c68-6e52c8725e9f" providerId="ADAL" clId="{9C06326C-BEA5-9446-8B5D-EC8FD26AA146}" dt="2020-09-09T10:52:52.319" v="1399"/>
          <ac:cxnSpMkLst>
            <pc:docMk/>
            <pc:sldMk cId="309395901" sldId="369"/>
            <ac:cxnSpMk id="70" creationId="{5F8E00A7-99EA-D247-AA4C-8C77B7A69CF7}"/>
          </ac:cxnSpMkLst>
        </pc:cxnChg>
        <pc:cxnChg chg="mod">
          <ac:chgData name="WINDRIDGE Philip" userId="a20730c1-1805-4191-9c68-6e52c8725e9f" providerId="ADAL" clId="{9C06326C-BEA5-9446-8B5D-EC8FD26AA146}" dt="2020-09-09T10:52:52.319" v="1399"/>
          <ac:cxnSpMkLst>
            <pc:docMk/>
            <pc:sldMk cId="309395901" sldId="369"/>
            <ac:cxnSpMk id="72" creationId="{BF112BF2-3EF2-934D-B883-58E50953C73E}"/>
          </ac:cxnSpMkLst>
        </pc:cxnChg>
        <pc:cxnChg chg="mod">
          <ac:chgData name="WINDRIDGE Philip" userId="a20730c1-1805-4191-9c68-6e52c8725e9f" providerId="ADAL" clId="{9C06326C-BEA5-9446-8B5D-EC8FD26AA146}" dt="2020-09-09T10:52:52.319" v="1399"/>
          <ac:cxnSpMkLst>
            <pc:docMk/>
            <pc:sldMk cId="309395901" sldId="369"/>
            <ac:cxnSpMk id="73" creationId="{86DD2EB7-3B6E-6349-B27E-A5694EF0A86A}"/>
          </ac:cxnSpMkLst>
        </pc:cxnChg>
        <pc:cxnChg chg="mod">
          <ac:chgData name="WINDRIDGE Philip" userId="a20730c1-1805-4191-9c68-6e52c8725e9f" providerId="ADAL" clId="{9C06326C-BEA5-9446-8B5D-EC8FD26AA146}" dt="2020-09-09T10:52:52.319" v="1399"/>
          <ac:cxnSpMkLst>
            <pc:docMk/>
            <pc:sldMk cId="309395901" sldId="369"/>
            <ac:cxnSpMk id="74" creationId="{44E514BC-ADD5-E94E-A2EE-861EC3A5C610}"/>
          </ac:cxnSpMkLst>
        </pc:cxnChg>
        <pc:cxnChg chg="mod">
          <ac:chgData name="WINDRIDGE Philip" userId="a20730c1-1805-4191-9c68-6e52c8725e9f" providerId="ADAL" clId="{9C06326C-BEA5-9446-8B5D-EC8FD26AA146}" dt="2020-09-09T10:52:52.319" v="1399"/>
          <ac:cxnSpMkLst>
            <pc:docMk/>
            <pc:sldMk cId="309395901" sldId="369"/>
            <ac:cxnSpMk id="76" creationId="{D775AE9B-0F96-214E-B535-34064BE820A2}"/>
          </ac:cxnSpMkLst>
        </pc:cxnChg>
        <pc:cxnChg chg="mod">
          <ac:chgData name="WINDRIDGE Philip" userId="a20730c1-1805-4191-9c68-6e52c8725e9f" providerId="ADAL" clId="{9C06326C-BEA5-9446-8B5D-EC8FD26AA146}" dt="2020-09-09T10:52:52.319" v="1399"/>
          <ac:cxnSpMkLst>
            <pc:docMk/>
            <pc:sldMk cId="309395901" sldId="369"/>
            <ac:cxnSpMk id="77" creationId="{4E3A8864-AA5F-D746-A58C-CCD5D56A7848}"/>
          </ac:cxnSpMkLst>
        </pc:cxnChg>
        <pc:cxnChg chg="mod">
          <ac:chgData name="WINDRIDGE Philip" userId="a20730c1-1805-4191-9c68-6e52c8725e9f" providerId="ADAL" clId="{9C06326C-BEA5-9446-8B5D-EC8FD26AA146}" dt="2020-09-09T10:52:52.319" v="1399"/>
          <ac:cxnSpMkLst>
            <pc:docMk/>
            <pc:sldMk cId="309395901" sldId="369"/>
            <ac:cxnSpMk id="80" creationId="{E1EB41A9-F2F3-AF43-A114-F5B9934C756D}"/>
          </ac:cxnSpMkLst>
        </pc:cxnChg>
        <pc:cxnChg chg="mod">
          <ac:chgData name="WINDRIDGE Philip" userId="a20730c1-1805-4191-9c68-6e52c8725e9f" providerId="ADAL" clId="{9C06326C-BEA5-9446-8B5D-EC8FD26AA146}" dt="2020-09-09T10:52:52.319" v="1399"/>
          <ac:cxnSpMkLst>
            <pc:docMk/>
            <pc:sldMk cId="309395901" sldId="369"/>
            <ac:cxnSpMk id="89" creationId="{49A6256E-D9A1-8D40-8697-F25FF713D2F2}"/>
          </ac:cxnSpMkLst>
        </pc:cxnChg>
        <pc:cxnChg chg="mod">
          <ac:chgData name="WINDRIDGE Philip" userId="a20730c1-1805-4191-9c68-6e52c8725e9f" providerId="ADAL" clId="{9C06326C-BEA5-9446-8B5D-EC8FD26AA146}" dt="2020-09-09T10:52:52.319" v="1399"/>
          <ac:cxnSpMkLst>
            <pc:docMk/>
            <pc:sldMk cId="309395901" sldId="369"/>
            <ac:cxnSpMk id="90" creationId="{342126DA-BA74-6B41-A081-4FB675A0EAA1}"/>
          </ac:cxnSpMkLst>
        </pc:cxnChg>
        <pc:cxnChg chg="mod">
          <ac:chgData name="WINDRIDGE Philip" userId="a20730c1-1805-4191-9c68-6e52c8725e9f" providerId="ADAL" clId="{9C06326C-BEA5-9446-8B5D-EC8FD26AA146}" dt="2020-09-09T10:52:52.319" v="1399"/>
          <ac:cxnSpMkLst>
            <pc:docMk/>
            <pc:sldMk cId="309395901" sldId="369"/>
            <ac:cxnSpMk id="92" creationId="{A1F19C1F-581A-3141-AC35-39451026842C}"/>
          </ac:cxnSpMkLst>
        </pc:cxnChg>
        <pc:cxnChg chg="mod">
          <ac:chgData name="WINDRIDGE Philip" userId="a20730c1-1805-4191-9c68-6e52c8725e9f" providerId="ADAL" clId="{9C06326C-BEA5-9446-8B5D-EC8FD26AA146}" dt="2020-09-09T10:52:52.319" v="1399"/>
          <ac:cxnSpMkLst>
            <pc:docMk/>
            <pc:sldMk cId="309395901" sldId="369"/>
            <ac:cxnSpMk id="94" creationId="{ABAF8FA0-DCE1-334E-AACA-010D0F6002EE}"/>
          </ac:cxnSpMkLst>
        </pc:cxnChg>
        <pc:cxnChg chg="mod">
          <ac:chgData name="WINDRIDGE Philip" userId="a20730c1-1805-4191-9c68-6e52c8725e9f" providerId="ADAL" clId="{9C06326C-BEA5-9446-8B5D-EC8FD26AA146}" dt="2020-09-09T10:52:52.319" v="1399"/>
          <ac:cxnSpMkLst>
            <pc:docMk/>
            <pc:sldMk cId="309395901" sldId="369"/>
            <ac:cxnSpMk id="95" creationId="{49794308-C659-D443-9314-F81F7BC2AEDE}"/>
          </ac:cxnSpMkLst>
        </pc:cxnChg>
        <pc:cxnChg chg="mod">
          <ac:chgData name="WINDRIDGE Philip" userId="a20730c1-1805-4191-9c68-6e52c8725e9f" providerId="ADAL" clId="{9C06326C-BEA5-9446-8B5D-EC8FD26AA146}" dt="2020-09-09T10:52:52.319" v="1399"/>
          <ac:cxnSpMkLst>
            <pc:docMk/>
            <pc:sldMk cId="309395901" sldId="369"/>
            <ac:cxnSpMk id="97" creationId="{F60C6131-6A81-0E4C-B99C-CB0BE1C0AA7C}"/>
          </ac:cxnSpMkLst>
        </pc:cxnChg>
        <pc:cxnChg chg="mod">
          <ac:chgData name="WINDRIDGE Philip" userId="a20730c1-1805-4191-9c68-6e52c8725e9f" providerId="ADAL" clId="{9C06326C-BEA5-9446-8B5D-EC8FD26AA146}" dt="2020-09-09T10:52:52.319" v="1399"/>
          <ac:cxnSpMkLst>
            <pc:docMk/>
            <pc:sldMk cId="309395901" sldId="369"/>
            <ac:cxnSpMk id="99" creationId="{84A2E945-47FA-1545-9E7C-81D6D36E269A}"/>
          </ac:cxnSpMkLst>
        </pc:cxnChg>
        <pc:cxnChg chg="mod">
          <ac:chgData name="WINDRIDGE Philip" userId="a20730c1-1805-4191-9c68-6e52c8725e9f" providerId="ADAL" clId="{9C06326C-BEA5-9446-8B5D-EC8FD26AA146}" dt="2020-09-09T10:52:52.319" v="1399"/>
          <ac:cxnSpMkLst>
            <pc:docMk/>
            <pc:sldMk cId="309395901" sldId="369"/>
            <ac:cxnSpMk id="101" creationId="{670C9B7D-159E-7644-ADF8-A57D71AEA423}"/>
          </ac:cxnSpMkLst>
        </pc:cxnChg>
        <pc:cxnChg chg="mod">
          <ac:chgData name="WINDRIDGE Philip" userId="a20730c1-1805-4191-9c68-6e52c8725e9f" providerId="ADAL" clId="{9C06326C-BEA5-9446-8B5D-EC8FD26AA146}" dt="2020-09-09T10:52:52.319" v="1399"/>
          <ac:cxnSpMkLst>
            <pc:docMk/>
            <pc:sldMk cId="309395901" sldId="369"/>
            <ac:cxnSpMk id="102" creationId="{7971037E-445D-4945-B0A6-354D113E98E0}"/>
          </ac:cxnSpMkLst>
        </pc:cxnChg>
        <pc:cxnChg chg="mod">
          <ac:chgData name="WINDRIDGE Philip" userId="a20730c1-1805-4191-9c68-6e52c8725e9f" providerId="ADAL" clId="{9C06326C-BEA5-9446-8B5D-EC8FD26AA146}" dt="2020-09-09T10:52:52.319" v="1399"/>
          <ac:cxnSpMkLst>
            <pc:docMk/>
            <pc:sldMk cId="309395901" sldId="369"/>
            <ac:cxnSpMk id="103" creationId="{9CD68CD3-A62E-EC4A-93BA-5D56D1DABDFC}"/>
          </ac:cxnSpMkLst>
        </pc:cxnChg>
        <pc:cxnChg chg="mod">
          <ac:chgData name="WINDRIDGE Philip" userId="a20730c1-1805-4191-9c68-6e52c8725e9f" providerId="ADAL" clId="{9C06326C-BEA5-9446-8B5D-EC8FD26AA146}" dt="2020-09-09T10:52:52.319" v="1399"/>
          <ac:cxnSpMkLst>
            <pc:docMk/>
            <pc:sldMk cId="309395901" sldId="369"/>
            <ac:cxnSpMk id="104" creationId="{88577CDA-2029-A44C-B367-E1E1928A5A2C}"/>
          </ac:cxnSpMkLst>
        </pc:cxnChg>
        <pc:cxnChg chg="mod">
          <ac:chgData name="WINDRIDGE Philip" userId="a20730c1-1805-4191-9c68-6e52c8725e9f" providerId="ADAL" clId="{9C06326C-BEA5-9446-8B5D-EC8FD26AA146}" dt="2020-09-09T10:52:52.319" v="1399"/>
          <ac:cxnSpMkLst>
            <pc:docMk/>
            <pc:sldMk cId="309395901" sldId="369"/>
            <ac:cxnSpMk id="105" creationId="{FAB2A6EE-0D2E-854A-8B26-73C0F5A88B31}"/>
          </ac:cxnSpMkLst>
        </pc:cxnChg>
        <pc:cxnChg chg="mod">
          <ac:chgData name="WINDRIDGE Philip" userId="a20730c1-1805-4191-9c68-6e52c8725e9f" providerId="ADAL" clId="{9C06326C-BEA5-9446-8B5D-EC8FD26AA146}" dt="2020-09-09T10:52:52.319" v="1399"/>
          <ac:cxnSpMkLst>
            <pc:docMk/>
            <pc:sldMk cId="309395901" sldId="369"/>
            <ac:cxnSpMk id="106" creationId="{40A96135-CC13-304B-A478-774E08EF65F6}"/>
          </ac:cxnSpMkLst>
        </pc:cxnChg>
      </pc:sldChg>
      <pc:sldChg chg="addSp delSp modSp add mod">
        <pc:chgData name="WINDRIDGE Philip" userId="a20730c1-1805-4191-9c68-6e52c8725e9f" providerId="ADAL" clId="{9C06326C-BEA5-9446-8B5D-EC8FD26AA146}" dt="2020-09-09T13:00:51.859" v="2181" actId="14100"/>
        <pc:sldMkLst>
          <pc:docMk/>
          <pc:sldMk cId="734366602" sldId="370"/>
        </pc:sldMkLst>
        <pc:spChg chg="add mod">
          <ac:chgData name="WINDRIDGE Philip" userId="a20730c1-1805-4191-9c68-6e52c8725e9f" providerId="ADAL" clId="{9C06326C-BEA5-9446-8B5D-EC8FD26AA146}" dt="2020-09-09T11:13:47.516" v="1456" actId="1076"/>
          <ac:spMkLst>
            <pc:docMk/>
            <pc:sldMk cId="734366602" sldId="370"/>
            <ac:spMk id="45" creationId="{1B4232F3-CEFF-3142-8915-89A77D02E0C5}"/>
          </ac:spMkLst>
        </pc:spChg>
        <pc:spChg chg="add mod">
          <ac:chgData name="WINDRIDGE Philip" userId="a20730c1-1805-4191-9c68-6e52c8725e9f" providerId="ADAL" clId="{9C06326C-BEA5-9446-8B5D-EC8FD26AA146}" dt="2020-09-09T11:13:47.516" v="1456" actId="1076"/>
          <ac:spMkLst>
            <pc:docMk/>
            <pc:sldMk cId="734366602" sldId="370"/>
            <ac:spMk id="46" creationId="{3D72C194-C40D-334B-9875-39F64474D439}"/>
          </ac:spMkLst>
        </pc:spChg>
        <pc:spChg chg="add mod">
          <ac:chgData name="WINDRIDGE Philip" userId="a20730c1-1805-4191-9c68-6e52c8725e9f" providerId="ADAL" clId="{9C06326C-BEA5-9446-8B5D-EC8FD26AA146}" dt="2020-09-09T11:13:47.516" v="1456" actId="1076"/>
          <ac:spMkLst>
            <pc:docMk/>
            <pc:sldMk cId="734366602" sldId="370"/>
            <ac:spMk id="47" creationId="{9837173B-B8F6-4440-AD9D-87EE01045AFE}"/>
          </ac:spMkLst>
        </pc:spChg>
        <pc:spChg chg="add mod">
          <ac:chgData name="WINDRIDGE Philip" userId="a20730c1-1805-4191-9c68-6e52c8725e9f" providerId="ADAL" clId="{9C06326C-BEA5-9446-8B5D-EC8FD26AA146}" dt="2020-09-09T11:25:33.940" v="1643" actId="1037"/>
          <ac:spMkLst>
            <pc:docMk/>
            <pc:sldMk cId="734366602" sldId="370"/>
            <ac:spMk id="48" creationId="{90E61258-EAA4-B447-BC98-CE87272481FF}"/>
          </ac:spMkLst>
        </pc:spChg>
        <pc:spChg chg="add mod">
          <ac:chgData name="WINDRIDGE Philip" userId="a20730c1-1805-4191-9c68-6e52c8725e9f" providerId="ADAL" clId="{9C06326C-BEA5-9446-8B5D-EC8FD26AA146}" dt="2020-09-09T11:25:40.548" v="1645" actId="20577"/>
          <ac:spMkLst>
            <pc:docMk/>
            <pc:sldMk cId="734366602" sldId="370"/>
            <ac:spMk id="49" creationId="{2E696047-70B2-734F-AD41-58008C57ED97}"/>
          </ac:spMkLst>
        </pc:spChg>
        <pc:spChg chg="add mod">
          <ac:chgData name="WINDRIDGE Philip" userId="a20730c1-1805-4191-9c68-6e52c8725e9f" providerId="ADAL" clId="{9C06326C-BEA5-9446-8B5D-EC8FD26AA146}" dt="2020-09-09T11:26:01.188" v="1650" actId="207"/>
          <ac:spMkLst>
            <pc:docMk/>
            <pc:sldMk cId="734366602" sldId="370"/>
            <ac:spMk id="51" creationId="{A041928C-801C-984C-87AC-11BB3010C80A}"/>
          </ac:spMkLst>
        </pc:spChg>
        <pc:spChg chg="mod">
          <ac:chgData name="WINDRIDGE Philip" userId="a20730c1-1805-4191-9c68-6e52c8725e9f" providerId="ADAL" clId="{9C06326C-BEA5-9446-8B5D-EC8FD26AA146}" dt="2020-09-09T11:37:41.644" v="1722"/>
          <ac:spMkLst>
            <pc:docMk/>
            <pc:sldMk cId="734366602" sldId="370"/>
            <ac:spMk id="57" creationId="{668B71AE-B041-4F41-9E09-DF93FABC9073}"/>
          </ac:spMkLst>
        </pc:spChg>
        <pc:spChg chg="mod">
          <ac:chgData name="WINDRIDGE Philip" userId="a20730c1-1805-4191-9c68-6e52c8725e9f" providerId="ADAL" clId="{9C06326C-BEA5-9446-8B5D-EC8FD26AA146}" dt="2020-09-09T12:43:33.149" v="1975" actId="13926"/>
          <ac:spMkLst>
            <pc:docMk/>
            <pc:sldMk cId="734366602" sldId="370"/>
            <ac:spMk id="60" creationId="{34203115-5A15-4D48-ADA0-E82D131B8D44}"/>
          </ac:spMkLst>
        </pc:spChg>
        <pc:spChg chg="mod">
          <ac:chgData name="WINDRIDGE Philip" userId="a20730c1-1805-4191-9c68-6e52c8725e9f" providerId="ADAL" clId="{9C06326C-BEA5-9446-8B5D-EC8FD26AA146}" dt="2020-09-09T12:43:49.271" v="1977" actId="20577"/>
          <ac:spMkLst>
            <pc:docMk/>
            <pc:sldMk cId="734366602" sldId="370"/>
            <ac:spMk id="62" creationId="{28B3FA30-CB44-904D-964A-ED2F2DE60826}"/>
          </ac:spMkLst>
        </pc:spChg>
        <pc:spChg chg="del">
          <ac:chgData name="WINDRIDGE Philip" userId="a20730c1-1805-4191-9c68-6e52c8725e9f" providerId="ADAL" clId="{9C06326C-BEA5-9446-8B5D-EC8FD26AA146}" dt="2020-09-09T11:13:36.392" v="1454" actId="21"/>
          <ac:spMkLst>
            <pc:docMk/>
            <pc:sldMk cId="734366602" sldId="370"/>
            <ac:spMk id="66" creationId="{98D1DB6D-C26A-D34D-96A3-FF73747F198D}"/>
          </ac:spMkLst>
        </pc:spChg>
        <pc:spChg chg="mod">
          <ac:chgData name="WINDRIDGE Philip" userId="a20730c1-1805-4191-9c68-6e52c8725e9f" providerId="ADAL" clId="{9C06326C-BEA5-9446-8B5D-EC8FD26AA146}" dt="2020-09-09T11:37:41.644" v="1722"/>
          <ac:spMkLst>
            <pc:docMk/>
            <pc:sldMk cId="734366602" sldId="370"/>
            <ac:spMk id="79" creationId="{4EED4AE3-FF60-B046-8F03-58B000BFC75D}"/>
          </ac:spMkLst>
        </pc:spChg>
        <pc:spChg chg="mod">
          <ac:chgData name="WINDRIDGE Philip" userId="a20730c1-1805-4191-9c68-6e52c8725e9f" providerId="ADAL" clId="{9C06326C-BEA5-9446-8B5D-EC8FD26AA146}" dt="2020-09-09T11:37:41.644" v="1722"/>
          <ac:spMkLst>
            <pc:docMk/>
            <pc:sldMk cId="734366602" sldId="370"/>
            <ac:spMk id="83" creationId="{21531D76-578B-384B-B389-E5E56B5B5BD9}"/>
          </ac:spMkLst>
        </pc:spChg>
        <pc:spChg chg="mod">
          <ac:chgData name="WINDRIDGE Philip" userId="a20730c1-1805-4191-9c68-6e52c8725e9f" providerId="ADAL" clId="{9C06326C-BEA5-9446-8B5D-EC8FD26AA146}" dt="2020-09-09T11:37:41.644" v="1722"/>
          <ac:spMkLst>
            <pc:docMk/>
            <pc:sldMk cId="734366602" sldId="370"/>
            <ac:spMk id="87" creationId="{5856EEEE-EF00-7B4B-B75D-597DE17098D9}"/>
          </ac:spMkLst>
        </pc:spChg>
        <pc:spChg chg="del">
          <ac:chgData name="WINDRIDGE Philip" userId="a20730c1-1805-4191-9c68-6e52c8725e9f" providerId="ADAL" clId="{9C06326C-BEA5-9446-8B5D-EC8FD26AA146}" dt="2020-09-09T11:13:36.392" v="1454" actId="21"/>
          <ac:spMkLst>
            <pc:docMk/>
            <pc:sldMk cId="734366602" sldId="370"/>
            <ac:spMk id="107" creationId="{44100496-0EE6-BA40-91F8-5D06B48218E4}"/>
          </ac:spMkLst>
        </pc:spChg>
        <pc:spChg chg="del">
          <ac:chgData name="WINDRIDGE Philip" userId="a20730c1-1805-4191-9c68-6e52c8725e9f" providerId="ADAL" clId="{9C06326C-BEA5-9446-8B5D-EC8FD26AA146}" dt="2020-09-09T11:13:36.392" v="1454" actId="21"/>
          <ac:spMkLst>
            <pc:docMk/>
            <pc:sldMk cId="734366602" sldId="370"/>
            <ac:spMk id="108" creationId="{C1FFCEBF-B99A-AB4A-905A-CCDD20F42644}"/>
          </ac:spMkLst>
        </pc:spChg>
        <pc:spChg chg="mod">
          <ac:chgData name="WINDRIDGE Philip" userId="a20730c1-1805-4191-9c68-6e52c8725e9f" providerId="ADAL" clId="{9C06326C-BEA5-9446-8B5D-EC8FD26AA146}" dt="2020-09-09T11:37:41.644" v="1722"/>
          <ac:spMkLst>
            <pc:docMk/>
            <pc:sldMk cId="734366602" sldId="370"/>
            <ac:spMk id="109" creationId="{AE554ED9-F7C0-5C40-B7AC-67CB12DF6103}"/>
          </ac:spMkLst>
        </pc:spChg>
        <pc:spChg chg="mod">
          <ac:chgData name="WINDRIDGE Philip" userId="a20730c1-1805-4191-9c68-6e52c8725e9f" providerId="ADAL" clId="{9C06326C-BEA5-9446-8B5D-EC8FD26AA146}" dt="2020-09-09T11:37:41.644" v="1722"/>
          <ac:spMkLst>
            <pc:docMk/>
            <pc:sldMk cId="734366602" sldId="370"/>
            <ac:spMk id="112" creationId="{DD2ABE16-8BCF-E74F-84DE-33F43C07CF44}"/>
          </ac:spMkLst>
        </pc:spChg>
        <pc:spChg chg="mod">
          <ac:chgData name="WINDRIDGE Philip" userId="a20730c1-1805-4191-9c68-6e52c8725e9f" providerId="ADAL" clId="{9C06326C-BEA5-9446-8B5D-EC8FD26AA146}" dt="2020-09-09T11:37:41.644" v="1722"/>
          <ac:spMkLst>
            <pc:docMk/>
            <pc:sldMk cId="734366602" sldId="370"/>
            <ac:spMk id="114" creationId="{A6039E55-16E6-A748-93DD-8E2AA047D0BF}"/>
          </ac:spMkLst>
        </pc:spChg>
        <pc:spChg chg="mod">
          <ac:chgData name="WINDRIDGE Philip" userId="a20730c1-1805-4191-9c68-6e52c8725e9f" providerId="ADAL" clId="{9C06326C-BEA5-9446-8B5D-EC8FD26AA146}" dt="2020-09-09T11:37:41.644" v="1722"/>
          <ac:spMkLst>
            <pc:docMk/>
            <pc:sldMk cId="734366602" sldId="370"/>
            <ac:spMk id="116" creationId="{91E66A1E-738C-2D4E-B4BF-2E0B897E52DF}"/>
          </ac:spMkLst>
        </pc:spChg>
        <pc:spChg chg="add mod">
          <ac:chgData name="WINDRIDGE Philip" userId="a20730c1-1805-4191-9c68-6e52c8725e9f" providerId="ADAL" clId="{9C06326C-BEA5-9446-8B5D-EC8FD26AA146}" dt="2020-09-09T12:45:15.134" v="1988" actId="1076"/>
          <ac:spMkLst>
            <pc:docMk/>
            <pc:sldMk cId="734366602" sldId="370"/>
            <ac:spMk id="123" creationId="{6284BF9E-D3B6-C84D-A6B4-A8F4645DF516}"/>
          </ac:spMkLst>
        </pc:spChg>
        <pc:spChg chg="add mod">
          <ac:chgData name="WINDRIDGE Philip" userId="a20730c1-1805-4191-9c68-6e52c8725e9f" providerId="ADAL" clId="{9C06326C-BEA5-9446-8B5D-EC8FD26AA146}" dt="2020-09-09T13:00:40.529" v="2180" actId="14100"/>
          <ac:spMkLst>
            <pc:docMk/>
            <pc:sldMk cId="734366602" sldId="370"/>
            <ac:spMk id="125" creationId="{E9860364-A301-984C-9317-6ED276A3F2AD}"/>
          </ac:spMkLst>
        </pc:spChg>
        <pc:spChg chg="add mod">
          <ac:chgData name="WINDRIDGE Philip" userId="a20730c1-1805-4191-9c68-6e52c8725e9f" providerId="ADAL" clId="{9C06326C-BEA5-9446-8B5D-EC8FD26AA146}" dt="2020-09-09T12:58:43.100" v="2154" actId="20577"/>
          <ac:spMkLst>
            <pc:docMk/>
            <pc:sldMk cId="734366602" sldId="370"/>
            <ac:spMk id="127" creationId="{9CC8116C-A7D6-2547-95CE-B67AD746D0B1}"/>
          </ac:spMkLst>
        </pc:spChg>
        <pc:spChg chg="add mod">
          <ac:chgData name="WINDRIDGE Philip" userId="a20730c1-1805-4191-9c68-6e52c8725e9f" providerId="ADAL" clId="{9C06326C-BEA5-9446-8B5D-EC8FD26AA146}" dt="2020-09-09T12:59:33.801" v="2171" actId="13926"/>
          <ac:spMkLst>
            <pc:docMk/>
            <pc:sldMk cId="734366602" sldId="370"/>
            <ac:spMk id="128" creationId="{D40036EF-206E-5D45-BA86-EB50C19F9657}"/>
          </ac:spMkLst>
        </pc:spChg>
        <pc:grpChg chg="add mod">
          <ac:chgData name="WINDRIDGE Philip" userId="a20730c1-1805-4191-9c68-6e52c8725e9f" providerId="ADAL" clId="{9C06326C-BEA5-9446-8B5D-EC8FD26AA146}" dt="2020-09-09T11:37:41.644" v="1722"/>
          <ac:grpSpMkLst>
            <pc:docMk/>
            <pc:sldMk cId="734366602" sldId="370"/>
            <ac:grpSpMk id="52" creationId="{7F01D5A0-FA67-9B40-8B90-D52CB22954F1}"/>
          </ac:grpSpMkLst>
        </pc:grpChg>
        <pc:grpChg chg="del">
          <ac:chgData name="WINDRIDGE Philip" userId="a20730c1-1805-4191-9c68-6e52c8725e9f" providerId="ADAL" clId="{9C06326C-BEA5-9446-8B5D-EC8FD26AA146}" dt="2020-09-09T11:13:28.018" v="1453" actId="478"/>
          <ac:grpSpMkLst>
            <pc:docMk/>
            <pc:sldMk cId="734366602" sldId="370"/>
            <ac:grpSpMk id="65" creationId="{D30E4B24-9F19-3046-9150-AE6448E8A6C9}"/>
          </ac:grpSpMkLst>
        </pc:grpChg>
        <pc:picChg chg="mod">
          <ac:chgData name="WINDRIDGE Philip" userId="a20730c1-1805-4191-9c68-6e52c8725e9f" providerId="ADAL" clId="{9C06326C-BEA5-9446-8B5D-EC8FD26AA146}" dt="2020-09-09T11:37:41.644" v="1722"/>
          <ac:picMkLst>
            <pc:docMk/>
            <pc:sldMk cId="734366602" sldId="370"/>
            <ac:picMk id="54" creationId="{33332DDF-41A0-C640-964C-A4B532CBC5E2}"/>
          </ac:picMkLst>
        </pc:picChg>
        <pc:cxnChg chg="mod">
          <ac:chgData name="WINDRIDGE Philip" userId="a20730c1-1805-4191-9c68-6e52c8725e9f" providerId="ADAL" clId="{9C06326C-BEA5-9446-8B5D-EC8FD26AA146}" dt="2020-09-09T11:37:41.644" v="1722"/>
          <ac:cxnSpMkLst>
            <pc:docMk/>
            <pc:sldMk cId="734366602" sldId="370"/>
            <ac:cxnSpMk id="53" creationId="{DE62EBC0-DFC0-204F-A667-CE92C9EE7DE5}"/>
          </ac:cxnSpMkLst>
        </pc:cxnChg>
        <pc:cxnChg chg="mod">
          <ac:chgData name="WINDRIDGE Philip" userId="a20730c1-1805-4191-9c68-6e52c8725e9f" providerId="ADAL" clId="{9C06326C-BEA5-9446-8B5D-EC8FD26AA146}" dt="2020-09-09T11:37:41.644" v="1722"/>
          <ac:cxnSpMkLst>
            <pc:docMk/>
            <pc:sldMk cId="734366602" sldId="370"/>
            <ac:cxnSpMk id="55" creationId="{79649414-23B8-7D43-8810-A40AE49894CC}"/>
          </ac:cxnSpMkLst>
        </pc:cxnChg>
        <pc:cxnChg chg="mod">
          <ac:chgData name="WINDRIDGE Philip" userId="a20730c1-1805-4191-9c68-6e52c8725e9f" providerId="ADAL" clId="{9C06326C-BEA5-9446-8B5D-EC8FD26AA146}" dt="2020-09-09T11:37:41.644" v="1722"/>
          <ac:cxnSpMkLst>
            <pc:docMk/>
            <pc:sldMk cId="734366602" sldId="370"/>
            <ac:cxnSpMk id="56" creationId="{5259589C-37B3-DA40-915F-62ED99192E40}"/>
          </ac:cxnSpMkLst>
        </pc:cxnChg>
        <pc:cxnChg chg="mod">
          <ac:chgData name="WINDRIDGE Philip" userId="a20730c1-1805-4191-9c68-6e52c8725e9f" providerId="ADAL" clId="{9C06326C-BEA5-9446-8B5D-EC8FD26AA146}" dt="2020-09-09T11:37:41.644" v="1722"/>
          <ac:cxnSpMkLst>
            <pc:docMk/>
            <pc:sldMk cId="734366602" sldId="370"/>
            <ac:cxnSpMk id="61" creationId="{91C1EA5F-EFFD-2041-AB04-1BFF52E1A365}"/>
          </ac:cxnSpMkLst>
        </pc:cxnChg>
        <pc:cxnChg chg="mod">
          <ac:chgData name="WINDRIDGE Philip" userId="a20730c1-1805-4191-9c68-6e52c8725e9f" providerId="ADAL" clId="{9C06326C-BEA5-9446-8B5D-EC8FD26AA146}" dt="2020-09-09T11:37:41.644" v="1722"/>
          <ac:cxnSpMkLst>
            <pc:docMk/>
            <pc:sldMk cId="734366602" sldId="370"/>
            <ac:cxnSpMk id="63" creationId="{62E8FA51-9848-DF4A-B321-87E4BCB792C1}"/>
          </ac:cxnSpMkLst>
        </pc:cxnChg>
        <pc:cxnChg chg="mod">
          <ac:chgData name="WINDRIDGE Philip" userId="a20730c1-1805-4191-9c68-6e52c8725e9f" providerId="ADAL" clId="{9C06326C-BEA5-9446-8B5D-EC8FD26AA146}" dt="2020-09-09T11:37:41.644" v="1722"/>
          <ac:cxnSpMkLst>
            <pc:docMk/>
            <pc:sldMk cId="734366602" sldId="370"/>
            <ac:cxnSpMk id="64" creationId="{7FDA8BAC-D606-5947-BF2D-31119099489F}"/>
          </ac:cxnSpMkLst>
        </pc:cxnChg>
        <pc:cxnChg chg="mod">
          <ac:chgData name="WINDRIDGE Philip" userId="a20730c1-1805-4191-9c68-6e52c8725e9f" providerId="ADAL" clId="{9C06326C-BEA5-9446-8B5D-EC8FD26AA146}" dt="2020-09-09T11:37:41.644" v="1722"/>
          <ac:cxnSpMkLst>
            <pc:docMk/>
            <pc:sldMk cId="734366602" sldId="370"/>
            <ac:cxnSpMk id="81" creationId="{66FB74C5-6BA1-D647-BA45-9007649DDE42}"/>
          </ac:cxnSpMkLst>
        </pc:cxnChg>
        <pc:cxnChg chg="mod">
          <ac:chgData name="WINDRIDGE Philip" userId="a20730c1-1805-4191-9c68-6e52c8725e9f" providerId="ADAL" clId="{9C06326C-BEA5-9446-8B5D-EC8FD26AA146}" dt="2020-09-09T11:37:41.644" v="1722"/>
          <ac:cxnSpMkLst>
            <pc:docMk/>
            <pc:sldMk cId="734366602" sldId="370"/>
            <ac:cxnSpMk id="82" creationId="{0B7CC2A3-9C9F-844B-A3A9-50B7B21193C0}"/>
          </ac:cxnSpMkLst>
        </pc:cxnChg>
        <pc:cxnChg chg="mod">
          <ac:chgData name="WINDRIDGE Philip" userId="a20730c1-1805-4191-9c68-6e52c8725e9f" providerId="ADAL" clId="{9C06326C-BEA5-9446-8B5D-EC8FD26AA146}" dt="2020-09-09T11:37:41.644" v="1722"/>
          <ac:cxnSpMkLst>
            <pc:docMk/>
            <pc:sldMk cId="734366602" sldId="370"/>
            <ac:cxnSpMk id="84" creationId="{56F1F84D-2DA6-4A46-B11F-2BD0FBFB414E}"/>
          </ac:cxnSpMkLst>
        </pc:cxnChg>
        <pc:cxnChg chg="mod">
          <ac:chgData name="WINDRIDGE Philip" userId="a20730c1-1805-4191-9c68-6e52c8725e9f" providerId="ADAL" clId="{9C06326C-BEA5-9446-8B5D-EC8FD26AA146}" dt="2020-09-09T11:37:41.644" v="1722"/>
          <ac:cxnSpMkLst>
            <pc:docMk/>
            <pc:sldMk cId="734366602" sldId="370"/>
            <ac:cxnSpMk id="85" creationId="{F4F0A193-0757-2049-A1F9-B6EF5BB9BCE6}"/>
          </ac:cxnSpMkLst>
        </pc:cxnChg>
        <pc:cxnChg chg="mod">
          <ac:chgData name="WINDRIDGE Philip" userId="a20730c1-1805-4191-9c68-6e52c8725e9f" providerId="ADAL" clId="{9C06326C-BEA5-9446-8B5D-EC8FD26AA146}" dt="2020-09-09T11:37:41.644" v="1722"/>
          <ac:cxnSpMkLst>
            <pc:docMk/>
            <pc:sldMk cId="734366602" sldId="370"/>
            <ac:cxnSpMk id="86" creationId="{97DDFA98-E574-184C-8203-B08C67424E0F}"/>
          </ac:cxnSpMkLst>
        </pc:cxnChg>
        <pc:cxnChg chg="mod">
          <ac:chgData name="WINDRIDGE Philip" userId="a20730c1-1805-4191-9c68-6e52c8725e9f" providerId="ADAL" clId="{9C06326C-BEA5-9446-8B5D-EC8FD26AA146}" dt="2020-09-09T11:37:41.644" v="1722"/>
          <ac:cxnSpMkLst>
            <pc:docMk/>
            <pc:sldMk cId="734366602" sldId="370"/>
            <ac:cxnSpMk id="88" creationId="{2FB0B105-DB88-5B47-8949-B8022FFA7166}"/>
          </ac:cxnSpMkLst>
        </pc:cxnChg>
        <pc:cxnChg chg="mod">
          <ac:chgData name="WINDRIDGE Philip" userId="a20730c1-1805-4191-9c68-6e52c8725e9f" providerId="ADAL" clId="{9C06326C-BEA5-9446-8B5D-EC8FD26AA146}" dt="2020-09-09T11:37:41.644" v="1722"/>
          <ac:cxnSpMkLst>
            <pc:docMk/>
            <pc:sldMk cId="734366602" sldId="370"/>
            <ac:cxnSpMk id="110" creationId="{CD67DC19-16B1-6C48-9140-1AFE4EF7A1C4}"/>
          </ac:cxnSpMkLst>
        </pc:cxnChg>
        <pc:cxnChg chg="mod">
          <ac:chgData name="WINDRIDGE Philip" userId="a20730c1-1805-4191-9c68-6e52c8725e9f" providerId="ADAL" clId="{9C06326C-BEA5-9446-8B5D-EC8FD26AA146}" dt="2020-09-09T11:37:41.644" v="1722"/>
          <ac:cxnSpMkLst>
            <pc:docMk/>
            <pc:sldMk cId="734366602" sldId="370"/>
            <ac:cxnSpMk id="111" creationId="{3B51DBCC-3DD0-6341-B4FF-BD18609FA7A0}"/>
          </ac:cxnSpMkLst>
        </pc:cxnChg>
        <pc:cxnChg chg="mod">
          <ac:chgData name="WINDRIDGE Philip" userId="a20730c1-1805-4191-9c68-6e52c8725e9f" providerId="ADAL" clId="{9C06326C-BEA5-9446-8B5D-EC8FD26AA146}" dt="2020-09-09T11:37:41.644" v="1722"/>
          <ac:cxnSpMkLst>
            <pc:docMk/>
            <pc:sldMk cId="734366602" sldId="370"/>
            <ac:cxnSpMk id="113" creationId="{5DE93D4B-F1C2-0741-9502-DDDE95414CE7}"/>
          </ac:cxnSpMkLst>
        </pc:cxnChg>
        <pc:cxnChg chg="mod">
          <ac:chgData name="WINDRIDGE Philip" userId="a20730c1-1805-4191-9c68-6e52c8725e9f" providerId="ADAL" clId="{9C06326C-BEA5-9446-8B5D-EC8FD26AA146}" dt="2020-09-09T11:37:41.644" v="1722"/>
          <ac:cxnSpMkLst>
            <pc:docMk/>
            <pc:sldMk cId="734366602" sldId="370"/>
            <ac:cxnSpMk id="115" creationId="{248A7470-FD7D-7741-BFE3-C38262BFCEE3}"/>
          </ac:cxnSpMkLst>
        </pc:cxnChg>
        <pc:cxnChg chg="mod">
          <ac:chgData name="WINDRIDGE Philip" userId="a20730c1-1805-4191-9c68-6e52c8725e9f" providerId="ADAL" clId="{9C06326C-BEA5-9446-8B5D-EC8FD26AA146}" dt="2020-09-09T11:37:41.644" v="1722"/>
          <ac:cxnSpMkLst>
            <pc:docMk/>
            <pc:sldMk cId="734366602" sldId="370"/>
            <ac:cxnSpMk id="117" creationId="{D01CF959-53EE-204C-A667-4C0CEC5756C1}"/>
          </ac:cxnSpMkLst>
        </pc:cxnChg>
        <pc:cxnChg chg="mod">
          <ac:chgData name="WINDRIDGE Philip" userId="a20730c1-1805-4191-9c68-6e52c8725e9f" providerId="ADAL" clId="{9C06326C-BEA5-9446-8B5D-EC8FD26AA146}" dt="2020-09-09T11:37:41.644" v="1722"/>
          <ac:cxnSpMkLst>
            <pc:docMk/>
            <pc:sldMk cId="734366602" sldId="370"/>
            <ac:cxnSpMk id="118" creationId="{38242C99-16F3-D846-90A1-495C6C206916}"/>
          </ac:cxnSpMkLst>
        </pc:cxnChg>
        <pc:cxnChg chg="mod">
          <ac:chgData name="WINDRIDGE Philip" userId="a20730c1-1805-4191-9c68-6e52c8725e9f" providerId="ADAL" clId="{9C06326C-BEA5-9446-8B5D-EC8FD26AA146}" dt="2020-09-09T11:37:41.644" v="1722"/>
          <ac:cxnSpMkLst>
            <pc:docMk/>
            <pc:sldMk cId="734366602" sldId="370"/>
            <ac:cxnSpMk id="119" creationId="{0C3C59B0-3900-D540-9FA9-EA3D9C35FADF}"/>
          </ac:cxnSpMkLst>
        </pc:cxnChg>
        <pc:cxnChg chg="mod">
          <ac:chgData name="WINDRIDGE Philip" userId="a20730c1-1805-4191-9c68-6e52c8725e9f" providerId="ADAL" clId="{9C06326C-BEA5-9446-8B5D-EC8FD26AA146}" dt="2020-09-09T11:37:41.644" v="1722"/>
          <ac:cxnSpMkLst>
            <pc:docMk/>
            <pc:sldMk cId="734366602" sldId="370"/>
            <ac:cxnSpMk id="120" creationId="{F6281D24-C95E-9E46-B776-FE613A6E1794}"/>
          </ac:cxnSpMkLst>
        </pc:cxnChg>
        <pc:cxnChg chg="mod">
          <ac:chgData name="WINDRIDGE Philip" userId="a20730c1-1805-4191-9c68-6e52c8725e9f" providerId="ADAL" clId="{9C06326C-BEA5-9446-8B5D-EC8FD26AA146}" dt="2020-09-09T11:37:41.644" v="1722"/>
          <ac:cxnSpMkLst>
            <pc:docMk/>
            <pc:sldMk cId="734366602" sldId="370"/>
            <ac:cxnSpMk id="121" creationId="{93C2A70C-9BCF-2749-A3E3-15D4545995E4}"/>
          </ac:cxnSpMkLst>
        </pc:cxnChg>
        <pc:cxnChg chg="mod">
          <ac:chgData name="WINDRIDGE Philip" userId="a20730c1-1805-4191-9c68-6e52c8725e9f" providerId="ADAL" clId="{9C06326C-BEA5-9446-8B5D-EC8FD26AA146}" dt="2020-09-09T11:37:41.644" v="1722"/>
          <ac:cxnSpMkLst>
            <pc:docMk/>
            <pc:sldMk cId="734366602" sldId="370"/>
            <ac:cxnSpMk id="122" creationId="{C228B018-2B7C-DC43-9902-56FAC68E4863}"/>
          </ac:cxnSpMkLst>
        </pc:cxnChg>
        <pc:cxnChg chg="add mod">
          <ac:chgData name="WINDRIDGE Philip" userId="a20730c1-1805-4191-9c68-6e52c8725e9f" providerId="ADAL" clId="{9C06326C-BEA5-9446-8B5D-EC8FD26AA146}" dt="2020-09-09T12:46:04.522" v="1994" actId="14100"/>
          <ac:cxnSpMkLst>
            <pc:docMk/>
            <pc:sldMk cId="734366602" sldId="370"/>
            <ac:cxnSpMk id="124" creationId="{04E728B1-51AC-084A-A0E9-FBF5EBD4C4AA}"/>
          </ac:cxnSpMkLst>
        </pc:cxnChg>
        <pc:cxnChg chg="add mod">
          <ac:chgData name="WINDRIDGE Philip" userId="a20730c1-1805-4191-9c68-6e52c8725e9f" providerId="ADAL" clId="{9C06326C-BEA5-9446-8B5D-EC8FD26AA146}" dt="2020-09-09T13:00:51.859" v="2181" actId="14100"/>
          <ac:cxnSpMkLst>
            <pc:docMk/>
            <pc:sldMk cId="734366602" sldId="370"/>
            <ac:cxnSpMk id="126" creationId="{5151A8BE-B194-BC41-B3B5-23FB5B8FE211}"/>
          </ac:cxnSpMkLst>
        </pc:cxnChg>
        <pc:cxnChg chg="add mod">
          <ac:chgData name="WINDRIDGE Philip" userId="a20730c1-1805-4191-9c68-6e52c8725e9f" providerId="ADAL" clId="{9C06326C-BEA5-9446-8B5D-EC8FD26AA146}" dt="2020-09-09T12:59:25.401" v="2169" actId="14100"/>
          <ac:cxnSpMkLst>
            <pc:docMk/>
            <pc:sldMk cId="734366602" sldId="370"/>
            <ac:cxnSpMk id="129" creationId="{B12655AC-5635-E841-BB8C-02E82BBAC5C5}"/>
          </ac:cxnSpMkLst>
        </pc:cxnChg>
        <pc:cxnChg chg="add mod">
          <ac:chgData name="WINDRIDGE Philip" userId="a20730c1-1805-4191-9c68-6e52c8725e9f" providerId="ADAL" clId="{9C06326C-BEA5-9446-8B5D-EC8FD26AA146}" dt="2020-09-09T13:00:01.864" v="2175" actId="14100"/>
          <ac:cxnSpMkLst>
            <pc:docMk/>
            <pc:sldMk cId="734366602" sldId="370"/>
            <ac:cxnSpMk id="130" creationId="{A2E131A2-8DFD-CF4E-9C49-BFE566212D57}"/>
          </ac:cxnSpMkLst>
        </pc:cxnChg>
      </pc:sldChg>
      <pc:sldChg chg="modSp add del">
        <pc:chgData name="WINDRIDGE Philip" userId="a20730c1-1805-4191-9c68-6e52c8725e9f" providerId="ADAL" clId="{9C06326C-BEA5-9446-8B5D-EC8FD26AA146}" dt="2020-09-08T12:23:58.853" v="34" actId="2696"/>
        <pc:sldMkLst>
          <pc:docMk/>
          <pc:sldMk cId="1413382705" sldId="370"/>
        </pc:sldMkLst>
        <pc:spChg chg="mod">
          <ac:chgData name="WINDRIDGE Philip" userId="a20730c1-1805-4191-9c68-6e52c8725e9f" providerId="ADAL" clId="{9C06326C-BEA5-9446-8B5D-EC8FD26AA146}" dt="2020-09-07T15:16:58.611" v="32"/>
          <ac:spMkLst>
            <pc:docMk/>
            <pc:sldMk cId="1413382705" sldId="370"/>
            <ac:spMk id="4" creationId="{F6C658D3-DEC3-4D41-8EC2-15DD92815BA3}"/>
          </ac:spMkLst>
        </pc:spChg>
        <pc:spChg chg="mod">
          <ac:chgData name="WINDRIDGE Philip" userId="a20730c1-1805-4191-9c68-6e52c8725e9f" providerId="ADAL" clId="{9C06326C-BEA5-9446-8B5D-EC8FD26AA146}" dt="2020-09-07T15:16:58.611" v="32"/>
          <ac:spMkLst>
            <pc:docMk/>
            <pc:sldMk cId="1413382705" sldId="370"/>
            <ac:spMk id="5" creationId="{C43850E0-3218-4041-AEDF-1F0C5A34E004}"/>
          </ac:spMkLst>
        </pc:spChg>
      </pc:sldChg>
      <pc:sldChg chg="addSp delSp modSp add mod">
        <pc:chgData name="WINDRIDGE Philip" userId="a20730c1-1805-4191-9c68-6e52c8725e9f" providerId="ADAL" clId="{9C06326C-BEA5-9446-8B5D-EC8FD26AA146}" dt="2020-09-10T12:48:56.953" v="8547" actId="20577"/>
        <pc:sldMkLst>
          <pc:docMk/>
          <pc:sldMk cId="400241330" sldId="371"/>
        </pc:sldMkLst>
        <pc:spChg chg="mod">
          <ac:chgData name="WINDRIDGE Philip" userId="a20730c1-1805-4191-9c68-6e52c8725e9f" providerId="ADAL" clId="{9C06326C-BEA5-9446-8B5D-EC8FD26AA146}" dt="2020-09-10T11:55:40.241" v="7905" actId="5793"/>
          <ac:spMkLst>
            <pc:docMk/>
            <pc:sldMk cId="400241330" sldId="371"/>
            <ac:spMk id="2" creationId="{99FFF9E1-45AC-B546-8A46-22A4CEEB221C}"/>
          </ac:spMkLst>
        </pc:spChg>
        <pc:spChg chg="add mod">
          <ac:chgData name="WINDRIDGE Philip" userId="a20730c1-1805-4191-9c68-6e52c8725e9f" providerId="ADAL" clId="{9C06326C-BEA5-9446-8B5D-EC8FD26AA146}" dt="2020-09-09T12:55:14.846" v="2059" actId="166"/>
          <ac:spMkLst>
            <pc:docMk/>
            <pc:sldMk cId="400241330" sldId="371"/>
            <ac:spMk id="5" creationId="{62F26793-6711-D848-892F-BAD969741A17}"/>
          </ac:spMkLst>
        </pc:spChg>
        <pc:spChg chg="add mod">
          <ac:chgData name="WINDRIDGE Philip" userId="a20730c1-1805-4191-9c68-6e52c8725e9f" providerId="ADAL" clId="{9C06326C-BEA5-9446-8B5D-EC8FD26AA146}" dt="2020-09-10T12:48:56.953" v="8547" actId="20577"/>
          <ac:spMkLst>
            <pc:docMk/>
            <pc:sldMk cId="400241330" sldId="371"/>
            <ac:spMk id="20" creationId="{56327978-5227-6848-B860-88F9EC40D305}"/>
          </ac:spMkLst>
        </pc:spChg>
        <pc:spChg chg="mod">
          <ac:chgData name="WINDRIDGE Philip" userId="a20730c1-1805-4191-9c68-6e52c8725e9f" providerId="ADAL" clId="{9C06326C-BEA5-9446-8B5D-EC8FD26AA146}" dt="2020-09-09T11:37:44.884" v="1723"/>
          <ac:spMkLst>
            <pc:docMk/>
            <pc:sldMk cId="400241330" sldId="371"/>
            <ac:spMk id="21" creationId="{822F98F9-234D-8248-B370-BFEAC9C5E579}"/>
          </ac:spMkLst>
        </pc:spChg>
        <pc:spChg chg="mod">
          <ac:chgData name="WINDRIDGE Philip" userId="a20730c1-1805-4191-9c68-6e52c8725e9f" providerId="ADAL" clId="{9C06326C-BEA5-9446-8B5D-EC8FD26AA146}" dt="2020-09-09T11:37:44.884" v="1723"/>
          <ac:spMkLst>
            <pc:docMk/>
            <pc:sldMk cId="400241330" sldId="371"/>
            <ac:spMk id="25" creationId="{8DEBE5E7-3BF6-9343-BE83-EEC02A5FCE5D}"/>
          </ac:spMkLst>
        </pc:spChg>
        <pc:spChg chg="mod">
          <ac:chgData name="WINDRIDGE Philip" userId="a20730c1-1805-4191-9c68-6e52c8725e9f" providerId="ADAL" clId="{9C06326C-BEA5-9446-8B5D-EC8FD26AA146}" dt="2020-09-09T11:37:44.884" v="1723"/>
          <ac:spMkLst>
            <pc:docMk/>
            <pc:sldMk cId="400241330" sldId="371"/>
            <ac:spMk id="28" creationId="{ED524DD6-68B7-6144-AE8E-A29FD83D164E}"/>
          </ac:spMkLst>
        </pc:spChg>
        <pc:spChg chg="mod">
          <ac:chgData name="WINDRIDGE Philip" userId="a20730c1-1805-4191-9c68-6e52c8725e9f" providerId="ADAL" clId="{9C06326C-BEA5-9446-8B5D-EC8FD26AA146}" dt="2020-09-09T11:37:44.884" v="1723"/>
          <ac:spMkLst>
            <pc:docMk/>
            <pc:sldMk cId="400241330" sldId="371"/>
            <ac:spMk id="32" creationId="{30BCAF94-627F-8D48-9708-528E085D05E1}"/>
          </ac:spMkLst>
        </pc:spChg>
        <pc:spChg chg="mod">
          <ac:chgData name="WINDRIDGE Philip" userId="a20730c1-1805-4191-9c68-6e52c8725e9f" providerId="ADAL" clId="{9C06326C-BEA5-9446-8B5D-EC8FD26AA146}" dt="2020-09-09T11:37:44.884" v="1723"/>
          <ac:spMkLst>
            <pc:docMk/>
            <pc:sldMk cId="400241330" sldId="371"/>
            <ac:spMk id="34" creationId="{ED950E03-FDB0-544F-B54F-7E3FB8722A33}"/>
          </ac:spMkLst>
        </pc:spChg>
        <pc:spChg chg="mod">
          <ac:chgData name="WINDRIDGE Philip" userId="a20730c1-1805-4191-9c68-6e52c8725e9f" providerId="ADAL" clId="{9C06326C-BEA5-9446-8B5D-EC8FD26AA146}" dt="2020-09-09T11:37:44.884" v="1723"/>
          <ac:spMkLst>
            <pc:docMk/>
            <pc:sldMk cId="400241330" sldId="371"/>
            <ac:spMk id="37" creationId="{60743D2A-2DE3-7A48-8CA0-FF825F68B8EE}"/>
          </ac:spMkLst>
        </pc:spChg>
        <pc:spChg chg="mod">
          <ac:chgData name="WINDRIDGE Philip" userId="a20730c1-1805-4191-9c68-6e52c8725e9f" providerId="ADAL" clId="{9C06326C-BEA5-9446-8B5D-EC8FD26AA146}" dt="2020-09-09T11:37:44.884" v="1723"/>
          <ac:spMkLst>
            <pc:docMk/>
            <pc:sldMk cId="400241330" sldId="371"/>
            <ac:spMk id="39" creationId="{70E3C4A9-DF92-374E-B358-AB0C67656AB8}"/>
          </ac:spMkLst>
        </pc:spChg>
        <pc:spChg chg="mod">
          <ac:chgData name="WINDRIDGE Philip" userId="a20730c1-1805-4191-9c68-6e52c8725e9f" providerId="ADAL" clId="{9C06326C-BEA5-9446-8B5D-EC8FD26AA146}" dt="2020-09-09T11:37:44.884" v="1723"/>
          <ac:spMkLst>
            <pc:docMk/>
            <pc:sldMk cId="400241330" sldId="371"/>
            <ac:spMk id="41" creationId="{74323E8F-B9EB-ED40-8030-C370AC3DCD51}"/>
          </ac:spMkLst>
        </pc:spChg>
        <pc:spChg chg="mod">
          <ac:chgData name="WINDRIDGE Philip" userId="a20730c1-1805-4191-9c68-6e52c8725e9f" providerId="ADAL" clId="{9C06326C-BEA5-9446-8B5D-EC8FD26AA146}" dt="2020-09-09T12:54:30.099" v="2058" actId="2085"/>
          <ac:spMkLst>
            <pc:docMk/>
            <pc:sldMk cId="400241330" sldId="371"/>
            <ac:spMk id="45" creationId="{1B4232F3-CEFF-3142-8915-89A77D02E0C5}"/>
          </ac:spMkLst>
        </pc:spChg>
        <pc:spChg chg="mod">
          <ac:chgData name="WINDRIDGE Philip" userId="a20730c1-1805-4191-9c68-6e52c8725e9f" providerId="ADAL" clId="{9C06326C-BEA5-9446-8B5D-EC8FD26AA146}" dt="2020-09-09T12:54:30.099" v="2058" actId="2085"/>
          <ac:spMkLst>
            <pc:docMk/>
            <pc:sldMk cId="400241330" sldId="371"/>
            <ac:spMk id="46" creationId="{3D72C194-C40D-334B-9875-39F64474D439}"/>
          </ac:spMkLst>
        </pc:spChg>
        <pc:spChg chg="mod">
          <ac:chgData name="WINDRIDGE Philip" userId="a20730c1-1805-4191-9c68-6e52c8725e9f" providerId="ADAL" clId="{9C06326C-BEA5-9446-8B5D-EC8FD26AA146}" dt="2020-09-09T12:54:30.099" v="2058" actId="2085"/>
          <ac:spMkLst>
            <pc:docMk/>
            <pc:sldMk cId="400241330" sldId="371"/>
            <ac:spMk id="47" creationId="{9837173B-B8F6-4440-AD9D-87EE01045AFE}"/>
          </ac:spMkLst>
        </pc:spChg>
        <pc:spChg chg="mod">
          <ac:chgData name="WINDRIDGE Philip" userId="a20730c1-1805-4191-9c68-6e52c8725e9f" providerId="ADAL" clId="{9C06326C-BEA5-9446-8B5D-EC8FD26AA146}" dt="2020-09-09T12:54:30.099" v="2058" actId="2085"/>
          <ac:spMkLst>
            <pc:docMk/>
            <pc:sldMk cId="400241330" sldId="371"/>
            <ac:spMk id="48" creationId="{90E61258-EAA4-B447-BC98-CE87272481FF}"/>
          </ac:spMkLst>
        </pc:spChg>
        <pc:spChg chg="mod">
          <ac:chgData name="WINDRIDGE Philip" userId="a20730c1-1805-4191-9c68-6e52c8725e9f" providerId="ADAL" clId="{9C06326C-BEA5-9446-8B5D-EC8FD26AA146}" dt="2020-09-09T12:54:30.099" v="2058" actId="2085"/>
          <ac:spMkLst>
            <pc:docMk/>
            <pc:sldMk cId="400241330" sldId="371"/>
            <ac:spMk id="49" creationId="{2E696047-70B2-734F-AD41-58008C57ED97}"/>
          </ac:spMkLst>
        </pc:spChg>
        <pc:spChg chg="mod">
          <ac:chgData name="WINDRIDGE Philip" userId="a20730c1-1805-4191-9c68-6e52c8725e9f" providerId="ADAL" clId="{9C06326C-BEA5-9446-8B5D-EC8FD26AA146}" dt="2020-09-09T12:54:30.099" v="2058" actId="2085"/>
          <ac:spMkLst>
            <pc:docMk/>
            <pc:sldMk cId="400241330" sldId="371"/>
            <ac:spMk id="50" creationId="{F5E1F87A-D706-5F42-BB4D-D2F5CCA354C7}"/>
          </ac:spMkLst>
        </pc:spChg>
        <pc:spChg chg="mod">
          <ac:chgData name="WINDRIDGE Philip" userId="a20730c1-1805-4191-9c68-6e52c8725e9f" providerId="ADAL" clId="{9C06326C-BEA5-9446-8B5D-EC8FD26AA146}" dt="2020-09-09T12:54:30.099" v="2058" actId="2085"/>
          <ac:spMkLst>
            <pc:docMk/>
            <pc:sldMk cId="400241330" sldId="371"/>
            <ac:spMk id="51" creationId="{A041928C-801C-984C-87AC-11BB3010C80A}"/>
          </ac:spMkLst>
        </pc:spChg>
        <pc:spChg chg="add mod">
          <ac:chgData name="WINDRIDGE Philip" userId="a20730c1-1805-4191-9c68-6e52c8725e9f" providerId="ADAL" clId="{9C06326C-BEA5-9446-8B5D-EC8FD26AA146}" dt="2020-09-09T12:47:11.612" v="1998"/>
          <ac:spMkLst>
            <pc:docMk/>
            <pc:sldMk cId="400241330" sldId="371"/>
            <ac:spMk id="55" creationId="{B75EC412-1788-6340-9EA3-C5BA52E22654}"/>
          </ac:spMkLst>
        </pc:spChg>
        <pc:spChg chg="add del mod">
          <ac:chgData name="WINDRIDGE Philip" userId="a20730c1-1805-4191-9c68-6e52c8725e9f" providerId="ADAL" clId="{9C06326C-BEA5-9446-8B5D-EC8FD26AA146}" dt="2020-09-09T14:45:10.740" v="2864" actId="478"/>
          <ac:spMkLst>
            <pc:docMk/>
            <pc:sldMk cId="400241330" sldId="371"/>
            <ac:spMk id="56" creationId="{F78604C5-A690-1E4A-BFB9-C92BA8B0762E}"/>
          </ac:spMkLst>
        </pc:spChg>
        <pc:spChg chg="mod">
          <ac:chgData name="WINDRIDGE Philip" userId="a20730c1-1805-4191-9c68-6e52c8725e9f" providerId="ADAL" clId="{9C06326C-BEA5-9446-8B5D-EC8FD26AA146}" dt="2020-09-09T12:54:30.099" v="2058" actId="2085"/>
          <ac:spMkLst>
            <pc:docMk/>
            <pc:sldMk cId="400241330" sldId="371"/>
            <ac:spMk id="58" creationId="{50EB24BF-69BE-DD4E-9B58-720A20E0D521}"/>
          </ac:spMkLst>
        </pc:spChg>
        <pc:spChg chg="mod">
          <ac:chgData name="WINDRIDGE Philip" userId="a20730c1-1805-4191-9c68-6e52c8725e9f" providerId="ADAL" clId="{9C06326C-BEA5-9446-8B5D-EC8FD26AA146}" dt="2020-09-09T12:54:30.099" v="2058" actId="2085"/>
          <ac:spMkLst>
            <pc:docMk/>
            <pc:sldMk cId="400241330" sldId="371"/>
            <ac:spMk id="59" creationId="{87534690-AE59-0B4C-8389-A238E5DCEAAC}"/>
          </ac:spMkLst>
        </pc:spChg>
        <pc:spChg chg="del mod">
          <ac:chgData name="WINDRIDGE Philip" userId="a20730c1-1805-4191-9c68-6e52c8725e9f" providerId="ADAL" clId="{9C06326C-BEA5-9446-8B5D-EC8FD26AA146}" dt="2020-09-09T12:46:53.588" v="1996" actId="478"/>
          <ac:spMkLst>
            <pc:docMk/>
            <pc:sldMk cId="400241330" sldId="371"/>
            <ac:spMk id="60" creationId="{34203115-5A15-4D48-ADA0-E82D131B8D44}"/>
          </ac:spMkLst>
        </pc:spChg>
        <pc:spChg chg="add mod">
          <ac:chgData name="WINDRIDGE Philip" userId="a20730c1-1805-4191-9c68-6e52c8725e9f" providerId="ADAL" clId="{9C06326C-BEA5-9446-8B5D-EC8FD26AA146}" dt="2020-09-09T12:54:30.099" v="2058" actId="2085"/>
          <ac:spMkLst>
            <pc:docMk/>
            <pc:sldMk cId="400241330" sldId="371"/>
            <ac:spMk id="61" creationId="{C17158D4-004A-7643-B9A0-05F9DB16A262}"/>
          </ac:spMkLst>
        </pc:spChg>
        <pc:spChg chg="del">
          <ac:chgData name="WINDRIDGE Philip" userId="a20730c1-1805-4191-9c68-6e52c8725e9f" providerId="ADAL" clId="{9C06326C-BEA5-9446-8B5D-EC8FD26AA146}" dt="2020-09-09T12:47:11.012" v="1997" actId="478"/>
          <ac:spMkLst>
            <pc:docMk/>
            <pc:sldMk cId="400241330" sldId="371"/>
            <ac:spMk id="62" creationId="{28B3FA30-CB44-904D-964A-ED2F2DE60826}"/>
          </ac:spMkLst>
        </pc:spChg>
        <pc:spChg chg="add mod">
          <ac:chgData name="WINDRIDGE Philip" userId="a20730c1-1805-4191-9c68-6e52c8725e9f" providerId="ADAL" clId="{9C06326C-BEA5-9446-8B5D-EC8FD26AA146}" dt="2020-09-09T12:54:30.099" v="2058" actId="2085"/>
          <ac:spMkLst>
            <pc:docMk/>
            <pc:sldMk cId="400241330" sldId="371"/>
            <ac:spMk id="63" creationId="{13E86BA2-8F8A-7942-A757-AB74EBC8B358}"/>
          </ac:spMkLst>
        </pc:spChg>
        <pc:spChg chg="add mod">
          <ac:chgData name="WINDRIDGE Philip" userId="a20730c1-1805-4191-9c68-6e52c8725e9f" providerId="ADAL" clId="{9C06326C-BEA5-9446-8B5D-EC8FD26AA146}" dt="2020-09-09T12:54:30.099" v="2058" actId="2085"/>
          <ac:spMkLst>
            <pc:docMk/>
            <pc:sldMk cId="400241330" sldId="371"/>
            <ac:spMk id="64" creationId="{7C8E31AD-145D-0C48-9A75-2D920A01C80C}"/>
          </ac:spMkLst>
        </pc:spChg>
        <pc:spChg chg="add mod">
          <ac:chgData name="WINDRIDGE Philip" userId="a20730c1-1805-4191-9c68-6e52c8725e9f" providerId="ADAL" clId="{9C06326C-BEA5-9446-8B5D-EC8FD26AA146}" dt="2020-09-09T12:54:03.252" v="2057" actId="1036"/>
          <ac:spMkLst>
            <pc:docMk/>
            <pc:sldMk cId="400241330" sldId="371"/>
            <ac:spMk id="65" creationId="{31239064-1C9B-DC42-A2DC-D705AA177DE8}"/>
          </ac:spMkLst>
        </pc:spChg>
        <pc:grpChg chg="add del mod">
          <ac:chgData name="WINDRIDGE Philip" userId="a20730c1-1805-4191-9c68-6e52c8725e9f" providerId="ADAL" clId="{9C06326C-BEA5-9446-8B5D-EC8FD26AA146}" dt="2020-09-09T12:48:41.848" v="2000" actId="478"/>
          <ac:grpSpMkLst>
            <pc:docMk/>
            <pc:sldMk cId="400241330" sldId="371"/>
            <ac:grpSpMk id="16" creationId="{176C0B13-9195-CF49-993A-D28B4257A077}"/>
          </ac:grpSpMkLst>
        </pc:grpChg>
        <pc:picChg chg="mod">
          <ac:chgData name="WINDRIDGE Philip" userId="a20730c1-1805-4191-9c68-6e52c8725e9f" providerId="ADAL" clId="{9C06326C-BEA5-9446-8B5D-EC8FD26AA146}" dt="2020-09-09T11:37:44.884" v="1723"/>
          <ac:picMkLst>
            <pc:docMk/>
            <pc:sldMk cId="400241330" sldId="371"/>
            <ac:picMk id="18" creationId="{700B6B1B-6B7A-494E-AFDE-BBA8AFAC02B4}"/>
          </ac:picMkLst>
        </pc:picChg>
        <pc:cxnChg chg="add mod">
          <ac:chgData name="WINDRIDGE Philip" userId="a20730c1-1805-4191-9c68-6e52c8725e9f" providerId="ADAL" clId="{9C06326C-BEA5-9446-8B5D-EC8FD26AA146}" dt="2020-09-10T11:57:44.637" v="7980" actId="692"/>
          <ac:cxnSpMkLst>
            <pc:docMk/>
            <pc:sldMk cId="400241330" sldId="371"/>
            <ac:cxnSpMk id="7" creationId="{0D828D2F-9FAC-FF49-9A26-6AAFEDBAAE73}"/>
          </ac:cxnSpMkLst>
        </pc:cxnChg>
        <pc:cxnChg chg="mod">
          <ac:chgData name="WINDRIDGE Philip" userId="a20730c1-1805-4191-9c68-6e52c8725e9f" providerId="ADAL" clId="{9C06326C-BEA5-9446-8B5D-EC8FD26AA146}" dt="2020-09-09T11:37:44.884" v="1723"/>
          <ac:cxnSpMkLst>
            <pc:docMk/>
            <pc:sldMk cId="400241330" sldId="371"/>
            <ac:cxnSpMk id="17" creationId="{A83BEF42-1051-C14C-986A-6A6CF69C26B6}"/>
          </ac:cxnSpMkLst>
        </pc:cxnChg>
        <pc:cxnChg chg="mod">
          <ac:chgData name="WINDRIDGE Philip" userId="a20730c1-1805-4191-9c68-6e52c8725e9f" providerId="ADAL" clId="{9C06326C-BEA5-9446-8B5D-EC8FD26AA146}" dt="2020-09-09T11:37:44.884" v="1723"/>
          <ac:cxnSpMkLst>
            <pc:docMk/>
            <pc:sldMk cId="400241330" sldId="371"/>
            <ac:cxnSpMk id="19" creationId="{481029F0-60C7-3A42-A78B-2D239F8E152B}"/>
          </ac:cxnSpMkLst>
        </pc:cxnChg>
        <pc:cxnChg chg="mod">
          <ac:chgData name="WINDRIDGE Philip" userId="a20730c1-1805-4191-9c68-6e52c8725e9f" providerId="ADAL" clId="{9C06326C-BEA5-9446-8B5D-EC8FD26AA146}" dt="2020-09-09T11:37:44.884" v="1723"/>
          <ac:cxnSpMkLst>
            <pc:docMk/>
            <pc:sldMk cId="400241330" sldId="371"/>
            <ac:cxnSpMk id="20" creationId="{9AAD7464-6C80-624C-AB79-C62CB9381BA0}"/>
          </ac:cxnSpMkLst>
        </pc:cxnChg>
        <pc:cxnChg chg="mod">
          <ac:chgData name="WINDRIDGE Philip" userId="a20730c1-1805-4191-9c68-6e52c8725e9f" providerId="ADAL" clId="{9C06326C-BEA5-9446-8B5D-EC8FD26AA146}" dt="2020-09-09T11:37:44.884" v="1723"/>
          <ac:cxnSpMkLst>
            <pc:docMk/>
            <pc:sldMk cId="400241330" sldId="371"/>
            <ac:cxnSpMk id="22" creationId="{7F97F24A-F341-D041-844A-9652E2E0D146}"/>
          </ac:cxnSpMkLst>
        </pc:cxnChg>
        <pc:cxnChg chg="mod">
          <ac:chgData name="WINDRIDGE Philip" userId="a20730c1-1805-4191-9c68-6e52c8725e9f" providerId="ADAL" clId="{9C06326C-BEA5-9446-8B5D-EC8FD26AA146}" dt="2020-09-09T11:37:44.884" v="1723"/>
          <ac:cxnSpMkLst>
            <pc:docMk/>
            <pc:sldMk cId="400241330" sldId="371"/>
            <ac:cxnSpMk id="23" creationId="{0D24A5F7-9B6D-564D-8F21-7E2AC6F26478}"/>
          </ac:cxnSpMkLst>
        </pc:cxnChg>
        <pc:cxnChg chg="mod">
          <ac:chgData name="WINDRIDGE Philip" userId="a20730c1-1805-4191-9c68-6e52c8725e9f" providerId="ADAL" clId="{9C06326C-BEA5-9446-8B5D-EC8FD26AA146}" dt="2020-09-09T11:37:44.884" v="1723"/>
          <ac:cxnSpMkLst>
            <pc:docMk/>
            <pc:sldMk cId="400241330" sldId="371"/>
            <ac:cxnSpMk id="24" creationId="{917018EA-1840-5D4E-8EC3-45FC63C0B231}"/>
          </ac:cxnSpMkLst>
        </pc:cxnChg>
        <pc:cxnChg chg="mod">
          <ac:chgData name="WINDRIDGE Philip" userId="a20730c1-1805-4191-9c68-6e52c8725e9f" providerId="ADAL" clId="{9C06326C-BEA5-9446-8B5D-EC8FD26AA146}" dt="2020-09-09T11:37:44.884" v="1723"/>
          <ac:cxnSpMkLst>
            <pc:docMk/>
            <pc:sldMk cId="400241330" sldId="371"/>
            <ac:cxnSpMk id="26" creationId="{21A82046-FB06-884E-A07A-16564FFA2EDC}"/>
          </ac:cxnSpMkLst>
        </pc:cxnChg>
        <pc:cxnChg chg="add mod">
          <ac:chgData name="WINDRIDGE Philip" userId="a20730c1-1805-4191-9c68-6e52c8725e9f" providerId="ADAL" clId="{9C06326C-BEA5-9446-8B5D-EC8FD26AA146}" dt="2020-09-10T11:57:51.642" v="7985" actId="1035"/>
          <ac:cxnSpMkLst>
            <pc:docMk/>
            <pc:sldMk cId="400241330" sldId="371"/>
            <ac:cxnSpMk id="26" creationId="{978227AC-3256-8C47-9FBD-B740011807D0}"/>
          </ac:cxnSpMkLst>
        </pc:cxnChg>
        <pc:cxnChg chg="mod">
          <ac:chgData name="WINDRIDGE Philip" userId="a20730c1-1805-4191-9c68-6e52c8725e9f" providerId="ADAL" clId="{9C06326C-BEA5-9446-8B5D-EC8FD26AA146}" dt="2020-09-09T11:37:44.884" v="1723"/>
          <ac:cxnSpMkLst>
            <pc:docMk/>
            <pc:sldMk cId="400241330" sldId="371"/>
            <ac:cxnSpMk id="27" creationId="{C767EE37-C891-1C4C-9512-F771D61D90A4}"/>
          </ac:cxnSpMkLst>
        </pc:cxnChg>
        <pc:cxnChg chg="mod">
          <ac:chgData name="WINDRIDGE Philip" userId="a20730c1-1805-4191-9c68-6e52c8725e9f" providerId="ADAL" clId="{9C06326C-BEA5-9446-8B5D-EC8FD26AA146}" dt="2020-09-09T11:37:44.884" v="1723"/>
          <ac:cxnSpMkLst>
            <pc:docMk/>
            <pc:sldMk cId="400241330" sldId="371"/>
            <ac:cxnSpMk id="29" creationId="{2B8A8CD7-C91C-C94A-B4DE-39BE3498524B}"/>
          </ac:cxnSpMkLst>
        </pc:cxnChg>
        <pc:cxnChg chg="mod">
          <ac:chgData name="WINDRIDGE Philip" userId="a20730c1-1805-4191-9c68-6e52c8725e9f" providerId="ADAL" clId="{9C06326C-BEA5-9446-8B5D-EC8FD26AA146}" dt="2020-09-09T11:37:44.884" v="1723"/>
          <ac:cxnSpMkLst>
            <pc:docMk/>
            <pc:sldMk cId="400241330" sldId="371"/>
            <ac:cxnSpMk id="30" creationId="{756A89C6-FEE3-C344-B6CF-2C2560EC3483}"/>
          </ac:cxnSpMkLst>
        </pc:cxnChg>
        <pc:cxnChg chg="mod">
          <ac:chgData name="WINDRIDGE Philip" userId="a20730c1-1805-4191-9c68-6e52c8725e9f" providerId="ADAL" clId="{9C06326C-BEA5-9446-8B5D-EC8FD26AA146}" dt="2020-09-09T11:37:44.884" v="1723"/>
          <ac:cxnSpMkLst>
            <pc:docMk/>
            <pc:sldMk cId="400241330" sldId="371"/>
            <ac:cxnSpMk id="31" creationId="{04CD4E5E-27C1-6D42-9962-75DDE011F2A9}"/>
          </ac:cxnSpMkLst>
        </pc:cxnChg>
        <pc:cxnChg chg="mod">
          <ac:chgData name="WINDRIDGE Philip" userId="a20730c1-1805-4191-9c68-6e52c8725e9f" providerId="ADAL" clId="{9C06326C-BEA5-9446-8B5D-EC8FD26AA146}" dt="2020-09-09T11:37:44.884" v="1723"/>
          <ac:cxnSpMkLst>
            <pc:docMk/>
            <pc:sldMk cId="400241330" sldId="371"/>
            <ac:cxnSpMk id="33" creationId="{06C58FD7-1225-7743-BD14-C08C23B142C3}"/>
          </ac:cxnSpMkLst>
        </pc:cxnChg>
        <pc:cxnChg chg="mod">
          <ac:chgData name="WINDRIDGE Philip" userId="a20730c1-1805-4191-9c68-6e52c8725e9f" providerId="ADAL" clId="{9C06326C-BEA5-9446-8B5D-EC8FD26AA146}" dt="2020-09-09T11:37:44.884" v="1723"/>
          <ac:cxnSpMkLst>
            <pc:docMk/>
            <pc:sldMk cId="400241330" sldId="371"/>
            <ac:cxnSpMk id="35" creationId="{7DE59A13-FF3B-4A42-9F30-02526118879E}"/>
          </ac:cxnSpMkLst>
        </pc:cxnChg>
        <pc:cxnChg chg="mod">
          <ac:chgData name="WINDRIDGE Philip" userId="a20730c1-1805-4191-9c68-6e52c8725e9f" providerId="ADAL" clId="{9C06326C-BEA5-9446-8B5D-EC8FD26AA146}" dt="2020-09-09T11:37:44.884" v="1723"/>
          <ac:cxnSpMkLst>
            <pc:docMk/>
            <pc:sldMk cId="400241330" sldId="371"/>
            <ac:cxnSpMk id="36" creationId="{9959DD98-CD77-474F-8A95-9E2CFABA6026}"/>
          </ac:cxnSpMkLst>
        </pc:cxnChg>
        <pc:cxnChg chg="mod">
          <ac:chgData name="WINDRIDGE Philip" userId="a20730c1-1805-4191-9c68-6e52c8725e9f" providerId="ADAL" clId="{9C06326C-BEA5-9446-8B5D-EC8FD26AA146}" dt="2020-09-09T11:37:44.884" v="1723"/>
          <ac:cxnSpMkLst>
            <pc:docMk/>
            <pc:sldMk cId="400241330" sldId="371"/>
            <ac:cxnSpMk id="38" creationId="{F3086DA3-4681-4E40-8C78-233B3DE5C8D0}"/>
          </ac:cxnSpMkLst>
        </pc:cxnChg>
        <pc:cxnChg chg="mod">
          <ac:chgData name="WINDRIDGE Philip" userId="a20730c1-1805-4191-9c68-6e52c8725e9f" providerId="ADAL" clId="{9C06326C-BEA5-9446-8B5D-EC8FD26AA146}" dt="2020-09-09T11:37:44.884" v="1723"/>
          <ac:cxnSpMkLst>
            <pc:docMk/>
            <pc:sldMk cId="400241330" sldId="371"/>
            <ac:cxnSpMk id="40" creationId="{F3621102-4273-394A-94BA-4B111DBAF97B}"/>
          </ac:cxnSpMkLst>
        </pc:cxnChg>
        <pc:cxnChg chg="mod">
          <ac:chgData name="WINDRIDGE Philip" userId="a20730c1-1805-4191-9c68-6e52c8725e9f" providerId="ADAL" clId="{9C06326C-BEA5-9446-8B5D-EC8FD26AA146}" dt="2020-09-09T11:37:44.884" v="1723"/>
          <ac:cxnSpMkLst>
            <pc:docMk/>
            <pc:sldMk cId="400241330" sldId="371"/>
            <ac:cxnSpMk id="42" creationId="{1CA0F845-C244-F649-A61C-359FED469C04}"/>
          </ac:cxnSpMkLst>
        </pc:cxnChg>
        <pc:cxnChg chg="mod">
          <ac:chgData name="WINDRIDGE Philip" userId="a20730c1-1805-4191-9c68-6e52c8725e9f" providerId="ADAL" clId="{9C06326C-BEA5-9446-8B5D-EC8FD26AA146}" dt="2020-09-09T11:37:44.884" v="1723"/>
          <ac:cxnSpMkLst>
            <pc:docMk/>
            <pc:sldMk cId="400241330" sldId="371"/>
            <ac:cxnSpMk id="43" creationId="{C1DD009C-E58A-3F4A-B493-7419D2038CD5}"/>
          </ac:cxnSpMkLst>
        </pc:cxnChg>
        <pc:cxnChg chg="mod">
          <ac:chgData name="WINDRIDGE Philip" userId="a20730c1-1805-4191-9c68-6e52c8725e9f" providerId="ADAL" clId="{9C06326C-BEA5-9446-8B5D-EC8FD26AA146}" dt="2020-09-09T11:37:44.884" v="1723"/>
          <ac:cxnSpMkLst>
            <pc:docMk/>
            <pc:sldMk cId="400241330" sldId="371"/>
            <ac:cxnSpMk id="44" creationId="{427B64A3-5FF0-2B41-A117-ED5E81555A2D}"/>
          </ac:cxnSpMkLst>
        </pc:cxnChg>
        <pc:cxnChg chg="mod">
          <ac:chgData name="WINDRIDGE Philip" userId="a20730c1-1805-4191-9c68-6e52c8725e9f" providerId="ADAL" clId="{9C06326C-BEA5-9446-8B5D-EC8FD26AA146}" dt="2020-09-09T11:37:44.884" v="1723"/>
          <ac:cxnSpMkLst>
            <pc:docMk/>
            <pc:sldMk cId="400241330" sldId="371"/>
            <ac:cxnSpMk id="52" creationId="{7E775B43-8DB7-A341-A6FF-8997B1D3ECDC}"/>
          </ac:cxnSpMkLst>
        </pc:cxnChg>
        <pc:cxnChg chg="mod">
          <ac:chgData name="WINDRIDGE Philip" userId="a20730c1-1805-4191-9c68-6e52c8725e9f" providerId="ADAL" clId="{9C06326C-BEA5-9446-8B5D-EC8FD26AA146}" dt="2020-09-09T11:37:44.884" v="1723"/>
          <ac:cxnSpMkLst>
            <pc:docMk/>
            <pc:sldMk cId="400241330" sldId="371"/>
            <ac:cxnSpMk id="53" creationId="{2DA43FB3-B530-6D4B-AA59-A180E9DDF217}"/>
          </ac:cxnSpMkLst>
        </pc:cxnChg>
        <pc:cxnChg chg="mod">
          <ac:chgData name="WINDRIDGE Philip" userId="a20730c1-1805-4191-9c68-6e52c8725e9f" providerId="ADAL" clId="{9C06326C-BEA5-9446-8B5D-EC8FD26AA146}" dt="2020-09-09T11:37:44.884" v="1723"/>
          <ac:cxnSpMkLst>
            <pc:docMk/>
            <pc:sldMk cId="400241330" sldId="371"/>
            <ac:cxnSpMk id="54" creationId="{F865FEFC-DB32-E74B-A57F-7CE9218408AD}"/>
          </ac:cxnSpMkLst>
        </pc:cxnChg>
        <pc:cxnChg chg="add del mod">
          <ac:chgData name="WINDRIDGE Philip" userId="a20730c1-1805-4191-9c68-6e52c8725e9f" providerId="ADAL" clId="{9C06326C-BEA5-9446-8B5D-EC8FD26AA146}" dt="2020-09-09T14:45:13.540" v="2865" actId="478"/>
          <ac:cxnSpMkLst>
            <pc:docMk/>
            <pc:sldMk cId="400241330" sldId="371"/>
            <ac:cxnSpMk id="57" creationId="{29E53E71-A5E3-9D42-A62F-B55C6F38DEDA}"/>
          </ac:cxnSpMkLst>
        </pc:cxnChg>
      </pc:sldChg>
      <pc:sldChg chg="modSp add del">
        <pc:chgData name="WINDRIDGE Philip" userId="a20730c1-1805-4191-9c68-6e52c8725e9f" providerId="ADAL" clId="{9C06326C-BEA5-9446-8B5D-EC8FD26AA146}" dt="2020-09-08T12:23:58.863" v="35" actId="2696"/>
        <pc:sldMkLst>
          <pc:docMk/>
          <pc:sldMk cId="828354070" sldId="371"/>
        </pc:sldMkLst>
        <pc:spChg chg="mod">
          <ac:chgData name="WINDRIDGE Philip" userId="a20730c1-1805-4191-9c68-6e52c8725e9f" providerId="ADAL" clId="{9C06326C-BEA5-9446-8B5D-EC8FD26AA146}" dt="2020-09-07T15:16:58.611" v="32"/>
          <ac:spMkLst>
            <pc:docMk/>
            <pc:sldMk cId="828354070" sldId="371"/>
            <ac:spMk id="4" creationId="{90309BC8-D95C-7240-A14B-5A952E227585}"/>
          </ac:spMkLst>
        </pc:spChg>
        <pc:spChg chg="mod">
          <ac:chgData name="WINDRIDGE Philip" userId="a20730c1-1805-4191-9c68-6e52c8725e9f" providerId="ADAL" clId="{9C06326C-BEA5-9446-8B5D-EC8FD26AA146}" dt="2020-09-07T15:16:58.611" v="32"/>
          <ac:spMkLst>
            <pc:docMk/>
            <pc:sldMk cId="828354070" sldId="371"/>
            <ac:spMk id="5" creationId="{5D29342B-937D-7540-83EC-F31C864F6A23}"/>
          </ac:spMkLst>
        </pc:spChg>
      </pc:sldChg>
      <pc:sldChg chg="addSp modSp add del">
        <pc:chgData name="WINDRIDGE Philip" userId="a20730c1-1805-4191-9c68-6e52c8725e9f" providerId="ADAL" clId="{9C06326C-BEA5-9446-8B5D-EC8FD26AA146}" dt="2020-09-10T11:55:28.792" v="7895" actId="2696"/>
        <pc:sldMkLst>
          <pc:docMk/>
          <pc:sldMk cId="1633966751" sldId="372"/>
        </pc:sldMkLst>
        <pc:spChg chg="add mod">
          <ac:chgData name="WINDRIDGE Philip" userId="a20730c1-1805-4191-9c68-6e52c8725e9f" providerId="ADAL" clId="{9C06326C-BEA5-9446-8B5D-EC8FD26AA146}" dt="2020-09-09T13:04:33.508" v="2196"/>
          <ac:spMkLst>
            <pc:docMk/>
            <pc:sldMk cId="1633966751" sldId="372"/>
            <ac:spMk id="3" creationId="{2C9297CF-D1DC-9547-9CFB-BFDB9B4BF493}"/>
          </ac:spMkLst>
        </pc:spChg>
      </pc:sldChg>
      <pc:sldChg chg="add del">
        <pc:chgData name="WINDRIDGE Philip" userId="a20730c1-1805-4191-9c68-6e52c8725e9f" providerId="ADAL" clId="{9C06326C-BEA5-9446-8B5D-EC8FD26AA146}" dt="2020-09-09T13:14:01.655" v="2328" actId="2696"/>
        <pc:sldMkLst>
          <pc:docMk/>
          <pc:sldMk cId="103390985" sldId="373"/>
        </pc:sldMkLst>
      </pc:sldChg>
      <pc:sldChg chg="addSp delSp modSp add del mod">
        <pc:chgData name="WINDRIDGE Philip" userId="a20730c1-1805-4191-9c68-6e52c8725e9f" providerId="ADAL" clId="{9C06326C-BEA5-9446-8B5D-EC8FD26AA146}" dt="2020-09-10T12:00:08.470" v="8003" actId="2696"/>
        <pc:sldMkLst>
          <pc:docMk/>
          <pc:sldMk cId="646559350" sldId="374"/>
        </pc:sldMkLst>
        <pc:spChg chg="add mod">
          <ac:chgData name="WINDRIDGE Philip" userId="a20730c1-1805-4191-9c68-6e52c8725e9f" providerId="ADAL" clId="{9C06326C-BEA5-9446-8B5D-EC8FD26AA146}" dt="2020-09-09T15:17:00.449" v="3007" actId="692"/>
          <ac:spMkLst>
            <pc:docMk/>
            <pc:sldMk cId="646559350" sldId="374"/>
            <ac:spMk id="2" creationId="{48CA428A-FB7F-0B4A-87D5-7BA1A0858E95}"/>
          </ac:spMkLst>
        </pc:spChg>
        <pc:spChg chg="add del mod">
          <ac:chgData name="WINDRIDGE Philip" userId="a20730c1-1805-4191-9c68-6e52c8725e9f" providerId="ADAL" clId="{9C06326C-BEA5-9446-8B5D-EC8FD26AA146}" dt="2020-09-09T15:19:04.371" v="3025" actId="767"/>
          <ac:spMkLst>
            <pc:docMk/>
            <pc:sldMk cId="646559350" sldId="374"/>
            <ac:spMk id="3" creationId="{BCC2B52F-2F89-2E46-80FB-F10A381548D7}"/>
          </ac:spMkLst>
        </pc:spChg>
        <pc:spChg chg="add mod">
          <ac:chgData name="WINDRIDGE Philip" userId="a20730c1-1805-4191-9c68-6e52c8725e9f" providerId="ADAL" clId="{9C06326C-BEA5-9446-8B5D-EC8FD26AA146}" dt="2020-09-09T15:30:58.556" v="3134" actId="207"/>
          <ac:spMkLst>
            <pc:docMk/>
            <pc:sldMk cId="646559350" sldId="374"/>
            <ac:spMk id="6" creationId="{523A6D0C-E2F4-CD4D-B125-0907BD610068}"/>
          </ac:spMkLst>
        </pc:spChg>
        <pc:spChg chg="mod">
          <ac:chgData name="WINDRIDGE Philip" userId="a20730c1-1805-4191-9c68-6e52c8725e9f" providerId="ADAL" clId="{9C06326C-BEA5-9446-8B5D-EC8FD26AA146}" dt="2020-09-09T15:29:40.585" v="3121" actId="207"/>
          <ac:spMkLst>
            <pc:docMk/>
            <pc:sldMk cId="646559350" sldId="374"/>
            <ac:spMk id="7" creationId="{343C1A1C-535D-CC4F-8F26-3707595F1611}"/>
          </ac:spMkLst>
        </pc:spChg>
        <pc:spChg chg="add del mod">
          <ac:chgData name="WINDRIDGE Philip" userId="a20730c1-1805-4191-9c68-6e52c8725e9f" providerId="ADAL" clId="{9C06326C-BEA5-9446-8B5D-EC8FD26AA146}" dt="2020-09-09T15:34:22.380" v="3170" actId="478"/>
          <ac:spMkLst>
            <pc:docMk/>
            <pc:sldMk cId="646559350" sldId="374"/>
            <ac:spMk id="8" creationId="{5D110B64-63F1-7347-AEB0-ED946B2D2173}"/>
          </ac:spMkLst>
        </pc:spChg>
        <pc:spChg chg="add del mod">
          <ac:chgData name="WINDRIDGE Philip" userId="a20730c1-1805-4191-9c68-6e52c8725e9f" providerId="ADAL" clId="{9C06326C-BEA5-9446-8B5D-EC8FD26AA146}" dt="2020-09-09T15:34:22.380" v="3170" actId="478"/>
          <ac:spMkLst>
            <pc:docMk/>
            <pc:sldMk cId="646559350" sldId="374"/>
            <ac:spMk id="9" creationId="{B93C525D-6ADA-6F45-AFC4-EC4E9AEB7939}"/>
          </ac:spMkLst>
        </pc:spChg>
        <pc:spChg chg="add mod">
          <ac:chgData name="WINDRIDGE Philip" userId="a20730c1-1805-4191-9c68-6e52c8725e9f" providerId="ADAL" clId="{9C06326C-BEA5-9446-8B5D-EC8FD26AA146}" dt="2020-09-09T15:12:43.634" v="2982" actId="571"/>
          <ac:spMkLst>
            <pc:docMk/>
            <pc:sldMk cId="646559350" sldId="374"/>
            <ac:spMk id="10" creationId="{1AE36002-EA76-EC41-B962-22DF486DE5B9}"/>
          </ac:spMkLst>
        </pc:spChg>
        <pc:spChg chg="add del mod">
          <ac:chgData name="WINDRIDGE Philip" userId="a20730c1-1805-4191-9c68-6e52c8725e9f" providerId="ADAL" clId="{9C06326C-BEA5-9446-8B5D-EC8FD26AA146}" dt="2020-09-09T15:34:22.380" v="3170" actId="478"/>
          <ac:spMkLst>
            <pc:docMk/>
            <pc:sldMk cId="646559350" sldId="374"/>
            <ac:spMk id="11" creationId="{B13428E2-D1E2-CD46-9906-ACB202A306AC}"/>
          </ac:spMkLst>
        </pc:spChg>
        <pc:spChg chg="add del mod">
          <ac:chgData name="WINDRIDGE Philip" userId="a20730c1-1805-4191-9c68-6e52c8725e9f" providerId="ADAL" clId="{9C06326C-BEA5-9446-8B5D-EC8FD26AA146}" dt="2020-09-09T15:34:22.380" v="3170" actId="478"/>
          <ac:spMkLst>
            <pc:docMk/>
            <pc:sldMk cId="646559350" sldId="374"/>
            <ac:spMk id="12" creationId="{462FC735-2B19-1E4D-9C60-A9793948FC3D}"/>
          </ac:spMkLst>
        </pc:spChg>
        <pc:spChg chg="add mod">
          <ac:chgData name="WINDRIDGE Philip" userId="a20730c1-1805-4191-9c68-6e52c8725e9f" providerId="ADAL" clId="{9C06326C-BEA5-9446-8B5D-EC8FD26AA146}" dt="2020-09-10T09:53:15.205" v="5831"/>
          <ac:spMkLst>
            <pc:docMk/>
            <pc:sldMk cId="646559350" sldId="374"/>
            <ac:spMk id="13" creationId="{A7A06F0A-F43D-2A45-9147-5DE5D3BA83CE}"/>
          </ac:spMkLst>
        </pc:spChg>
        <pc:spChg chg="add del mod">
          <ac:chgData name="WINDRIDGE Philip" userId="a20730c1-1805-4191-9c68-6e52c8725e9f" providerId="ADAL" clId="{9C06326C-BEA5-9446-8B5D-EC8FD26AA146}" dt="2020-09-09T15:34:22.380" v="3170" actId="478"/>
          <ac:spMkLst>
            <pc:docMk/>
            <pc:sldMk cId="646559350" sldId="374"/>
            <ac:spMk id="13" creationId="{E4EB2CED-90E8-914A-9531-0CB9BE6D0655}"/>
          </ac:spMkLst>
        </pc:spChg>
        <pc:spChg chg="add mod">
          <ac:chgData name="WINDRIDGE Philip" userId="a20730c1-1805-4191-9c68-6e52c8725e9f" providerId="ADAL" clId="{9C06326C-BEA5-9446-8B5D-EC8FD26AA146}" dt="2020-09-10T11:53:24.607" v="7880"/>
          <ac:spMkLst>
            <pc:docMk/>
            <pc:sldMk cId="646559350" sldId="374"/>
            <ac:spMk id="14" creationId="{2ED5B789-6B53-7242-8E63-877B163382BE}"/>
          </ac:spMkLst>
        </pc:spChg>
        <pc:spChg chg="add del mod">
          <ac:chgData name="WINDRIDGE Philip" userId="a20730c1-1805-4191-9c68-6e52c8725e9f" providerId="ADAL" clId="{9C06326C-BEA5-9446-8B5D-EC8FD26AA146}" dt="2020-09-09T15:19:32.502" v="3029" actId="478"/>
          <ac:spMkLst>
            <pc:docMk/>
            <pc:sldMk cId="646559350" sldId="374"/>
            <ac:spMk id="14" creationId="{A4E43A49-38B6-494F-B8E9-073939A92BAD}"/>
          </ac:spMkLst>
        </pc:spChg>
        <pc:spChg chg="add del mod">
          <ac:chgData name="WINDRIDGE Philip" userId="a20730c1-1805-4191-9c68-6e52c8725e9f" providerId="ADAL" clId="{9C06326C-BEA5-9446-8B5D-EC8FD26AA146}" dt="2020-09-09T15:19:32.502" v="3029" actId="478"/>
          <ac:spMkLst>
            <pc:docMk/>
            <pc:sldMk cId="646559350" sldId="374"/>
            <ac:spMk id="15" creationId="{31938207-0ACE-B74D-8CF7-F018D11E9D77}"/>
          </ac:spMkLst>
        </pc:spChg>
        <pc:spChg chg="add del mod">
          <ac:chgData name="WINDRIDGE Philip" userId="a20730c1-1805-4191-9c68-6e52c8725e9f" providerId="ADAL" clId="{9C06326C-BEA5-9446-8B5D-EC8FD26AA146}" dt="2020-09-09T15:19:32.502" v="3029" actId="478"/>
          <ac:spMkLst>
            <pc:docMk/>
            <pc:sldMk cId="646559350" sldId="374"/>
            <ac:spMk id="16" creationId="{B438B4CA-C237-3143-B667-9E52F5B9543A}"/>
          </ac:spMkLst>
        </pc:spChg>
        <pc:spChg chg="add del mod">
          <ac:chgData name="WINDRIDGE Philip" userId="a20730c1-1805-4191-9c68-6e52c8725e9f" providerId="ADAL" clId="{9C06326C-BEA5-9446-8B5D-EC8FD26AA146}" dt="2020-09-09T15:19:32.502" v="3029" actId="478"/>
          <ac:spMkLst>
            <pc:docMk/>
            <pc:sldMk cId="646559350" sldId="374"/>
            <ac:spMk id="17" creationId="{C12DFB25-8A92-C74E-897D-605A681B280C}"/>
          </ac:spMkLst>
        </pc:spChg>
        <pc:spChg chg="add del mod">
          <ac:chgData name="WINDRIDGE Philip" userId="a20730c1-1805-4191-9c68-6e52c8725e9f" providerId="ADAL" clId="{9C06326C-BEA5-9446-8B5D-EC8FD26AA146}" dt="2020-09-09T15:19:32.502" v="3029" actId="478"/>
          <ac:spMkLst>
            <pc:docMk/>
            <pc:sldMk cId="646559350" sldId="374"/>
            <ac:spMk id="18" creationId="{A0C1E216-D335-9B4B-8B8F-7D0743E502E8}"/>
          </ac:spMkLst>
        </pc:spChg>
        <pc:spChg chg="add del mod">
          <ac:chgData name="WINDRIDGE Philip" userId="a20730c1-1805-4191-9c68-6e52c8725e9f" providerId="ADAL" clId="{9C06326C-BEA5-9446-8B5D-EC8FD26AA146}" dt="2020-09-09T15:19:32.502" v="3029" actId="478"/>
          <ac:spMkLst>
            <pc:docMk/>
            <pc:sldMk cId="646559350" sldId="374"/>
            <ac:spMk id="19" creationId="{90CCF50E-CAB2-C94F-8D2A-9E37E6C05C31}"/>
          </ac:spMkLst>
        </pc:spChg>
        <pc:spChg chg="add mod">
          <ac:chgData name="WINDRIDGE Philip" userId="a20730c1-1805-4191-9c68-6e52c8725e9f" providerId="ADAL" clId="{9C06326C-BEA5-9446-8B5D-EC8FD26AA146}" dt="2020-09-09T15:19:04.879" v="3026" actId="571"/>
          <ac:spMkLst>
            <pc:docMk/>
            <pc:sldMk cId="646559350" sldId="374"/>
            <ac:spMk id="20" creationId="{D3C08E93-8525-9A40-82A2-20AB3001DC2B}"/>
          </ac:spMkLst>
        </pc:spChg>
        <pc:spChg chg="add mod">
          <ac:chgData name="WINDRIDGE Philip" userId="a20730c1-1805-4191-9c68-6e52c8725e9f" providerId="ADAL" clId="{9C06326C-BEA5-9446-8B5D-EC8FD26AA146}" dt="2020-09-09T15:19:04.879" v="3026" actId="571"/>
          <ac:spMkLst>
            <pc:docMk/>
            <pc:sldMk cId="646559350" sldId="374"/>
            <ac:spMk id="21" creationId="{E5AD886F-6544-0E4F-80F2-E2AE2FDD0EB7}"/>
          </ac:spMkLst>
        </pc:spChg>
        <pc:spChg chg="add mod">
          <ac:chgData name="WINDRIDGE Philip" userId="a20730c1-1805-4191-9c68-6e52c8725e9f" providerId="ADAL" clId="{9C06326C-BEA5-9446-8B5D-EC8FD26AA146}" dt="2020-09-09T15:19:04.879" v="3026" actId="571"/>
          <ac:spMkLst>
            <pc:docMk/>
            <pc:sldMk cId="646559350" sldId="374"/>
            <ac:spMk id="22" creationId="{763BBC6F-6653-5E41-A39D-4AD12681C3D5}"/>
          </ac:spMkLst>
        </pc:spChg>
        <pc:spChg chg="add mod">
          <ac:chgData name="WINDRIDGE Philip" userId="a20730c1-1805-4191-9c68-6e52c8725e9f" providerId="ADAL" clId="{9C06326C-BEA5-9446-8B5D-EC8FD26AA146}" dt="2020-09-09T15:19:04.879" v="3026" actId="571"/>
          <ac:spMkLst>
            <pc:docMk/>
            <pc:sldMk cId="646559350" sldId="374"/>
            <ac:spMk id="23" creationId="{E456C236-9431-F44D-9169-C3CB523B9EE5}"/>
          </ac:spMkLst>
        </pc:spChg>
        <pc:spChg chg="add mod">
          <ac:chgData name="WINDRIDGE Philip" userId="a20730c1-1805-4191-9c68-6e52c8725e9f" providerId="ADAL" clId="{9C06326C-BEA5-9446-8B5D-EC8FD26AA146}" dt="2020-09-09T15:19:04.879" v="3026" actId="571"/>
          <ac:spMkLst>
            <pc:docMk/>
            <pc:sldMk cId="646559350" sldId="374"/>
            <ac:spMk id="24" creationId="{A68995AA-425E-A843-A5F9-5E65F5FA051B}"/>
          </ac:spMkLst>
        </pc:spChg>
        <pc:spChg chg="add mod">
          <ac:chgData name="WINDRIDGE Philip" userId="a20730c1-1805-4191-9c68-6e52c8725e9f" providerId="ADAL" clId="{9C06326C-BEA5-9446-8B5D-EC8FD26AA146}" dt="2020-09-09T15:19:04.879" v="3026" actId="571"/>
          <ac:spMkLst>
            <pc:docMk/>
            <pc:sldMk cId="646559350" sldId="374"/>
            <ac:spMk id="25" creationId="{B0812071-BAE5-3A42-94CA-7598E4FD4553}"/>
          </ac:spMkLst>
        </pc:spChg>
        <pc:spChg chg="add mod">
          <ac:chgData name="WINDRIDGE Philip" userId="a20730c1-1805-4191-9c68-6e52c8725e9f" providerId="ADAL" clId="{9C06326C-BEA5-9446-8B5D-EC8FD26AA146}" dt="2020-09-09T15:19:24.575" v="3028" actId="571"/>
          <ac:spMkLst>
            <pc:docMk/>
            <pc:sldMk cId="646559350" sldId="374"/>
            <ac:spMk id="27" creationId="{8D79D16E-E2A1-6946-AFAD-3C1B30987EBD}"/>
          </ac:spMkLst>
        </pc:spChg>
        <pc:spChg chg="add del mod">
          <ac:chgData name="WINDRIDGE Philip" userId="a20730c1-1805-4191-9c68-6e52c8725e9f" providerId="ADAL" clId="{9C06326C-BEA5-9446-8B5D-EC8FD26AA146}" dt="2020-09-09T15:34:37.476" v="3173" actId="478"/>
          <ac:spMkLst>
            <pc:docMk/>
            <pc:sldMk cId="646559350" sldId="374"/>
            <ac:spMk id="28" creationId="{32FD5899-4ABF-B940-A139-EBEF4CB0D5D1}"/>
          </ac:spMkLst>
        </pc:spChg>
        <pc:spChg chg="add del mod">
          <ac:chgData name="WINDRIDGE Philip" userId="a20730c1-1805-4191-9c68-6e52c8725e9f" providerId="ADAL" clId="{9C06326C-BEA5-9446-8B5D-EC8FD26AA146}" dt="2020-09-09T15:34:37.476" v="3173" actId="478"/>
          <ac:spMkLst>
            <pc:docMk/>
            <pc:sldMk cId="646559350" sldId="374"/>
            <ac:spMk id="29" creationId="{73E37AB8-03B3-1141-AFBF-69E99632773E}"/>
          </ac:spMkLst>
        </pc:spChg>
        <pc:spChg chg="add del mod">
          <ac:chgData name="WINDRIDGE Philip" userId="a20730c1-1805-4191-9c68-6e52c8725e9f" providerId="ADAL" clId="{9C06326C-BEA5-9446-8B5D-EC8FD26AA146}" dt="2020-09-09T15:34:37.476" v="3173" actId="478"/>
          <ac:spMkLst>
            <pc:docMk/>
            <pc:sldMk cId="646559350" sldId="374"/>
            <ac:spMk id="30" creationId="{0C8A3482-0B56-1C4C-8140-5EA76687E19E}"/>
          </ac:spMkLst>
        </pc:spChg>
        <pc:spChg chg="add del mod">
          <ac:chgData name="WINDRIDGE Philip" userId="a20730c1-1805-4191-9c68-6e52c8725e9f" providerId="ADAL" clId="{9C06326C-BEA5-9446-8B5D-EC8FD26AA146}" dt="2020-09-09T15:34:37.476" v="3173" actId="478"/>
          <ac:spMkLst>
            <pc:docMk/>
            <pc:sldMk cId="646559350" sldId="374"/>
            <ac:spMk id="31" creationId="{C9B8403A-C03F-D143-9489-BB8FEB5FAD6C}"/>
          </ac:spMkLst>
        </pc:spChg>
        <pc:spChg chg="add del mod">
          <ac:chgData name="WINDRIDGE Philip" userId="a20730c1-1805-4191-9c68-6e52c8725e9f" providerId="ADAL" clId="{9C06326C-BEA5-9446-8B5D-EC8FD26AA146}" dt="2020-09-09T15:34:37.476" v="3173" actId="478"/>
          <ac:spMkLst>
            <pc:docMk/>
            <pc:sldMk cId="646559350" sldId="374"/>
            <ac:spMk id="32" creationId="{A9946421-43FA-EC4C-BDDC-1285F731454B}"/>
          </ac:spMkLst>
        </pc:spChg>
        <pc:spChg chg="add mod">
          <ac:chgData name="WINDRIDGE Philip" userId="a20730c1-1805-4191-9c68-6e52c8725e9f" providerId="ADAL" clId="{9C06326C-BEA5-9446-8B5D-EC8FD26AA146}" dt="2020-09-09T15:31:30.272" v="3136" actId="1076"/>
          <ac:spMkLst>
            <pc:docMk/>
            <pc:sldMk cId="646559350" sldId="374"/>
            <ac:spMk id="33" creationId="{A7A56C1D-E2EB-5047-BA79-1A5ABD9E285B}"/>
          </ac:spMkLst>
        </pc:spChg>
        <pc:spChg chg="add del mod">
          <ac:chgData name="WINDRIDGE Philip" userId="a20730c1-1805-4191-9c68-6e52c8725e9f" providerId="ADAL" clId="{9C06326C-BEA5-9446-8B5D-EC8FD26AA146}" dt="2020-09-09T15:34:32.837" v="3172" actId="478"/>
          <ac:spMkLst>
            <pc:docMk/>
            <pc:sldMk cId="646559350" sldId="374"/>
            <ac:spMk id="34" creationId="{F662749C-A03F-A846-A44A-61A1C36579D3}"/>
          </ac:spMkLst>
        </pc:spChg>
        <pc:spChg chg="add del mod">
          <ac:chgData name="WINDRIDGE Philip" userId="a20730c1-1805-4191-9c68-6e52c8725e9f" providerId="ADAL" clId="{9C06326C-BEA5-9446-8B5D-EC8FD26AA146}" dt="2020-09-09T15:34:32.837" v="3172" actId="478"/>
          <ac:spMkLst>
            <pc:docMk/>
            <pc:sldMk cId="646559350" sldId="374"/>
            <ac:spMk id="35" creationId="{A326B7DB-520D-6F43-8E17-B08B2E5F953C}"/>
          </ac:spMkLst>
        </pc:spChg>
        <pc:spChg chg="add del mod">
          <ac:chgData name="WINDRIDGE Philip" userId="a20730c1-1805-4191-9c68-6e52c8725e9f" providerId="ADAL" clId="{9C06326C-BEA5-9446-8B5D-EC8FD26AA146}" dt="2020-09-09T15:34:32.837" v="3172" actId="478"/>
          <ac:spMkLst>
            <pc:docMk/>
            <pc:sldMk cId="646559350" sldId="374"/>
            <ac:spMk id="36" creationId="{8A8B64CD-D554-FF4F-BC9D-6A8075B54707}"/>
          </ac:spMkLst>
        </pc:spChg>
        <pc:spChg chg="add del mod">
          <ac:chgData name="WINDRIDGE Philip" userId="a20730c1-1805-4191-9c68-6e52c8725e9f" providerId="ADAL" clId="{9C06326C-BEA5-9446-8B5D-EC8FD26AA146}" dt="2020-09-09T15:34:32.837" v="3172" actId="478"/>
          <ac:spMkLst>
            <pc:docMk/>
            <pc:sldMk cId="646559350" sldId="374"/>
            <ac:spMk id="37" creationId="{3B4C2882-1B33-8545-9041-0BBC048ED298}"/>
          </ac:spMkLst>
        </pc:spChg>
        <pc:spChg chg="add del mod">
          <ac:chgData name="WINDRIDGE Philip" userId="a20730c1-1805-4191-9c68-6e52c8725e9f" providerId="ADAL" clId="{9C06326C-BEA5-9446-8B5D-EC8FD26AA146}" dt="2020-09-09T15:34:32.837" v="3172" actId="478"/>
          <ac:spMkLst>
            <pc:docMk/>
            <pc:sldMk cId="646559350" sldId="374"/>
            <ac:spMk id="38" creationId="{41AFD8C1-C20B-2D49-8C21-5303F966B00C}"/>
          </ac:spMkLst>
        </pc:spChg>
        <pc:spChg chg="add mod">
          <ac:chgData name="WINDRIDGE Philip" userId="a20730c1-1805-4191-9c68-6e52c8725e9f" providerId="ADAL" clId="{9C06326C-BEA5-9446-8B5D-EC8FD26AA146}" dt="2020-09-09T15:31:47.422" v="3138" actId="1076"/>
          <ac:spMkLst>
            <pc:docMk/>
            <pc:sldMk cId="646559350" sldId="374"/>
            <ac:spMk id="39" creationId="{7B313332-4E2F-8A4B-9F53-14468B477534}"/>
          </ac:spMkLst>
        </pc:spChg>
        <pc:spChg chg="add del mod">
          <ac:chgData name="WINDRIDGE Philip" userId="a20730c1-1805-4191-9c68-6e52c8725e9f" providerId="ADAL" clId="{9C06326C-BEA5-9446-8B5D-EC8FD26AA146}" dt="2020-09-09T15:34:43.500" v="3174" actId="478"/>
          <ac:spMkLst>
            <pc:docMk/>
            <pc:sldMk cId="646559350" sldId="374"/>
            <ac:spMk id="40" creationId="{29405B71-E50B-9842-8932-37A1F38E39D1}"/>
          </ac:spMkLst>
        </pc:spChg>
        <pc:spChg chg="add del mod">
          <ac:chgData name="WINDRIDGE Philip" userId="a20730c1-1805-4191-9c68-6e52c8725e9f" providerId="ADAL" clId="{9C06326C-BEA5-9446-8B5D-EC8FD26AA146}" dt="2020-09-09T15:34:43.500" v="3174" actId="478"/>
          <ac:spMkLst>
            <pc:docMk/>
            <pc:sldMk cId="646559350" sldId="374"/>
            <ac:spMk id="41" creationId="{21C7968D-EA9D-4448-BF0C-2372A0C9C797}"/>
          </ac:spMkLst>
        </pc:spChg>
        <pc:spChg chg="add del mod">
          <ac:chgData name="WINDRIDGE Philip" userId="a20730c1-1805-4191-9c68-6e52c8725e9f" providerId="ADAL" clId="{9C06326C-BEA5-9446-8B5D-EC8FD26AA146}" dt="2020-09-09T15:33:32.418" v="3166" actId="478"/>
          <ac:spMkLst>
            <pc:docMk/>
            <pc:sldMk cId="646559350" sldId="374"/>
            <ac:spMk id="42" creationId="{DABD5FA9-BC09-294B-8664-80798420FBD6}"/>
          </ac:spMkLst>
        </pc:spChg>
        <pc:spChg chg="add del mod">
          <ac:chgData name="WINDRIDGE Philip" userId="a20730c1-1805-4191-9c68-6e52c8725e9f" providerId="ADAL" clId="{9C06326C-BEA5-9446-8B5D-EC8FD26AA146}" dt="2020-09-09T15:33:32.418" v="3166" actId="478"/>
          <ac:spMkLst>
            <pc:docMk/>
            <pc:sldMk cId="646559350" sldId="374"/>
            <ac:spMk id="43" creationId="{3DA1B30D-E295-1249-AEB3-AEF23A1F51F0}"/>
          </ac:spMkLst>
        </pc:spChg>
        <pc:spChg chg="add del mod">
          <ac:chgData name="WINDRIDGE Philip" userId="a20730c1-1805-4191-9c68-6e52c8725e9f" providerId="ADAL" clId="{9C06326C-BEA5-9446-8B5D-EC8FD26AA146}" dt="2020-09-09T15:33:32.418" v="3166" actId="478"/>
          <ac:spMkLst>
            <pc:docMk/>
            <pc:sldMk cId="646559350" sldId="374"/>
            <ac:spMk id="44" creationId="{0C572DA2-4C1F-4040-AECA-C8AC966158DE}"/>
          </ac:spMkLst>
        </pc:spChg>
        <pc:spChg chg="add mod">
          <ac:chgData name="WINDRIDGE Philip" userId="a20730c1-1805-4191-9c68-6e52c8725e9f" providerId="ADAL" clId="{9C06326C-BEA5-9446-8B5D-EC8FD26AA146}" dt="2020-09-09T15:32:49.394" v="3151" actId="1038"/>
          <ac:spMkLst>
            <pc:docMk/>
            <pc:sldMk cId="646559350" sldId="374"/>
            <ac:spMk id="45" creationId="{5CEF0E4A-49A0-584E-9D9E-78E526BA2BF5}"/>
          </ac:spMkLst>
        </pc:spChg>
        <pc:spChg chg="add del mod">
          <ac:chgData name="WINDRIDGE Philip" userId="a20730c1-1805-4191-9c68-6e52c8725e9f" providerId="ADAL" clId="{9C06326C-BEA5-9446-8B5D-EC8FD26AA146}" dt="2020-09-09T15:34:16.374" v="3169" actId="478"/>
          <ac:spMkLst>
            <pc:docMk/>
            <pc:sldMk cId="646559350" sldId="374"/>
            <ac:spMk id="46" creationId="{A83FFD81-A9FA-B744-9923-BDF009B9A71A}"/>
          </ac:spMkLst>
        </pc:spChg>
        <pc:spChg chg="add del mod">
          <ac:chgData name="WINDRIDGE Philip" userId="a20730c1-1805-4191-9c68-6e52c8725e9f" providerId="ADAL" clId="{9C06326C-BEA5-9446-8B5D-EC8FD26AA146}" dt="2020-09-09T15:34:16.374" v="3169" actId="478"/>
          <ac:spMkLst>
            <pc:docMk/>
            <pc:sldMk cId="646559350" sldId="374"/>
            <ac:spMk id="47" creationId="{21C1F400-B3C6-7749-ABE7-16692B80D534}"/>
          </ac:spMkLst>
        </pc:spChg>
        <pc:spChg chg="add del mod">
          <ac:chgData name="WINDRIDGE Philip" userId="a20730c1-1805-4191-9c68-6e52c8725e9f" providerId="ADAL" clId="{9C06326C-BEA5-9446-8B5D-EC8FD26AA146}" dt="2020-09-09T15:34:16.374" v="3169" actId="478"/>
          <ac:spMkLst>
            <pc:docMk/>
            <pc:sldMk cId="646559350" sldId="374"/>
            <ac:spMk id="48" creationId="{AB865971-A282-674D-B9BD-A1012452E099}"/>
          </ac:spMkLst>
        </pc:spChg>
        <pc:spChg chg="add del mod">
          <ac:chgData name="WINDRIDGE Philip" userId="a20730c1-1805-4191-9c68-6e52c8725e9f" providerId="ADAL" clId="{9C06326C-BEA5-9446-8B5D-EC8FD26AA146}" dt="2020-09-09T15:34:16.374" v="3169" actId="478"/>
          <ac:spMkLst>
            <pc:docMk/>
            <pc:sldMk cId="646559350" sldId="374"/>
            <ac:spMk id="49" creationId="{72CCD767-6381-0B46-90D1-0D50122797AB}"/>
          </ac:spMkLst>
        </pc:spChg>
        <pc:spChg chg="add del mod">
          <ac:chgData name="WINDRIDGE Philip" userId="a20730c1-1805-4191-9c68-6e52c8725e9f" providerId="ADAL" clId="{9C06326C-BEA5-9446-8B5D-EC8FD26AA146}" dt="2020-09-09T15:34:16.374" v="3169" actId="478"/>
          <ac:spMkLst>
            <pc:docMk/>
            <pc:sldMk cId="646559350" sldId="374"/>
            <ac:spMk id="50" creationId="{B9B5E14A-C016-594A-A485-3B4908718695}"/>
          </ac:spMkLst>
        </pc:spChg>
        <pc:spChg chg="add mod">
          <ac:chgData name="WINDRIDGE Philip" userId="a20730c1-1805-4191-9c68-6e52c8725e9f" providerId="ADAL" clId="{9C06326C-BEA5-9446-8B5D-EC8FD26AA146}" dt="2020-09-09T15:33:06.555" v="3163" actId="1038"/>
          <ac:spMkLst>
            <pc:docMk/>
            <pc:sldMk cId="646559350" sldId="374"/>
            <ac:spMk id="51" creationId="{022972E5-11CB-0247-B6F0-4C1674BEF298}"/>
          </ac:spMkLst>
        </pc:spChg>
        <pc:spChg chg="add del mod">
          <ac:chgData name="WINDRIDGE Philip" userId="a20730c1-1805-4191-9c68-6e52c8725e9f" providerId="ADAL" clId="{9C06326C-BEA5-9446-8B5D-EC8FD26AA146}" dt="2020-09-09T15:34:26.988" v="3171" actId="478"/>
          <ac:spMkLst>
            <pc:docMk/>
            <pc:sldMk cId="646559350" sldId="374"/>
            <ac:spMk id="52" creationId="{CFB5558A-5D5B-314D-BFF0-84BC31B3D734}"/>
          </ac:spMkLst>
        </pc:spChg>
        <pc:spChg chg="add del mod">
          <ac:chgData name="WINDRIDGE Philip" userId="a20730c1-1805-4191-9c68-6e52c8725e9f" providerId="ADAL" clId="{9C06326C-BEA5-9446-8B5D-EC8FD26AA146}" dt="2020-09-09T15:34:26.988" v="3171" actId="478"/>
          <ac:spMkLst>
            <pc:docMk/>
            <pc:sldMk cId="646559350" sldId="374"/>
            <ac:spMk id="53" creationId="{3EEDAE6C-5145-DF49-97C6-56155ABB47B8}"/>
          </ac:spMkLst>
        </pc:spChg>
        <pc:spChg chg="add del mod">
          <ac:chgData name="WINDRIDGE Philip" userId="a20730c1-1805-4191-9c68-6e52c8725e9f" providerId="ADAL" clId="{9C06326C-BEA5-9446-8B5D-EC8FD26AA146}" dt="2020-09-09T15:33:16.825" v="3164" actId="478"/>
          <ac:spMkLst>
            <pc:docMk/>
            <pc:sldMk cId="646559350" sldId="374"/>
            <ac:spMk id="54" creationId="{ADA8335F-FD1C-2648-86AB-75178BDB4861}"/>
          </ac:spMkLst>
        </pc:spChg>
        <pc:spChg chg="add del mod">
          <ac:chgData name="WINDRIDGE Philip" userId="a20730c1-1805-4191-9c68-6e52c8725e9f" providerId="ADAL" clId="{9C06326C-BEA5-9446-8B5D-EC8FD26AA146}" dt="2020-09-09T15:33:16.825" v="3164" actId="478"/>
          <ac:spMkLst>
            <pc:docMk/>
            <pc:sldMk cId="646559350" sldId="374"/>
            <ac:spMk id="55" creationId="{5C591ADE-4E8F-E24B-AAD3-DC76DB75BB8E}"/>
          </ac:spMkLst>
        </pc:spChg>
        <pc:spChg chg="add del mod">
          <ac:chgData name="WINDRIDGE Philip" userId="a20730c1-1805-4191-9c68-6e52c8725e9f" providerId="ADAL" clId="{9C06326C-BEA5-9446-8B5D-EC8FD26AA146}" dt="2020-09-09T15:33:16.825" v="3164" actId="478"/>
          <ac:spMkLst>
            <pc:docMk/>
            <pc:sldMk cId="646559350" sldId="374"/>
            <ac:spMk id="56" creationId="{75DB2510-7B2A-CD46-ADB0-5AF547922789}"/>
          </ac:spMkLst>
        </pc:spChg>
      </pc:sldChg>
      <pc:sldChg chg="addSp delSp modSp add del mod">
        <pc:chgData name="WINDRIDGE Philip" userId="a20730c1-1805-4191-9c68-6e52c8725e9f" providerId="ADAL" clId="{9C06326C-BEA5-9446-8B5D-EC8FD26AA146}" dt="2020-09-09T14:36:24.719" v="2713" actId="2696"/>
        <pc:sldMkLst>
          <pc:docMk/>
          <pc:sldMk cId="3521707543" sldId="375"/>
        </pc:sldMkLst>
        <pc:spChg chg="add del mod">
          <ac:chgData name="WINDRIDGE Philip" userId="a20730c1-1805-4191-9c68-6e52c8725e9f" providerId="ADAL" clId="{9C06326C-BEA5-9446-8B5D-EC8FD26AA146}" dt="2020-09-09T14:35:09.778" v="2699" actId="21"/>
          <ac:spMkLst>
            <pc:docMk/>
            <pc:sldMk cId="3521707543" sldId="375"/>
            <ac:spMk id="6" creationId="{A57C72B9-174A-854A-A3CC-AFADCF8C769C}"/>
          </ac:spMkLst>
        </pc:spChg>
        <pc:spChg chg="del mod">
          <ac:chgData name="WINDRIDGE Philip" userId="a20730c1-1805-4191-9c68-6e52c8725e9f" providerId="ADAL" clId="{9C06326C-BEA5-9446-8B5D-EC8FD26AA146}" dt="2020-09-09T14:34:31.714" v="2660" actId="21"/>
          <ac:spMkLst>
            <pc:docMk/>
            <pc:sldMk cId="3521707543" sldId="375"/>
            <ac:spMk id="7" creationId="{343C1A1C-535D-CC4F-8F26-3707595F1611}"/>
          </ac:spMkLst>
        </pc:spChg>
        <pc:spChg chg="add del mod">
          <ac:chgData name="WINDRIDGE Philip" userId="a20730c1-1805-4191-9c68-6e52c8725e9f" providerId="ADAL" clId="{9C06326C-BEA5-9446-8B5D-EC8FD26AA146}" dt="2020-09-09T14:36:01.083" v="2710" actId="478"/>
          <ac:spMkLst>
            <pc:docMk/>
            <pc:sldMk cId="3521707543" sldId="375"/>
            <ac:spMk id="8" creationId="{019B4134-30E1-0B43-9527-1DB19EB52D6B}"/>
          </ac:spMkLst>
        </pc:spChg>
      </pc:sldChg>
      <pc:sldChg chg="addSp delSp modSp add mod">
        <pc:chgData name="WINDRIDGE Philip" userId="a20730c1-1805-4191-9c68-6e52c8725e9f" providerId="ADAL" clId="{9C06326C-BEA5-9446-8B5D-EC8FD26AA146}" dt="2020-09-10T11:53:11.306" v="7875"/>
        <pc:sldMkLst>
          <pc:docMk/>
          <pc:sldMk cId="3661453248" sldId="376"/>
        </pc:sldMkLst>
        <pc:spChg chg="add mod">
          <ac:chgData name="WINDRIDGE Philip" userId="a20730c1-1805-4191-9c68-6e52c8725e9f" providerId="ADAL" clId="{9C06326C-BEA5-9446-8B5D-EC8FD26AA146}" dt="2020-09-09T14:42:44.976" v="2850" actId="14100"/>
          <ac:spMkLst>
            <pc:docMk/>
            <pc:sldMk cId="3661453248" sldId="376"/>
            <ac:spMk id="2" creationId="{A05EC128-0432-8D49-9B51-9DA2AFD1CA12}"/>
          </ac:spMkLst>
        </pc:spChg>
        <pc:spChg chg="add mod">
          <ac:chgData name="WINDRIDGE Philip" userId="a20730c1-1805-4191-9c68-6e52c8725e9f" providerId="ADAL" clId="{9C06326C-BEA5-9446-8B5D-EC8FD26AA146}" dt="2020-09-09T14:33:53.264" v="2658" actId="167"/>
          <ac:spMkLst>
            <pc:docMk/>
            <pc:sldMk cId="3661453248" sldId="376"/>
            <ac:spMk id="6" creationId="{B2E49E41-7C84-5F49-9964-77C63C05E45D}"/>
          </ac:spMkLst>
        </pc:spChg>
        <pc:spChg chg="mod">
          <ac:chgData name="WINDRIDGE Philip" userId="a20730c1-1805-4191-9c68-6e52c8725e9f" providerId="ADAL" clId="{9C06326C-BEA5-9446-8B5D-EC8FD26AA146}" dt="2020-09-09T13:16:22.505" v="2387"/>
          <ac:spMkLst>
            <pc:docMk/>
            <pc:sldMk cId="3661453248" sldId="376"/>
            <ac:spMk id="7" creationId="{343C1A1C-535D-CC4F-8F26-3707595F1611}"/>
          </ac:spMkLst>
        </pc:spChg>
        <pc:spChg chg="add del mod">
          <ac:chgData name="WINDRIDGE Philip" userId="a20730c1-1805-4191-9c68-6e52c8725e9f" providerId="ADAL" clId="{9C06326C-BEA5-9446-8B5D-EC8FD26AA146}" dt="2020-09-09T14:43:48.693" v="2859" actId="478"/>
          <ac:spMkLst>
            <pc:docMk/>
            <pc:sldMk cId="3661453248" sldId="376"/>
            <ac:spMk id="8" creationId="{CBEC27AB-C265-0143-B876-D558EDF66D51}"/>
          </ac:spMkLst>
        </pc:spChg>
        <pc:spChg chg="add del mod">
          <ac:chgData name="WINDRIDGE Philip" userId="a20730c1-1805-4191-9c68-6e52c8725e9f" providerId="ADAL" clId="{9C06326C-BEA5-9446-8B5D-EC8FD26AA146}" dt="2020-09-09T14:43:48.693" v="2859" actId="478"/>
          <ac:spMkLst>
            <pc:docMk/>
            <pc:sldMk cId="3661453248" sldId="376"/>
            <ac:spMk id="9" creationId="{C8E7395A-48C8-6E44-943E-9DF1474CB31D}"/>
          </ac:spMkLst>
        </pc:spChg>
        <pc:spChg chg="add mod">
          <ac:chgData name="WINDRIDGE Philip" userId="a20730c1-1805-4191-9c68-6e52c8725e9f" providerId="ADAL" clId="{9C06326C-BEA5-9446-8B5D-EC8FD26AA146}" dt="2020-09-10T09:53:04.965" v="5826"/>
          <ac:spMkLst>
            <pc:docMk/>
            <pc:sldMk cId="3661453248" sldId="376"/>
            <ac:spMk id="9" creationId="{D8E9DFC1-285A-FD42-A867-B4C3E8DBED65}"/>
          </ac:spMkLst>
        </pc:spChg>
        <pc:spChg chg="add mod">
          <ac:chgData name="WINDRIDGE Philip" userId="a20730c1-1805-4191-9c68-6e52c8725e9f" providerId="ADAL" clId="{9C06326C-BEA5-9446-8B5D-EC8FD26AA146}" dt="2020-09-10T10:29:00.013" v="6472" actId="207"/>
          <ac:spMkLst>
            <pc:docMk/>
            <pc:sldMk cId="3661453248" sldId="376"/>
            <ac:spMk id="10" creationId="{6957AD76-0A40-D842-87BE-9131D79ACAC4}"/>
          </ac:spMkLst>
        </pc:spChg>
        <pc:spChg chg="add del mod">
          <ac:chgData name="WINDRIDGE Philip" userId="a20730c1-1805-4191-9c68-6e52c8725e9f" providerId="ADAL" clId="{9C06326C-BEA5-9446-8B5D-EC8FD26AA146}" dt="2020-09-09T14:43:48.693" v="2859" actId="478"/>
          <ac:spMkLst>
            <pc:docMk/>
            <pc:sldMk cId="3661453248" sldId="376"/>
            <ac:spMk id="10" creationId="{BBA9B5AB-A70F-A14A-B44A-A7CA3C16730F}"/>
          </ac:spMkLst>
        </pc:spChg>
        <pc:spChg chg="add mod">
          <ac:chgData name="WINDRIDGE Philip" userId="a20730c1-1805-4191-9c68-6e52c8725e9f" providerId="ADAL" clId="{9C06326C-BEA5-9446-8B5D-EC8FD26AA146}" dt="2020-09-09T14:31:27.441" v="2555" actId="14100"/>
          <ac:spMkLst>
            <pc:docMk/>
            <pc:sldMk cId="3661453248" sldId="376"/>
            <ac:spMk id="11" creationId="{132C870D-F839-CC41-9529-9A779CA0CF9B}"/>
          </ac:spMkLst>
        </pc:spChg>
        <pc:spChg chg="add mod">
          <ac:chgData name="WINDRIDGE Philip" userId="a20730c1-1805-4191-9c68-6e52c8725e9f" providerId="ADAL" clId="{9C06326C-BEA5-9446-8B5D-EC8FD26AA146}" dt="2020-09-10T10:24:26.411" v="6381" actId="20577"/>
          <ac:spMkLst>
            <pc:docMk/>
            <pc:sldMk cId="3661453248" sldId="376"/>
            <ac:spMk id="12" creationId="{29A0CAFE-2886-E94E-9D49-6C262BEA5D0E}"/>
          </ac:spMkLst>
        </pc:spChg>
        <pc:spChg chg="add del mod">
          <ac:chgData name="WINDRIDGE Philip" userId="a20730c1-1805-4191-9c68-6e52c8725e9f" providerId="ADAL" clId="{9C06326C-BEA5-9446-8B5D-EC8FD26AA146}" dt="2020-09-09T14:42:02.879" v="2847" actId="478"/>
          <ac:spMkLst>
            <pc:docMk/>
            <pc:sldMk cId="3661453248" sldId="376"/>
            <ac:spMk id="12" creationId="{83DC44DD-8F8B-7F48-96F9-AA47F16E5673}"/>
          </ac:spMkLst>
        </pc:spChg>
        <pc:spChg chg="add del mod">
          <ac:chgData name="WINDRIDGE Philip" userId="a20730c1-1805-4191-9c68-6e52c8725e9f" providerId="ADAL" clId="{9C06326C-BEA5-9446-8B5D-EC8FD26AA146}" dt="2020-09-10T10:24:58.490" v="6386"/>
          <ac:spMkLst>
            <pc:docMk/>
            <pc:sldMk cId="3661453248" sldId="376"/>
            <ac:spMk id="13" creationId="{36C14007-DBA0-E045-88B4-F78D0E68EA41}"/>
          </ac:spMkLst>
        </pc:spChg>
        <pc:spChg chg="add del mod">
          <ac:chgData name="WINDRIDGE Philip" userId="a20730c1-1805-4191-9c68-6e52c8725e9f" providerId="ADAL" clId="{9C06326C-BEA5-9446-8B5D-EC8FD26AA146}" dt="2020-09-09T14:42:02.879" v="2847" actId="478"/>
          <ac:spMkLst>
            <pc:docMk/>
            <pc:sldMk cId="3661453248" sldId="376"/>
            <ac:spMk id="13" creationId="{7811209B-6151-7C4D-B92E-4BE73C5F1F64}"/>
          </ac:spMkLst>
        </pc:spChg>
        <pc:spChg chg="add del mod">
          <ac:chgData name="WINDRIDGE Philip" userId="a20730c1-1805-4191-9c68-6e52c8725e9f" providerId="ADAL" clId="{9C06326C-BEA5-9446-8B5D-EC8FD26AA146}" dt="2020-09-09T14:32:45.099" v="2568" actId="21"/>
          <ac:spMkLst>
            <pc:docMk/>
            <pc:sldMk cId="3661453248" sldId="376"/>
            <ac:spMk id="14" creationId="{1DF728A1-F363-AC43-9CAA-9B80FED4A845}"/>
          </ac:spMkLst>
        </pc:spChg>
        <pc:spChg chg="add del mod">
          <ac:chgData name="WINDRIDGE Philip" userId="a20730c1-1805-4191-9c68-6e52c8725e9f" providerId="ADAL" clId="{9C06326C-BEA5-9446-8B5D-EC8FD26AA146}" dt="2020-09-10T10:24:58.490" v="6386"/>
          <ac:spMkLst>
            <pc:docMk/>
            <pc:sldMk cId="3661453248" sldId="376"/>
            <ac:spMk id="14" creationId="{EECFC2EB-0559-4D48-AF0E-3B8BA8ACAAD8}"/>
          </ac:spMkLst>
        </pc:spChg>
        <pc:spChg chg="add mod">
          <ac:chgData name="WINDRIDGE Philip" userId="a20730c1-1805-4191-9c68-6e52c8725e9f" providerId="ADAL" clId="{9C06326C-BEA5-9446-8B5D-EC8FD26AA146}" dt="2020-09-10T11:53:11.306" v="7875"/>
          <ac:spMkLst>
            <pc:docMk/>
            <pc:sldMk cId="3661453248" sldId="376"/>
            <ac:spMk id="15" creationId="{0864EFDE-02E5-DF4A-B556-704A98B7794A}"/>
          </ac:spMkLst>
        </pc:spChg>
        <pc:spChg chg="add del mod">
          <ac:chgData name="WINDRIDGE Philip" userId="a20730c1-1805-4191-9c68-6e52c8725e9f" providerId="ADAL" clId="{9C06326C-BEA5-9446-8B5D-EC8FD26AA146}" dt="2020-09-09T14:34:00.020" v="2659" actId="21"/>
          <ac:spMkLst>
            <pc:docMk/>
            <pc:sldMk cId="3661453248" sldId="376"/>
            <ac:spMk id="15" creationId="{6BBDD368-09F4-5245-8E09-890085F12724}"/>
          </ac:spMkLst>
        </pc:spChg>
        <pc:spChg chg="add del mod">
          <ac:chgData name="WINDRIDGE Philip" userId="a20730c1-1805-4191-9c68-6e52c8725e9f" providerId="ADAL" clId="{9C06326C-BEA5-9446-8B5D-EC8FD26AA146}" dt="2020-09-09T14:35:27.126" v="2708" actId="21"/>
          <ac:spMkLst>
            <pc:docMk/>
            <pc:sldMk cId="3661453248" sldId="376"/>
            <ac:spMk id="16" creationId="{AE62FC27-FCF8-294C-943B-4CCD555F2EA9}"/>
          </ac:spMkLst>
        </pc:spChg>
        <pc:spChg chg="add del mod">
          <ac:chgData name="WINDRIDGE Philip" userId="a20730c1-1805-4191-9c68-6e52c8725e9f" providerId="ADAL" clId="{9C06326C-BEA5-9446-8B5D-EC8FD26AA146}" dt="2020-09-09T14:43:43.362" v="2858" actId="478"/>
          <ac:spMkLst>
            <pc:docMk/>
            <pc:sldMk cId="3661453248" sldId="376"/>
            <ac:spMk id="17" creationId="{42A6EF3F-51C5-B94F-80A5-E2037056F515}"/>
          </ac:spMkLst>
        </pc:spChg>
        <pc:spChg chg="add del mod">
          <ac:chgData name="WINDRIDGE Philip" userId="a20730c1-1805-4191-9c68-6e52c8725e9f" providerId="ADAL" clId="{9C06326C-BEA5-9446-8B5D-EC8FD26AA146}" dt="2020-09-09T14:43:43.362" v="2858" actId="478"/>
          <ac:spMkLst>
            <pc:docMk/>
            <pc:sldMk cId="3661453248" sldId="376"/>
            <ac:spMk id="18" creationId="{1FA4432E-1E0E-8141-9803-753FDC3144FA}"/>
          </ac:spMkLst>
        </pc:spChg>
      </pc:sldChg>
      <pc:sldChg chg="addSp delSp modSp add mod">
        <pc:chgData name="WINDRIDGE Philip" userId="a20730c1-1805-4191-9c68-6e52c8725e9f" providerId="ADAL" clId="{9C06326C-BEA5-9446-8B5D-EC8FD26AA146}" dt="2020-09-10T11:53:08.204" v="7874"/>
        <pc:sldMkLst>
          <pc:docMk/>
          <pc:sldMk cId="516180106" sldId="377"/>
        </pc:sldMkLst>
        <pc:spChg chg="add del mod">
          <ac:chgData name="WINDRIDGE Philip" userId="a20730c1-1805-4191-9c68-6e52c8725e9f" providerId="ADAL" clId="{9C06326C-BEA5-9446-8B5D-EC8FD26AA146}" dt="2020-09-09T14:38:20.099" v="2798"/>
          <ac:spMkLst>
            <pc:docMk/>
            <pc:sldMk cId="516180106" sldId="377"/>
            <ac:spMk id="2" creationId="{11DB7537-57E4-814A-A82C-F1C264A61B93}"/>
          </ac:spMkLst>
        </pc:spChg>
        <pc:spChg chg="mod">
          <ac:chgData name="WINDRIDGE Philip" userId="a20730c1-1805-4191-9c68-6e52c8725e9f" providerId="ADAL" clId="{9C06326C-BEA5-9446-8B5D-EC8FD26AA146}" dt="2020-09-09T14:37:18.734" v="2759" actId="20577"/>
          <ac:spMkLst>
            <pc:docMk/>
            <pc:sldMk cId="516180106" sldId="377"/>
            <ac:spMk id="7" creationId="{343C1A1C-535D-CC4F-8F26-3707595F1611}"/>
          </ac:spMkLst>
        </pc:spChg>
        <pc:spChg chg="add mod">
          <ac:chgData name="WINDRIDGE Philip" userId="a20730c1-1805-4191-9c68-6e52c8725e9f" providerId="ADAL" clId="{9C06326C-BEA5-9446-8B5D-EC8FD26AA146}" dt="2020-09-09T14:38:05.601" v="2766" actId="20577"/>
          <ac:spMkLst>
            <pc:docMk/>
            <pc:sldMk cId="516180106" sldId="377"/>
            <ac:spMk id="8" creationId="{B175E764-5310-644D-BF50-9BC6F0F8F379}"/>
          </ac:spMkLst>
        </pc:spChg>
        <pc:spChg chg="add mod">
          <ac:chgData name="WINDRIDGE Philip" userId="a20730c1-1805-4191-9c68-6e52c8725e9f" providerId="ADAL" clId="{9C06326C-BEA5-9446-8B5D-EC8FD26AA146}" dt="2020-09-10T09:53:02.639" v="5825"/>
          <ac:spMkLst>
            <pc:docMk/>
            <pc:sldMk cId="516180106" sldId="377"/>
            <ac:spMk id="9" creationId="{A0BC9791-C265-F347-B9D0-DAB2D4A91969}"/>
          </ac:spMkLst>
        </pc:spChg>
        <pc:spChg chg="add mod">
          <ac:chgData name="WINDRIDGE Philip" userId="a20730c1-1805-4191-9c68-6e52c8725e9f" providerId="ADAL" clId="{9C06326C-BEA5-9446-8B5D-EC8FD26AA146}" dt="2020-09-10T10:06:08.442" v="6052" actId="14100"/>
          <ac:spMkLst>
            <pc:docMk/>
            <pc:sldMk cId="516180106" sldId="377"/>
            <ac:spMk id="10" creationId="{2669292F-8F3D-F646-BD7F-52A095087E55}"/>
          </ac:spMkLst>
        </pc:spChg>
        <pc:spChg chg="add mod">
          <ac:chgData name="WINDRIDGE Philip" userId="a20730c1-1805-4191-9c68-6e52c8725e9f" providerId="ADAL" clId="{9C06326C-BEA5-9446-8B5D-EC8FD26AA146}" dt="2020-09-10T10:08:09.254" v="6160" actId="1076"/>
          <ac:spMkLst>
            <pc:docMk/>
            <pc:sldMk cId="516180106" sldId="377"/>
            <ac:spMk id="11" creationId="{F362C4F1-6459-7F47-9B10-D598B8B93F62}"/>
          </ac:spMkLst>
        </pc:spChg>
        <pc:spChg chg="add mod">
          <ac:chgData name="WINDRIDGE Philip" userId="a20730c1-1805-4191-9c68-6e52c8725e9f" providerId="ADAL" clId="{9C06326C-BEA5-9446-8B5D-EC8FD26AA146}" dt="2020-09-10T10:08:42.027" v="6204" actId="20577"/>
          <ac:spMkLst>
            <pc:docMk/>
            <pc:sldMk cId="516180106" sldId="377"/>
            <ac:spMk id="12" creationId="{BBAB1382-EBEF-984B-80DE-B70C583CB074}"/>
          </ac:spMkLst>
        </pc:spChg>
        <pc:spChg chg="add mod">
          <ac:chgData name="WINDRIDGE Philip" userId="a20730c1-1805-4191-9c68-6e52c8725e9f" providerId="ADAL" clId="{9C06326C-BEA5-9446-8B5D-EC8FD26AA146}" dt="2020-09-10T10:21:28.758" v="6259" actId="20577"/>
          <ac:spMkLst>
            <pc:docMk/>
            <pc:sldMk cId="516180106" sldId="377"/>
            <ac:spMk id="13" creationId="{E1EF1869-6A49-3B49-B520-94EC800C5BA1}"/>
          </ac:spMkLst>
        </pc:spChg>
        <pc:spChg chg="add mod">
          <ac:chgData name="WINDRIDGE Philip" userId="a20730c1-1805-4191-9c68-6e52c8725e9f" providerId="ADAL" clId="{9C06326C-BEA5-9446-8B5D-EC8FD26AA146}" dt="2020-09-10T10:21:43.495" v="6261" actId="1076"/>
          <ac:spMkLst>
            <pc:docMk/>
            <pc:sldMk cId="516180106" sldId="377"/>
            <ac:spMk id="14" creationId="{8F7977AF-286A-B949-927D-33A0DFDC0FCC}"/>
          </ac:spMkLst>
        </pc:spChg>
        <pc:spChg chg="add mod">
          <ac:chgData name="WINDRIDGE Philip" userId="a20730c1-1805-4191-9c68-6e52c8725e9f" providerId="ADAL" clId="{9C06326C-BEA5-9446-8B5D-EC8FD26AA146}" dt="2020-09-10T10:35:48.491" v="6693" actId="1076"/>
          <ac:spMkLst>
            <pc:docMk/>
            <pc:sldMk cId="516180106" sldId="377"/>
            <ac:spMk id="15" creationId="{D01C5D58-B1B6-6B48-B7D2-DA00BA5D64F7}"/>
          </ac:spMkLst>
        </pc:spChg>
        <pc:spChg chg="add mod">
          <ac:chgData name="WINDRIDGE Philip" userId="a20730c1-1805-4191-9c68-6e52c8725e9f" providerId="ADAL" clId="{9C06326C-BEA5-9446-8B5D-EC8FD26AA146}" dt="2020-09-10T11:53:08.204" v="7874"/>
          <ac:spMkLst>
            <pc:docMk/>
            <pc:sldMk cId="516180106" sldId="377"/>
            <ac:spMk id="16" creationId="{943F425E-819D-354F-B1EB-A1C2E3E73E5D}"/>
          </ac:spMkLst>
        </pc:spChg>
      </pc:sldChg>
      <pc:sldChg chg="modSp add del">
        <pc:chgData name="WINDRIDGE Philip" userId="a20730c1-1805-4191-9c68-6e52c8725e9f" providerId="ADAL" clId="{9C06326C-BEA5-9446-8B5D-EC8FD26AA146}" dt="2020-09-09T13:17:30.014" v="2390" actId="2696"/>
        <pc:sldMkLst>
          <pc:docMk/>
          <pc:sldMk cId="697503856" sldId="377"/>
        </pc:sldMkLst>
        <pc:spChg chg="mod">
          <ac:chgData name="WINDRIDGE Philip" userId="a20730c1-1805-4191-9c68-6e52c8725e9f" providerId="ADAL" clId="{9C06326C-BEA5-9446-8B5D-EC8FD26AA146}" dt="2020-09-09T13:17:17.306" v="2389"/>
          <ac:spMkLst>
            <pc:docMk/>
            <pc:sldMk cId="697503856" sldId="377"/>
            <ac:spMk id="7" creationId="{343C1A1C-535D-CC4F-8F26-3707595F1611}"/>
          </ac:spMkLst>
        </pc:spChg>
      </pc:sldChg>
      <pc:sldChg chg="addSp delSp modSp add mod">
        <pc:chgData name="WINDRIDGE Philip" userId="a20730c1-1805-4191-9c68-6e52c8725e9f" providerId="ADAL" clId="{9C06326C-BEA5-9446-8B5D-EC8FD26AA146}" dt="2020-09-10T11:53:18.712" v="7878"/>
        <pc:sldMkLst>
          <pc:docMk/>
          <pc:sldMk cId="186859238" sldId="378"/>
        </pc:sldMkLst>
        <pc:spChg chg="del">
          <ac:chgData name="WINDRIDGE Philip" userId="a20730c1-1805-4191-9c68-6e52c8725e9f" providerId="ADAL" clId="{9C06326C-BEA5-9446-8B5D-EC8FD26AA146}" dt="2020-09-09T14:44:41.339" v="2863" actId="478"/>
          <ac:spMkLst>
            <pc:docMk/>
            <pc:sldMk cId="186859238" sldId="378"/>
            <ac:spMk id="2" creationId="{A05EC128-0432-8D49-9B51-9DA2AFD1CA12}"/>
          </ac:spMkLst>
        </pc:spChg>
        <pc:spChg chg="add mod">
          <ac:chgData name="WINDRIDGE Philip" userId="a20730c1-1805-4191-9c68-6e52c8725e9f" providerId="ADAL" clId="{9C06326C-BEA5-9446-8B5D-EC8FD26AA146}" dt="2020-09-10T09:53:11.542" v="5829"/>
          <ac:spMkLst>
            <pc:docMk/>
            <pc:sldMk cId="186859238" sldId="378"/>
            <ac:spMk id="8" creationId="{9A6DFA20-795A-354E-BF65-8B748C069E36}"/>
          </ac:spMkLst>
        </pc:spChg>
        <pc:spChg chg="del">
          <ac:chgData name="WINDRIDGE Philip" userId="a20730c1-1805-4191-9c68-6e52c8725e9f" providerId="ADAL" clId="{9C06326C-BEA5-9446-8B5D-EC8FD26AA146}" dt="2020-09-09T14:44:41.339" v="2863" actId="478"/>
          <ac:spMkLst>
            <pc:docMk/>
            <pc:sldMk cId="186859238" sldId="378"/>
            <ac:spMk id="8" creationId="{CBEC27AB-C265-0143-B876-D558EDF66D51}"/>
          </ac:spMkLst>
        </pc:spChg>
        <pc:spChg chg="add mod">
          <ac:chgData name="WINDRIDGE Philip" userId="a20730c1-1805-4191-9c68-6e52c8725e9f" providerId="ADAL" clId="{9C06326C-BEA5-9446-8B5D-EC8FD26AA146}" dt="2020-09-10T10:26:47.715" v="6460" actId="113"/>
          <ac:spMkLst>
            <pc:docMk/>
            <pc:sldMk cId="186859238" sldId="378"/>
            <ac:spMk id="9" creationId="{AFAD98DD-E0D5-D24A-A949-D1FA5C424318}"/>
          </ac:spMkLst>
        </pc:spChg>
        <pc:spChg chg="del">
          <ac:chgData name="WINDRIDGE Philip" userId="a20730c1-1805-4191-9c68-6e52c8725e9f" providerId="ADAL" clId="{9C06326C-BEA5-9446-8B5D-EC8FD26AA146}" dt="2020-09-09T14:44:41.339" v="2863" actId="478"/>
          <ac:spMkLst>
            <pc:docMk/>
            <pc:sldMk cId="186859238" sldId="378"/>
            <ac:spMk id="9" creationId="{C8E7395A-48C8-6E44-943E-9DF1474CB31D}"/>
          </ac:spMkLst>
        </pc:spChg>
        <pc:spChg chg="del">
          <ac:chgData name="WINDRIDGE Philip" userId="a20730c1-1805-4191-9c68-6e52c8725e9f" providerId="ADAL" clId="{9C06326C-BEA5-9446-8B5D-EC8FD26AA146}" dt="2020-09-09T14:44:33.987" v="2862" actId="478"/>
          <ac:spMkLst>
            <pc:docMk/>
            <pc:sldMk cId="186859238" sldId="378"/>
            <ac:spMk id="11" creationId="{132C870D-F839-CC41-9529-9A779CA0CF9B}"/>
          </ac:spMkLst>
        </pc:spChg>
        <pc:spChg chg="add del mod">
          <ac:chgData name="WINDRIDGE Philip" userId="a20730c1-1805-4191-9c68-6e52c8725e9f" providerId="ADAL" clId="{9C06326C-BEA5-9446-8B5D-EC8FD26AA146}" dt="2020-09-10T10:25:39.063" v="6409" actId="478"/>
          <ac:spMkLst>
            <pc:docMk/>
            <pc:sldMk cId="186859238" sldId="378"/>
            <ac:spMk id="11" creationId="{E4F2E379-7267-2F46-958E-96F8FB3AD599}"/>
          </ac:spMkLst>
        </pc:spChg>
        <pc:spChg chg="add mod">
          <ac:chgData name="WINDRIDGE Philip" userId="a20730c1-1805-4191-9c68-6e52c8725e9f" providerId="ADAL" clId="{9C06326C-BEA5-9446-8B5D-EC8FD26AA146}" dt="2020-09-10T11:53:18.712" v="7878"/>
          <ac:spMkLst>
            <pc:docMk/>
            <pc:sldMk cId="186859238" sldId="378"/>
            <ac:spMk id="12" creationId="{0A5A114B-676E-9548-B3E2-E5DE859EB3BF}"/>
          </ac:spMkLst>
        </pc:spChg>
        <pc:spChg chg="del">
          <ac:chgData name="WINDRIDGE Philip" userId="a20730c1-1805-4191-9c68-6e52c8725e9f" providerId="ADAL" clId="{9C06326C-BEA5-9446-8B5D-EC8FD26AA146}" dt="2020-09-09T14:44:33.987" v="2862" actId="478"/>
          <ac:spMkLst>
            <pc:docMk/>
            <pc:sldMk cId="186859238" sldId="378"/>
            <ac:spMk id="17" creationId="{42A6EF3F-51C5-B94F-80A5-E2037056F515}"/>
          </ac:spMkLst>
        </pc:spChg>
        <pc:spChg chg="del">
          <ac:chgData name="WINDRIDGE Philip" userId="a20730c1-1805-4191-9c68-6e52c8725e9f" providerId="ADAL" clId="{9C06326C-BEA5-9446-8B5D-EC8FD26AA146}" dt="2020-09-09T14:44:33.987" v="2862" actId="478"/>
          <ac:spMkLst>
            <pc:docMk/>
            <pc:sldMk cId="186859238" sldId="378"/>
            <ac:spMk id="18" creationId="{1FA4432E-1E0E-8141-9803-753FDC3144FA}"/>
          </ac:spMkLst>
        </pc:spChg>
      </pc:sldChg>
      <pc:sldChg chg="add del">
        <pc:chgData name="WINDRIDGE Philip" userId="a20730c1-1805-4191-9c68-6e52c8725e9f" providerId="ADAL" clId="{9C06326C-BEA5-9446-8B5D-EC8FD26AA146}" dt="2020-09-09T14:43:12.335" v="2853" actId="2696"/>
        <pc:sldMkLst>
          <pc:docMk/>
          <pc:sldMk cId="942018392" sldId="378"/>
        </pc:sldMkLst>
      </pc:sldChg>
      <pc:sldChg chg="addSp delSp modSp add mod">
        <pc:chgData name="WINDRIDGE Philip" userId="a20730c1-1805-4191-9c68-6e52c8725e9f" providerId="ADAL" clId="{9C06326C-BEA5-9446-8B5D-EC8FD26AA146}" dt="2020-09-10T11:53:16.187" v="7877"/>
        <pc:sldMkLst>
          <pc:docMk/>
          <pc:sldMk cId="919682857" sldId="379"/>
        </pc:sldMkLst>
        <pc:spChg chg="del">
          <ac:chgData name="WINDRIDGE Philip" userId="a20730c1-1805-4191-9c68-6e52c8725e9f" providerId="ADAL" clId="{9C06326C-BEA5-9446-8B5D-EC8FD26AA146}" dt="2020-09-09T14:44:25.934" v="2861" actId="478"/>
          <ac:spMkLst>
            <pc:docMk/>
            <pc:sldMk cId="919682857" sldId="379"/>
            <ac:spMk id="2" creationId="{A05EC128-0432-8D49-9B51-9DA2AFD1CA12}"/>
          </ac:spMkLst>
        </pc:spChg>
        <pc:spChg chg="del">
          <ac:chgData name="WINDRIDGE Philip" userId="a20730c1-1805-4191-9c68-6e52c8725e9f" providerId="ADAL" clId="{9C06326C-BEA5-9446-8B5D-EC8FD26AA146}" dt="2020-09-09T14:44:25.934" v="2861" actId="478"/>
          <ac:spMkLst>
            <pc:docMk/>
            <pc:sldMk cId="919682857" sldId="379"/>
            <ac:spMk id="8" creationId="{CBEC27AB-C265-0143-B876-D558EDF66D51}"/>
          </ac:spMkLst>
        </pc:spChg>
        <pc:spChg chg="del">
          <ac:chgData name="WINDRIDGE Philip" userId="a20730c1-1805-4191-9c68-6e52c8725e9f" providerId="ADAL" clId="{9C06326C-BEA5-9446-8B5D-EC8FD26AA146}" dt="2020-09-09T14:44:25.934" v="2861" actId="478"/>
          <ac:spMkLst>
            <pc:docMk/>
            <pc:sldMk cId="919682857" sldId="379"/>
            <ac:spMk id="10" creationId="{BBA9B5AB-A70F-A14A-B44A-A7CA3C16730F}"/>
          </ac:spMkLst>
        </pc:spChg>
        <pc:spChg chg="add mod">
          <ac:chgData name="WINDRIDGE Philip" userId="a20730c1-1805-4191-9c68-6e52c8725e9f" providerId="ADAL" clId="{9C06326C-BEA5-9446-8B5D-EC8FD26AA146}" dt="2020-09-10T09:53:09.228" v="5828"/>
          <ac:spMkLst>
            <pc:docMk/>
            <pc:sldMk cId="919682857" sldId="379"/>
            <ac:spMk id="10" creationId="{C7171938-094E-184B-AE4D-E93B3FF888F9}"/>
          </ac:spMkLst>
        </pc:spChg>
        <pc:spChg chg="del">
          <ac:chgData name="WINDRIDGE Philip" userId="a20730c1-1805-4191-9c68-6e52c8725e9f" providerId="ADAL" clId="{9C06326C-BEA5-9446-8B5D-EC8FD26AA146}" dt="2020-09-09T14:44:25.934" v="2861" actId="478"/>
          <ac:spMkLst>
            <pc:docMk/>
            <pc:sldMk cId="919682857" sldId="379"/>
            <ac:spMk id="11" creationId="{132C870D-F839-CC41-9529-9A779CA0CF9B}"/>
          </ac:spMkLst>
        </pc:spChg>
        <pc:spChg chg="add mod">
          <ac:chgData name="WINDRIDGE Philip" userId="a20730c1-1805-4191-9c68-6e52c8725e9f" providerId="ADAL" clId="{9C06326C-BEA5-9446-8B5D-EC8FD26AA146}" dt="2020-09-10T10:27:56.364" v="6466" actId="113"/>
          <ac:spMkLst>
            <pc:docMk/>
            <pc:sldMk cId="919682857" sldId="379"/>
            <ac:spMk id="11" creationId="{72CE237C-0451-9848-954B-D9BDA482EEB5}"/>
          </ac:spMkLst>
        </pc:spChg>
        <pc:spChg chg="add mod">
          <ac:chgData name="WINDRIDGE Philip" userId="a20730c1-1805-4191-9c68-6e52c8725e9f" providerId="ADAL" clId="{9C06326C-BEA5-9446-8B5D-EC8FD26AA146}" dt="2020-09-10T10:25:26.670" v="6408" actId="20577"/>
          <ac:spMkLst>
            <pc:docMk/>
            <pc:sldMk cId="919682857" sldId="379"/>
            <ac:spMk id="12" creationId="{3A7C190B-927C-8F4B-89A7-365DCC1CE0DB}"/>
          </ac:spMkLst>
        </pc:spChg>
        <pc:spChg chg="add mod">
          <ac:chgData name="WINDRIDGE Philip" userId="a20730c1-1805-4191-9c68-6e52c8725e9f" providerId="ADAL" clId="{9C06326C-BEA5-9446-8B5D-EC8FD26AA146}" dt="2020-09-10T11:53:16.187" v="7877"/>
          <ac:spMkLst>
            <pc:docMk/>
            <pc:sldMk cId="919682857" sldId="379"/>
            <ac:spMk id="13" creationId="{CAFF488E-9A94-B440-9CF1-B8598E2F619A}"/>
          </ac:spMkLst>
        </pc:spChg>
        <pc:spChg chg="del">
          <ac:chgData name="WINDRIDGE Philip" userId="a20730c1-1805-4191-9c68-6e52c8725e9f" providerId="ADAL" clId="{9C06326C-BEA5-9446-8B5D-EC8FD26AA146}" dt="2020-09-09T14:44:25.934" v="2861" actId="478"/>
          <ac:spMkLst>
            <pc:docMk/>
            <pc:sldMk cId="919682857" sldId="379"/>
            <ac:spMk id="17" creationId="{42A6EF3F-51C5-B94F-80A5-E2037056F515}"/>
          </ac:spMkLst>
        </pc:spChg>
      </pc:sldChg>
      <pc:sldChg chg="add del">
        <pc:chgData name="WINDRIDGE Philip" userId="a20730c1-1805-4191-9c68-6e52c8725e9f" providerId="ADAL" clId="{9C06326C-BEA5-9446-8B5D-EC8FD26AA146}" dt="2020-09-09T14:43:12.348" v="2854" actId="2696"/>
        <pc:sldMkLst>
          <pc:docMk/>
          <pc:sldMk cId="2893705744" sldId="379"/>
        </pc:sldMkLst>
      </pc:sldChg>
      <pc:sldChg chg="addSp delSp modSp add mod">
        <pc:chgData name="WINDRIDGE Philip" userId="a20730c1-1805-4191-9c68-6e52c8725e9f" providerId="ADAL" clId="{9C06326C-BEA5-9446-8B5D-EC8FD26AA146}" dt="2020-09-10T11:53:13.630" v="7876"/>
        <pc:sldMkLst>
          <pc:docMk/>
          <pc:sldMk cId="972148284" sldId="380"/>
        </pc:sldMkLst>
        <pc:spChg chg="del">
          <ac:chgData name="WINDRIDGE Philip" userId="a20730c1-1805-4191-9c68-6e52c8725e9f" providerId="ADAL" clId="{9C06326C-BEA5-9446-8B5D-EC8FD26AA146}" dt="2020-09-09T14:44:08.298" v="2860" actId="478"/>
          <ac:spMkLst>
            <pc:docMk/>
            <pc:sldMk cId="972148284" sldId="380"/>
            <ac:spMk id="2" creationId="{A05EC128-0432-8D49-9B51-9DA2AFD1CA12}"/>
          </ac:spMkLst>
        </pc:spChg>
        <pc:spChg chg="add mod">
          <ac:chgData name="WINDRIDGE Philip" userId="a20730c1-1805-4191-9c68-6e52c8725e9f" providerId="ADAL" clId="{9C06326C-BEA5-9446-8B5D-EC8FD26AA146}" dt="2020-09-10T09:53:07.213" v="5827"/>
          <ac:spMkLst>
            <pc:docMk/>
            <pc:sldMk cId="972148284" sldId="380"/>
            <ac:spMk id="9" creationId="{BA9700FF-A355-ED46-805A-0CD14A10D0DE}"/>
          </ac:spMkLst>
        </pc:spChg>
        <pc:spChg chg="del">
          <ac:chgData name="WINDRIDGE Philip" userId="a20730c1-1805-4191-9c68-6e52c8725e9f" providerId="ADAL" clId="{9C06326C-BEA5-9446-8B5D-EC8FD26AA146}" dt="2020-09-09T14:44:08.298" v="2860" actId="478"/>
          <ac:spMkLst>
            <pc:docMk/>
            <pc:sldMk cId="972148284" sldId="380"/>
            <ac:spMk id="9" creationId="{C8E7395A-48C8-6E44-943E-9DF1474CB31D}"/>
          </ac:spMkLst>
        </pc:spChg>
        <pc:spChg chg="add mod">
          <ac:chgData name="WINDRIDGE Philip" userId="a20730c1-1805-4191-9c68-6e52c8725e9f" providerId="ADAL" clId="{9C06326C-BEA5-9446-8B5D-EC8FD26AA146}" dt="2020-09-10T10:28:38.013" v="6470" actId="207"/>
          <ac:spMkLst>
            <pc:docMk/>
            <pc:sldMk cId="972148284" sldId="380"/>
            <ac:spMk id="10" creationId="{A38F2F2A-CD97-0A4C-9254-AE1FA7338EEE}"/>
          </ac:spMkLst>
        </pc:spChg>
        <pc:spChg chg="del">
          <ac:chgData name="WINDRIDGE Philip" userId="a20730c1-1805-4191-9c68-6e52c8725e9f" providerId="ADAL" clId="{9C06326C-BEA5-9446-8B5D-EC8FD26AA146}" dt="2020-09-09T14:44:08.298" v="2860" actId="478"/>
          <ac:spMkLst>
            <pc:docMk/>
            <pc:sldMk cId="972148284" sldId="380"/>
            <ac:spMk id="10" creationId="{BBA9B5AB-A70F-A14A-B44A-A7CA3C16730F}"/>
          </ac:spMkLst>
        </pc:spChg>
        <pc:spChg chg="del">
          <ac:chgData name="WINDRIDGE Philip" userId="a20730c1-1805-4191-9c68-6e52c8725e9f" providerId="ADAL" clId="{9C06326C-BEA5-9446-8B5D-EC8FD26AA146}" dt="2020-09-09T14:44:08.298" v="2860" actId="478"/>
          <ac:spMkLst>
            <pc:docMk/>
            <pc:sldMk cId="972148284" sldId="380"/>
            <ac:spMk id="11" creationId="{132C870D-F839-CC41-9529-9A779CA0CF9B}"/>
          </ac:spMkLst>
        </pc:spChg>
        <pc:spChg chg="add mod">
          <ac:chgData name="WINDRIDGE Philip" userId="a20730c1-1805-4191-9c68-6e52c8725e9f" providerId="ADAL" clId="{9C06326C-BEA5-9446-8B5D-EC8FD26AA146}" dt="2020-09-10T10:25:12.317" v="6398" actId="20577"/>
          <ac:spMkLst>
            <pc:docMk/>
            <pc:sldMk cId="972148284" sldId="380"/>
            <ac:spMk id="11" creationId="{DD965164-9783-A943-A6E5-9880CEFE4DFD}"/>
          </ac:spMkLst>
        </pc:spChg>
        <pc:spChg chg="add mod">
          <ac:chgData name="WINDRIDGE Philip" userId="a20730c1-1805-4191-9c68-6e52c8725e9f" providerId="ADAL" clId="{9C06326C-BEA5-9446-8B5D-EC8FD26AA146}" dt="2020-09-10T11:53:13.630" v="7876"/>
          <ac:spMkLst>
            <pc:docMk/>
            <pc:sldMk cId="972148284" sldId="380"/>
            <ac:spMk id="12" creationId="{32BE5461-6F51-694C-B2D9-2F031239C115}"/>
          </ac:spMkLst>
        </pc:spChg>
        <pc:spChg chg="del">
          <ac:chgData name="WINDRIDGE Philip" userId="a20730c1-1805-4191-9c68-6e52c8725e9f" providerId="ADAL" clId="{9C06326C-BEA5-9446-8B5D-EC8FD26AA146}" dt="2020-09-09T14:44:08.298" v="2860" actId="478"/>
          <ac:spMkLst>
            <pc:docMk/>
            <pc:sldMk cId="972148284" sldId="380"/>
            <ac:spMk id="18" creationId="{1FA4432E-1E0E-8141-9803-753FDC3144FA}"/>
          </ac:spMkLst>
        </pc:spChg>
      </pc:sldChg>
      <pc:sldChg chg="add del">
        <pc:chgData name="WINDRIDGE Philip" userId="a20730c1-1805-4191-9c68-6e52c8725e9f" providerId="ADAL" clId="{9C06326C-BEA5-9446-8B5D-EC8FD26AA146}" dt="2020-09-09T14:43:12.330" v="2852" actId="2696"/>
        <pc:sldMkLst>
          <pc:docMk/>
          <pc:sldMk cId="995543316" sldId="380"/>
        </pc:sldMkLst>
      </pc:sldChg>
      <pc:sldChg chg="add del">
        <pc:chgData name="WINDRIDGE Philip" userId="a20730c1-1805-4191-9c68-6e52c8725e9f" providerId="ADAL" clId="{9C06326C-BEA5-9446-8B5D-EC8FD26AA146}" dt="2020-09-09T15:17:58.885" v="3015" actId="2696"/>
        <pc:sldMkLst>
          <pc:docMk/>
          <pc:sldMk cId="105941540" sldId="381"/>
        </pc:sldMkLst>
      </pc:sldChg>
      <pc:sldChg chg="add del">
        <pc:chgData name="WINDRIDGE Philip" userId="a20730c1-1805-4191-9c68-6e52c8725e9f" providerId="ADAL" clId="{9C06326C-BEA5-9446-8B5D-EC8FD26AA146}" dt="2020-09-09T15:44:19.609" v="3203" actId="2696"/>
        <pc:sldMkLst>
          <pc:docMk/>
          <pc:sldMk cId="2709152817" sldId="381"/>
        </pc:sldMkLst>
      </pc:sldChg>
      <pc:sldChg chg="add del">
        <pc:chgData name="WINDRIDGE Philip" userId="a20730c1-1805-4191-9c68-6e52c8725e9f" providerId="ADAL" clId="{9C06326C-BEA5-9446-8B5D-EC8FD26AA146}" dt="2020-09-09T15:17:58.925" v="3017" actId="2696"/>
        <pc:sldMkLst>
          <pc:docMk/>
          <pc:sldMk cId="1101308002" sldId="382"/>
        </pc:sldMkLst>
      </pc:sldChg>
      <pc:sldChg chg="addSp delSp modSp add mod ord">
        <pc:chgData name="WINDRIDGE Philip" userId="a20730c1-1805-4191-9c68-6e52c8725e9f" providerId="ADAL" clId="{9C06326C-BEA5-9446-8B5D-EC8FD26AA146}" dt="2020-09-10T12:09:43.030" v="8347" actId="478"/>
        <pc:sldMkLst>
          <pc:docMk/>
          <pc:sldMk cId="2134464010" sldId="382"/>
        </pc:sldMkLst>
        <pc:spChg chg="add del">
          <ac:chgData name="WINDRIDGE Philip" userId="a20730c1-1805-4191-9c68-6e52c8725e9f" providerId="ADAL" clId="{9C06326C-BEA5-9446-8B5D-EC8FD26AA146}" dt="2020-09-09T15:43:47.853" v="3201" actId="478"/>
          <ac:spMkLst>
            <pc:docMk/>
            <pc:sldMk cId="2134464010" sldId="382"/>
            <ac:spMk id="2" creationId="{48CA428A-FB7F-0B4A-87D5-7BA1A0858E95}"/>
          </ac:spMkLst>
        </pc:spChg>
        <pc:spChg chg="add del">
          <ac:chgData name="WINDRIDGE Philip" userId="a20730c1-1805-4191-9c68-6e52c8725e9f" providerId="ADAL" clId="{9C06326C-BEA5-9446-8B5D-EC8FD26AA146}" dt="2020-09-09T15:43:47.853" v="3201" actId="478"/>
          <ac:spMkLst>
            <pc:docMk/>
            <pc:sldMk cId="2134464010" sldId="382"/>
            <ac:spMk id="8" creationId="{5D110B64-63F1-7347-AEB0-ED946B2D2173}"/>
          </ac:spMkLst>
        </pc:spChg>
        <pc:spChg chg="add del">
          <ac:chgData name="WINDRIDGE Philip" userId="a20730c1-1805-4191-9c68-6e52c8725e9f" providerId="ADAL" clId="{9C06326C-BEA5-9446-8B5D-EC8FD26AA146}" dt="2020-09-09T15:43:47.853" v="3201" actId="478"/>
          <ac:spMkLst>
            <pc:docMk/>
            <pc:sldMk cId="2134464010" sldId="382"/>
            <ac:spMk id="9" creationId="{B93C525D-6ADA-6F45-AFC4-EC4E9AEB7939}"/>
          </ac:spMkLst>
        </pc:spChg>
        <pc:spChg chg="add del">
          <ac:chgData name="WINDRIDGE Philip" userId="a20730c1-1805-4191-9c68-6e52c8725e9f" providerId="ADAL" clId="{9C06326C-BEA5-9446-8B5D-EC8FD26AA146}" dt="2020-09-09T15:43:47.853" v="3201" actId="478"/>
          <ac:spMkLst>
            <pc:docMk/>
            <pc:sldMk cId="2134464010" sldId="382"/>
            <ac:spMk id="11" creationId="{B13428E2-D1E2-CD46-9906-ACB202A306AC}"/>
          </ac:spMkLst>
        </pc:spChg>
        <pc:spChg chg="add del">
          <ac:chgData name="WINDRIDGE Philip" userId="a20730c1-1805-4191-9c68-6e52c8725e9f" providerId="ADAL" clId="{9C06326C-BEA5-9446-8B5D-EC8FD26AA146}" dt="2020-09-09T15:43:47.853" v="3201" actId="478"/>
          <ac:spMkLst>
            <pc:docMk/>
            <pc:sldMk cId="2134464010" sldId="382"/>
            <ac:spMk id="12" creationId="{462FC735-2B19-1E4D-9C60-A9793948FC3D}"/>
          </ac:spMkLst>
        </pc:spChg>
        <pc:spChg chg="mod">
          <ac:chgData name="WINDRIDGE Philip" userId="a20730c1-1805-4191-9c68-6e52c8725e9f" providerId="ADAL" clId="{9C06326C-BEA5-9446-8B5D-EC8FD26AA146}" dt="2020-09-09T15:43:05.621" v="3192" actId="167"/>
          <ac:spMkLst>
            <pc:docMk/>
            <pc:sldMk cId="2134464010" sldId="382"/>
            <ac:spMk id="13" creationId="{E4EB2CED-90E8-914A-9531-0CB9BE6D0655}"/>
          </ac:spMkLst>
        </pc:spChg>
        <pc:spChg chg="add mod">
          <ac:chgData name="WINDRIDGE Philip" userId="a20730c1-1805-4191-9c68-6e52c8725e9f" providerId="ADAL" clId="{9C06326C-BEA5-9446-8B5D-EC8FD26AA146}" dt="2020-09-10T09:53:13.424" v="5830"/>
          <ac:spMkLst>
            <pc:docMk/>
            <pc:sldMk cId="2134464010" sldId="382"/>
            <ac:spMk id="14" creationId="{79E22030-17BE-F34F-870E-7667207C9483}"/>
          </ac:spMkLst>
        </pc:spChg>
        <pc:spChg chg="add del mod">
          <ac:chgData name="WINDRIDGE Philip" userId="a20730c1-1805-4191-9c68-6e52c8725e9f" providerId="ADAL" clId="{9C06326C-BEA5-9446-8B5D-EC8FD26AA146}" dt="2020-09-10T11:59:00.047" v="7995" actId="21"/>
          <ac:spMkLst>
            <pc:docMk/>
            <pc:sldMk cId="2134464010" sldId="382"/>
            <ac:spMk id="15" creationId="{ECA7577C-CE20-EF4E-B4AF-BA243432F738}"/>
          </ac:spMkLst>
        </pc:spChg>
        <pc:spChg chg="add mod">
          <ac:chgData name="WINDRIDGE Philip" userId="a20730c1-1805-4191-9c68-6e52c8725e9f" providerId="ADAL" clId="{9C06326C-BEA5-9446-8B5D-EC8FD26AA146}" dt="2020-09-10T11:53:21.451" v="7879"/>
          <ac:spMkLst>
            <pc:docMk/>
            <pc:sldMk cId="2134464010" sldId="382"/>
            <ac:spMk id="16" creationId="{8C30EF9E-E6F0-C34F-B165-468647DF5E4D}"/>
          </ac:spMkLst>
        </pc:spChg>
        <pc:spChg chg="add del mod">
          <ac:chgData name="WINDRIDGE Philip" userId="a20730c1-1805-4191-9c68-6e52c8725e9f" providerId="ADAL" clId="{9C06326C-BEA5-9446-8B5D-EC8FD26AA146}" dt="2020-09-10T12:09:43.030" v="8347" actId="478"/>
          <ac:spMkLst>
            <pc:docMk/>
            <pc:sldMk cId="2134464010" sldId="382"/>
            <ac:spMk id="17" creationId="{8A5CBE2A-A2A9-7B47-8121-C028C372D3F6}"/>
          </ac:spMkLst>
        </pc:spChg>
        <pc:spChg chg="add mod">
          <ac:chgData name="WINDRIDGE Philip" userId="a20730c1-1805-4191-9c68-6e52c8725e9f" providerId="ADAL" clId="{9C06326C-BEA5-9446-8B5D-EC8FD26AA146}" dt="2020-09-10T12:09:39.566" v="8346" actId="122"/>
          <ac:spMkLst>
            <pc:docMk/>
            <pc:sldMk cId="2134464010" sldId="382"/>
            <ac:spMk id="18" creationId="{CF0E98CC-E8C8-8043-A9FF-8BDBF3E11AF0}"/>
          </ac:spMkLst>
        </pc:spChg>
        <pc:spChg chg="add del">
          <ac:chgData name="WINDRIDGE Philip" userId="a20730c1-1805-4191-9c68-6e52c8725e9f" providerId="ADAL" clId="{9C06326C-BEA5-9446-8B5D-EC8FD26AA146}" dt="2020-09-09T15:43:37.789" v="3198" actId="478"/>
          <ac:spMkLst>
            <pc:docMk/>
            <pc:sldMk cId="2134464010" sldId="382"/>
            <ac:spMk id="27" creationId="{8D79D16E-E2A1-6946-AFAD-3C1B30987EBD}"/>
          </ac:spMkLst>
        </pc:spChg>
        <pc:spChg chg="add del">
          <ac:chgData name="WINDRIDGE Philip" userId="a20730c1-1805-4191-9c68-6e52c8725e9f" providerId="ADAL" clId="{9C06326C-BEA5-9446-8B5D-EC8FD26AA146}" dt="2020-09-09T15:43:37.789" v="3198" actId="478"/>
          <ac:spMkLst>
            <pc:docMk/>
            <pc:sldMk cId="2134464010" sldId="382"/>
            <ac:spMk id="28" creationId="{32FD5899-4ABF-B940-A139-EBEF4CB0D5D1}"/>
          </ac:spMkLst>
        </pc:spChg>
        <pc:spChg chg="add del">
          <ac:chgData name="WINDRIDGE Philip" userId="a20730c1-1805-4191-9c68-6e52c8725e9f" providerId="ADAL" clId="{9C06326C-BEA5-9446-8B5D-EC8FD26AA146}" dt="2020-09-09T15:43:37.789" v="3198" actId="478"/>
          <ac:spMkLst>
            <pc:docMk/>
            <pc:sldMk cId="2134464010" sldId="382"/>
            <ac:spMk id="29" creationId="{73E37AB8-03B3-1141-AFBF-69E99632773E}"/>
          </ac:spMkLst>
        </pc:spChg>
        <pc:spChg chg="add del">
          <ac:chgData name="WINDRIDGE Philip" userId="a20730c1-1805-4191-9c68-6e52c8725e9f" providerId="ADAL" clId="{9C06326C-BEA5-9446-8B5D-EC8FD26AA146}" dt="2020-09-09T15:43:37.789" v="3198" actId="478"/>
          <ac:spMkLst>
            <pc:docMk/>
            <pc:sldMk cId="2134464010" sldId="382"/>
            <ac:spMk id="30" creationId="{0C8A3482-0B56-1C4C-8140-5EA76687E19E}"/>
          </ac:spMkLst>
        </pc:spChg>
        <pc:spChg chg="add del">
          <ac:chgData name="WINDRIDGE Philip" userId="a20730c1-1805-4191-9c68-6e52c8725e9f" providerId="ADAL" clId="{9C06326C-BEA5-9446-8B5D-EC8FD26AA146}" dt="2020-09-09T15:43:37.789" v="3198" actId="478"/>
          <ac:spMkLst>
            <pc:docMk/>
            <pc:sldMk cId="2134464010" sldId="382"/>
            <ac:spMk id="31" creationId="{C9B8403A-C03F-D143-9489-BB8FEB5FAD6C}"/>
          </ac:spMkLst>
        </pc:spChg>
        <pc:spChg chg="mod">
          <ac:chgData name="WINDRIDGE Philip" userId="a20730c1-1805-4191-9c68-6e52c8725e9f" providerId="ADAL" clId="{9C06326C-BEA5-9446-8B5D-EC8FD26AA146}" dt="2020-09-09T15:43:05.621" v="3192" actId="167"/>
          <ac:spMkLst>
            <pc:docMk/>
            <pc:sldMk cId="2134464010" sldId="382"/>
            <ac:spMk id="32" creationId="{A9946421-43FA-EC4C-BDDC-1285F731454B}"/>
          </ac:spMkLst>
        </pc:spChg>
        <pc:spChg chg="add del">
          <ac:chgData name="WINDRIDGE Philip" userId="a20730c1-1805-4191-9c68-6e52c8725e9f" providerId="ADAL" clId="{9C06326C-BEA5-9446-8B5D-EC8FD26AA146}" dt="2020-09-09T15:43:32.878" v="3197" actId="478"/>
          <ac:spMkLst>
            <pc:docMk/>
            <pc:sldMk cId="2134464010" sldId="382"/>
            <ac:spMk id="33" creationId="{A7A56C1D-E2EB-5047-BA79-1A5ABD9E285B}"/>
          </ac:spMkLst>
        </pc:spChg>
        <pc:spChg chg="add del">
          <ac:chgData name="WINDRIDGE Philip" userId="a20730c1-1805-4191-9c68-6e52c8725e9f" providerId="ADAL" clId="{9C06326C-BEA5-9446-8B5D-EC8FD26AA146}" dt="2020-09-09T15:43:30.954" v="3196" actId="478"/>
          <ac:spMkLst>
            <pc:docMk/>
            <pc:sldMk cId="2134464010" sldId="382"/>
            <ac:spMk id="34" creationId="{F662749C-A03F-A846-A44A-61A1C36579D3}"/>
          </ac:spMkLst>
        </pc:spChg>
        <pc:spChg chg="add del">
          <ac:chgData name="WINDRIDGE Philip" userId="a20730c1-1805-4191-9c68-6e52c8725e9f" providerId="ADAL" clId="{9C06326C-BEA5-9446-8B5D-EC8FD26AA146}" dt="2020-09-09T15:43:29.558" v="3195" actId="478"/>
          <ac:spMkLst>
            <pc:docMk/>
            <pc:sldMk cId="2134464010" sldId="382"/>
            <ac:spMk id="35" creationId="{A326B7DB-520D-6F43-8E17-B08B2E5F953C}"/>
          </ac:spMkLst>
        </pc:spChg>
        <pc:spChg chg="add del">
          <ac:chgData name="WINDRIDGE Philip" userId="a20730c1-1805-4191-9c68-6e52c8725e9f" providerId="ADAL" clId="{9C06326C-BEA5-9446-8B5D-EC8FD26AA146}" dt="2020-09-09T15:43:28.061" v="3194" actId="478"/>
          <ac:spMkLst>
            <pc:docMk/>
            <pc:sldMk cId="2134464010" sldId="382"/>
            <ac:spMk id="36" creationId="{8A8B64CD-D554-FF4F-BC9D-6A8075B54707}"/>
          </ac:spMkLst>
        </pc:spChg>
        <pc:spChg chg="add del">
          <ac:chgData name="WINDRIDGE Philip" userId="a20730c1-1805-4191-9c68-6e52c8725e9f" providerId="ADAL" clId="{9C06326C-BEA5-9446-8B5D-EC8FD26AA146}" dt="2020-09-09T15:43:24.795" v="3193" actId="478"/>
          <ac:spMkLst>
            <pc:docMk/>
            <pc:sldMk cId="2134464010" sldId="382"/>
            <ac:spMk id="37" creationId="{3B4C2882-1B33-8545-9041-0BBC048ED298}"/>
          </ac:spMkLst>
        </pc:spChg>
        <pc:spChg chg="mod">
          <ac:chgData name="WINDRIDGE Philip" userId="a20730c1-1805-4191-9c68-6e52c8725e9f" providerId="ADAL" clId="{9C06326C-BEA5-9446-8B5D-EC8FD26AA146}" dt="2020-09-09T15:43:05.621" v="3192" actId="167"/>
          <ac:spMkLst>
            <pc:docMk/>
            <pc:sldMk cId="2134464010" sldId="382"/>
            <ac:spMk id="38" creationId="{41AFD8C1-C20B-2D49-8C21-5303F966B00C}"/>
          </ac:spMkLst>
        </pc:spChg>
        <pc:spChg chg="add del">
          <ac:chgData name="WINDRIDGE Philip" userId="a20730c1-1805-4191-9c68-6e52c8725e9f" providerId="ADAL" clId="{9C06326C-BEA5-9446-8B5D-EC8FD26AA146}" dt="2020-09-09T15:43:40.771" v="3199" actId="478"/>
          <ac:spMkLst>
            <pc:docMk/>
            <pc:sldMk cId="2134464010" sldId="382"/>
            <ac:spMk id="39" creationId="{7B313332-4E2F-8A4B-9F53-14468B477534}"/>
          </ac:spMkLst>
        </pc:spChg>
        <pc:spChg chg="add del">
          <ac:chgData name="WINDRIDGE Philip" userId="a20730c1-1805-4191-9c68-6e52c8725e9f" providerId="ADAL" clId="{9C06326C-BEA5-9446-8B5D-EC8FD26AA146}" dt="2020-09-09T15:43:40.771" v="3199" actId="478"/>
          <ac:spMkLst>
            <pc:docMk/>
            <pc:sldMk cId="2134464010" sldId="382"/>
            <ac:spMk id="40" creationId="{29405B71-E50B-9842-8932-37A1F38E39D1}"/>
          </ac:spMkLst>
        </pc:spChg>
        <pc:spChg chg="mod">
          <ac:chgData name="WINDRIDGE Philip" userId="a20730c1-1805-4191-9c68-6e52c8725e9f" providerId="ADAL" clId="{9C06326C-BEA5-9446-8B5D-EC8FD26AA146}" dt="2020-09-09T15:43:05.621" v="3192" actId="167"/>
          <ac:spMkLst>
            <pc:docMk/>
            <pc:sldMk cId="2134464010" sldId="382"/>
            <ac:spMk id="41" creationId="{21C7968D-EA9D-4448-BF0C-2372A0C9C797}"/>
          </ac:spMkLst>
        </pc:spChg>
        <pc:spChg chg="add del">
          <ac:chgData name="WINDRIDGE Philip" userId="a20730c1-1805-4191-9c68-6e52c8725e9f" providerId="ADAL" clId="{9C06326C-BEA5-9446-8B5D-EC8FD26AA146}" dt="2020-09-09T15:43:44.475" v="3200" actId="478"/>
          <ac:spMkLst>
            <pc:docMk/>
            <pc:sldMk cId="2134464010" sldId="382"/>
            <ac:spMk id="45" creationId="{5CEF0E4A-49A0-584E-9D9E-78E526BA2BF5}"/>
          </ac:spMkLst>
        </pc:spChg>
        <pc:spChg chg="add del">
          <ac:chgData name="WINDRIDGE Philip" userId="a20730c1-1805-4191-9c68-6e52c8725e9f" providerId="ADAL" clId="{9C06326C-BEA5-9446-8B5D-EC8FD26AA146}" dt="2020-09-09T15:43:44.475" v="3200" actId="478"/>
          <ac:spMkLst>
            <pc:docMk/>
            <pc:sldMk cId="2134464010" sldId="382"/>
            <ac:spMk id="46" creationId="{A83FFD81-A9FA-B744-9923-BDF009B9A71A}"/>
          </ac:spMkLst>
        </pc:spChg>
        <pc:spChg chg="add del">
          <ac:chgData name="WINDRIDGE Philip" userId="a20730c1-1805-4191-9c68-6e52c8725e9f" providerId="ADAL" clId="{9C06326C-BEA5-9446-8B5D-EC8FD26AA146}" dt="2020-09-09T15:43:44.475" v="3200" actId="478"/>
          <ac:spMkLst>
            <pc:docMk/>
            <pc:sldMk cId="2134464010" sldId="382"/>
            <ac:spMk id="47" creationId="{21C1F400-B3C6-7749-ABE7-16692B80D534}"/>
          </ac:spMkLst>
        </pc:spChg>
        <pc:spChg chg="add del">
          <ac:chgData name="WINDRIDGE Philip" userId="a20730c1-1805-4191-9c68-6e52c8725e9f" providerId="ADAL" clId="{9C06326C-BEA5-9446-8B5D-EC8FD26AA146}" dt="2020-09-09T15:43:44.475" v="3200" actId="478"/>
          <ac:spMkLst>
            <pc:docMk/>
            <pc:sldMk cId="2134464010" sldId="382"/>
            <ac:spMk id="48" creationId="{AB865971-A282-674D-B9BD-A1012452E099}"/>
          </ac:spMkLst>
        </pc:spChg>
        <pc:spChg chg="add del">
          <ac:chgData name="WINDRIDGE Philip" userId="a20730c1-1805-4191-9c68-6e52c8725e9f" providerId="ADAL" clId="{9C06326C-BEA5-9446-8B5D-EC8FD26AA146}" dt="2020-09-09T15:43:44.475" v="3200" actId="478"/>
          <ac:spMkLst>
            <pc:docMk/>
            <pc:sldMk cId="2134464010" sldId="382"/>
            <ac:spMk id="49" creationId="{72CCD767-6381-0B46-90D1-0D50122797AB}"/>
          </ac:spMkLst>
        </pc:spChg>
        <pc:spChg chg="mod">
          <ac:chgData name="WINDRIDGE Philip" userId="a20730c1-1805-4191-9c68-6e52c8725e9f" providerId="ADAL" clId="{9C06326C-BEA5-9446-8B5D-EC8FD26AA146}" dt="2020-09-09T15:43:05.621" v="3192" actId="167"/>
          <ac:spMkLst>
            <pc:docMk/>
            <pc:sldMk cId="2134464010" sldId="382"/>
            <ac:spMk id="50" creationId="{B9B5E14A-C016-594A-A485-3B4908718695}"/>
          </ac:spMkLst>
        </pc:spChg>
        <pc:spChg chg="add del">
          <ac:chgData name="WINDRIDGE Philip" userId="a20730c1-1805-4191-9c68-6e52c8725e9f" providerId="ADAL" clId="{9C06326C-BEA5-9446-8B5D-EC8FD26AA146}" dt="2020-09-09T15:43:50.465" v="3202" actId="478"/>
          <ac:spMkLst>
            <pc:docMk/>
            <pc:sldMk cId="2134464010" sldId="382"/>
            <ac:spMk id="51" creationId="{022972E5-11CB-0247-B6F0-4C1674BEF298}"/>
          </ac:spMkLst>
        </pc:spChg>
        <pc:spChg chg="add del">
          <ac:chgData name="WINDRIDGE Philip" userId="a20730c1-1805-4191-9c68-6e52c8725e9f" providerId="ADAL" clId="{9C06326C-BEA5-9446-8B5D-EC8FD26AA146}" dt="2020-09-09T15:43:50.465" v="3202" actId="478"/>
          <ac:spMkLst>
            <pc:docMk/>
            <pc:sldMk cId="2134464010" sldId="382"/>
            <ac:spMk id="52" creationId="{CFB5558A-5D5B-314D-BFF0-84BC31B3D734}"/>
          </ac:spMkLst>
        </pc:spChg>
        <pc:spChg chg="mod">
          <ac:chgData name="WINDRIDGE Philip" userId="a20730c1-1805-4191-9c68-6e52c8725e9f" providerId="ADAL" clId="{9C06326C-BEA5-9446-8B5D-EC8FD26AA146}" dt="2020-09-09T15:43:05.621" v="3192" actId="167"/>
          <ac:spMkLst>
            <pc:docMk/>
            <pc:sldMk cId="2134464010" sldId="382"/>
            <ac:spMk id="53" creationId="{3EEDAE6C-5145-DF49-97C6-56155ABB47B8}"/>
          </ac:spMkLst>
        </pc:spChg>
      </pc:sldChg>
      <pc:sldChg chg="add del">
        <pc:chgData name="WINDRIDGE Philip" userId="a20730c1-1805-4191-9c68-6e52c8725e9f" providerId="ADAL" clId="{9C06326C-BEA5-9446-8B5D-EC8FD26AA146}" dt="2020-09-09T15:17:58.881" v="3014" actId="2696"/>
        <pc:sldMkLst>
          <pc:docMk/>
          <pc:sldMk cId="1297084941" sldId="383"/>
        </pc:sldMkLst>
      </pc:sldChg>
      <pc:sldChg chg="addSp delSp modSp add mod">
        <pc:chgData name="WINDRIDGE Philip" userId="a20730c1-1805-4191-9c68-6e52c8725e9f" providerId="ADAL" clId="{9C06326C-BEA5-9446-8B5D-EC8FD26AA146}" dt="2020-09-10T12:51:33.725" v="8607" actId="14100"/>
        <pc:sldMkLst>
          <pc:docMk/>
          <pc:sldMk cId="1639042319" sldId="383"/>
        </pc:sldMkLst>
        <pc:spChg chg="del">
          <ac:chgData name="WINDRIDGE Philip" userId="a20730c1-1805-4191-9c68-6e52c8725e9f" providerId="ADAL" clId="{9C06326C-BEA5-9446-8B5D-EC8FD26AA146}" dt="2020-09-09T15:35:54.180" v="3178" actId="478"/>
          <ac:spMkLst>
            <pc:docMk/>
            <pc:sldMk cId="1639042319" sldId="383"/>
            <ac:spMk id="2" creationId="{48CA428A-FB7F-0B4A-87D5-7BA1A0858E95}"/>
          </ac:spMkLst>
        </pc:spChg>
        <pc:spChg chg="del">
          <ac:chgData name="WINDRIDGE Philip" userId="a20730c1-1805-4191-9c68-6e52c8725e9f" providerId="ADAL" clId="{9C06326C-BEA5-9446-8B5D-EC8FD26AA146}" dt="2020-09-09T15:35:54.180" v="3178" actId="478"/>
          <ac:spMkLst>
            <pc:docMk/>
            <pc:sldMk cId="1639042319" sldId="383"/>
            <ac:spMk id="9" creationId="{B93C525D-6ADA-6F45-AFC4-EC4E9AEB7939}"/>
          </ac:spMkLst>
        </pc:spChg>
        <pc:spChg chg="del">
          <ac:chgData name="WINDRIDGE Philip" userId="a20730c1-1805-4191-9c68-6e52c8725e9f" providerId="ADAL" clId="{9C06326C-BEA5-9446-8B5D-EC8FD26AA146}" dt="2020-09-09T15:35:54.180" v="3178" actId="478"/>
          <ac:spMkLst>
            <pc:docMk/>
            <pc:sldMk cId="1639042319" sldId="383"/>
            <ac:spMk id="11" creationId="{B13428E2-D1E2-CD46-9906-ACB202A306AC}"/>
          </ac:spMkLst>
        </pc:spChg>
        <pc:spChg chg="del">
          <ac:chgData name="WINDRIDGE Philip" userId="a20730c1-1805-4191-9c68-6e52c8725e9f" providerId="ADAL" clId="{9C06326C-BEA5-9446-8B5D-EC8FD26AA146}" dt="2020-09-09T15:35:54.180" v="3178" actId="478"/>
          <ac:spMkLst>
            <pc:docMk/>
            <pc:sldMk cId="1639042319" sldId="383"/>
            <ac:spMk id="12" creationId="{462FC735-2B19-1E4D-9C60-A9793948FC3D}"/>
          </ac:spMkLst>
        </pc:spChg>
        <pc:spChg chg="add mod">
          <ac:chgData name="WINDRIDGE Philip" userId="a20730c1-1805-4191-9c68-6e52c8725e9f" providerId="ADAL" clId="{9C06326C-BEA5-9446-8B5D-EC8FD26AA146}" dt="2020-09-10T09:53:16.966" v="5832"/>
          <ac:spMkLst>
            <pc:docMk/>
            <pc:sldMk cId="1639042319" sldId="383"/>
            <ac:spMk id="13" creationId="{307A6CAE-E3D0-A946-B9E9-020B0D3D0ED2}"/>
          </ac:spMkLst>
        </pc:spChg>
        <pc:spChg chg="del">
          <ac:chgData name="WINDRIDGE Philip" userId="a20730c1-1805-4191-9c68-6e52c8725e9f" providerId="ADAL" clId="{9C06326C-BEA5-9446-8B5D-EC8FD26AA146}" dt="2020-09-09T15:35:54.180" v="3178" actId="478"/>
          <ac:spMkLst>
            <pc:docMk/>
            <pc:sldMk cId="1639042319" sldId="383"/>
            <ac:spMk id="13" creationId="{E4EB2CED-90E8-914A-9531-0CB9BE6D0655}"/>
          </ac:spMkLst>
        </pc:spChg>
        <pc:spChg chg="add mod">
          <ac:chgData name="WINDRIDGE Philip" userId="a20730c1-1805-4191-9c68-6e52c8725e9f" providerId="ADAL" clId="{9C06326C-BEA5-9446-8B5D-EC8FD26AA146}" dt="2020-09-10T11:53:27.155" v="7881"/>
          <ac:spMkLst>
            <pc:docMk/>
            <pc:sldMk cId="1639042319" sldId="383"/>
            <ac:spMk id="14" creationId="{D5092DEC-434F-D341-B4BE-29CA4776F412}"/>
          </ac:spMkLst>
        </pc:spChg>
        <pc:spChg chg="add mod">
          <ac:chgData name="WINDRIDGE Philip" userId="a20730c1-1805-4191-9c68-6e52c8725e9f" providerId="ADAL" clId="{9C06326C-BEA5-9446-8B5D-EC8FD26AA146}" dt="2020-09-10T12:49:37.833" v="8551" actId="13926"/>
          <ac:spMkLst>
            <pc:docMk/>
            <pc:sldMk cId="1639042319" sldId="383"/>
            <ac:spMk id="15" creationId="{CCBE135D-3167-3840-92BF-A5CF1B3F79CD}"/>
          </ac:spMkLst>
        </pc:spChg>
        <pc:spChg chg="add mod">
          <ac:chgData name="WINDRIDGE Philip" userId="a20730c1-1805-4191-9c68-6e52c8725e9f" providerId="ADAL" clId="{9C06326C-BEA5-9446-8B5D-EC8FD26AA146}" dt="2020-09-10T12:50:53.125" v="8604" actId="1076"/>
          <ac:spMkLst>
            <pc:docMk/>
            <pc:sldMk cId="1639042319" sldId="383"/>
            <ac:spMk id="16" creationId="{1A87D0E2-068C-BA45-BF65-52E979CA4F16}"/>
          </ac:spMkLst>
        </pc:spChg>
        <pc:spChg chg="del">
          <ac:chgData name="WINDRIDGE Philip" userId="a20730c1-1805-4191-9c68-6e52c8725e9f" providerId="ADAL" clId="{9C06326C-BEA5-9446-8B5D-EC8FD26AA146}" dt="2020-09-09T15:35:54.180" v="3178" actId="478"/>
          <ac:spMkLst>
            <pc:docMk/>
            <pc:sldMk cId="1639042319" sldId="383"/>
            <ac:spMk id="27" creationId="{8D79D16E-E2A1-6946-AFAD-3C1B30987EBD}"/>
          </ac:spMkLst>
        </pc:spChg>
        <pc:spChg chg="del">
          <ac:chgData name="WINDRIDGE Philip" userId="a20730c1-1805-4191-9c68-6e52c8725e9f" providerId="ADAL" clId="{9C06326C-BEA5-9446-8B5D-EC8FD26AA146}" dt="2020-09-09T15:35:54.180" v="3178" actId="478"/>
          <ac:spMkLst>
            <pc:docMk/>
            <pc:sldMk cId="1639042319" sldId="383"/>
            <ac:spMk id="29" creationId="{73E37AB8-03B3-1141-AFBF-69E99632773E}"/>
          </ac:spMkLst>
        </pc:spChg>
        <pc:spChg chg="del">
          <ac:chgData name="WINDRIDGE Philip" userId="a20730c1-1805-4191-9c68-6e52c8725e9f" providerId="ADAL" clId="{9C06326C-BEA5-9446-8B5D-EC8FD26AA146}" dt="2020-09-09T15:35:54.180" v="3178" actId="478"/>
          <ac:spMkLst>
            <pc:docMk/>
            <pc:sldMk cId="1639042319" sldId="383"/>
            <ac:spMk id="30" creationId="{0C8A3482-0B56-1C4C-8140-5EA76687E19E}"/>
          </ac:spMkLst>
        </pc:spChg>
        <pc:spChg chg="del">
          <ac:chgData name="WINDRIDGE Philip" userId="a20730c1-1805-4191-9c68-6e52c8725e9f" providerId="ADAL" clId="{9C06326C-BEA5-9446-8B5D-EC8FD26AA146}" dt="2020-09-09T15:35:54.180" v="3178" actId="478"/>
          <ac:spMkLst>
            <pc:docMk/>
            <pc:sldMk cId="1639042319" sldId="383"/>
            <ac:spMk id="31" creationId="{C9B8403A-C03F-D143-9489-BB8FEB5FAD6C}"/>
          </ac:spMkLst>
        </pc:spChg>
        <pc:spChg chg="del">
          <ac:chgData name="WINDRIDGE Philip" userId="a20730c1-1805-4191-9c68-6e52c8725e9f" providerId="ADAL" clId="{9C06326C-BEA5-9446-8B5D-EC8FD26AA146}" dt="2020-09-09T15:35:54.180" v="3178" actId="478"/>
          <ac:spMkLst>
            <pc:docMk/>
            <pc:sldMk cId="1639042319" sldId="383"/>
            <ac:spMk id="32" creationId="{A9946421-43FA-EC4C-BDDC-1285F731454B}"/>
          </ac:spMkLst>
        </pc:spChg>
        <pc:spChg chg="del">
          <ac:chgData name="WINDRIDGE Philip" userId="a20730c1-1805-4191-9c68-6e52c8725e9f" providerId="ADAL" clId="{9C06326C-BEA5-9446-8B5D-EC8FD26AA146}" dt="2020-09-09T15:35:54.180" v="3178" actId="478"/>
          <ac:spMkLst>
            <pc:docMk/>
            <pc:sldMk cId="1639042319" sldId="383"/>
            <ac:spMk id="33" creationId="{A7A56C1D-E2EB-5047-BA79-1A5ABD9E285B}"/>
          </ac:spMkLst>
        </pc:spChg>
        <pc:spChg chg="del">
          <ac:chgData name="WINDRIDGE Philip" userId="a20730c1-1805-4191-9c68-6e52c8725e9f" providerId="ADAL" clId="{9C06326C-BEA5-9446-8B5D-EC8FD26AA146}" dt="2020-09-09T15:35:54.180" v="3178" actId="478"/>
          <ac:spMkLst>
            <pc:docMk/>
            <pc:sldMk cId="1639042319" sldId="383"/>
            <ac:spMk id="35" creationId="{A326B7DB-520D-6F43-8E17-B08B2E5F953C}"/>
          </ac:spMkLst>
        </pc:spChg>
        <pc:spChg chg="del">
          <ac:chgData name="WINDRIDGE Philip" userId="a20730c1-1805-4191-9c68-6e52c8725e9f" providerId="ADAL" clId="{9C06326C-BEA5-9446-8B5D-EC8FD26AA146}" dt="2020-09-09T15:35:54.180" v="3178" actId="478"/>
          <ac:spMkLst>
            <pc:docMk/>
            <pc:sldMk cId="1639042319" sldId="383"/>
            <ac:spMk id="36" creationId="{8A8B64CD-D554-FF4F-BC9D-6A8075B54707}"/>
          </ac:spMkLst>
        </pc:spChg>
        <pc:spChg chg="del">
          <ac:chgData name="WINDRIDGE Philip" userId="a20730c1-1805-4191-9c68-6e52c8725e9f" providerId="ADAL" clId="{9C06326C-BEA5-9446-8B5D-EC8FD26AA146}" dt="2020-09-09T15:35:54.180" v="3178" actId="478"/>
          <ac:spMkLst>
            <pc:docMk/>
            <pc:sldMk cId="1639042319" sldId="383"/>
            <ac:spMk id="37" creationId="{3B4C2882-1B33-8545-9041-0BBC048ED298}"/>
          </ac:spMkLst>
        </pc:spChg>
        <pc:spChg chg="del">
          <ac:chgData name="WINDRIDGE Philip" userId="a20730c1-1805-4191-9c68-6e52c8725e9f" providerId="ADAL" clId="{9C06326C-BEA5-9446-8B5D-EC8FD26AA146}" dt="2020-09-09T15:35:54.180" v="3178" actId="478"/>
          <ac:spMkLst>
            <pc:docMk/>
            <pc:sldMk cId="1639042319" sldId="383"/>
            <ac:spMk id="38" creationId="{41AFD8C1-C20B-2D49-8C21-5303F966B00C}"/>
          </ac:spMkLst>
        </pc:spChg>
        <pc:spChg chg="del">
          <ac:chgData name="WINDRIDGE Philip" userId="a20730c1-1805-4191-9c68-6e52c8725e9f" providerId="ADAL" clId="{9C06326C-BEA5-9446-8B5D-EC8FD26AA146}" dt="2020-09-09T15:35:54.180" v="3178" actId="478"/>
          <ac:spMkLst>
            <pc:docMk/>
            <pc:sldMk cId="1639042319" sldId="383"/>
            <ac:spMk id="39" creationId="{7B313332-4E2F-8A4B-9F53-14468B477534}"/>
          </ac:spMkLst>
        </pc:spChg>
        <pc:spChg chg="del">
          <ac:chgData name="WINDRIDGE Philip" userId="a20730c1-1805-4191-9c68-6e52c8725e9f" providerId="ADAL" clId="{9C06326C-BEA5-9446-8B5D-EC8FD26AA146}" dt="2020-09-09T15:35:54.180" v="3178" actId="478"/>
          <ac:spMkLst>
            <pc:docMk/>
            <pc:sldMk cId="1639042319" sldId="383"/>
            <ac:spMk id="41" creationId="{21C7968D-EA9D-4448-BF0C-2372A0C9C797}"/>
          </ac:spMkLst>
        </pc:spChg>
        <pc:spChg chg="del">
          <ac:chgData name="WINDRIDGE Philip" userId="a20730c1-1805-4191-9c68-6e52c8725e9f" providerId="ADAL" clId="{9C06326C-BEA5-9446-8B5D-EC8FD26AA146}" dt="2020-09-09T15:35:54.180" v="3178" actId="478"/>
          <ac:spMkLst>
            <pc:docMk/>
            <pc:sldMk cId="1639042319" sldId="383"/>
            <ac:spMk id="45" creationId="{5CEF0E4A-49A0-584E-9D9E-78E526BA2BF5}"/>
          </ac:spMkLst>
        </pc:spChg>
        <pc:spChg chg="del">
          <ac:chgData name="WINDRIDGE Philip" userId="a20730c1-1805-4191-9c68-6e52c8725e9f" providerId="ADAL" clId="{9C06326C-BEA5-9446-8B5D-EC8FD26AA146}" dt="2020-09-09T15:35:54.180" v="3178" actId="478"/>
          <ac:spMkLst>
            <pc:docMk/>
            <pc:sldMk cId="1639042319" sldId="383"/>
            <ac:spMk id="47" creationId="{21C1F400-B3C6-7749-ABE7-16692B80D534}"/>
          </ac:spMkLst>
        </pc:spChg>
        <pc:spChg chg="del">
          <ac:chgData name="WINDRIDGE Philip" userId="a20730c1-1805-4191-9c68-6e52c8725e9f" providerId="ADAL" clId="{9C06326C-BEA5-9446-8B5D-EC8FD26AA146}" dt="2020-09-09T15:35:54.180" v="3178" actId="478"/>
          <ac:spMkLst>
            <pc:docMk/>
            <pc:sldMk cId="1639042319" sldId="383"/>
            <ac:spMk id="48" creationId="{AB865971-A282-674D-B9BD-A1012452E099}"/>
          </ac:spMkLst>
        </pc:spChg>
        <pc:spChg chg="del">
          <ac:chgData name="WINDRIDGE Philip" userId="a20730c1-1805-4191-9c68-6e52c8725e9f" providerId="ADAL" clId="{9C06326C-BEA5-9446-8B5D-EC8FD26AA146}" dt="2020-09-09T15:35:54.180" v="3178" actId="478"/>
          <ac:spMkLst>
            <pc:docMk/>
            <pc:sldMk cId="1639042319" sldId="383"/>
            <ac:spMk id="49" creationId="{72CCD767-6381-0B46-90D1-0D50122797AB}"/>
          </ac:spMkLst>
        </pc:spChg>
        <pc:spChg chg="del">
          <ac:chgData name="WINDRIDGE Philip" userId="a20730c1-1805-4191-9c68-6e52c8725e9f" providerId="ADAL" clId="{9C06326C-BEA5-9446-8B5D-EC8FD26AA146}" dt="2020-09-09T15:35:54.180" v="3178" actId="478"/>
          <ac:spMkLst>
            <pc:docMk/>
            <pc:sldMk cId="1639042319" sldId="383"/>
            <ac:spMk id="50" creationId="{B9B5E14A-C016-594A-A485-3B4908718695}"/>
          </ac:spMkLst>
        </pc:spChg>
        <pc:spChg chg="del">
          <ac:chgData name="WINDRIDGE Philip" userId="a20730c1-1805-4191-9c68-6e52c8725e9f" providerId="ADAL" clId="{9C06326C-BEA5-9446-8B5D-EC8FD26AA146}" dt="2020-09-09T15:35:54.180" v="3178" actId="478"/>
          <ac:spMkLst>
            <pc:docMk/>
            <pc:sldMk cId="1639042319" sldId="383"/>
            <ac:spMk id="51" creationId="{022972E5-11CB-0247-B6F0-4C1674BEF298}"/>
          </ac:spMkLst>
        </pc:spChg>
        <pc:spChg chg="del">
          <ac:chgData name="WINDRIDGE Philip" userId="a20730c1-1805-4191-9c68-6e52c8725e9f" providerId="ADAL" clId="{9C06326C-BEA5-9446-8B5D-EC8FD26AA146}" dt="2020-09-09T15:35:54.180" v="3178" actId="478"/>
          <ac:spMkLst>
            <pc:docMk/>
            <pc:sldMk cId="1639042319" sldId="383"/>
            <ac:spMk id="53" creationId="{3EEDAE6C-5145-DF49-97C6-56155ABB47B8}"/>
          </ac:spMkLst>
        </pc:spChg>
        <pc:cxnChg chg="add mod">
          <ac:chgData name="WINDRIDGE Philip" userId="a20730c1-1805-4191-9c68-6e52c8725e9f" providerId="ADAL" clId="{9C06326C-BEA5-9446-8B5D-EC8FD26AA146}" dt="2020-09-10T12:51:33.725" v="8607" actId="14100"/>
          <ac:cxnSpMkLst>
            <pc:docMk/>
            <pc:sldMk cId="1639042319" sldId="383"/>
            <ac:cxnSpMk id="17" creationId="{E865BD36-A272-BE40-83B6-C75A128F6DD0}"/>
          </ac:cxnSpMkLst>
        </pc:cxnChg>
      </pc:sldChg>
      <pc:sldChg chg="addSp delSp modSp add mod">
        <pc:chgData name="WINDRIDGE Philip" userId="a20730c1-1805-4191-9c68-6e52c8725e9f" providerId="ADAL" clId="{9C06326C-BEA5-9446-8B5D-EC8FD26AA146}" dt="2020-09-10T12:10:31.880" v="8398" actId="255"/>
        <pc:sldMkLst>
          <pc:docMk/>
          <pc:sldMk cId="31295486" sldId="384"/>
        </pc:sldMkLst>
        <pc:spChg chg="del">
          <ac:chgData name="WINDRIDGE Philip" userId="a20730c1-1805-4191-9c68-6e52c8725e9f" providerId="ADAL" clId="{9C06326C-BEA5-9446-8B5D-EC8FD26AA146}" dt="2020-09-09T15:37:23.028" v="3180" actId="478"/>
          <ac:spMkLst>
            <pc:docMk/>
            <pc:sldMk cId="31295486" sldId="384"/>
            <ac:spMk id="2" creationId="{48CA428A-FB7F-0B4A-87D5-7BA1A0858E95}"/>
          </ac:spMkLst>
        </pc:spChg>
        <pc:spChg chg="del">
          <ac:chgData name="WINDRIDGE Philip" userId="a20730c1-1805-4191-9c68-6e52c8725e9f" providerId="ADAL" clId="{9C06326C-BEA5-9446-8B5D-EC8FD26AA146}" dt="2020-09-09T15:37:23.028" v="3180" actId="478"/>
          <ac:spMkLst>
            <pc:docMk/>
            <pc:sldMk cId="31295486" sldId="384"/>
            <ac:spMk id="8" creationId="{5D110B64-63F1-7347-AEB0-ED946B2D2173}"/>
          </ac:spMkLst>
        </pc:spChg>
        <pc:spChg chg="del">
          <ac:chgData name="WINDRIDGE Philip" userId="a20730c1-1805-4191-9c68-6e52c8725e9f" providerId="ADAL" clId="{9C06326C-BEA5-9446-8B5D-EC8FD26AA146}" dt="2020-09-09T15:37:23.028" v="3180" actId="478"/>
          <ac:spMkLst>
            <pc:docMk/>
            <pc:sldMk cId="31295486" sldId="384"/>
            <ac:spMk id="11" creationId="{B13428E2-D1E2-CD46-9906-ACB202A306AC}"/>
          </ac:spMkLst>
        </pc:spChg>
        <pc:spChg chg="del">
          <ac:chgData name="WINDRIDGE Philip" userId="a20730c1-1805-4191-9c68-6e52c8725e9f" providerId="ADAL" clId="{9C06326C-BEA5-9446-8B5D-EC8FD26AA146}" dt="2020-09-09T15:37:23.028" v="3180" actId="478"/>
          <ac:spMkLst>
            <pc:docMk/>
            <pc:sldMk cId="31295486" sldId="384"/>
            <ac:spMk id="12" creationId="{462FC735-2B19-1E4D-9C60-A9793948FC3D}"/>
          </ac:spMkLst>
        </pc:spChg>
        <pc:spChg chg="add mod">
          <ac:chgData name="WINDRIDGE Philip" userId="a20730c1-1805-4191-9c68-6e52c8725e9f" providerId="ADAL" clId="{9C06326C-BEA5-9446-8B5D-EC8FD26AA146}" dt="2020-09-10T09:53:19.453" v="5833"/>
          <ac:spMkLst>
            <pc:docMk/>
            <pc:sldMk cId="31295486" sldId="384"/>
            <ac:spMk id="13" creationId="{B1B625F3-35D2-DF46-AEC8-20C97B98A078}"/>
          </ac:spMkLst>
        </pc:spChg>
        <pc:spChg chg="del">
          <ac:chgData name="WINDRIDGE Philip" userId="a20730c1-1805-4191-9c68-6e52c8725e9f" providerId="ADAL" clId="{9C06326C-BEA5-9446-8B5D-EC8FD26AA146}" dt="2020-09-09T15:37:23.028" v="3180" actId="478"/>
          <ac:spMkLst>
            <pc:docMk/>
            <pc:sldMk cId="31295486" sldId="384"/>
            <ac:spMk id="13" creationId="{E4EB2CED-90E8-914A-9531-0CB9BE6D0655}"/>
          </ac:spMkLst>
        </pc:spChg>
        <pc:spChg chg="add mod">
          <ac:chgData name="WINDRIDGE Philip" userId="a20730c1-1805-4191-9c68-6e52c8725e9f" providerId="ADAL" clId="{9C06326C-BEA5-9446-8B5D-EC8FD26AA146}" dt="2020-09-10T11:53:31.817" v="7882"/>
          <ac:spMkLst>
            <pc:docMk/>
            <pc:sldMk cId="31295486" sldId="384"/>
            <ac:spMk id="14" creationId="{95FCA4A9-7C73-DE48-9A38-42C7A5191008}"/>
          </ac:spMkLst>
        </pc:spChg>
        <pc:spChg chg="add mod">
          <ac:chgData name="WINDRIDGE Philip" userId="a20730c1-1805-4191-9c68-6e52c8725e9f" providerId="ADAL" clId="{9C06326C-BEA5-9446-8B5D-EC8FD26AA146}" dt="2020-09-10T12:10:31.880" v="8398" actId="255"/>
          <ac:spMkLst>
            <pc:docMk/>
            <pc:sldMk cId="31295486" sldId="384"/>
            <ac:spMk id="15" creationId="{FF86C8FD-C399-3F41-9C97-080EDFEDE879}"/>
          </ac:spMkLst>
        </pc:spChg>
        <pc:spChg chg="del">
          <ac:chgData name="WINDRIDGE Philip" userId="a20730c1-1805-4191-9c68-6e52c8725e9f" providerId="ADAL" clId="{9C06326C-BEA5-9446-8B5D-EC8FD26AA146}" dt="2020-09-09T15:37:29.723" v="3181" actId="478"/>
          <ac:spMkLst>
            <pc:docMk/>
            <pc:sldMk cId="31295486" sldId="384"/>
            <ac:spMk id="27" creationId="{8D79D16E-E2A1-6946-AFAD-3C1B30987EBD}"/>
          </ac:spMkLst>
        </pc:spChg>
        <pc:spChg chg="del">
          <ac:chgData name="WINDRIDGE Philip" userId="a20730c1-1805-4191-9c68-6e52c8725e9f" providerId="ADAL" clId="{9C06326C-BEA5-9446-8B5D-EC8FD26AA146}" dt="2020-09-09T15:37:23.028" v="3180" actId="478"/>
          <ac:spMkLst>
            <pc:docMk/>
            <pc:sldMk cId="31295486" sldId="384"/>
            <ac:spMk id="28" creationId="{32FD5899-4ABF-B940-A139-EBEF4CB0D5D1}"/>
          </ac:spMkLst>
        </pc:spChg>
        <pc:spChg chg="del">
          <ac:chgData name="WINDRIDGE Philip" userId="a20730c1-1805-4191-9c68-6e52c8725e9f" providerId="ADAL" clId="{9C06326C-BEA5-9446-8B5D-EC8FD26AA146}" dt="2020-09-09T15:37:23.028" v="3180" actId="478"/>
          <ac:spMkLst>
            <pc:docMk/>
            <pc:sldMk cId="31295486" sldId="384"/>
            <ac:spMk id="30" creationId="{0C8A3482-0B56-1C4C-8140-5EA76687E19E}"/>
          </ac:spMkLst>
        </pc:spChg>
        <pc:spChg chg="del">
          <ac:chgData name="WINDRIDGE Philip" userId="a20730c1-1805-4191-9c68-6e52c8725e9f" providerId="ADAL" clId="{9C06326C-BEA5-9446-8B5D-EC8FD26AA146}" dt="2020-09-09T15:37:23.028" v="3180" actId="478"/>
          <ac:spMkLst>
            <pc:docMk/>
            <pc:sldMk cId="31295486" sldId="384"/>
            <ac:spMk id="31" creationId="{C9B8403A-C03F-D143-9489-BB8FEB5FAD6C}"/>
          </ac:spMkLst>
        </pc:spChg>
        <pc:spChg chg="del">
          <ac:chgData name="WINDRIDGE Philip" userId="a20730c1-1805-4191-9c68-6e52c8725e9f" providerId="ADAL" clId="{9C06326C-BEA5-9446-8B5D-EC8FD26AA146}" dt="2020-09-09T15:37:23.028" v="3180" actId="478"/>
          <ac:spMkLst>
            <pc:docMk/>
            <pc:sldMk cId="31295486" sldId="384"/>
            <ac:spMk id="32" creationId="{A9946421-43FA-EC4C-BDDC-1285F731454B}"/>
          </ac:spMkLst>
        </pc:spChg>
        <pc:spChg chg="del">
          <ac:chgData name="WINDRIDGE Philip" userId="a20730c1-1805-4191-9c68-6e52c8725e9f" providerId="ADAL" clId="{9C06326C-BEA5-9446-8B5D-EC8FD26AA146}" dt="2020-09-09T15:37:23.028" v="3180" actId="478"/>
          <ac:spMkLst>
            <pc:docMk/>
            <pc:sldMk cId="31295486" sldId="384"/>
            <ac:spMk id="33" creationId="{A7A56C1D-E2EB-5047-BA79-1A5ABD9E285B}"/>
          </ac:spMkLst>
        </pc:spChg>
        <pc:spChg chg="del">
          <ac:chgData name="WINDRIDGE Philip" userId="a20730c1-1805-4191-9c68-6e52c8725e9f" providerId="ADAL" clId="{9C06326C-BEA5-9446-8B5D-EC8FD26AA146}" dt="2020-09-09T15:37:23.028" v="3180" actId="478"/>
          <ac:spMkLst>
            <pc:docMk/>
            <pc:sldMk cId="31295486" sldId="384"/>
            <ac:spMk id="34" creationId="{F662749C-A03F-A846-A44A-61A1C36579D3}"/>
          </ac:spMkLst>
        </pc:spChg>
        <pc:spChg chg="del">
          <ac:chgData name="WINDRIDGE Philip" userId="a20730c1-1805-4191-9c68-6e52c8725e9f" providerId="ADAL" clId="{9C06326C-BEA5-9446-8B5D-EC8FD26AA146}" dt="2020-09-09T15:37:23.028" v="3180" actId="478"/>
          <ac:spMkLst>
            <pc:docMk/>
            <pc:sldMk cId="31295486" sldId="384"/>
            <ac:spMk id="36" creationId="{8A8B64CD-D554-FF4F-BC9D-6A8075B54707}"/>
          </ac:spMkLst>
        </pc:spChg>
        <pc:spChg chg="del">
          <ac:chgData name="WINDRIDGE Philip" userId="a20730c1-1805-4191-9c68-6e52c8725e9f" providerId="ADAL" clId="{9C06326C-BEA5-9446-8B5D-EC8FD26AA146}" dt="2020-09-09T15:37:23.028" v="3180" actId="478"/>
          <ac:spMkLst>
            <pc:docMk/>
            <pc:sldMk cId="31295486" sldId="384"/>
            <ac:spMk id="37" creationId="{3B4C2882-1B33-8545-9041-0BBC048ED298}"/>
          </ac:spMkLst>
        </pc:spChg>
        <pc:spChg chg="del">
          <ac:chgData name="WINDRIDGE Philip" userId="a20730c1-1805-4191-9c68-6e52c8725e9f" providerId="ADAL" clId="{9C06326C-BEA5-9446-8B5D-EC8FD26AA146}" dt="2020-09-09T15:37:23.028" v="3180" actId="478"/>
          <ac:spMkLst>
            <pc:docMk/>
            <pc:sldMk cId="31295486" sldId="384"/>
            <ac:spMk id="38" creationId="{41AFD8C1-C20B-2D49-8C21-5303F966B00C}"/>
          </ac:spMkLst>
        </pc:spChg>
        <pc:spChg chg="del">
          <ac:chgData name="WINDRIDGE Philip" userId="a20730c1-1805-4191-9c68-6e52c8725e9f" providerId="ADAL" clId="{9C06326C-BEA5-9446-8B5D-EC8FD26AA146}" dt="2020-09-09T15:37:23.028" v="3180" actId="478"/>
          <ac:spMkLst>
            <pc:docMk/>
            <pc:sldMk cId="31295486" sldId="384"/>
            <ac:spMk id="39" creationId="{7B313332-4E2F-8A4B-9F53-14468B477534}"/>
          </ac:spMkLst>
        </pc:spChg>
        <pc:spChg chg="del">
          <ac:chgData name="WINDRIDGE Philip" userId="a20730c1-1805-4191-9c68-6e52c8725e9f" providerId="ADAL" clId="{9C06326C-BEA5-9446-8B5D-EC8FD26AA146}" dt="2020-09-09T15:37:23.028" v="3180" actId="478"/>
          <ac:spMkLst>
            <pc:docMk/>
            <pc:sldMk cId="31295486" sldId="384"/>
            <ac:spMk id="40" creationId="{29405B71-E50B-9842-8932-37A1F38E39D1}"/>
          </ac:spMkLst>
        </pc:spChg>
        <pc:spChg chg="del">
          <ac:chgData name="WINDRIDGE Philip" userId="a20730c1-1805-4191-9c68-6e52c8725e9f" providerId="ADAL" clId="{9C06326C-BEA5-9446-8B5D-EC8FD26AA146}" dt="2020-09-09T15:37:23.028" v="3180" actId="478"/>
          <ac:spMkLst>
            <pc:docMk/>
            <pc:sldMk cId="31295486" sldId="384"/>
            <ac:spMk id="45" creationId="{5CEF0E4A-49A0-584E-9D9E-78E526BA2BF5}"/>
          </ac:spMkLst>
        </pc:spChg>
        <pc:spChg chg="del">
          <ac:chgData name="WINDRIDGE Philip" userId="a20730c1-1805-4191-9c68-6e52c8725e9f" providerId="ADAL" clId="{9C06326C-BEA5-9446-8B5D-EC8FD26AA146}" dt="2020-09-09T15:37:23.028" v="3180" actId="478"/>
          <ac:spMkLst>
            <pc:docMk/>
            <pc:sldMk cId="31295486" sldId="384"/>
            <ac:spMk id="46" creationId="{A83FFD81-A9FA-B744-9923-BDF009B9A71A}"/>
          </ac:spMkLst>
        </pc:spChg>
        <pc:spChg chg="del">
          <ac:chgData name="WINDRIDGE Philip" userId="a20730c1-1805-4191-9c68-6e52c8725e9f" providerId="ADAL" clId="{9C06326C-BEA5-9446-8B5D-EC8FD26AA146}" dt="2020-09-09T15:37:23.028" v="3180" actId="478"/>
          <ac:spMkLst>
            <pc:docMk/>
            <pc:sldMk cId="31295486" sldId="384"/>
            <ac:spMk id="48" creationId="{AB865971-A282-674D-B9BD-A1012452E099}"/>
          </ac:spMkLst>
        </pc:spChg>
        <pc:spChg chg="del">
          <ac:chgData name="WINDRIDGE Philip" userId="a20730c1-1805-4191-9c68-6e52c8725e9f" providerId="ADAL" clId="{9C06326C-BEA5-9446-8B5D-EC8FD26AA146}" dt="2020-09-09T15:37:23.028" v="3180" actId="478"/>
          <ac:spMkLst>
            <pc:docMk/>
            <pc:sldMk cId="31295486" sldId="384"/>
            <ac:spMk id="49" creationId="{72CCD767-6381-0B46-90D1-0D50122797AB}"/>
          </ac:spMkLst>
        </pc:spChg>
        <pc:spChg chg="del">
          <ac:chgData name="WINDRIDGE Philip" userId="a20730c1-1805-4191-9c68-6e52c8725e9f" providerId="ADAL" clId="{9C06326C-BEA5-9446-8B5D-EC8FD26AA146}" dt="2020-09-09T15:37:23.028" v="3180" actId="478"/>
          <ac:spMkLst>
            <pc:docMk/>
            <pc:sldMk cId="31295486" sldId="384"/>
            <ac:spMk id="50" creationId="{B9B5E14A-C016-594A-A485-3B4908718695}"/>
          </ac:spMkLst>
        </pc:spChg>
        <pc:spChg chg="del">
          <ac:chgData name="WINDRIDGE Philip" userId="a20730c1-1805-4191-9c68-6e52c8725e9f" providerId="ADAL" clId="{9C06326C-BEA5-9446-8B5D-EC8FD26AA146}" dt="2020-09-09T15:37:23.028" v="3180" actId="478"/>
          <ac:spMkLst>
            <pc:docMk/>
            <pc:sldMk cId="31295486" sldId="384"/>
            <ac:spMk id="51" creationId="{022972E5-11CB-0247-B6F0-4C1674BEF298}"/>
          </ac:spMkLst>
        </pc:spChg>
        <pc:spChg chg="del">
          <ac:chgData name="WINDRIDGE Philip" userId="a20730c1-1805-4191-9c68-6e52c8725e9f" providerId="ADAL" clId="{9C06326C-BEA5-9446-8B5D-EC8FD26AA146}" dt="2020-09-09T15:37:23.028" v="3180" actId="478"/>
          <ac:spMkLst>
            <pc:docMk/>
            <pc:sldMk cId="31295486" sldId="384"/>
            <ac:spMk id="52" creationId="{CFB5558A-5D5B-314D-BFF0-84BC31B3D734}"/>
          </ac:spMkLst>
        </pc:spChg>
      </pc:sldChg>
      <pc:sldChg chg="add del">
        <pc:chgData name="WINDRIDGE Philip" userId="a20730c1-1805-4191-9c68-6e52c8725e9f" providerId="ADAL" clId="{9C06326C-BEA5-9446-8B5D-EC8FD26AA146}" dt="2020-09-09T15:17:58.898" v="3016" actId="2696"/>
        <pc:sldMkLst>
          <pc:docMk/>
          <pc:sldMk cId="1553231415" sldId="384"/>
        </pc:sldMkLst>
      </pc:sldChg>
      <pc:sldChg chg="add del">
        <pc:chgData name="WINDRIDGE Philip" userId="a20730c1-1805-4191-9c68-6e52c8725e9f" providerId="ADAL" clId="{9C06326C-BEA5-9446-8B5D-EC8FD26AA146}" dt="2020-09-09T15:17:58.876" v="3013" actId="2696"/>
        <pc:sldMkLst>
          <pc:docMk/>
          <pc:sldMk cId="2672658359" sldId="385"/>
        </pc:sldMkLst>
      </pc:sldChg>
      <pc:sldChg chg="addSp delSp modSp add mod">
        <pc:chgData name="WINDRIDGE Philip" userId="a20730c1-1805-4191-9c68-6e52c8725e9f" providerId="ADAL" clId="{9C06326C-BEA5-9446-8B5D-EC8FD26AA146}" dt="2020-09-10T12:10:41.937" v="8399" actId="255"/>
        <pc:sldMkLst>
          <pc:docMk/>
          <pc:sldMk cId="3074861174" sldId="385"/>
        </pc:sldMkLst>
        <pc:spChg chg="del">
          <ac:chgData name="WINDRIDGE Philip" userId="a20730c1-1805-4191-9c68-6e52c8725e9f" providerId="ADAL" clId="{9C06326C-BEA5-9446-8B5D-EC8FD26AA146}" dt="2020-09-09T15:38:58.989" v="3183" actId="478"/>
          <ac:spMkLst>
            <pc:docMk/>
            <pc:sldMk cId="3074861174" sldId="385"/>
            <ac:spMk id="2" creationId="{48CA428A-FB7F-0B4A-87D5-7BA1A0858E95}"/>
          </ac:spMkLst>
        </pc:spChg>
        <pc:spChg chg="del">
          <ac:chgData name="WINDRIDGE Philip" userId="a20730c1-1805-4191-9c68-6e52c8725e9f" providerId="ADAL" clId="{9C06326C-BEA5-9446-8B5D-EC8FD26AA146}" dt="2020-09-09T15:38:58.989" v="3183" actId="478"/>
          <ac:spMkLst>
            <pc:docMk/>
            <pc:sldMk cId="3074861174" sldId="385"/>
            <ac:spMk id="8" creationId="{5D110B64-63F1-7347-AEB0-ED946B2D2173}"/>
          </ac:spMkLst>
        </pc:spChg>
        <pc:spChg chg="del">
          <ac:chgData name="WINDRIDGE Philip" userId="a20730c1-1805-4191-9c68-6e52c8725e9f" providerId="ADAL" clId="{9C06326C-BEA5-9446-8B5D-EC8FD26AA146}" dt="2020-09-09T15:38:58.989" v="3183" actId="478"/>
          <ac:spMkLst>
            <pc:docMk/>
            <pc:sldMk cId="3074861174" sldId="385"/>
            <ac:spMk id="9" creationId="{B93C525D-6ADA-6F45-AFC4-EC4E9AEB7939}"/>
          </ac:spMkLst>
        </pc:spChg>
        <pc:spChg chg="del">
          <ac:chgData name="WINDRIDGE Philip" userId="a20730c1-1805-4191-9c68-6e52c8725e9f" providerId="ADAL" clId="{9C06326C-BEA5-9446-8B5D-EC8FD26AA146}" dt="2020-09-09T15:56:18.313" v="3209" actId="478"/>
          <ac:spMkLst>
            <pc:docMk/>
            <pc:sldMk cId="3074861174" sldId="385"/>
            <ac:spMk id="11" creationId="{B13428E2-D1E2-CD46-9906-ACB202A306AC}"/>
          </ac:spMkLst>
        </pc:spChg>
        <pc:spChg chg="add mod">
          <ac:chgData name="WINDRIDGE Philip" userId="a20730c1-1805-4191-9c68-6e52c8725e9f" providerId="ADAL" clId="{9C06326C-BEA5-9446-8B5D-EC8FD26AA146}" dt="2020-09-10T09:53:21.383" v="5834"/>
          <ac:spMkLst>
            <pc:docMk/>
            <pc:sldMk cId="3074861174" sldId="385"/>
            <ac:spMk id="11" creationId="{B8C140C3-8E3C-4143-B629-96EE3592AEF0}"/>
          </ac:spMkLst>
        </pc:spChg>
        <pc:spChg chg="mod">
          <ac:chgData name="WINDRIDGE Philip" userId="a20730c1-1805-4191-9c68-6e52c8725e9f" providerId="ADAL" clId="{9C06326C-BEA5-9446-8B5D-EC8FD26AA146}" dt="2020-09-09T15:56:06.761" v="3208" actId="167"/>
          <ac:spMkLst>
            <pc:docMk/>
            <pc:sldMk cId="3074861174" sldId="385"/>
            <ac:spMk id="12" creationId="{462FC735-2B19-1E4D-9C60-A9793948FC3D}"/>
          </ac:spMkLst>
        </pc:spChg>
        <pc:spChg chg="del">
          <ac:chgData name="WINDRIDGE Philip" userId="a20730c1-1805-4191-9c68-6e52c8725e9f" providerId="ADAL" clId="{9C06326C-BEA5-9446-8B5D-EC8FD26AA146}" dt="2020-09-09T15:56:44.409" v="3212" actId="478"/>
          <ac:spMkLst>
            <pc:docMk/>
            <pc:sldMk cId="3074861174" sldId="385"/>
            <ac:spMk id="13" creationId="{E4EB2CED-90E8-914A-9531-0CB9BE6D0655}"/>
          </ac:spMkLst>
        </pc:spChg>
        <pc:spChg chg="add mod">
          <ac:chgData name="WINDRIDGE Philip" userId="a20730c1-1805-4191-9c68-6e52c8725e9f" providerId="ADAL" clId="{9C06326C-BEA5-9446-8B5D-EC8FD26AA146}" dt="2020-09-10T11:53:34.184" v="7883"/>
          <ac:spMkLst>
            <pc:docMk/>
            <pc:sldMk cId="3074861174" sldId="385"/>
            <ac:spMk id="13" creationId="{F749EC66-0CDE-1D4B-8079-E439351996D0}"/>
          </ac:spMkLst>
        </pc:spChg>
        <pc:spChg chg="add mod">
          <ac:chgData name="WINDRIDGE Philip" userId="a20730c1-1805-4191-9c68-6e52c8725e9f" providerId="ADAL" clId="{9C06326C-BEA5-9446-8B5D-EC8FD26AA146}" dt="2020-09-10T12:10:41.937" v="8399" actId="255"/>
          <ac:spMkLst>
            <pc:docMk/>
            <pc:sldMk cId="3074861174" sldId="385"/>
            <ac:spMk id="14" creationId="{04B18395-59EB-9D44-9DE1-CFF2F3CB9CE0}"/>
          </ac:spMkLst>
        </pc:spChg>
        <pc:spChg chg="del">
          <ac:chgData name="WINDRIDGE Philip" userId="a20730c1-1805-4191-9c68-6e52c8725e9f" providerId="ADAL" clId="{9C06326C-BEA5-9446-8B5D-EC8FD26AA146}" dt="2020-09-09T15:38:58.989" v="3183" actId="478"/>
          <ac:spMkLst>
            <pc:docMk/>
            <pc:sldMk cId="3074861174" sldId="385"/>
            <ac:spMk id="27" creationId="{8D79D16E-E2A1-6946-AFAD-3C1B30987EBD}"/>
          </ac:spMkLst>
        </pc:spChg>
        <pc:spChg chg="del">
          <ac:chgData name="WINDRIDGE Philip" userId="a20730c1-1805-4191-9c68-6e52c8725e9f" providerId="ADAL" clId="{9C06326C-BEA5-9446-8B5D-EC8FD26AA146}" dt="2020-09-09T15:38:58.989" v="3183" actId="478"/>
          <ac:spMkLst>
            <pc:docMk/>
            <pc:sldMk cId="3074861174" sldId="385"/>
            <ac:spMk id="28" creationId="{32FD5899-4ABF-B940-A139-EBEF4CB0D5D1}"/>
          </ac:spMkLst>
        </pc:spChg>
        <pc:spChg chg="del">
          <ac:chgData name="WINDRIDGE Philip" userId="a20730c1-1805-4191-9c68-6e52c8725e9f" providerId="ADAL" clId="{9C06326C-BEA5-9446-8B5D-EC8FD26AA146}" dt="2020-09-09T15:38:58.989" v="3183" actId="478"/>
          <ac:spMkLst>
            <pc:docMk/>
            <pc:sldMk cId="3074861174" sldId="385"/>
            <ac:spMk id="29" creationId="{73E37AB8-03B3-1141-AFBF-69E99632773E}"/>
          </ac:spMkLst>
        </pc:spChg>
        <pc:spChg chg="del">
          <ac:chgData name="WINDRIDGE Philip" userId="a20730c1-1805-4191-9c68-6e52c8725e9f" providerId="ADAL" clId="{9C06326C-BEA5-9446-8B5D-EC8FD26AA146}" dt="2020-09-09T15:56:18.313" v="3209" actId="478"/>
          <ac:spMkLst>
            <pc:docMk/>
            <pc:sldMk cId="3074861174" sldId="385"/>
            <ac:spMk id="30" creationId="{0C8A3482-0B56-1C4C-8140-5EA76687E19E}"/>
          </ac:spMkLst>
        </pc:spChg>
        <pc:spChg chg="mod">
          <ac:chgData name="WINDRIDGE Philip" userId="a20730c1-1805-4191-9c68-6e52c8725e9f" providerId="ADAL" clId="{9C06326C-BEA5-9446-8B5D-EC8FD26AA146}" dt="2020-09-09T15:56:06.761" v="3208" actId="167"/>
          <ac:spMkLst>
            <pc:docMk/>
            <pc:sldMk cId="3074861174" sldId="385"/>
            <ac:spMk id="31" creationId="{C9B8403A-C03F-D143-9489-BB8FEB5FAD6C}"/>
          </ac:spMkLst>
        </pc:spChg>
        <pc:spChg chg="del">
          <ac:chgData name="WINDRIDGE Philip" userId="a20730c1-1805-4191-9c68-6e52c8725e9f" providerId="ADAL" clId="{9C06326C-BEA5-9446-8B5D-EC8FD26AA146}" dt="2020-09-09T15:56:52.866" v="3214" actId="478"/>
          <ac:spMkLst>
            <pc:docMk/>
            <pc:sldMk cId="3074861174" sldId="385"/>
            <ac:spMk id="32" creationId="{A9946421-43FA-EC4C-BDDC-1285F731454B}"/>
          </ac:spMkLst>
        </pc:spChg>
        <pc:spChg chg="del">
          <ac:chgData name="WINDRIDGE Philip" userId="a20730c1-1805-4191-9c68-6e52c8725e9f" providerId="ADAL" clId="{9C06326C-BEA5-9446-8B5D-EC8FD26AA146}" dt="2020-09-09T15:38:58.989" v="3183" actId="478"/>
          <ac:spMkLst>
            <pc:docMk/>
            <pc:sldMk cId="3074861174" sldId="385"/>
            <ac:spMk id="33" creationId="{A7A56C1D-E2EB-5047-BA79-1A5ABD9E285B}"/>
          </ac:spMkLst>
        </pc:spChg>
        <pc:spChg chg="del">
          <ac:chgData name="WINDRIDGE Philip" userId="a20730c1-1805-4191-9c68-6e52c8725e9f" providerId="ADAL" clId="{9C06326C-BEA5-9446-8B5D-EC8FD26AA146}" dt="2020-09-09T15:38:58.989" v="3183" actId="478"/>
          <ac:spMkLst>
            <pc:docMk/>
            <pc:sldMk cId="3074861174" sldId="385"/>
            <ac:spMk id="34" creationId="{F662749C-A03F-A846-A44A-61A1C36579D3}"/>
          </ac:spMkLst>
        </pc:spChg>
        <pc:spChg chg="del">
          <ac:chgData name="WINDRIDGE Philip" userId="a20730c1-1805-4191-9c68-6e52c8725e9f" providerId="ADAL" clId="{9C06326C-BEA5-9446-8B5D-EC8FD26AA146}" dt="2020-09-09T15:38:58.989" v="3183" actId="478"/>
          <ac:spMkLst>
            <pc:docMk/>
            <pc:sldMk cId="3074861174" sldId="385"/>
            <ac:spMk id="35" creationId="{A326B7DB-520D-6F43-8E17-B08B2E5F953C}"/>
          </ac:spMkLst>
        </pc:spChg>
        <pc:spChg chg="del">
          <ac:chgData name="WINDRIDGE Philip" userId="a20730c1-1805-4191-9c68-6e52c8725e9f" providerId="ADAL" clId="{9C06326C-BEA5-9446-8B5D-EC8FD26AA146}" dt="2020-09-09T15:56:18.313" v="3209" actId="478"/>
          <ac:spMkLst>
            <pc:docMk/>
            <pc:sldMk cId="3074861174" sldId="385"/>
            <ac:spMk id="36" creationId="{8A8B64CD-D554-FF4F-BC9D-6A8075B54707}"/>
          </ac:spMkLst>
        </pc:spChg>
        <pc:spChg chg="mod">
          <ac:chgData name="WINDRIDGE Philip" userId="a20730c1-1805-4191-9c68-6e52c8725e9f" providerId="ADAL" clId="{9C06326C-BEA5-9446-8B5D-EC8FD26AA146}" dt="2020-09-09T15:56:06.761" v="3208" actId="167"/>
          <ac:spMkLst>
            <pc:docMk/>
            <pc:sldMk cId="3074861174" sldId="385"/>
            <ac:spMk id="37" creationId="{3B4C2882-1B33-8545-9041-0BBC048ED298}"/>
          </ac:spMkLst>
        </pc:spChg>
        <pc:spChg chg="del">
          <ac:chgData name="WINDRIDGE Philip" userId="a20730c1-1805-4191-9c68-6e52c8725e9f" providerId="ADAL" clId="{9C06326C-BEA5-9446-8B5D-EC8FD26AA146}" dt="2020-09-09T15:56:48.618" v="3213" actId="478"/>
          <ac:spMkLst>
            <pc:docMk/>
            <pc:sldMk cId="3074861174" sldId="385"/>
            <ac:spMk id="38" creationId="{41AFD8C1-C20B-2D49-8C21-5303F966B00C}"/>
          </ac:spMkLst>
        </pc:spChg>
        <pc:spChg chg="del">
          <ac:chgData name="WINDRIDGE Philip" userId="a20730c1-1805-4191-9c68-6e52c8725e9f" providerId="ADAL" clId="{9C06326C-BEA5-9446-8B5D-EC8FD26AA146}" dt="2020-09-09T15:38:58.989" v="3183" actId="478"/>
          <ac:spMkLst>
            <pc:docMk/>
            <pc:sldMk cId="3074861174" sldId="385"/>
            <ac:spMk id="39" creationId="{7B313332-4E2F-8A4B-9F53-14468B477534}"/>
          </ac:spMkLst>
        </pc:spChg>
        <pc:spChg chg="del">
          <ac:chgData name="WINDRIDGE Philip" userId="a20730c1-1805-4191-9c68-6e52c8725e9f" providerId="ADAL" clId="{9C06326C-BEA5-9446-8B5D-EC8FD26AA146}" dt="2020-09-09T15:38:58.989" v="3183" actId="478"/>
          <ac:spMkLst>
            <pc:docMk/>
            <pc:sldMk cId="3074861174" sldId="385"/>
            <ac:spMk id="40" creationId="{29405B71-E50B-9842-8932-37A1F38E39D1}"/>
          </ac:spMkLst>
        </pc:spChg>
        <pc:spChg chg="del">
          <ac:chgData name="WINDRIDGE Philip" userId="a20730c1-1805-4191-9c68-6e52c8725e9f" providerId="ADAL" clId="{9C06326C-BEA5-9446-8B5D-EC8FD26AA146}" dt="2020-09-09T15:38:58.989" v="3183" actId="478"/>
          <ac:spMkLst>
            <pc:docMk/>
            <pc:sldMk cId="3074861174" sldId="385"/>
            <ac:spMk id="41" creationId="{21C7968D-EA9D-4448-BF0C-2372A0C9C797}"/>
          </ac:spMkLst>
        </pc:spChg>
        <pc:spChg chg="del">
          <ac:chgData name="WINDRIDGE Philip" userId="a20730c1-1805-4191-9c68-6e52c8725e9f" providerId="ADAL" clId="{9C06326C-BEA5-9446-8B5D-EC8FD26AA146}" dt="2020-09-09T15:38:58.989" v="3183" actId="478"/>
          <ac:spMkLst>
            <pc:docMk/>
            <pc:sldMk cId="3074861174" sldId="385"/>
            <ac:spMk id="45" creationId="{5CEF0E4A-49A0-584E-9D9E-78E526BA2BF5}"/>
          </ac:spMkLst>
        </pc:spChg>
        <pc:spChg chg="del">
          <ac:chgData name="WINDRIDGE Philip" userId="a20730c1-1805-4191-9c68-6e52c8725e9f" providerId="ADAL" clId="{9C06326C-BEA5-9446-8B5D-EC8FD26AA146}" dt="2020-09-09T15:38:58.989" v="3183" actId="478"/>
          <ac:spMkLst>
            <pc:docMk/>
            <pc:sldMk cId="3074861174" sldId="385"/>
            <ac:spMk id="46" creationId="{A83FFD81-A9FA-B744-9923-BDF009B9A71A}"/>
          </ac:spMkLst>
        </pc:spChg>
        <pc:spChg chg="del">
          <ac:chgData name="WINDRIDGE Philip" userId="a20730c1-1805-4191-9c68-6e52c8725e9f" providerId="ADAL" clId="{9C06326C-BEA5-9446-8B5D-EC8FD26AA146}" dt="2020-09-09T15:38:58.989" v="3183" actId="478"/>
          <ac:spMkLst>
            <pc:docMk/>
            <pc:sldMk cId="3074861174" sldId="385"/>
            <ac:spMk id="47" creationId="{21C1F400-B3C6-7749-ABE7-16692B80D534}"/>
          </ac:spMkLst>
        </pc:spChg>
        <pc:spChg chg="del">
          <ac:chgData name="WINDRIDGE Philip" userId="a20730c1-1805-4191-9c68-6e52c8725e9f" providerId="ADAL" clId="{9C06326C-BEA5-9446-8B5D-EC8FD26AA146}" dt="2020-09-09T15:56:18.313" v="3209" actId="478"/>
          <ac:spMkLst>
            <pc:docMk/>
            <pc:sldMk cId="3074861174" sldId="385"/>
            <ac:spMk id="48" creationId="{AB865971-A282-674D-B9BD-A1012452E099}"/>
          </ac:spMkLst>
        </pc:spChg>
        <pc:spChg chg="mod">
          <ac:chgData name="WINDRIDGE Philip" userId="a20730c1-1805-4191-9c68-6e52c8725e9f" providerId="ADAL" clId="{9C06326C-BEA5-9446-8B5D-EC8FD26AA146}" dt="2020-09-09T15:56:06.761" v="3208" actId="167"/>
          <ac:spMkLst>
            <pc:docMk/>
            <pc:sldMk cId="3074861174" sldId="385"/>
            <ac:spMk id="49" creationId="{72CCD767-6381-0B46-90D1-0D50122797AB}"/>
          </ac:spMkLst>
        </pc:spChg>
        <pc:spChg chg="del">
          <ac:chgData name="WINDRIDGE Philip" userId="a20730c1-1805-4191-9c68-6e52c8725e9f" providerId="ADAL" clId="{9C06326C-BEA5-9446-8B5D-EC8FD26AA146}" dt="2020-09-09T15:56:41.138" v="3211" actId="478"/>
          <ac:spMkLst>
            <pc:docMk/>
            <pc:sldMk cId="3074861174" sldId="385"/>
            <ac:spMk id="50" creationId="{B9B5E14A-C016-594A-A485-3B4908718695}"/>
          </ac:spMkLst>
        </pc:spChg>
        <pc:spChg chg="del">
          <ac:chgData name="WINDRIDGE Philip" userId="a20730c1-1805-4191-9c68-6e52c8725e9f" providerId="ADAL" clId="{9C06326C-BEA5-9446-8B5D-EC8FD26AA146}" dt="2020-09-09T15:38:58.989" v="3183" actId="478"/>
          <ac:spMkLst>
            <pc:docMk/>
            <pc:sldMk cId="3074861174" sldId="385"/>
            <ac:spMk id="51" creationId="{022972E5-11CB-0247-B6F0-4C1674BEF298}"/>
          </ac:spMkLst>
        </pc:spChg>
        <pc:spChg chg="del">
          <ac:chgData name="WINDRIDGE Philip" userId="a20730c1-1805-4191-9c68-6e52c8725e9f" providerId="ADAL" clId="{9C06326C-BEA5-9446-8B5D-EC8FD26AA146}" dt="2020-09-09T15:38:58.989" v="3183" actId="478"/>
          <ac:spMkLst>
            <pc:docMk/>
            <pc:sldMk cId="3074861174" sldId="385"/>
            <ac:spMk id="52" creationId="{CFB5558A-5D5B-314D-BFF0-84BC31B3D734}"/>
          </ac:spMkLst>
        </pc:spChg>
        <pc:spChg chg="del">
          <ac:chgData name="WINDRIDGE Philip" userId="a20730c1-1805-4191-9c68-6e52c8725e9f" providerId="ADAL" clId="{9C06326C-BEA5-9446-8B5D-EC8FD26AA146}" dt="2020-09-09T15:38:58.989" v="3183" actId="478"/>
          <ac:spMkLst>
            <pc:docMk/>
            <pc:sldMk cId="3074861174" sldId="385"/>
            <ac:spMk id="53" creationId="{3EEDAE6C-5145-DF49-97C6-56155ABB47B8}"/>
          </ac:spMkLst>
        </pc:spChg>
      </pc:sldChg>
      <pc:sldChg chg="add del">
        <pc:chgData name="WINDRIDGE Philip" userId="a20730c1-1805-4191-9c68-6e52c8725e9f" providerId="ADAL" clId="{9C06326C-BEA5-9446-8B5D-EC8FD26AA146}" dt="2020-09-09T15:57:12.744" v="3216" actId="2696"/>
        <pc:sldMkLst>
          <pc:docMk/>
          <pc:sldMk cId="1218213424" sldId="386"/>
        </pc:sldMkLst>
      </pc:sldChg>
      <pc:sldChg chg="addSp delSp modSp add mod">
        <pc:chgData name="WINDRIDGE Philip" userId="a20730c1-1805-4191-9c68-6e52c8725e9f" providerId="ADAL" clId="{9C06326C-BEA5-9446-8B5D-EC8FD26AA146}" dt="2020-09-10T12:10:51.240" v="8400" actId="255"/>
        <pc:sldMkLst>
          <pc:docMk/>
          <pc:sldMk cId="1768826799" sldId="387"/>
        </pc:sldMkLst>
        <pc:spChg chg="add del mod">
          <ac:chgData name="WINDRIDGE Philip" userId="a20730c1-1805-4191-9c68-6e52c8725e9f" providerId="ADAL" clId="{9C06326C-BEA5-9446-8B5D-EC8FD26AA146}" dt="2020-09-10T11:52:30.629" v="7871" actId="21"/>
          <ac:spMkLst>
            <pc:docMk/>
            <pc:sldMk cId="1768826799" sldId="387"/>
            <ac:spMk id="2" creationId="{9B9B815D-B12D-C14E-868D-9B97EE7BC1BF}"/>
          </ac:spMkLst>
        </pc:spChg>
        <pc:spChg chg="add mod">
          <ac:chgData name="WINDRIDGE Philip" userId="a20730c1-1805-4191-9c68-6e52c8725e9f" providerId="ADAL" clId="{9C06326C-BEA5-9446-8B5D-EC8FD26AA146}" dt="2020-09-10T09:53:24.399" v="5835"/>
          <ac:spMkLst>
            <pc:docMk/>
            <pc:sldMk cId="1768826799" sldId="387"/>
            <ac:spMk id="11" creationId="{4EACB72E-DD2B-3D45-81B5-F1C7D45F15C0}"/>
          </ac:spMkLst>
        </pc:spChg>
        <pc:spChg chg="del">
          <ac:chgData name="WINDRIDGE Philip" userId="a20730c1-1805-4191-9c68-6e52c8725e9f" providerId="ADAL" clId="{9C06326C-BEA5-9446-8B5D-EC8FD26AA146}" dt="2020-09-09T15:57:04.154" v="3215" actId="478"/>
          <ac:spMkLst>
            <pc:docMk/>
            <pc:sldMk cId="1768826799" sldId="387"/>
            <ac:spMk id="12" creationId="{462FC735-2B19-1E4D-9C60-A9793948FC3D}"/>
          </ac:spMkLst>
        </pc:spChg>
        <pc:spChg chg="add mod">
          <ac:chgData name="WINDRIDGE Philip" userId="a20730c1-1805-4191-9c68-6e52c8725e9f" providerId="ADAL" clId="{9C06326C-BEA5-9446-8B5D-EC8FD26AA146}" dt="2020-09-10T12:10:51.240" v="8400" actId="255"/>
          <ac:spMkLst>
            <pc:docMk/>
            <pc:sldMk cId="1768826799" sldId="387"/>
            <ac:spMk id="12" creationId="{E7C76F80-DC64-8341-8C24-65FB3A9CBAF8}"/>
          </ac:spMkLst>
        </pc:spChg>
        <pc:spChg chg="add mod">
          <ac:chgData name="WINDRIDGE Philip" userId="a20730c1-1805-4191-9c68-6e52c8725e9f" providerId="ADAL" clId="{9C06326C-BEA5-9446-8B5D-EC8FD26AA146}" dt="2020-09-10T11:53:36.781" v="7884"/>
          <ac:spMkLst>
            <pc:docMk/>
            <pc:sldMk cId="1768826799" sldId="387"/>
            <ac:spMk id="14" creationId="{51397400-1C73-A043-AAE5-79C162D58ABD}"/>
          </ac:spMkLst>
        </pc:spChg>
        <pc:spChg chg="del">
          <ac:chgData name="WINDRIDGE Philip" userId="a20730c1-1805-4191-9c68-6e52c8725e9f" providerId="ADAL" clId="{9C06326C-BEA5-9446-8B5D-EC8FD26AA146}" dt="2020-09-09T15:57:04.154" v="3215" actId="478"/>
          <ac:spMkLst>
            <pc:docMk/>
            <pc:sldMk cId="1768826799" sldId="387"/>
            <ac:spMk id="31" creationId="{C9B8403A-C03F-D143-9489-BB8FEB5FAD6C}"/>
          </ac:spMkLst>
        </pc:spChg>
        <pc:spChg chg="del">
          <ac:chgData name="WINDRIDGE Philip" userId="a20730c1-1805-4191-9c68-6e52c8725e9f" providerId="ADAL" clId="{9C06326C-BEA5-9446-8B5D-EC8FD26AA146}" dt="2020-09-09T15:57:04.154" v="3215" actId="478"/>
          <ac:spMkLst>
            <pc:docMk/>
            <pc:sldMk cId="1768826799" sldId="387"/>
            <ac:spMk id="37" creationId="{3B4C2882-1B33-8545-9041-0BBC048ED298}"/>
          </ac:spMkLst>
        </pc:spChg>
        <pc:spChg chg="del">
          <ac:chgData name="WINDRIDGE Philip" userId="a20730c1-1805-4191-9c68-6e52c8725e9f" providerId="ADAL" clId="{9C06326C-BEA5-9446-8B5D-EC8FD26AA146}" dt="2020-09-09T15:57:04.154" v="3215" actId="478"/>
          <ac:spMkLst>
            <pc:docMk/>
            <pc:sldMk cId="1768826799" sldId="387"/>
            <ac:spMk id="49" creationId="{72CCD767-6381-0B46-90D1-0D50122797AB}"/>
          </ac:spMkLst>
        </pc:spChg>
      </pc:sldChg>
      <pc:sldChg chg="addSp delSp modSp add mod">
        <pc:chgData name="WINDRIDGE Philip" userId="a20730c1-1805-4191-9c68-6e52c8725e9f" providerId="ADAL" clId="{9C06326C-BEA5-9446-8B5D-EC8FD26AA146}" dt="2020-09-10T09:23:38.447" v="5705" actId="13926"/>
        <pc:sldMkLst>
          <pc:docMk/>
          <pc:sldMk cId="2955138788" sldId="388"/>
        </pc:sldMkLst>
        <pc:spChg chg="add mod">
          <ac:chgData name="WINDRIDGE Philip" userId="a20730c1-1805-4191-9c68-6e52c8725e9f" providerId="ADAL" clId="{9C06326C-BEA5-9446-8B5D-EC8FD26AA146}" dt="2020-09-10T08:58:30.615" v="5249" actId="1076"/>
          <ac:spMkLst>
            <pc:docMk/>
            <pc:sldMk cId="2955138788" sldId="388"/>
            <ac:spMk id="5" creationId="{70A561DC-BB67-BA42-8E94-4F51CDEC966E}"/>
          </ac:spMkLst>
        </pc:spChg>
        <pc:spChg chg="add mod">
          <ac:chgData name="WINDRIDGE Philip" userId="a20730c1-1805-4191-9c68-6e52c8725e9f" providerId="ADAL" clId="{9C06326C-BEA5-9446-8B5D-EC8FD26AA146}" dt="2020-09-10T09:06:42.986" v="5407" actId="207"/>
          <ac:spMkLst>
            <pc:docMk/>
            <pc:sldMk cId="2955138788" sldId="388"/>
            <ac:spMk id="6" creationId="{506695E7-A151-2D45-B476-F64B3D930C29}"/>
          </ac:spMkLst>
        </pc:spChg>
        <pc:spChg chg="add mod">
          <ac:chgData name="WINDRIDGE Philip" userId="a20730c1-1805-4191-9c68-6e52c8725e9f" providerId="ADAL" clId="{9C06326C-BEA5-9446-8B5D-EC8FD26AA146}" dt="2020-09-10T09:01:03.863" v="5381" actId="1035"/>
          <ac:spMkLst>
            <pc:docMk/>
            <pc:sldMk cId="2955138788" sldId="388"/>
            <ac:spMk id="7" creationId="{0D718DB9-53F1-3145-BFF6-0AA8A2A0984A}"/>
          </ac:spMkLst>
        </pc:spChg>
        <pc:spChg chg="add mod">
          <ac:chgData name="WINDRIDGE Philip" userId="a20730c1-1805-4191-9c68-6e52c8725e9f" providerId="ADAL" clId="{9C06326C-BEA5-9446-8B5D-EC8FD26AA146}" dt="2020-09-10T09:10:33.059" v="5461" actId="2085"/>
          <ac:spMkLst>
            <pc:docMk/>
            <pc:sldMk cId="2955138788" sldId="388"/>
            <ac:spMk id="11" creationId="{C1C41AB3-DBEF-B741-8801-191466CBB2A4}"/>
          </ac:spMkLst>
        </pc:spChg>
        <pc:spChg chg="del">
          <ac:chgData name="WINDRIDGE Philip" userId="a20730c1-1805-4191-9c68-6e52c8725e9f" providerId="ADAL" clId="{9C06326C-BEA5-9446-8B5D-EC8FD26AA146}" dt="2020-09-10T08:54:24.169" v="5165" actId="478"/>
          <ac:spMkLst>
            <pc:docMk/>
            <pc:sldMk cId="2955138788" sldId="388"/>
            <ac:spMk id="13" creationId="{FA3DC235-CE0B-0747-A120-914E7C6BB317}"/>
          </ac:spMkLst>
        </pc:spChg>
        <pc:spChg chg="del">
          <ac:chgData name="WINDRIDGE Philip" userId="a20730c1-1805-4191-9c68-6e52c8725e9f" providerId="ADAL" clId="{9C06326C-BEA5-9446-8B5D-EC8FD26AA146}" dt="2020-09-10T08:54:24.169" v="5165" actId="478"/>
          <ac:spMkLst>
            <pc:docMk/>
            <pc:sldMk cId="2955138788" sldId="388"/>
            <ac:spMk id="14" creationId="{D8353168-7836-2446-8E0C-899161FD6A69}"/>
          </ac:spMkLst>
        </pc:spChg>
        <pc:spChg chg="del">
          <ac:chgData name="WINDRIDGE Philip" userId="a20730c1-1805-4191-9c68-6e52c8725e9f" providerId="ADAL" clId="{9C06326C-BEA5-9446-8B5D-EC8FD26AA146}" dt="2020-09-10T08:54:24.169" v="5165" actId="478"/>
          <ac:spMkLst>
            <pc:docMk/>
            <pc:sldMk cId="2955138788" sldId="388"/>
            <ac:spMk id="15" creationId="{1D3461F5-AB58-E84E-AE4F-60417FC86949}"/>
          </ac:spMkLst>
        </pc:spChg>
        <pc:spChg chg="mod">
          <ac:chgData name="WINDRIDGE Philip" userId="a20730c1-1805-4191-9c68-6e52c8725e9f" providerId="ADAL" clId="{9C06326C-BEA5-9446-8B5D-EC8FD26AA146}" dt="2020-09-10T09:11:13.444" v="5481" actId="207"/>
          <ac:spMkLst>
            <pc:docMk/>
            <pc:sldMk cId="2955138788" sldId="388"/>
            <ac:spMk id="41" creationId="{07CCDA4A-A75C-BC4E-BEC1-7144B8CDEB31}"/>
          </ac:spMkLst>
        </pc:spChg>
        <pc:spChg chg="add mod">
          <ac:chgData name="WINDRIDGE Philip" userId="a20730c1-1805-4191-9c68-6e52c8725e9f" providerId="ADAL" clId="{9C06326C-BEA5-9446-8B5D-EC8FD26AA146}" dt="2020-09-10T09:08:24.172" v="5416" actId="207"/>
          <ac:spMkLst>
            <pc:docMk/>
            <pc:sldMk cId="2955138788" sldId="388"/>
            <ac:spMk id="53" creationId="{498BC0E7-C322-6541-AF8D-9F020F72E5F3}"/>
          </ac:spMkLst>
        </pc:spChg>
        <pc:spChg chg="add del mod">
          <ac:chgData name="WINDRIDGE Philip" userId="a20730c1-1805-4191-9c68-6e52c8725e9f" providerId="ADAL" clId="{9C06326C-BEA5-9446-8B5D-EC8FD26AA146}" dt="2020-09-10T08:56:23.996" v="5180" actId="478"/>
          <ac:spMkLst>
            <pc:docMk/>
            <pc:sldMk cId="2955138788" sldId="388"/>
            <ac:spMk id="55" creationId="{06978278-42EF-8041-B869-FA3B74BA3F58}"/>
          </ac:spMkLst>
        </pc:spChg>
        <pc:spChg chg="add mod">
          <ac:chgData name="WINDRIDGE Philip" userId="a20730c1-1805-4191-9c68-6e52c8725e9f" providerId="ADAL" clId="{9C06326C-BEA5-9446-8B5D-EC8FD26AA146}" dt="2020-09-10T09:07:19.242" v="5409" actId="207"/>
          <ac:spMkLst>
            <pc:docMk/>
            <pc:sldMk cId="2955138788" sldId="388"/>
            <ac:spMk id="56" creationId="{AA4E4216-E274-C545-BDFC-A7500F3D76F7}"/>
          </ac:spMkLst>
        </pc:spChg>
        <pc:spChg chg="del">
          <ac:chgData name="WINDRIDGE Philip" userId="a20730c1-1805-4191-9c68-6e52c8725e9f" providerId="ADAL" clId="{9C06326C-BEA5-9446-8B5D-EC8FD26AA146}" dt="2020-09-10T08:54:17.776" v="5164" actId="478"/>
          <ac:spMkLst>
            <pc:docMk/>
            <pc:sldMk cId="2955138788" sldId="388"/>
            <ac:spMk id="61" creationId="{1CE5DCCD-1BF2-FB43-B564-55E8A53574C3}"/>
          </ac:spMkLst>
        </pc:spChg>
        <pc:spChg chg="del">
          <ac:chgData name="WINDRIDGE Philip" userId="a20730c1-1805-4191-9c68-6e52c8725e9f" providerId="ADAL" clId="{9C06326C-BEA5-9446-8B5D-EC8FD26AA146}" dt="2020-09-10T08:54:17.776" v="5164" actId="478"/>
          <ac:spMkLst>
            <pc:docMk/>
            <pc:sldMk cId="2955138788" sldId="388"/>
            <ac:spMk id="62" creationId="{28B3FA30-CB44-904D-964A-ED2F2DE60826}"/>
          </ac:spMkLst>
        </pc:spChg>
        <pc:spChg chg="add mod">
          <ac:chgData name="WINDRIDGE Philip" userId="a20730c1-1805-4191-9c68-6e52c8725e9f" providerId="ADAL" clId="{9C06326C-BEA5-9446-8B5D-EC8FD26AA146}" dt="2020-09-10T09:05:41.026" v="5405" actId="692"/>
          <ac:spMkLst>
            <pc:docMk/>
            <pc:sldMk cId="2955138788" sldId="388"/>
            <ac:spMk id="79" creationId="{E57F22CE-6517-3341-97F4-8258787C58B9}"/>
          </ac:spMkLst>
        </pc:spChg>
        <pc:spChg chg="add mod">
          <ac:chgData name="WINDRIDGE Philip" userId="a20730c1-1805-4191-9c68-6e52c8725e9f" providerId="ADAL" clId="{9C06326C-BEA5-9446-8B5D-EC8FD26AA146}" dt="2020-09-10T09:05:55.932" v="5406" actId="692"/>
          <ac:spMkLst>
            <pc:docMk/>
            <pc:sldMk cId="2955138788" sldId="388"/>
            <ac:spMk id="81" creationId="{65B0F39E-C7CA-4B45-B66C-1D501ECDBD6A}"/>
          </ac:spMkLst>
        </pc:spChg>
        <pc:spChg chg="add mod">
          <ac:chgData name="WINDRIDGE Philip" userId="a20730c1-1805-4191-9c68-6e52c8725e9f" providerId="ADAL" clId="{9C06326C-BEA5-9446-8B5D-EC8FD26AA146}" dt="2020-09-10T09:10:53.566" v="5473" actId="14100"/>
          <ac:spMkLst>
            <pc:docMk/>
            <pc:sldMk cId="2955138788" sldId="388"/>
            <ac:spMk id="87" creationId="{F84EE722-543F-414F-8990-E65D21CF3198}"/>
          </ac:spMkLst>
        </pc:spChg>
        <pc:spChg chg="add mod">
          <ac:chgData name="WINDRIDGE Philip" userId="a20730c1-1805-4191-9c68-6e52c8725e9f" providerId="ADAL" clId="{9C06326C-BEA5-9446-8B5D-EC8FD26AA146}" dt="2020-09-10T09:13:58.832" v="5572" actId="1038"/>
          <ac:spMkLst>
            <pc:docMk/>
            <pc:sldMk cId="2955138788" sldId="388"/>
            <ac:spMk id="88" creationId="{3709D242-4CB2-3545-BF3A-E063420DD2C8}"/>
          </ac:spMkLst>
        </pc:spChg>
        <pc:spChg chg="del">
          <ac:chgData name="WINDRIDGE Philip" userId="a20730c1-1805-4191-9c68-6e52c8725e9f" providerId="ADAL" clId="{9C06326C-BEA5-9446-8B5D-EC8FD26AA146}" dt="2020-09-10T08:54:17.776" v="5164" actId="478"/>
          <ac:spMkLst>
            <pc:docMk/>
            <pc:sldMk cId="2955138788" sldId="388"/>
            <ac:spMk id="100" creationId="{A1DADCB8-FBB2-BF46-8AF5-FCDB3B1A7DF7}"/>
          </ac:spMkLst>
        </pc:spChg>
        <pc:spChg chg="del">
          <ac:chgData name="WINDRIDGE Philip" userId="a20730c1-1805-4191-9c68-6e52c8725e9f" providerId="ADAL" clId="{9C06326C-BEA5-9446-8B5D-EC8FD26AA146}" dt="2020-09-10T08:54:24.169" v="5165" actId="478"/>
          <ac:spMkLst>
            <pc:docMk/>
            <pc:sldMk cId="2955138788" sldId="388"/>
            <ac:spMk id="101" creationId="{D4F24FCF-DEAE-CC48-9EB7-CD4EEE715CEB}"/>
          </ac:spMkLst>
        </pc:spChg>
        <pc:spChg chg="del">
          <ac:chgData name="WINDRIDGE Philip" userId="a20730c1-1805-4191-9c68-6e52c8725e9f" providerId="ADAL" clId="{9C06326C-BEA5-9446-8B5D-EC8FD26AA146}" dt="2020-09-10T08:54:17.776" v="5164" actId="478"/>
          <ac:spMkLst>
            <pc:docMk/>
            <pc:sldMk cId="2955138788" sldId="388"/>
            <ac:spMk id="103" creationId="{C00FF554-84EA-3D4B-96D5-B2D81830B694}"/>
          </ac:spMkLst>
        </pc:spChg>
        <pc:spChg chg="del">
          <ac:chgData name="WINDRIDGE Philip" userId="a20730c1-1805-4191-9c68-6e52c8725e9f" providerId="ADAL" clId="{9C06326C-BEA5-9446-8B5D-EC8FD26AA146}" dt="2020-09-10T08:54:17.776" v="5164" actId="478"/>
          <ac:spMkLst>
            <pc:docMk/>
            <pc:sldMk cId="2955138788" sldId="388"/>
            <ac:spMk id="105" creationId="{1EC2D015-5D69-2F49-9AA2-0D5186870E04}"/>
          </ac:spMkLst>
        </pc:spChg>
        <pc:spChg chg="del">
          <ac:chgData name="WINDRIDGE Philip" userId="a20730c1-1805-4191-9c68-6e52c8725e9f" providerId="ADAL" clId="{9C06326C-BEA5-9446-8B5D-EC8FD26AA146}" dt="2020-09-10T08:54:24.169" v="5165" actId="478"/>
          <ac:spMkLst>
            <pc:docMk/>
            <pc:sldMk cId="2955138788" sldId="388"/>
            <ac:spMk id="106" creationId="{7121DA89-5712-2040-828C-C7B304F5F1A7}"/>
          </ac:spMkLst>
        </pc:spChg>
        <pc:spChg chg="del">
          <ac:chgData name="WINDRIDGE Philip" userId="a20730c1-1805-4191-9c68-6e52c8725e9f" providerId="ADAL" clId="{9C06326C-BEA5-9446-8B5D-EC8FD26AA146}" dt="2020-09-10T08:54:17.776" v="5164" actId="478"/>
          <ac:spMkLst>
            <pc:docMk/>
            <pc:sldMk cId="2955138788" sldId="388"/>
            <ac:spMk id="107" creationId="{A928F37C-775B-1F47-83F2-3FC99482D3D1}"/>
          </ac:spMkLst>
        </pc:spChg>
        <pc:spChg chg="add mod">
          <ac:chgData name="WINDRIDGE Philip" userId="a20730c1-1805-4191-9c68-6e52c8725e9f" providerId="ADAL" clId="{9C06326C-BEA5-9446-8B5D-EC8FD26AA146}" dt="2020-09-10T09:13:35.685" v="5563" actId="121"/>
          <ac:spMkLst>
            <pc:docMk/>
            <pc:sldMk cId="2955138788" sldId="388"/>
            <ac:spMk id="109" creationId="{C4E36AC3-E293-2B4D-B2BF-E16B93350E93}"/>
          </ac:spMkLst>
        </pc:spChg>
        <pc:spChg chg="add mod">
          <ac:chgData name="WINDRIDGE Philip" userId="a20730c1-1805-4191-9c68-6e52c8725e9f" providerId="ADAL" clId="{9C06326C-BEA5-9446-8B5D-EC8FD26AA146}" dt="2020-09-10T09:14:15.198" v="5579" actId="1038"/>
          <ac:spMkLst>
            <pc:docMk/>
            <pc:sldMk cId="2955138788" sldId="388"/>
            <ac:spMk id="110" creationId="{70DFA355-F90A-5A49-BE45-0976B46EBE03}"/>
          </ac:spMkLst>
        </pc:spChg>
        <pc:spChg chg="add mod">
          <ac:chgData name="WINDRIDGE Philip" userId="a20730c1-1805-4191-9c68-6e52c8725e9f" providerId="ADAL" clId="{9C06326C-BEA5-9446-8B5D-EC8FD26AA146}" dt="2020-09-10T09:15:56.877" v="5641" actId="1076"/>
          <ac:spMkLst>
            <pc:docMk/>
            <pc:sldMk cId="2955138788" sldId="388"/>
            <ac:spMk id="111" creationId="{F9FB3ED3-5252-2147-8CEE-94FE95D875EE}"/>
          </ac:spMkLst>
        </pc:spChg>
        <pc:spChg chg="add mod">
          <ac:chgData name="WINDRIDGE Philip" userId="a20730c1-1805-4191-9c68-6e52c8725e9f" providerId="ADAL" clId="{9C06326C-BEA5-9446-8B5D-EC8FD26AA146}" dt="2020-09-10T09:21:22.689" v="5678" actId="14100"/>
          <ac:spMkLst>
            <pc:docMk/>
            <pc:sldMk cId="2955138788" sldId="388"/>
            <ac:spMk id="112" creationId="{924535AF-1E11-2548-92F9-5AD84D965750}"/>
          </ac:spMkLst>
        </pc:spChg>
        <pc:spChg chg="add mod">
          <ac:chgData name="WINDRIDGE Philip" userId="a20730c1-1805-4191-9c68-6e52c8725e9f" providerId="ADAL" clId="{9C06326C-BEA5-9446-8B5D-EC8FD26AA146}" dt="2020-09-10T09:23:38.447" v="5705" actId="13926"/>
          <ac:spMkLst>
            <pc:docMk/>
            <pc:sldMk cId="2955138788" sldId="388"/>
            <ac:spMk id="113" creationId="{E3018879-4354-8949-97E4-6792ED0E67DB}"/>
          </ac:spMkLst>
        </pc:spChg>
        <pc:spChg chg="add mod">
          <ac:chgData name="WINDRIDGE Philip" userId="a20730c1-1805-4191-9c68-6e52c8725e9f" providerId="ADAL" clId="{9C06326C-BEA5-9446-8B5D-EC8FD26AA146}" dt="2020-09-10T09:23:33.983" v="5704" actId="13926"/>
          <ac:spMkLst>
            <pc:docMk/>
            <pc:sldMk cId="2955138788" sldId="388"/>
            <ac:spMk id="114" creationId="{6118D686-C097-6045-BE9B-0D5BA62838EC}"/>
          </ac:spMkLst>
        </pc:spChg>
        <pc:spChg chg="add mod">
          <ac:chgData name="WINDRIDGE Philip" userId="a20730c1-1805-4191-9c68-6e52c8725e9f" providerId="ADAL" clId="{9C06326C-BEA5-9446-8B5D-EC8FD26AA146}" dt="2020-09-10T09:23:29.965" v="5703" actId="13926"/>
          <ac:spMkLst>
            <pc:docMk/>
            <pc:sldMk cId="2955138788" sldId="388"/>
            <ac:spMk id="115" creationId="{112C667D-D10D-4F4D-A969-62491419A6F6}"/>
          </ac:spMkLst>
        </pc:spChg>
        <pc:spChg chg="add mod">
          <ac:chgData name="WINDRIDGE Philip" userId="a20730c1-1805-4191-9c68-6e52c8725e9f" providerId="ADAL" clId="{9C06326C-BEA5-9446-8B5D-EC8FD26AA146}" dt="2020-09-10T09:23:24.773" v="5702" actId="13926"/>
          <ac:spMkLst>
            <pc:docMk/>
            <pc:sldMk cId="2955138788" sldId="388"/>
            <ac:spMk id="116" creationId="{5CFB1F51-BA1B-2A42-AAA6-F8A99ACB4B11}"/>
          </ac:spMkLst>
        </pc:spChg>
        <pc:grpChg chg="del">
          <ac:chgData name="WINDRIDGE Philip" userId="a20730c1-1805-4191-9c68-6e52c8725e9f" providerId="ADAL" clId="{9C06326C-BEA5-9446-8B5D-EC8FD26AA146}" dt="2020-09-10T08:54:24.169" v="5165" actId="478"/>
          <ac:grpSpMkLst>
            <pc:docMk/>
            <pc:sldMk cId="2955138788" sldId="388"/>
            <ac:grpSpMk id="50" creationId="{A1F5FB64-EF6E-014D-B8BB-8FE7D2804157}"/>
          </ac:grpSpMkLst>
        </pc:grpChg>
        <pc:cxnChg chg="add mod">
          <ac:chgData name="WINDRIDGE Philip" userId="a20730c1-1805-4191-9c68-6e52c8725e9f" providerId="ADAL" clId="{9C06326C-BEA5-9446-8B5D-EC8FD26AA146}" dt="2020-09-10T09:05:55.932" v="5406" actId="692"/>
          <ac:cxnSpMkLst>
            <pc:docMk/>
            <pc:sldMk cId="2955138788" sldId="388"/>
            <ac:cxnSpMk id="9" creationId="{69D1F895-0F91-A04E-859B-20123F02A52D}"/>
          </ac:cxnSpMkLst>
        </pc:cxnChg>
        <pc:cxnChg chg="add mod">
          <ac:chgData name="WINDRIDGE Philip" userId="a20730c1-1805-4191-9c68-6e52c8725e9f" providerId="ADAL" clId="{9C06326C-BEA5-9446-8B5D-EC8FD26AA146}" dt="2020-09-10T09:05:55.932" v="5406" actId="692"/>
          <ac:cxnSpMkLst>
            <pc:docMk/>
            <pc:sldMk cId="2955138788" sldId="388"/>
            <ac:cxnSpMk id="82" creationId="{FB39C2CA-8A12-5F4C-ADF6-078A59FC77B3}"/>
          </ac:cxnSpMkLst>
        </pc:cxnChg>
        <pc:cxnChg chg="add mod">
          <ac:chgData name="WINDRIDGE Philip" userId="a20730c1-1805-4191-9c68-6e52c8725e9f" providerId="ADAL" clId="{9C06326C-BEA5-9446-8B5D-EC8FD26AA146}" dt="2020-09-10T09:05:41.026" v="5405" actId="692"/>
          <ac:cxnSpMkLst>
            <pc:docMk/>
            <pc:sldMk cId="2955138788" sldId="388"/>
            <ac:cxnSpMk id="83" creationId="{C6B37147-D51F-A743-8E7C-97490CF91154}"/>
          </ac:cxnSpMkLst>
        </pc:cxnChg>
        <pc:cxnChg chg="add mod">
          <ac:chgData name="WINDRIDGE Philip" userId="a20730c1-1805-4191-9c68-6e52c8725e9f" providerId="ADAL" clId="{9C06326C-BEA5-9446-8B5D-EC8FD26AA146}" dt="2020-09-10T09:05:41.026" v="5405" actId="692"/>
          <ac:cxnSpMkLst>
            <pc:docMk/>
            <pc:sldMk cId="2955138788" sldId="388"/>
            <ac:cxnSpMk id="84" creationId="{FD8D2691-069B-C146-A050-A648B13ECB4D}"/>
          </ac:cxnSpMkLst>
        </pc:cxnChg>
        <pc:cxnChg chg="add mod">
          <ac:chgData name="WINDRIDGE Philip" userId="a20730c1-1805-4191-9c68-6e52c8725e9f" providerId="ADAL" clId="{9C06326C-BEA5-9446-8B5D-EC8FD26AA146}" dt="2020-09-10T09:04:25.353" v="5402" actId="1076"/>
          <ac:cxnSpMkLst>
            <pc:docMk/>
            <pc:sldMk cId="2955138788" sldId="388"/>
            <ac:cxnSpMk id="85" creationId="{1497436E-46B3-3A43-9A82-CC38E078EF19}"/>
          </ac:cxnSpMkLst>
        </pc:cxnChg>
        <pc:cxnChg chg="add mod">
          <ac:chgData name="WINDRIDGE Philip" userId="a20730c1-1805-4191-9c68-6e52c8725e9f" providerId="ADAL" clId="{9C06326C-BEA5-9446-8B5D-EC8FD26AA146}" dt="2020-09-10T09:04:32.847" v="5404" actId="1076"/>
          <ac:cxnSpMkLst>
            <pc:docMk/>
            <pc:sldMk cId="2955138788" sldId="388"/>
            <ac:cxnSpMk id="86" creationId="{61F4D31F-FB8A-224D-990F-9D39D78CAA22}"/>
          </ac:cxnSpMkLst>
        </pc:cxnChg>
        <pc:cxnChg chg="del">
          <ac:chgData name="WINDRIDGE Philip" userId="a20730c1-1805-4191-9c68-6e52c8725e9f" providerId="ADAL" clId="{9C06326C-BEA5-9446-8B5D-EC8FD26AA146}" dt="2020-09-10T08:54:24.169" v="5165" actId="478"/>
          <ac:cxnSpMkLst>
            <pc:docMk/>
            <pc:sldMk cId="2955138788" sldId="388"/>
            <ac:cxnSpMk id="102" creationId="{6803A29E-C5C1-DA4D-BCB9-BAA717417905}"/>
          </ac:cxnSpMkLst>
        </pc:cxnChg>
        <pc:cxnChg chg="del">
          <ac:chgData name="WINDRIDGE Philip" userId="a20730c1-1805-4191-9c68-6e52c8725e9f" providerId="ADAL" clId="{9C06326C-BEA5-9446-8B5D-EC8FD26AA146}" dt="2020-09-10T08:54:17.776" v="5164" actId="478"/>
          <ac:cxnSpMkLst>
            <pc:docMk/>
            <pc:sldMk cId="2955138788" sldId="388"/>
            <ac:cxnSpMk id="104" creationId="{C213291D-53F2-EB4C-817B-672828B2847C}"/>
          </ac:cxnSpMkLst>
        </pc:cxnChg>
        <pc:cxnChg chg="del">
          <ac:chgData name="WINDRIDGE Philip" userId="a20730c1-1805-4191-9c68-6e52c8725e9f" providerId="ADAL" clId="{9C06326C-BEA5-9446-8B5D-EC8FD26AA146}" dt="2020-09-10T08:54:17.776" v="5164" actId="478"/>
          <ac:cxnSpMkLst>
            <pc:docMk/>
            <pc:sldMk cId="2955138788" sldId="388"/>
            <ac:cxnSpMk id="108" creationId="{A730A616-3B70-1C40-A357-7CD6225E4ED0}"/>
          </ac:cxnSpMkLst>
        </pc:cxnChg>
      </pc:sldChg>
      <pc:sldChg chg="addSp delSp modSp add del mod ord">
        <pc:chgData name="WINDRIDGE Philip" userId="a20730c1-1805-4191-9c68-6e52c8725e9f" providerId="ADAL" clId="{9C06326C-BEA5-9446-8B5D-EC8FD26AA146}" dt="2020-09-10T11:27:58.789" v="7100" actId="2696"/>
        <pc:sldMkLst>
          <pc:docMk/>
          <pc:sldMk cId="3269040451" sldId="389"/>
        </pc:sldMkLst>
        <pc:spChg chg="mod">
          <ac:chgData name="WINDRIDGE Philip" userId="a20730c1-1805-4191-9c68-6e52c8725e9f" providerId="ADAL" clId="{9C06326C-BEA5-9446-8B5D-EC8FD26AA146}" dt="2020-09-10T10:38:09.882" v="6712" actId="20577"/>
          <ac:spMkLst>
            <pc:docMk/>
            <pc:sldMk cId="3269040451" sldId="389"/>
            <ac:spMk id="2" creationId="{A5B52F44-17CC-604A-9781-85F21BD1814F}"/>
          </ac:spMkLst>
        </pc:spChg>
        <pc:spChg chg="del mod">
          <ac:chgData name="WINDRIDGE Philip" userId="a20730c1-1805-4191-9c68-6e52c8725e9f" providerId="ADAL" clId="{9C06326C-BEA5-9446-8B5D-EC8FD26AA146}" dt="2020-09-10T11:12:21.292" v="6839" actId="478"/>
          <ac:spMkLst>
            <pc:docMk/>
            <pc:sldMk cId="3269040451" sldId="389"/>
            <ac:spMk id="3" creationId="{A5934965-9523-A44C-81D1-D867CEA73BA6}"/>
          </ac:spMkLst>
        </pc:spChg>
        <pc:spChg chg="add mod">
          <ac:chgData name="WINDRIDGE Philip" userId="a20730c1-1805-4191-9c68-6e52c8725e9f" providerId="ADAL" clId="{9C06326C-BEA5-9446-8B5D-EC8FD26AA146}" dt="2020-09-10T11:12:17.920" v="6838" actId="164"/>
          <ac:spMkLst>
            <pc:docMk/>
            <pc:sldMk cId="3269040451" sldId="389"/>
            <ac:spMk id="4" creationId="{B9EFA39A-2D30-174C-BB50-594D2FC41847}"/>
          </ac:spMkLst>
        </pc:spChg>
        <pc:spChg chg="add mod">
          <ac:chgData name="WINDRIDGE Philip" userId="a20730c1-1805-4191-9c68-6e52c8725e9f" providerId="ADAL" clId="{9C06326C-BEA5-9446-8B5D-EC8FD26AA146}" dt="2020-09-10T11:12:17.920" v="6838" actId="164"/>
          <ac:spMkLst>
            <pc:docMk/>
            <pc:sldMk cId="3269040451" sldId="389"/>
            <ac:spMk id="5" creationId="{1F2B3861-73BE-AD44-B5C5-6AB744E0C7D0}"/>
          </ac:spMkLst>
        </pc:spChg>
        <pc:spChg chg="add del mod">
          <ac:chgData name="WINDRIDGE Philip" userId="a20730c1-1805-4191-9c68-6e52c8725e9f" providerId="ADAL" clId="{9C06326C-BEA5-9446-8B5D-EC8FD26AA146}" dt="2020-09-10T11:12:26.691" v="6840" actId="478"/>
          <ac:spMkLst>
            <pc:docMk/>
            <pc:sldMk cId="3269040451" sldId="389"/>
            <ac:spMk id="8" creationId="{6BECE59D-F811-7443-87DC-2DDD3F19E491}"/>
          </ac:spMkLst>
        </pc:spChg>
        <pc:spChg chg="add mod">
          <ac:chgData name="WINDRIDGE Philip" userId="a20730c1-1805-4191-9c68-6e52c8725e9f" providerId="ADAL" clId="{9C06326C-BEA5-9446-8B5D-EC8FD26AA146}" dt="2020-09-10T11:21:15.738" v="6978" actId="164"/>
          <ac:spMkLst>
            <pc:docMk/>
            <pc:sldMk cId="3269040451" sldId="389"/>
            <ac:spMk id="9" creationId="{1038C723-5477-944F-B6AE-6ADD52D7EC33}"/>
          </ac:spMkLst>
        </pc:spChg>
        <pc:spChg chg="add mod">
          <ac:chgData name="WINDRIDGE Philip" userId="a20730c1-1805-4191-9c68-6e52c8725e9f" providerId="ADAL" clId="{9C06326C-BEA5-9446-8B5D-EC8FD26AA146}" dt="2020-09-10T11:21:15.738" v="6978" actId="164"/>
          <ac:spMkLst>
            <pc:docMk/>
            <pc:sldMk cId="3269040451" sldId="389"/>
            <ac:spMk id="10" creationId="{0770FF24-EB39-7B45-850E-033A5E12C80E}"/>
          </ac:spMkLst>
        </pc:spChg>
        <pc:spChg chg="add mod">
          <ac:chgData name="WINDRIDGE Philip" userId="a20730c1-1805-4191-9c68-6e52c8725e9f" providerId="ADAL" clId="{9C06326C-BEA5-9446-8B5D-EC8FD26AA146}" dt="2020-09-10T11:21:15.738" v="6978" actId="164"/>
          <ac:spMkLst>
            <pc:docMk/>
            <pc:sldMk cId="3269040451" sldId="389"/>
            <ac:spMk id="11" creationId="{826A6B6F-2002-764D-A4F0-B0920FF56E5C}"/>
          </ac:spMkLst>
        </pc:spChg>
        <pc:spChg chg="add mod">
          <ac:chgData name="WINDRIDGE Philip" userId="a20730c1-1805-4191-9c68-6e52c8725e9f" providerId="ADAL" clId="{9C06326C-BEA5-9446-8B5D-EC8FD26AA146}" dt="2020-09-10T11:21:15.738" v="6978" actId="164"/>
          <ac:spMkLst>
            <pc:docMk/>
            <pc:sldMk cId="3269040451" sldId="389"/>
            <ac:spMk id="12" creationId="{76E3EF8C-1C6B-EA49-8540-BDE9E1A8D6D8}"/>
          </ac:spMkLst>
        </pc:spChg>
        <pc:spChg chg="add mod">
          <ac:chgData name="WINDRIDGE Philip" userId="a20730c1-1805-4191-9c68-6e52c8725e9f" providerId="ADAL" clId="{9C06326C-BEA5-9446-8B5D-EC8FD26AA146}" dt="2020-09-10T11:21:34.762" v="6980" actId="12788"/>
          <ac:spMkLst>
            <pc:docMk/>
            <pc:sldMk cId="3269040451" sldId="389"/>
            <ac:spMk id="13" creationId="{ECD7D849-A42B-044A-86BD-F9CF871214B2}"/>
          </ac:spMkLst>
        </pc:spChg>
        <pc:spChg chg="add mod">
          <ac:chgData name="WINDRIDGE Philip" userId="a20730c1-1805-4191-9c68-6e52c8725e9f" providerId="ADAL" clId="{9C06326C-BEA5-9446-8B5D-EC8FD26AA146}" dt="2020-09-10T11:24:45.837" v="7079" actId="14100"/>
          <ac:spMkLst>
            <pc:docMk/>
            <pc:sldMk cId="3269040451" sldId="389"/>
            <ac:spMk id="15" creationId="{ABDA01DE-0BDC-894F-A08C-DB2228C4D518}"/>
          </ac:spMkLst>
        </pc:spChg>
        <pc:grpChg chg="add mod">
          <ac:chgData name="WINDRIDGE Philip" userId="a20730c1-1805-4191-9c68-6e52c8725e9f" providerId="ADAL" clId="{9C06326C-BEA5-9446-8B5D-EC8FD26AA146}" dt="2020-09-10T11:21:15.738" v="6978" actId="164"/>
          <ac:grpSpMkLst>
            <pc:docMk/>
            <pc:sldMk cId="3269040451" sldId="389"/>
            <ac:grpSpMk id="6" creationId="{584C7B94-9F6F-C040-A19D-8412B3B672EB}"/>
          </ac:grpSpMkLst>
        </pc:grpChg>
        <pc:grpChg chg="add mod">
          <ac:chgData name="WINDRIDGE Philip" userId="a20730c1-1805-4191-9c68-6e52c8725e9f" providerId="ADAL" clId="{9C06326C-BEA5-9446-8B5D-EC8FD26AA146}" dt="2020-09-10T11:21:25.560" v="6979" actId="12788"/>
          <ac:grpSpMkLst>
            <pc:docMk/>
            <pc:sldMk cId="3269040451" sldId="389"/>
            <ac:grpSpMk id="14" creationId="{EC964044-6A28-D74A-81E1-5447436F4089}"/>
          </ac:grpSpMkLst>
        </pc:grpChg>
      </pc:sldChg>
      <pc:sldChg chg="addSp delSp modSp add mod ord">
        <pc:chgData name="WINDRIDGE Philip" userId="a20730c1-1805-4191-9c68-6e52c8725e9f" providerId="ADAL" clId="{9C06326C-BEA5-9446-8B5D-EC8FD26AA146}" dt="2020-09-10T12:16:05.588" v="8525" actId="164"/>
        <pc:sldMkLst>
          <pc:docMk/>
          <pc:sldMk cId="620802082" sldId="390"/>
        </pc:sldMkLst>
        <pc:spChg chg="mod">
          <ac:chgData name="WINDRIDGE Philip" userId="a20730c1-1805-4191-9c68-6e52c8725e9f" providerId="ADAL" clId="{9C06326C-BEA5-9446-8B5D-EC8FD26AA146}" dt="2020-09-10T12:15:14.019" v="8521" actId="165"/>
          <ac:spMkLst>
            <pc:docMk/>
            <pc:sldMk cId="620802082" sldId="390"/>
            <ac:spMk id="4" creationId="{B9EFA39A-2D30-174C-BB50-594D2FC41847}"/>
          </ac:spMkLst>
        </pc:spChg>
        <pc:spChg chg="mod">
          <ac:chgData name="WINDRIDGE Philip" userId="a20730c1-1805-4191-9c68-6e52c8725e9f" providerId="ADAL" clId="{9C06326C-BEA5-9446-8B5D-EC8FD26AA146}" dt="2020-09-10T12:15:14.019" v="8521" actId="165"/>
          <ac:spMkLst>
            <pc:docMk/>
            <pc:sldMk cId="620802082" sldId="390"/>
            <ac:spMk id="5" creationId="{1F2B3861-73BE-AD44-B5C5-6AB744E0C7D0}"/>
          </ac:spMkLst>
        </pc:spChg>
        <pc:spChg chg="add mod">
          <ac:chgData name="WINDRIDGE Philip" userId="a20730c1-1805-4191-9c68-6e52c8725e9f" providerId="ADAL" clId="{9C06326C-BEA5-9446-8B5D-EC8FD26AA146}" dt="2020-09-10T11:54:44.877" v="7890" actId="1076"/>
          <ac:spMkLst>
            <pc:docMk/>
            <pc:sldMk cId="620802082" sldId="390"/>
            <ac:spMk id="7" creationId="{FEF542C9-0810-9043-9924-24B999635F14}"/>
          </ac:spMkLst>
        </pc:spChg>
        <pc:spChg chg="mod topLvl">
          <ac:chgData name="WINDRIDGE Philip" userId="a20730c1-1805-4191-9c68-6e52c8725e9f" providerId="ADAL" clId="{9C06326C-BEA5-9446-8B5D-EC8FD26AA146}" dt="2020-09-10T12:16:05.588" v="8525" actId="164"/>
          <ac:spMkLst>
            <pc:docMk/>
            <pc:sldMk cId="620802082" sldId="390"/>
            <ac:spMk id="9" creationId="{1038C723-5477-944F-B6AE-6ADD52D7EC33}"/>
          </ac:spMkLst>
        </pc:spChg>
        <pc:spChg chg="mod topLvl">
          <ac:chgData name="WINDRIDGE Philip" userId="a20730c1-1805-4191-9c68-6e52c8725e9f" providerId="ADAL" clId="{9C06326C-BEA5-9446-8B5D-EC8FD26AA146}" dt="2020-09-10T12:16:05.588" v="8525" actId="164"/>
          <ac:spMkLst>
            <pc:docMk/>
            <pc:sldMk cId="620802082" sldId="390"/>
            <ac:spMk id="10" creationId="{0770FF24-EB39-7B45-850E-033A5E12C80E}"/>
          </ac:spMkLst>
        </pc:spChg>
        <pc:spChg chg="mod topLvl">
          <ac:chgData name="WINDRIDGE Philip" userId="a20730c1-1805-4191-9c68-6e52c8725e9f" providerId="ADAL" clId="{9C06326C-BEA5-9446-8B5D-EC8FD26AA146}" dt="2020-09-10T12:16:05.588" v="8525" actId="164"/>
          <ac:spMkLst>
            <pc:docMk/>
            <pc:sldMk cId="620802082" sldId="390"/>
            <ac:spMk id="11" creationId="{826A6B6F-2002-764D-A4F0-B0920FF56E5C}"/>
          </ac:spMkLst>
        </pc:spChg>
        <pc:spChg chg="mod topLvl">
          <ac:chgData name="WINDRIDGE Philip" userId="a20730c1-1805-4191-9c68-6e52c8725e9f" providerId="ADAL" clId="{9C06326C-BEA5-9446-8B5D-EC8FD26AA146}" dt="2020-09-10T12:16:05.588" v="8525" actId="164"/>
          <ac:spMkLst>
            <pc:docMk/>
            <pc:sldMk cId="620802082" sldId="390"/>
            <ac:spMk id="12" creationId="{76E3EF8C-1C6B-EA49-8540-BDE9E1A8D6D8}"/>
          </ac:spMkLst>
        </pc:spChg>
        <pc:spChg chg="mod">
          <ac:chgData name="WINDRIDGE Philip" userId="a20730c1-1805-4191-9c68-6e52c8725e9f" providerId="ADAL" clId="{9C06326C-BEA5-9446-8B5D-EC8FD26AA146}" dt="2020-09-10T12:05:31.390" v="8202" actId="13926"/>
          <ac:spMkLst>
            <pc:docMk/>
            <pc:sldMk cId="620802082" sldId="390"/>
            <ac:spMk id="15" creationId="{ABDA01DE-0BDC-894F-A08C-DB2228C4D518}"/>
          </ac:spMkLst>
        </pc:spChg>
        <pc:spChg chg="add mod">
          <ac:chgData name="WINDRIDGE Philip" userId="a20730c1-1805-4191-9c68-6e52c8725e9f" providerId="ADAL" clId="{9C06326C-BEA5-9446-8B5D-EC8FD26AA146}" dt="2020-09-10T11:54:01.575" v="7886" actId="1076"/>
          <ac:spMkLst>
            <pc:docMk/>
            <pc:sldMk cId="620802082" sldId="390"/>
            <ac:spMk id="18" creationId="{9C87A6CC-1FAD-B040-A6A6-BAFEDAB153F1}"/>
          </ac:spMkLst>
        </pc:spChg>
        <pc:grpChg chg="mod topLvl">
          <ac:chgData name="WINDRIDGE Philip" userId="a20730c1-1805-4191-9c68-6e52c8725e9f" providerId="ADAL" clId="{9C06326C-BEA5-9446-8B5D-EC8FD26AA146}" dt="2020-09-10T12:15:14.019" v="8521" actId="165"/>
          <ac:grpSpMkLst>
            <pc:docMk/>
            <pc:sldMk cId="620802082" sldId="390"/>
            <ac:grpSpMk id="6" creationId="{584C7B94-9F6F-C040-A19D-8412B3B672EB}"/>
          </ac:grpSpMkLst>
        </pc:grpChg>
        <pc:grpChg chg="del">
          <ac:chgData name="WINDRIDGE Philip" userId="a20730c1-1805-4191-9c68-6e52c8725e9f" providerId="ADAL" clId="{9C06326C-BEA5-9446-8B5D-EC8FD26AA146}" dt="2020-09-10T12:15:14.019" v="8521" actId="165"/>
          <ac:grpSpMkLst>
            <pc:docMk/>
            <pc:sldMk cId="620802082" sldId="390"/>
            <ac:grpSpMk id="14" creationId="{EC964044-6A28-D74A-81E1-5447436F4089}"/>
          </ac:grpSpMkLst>
        </pc:grpChg>
        <pc:grpChg chg="add mod">
          <ac:chgData name="WINDRIDGE Philip" userId="a20730c1-1805-4191-9c68-6e52c8725e9f" providerId="ADAL" clId="{9C06326C-BEA5-9446-8B5D-EC8FD26AA146}" dt="2020-09-10T12:16:05.588" v="8525" actId="164"/>
          <ac:grpSpMkLst>
            <pc:docMk/>
            <pc:sldMk cId="620802082" sldId="390"/>
            <ac:grpSpMk id="27" creationId="{5AB7138E-5BE3-C849-8BB1-68EC670F3F76}"/>
          </ac:grpSpMkLst>
        </pc:grpChg>
        <pc:cxnChg chg="add del mod">
          <ac:chgData name="WINDRIDGE Philip" userId="a20730c1-1805-4191-9c68-6e52c8725e9f" providerId="ADAL" clId="{9C06326C-BEA5-9446-8B5D-EC8FD26AA146}" dt="2020-09-10T11:34:24.730" v="7481" actId="478"/>
          <ac:cxnSpMkLst>
            <pc:docMk/>
            <pc:sldMk cId="620802082" sldId="390"/>
            <ac:cxnSpMk id="16" creationId="{0B534FAC-E01D-824A-87E8-1D57AAAC3833}"/>
          </ac:cxnSpMkLst>
        </pc:cxnChg>
        <pc:cxnChg chg="add mod">
          <ac:chgData name="WINDRIDGE Philip" userId="a20730c1-1805-4191-9c68-6e52c8725e9f" providerId="ADAL" clId="{9C06326C-BEA5-9446-8B5D-EC8FD26AA146}" dt="2020-09-10T11:34:06.649" v="7480" actId="1037"/>
          <ac:cxnSpMkLst>
            <pc:docMk/>
            <pc:sldMk cId="620802082" sldId="390"/>
            <ac:cxnSpMk id="17" creationId="{2EC117C4-E622-764E-B31C-DB088ABE089E}"/>
          </ac:cxnSpMkLst>
        </pc:cxnChg>
        <pc:cxnChg chg="add mod">
          <ac:chgData name="WINDRIDGE Philip" userId="a20730c1-1805-4191-9c68-6e52c8725e9f" providerId="ADAL" clId="{9C06326C-BEA5-9446-8B5D-EC8FD26AA146}" dt="2020-09-10T12:16:05.588" v="8525" actId="164"/>
          <ac:cxnSpMkLst>
            <pc:docMk/>
            <pc:sldMk cId="620802082" sldId="390"/>
            <ac:cxnSpMk id="19" creationId="{86BD1B2F-C16D-494E-9377-4BE63F684219}"/>
          </ac:cxnSpMkLst>
        </pc:cxnChg>
        <pc:cxnChg chg="add mod">
          <ac:chgData name="WINDRIDGE Philip" userId="a20730c1-1805-4191-9c68-6e52c8725e9f" providerId="ADAL" clId="{9C06326C-BEA5-9446-8B5D-EC8FD26AA146}" dt="2020-09-10T12:16:05.588" v="8525" actId="164"/>
          <ac:cxnSpMkLst>
            <pc:docMk/>
            <pc:sldMk cId="620802082" sldId="390"/>
            <ac:cxnSpMk id="20" creationId="{38AFD681-CFD8-EF4F-B851-3B640E3D8A38}"/>
          </ac:cxnSpMkLst>
        </pc:cxnChg>
        <pc:cxnChg chg="add mod">
          <ac:chgData name="WINDRIDGE Philip" userId="a20730c1-1805-4191-9c68-6e52c8725e9f" providerId="ADAL" clId="{9C06326C-BEA5-9446-8B5D-EC8FD26AA146}" dt="2020-09-10T12:16:05.588" v="8525" actId="164"/>
          <ac:cxnSpMkLst>
            <pc:docMk/>
            <pc:sldMk cId="620802082" sldId="390"/>
            <ac:cxnSpMk id="21" creationId="{152A5FB0-5D31-DB4C-8F07-4C3C4A705150}"/>
          </ac:cxnSpMkLst>
        </pc:cxnChg>
        <pc:cxnChg chg="add mod">
          <ac:chgData name="WINDRIDGE Philip" userId="a20730c1-1805-4191-9c68-6e52c8725e9f" providerId="ADAL" clId="{9C06326C-BEA5-9446-8B5D-EC8FD26AA146}" dt="2020-09-10T12:16:05.588" v="8525" actId="164"/>
          <ac:cxnSpMkLst>
            <pc:docMk/>
            <pc:sldMk cId="620802082" sldId="390"/>
            <ac:cxnSpMk id="22" creationId="{E7FA4E91-D9D8-3844-8CA5-71BFC2897C61}"/>
          </ac:cxnSpMkLst>
        </pc:cxnChg>
        <pc:cxnChg chg="add mod">
          <ac:chgData name="WINDRIDGE Philip" userId="a20730c1-1805-4191-9c68-6e52c8725e9f" providerId="ADAL" clId="{9C06326C-BEA5-9446-8B5D-EC8FD26AA146}" dt="2020-09-10T12:16:05.588" v="8525" actId="164"/>
          <ac:cxnSpMkLst>
            <pc:docMk/>
            <pc:sldMk cId="620802082" sldId="390"/>
            <ac:cxnSpMk id="23" creationId="{37286FD1-1E96-2B44-BD83-CE4EC90274E6}"/>
          </ac:cxnSpMkLst>
        </pc:cxnChg>
        <pc:cxnChg chg="add mod">
          <ac:chgData name="WINDRIDGE Philip" userId="a20730c1-1805-4191-9c68-6e52c8725e9f" providerId="ADAL" clId="{9C06326C-BEA5-9446-8B5D-EC8FD26AA146}" dt="2020-09-10T12:16:05.588" v="8525" actId="164"/>
          <ac:cxnSpMkLst>
            <pc:docMk/>
            <pc:sldMk cId="620802082" sldId="390"/>
            <ac:cxnSpMk id="24" creationId="{5B1306F5-AECE-F74D-BA9A-72D086BDA13D}"/>
          </ac:cxnSpMkLst>
        </pc:cxnChg>
        <pc:cxnChg chg="add mod">
          <ac:chgData name="WINDRIDGE Philip" userId="a20730c1-1805-4191-9c68-6e52c8725e9f" providerId="ADAL" clId="{9C06326C-BEA5-9446-8B5D-EC8FD26AA146}" dt="2020-09-10T12:16:05.588" v="8525" actId="164"/>
          <ac:cxnSpMkLst>
            <pc:docMk/>
            <pc:sldMk cId="620802082" sldId="390"/>
            <ac:cxnSpMk id="25" creationId="{7D6B5B7A-CDE3-B246-974E-88BFBF91C9CD}"/>
          </ac:cxnSpMkLst>
        </pc:cxnChg>
        <pc:cxnChg chg="add mod">
          <ac:chgData name="WINDRIDGE Philip" userId="a20730c1-1805-4191-9c68-6e52c8725e9f" providerId="ADAL" clId="{9C06326C-BEA5-9446-8B5D-EC8FD26AA146}" dt="2020-09-10T12:16:05.588" v="8525" actId="164"/>
          <ac:cxnSpMkLst>
            <pc:docMk/>
            <pc:sldMk cId="620802082" sldId="390"/>
            <ac:cxnSpMk id="26" creationId="{718F8200-E01C-594D-A1F0-A82B042D80A1}"/>
          </ac:cxnSpMkLst>
        </pc:cxnChg>
      </pc:sldChg>
      <pc:sldChg chg="addSp delSp modSp add mod">
        <pc:chgData name="WINDRIDGE Philip" userId="a20730c1-1805-4191-9c68-6e52c8725e9f" providerId="ADAL" clId="{9C06326C-BEA5-9446-8B5D-EC8FD26AA146}" dt="2020-09-10T12:16:39.170" v="8528"/>
        <pc:sldMkLst>
          <pc:docMk/>
          <pc:sldMk cId="155347315" sldId="391"/>
        </pc:sldMkLst>
        <pc:spChg chg="mod">
          <ac:chgData name="WINDRIDGE Philip" userId="a20730c1-1805-4191-9c68-6e52c8725e9f" providerId="ADAL" clId="{9C06326C-BEA5-9446-8B5D-EC8FD26AA146}" dt="2020-09-10T12:16:31.282" v="8526" actId="165"/>
          <ac:spMkLst>
            <pc:docMk/>
            <pc:sldMk cId="155347315" sldId="391"/>
            <ac:spMk id="4" creationId="{B9EFA39A-2D30-174C-BB50-594D2FC41847}"/>
          </ac:spMkLst>
        </pc:spChg>
        <pc:spChg chg="mod">
          <ac:chgData name="WINDRIDGE Philip" userId="a20730c1-1805-4191-9c68-6e52c8725e9f" providerId="ADAL" clId="{9C06326C-BEA5-9446-8B5D-EC8FD26AA146}" dt="2020-09-10T12:16:31.282" v="8526" actId="165"/>
          <ac:spMkLst>
            <pc:docMk/>
            <pc:sldMk cId="155347315" sldId="391"/>
            <ac:spMk id="5" creationId="{1F2B3861-73BE-AD44-B5C5-6AB744E0C7D0}"/>
          </ac:spMkLst>
        </pc:spChg>
        <pc:spChg chg="del mod topLvl">
          <ac:chgData name="WINDRIDGE Philip" userId="a20730c1-1805-4191-9c68-6e52c8725e9f" providerId="ADAL" clId="{9C06326C-BEA5-9446-8B5D-EC8FD26AA146}" dt="2020-09-10T12:16:37.529" v="8527" actId="478"/>
          <ac:spMkLst>
            <pc:docMk/>
            <pc:sldMk cId="155347315" sldId="391"/>
            <ac:spMk id="9" creationId="{1038C723-5477-944F-B6AE-6ADD52D7EC33}"/>
          </ac:spMkLst>
        </pc:spChg>
        <pc:spChg chg="del mod topLvl">
          <ac:chgData name="WINDRIDGE Philip" userId="a20730c1-1805-4191-9c68-6e52c8725e9f" providerId="ADAL" clId="{9C06326C-BEA5-9446-8B5D-EC8FD26AA146}" dt="2020-09-10T12:16:37.529" v="8527" actId="478"/>
          <ac:spMkLst>
            <pc:docMk/>
            <pc:sldMk cId="155347315" sldId="391"/>
            <ac:spMk id="10" creationId="{0770FF24-EB39-7B45-850E-033A5E12C80E}"/>
          </ac:spMkLst>
        </pc:spChg>
        <pc:spChg chg="del mod topLvl">
          <ac:chgData name="WINDRIDGE Philip" userId="a20730c1-1805-4191-9c68-6e52c8725e9f" providerId="ADAL" clId="{9C06326C-BEA5-9446-8B5D-EC8FD26AA146}" dt="2020-09-10T12:16:37.529" v="8527" actId="478"/>
          <ac:spMkLst>
            <pc:docMk/>
            <pc:sldMk cId="155347315" sldId="391"/>
            <ac:spMk id="11" creationId="{826A6B6F-2002-764D-A4F0-B0920FF56E5C}"/>
          </ac:spMkLst>
        </pc:spChg>
        <pc:spChg chg="del mod topLvl">
          <ac:chgData name="WINDRIDGE Philip" userId="a20730c1-1805-4191-9c68-6e52c8725e9f" providerId="ADAL" clId="{9C06326C-BEA5-9446-8B5D-EC8FD26AA146}" dt="2020-09-10T12:16:37.529" v="8527" actId="478"/>
          <ac:spMkLst>
            <pc:docMk/>
            <pc:sldMk cId="155347315" sldId="391"/>
            <ac:spMk id="12" creationId="{76E3EF8C-1C6B-EA49-8540-BDE9E1A8D6D8}"/>
          </ac:spMkLst>
        </pc:spChg>
        <pc:spChg chg="mod">
          <ac:chgData name="WINDRIDGE Philip" userId="a20730c1-1805-4191-9c68-6e52c8725e9f" providerId="ADAL" clId="{9C06326C-BEA5-9446-8B5D-EC8FD26AA146}" dt="2020-09-10T11:32:50.990" v="7356" actId="20577"/>
          <ac:spMkLst>
            <pc:docMk/>
            <pc:sldMk cId="155347315" sldId="391"/>
            <ac:spMk id="15" creationId="{ABDA01DE-0BDC-894F-A08C-DB2228C4D518}"/>
          </ac:spMkLst>
        </pc:spChg>
        <pc:spChg chg="add mod">
          <ac:chgData name="WINDRIDGE Philip" userId="a20730c1-1805-4191-9c68-6e52c8725e9f" providerId="ADAL" clId="{9C06326C-BEA5-9446-8B5D-EC8FD26AA146}" dt="2020-09-10T11:33:29.771" v="7423" actId="13926"/>
          <ac:spMkLst>
            <pc:docMk/>
            <pc:sldMk cId="155347315" sldId="391"/>
            <ac:spMk id="17" creationId="{82843488-304C-824D-8E8D-AB0210CAA5AE}"/>
          </ac:spMkLst>
        </pc:spChg>
        <pc:spChg chg="add mod">
          <ac:chgData name="WINDRIDGE Philip" userId="a20730c1-1805-4191-9c68-6e52c8725e9f" providerId="ADAL" clId="{9C06326C-BEA5-9446-8B5D-EC8FD26AA146}" dt="2020-09-10T11:54:59.401" v="7891"/>
          <ac:spMkLst>
            <pc:docMk/>
            <pc:sldMk cId="155347315" sldId="391"/>
            <ac:spMk id="18" creationId="{E5301899-035A-834E-A180-4D90AB423A6E}"/>
          </ac:spMkLst>
        </pc:spChg>
        <pc:spChg chg="add mod">
          <ac:chgData name="WINDRIDGE Philip" userId="a20730c1-1805-4191-9c68-6e52c8725e9f" providerId="ADAL" clId="{9C06326C-BEA5-9446-8B5D-EC8FD26AA146}" dt="2020-09-10T11:54:59.401" v="7891"/>
          <ac:spMkLst>
            <pc:docMk/>
            <pc:sldMk cId="155347315" sldId="391"/>
            <ac:spMk id="19" creationId="{4F9C1940-F330-4848-B2E7-EF9EB935B787}"/>
          </ac:spMkLst>
        </pc:spChg>
        <pc:spChg chg="mod">
          <ac:chgData name="WINDRIDGE Philip" userId="a20730c1-1805-4191-9c68-6e52c8725e9f" providerId="ADAL" clId="{9C06326C-BEA5-9446-8B5D-EC8FD26AA146}" dt="2020-09-10T12:16:39.170" v="8528"/>
          <ac:spMkLst>
            <pc:docMk/>
            <pc:sldMk cId="155347315" sldId="391"/>
            <ac:spMk id="21" creationId="{4682B5DE-ECD2-0345-9F8E-EBCF900B7BE5}"/>
          </ac:spMkLst>
        </pc:spChg>
        <pc:spChg chg="mod">
          <ac:chgData name="WINDRIDGE Philip" userId="a20730c1-1805-4191-9c68-6e52c8725e9f" providerId="ADAL" clId="{9C06326C-BEA5-9446-8B5D-EC8FD26AA146}" dt="2020-09-10T12:16:39.170" v="8528"/>
          <ac:spMkLst>
            <pc:docMk/>
            <pc:sldMk cId="155347315" sldId="391"/>
            <ac:spMk id="22" creationId="{A4A7CF15-66E3-DA47-825C-C01E0975B453}"/>
          </ac:spMkLst>
        </pc:spChg>
        <pc:spChg chg="mod">
          <ac:chgData name="WINDRIDGE Philip" userId="a20730c1-1805-4191-9c68-6e52c8725e9f" providerId="ADAL" clId="{9C06326C-BEA5-9446-8B5D-EC8FD26AA146}" dt="2020-09-10T12:16:39.170" v="8528"/>
          <ac:spMkLst>
            <pc:docMk/>
            <pc:sldMk cId="155347315" sldId="391"/>
            <ac:spMk id="23" creationId="{BDAF94F8-F175-7C42-874E-628278B8C28B}"/>
          </ac:spMkLst>
        </pc:spChg>
        <pc:spChg chg="mod">
          <ac:chgData name="WINDRIDGE Philip" userId="a20730c1-1805-4191-9c68-6e52c8725e9f" providerId="ADAL" clId="{9C06326C-BEA5-9446-8B5D-EC8FD26AA146}" dt="2020-09-10T12:16:39.170" v="8528"/>
          <ac:spMkLst>
            <pc:docMk/>
            <pc:sldMk cId="155347315" sldId="391"/>
            <ac:spMk id="24" creationId="{C1AAC020-62E5-5D4E-81CB-370A4145B707}"/>
          </ac:spMkLst>
        </pc:spChg>
        <pc:grpChg chg="mod topLvl">
          <ac:chgData name="WINDRIDGE Philip" userId="a20730c1-1805-4191-9c68-6e52c8725e9f" providerId="ADAL" clId="{9C06326C-BEA5-9446-8B5D-EC8FD26AA146}" dt="2020-09-10T12:16:31.282" v="8526" actId="165"/>
          <ac:grpSpMkLst>
            <pc:docMk/>
            <pc:sldMk cId="155347315" sldId="391"/>
            <ac:grpSpMk id="6" creationId="{584C7B94-9F6F-C040-A19D-8412B3B672EB}"/>
          </ac:grpSpMkLst>
        </pc:grpChg>
        <pc:grpChg chg="del">
          <ac:chgData name="WINDRIDGE Philip" userId="a20730c1-1805-4191-9c68-6e52c8725e9f" providerId="ADAL" clId="{9C06326C-BEA5-9446-8B5D-EC8FD26AA146}" dt="2020-09-10T12:16:31.282" v="8526" actId="165"/>
          <ac:grpSpMkLst>
            <pc:docMk/>
            <pc:sldMk cId="155347315" sldId="391"/>
            <ac:grpSpMk id="14" creationId="{EC964044-6A28-D74A-81E1-5447436F4089}"/>
          </ac:grpSpMkLst>
        </pc:grpChg>
        <pc:grpChg chg="add mod">
          <ac:chgData name="WINDRIDGE Philip" userId="a20730c1-1805-4191-9c68-6e52c8725e9f" providerId="ADAL" clId="{9C06326C-BEA5-9446-8B5D-EC8FD26AA146}" dt="2020-09-10T12:16:39.170" v="8528"/>
          <ac:grpSpMkLst>
            <pc:docMk/>
            <pc:sldMk cId="155347315" sldId="391"/>
            <ac:grpSpMk id="20" creationId="{B64D7F41-E610-CA43-84DB-630F40911F9D}"/>
          </ac:grpSpMkLst>
        </pc:grpChg>
        <pc:cxnChg chg="mod">
          <ac:chgData name="WINDRIDGE Philip" userId="a20730c1-1805-4191-9c68-6e52c8725e9f" providerId="ADAL" clId="{9C06326C-BEA5-9446-8B5D-EC8FD26AA146}" dt="2020-09-10T11:33:50.024" v="7424" actId="14100"/>
          <ac:cxnSpMkLst>
            <pc:docMk/>
            <pc:sldMk cId="155347315" sldId="391"/>
            <ac:cxnSpMk id="16" creationId="{0B534FAC-E01D-824A-87E8-1D57AAAC3833}"/>
          </ac:cxnSpMkLst>
        </pc:cxnChg>
        <pc:cxnChg chg="mod">
          <ac:chgData name="WINDRIDGE Philip" userId="a20730c1-1805-4191-9c68-6e52c8725e9f" providerId="ADAL" clId="{9C06326C-BEA5-9446-8B5D-EC8FD26AA146}" dt="2020-09-10T12:16:39.170" v="8528"/>
          <ac:cxnSpMkLst>
            <pc:docMk/>
            <pc:sldMk cId="155347315" sldId="391"/>
            <ac:cxnSpMk id="25" creationId="{1148DDD6-54C3-8349-94D5-FDFBB0726177}"/>
          </ac:cxnSpMkLst>
        </pc:cxnChg>
        <pc:cxnChg chg="mod">
          <ac:chgData name="WINDRIDGE Philip" userId="a20730c1-1805-4191-9c68-6e52c8725e9f" providerId="ADAL" clId="{9C06326C-BEA5-9446-8B5D-EC8FD26AA146}" dt="2020-09-10T12:16:39.170" v="8528"/>
          <ac:cxnSpMkLst>
            <pc:docMk/>
            <pc:sldMk cId="155347315" sldId="391"/>
            <ac:cxnSpMk id="26" creationId="{1B9F3A88-9196-B640-ADE1-85F699B064B7}"/>
          </ac:cxnSpMkLst>
        </pc:cxnChg>
        <pc:cxnChg chg="mod">
          <ac:chgData name="WINDRIDGE Philip" userId="a20730c1-1805-4191-9c68-6e52c8725e9f" providerId="ADAL" clId="{9C06326C-BEA5-9446-8B5D-EC8FD26AA146}" dt="2020-09-10T12:16:39.170" v="8528"/>
          <ac:cxnSpMkLst>
            <pc:docMk/>
            <pc:sldMk cId="155347315" sldId="391"/>
            <ac:cxnSpMk id="27" creationId="{A7D69C8E-F80D-6541-ACDE-0CFDAC88403D}"/>
          </ac:cxnSpMkLst>
        </pc:cxnChg>
        <pc:cxnChg chg="mod">
          <ac:chgData name="WINDRIDGE Philip" userId="a20730c1-1805-4191-9c68-6e52c8725e9f" providerId="ADAL" clId="{9C06326C-BEA5-9446-8B5D-EC8FD26AA146}" dt="2020-09-10T12:16:39.170" v="8528"/>
          <ac:cxnSpMkLst>
            <pc:docMk/>
            <pc:sldMk cId="155347315" sldId="391"/>
            <ac:cxnSpMk id="28" creationId="{B38C83E7-808F-624C-992D-B8C42B542F4E}"/>
          </ac:cxnSpMkLst>
        </pc:cxnChg>
        <pc:cxnChg chg="mod">
          <ac:chgData name="WINDRIDGE Philip" userId="a20730c1-1805-4191-9c68-6e52c8725e9f" providerId="ADAL" clId="{9C06326C-BEA5-9446-8B5D-EC8FD26AA146}" dt="2020-09-10T12:16:39.170" v="8528"/>
          <ac:cxnSpMkLst>
            <pc:docMk/>
            <pc:sldMk cId="155347315" sldId="391"/>
            <ac:cxnSpMk id="29" creationId="{A15A497C-221E-1E40-A622-88490632E87F}"/>
          </ac:cxnSpMkLst>
        </pc:cxnChg>
        <pc:cxnChg chg="mod">
          <ac:chgData name="WINDRIDGE Philip" userId="a20730c1-1805-4191-9c68-6e52c8725e9f" providerId="ADAL" clId="{9C06326C-BEA5-9446-8B5D-EC8FD26AA146}" dt="2020-09-10T12:16:39.170" v="8528"/>
          <ac:cxnSpMkLst>
            <pc:docMk/>
            <pc:sldMk cId="155347315" sldId="391"/>
            <ac:cxnSpMk id="30" creationId="{277ED4F4-8460-0847-8393-77DE9C84213E}"/>
          </ac:cxnSpMkLst>
        </pc:cxnChg>
        <pc:cxnChg chg="mod">
          <ac:chgData name="WINDRIDGE Philip" userId="a20730c1-1805-4191-9c68-6e52c8725e9f" providerId="ADAL" clId="{9C06326C-BEA5-9446-8B5D-EC8FD26AA146}" dt="2020-09-10T12:16:39.170" v="8528"/>
          <ac:cxnSpMkLst>
            <pc:docMk/>
            <pc:sldMk cId="155347315" sldId="391"/>
            <ac:cxnSpMk id="31" creationId="{6AF531DE-FAF7-5A44-9F7F-3AD753C4D8EC}"/>
          </ac:cxnSpMkLst>
        </pc:cxnChg>
        <pc:cxnChg chg="mod">
          <ac:chgData name="WINDRIDGE Philip" userId="a20730c1-1805-4191-9c68-6e52c8725e9f" providerId="ADAL" clId="{9C06326C-BEA5-9446-8B5D-EC8FD26AA146}" dt="2020-09-10T12:16:39.170" v="8528"/>
          <ac:cxnSpMkLst>
            <pc:docMk/>
            <pc:sldMk cId="155347315" sldId="391"/>
            <ac:cxnSpMk id="32" creationId="{0115BE2F-2F81-F34F-AF06-8823DCB95807}"/>
          </ac:cxnSpMkLst>
        </pc:cxnChg>
      </pc:sldChg>
      <pc:sldChg chg="add del">
        <pc:chgData name="WINDRIDGE Philip" userId="a20730c1-1805-4191-9c68-6e52c8725e9f" providerId="ADAL" clId="{9C06326C-BEA5-9446-8B5D-EC8FD26AA146}" dt="2020-09-10T11:27:58.837" v="7103" actId="2696"/>
        <pc:sldMkLst>
          <pc:docMk/>
          <pc:sldMk cId="1797262484" sldId="391"/>
        </pc:sldMkLst>
      </pc:sldChg>
      <pc:sldChg chg="addSp delSp modSp add mod">
        <pc:chgData name="WINDRIDGE Philip" userId="a20730c1-1805-4191-9c68-6e52c8725e9f" providerId="ADAL" clId="{9C06326C-BEA5-9446-8B5D-EC8FD26AA146}" dt="2020-09-10T12:17:06.050" v="8531"/>
        <pc:sldMkLst>
          <pc:docMk/>
          <pc:sldMk cId="194049519" sldId="392"/>
        </pc:sldMkLst>
        <pc:spChg chg="mod">
          <ac:chgData name="WINDRIDGE Philip" userId="a20730c1-1805-4191-9c68-6e52c8725e9f" providerId="ADAL" clId="{9C06326C-BEA5-9446-8B5D-EC8FD26AA146}" dt="2020-09-10T12:16:58.825" v="8529" actId="165"/>
          <ac:spMkLst>
            <pc:docMk/>
            <pc:sldMk cId="194049519" sldId="392"/>
            <ac:spMk id="4" creationId="{B9EFA39A-2D30-174C-BB50-594D2FC41847}"/>
          </ac:spMkLst>
        </pc:spChg>
        <pc:spChg chg="mod">
          <ac:chgData name="WINDRIDGE Philip" userId="a20730c1-1805-4191-9c68-6e52c8725e9f" providerId="ADAL" clId="{9C06326C-BEA5-9446-8B5D-EC8FD26AA146}" dt="2020-09-10T12:16:58.825" v="8529" actId="165"/>
          <ac:spMkLst>
            <pc:docMk/>
            <pc:sldMk cId="194049519" sldId="392"/>
            <ac:spMk id="5" creationId="{1F2B3861-73BE-AD44-B5C5-6AB744E0C7D0}"/>
          </ac:spMkLst>
        </pc:spChg>
        <pc:spChg chg="del mod topLvl">
          <ac:chgData name="WINDRIDGE Philip" userId="a20730c1-1805-4191-9c68-6e52c8725e9f" providerId="ADAL" clId="{9C06326C-BEA5-9446-8B5D-EC8FD26AA146}" dt="2020-09-10T12:17:03.826" v="8530" actId="478"/>
          <ac:spMkLst>
            <pc:docMk/>
            <pc:sldMk cId="194049519" sldId="392"/>
            <ac:spMk id="9" creationId="{1038C723-5477-944F-B6AE-6ADD52D7EC33}"/>
          </ac:spMkLst>
        </pc:spChg>
        <pc:spChg chg="del mod topLvl">
          <ac:chgData name="WINDRIDGE Philip" userId="a20730c1-1805-4191-9c68-6e52c8725e9f" providerId="ADAL" clId="{9C06326C-BEA5-9446-8B5D-EC8FD26AA146}" dt="2020-09-10T12:17:03.826" v="8530" actId="478"/>
          <ac:spMkLst>
            <pc:docMk/>
            <pc:sldMk cId="194049519" sldId="392"/>
            <ac:spMk id="10" creationId="{0770FF24-EB39-7B45-850E-033A5E12C80E}"/>
          </ac:spMkLst>
        </pc:spChg>
        <pc:spChg chg="del mod topLvl">
          <ac:chgData name="WINDRIDGE Philip" userId="a20730c1-1805-4191-9c68-6e52c8725e9f" providerId="ADAL" clId="{9C06326C-BEA5-9446-8B5D-EC8FD26AA146}" dt="2020-09-10T12:17:03.826" v="8530" actId="478"/>
          <ac:spMkLst>
            <pc:docMk/>
            <pc:sldMk cId="194049519" sldId="392"/>
            <ac:spMk id="11" creationId="{826A6B6F-2002-764D-A4F0-B0920FF56E5C}"/>
          </ac:spMkLst>
        </pc:spChg>
        <pc:spChg chg="del mod topLvl">
          <ac:chgData name="WINDRIDGE Philip" userId="a20730c1-1805-4191-9c68-6e52c8725e9f" providerId="ADAL" clId="{9C06326C-BEA5-9446-8B5D-EC8FD26AA146}" dt="2020-09-10T12:17:03.826" v="8530" actId="478"/>
          <ac:spMkLst>
            <pc:docMk/>
            <pc:sldMk cId="194049519" sldId="392"/>
            <ac:spMk id="12" creationId="{76E3EF8C-1C6B-EA49-8540-BDE9E1A8D6D8}"/>
          </ac:spMkLst>
        </pc:spChg>
        <pc:spChg chg="mod">
          <ac:chgData name="WINDRIDGE Philip" userId="a20730c1-1805-4191-9c68-6e52c8725e9f" providerId="ADAL" clId="{9C06326C-BEA5-9446-8B5D-EC8FD26AA146}" dt="2020-09-10T11:37:42.209" v="7558" actId="13926"/>
          <ac:spMkLst>
            <pc:docMk/>
            <pc:sldMk cId="194049519" sldId="392"/>
            <ac:spMk id="15" creationId="{ABDA01DE-0BDC-894F-A08C-DB2228C4D518}"/>
          </ac:spMkLst>
        </pc:spChg>
        <pc:spChg chg="del mod">
          <ac:chgData name="WINDRIDGE Philip" userId="a20730c1-1805-4191-9c68-6e52c8725e9f" providerId="ADAL" clId="{9C06326C-BEA5-9446-8B5D-EC8FD26AA146}" dt="2020-09-10T11:35:36.371" v="7546" actId="478"/>
          <ac:spMkLst>
            <pc:docMk/>
            <pc:sldMk cId="194049519" sldId="392"/>
            <ac:spMk id="17" creationId="{82843488-304C-824D-8E8D-AB0210CAA5AE}"/>
          </ac:spMkLst>
        </pc:spChg>
        <pc:spChg chg="add mod">
          <ac:chgData name="WINDRIDGE Philip" userId="a20730c1-1805-4191-9c68-6e52c8725e9f" providerId="ADAL" clId="{9C06326C-BEA5-9446-8B5D-EC8FD26AA146}" dt="2020-09-10T11:55:02.375" v="7892"/>
          <ac:spMkLst>
            <pc:docMk/>
            <pc:sldMk cId="194049519" sldId="392"/>
            <ac:spMk id="18" creationId="{FE241092-BCA6-664B-89D7-62D8C46E6BE2}"/>
          </ac:spMkLst>
        </pc:spChg>
        <pc:spChg chg="add mod">
          <ac:chgData name="WINDRIDGE Philip" userId="a20730c1-1805-4191-9c68-6e52c8725e9f" providerId="ADAL" clId="{9C06326C-BEA5-9446-8B5D-EC8FD26AA146}" dt="2020-09-10T11:55:02.375" v="7892"/>
          <ac:spMkLst>
            <pc:docMk/>
            <pc:sldMk cId="194049519" sldId="392"/>
            <ac:spMk id="19" creationId="{EACA259C-FC07-7646-8C20-6D3DC84320A4}"/>
          </ac:spMkLst>
        </pc:spChg>
        <pc:spChg chg="mod">
          <ac:chgData name="WINDRIDGE Philip" userId="a20730c1-1805-4191-9c68-6e52c8725e9f" providerId="ADAL" clId="{9C06326C-BEA5-9446-8B5D-EC8FD26AA146}" dt="2020-09-10T12:17:06.050" v="8531"/>
          <ac:spMkLst>
            <pc:docMk/>
            <pc:sldMk cId="194049519" sldId="392"/>
            <ac:spMk id="21" creationId="{1FF86508-ED6B-084F-A182-8ABF674673E4}"/>
          </ac:spMkLst>
        </pc:spChg>
        <pc:spChg chg="mod">
          <ac:chgData name="WINDRIDGE Philip" userId="a20730c1-1805-4191-9c68-6e52c8725e9f" providerId="ADAL" clId="{9C06326C-BEA5-9446-8B5D-EC8FD26AA146}" dt="2020-09-10T12:17:06.050" v="8531"/>
          <ac:spMkLst>
            <pc:docMk/>
            <pc:sldMk cId="194049519" sldId="392"/>
            <ac:spMk id="22" creationId="{0504C938-AFF5-0E41-9094-9FDC6DB6A8C6}"/>
          </ac:spMkLst>
        </pc:spChg>
        <pc:spChg chg="mod">
          <ac:chgData name="WINDRIDGE Philip" userId="a20730c1-1805-4191-9c68-6e52c8725e9f" providerId="ADAL" clId="{9C06326C-BEA5-9446-8B5D-EC8FD26AA146}" dt="2020-09-10T12:17:06.050" v="8531"/>
          <ac:spMkLst>
            <pc:docMk/>
            <pc:sldMk cId="194049519" sldId="392"/>
            <ac:spMk id="23" creationId="{255516F6-4724-384D-ACF4-EAA110B8D3CE}"/>
          </ac:spMkLst>
        </pc:spChg>
        <pc:spChg chg="mod">
          <ac:chgData name="WINDRIDGE Philip" userId="a20730c1-1805-4191-9c68-6e52c8725e9f" providerId="ADAL" clId="{9C06326C-BEA5-9446-8B5D-EC8FD26AA146}" dt="2020-09-10T12:17:06.050" v="8531"/>
          <ac:spMkLst>
            <pc:docMk/>
            <pc:sldMk cId="194049519" sldId="392"/>
            <ac:spMk id="24" creationId="{E1E3017B-6813-254E-A532-C76C5C76DFED}"/>
          </ac:spMkLst>
        </pc:spChg>
        <pc:grpChg chg="mod topLvl">
          <ac:chgData name="WINDRIDGE Philip" userId="a20730c1-1805-4191-9c68-6e52c8725e9f" providerId="ADAL" clId="{9C06326C-BEA5-9446-8B5D-EC8FD26AA146}" dt="2020-09-10T12:16:58.825" v="8529" actId="165"/>
          <ac:grpSpMkLst>
            <pc:docMk/>
            <pc:sldMk cId="194049519" sldId="392"/>
            <ac:grpSpMk id="6" creationId="{584C7B94-9F6F-C040-A19D-8412B3B672EB}"/>
          </ac:grpSpMkLst>
        </pc:grpChg>
        <pc:grpChg chg="del">
          <ac:chgData name="WINDRIDGE Philip" userId="a20730c1-1805-4191-9c68-6e52c8725e9f" providerId="ADAL" clId="{9C06326C-BEA5-9446-8B5D-EC8FD26AA146}" dt="2020-09-10T12:16:58.825" v="8529" actId="165"/>
          <ac:grpSpMkLst>
            <pc:docMk/>
            <pc:sldMk cId="194049519" sldId="392"/>
            <ac:grpSpMk id="14" creationId="{EC964044-6A28-D74A-81E1-5447436F4089}"/>
          </ac:grpSpMkLst>
        </pc:grpChg>
        <pc:grpChg chg="add mod">
          <ac:chgData name="WINDRIDGE Philip" userId="a20730c1-1805-4191-9c68-6e52c8725e9f" providerId="ADAL" clId="{9C06326C-BEA5-9446-8B5D-EC8FD26AA146}" dt="2020-09-10T12:17:06.050" v="8531"/>
          <ac:grpSpMkLst>
            <pc:docMk/>
            <pc:sldMk cId="194049519" sldId="392"/>
            <ac:grpSpMk id="20" creationId="{F25347BC-406F-6943-AC1C-DFD5325B4C02}"/>
          </ac:grpSpMkLst>
        </pc:grpChg>
        <pc:cxnChg chg="mod">
          <ac:chgData name="WINDRIDGE Philip" userId="a20730c1-1805-4191-9c68-6e52c8725e9f" providerId="ADAL" clId="{9C06326C-BEA5-9446-8B5D-EC8FD26AA146}" dt="2020-09-10T11:34:42.403" v="7503" actId="1038"/>
          <ac:cxnSpMkLst>
            <pc:docMk/>
            <pc:sldMk cId="194049519" sldId="392"/>
            <ac:cxnSpMk id="16" creationId="{0B534FAC-E01D-824A-87E8-1D57AAAC3833}"/>
          </ac:cxnSpMkLst>
        </pc:cxnChg>
        <pc:cxnChg chg="mod">
          <ac:chgData name="WINDRIDGE Philip" userId="a20730c1-1805-4191-9c68-6e52c8725e9f" providerId="ADAL" clId="{9C06326C-BEA5-9446-8B5D-EC8FD26AA146}" dt="2020-09-10T12:17:06.050" v="8531"/>
          <ac:cxnSpMkLst>
            <pc:docMk/>
            <pc:sldMk cId="194049519" sldId="392"/>
            <ac:cxnSpMk id="25" creationId="{9AC01DE0-AE88-884A-8FF3-703DA49B41B3}"/>
          </ac:cxnSpMkLst>
        </pc:cxnChg>
        <pc:cxnChg chg="mod">
          <ac:chgData name="WINDRIDGE Philip" userId="a20730c1-1805-4191-9c68-6e52c8725e9f" providerId="ADAL" clId="{9C06326C-BEA5-9446-8B5D-EC8FD26AA146}" dt="2020-09-10T12:17:06.050" v="8531"/>
          <ac:cxnSpMkLst>
            <pc:docMk/>
            <pc:sldMk cId="194049519" sldId="392"/>
            <ac:cxnSpMk id="26" creationId="{87FECE18-FBD5-5444-81B9-7FBCBEB59F5E}"/>
          </ac:cxnSpMkLst>
        </pc:cxnChg>
        <pc:cxnChg chg="mod">
          <ac:chgData name="WINDRIDGE Philip" userId="a20730c1-1805-4191-9c68-6e52c8725e9f" providerId="ADAL" clId="{9C06326C-BEA5-9446-8B5D-EC8FD26AA146}" dt="2020-09-10T12:17:06.050" v="8531"/>
          <ac:cxnSpMkLst>
            <pc:docMk/>
            <pc:sldMk cId="194049519" sldId="392"/>
            <ac:cxnSpMk id="27" creationId="{3A7450CF-26AC-A246-8956-D0F1D65B870D}"/>
          </ac:cxnSpMkLst>
        </pc:cxnChg>
        <pc:cxnChg chg="mod">
          <ac:chgData name="WINDRIDGE Philip" userId="a20730c1-1805-4191-9c68-6e52c8725e9f" providerId="ADAL" clId="{9C06326C-BEA5-9446-8B5D-EC8FD26AA146}" dt="2020-09-10T12:17:06.050" v="8531"/>
          <ac:cxnSpMkLst>
            <pc:docMk/>
            <pc:sldMk cId="194049519" sldId="392"/>
            <ac:cxnSpMk id="28" creationId="{52880019-DBB2-834D-A2A9-C7ED8E2E2C40}"/>
          </ac:cxnSpMkLst>
        </pc:cxnChg>
        <pc:cxnChg chg="mod">
          <ac:chgData name="WINDRIDGE Philip" userId="a20730c1-1805-4191-9c68-6e52c8725e9f" providerId="ADAL" clId="{9C06326C-BEA5-9446-8B5D-EC8FD26AA146}" dt="2020-09-10T12:17:06.050" v="8531"/>
          <ac:cxnSpMkLst>
            <pc:docMk/>
            <pc:sldMk cId="194049519" sldId="392"/>
            <ac:cxnSpMk id="29" creationId="{511E8B5A-87F4-1045-B8C7-3648CDD07CFD}"/>
          </ac:cxnSpMkLst>
        </pc:cxnChg>
        <pc:cxnChg chg="mod">
          <ac:chgData name="WINDRIDGE Philip" userId="a20730c1-1805-4191-9c68-6e52c8725e9f" providerId="ADAL" clId="{9C06326C-BEA5-9446-8B5D-EC8FD26AA146}" dt="2020-09-10T12:17:06.050" v="8531"/>
          <ac:cxnSpMkLst>
            <pc:docMk/>
            <pc:sldMk cId="194049519" sldId="392"/>
            <ac:cxnSpMk id="30" creationId="{B6E02C8B-A552-6240-A80D-C4DF7B94A747}"/>
          </ac:cxnSpMkLst>
        </pc:cxnChg>
        <pc:cxnChg chg="mod">
          <ac:chgData name="WINDRIDGE Philip" userId="a20730c1-1805-4191-9c68-6e52c8725e9f" providerId="ADAL" clId="{9C06326C-BEA5-9446-8B5D-EC8FD26AA146}" dt="2020-09-10T12:17:06.050" v="8531"/>
          <ac:cxnSpMkLst>
            <pc:docMk/>
            <pc:sldMk cId="194049519" sldId="392"/>
            <ac:cxnSpMk id="31" creationId="{F467A900-8E59-8747-A9DE-64F3E6183ECF}"/>
          </ac:cxnSpMkLst>
        </pc:cxnChg>
        <pc:cxnChg chg="mod">
          <ac:chgData name="WINDRIDGE Philip" userId="a20730c1-1805-4191-9c68-6e52c8725e9f" providerId="ADAL" clId="{9C06326C-BEA5-9446-8B5D-EC8FD26AA146}" dt="2020-09-10T12:17:06.050" v="8531"/>
          <ac:cxnSpMkLst>
            <pc:docMk/>
            <pc:sldMk cId="194049519" sldId="392"/>
            <ac:cxnSpMk id="32" creationId="{6F26C053-AB7F-314B-BD64-7EDA532CA83C}"/>
          </ac:cxnSpMkLst>
        </pc:cxnChg>
      </pc:sldChg>
      <pc:sldChg chg="add del">
        <pc:chgData name="WINDRIDGE Philip" userId="a20730c1-1805-4191-9c68-6e52c8725e9f" providerId="ADAL" clId="{9C06326C-BEA5-9446-8B5D-EC8FD26AA146}" dt="2020-09-10T11:27:58.802" v="7101" actId="2696"/>
        <pc:sldMkLst>
          <pc:docMk/>
          <pc:sldMk cId="3476934564" sldId="392"/>
        </pc:sldMkLst>
      </pc:sldChg>
      <pc:sldChg chg="addSp delSp modSp add mod">
        <pc:chgData name="WINDRIDGE Philip" userId="a20730c1-1805-4191-9c68-6e52c8725e9f" providerId="ADAL" clId="{9C06326C-BEA5-9446-8B5D-EC8FD26AA146}" dt="2020-09-10T12:17:23.688" v="8534"/>
        <pc:sldMkLst>
          <pc:docMk/>
          <pc:sldMk cId="3031048287" sldId="393"/>
        </pc:sldMkLst>
        <pc:spChg chg="mod">
          <ac:chgData name="WINDRIDGE Philip" userId="a20730c1-1805-4191-9c68-6e52c8725e9f" providerId="ADAL" clId="{9C06326C-BEA5-9446-8B5D-EC8FD26AA146}" dt="2020-09-10T12:17:17.376" v="8532" actId="165"/>
          <ac:spMkLst>
            <pc:docMk/>
            <pc:sldMk cId="3031048287" sldId="393"/>
            <ac:spMk id="4" creationId="{B9EFA39A-2D30-174C-BB50-594D2FC41847}"/>
          </ac:spMkLst>
        </pc:spChg>
        <pc:spChg chg="mod">
          <ac:chgData name="WINDRIDGE Philip" userId="a20730c1-1805-4191-9c68-6e52c8725e9f" providerId="ADAL" clId="{9C06326C-BEA5-9446-8B5D-EC8FD26AA146}" dt="2020-09-10T12:17:17.376" v="8532" actId="165"/>
          <ac:spMkLst>
            <pc:docMk/>
            <pc:sldMk cId="3031048287" sldId="393"/>
            <ac:spMk id="5" creationId="{1F2B3861-73BE-AD44-B5C5-6AB744E0C7D0}"/>
          </ac:spMkLst>
        </pc:spChg>
        <pc:spChg chg="del mod topLvl">
          <ac:chgData name="WINDRIDGE Philip" userId="a20730c1-1805-4191-9c68-6e52c8725e9f" providerId="ADAL" clId="{9C06326C-BEA5-9446-8B5D-EC8FD26AA146}" dt="2020-09-10T12:17:21.882" v="8533" actId="478"/>
          <ac:spMkLst>
            <pc:docMk/>
            <pc:sldMk cId="3031048287" sldId="393"/>
            <ac:spMk id="9" creationId="{1038C723-5477-944F-B6AE-6ADD52D7EC33}"/>
          </ac:spMkLst>
        </pc:spChg>
        <pc:spChg chg="del mod topLvl">
          <ac:chgData name="WINDRIDGE Philip" userId="a20730c1-1805-4191-9c68-6e52c8725e9f" providerId="ADAL" clId="{9C06326C-BEA5-9446-8B5D-EC8FD26AA146}" dt="2020-09-10T12:17:21.882" v="8533" actId="478"/>
          <ac:spMkLst>
            <pc:docMk/>
            <pc:sldMk cId="3031048287" sldId="393"/>
            <ac:spMk id="10" creationId="{0770FF24-EB39-7B45-850E-033A5E12C80E}"/>
          </ac:spMkLst>
        </pc:spChg>
        <pc:spChg chg="del mod topLvl">
          <ac:chgData name="WINDRIDGE Philip" userId="a20730c1-1805-4191-9c68-6e52c8725e9f" providerId="ADAL" clId="{9C06326C-BEA5-9446-8B5D-EC8FD26AA146}" dt="2020-09-10T12:17:21.882" v="8533" actId="478"/>
          <ac:spMkLst>
            <pc:docMk/>
            <pc:sldMk cId="3031048287" sldId="393"/>
            <ac:spMk id="11" creationId="{826A6B6F-2002-764D-A4F0-B0920FF56E5C}"/>
          </ac:spMkLst>
        </pc:spChg>
        <pc:spChg chg="del mod topLvl">
          <ac:chgData name="WINDRIDGE Philip" userId="a20730c1-1805-4191-9c68-6e52c8725e9f" providerId="ADAL" clId="{9C06326C-BEA5-9446-8B5D-EC8FD26AA146}" dt="2020-09-10T12:17:21.882" v="8533" actId="478"/>
          <ac:spMkLst>
            <pc:docMk/>
            <pc:sldMk cId="3031048287" sldId="393"/>
            <ac:spMk id="12" creationId="{76E3EF8C-1C6B-EA49-8540-BDE9E1A8D6D8}"/>
          </ac:spMkLst>
        </pc:spChg>
        <pc:spChg chg="mod">
          <ac:chgData name="WINDRIDGE Philip" userId="a20730c1-1805-4191-9c68-6e52c8725e9f" providerId="ADAL" clId="{9C06326C-BEA5-9446-8B5D-EC8FD26AA146}" dt="2020-09-10T11:39:29.834" v="7614" actId="20577"/>
          <ac:spMkLst>
            <pc:docMk/>
            <pc:sldMk cId="3031048287" sldId="393"/>
            <ac:spMk id="15" creationId="{ABDA01DE-0BDC-894F-A08C-DB2228C4D518}"/>
          </ac:spMkLst>
        </pc:spChg>
        <pc:spChg chg="add mod">
          <ac:chgData name="WINDRIDGE Philip" userId="a20730c1-1805-4191-9c68-6e52c8725e9f" providerId="ADAL" clId="{9C06326C-BEA5-9446-8B5D-EC8FD26AA146}" dt="2020-09-10T11:55:05.029" v="7893"/>
          <ac:spMkLst>
            <pc:docMk/>
            <pc:sldMk cId="3031048287" sldId="393"/>
            <ac:spMk id="17" creationId="{73297550-29E6-7943-8A2A-A50641725DDB}"/>
          </ac:spMkLst>
        </pc:spChg>
        <pc:spChg chg="add mod">
          <ac:chgData name="WINDRIDGE Philip" userId="a20730c1-1805-4191-9c68-6e52c8725e9f" providerId="ADAL" clId="{9C06326C-BEA5-9446-8B5D-EC8FD26AA146}" dt="2020-09-10T11:55:05.029" v="7893"/>
          <ac:spMkLst>
            <pc:docMk/>
            <pc:sldMk cId="3031048287" sldId="393"/>
            <ac:spMk id="18" creationId="{02C31C9D-34C8-D848-ACD2-78847E88DC60}"/>
          </ac:spMkLst>
        </pc:spChg>
        <pc:spChg chg="mod">
          <ac:chgData name="WINDRIDGE Philip" userId="a20730c1-1805-4191-9c68-6e52c8725e9f" providerId="ADAL" clId="{9C06326C-BEA5-9446-8B5D-EC8FD26AA146}" dt="2020-09-10T12:17:23.688" v="8534"/>
          <ac:spMkLst>
            <pc:docMk/>
            <pc:sldMk cId="3031048287" sldId="393"/>
            <ac:spMk id="20" creationId="{EE5160F9-ABEE-6D49-A021-435480716617}"/>
          </ac:spMkLst>
        </pc:spChg>
        <pc:spChg chg="mod">
          <ac:chgData name="WINDRIDGE Philip" userId="a20730c1-1805-4191-9c68-6e52c8725e9f" providerId="ADAL" clId="{9C06326C-BEA5-9446-8B5D-EC8FD26AA146}" dt="2020-09-10T12:17:23.688" v="8534"/>
          <ac:spMkLst>
            <pc:docMk/>
            <pc:sldMk cId="3031048287" sldId="393"/>
            <ac:spMk id="21" creationId="{95984478-1E6F-6F48-92B9-4D45C7A3B143}"/>
          </ac:spMkLst>
        </pc:spChg>
        <pc:spChg chg="mod">
          <ac:chgData name="WINDRIDGE Philip" userId="a20730c1-1805-4191-9c68-6e52c8725e9f" providerId="ADAL" clId="{9C06326C-BEA5-9446-8B5D-EC8FD26AA146}" dt="2020-09-10T12:17:23.688" v="8534"/>
          <ac:spMkLst>
            <pc:docMk/>
            <pc:sldMk cId="3031048287" sldId="393"/>
            <ac:spMk id="22" creationId="{33D8FC79-F431-624F-8F7C-93DEE0874934}"/>
          </ac:spMkLst>
        </pc:spChg>
        <pc:spChg chg="mod">
          <ac:chgData name="WINDRIDGE Philip" userId="a20730c1-1805-4191-9c68-6e52c8725e9f" providerId="ADAL" clId="{9C06326C-BEA5-9446-8B5D-EC8FD26AA146}" dt="2020-09-10T12:17:23.688" v="8534"/>
          <ac:spMkLst>
            <pc:docMk/>
            <pc:sldMk cId="3031048287" sldId="393"/>
            <ac:spMk id="23" creationId="{F53CB59C-408B-9C4C-8438-ED71478E7625}"/>
          </ac:spMkLst>
        </pc:spChg>
        <pc:grpChg chg="mod topLvl">
          <ac:chgData name="WINDRIDGE Philip" userId="a20730c1-1805-4191-9c68-6e52c8725e9f" providerId="ADAL" clId="{9C06326C-BEA5-9446-8B5D-EC8FD26AA146}" dt="2020-09-10T12:17:17.376" v="8532" actId="165"/>
          <ac:grpSpMkLst>
            <pc:docMk/>
            <pc:sldMk cId="3031048287" sldId="393"/>
            <ac:grpSpMk id="6" creationId="{584C7B94-9F6F-C040-A19D-8412B3B672EB}"/>
          </ac:grpSpMkLst>
        </pc:grpChg>
        <pc:grpChg chg="del">
          <ac:chgData name="WINDRIDGE Philip" userId="a20730c1-1805-4191-9c68-6e52c8725e9f" providerId="ADAL" clId="{9C06326C-BEA5-9446-8B5D-EC8FD26AA146}" dt="2020-09-10T12:17:17.376" v="8532" actId="165"/>
          <ac:grpSpMkLst>
            <pc:docMk/>
            <pc:sldMk cId="3031048287" sldId="393"/>
            <ac:grpSpMk id="14" creationId="{EC964044-6A28-D74A-81E1-5447436F4089}"/>
          </ac:grpSpMkLst>
        </pc:grpChg>
        <pc:grpChg chg="add mod">
          <ac:chgData name="WINDRIDGE Philip" userId="a20730c1-1805-4191-9c68-6e52c8725e9f" providerId="ADAL" clId="{9C06326C-BEA5-9446-8B5D-EC8FD26AA146}" dt="2020-09-10T12:17:23.688" v="8534"/>
          <ac:grpSpMkLst>
            <pc:docMk/>
            <pc:sldMk cId="3031048287" sldId="393"/>
            <ac:grpSpMk id="19" creationId="{6885EDDD-9D1D-F24E-BC16-B133F7EC75BE}"/>
          </ac:grpSpMkLst>
        </pc:grpChg>
        <pc:cxnChg chg="mod">
          <ac:chgData name="WINDRIDGE Philip" userId="a20730c1-1805-4191-9c68-6e52c8725e9f" providerId="ADAL" clId="{9C06326C-BEA5-9446-8B5D-EC8FD26AA146}" dt="2020-09-10T11:38:30.577" v="7584" actId="1038"/>
          <ac:cxnSpMkLst>
            <pc:docMk/>
            <pc:sldMk cId="3031048287" sldId="393"/>
            <ac:cxnSpMk id="16" creationId="{0B534FAC-E01D-824A-87E8-1D57AAAC3833}"/>
          </ac:cxnSpMkLst>
        </pc:cxnChg>
        <pc:cxnChg chg="mod">
          <ac:chgData name="WINDRIDGE Philip" userId="a20730c1-1805-4191-9c68-6e52c8725e9f" providerId="ADAL" clId="{9C06326C-BEA5-9446-8B5D-EC8FD26AA146}" dt="2020-09-10T12:17:23.688" v="8534"/>
          <ac:cxnSpMkLst>
            <pc:docMk/>
            <pc:sldMk cId="3031048287" sldId="393"/>
            <ac:cxnSpMk id="24" creationId="{1E1C7646-8F68-0B49-AE3C-984BF22BB155}"/>
          </ac:cxnSpMkLst>
        </pc:cxnChg>
        <pc:cxnChg chg="mod">
          <ac:chgData name="WINDRIDGE Philip" userId="a20730c1-1805-4191-9c68-6e52c8725e9f" providerId="ADAL" clId="{9C06326C-BEA5-9446-8B5D-EC8FD26AA146}" dt="2020-09-10T12:17:23.688" v="8534"/>
          <ac:cxnSpMkLst>
            <pc:docMk/>
            <pc:sldMk cId="3031048287" sldId="393"/>
            <ac:cxnSpMk id="25" creationId="{4008572E-97C5-A244-9518-1881AF1D8BF3}"/>
          </ac:cxnSpMkLst>
        </pc:cxnChg>
        <pc:cxnChg chg="mod">
          <ac:chgData name="WINDRIDGE Philip" userId="a20730c1-1805-4191-9c68-6e52c8725e9f" providerId="ADAL" clId="{9C06326C-BEA5-9446-8B5D-EC8FD26AA146}" dt="2020-09-10T12:17:23.688" v="8534"/>
          <ac:cxnSpMkLst>
            <pc:docMk/>
            <pc:sldMk cId="3031048287" sldId="393"/>
            <ac:cxnSpMk id="26" creationId="{B1243A0B-0EFD-6E41-B042-019CB61AD7A9}"/>
          </ac:cxnSpMkLst>
        </pc:cxnChg>
        <pc:cxnChg chg="mod">
          <ac:chgData name="WINDRIDGE Philip" userId="a20730c1-1805-4191-9c68-6e52c8725e9f" providerId="ADAL" clId="{9C06326C-BEA5-9446-8B5D-EC8FD26AA146}" dt="2020-09-10T12:17:23.688" v="8534"/>
          <ac:cxnSpMkLst>
            <pc:docMk/>
            <pc:sldMk cId="3031048287" sldId="393"/>
            <ac:cxnSpMk id="27" creationId="{928CF40B-6088-4643-9631-6D38D921D674}"/>
          </ac:cxnSpMkLst>
        </pc:cxnChg>
        <pc:cxnChg chg="mod">
          <ac:chgData name="WINDRIDGE Philip" userId="a20730c1-1805-4191-9c68-6e52c8725e9f" providerId="ADAL" clId="{9C06326C-BEA5-9446-8B5D-EC8FD26AA146}" dt="2020-09-10T12:17:23.688" v="8534"/>
          <ac:cxnSpMkLst>
            <pc:docMk/>
            <pc:sldMk cId="3031048287" sldId="393"/>
            <ac:cxnSpMk id="28" creationId="{D334E16C-1A24-5F4F-A825-8600781EACBC}"/>
          </ac:cxnSpMkLst>
        </pc:cxnChg>
        <pc:cxnChg chg="mod">
          <ac:chgData name="WINDRIDGE Philip" userId="a20730c1-1805-4191-9c68-6e52c8725e9f" providerId="ADAL" clId="{9C06326C-BEA5-9446-8B5D-EC8FD26AA146}" dt="2020-09-10T12:17:23.688" v="8534"/>
          <ac:cxnSpMkLst>
            <pc:docMk/>
            <pc:sldMk cId="3031048287" sldId="393"/>
            <ac:cxnSpMk id="29" creationId="{5D2D2325-F561-8440-A61D-236A0D45B60D}"/>
          </ac:cxnSpMkLst>
        </pc:cxnChg>
        <pc:cxnChg chg="mod">
          <ac:chgData name="WINDRIDGE Philip" userId="a20730c1-1805-4191-9c68-6e52c8725e9f" providerId="ADAL" clId="{9C06326C-BEA5-9446-8B5D-EC8FD26AA146}" dt="2020-09-10T12:17:23.688" v="8534"/>
          <ac:cxnSpMkLst>
            <pc:docMk/>
            <pc:sldMk cId="3031048287" sldId="393"/>
            <ac:cxnSpMk id="30" creationId="{07C04FF3-3AA7-FD4B-A332-0CBB946411CB}"/>
          </ac:cxnSpMkLst>
        </pc:cxnChg>
        <pc:cxnChg chg="mod">
          <ac:chgData name="WINDRIDGE Philip" userId="a20730c1-1805-4191-9c68-6e52c8725e9f" providerId="ADAL" clId="{9C06326C-BEA5-9446-8B5D-EC8FD26AA146}" dt="2020-09-10T12:17:23.688" v="8534"/>
          <ac:cxnSpMkLst>
            <pc:docMk/>
            <pc:sldMk cId="3031048287" sldId="393"/>
            <ac:cxnSpMk id="31" creationId="{4C28D3C2-01A9-8045-BD57-C3BFB816B641}"/>
          </ac:cxnSpMkLst>
        </pc:cxnChg>
      </pc:sldChg>
      <pc:sldChg chg="add del">
        <pc:chgData name="WINDRIDGE Philip" userId="a20730c1-1805-4191-9c68-6e52c8725e9f" providerId="ADAL" clId="{9C06326C-BEA5-9446-8B5D-EC8FD26AA146}" dt="2020-09-10T11:27:58.815" v="7102" actId="2696"/>
        <pc:sldMkLst>
          <pc:docMk/>
          <pc:sldMk cId="3395529838" sldId="393"/>
        </pc:sldMkLst>
      </pc:sldChg>
      <pc:sldChg chg="addSp delSp modSp add mod">
        <pc:chgData name="WINDRIDGE Philip" userId="a20730c1-1805-4191-9c68-6e52c8725e9f" providerId="ADAL" clId="{9C06326C-BEA5-9446-8B5D-EC8FD26AA146}" dt="2020-09-10T12:17:41.445" v="8537"/>
        <pc:sldMkLst>
          <pc:docMk/>
          <pc:sldMk cId="3839692414" sldId="394"/>
        </pc:sldMkLst>
        <pc:spChg chg="mod">
          <ac:chgData name="WINDRIDGE Philip" userId="a20730c1-1805-4191-9c68-6e52c8725e9f" providerId="ADAL" clId="{9C06326C-BEA5-9446-8B5D-EC8FD26AA146}" dt="2020-09-10T12:17:34.511" v="8535" actId="165"/>
          <ac:spMkLst>
            <pc:docMk/>
            <pc:sldMk cId="3839692414" sldId="394"/>
            <ac:spMk id="4" creationId="{B9EFA39A-2D30-174C-BB50-594D2FC41847}"/>
          </ac:spMkLst>
        </pc:spChg>
        <pc:spChg chg="mod">
          <ac:chgData name="WINDRIDGE Philip" userId="a20730c1-1805-4191-9c68-6e52c8725e9f" providerId="ADAL" clId="{9C06326C-BEA5-9446-8B5D-EC8FD26AA146}" dt="2020-09-10T12:17:34.511" v="8535" actId="165"/>
          <ac:spMkLst>
            <pc:docMk/>
            <pc:sldMk cId="3839692414" sldId="394"/>
            <ac:spMk id="5" creationId="{1F2B3861-73BE-AD44-B5C5-6AB744E0C7D0}"/>
          </ac:spMkLst>
        </pc:spChg>
        <pc:spChg chg="del mod topLvl">
          <ac:chgData name="WINDRIDGE Philip" userId="a20730c1-1805-4191-9c68-6e52c8725e9f" providerId="ADAL" clId="{9C06326C-BEA5-9446-8B5D-EC8FD26AA146}" dt="2020-09-10T12:17:39.931" v="8536" actId="478"/>
          <ac:spMkLst>
            <pc:docMk/>
            <pc:sldMk cId="3839692414" sldId="394"/>
            <ac:spMk id="9" creationId="{1038C723-5477-944F-B6AE-6ADD52D7EC33}"/>
          </ac:spMkLst>
        </pc:spChg>
        <pc:spChg chg="del mod topLvl">
          <ac:chgData name="WINDRIDGE Philip" userId="a20730c1-1805-4191-9c68-6e52c8725e9f" providerId="ADAL" clId="{9C06326C-BEA5-9446-8B5D-EC8FD26AA146}" dt="2020-09-10T12:17:39.931" v="8536" actId="478"/>
          <ac:spMkLst>
            <pc:docMk/>
            <pc:sldMk cId="3839692414" sldId="394"/>
            <ac:spMk id="10" creationId="{0770FF24-EB39-7B45-850E-033A5E12C80E}"/>
          </ac:spMkLst>
        </pc:spChg>
        <pc:spChg chg="del mod topLvl">
          <ac:chgData name="WINDRIDGE Philip" userId="a20730c1-1805-4191-9c68-6e52c8725e9f" providerId="ADAL" clId="{9C06326C-BEA5-9446-8B5D-EC8FD26AA146}" dt="2020-09-10T12:17:39.931" v="8536" actId="478"/>
          <ac:spMkLst>
            <pc:docMk/>
            <pc:sldMk cId="3839692414" sldId="394"/>
            <ac:spMk id="11" creationId="{826A6B6F-2002-764D-A4F0-B0920FF56E5C}"/>
          </ac:spMkLst>
        </pc:spChg>
        <pc:spChg chg="del mod topLvl">
          <ac:chgData name="WINDRIDGE Philip" userId="a20730c1-1805-4191-9c68-6e52c8725e9f" providerId="ADAL" clId="{9C06326C-BEA5-9446-8B5D-EC8FD26AA146}" dt="2020-09-10T12:17:39.931" v="8536" actId="478"/>
          <ac:spMkLst>
            <pc:docMk/>
            <pc:sldMk cId="3839692414" sldId="394"/>
            <ac:spMk id="12" creationId="{76E3EF8C-1C6B-EA49-8540-BDE9E1A8D6D8}"/>
          </ac:spMkLst>
        </pc:spChg>
        <pc:spChg chg="mod">
          <ac:chgData name="WINDRIDGE Philip" userId="a20730c1-1805-4191-9c68-6e52c8725e9f" providerId="ADAL" clId="{9C06326C-BEA5-9446-8B5D-EC8FD26AA146}" dt="2020-09-10T11:41:47.918" v="7717" actId="20577"/>
          <ac:spMkLst>
            <pc:docMk/>
            <pc:sldMk cId="3839692414" sldId="394"/>
            <ac:spMk id="15" creationId="{ABDA01DE-0BDC-894F-A08C-DB2228C4D518}"/>
          </ac:spMkLst>
        </pc:spChg>
        <pc:spChg chg="add mod">
          <ac:chgData name="WINDRIDGE Philip" userId="a20730c1-1805-4191-9c68-6e52c8725e9f" providerId="ADAL" clId="{9C06326C-BEA5-9446-8B5D-EC8FD26AA146}" dt="2020-09-10T11:55:07.783" v="7894"/>
          <ac:spMkLst>
            <pc:docMk/>
            <pc:sldMk cId="3839692414" sldId="394"/>
            <ac:spMk id="17" creationId="{6CB9814F-6B84-704B-9373-62178DBABB3E}"/>
          </ac:spMkLst>
        </pc:spChg>
        <pc:spChg chg="add mod">
          <ac:chgData name="WINDRIDGE Philip" userId="a20730c1-1805-4191-9c68-6e52c8725e9f" providerId="ADAL" clId="{9C06326C-BEA5-9446-8B5D-EC8FD26AA146}" dt="2020-09-10T11:55:07.783" v="7894"/>
          <ac:spMkLst>
            <pc:docMk/>
            <pc:sldMk cId="3839692414" sldId="394"/>
            <ac:spMk id="18" creationId="{B985521E-B990-914E-A405-D039FE38F84C}"/>
          </ac:spMkLst>
        </pc:spChg>
        <pc:spChg chg="mod">
          <ac:chgData name="WINDRIDGE Philip" userId="a20730c1-1805-4191-9c68-6e52c8725e9f" providerId="ADAL" clId="{9C06326C-BEA5-9446-8B5D-EC8FD26AA146}" dt="2020-09-10T12:17:41.445" v="8537"/>
          <ac:spMkLst>
            <pc:docMk/>
            <pc:sldMk cId="3839692414" sldId="394"/>
            <ac:spMk id="20" creationId="{96398049-BDEE-9B42-B8D2-897DEA699C3C}"/>
          </ac:spMkLst>
        </pc:spChg>
        <pc:spChg chg="mod">
          <ac:chgData name="WINDRIDGE Philip" userId="a20730c1-1805-4191-9c68-6e52c8725e9f" providerId="ADAL" clId="{9C06326C-BEA5-9446-8B5D-EC8FD26AA146}" dt="2020-09-10T12:17:41.445" v="8537"/>
          <ac:spMkLst>
            <pc:docMk/>
            <pc:sldMk cId="3839692414" sldId="394"/>
            <ac:spMk id="21" creationId="{19628FB9-9EA2-9646-A8E5-3CDC33C3B106}"/>
          </ac:spMkLst>
        </pc:spChg>
        <pc:spChg chg="mod">
          <ac:chgData name="WINDRIDGE Philip" userId="a20730c1-1805-4191-9c68-6e52c8725e9f" providerId="ADAL" clId="{9C06326C-BEA5-9446-8B5D-EC8FD26AA146}" dt="2020-09-10T12:17:41.445" v="8537"/>
          <ac:spMkLst>
            <pc:docMk/>
            <pc:sldMk cId="3839692414" sldId="394"/>
            <ac:spMk id="22" creationId="{5628041B-86BA-9446-BDCE-B4B02740D874}"/>
          </ac:spMkLst>
        </pc:spChg>
        <pc:spChg chg="mod">
          <ac:chgData name="WINDRIDGE Philip" userId="a20730c1-1805-4191-9c68-6e52c8725e9f" providerId="ADAL" clId="{9C06326C-BEA5-9446-8B5D-EC8FD26AA146}" dt="2020-09-10T12:17:41.445" v="8537"/>
          <ac:spMkLst>
            <pc:docMk/>
            <pc:sldMk cId="3839692414" sldId="394"/>
            <ac:spMk id="23" creationId="{6FA344A4-7FF5-CA4D-9F90-069CF80CBDE1}"/>
          </ac:spMkLst>
        </pc:spChg>
        <pc:grpChg chg="mod topLvl">
          <ac:chgData name="WINDRIDGE Philip" userId="a20730c1-1805-4191-9c68-6e52c8725e9f" providerId="ADAL" clId="{9C06326C-BEA5-9446-8B5D-EC8FD26AA146}" dt="2020-09-10T12:17:34.511" v="8535" actId="165"/>
          <ac:grpSpMkLst>
            <pc:docMk/>
            <pc:sldMk cId="3839692414" sldId="394"/>
            <ac:grpSpMk id="6" creationId="{584C7B94-9F6F-C040-A19D-8412B3B672EB}"/>
          </ac:grpSpMkLst>
        </pc:grpChg>
        <pc:grpChg chg="del">
          <ac:chgData name="WINDRIDGE Philip" userId="a20730c1-1805-4191-9c68-6e52c8725e9f" providerId="ADAL" clId="{9C06326C-BEA5-9446-8B5D-EC8FD26AA146}" dt="2020-09-10T12:17:34.511" v="8535" actId="165"/>
          <ac:grpSpMkLst>
            <pc:docMk/>
            <pc:sldMk cId="3839692414" sldId="394"/>
            <ac:grpSpMk id="14" creationId="{EC964044-6A28-D74A-81E1-5447436F4089}"/>
          </ac:grpSpMkLst>
        </pc:grpChg>
        <pc:grpChg chg="add mod">
          <ac:chgData name="WINDRIDGE Philip" userId="a20730c1-1805-4191-9c68-6e52c8725e9f" providerId="ADAL" clId="{9C06326C-BEA5-9446-8B5D-EC8FD26AA146}" dt="2020-09-10T12:17:41.445" v="8537"/>
          <ac:grpSpMkLst>
            <pc:docMk/>
            <pc:sldMk cId="3839692414" sldId="394"/>
            <ac:grpSpMk id="19" creationId="{A0BB05EE-A73B-1C46-B61F-05749F0B3BFB}"/>
          </ac:grpSpMkLst>
        </pc:grpChg>
        <pc:cxnChg chg="mod">
          <ac:chgData name="WINDRIDGE Philip" userId="a20730c1-1805-4191-9c68-6e52c8725e9f" providerId="ADAL" clId="{9C06326C-BEA5-9446-8B5D-EC8FD26AA146}" dt="2020-09-10T11:39:59.669" v="7657" actId="1038"/>
          <ac:cxnSpMkLst>
            <pc:docMk/>
            <pc:sldMk cId="3839692414" sldId="394"/>
            <ac:cxnSpMk id="16" creationId="{0B534FAC-E01D-824A-87E8-1D57AAAC3833}"/>
          </ac:cxnSpMkLst>
        </pc:cxnChg>
        <pc:cxnChg chg="mod">
          <ac:chgData name="WINDRIDGE Philip" userId="a20730c1-1805-4191-9c68-6e52c8725e9f" providerId="ADAL" clId="{9C06326C-BEA5-9446-8B5D-EC8FD26AA146}" dt="2020-09-10T12:17:41.445" v="8537"/>
          <ac:cxnSpMkLst>
            <pc:docMk/>
            <pc:sldMk cId="3839692414" sldId="394"/>
            <ac:cxnSpMk id="24" creationId="{8AF28C42-626F-534D-B631-ED58883296AC}"/>
          </ac:cxnSpMkLst>
        </pc:cxnChg>
        <pc:cxnChg chg="mod">
          <ac:chgData name="WINDRIDGE Philip" userId="a20730c1-1805-4191-9c68-6e52c8725e9f" providerId="ADAL" clId="{9C06326C-BEA5-9446-8B5D-EC8FD26AA146}" dt="2020-09-10T12:17:41.445" v="8537"/>
          <ac:cxnSpMkLst>
            <pc:docMk/>
            <pc:sldMk cId="3839692414" sldId="394"/>
            <ac:cxnSpMk id="25" creationId="{684D1F4F-97D2-024F-A894-344808EB02FC}"/>
          </ac:cxnSpMkLst>
        </pc:cxnChg>
        <pc:cxnChg chg="mod">
          <ac:chgData name="WINDRIDGE Philip" userId="a20730c1-1805-4191-9c68-6e52c8725e9f" providerId="ADAL" clId="{9C06326C-BEA5-9446-8B5D-EC8FD26AA146}" dt="2020-09-10T12:17:41.445" v="8537"/>
          <ac:cxnSpMkLst>
            <pc:docMk/>
            <pc:sldMk cId="3839692414" sldId="394"/>
            <ac:cxnSpMk id="26" creationId="{EB1B582C-E6AC-4A44-8D06-2202BA620528}"/>
          </ac:cxnSpMkLst>
        </pc:cxnChg>
        <pc:cxnChg chg="mod">
          <ac:chgData name="WINDRIDGE Philip" userId="a20730c1-1805-4191-9c68-6e52c8725e9f" providerId="ADAL" clId="{9C06326C-BEA5-9446-8B5D-EC8FD26AA146}" dt="2020-09-10T12:17:41.445" v="8537"/>
          <ac:cxnSpMkLst>
            <pc:docMk/>
            <pc:sldMk cId="3839692414" sldId="394"/>
            <ac:cxnSpMk id="27" creationId="{4337F72E-4CAB-6647-AB43-E230AEAAA709}"/>
          </ac:cxnSpMkLst>
        </pc:cxnChg>
        <pc:cxnChg chg="mod">
          <ac:chgData name="WINDRIDGE Philip" userId="a20730c1-1805-4191-9c68-6e52c8725e9f" providerId="ADAL" clId="{9C06326C-BEA5-9446-8B5D-EC8FD26AA146}" dt="2020-09-10T12:17:41.445" v="8537"/>
          <ac:cxnSpMkLst>
            <pc:docMk/>
            <pc:sldMk cId="3839692414" sldId="394"/>
            <ac:cxnSpMk id="28" creationId="{2DA862CE-7B2A-324D-8009-A067F41A4AEF}"/>
          </ac:cxnSpMkLst>
        </pc:cxnChg>
        <pc:cxnChg chg="mod">
          <ac:chgData name="WINDRIDGE Philip" userId="a20730c1-1805-4191-9c68-6e52c8725e9f" providerId="ADAL" clId="{9C06326C-BEA5-9446-8B5D-EC8FD26AA146}" dt="2020-09-10T12:17:41.445" v="8537"/>
          <ac:cxnSpMkLst>
            <pc:docMk/>
            <pc:sldMk cId="3839692414" sldId="394"/>
            <ac:cxnSpMk id="29" creationId="{2A73215C-5EF3-4345-8F88-E5EF743702D1}"/>
          </ac:cxnSpMkLst>
        </pc:cxnChg>
        <pc:cxnChg chg="mod">
          <ac:chgData name="WINDRIDGE Philip" userId="a20730c1-1805-4191-9c68-6e52c8725e9f" providerId="ADAL" clId="{9C06326C-BEA5-9446-8B5D-EC8FD26AA146}" dt="2020-09-10T12:17:41.445" v="8537"/>
          <ac:cxnSpMkLst>
            <pc:docMk/>
            <pc:sldMk cId="3839692414" sldId="394"/>
            <ac:cxnSpMk id="30" creationId="{298DA8DE-89EE-B444-A72F-7081271EE2F4}"/>
          </ac:cxnSpMkLst>
        </pc:cxnChg>
        <pc:cxnChg chg="mod">
          <ac:chgData name="WINDRIDGE Philip" userId="a20730c1-1805-4191-9c68-6e52c8725e9f" providerId="ADAL" clId="{9C06326C-BEA5-9446-8B5D-EC8FD26AA146}" dt="2020-09-10T12:17:41.445" v="8537"/>
          <ac:cxnSpMkLst>
            <pc:docMk/>
            <pc:sldMk cId="3839692414" sldId="394"/>
            <ac:cxnSpMk id="31" creationId="{D840D65C-EFC9-1F44-81DE-0FCD00A678D2}"/>
          </ac:cxnSpMkLst>
        </pc:cxnChg>
      </pc:sldChg>
    </pc:docChg>
  </pc:docChgLst>
  <pc:docChgLst>
    <pc:chgData name="WINDRIDGE Philip" userId="a20730c1-1805-4191-9c68-6e52c8725e9f" providerId="ADAL" clId="{028A81E5-9FB7-934B-BF4A-E2FE09CB4377}"/>
    <pc:docChg chg="undo redo custSel addSld delSld modSld">
      <pc:chgData name="WINDRIDGE Philip" userId="a20730c1-1805-4191-9c68-6e52c8725e9f" providerId="ADAL" clId="{028A81E5-9FB7-934B-BF4A-E2FE09CB4377}" dt="2020-09-14T09:10:48.630" v="4395" actId="20577"/>
      <pc:docMkLst>
        <pc:docMk/>
      </pc:docMkLst>
      <pc:sldChg chg="modSp mod">
        <pc:chgData name="WINDRIDGE Philip" userId="a20730c1-1805-4191-9c68-6e52c8725e9f" providerId="ADAL" clId="{028A81E5-9FB7-934B-BF4A-E2FE09CB4377}" dt="2020-09-13T10:41:23.544" v="35" actId="20577"/>
        <pc:sldMkLst>
          <pc:docMk/>
          <pc:sldMk cId="939059386" sldId="256"/>
        </pc:sldMkLst>
        <pc:spChg chg="mod">
          <ac:chgData name="WINDRIDGE Philip" userId="a20730c1-1805-4191-9c68-6e52c8725e9f" providerId="ADAL" clId="{028A81E5-9FB7-934B-BF4A-E2FE09CB4377}" dt="2020-09-13T10:41:23.544" v="35" actId="20577"/>
          <ac:spMkLst>
            <pc:docMk/>
            <pc:sldMk cId="939059386" sldId="256"/>
            <ac:spMk id="2" creationId="{9B762048-6F52-244A-B003-D5C4D44CFDA8}"/>
          </ac:spMkLst>
        </pc:spChg>
      </pc:sldChg>
      <pc:sldChg chg="del">
        <pc:chgData name="WINDRIDGE Philip" userId="a20730c1-1805-4191-9c68-6e52c8725e9f" providerId="ADAL" clId="{028A81E5-9FB7-934B-BF4A-E2FE09CB4377}" dt="2020-09-13T12:14:34.288" v="1045" actId="2696"/>
        <pc:sldMkLst>
          <pc:docMk/>
          <pc:sldMk cId="2768523318" sldId="257"/>
        </pc:sldMkLst>
      </pc:sldChg>
      <pc:sldChg chg="modSp mod">
        <pc:chgData name="WINDRIDGE Philip" userId="a20730c1-1805-4191-9c68-6e52c8725e9f" providerId="ADAL" clId="{028A81E5-9FB7-934B-BF4A-E2FE09CB4377}" dt="2020-09-14T08:13:06.587" v="2569" actId="20577"/>
        <pc:sldMkLst>
          <pc:docMk/>
          <pc:sldMk cId="326861300" sldId="258"/>
        </pc:sldMkLst>
        <pc:spChg chg="mod">
          <ac:chgData name="WINDRIDGE Philip" userId="a20730c1-1805-4191-9c68-6e52c8725e9f" providerId="ADAL" clId="{028A81E5-9FB7-934B-BF4A-E2FE09CB4377}" dt="2020-09-14T08:13:06.587" v="2569" actId="20577"/>
          <ac:spMkLst>
            <pc:docMk/>
            <pc:sldMk cId="326861300" sldId="258"/>
            <ac:spMk id="3" creationId="{F6335E5B-F5A1-AD43-8CCF-5A3F4F99F701}"/>
          </ac:spMkLst>
        </pc:spChg>
      </pc:sldChg>
      <pc:sldChg chg="modSp add mod modClrScheme chgLayout">
        <pc:chgData name="WINDRIDGE Philip" userId="a20730c1-1805-4191-9c68-6e52c8725e9f" providerId="ADAL" clId="{028A81E5-9FB7-934B-BF4A-E2FE09CB4377}" dt="2020-09-14T08:13:53.335" v="2579" actId="20577"/>
        <pc:sldMkLst>
          <pc:docMk/>
          <pc:sldMk cId="3993256625" sldId="295"/>
        </pc:sldMkLst>
        <pc:spChg chg="mod ord">
          <ac:chgData name="WINDRIDGE Philip" userId="a20730c1-1805-4191-9c68-6e52c8725e9f" providerId="ADAL" clId="{028A81E5-9FB7-934B-BF4A-E2FE09CB4377}" dt="2020-09-14T08:13:29.692" v="2578" actId="20577"/>
          <ac:spMkLst>
            <pc:docMk/>
            <pc:sldMk cId="3993256625" sldId="295"/>
            <ac:spMk id="4100" creationId="{00000000-0000-0000-0000-000000000000}"/>
          </ac:spMkLst>
        </pc:spChg>
        <pc:spChg chg="mod ord">
          <ac:chgData name="WINDRIDGE Philip" userId="a20730c1-1805-4191-9c68-6e52c8725e9f" providerId="ADAL" clId="{028A81E5-9FB7-934B-BF4A-E2FE09CB4377}" dt="2020-09-14T08:13:53.335" v="2579" actId="20577"/>
          <ac:spMkLst>
            <pc:docMk/>
            <pc:sldMk cId="3993256625" sldId="295"/>
            <ac:spMk id="4101" creationId="{00000000-0000-0000-0000-000000000000}"/>
          </ac:spMkLst>
        </pc:spChg>
      </pc:sldChg>
      <pc:sldChg chg="addSp delSp modSp add del mod modClrScheme chgLayout">
        <pc:chgData name="WINDRIDGE Philip" userId="a20730c1-1805-4191-9c68-6e52c8725e9f" providerId="ADAL" clId="{028A81E5-9FB7-934B-BF4A-E2FE09CB4377}" dt="2020-09-13T12:16:39.831" v="1092" actId="2696"/>
        <pc:sldMkLst>
          <pc:docMk/>
          <pc:sldMk cId="3375983113" sldId="296"/>
        </pc:sldMkLst>
        <pc:spChg chg="mod ord">
          <ac:chgData name="WINDRIDGE Philip" userId="a20730c1-1805-4191-9c68-6e52c8725e9f" providerId="ADAL" clId="{028A81E5-9FB7-934B-BF4A-E2FE09CB4377}" dt="2020-09-13T12:01:59.067" v="919" actId="700"/>
          <ac:spMkLst>
            <pc:docMk/>
            <pc:sldMk cId="3375983113" sldId="296"/>
            <ac:spMk id="2" creationId="{00000000-0000-0000-0000-000000000000}"/>
          </ac:spMkLst>
        </pc:spChg>
        <pc:spChg chg="add del mod">
          <ac:chgData name="WINDRIDGE Philip" userId="a20730c1-1805-4191-9c68-6e52c8725e9f" providerId="ADAL" clId="{028A81E5-9FB7-934B-BF4A-E2FE09CB4377}" dt="2020-09-13T12:00:36.639" v="900"/>
          <ac:spMkLst>
            <pc:docMk/>
            <pc:sldMk cId="3375983113" sldId="296"/>
            <ac:spMk id="3" creationId="{CC40D6D9-D88E-AC49-8C0A-CAD585C7DCF5}"/>
          </ac:spMkLst>
        </pc:spChg>
        <pc:spChg chg="add del mod">
          <ac:chgData name="WINDRIDGE Philip" userId="a20730c1-1805-4191-9c68-6e52c8725e9f" providerId="ADAL" clId="{028A81E5-9FB7-934B-BF4A-E2FE09CB4377}" dt="2020-09-13T12:01:36.877" v="914"/>
          <ac:spMkLst>
            <pc:docMk/>
            <pc:sldMk cId="3375983113" sldId="296"/>
            <ac:spMk id="6" creationId="{2DEB1EF6-7164-2A45-B9D8-770D3C5C8420}"/>
          </ac:spMkLst>
        </pc:spChg>
        <pc:spChg chg="add del mod">
          <ac:chgData name="WINDRIDGE Philip" userId="a20730c1-1805-4191-9c68-6e52c8725e9f" providerId="ADAL" clId="{028A81E5-9FB7-934B-BF4A-E2FE09CB4377}" dt="2020-09-13T12:03:21.416" v="934" actId="478"/>
          <ac:spMkLst>
            <pc:docMk/>
            <pc:sldMk cId="3375983113" sldId="296"/>
            <ac:spMk id="7" creationId="{B8C195C5-388B-E64D-B22D-5AB6CF3E699E}"/>
          </ac:spMkLst>
        </pc:spChg>
        <pc:spChg chg="add del mod">
          <ac:chgData name="WINDRIDGE Philip" userId="a20730c1-1805-4191-9c68-6e52c8725e9f" providerId="ADAL" clId="{028A81E5-9FB7-934B-BF4A-E2FE09CB4377}" dt="2020-09-13T12:03:31.001" v="936"/>
          <ac:spMkLst>
            <pc:docMk/>
            <pc:sldMk cId="3375983113" sldId="296"/>
            <ac:spMk id="8" creationId="{8FA47E57-EF18-B04B-A8DF-7A1DE98ACF99}"/>
          </ac:spMkLst>
        </pc:spChg>
        <pc:picChg chg="mod ord modCrop">
          <ac:chgData name="WINDRIDGE Philip" userId="a20730c1-1805-4191-9c68-6e52c8725e9f" providerId="ADAL" clId="{028A81E5-9FB7-934B-BF4A-E2FE09CB4377}" dt="2020-09-13T12:01:59.067" v="919" actId="700"/>
          <ac:picMkLst>
            <pc:docMk/>
            <pc:sldMk cId="3375983113" sldId="296"/>
            <ac:picMk id="4" creationId="{00000000-0000-0000-0000-000000000000}"/>
          </ac:picMkLst>
        </pc:picChg>
        <pc:picChg chg="add mod">
          <ac:chgData name="WINDRIDGE Philip" userId="a20730c1-1805-4191-9c68-6e52c8725e9f" providerId="ADAL" clId="{028A81E5-9FB7-934B-BF4A-E2FE09CB4377}" dt="2020-09-13T11:42:51.459" v="758" actId="14100"/>
          <ac:picMkLst>
            <pc:docMk/>
            <pc:sldMk cId="3375983113" sldId="296"/>
            <ac:picMk id="5" creationId="{995BBD2C-6C0F-7B46-9ADA-3B303FC45BC0}"/>
          </ac:picMkLst>
        </pc:picChg>
        <pc:picChg chg="del mod">
          <ac:chgData name="WINDRIDGE Philip" userId="a20730c1-1805-4191-9c68-6e52c8725e9f" providerId="ADAL" clId="{028A81E5-9FB7-934B-BF4A-E2FE09CB4377}" dt="2020-09-13T11:04:26.961" v="44" actId="478"/>
          <ac:picMkLst>
            <pc:docMk/>
            <pc:sldMk cId="3375983113" sldId="296"/>
            <ac:picMk id="1026" creationId="{00000000-0000-0000-0000-000000000000}"/>
          </ac:picMkLst>
        </pc:picChg>
      </pc:sldChg>
      <pc:sldChg chg="del">
        <pc:chgData name="WINDRIDGE Philip" userId="a20730c1-1805-4191-9c68-6e52c8725e9f" providerId="ADAL" clId="{028A81E5-9FB7-934B-BF4A-E2FE09CB4377}" dt="2020-09-13T12:14:51.250" v="1086" actId="2696"/>
        <pc:sldMkLst>
          <pc:docMk/>
          <pc:sldMk cId="465851191" sldId="338"/>
        </pc:sldMkLst>
      </pc:sldChg>
      <pc:sldChg chg="del">
        <pc:chgData name="WINDRIDGE Philip" userId="a20730c1-1805-4191-9c68-6e52c8725e9f" providerId="ADAL" clId="{028A81E5-9FB7-934B-BF4A-E2FE09CB4377}" dt="2020-09-13T12:14:34.300" v="1047" actId="2696"/>
        <pc:sldMkLst>
          <pc:docMk/>
          <pc:sldMk cId="2002805265" sldId="339"/>
        </pc:sldMkLst>
      </pc:sldChg>
      <pc:sldChg chg="del">
        <pc:chgData name="WINDRIDGE Philip" userId="a20730c1-1805-4191-9c68-6e52c8725e9f" providerId="ADAL" clId="{028A81E5-9FB7-934B-BF4A-E2FE09CB4377}" dt="2020-09-13T12:14:34.357" v="1057" actId="2696"/>
        <pc:sldMkLst>
          <pc:docMk/>
          <pc:sldMk cId="1167693694" sldId="340"/>
        </pc:sldMkLst>
      </pc:sldChg>
      <pc:sldChg chg="del">
        <pc:chgData name="WINDRIDGE Philip" userId="a20730c1-1805-4191-9c68-6e52c8725e9f" providerId="ADAL" clId="{028A81E5-9FB7-934B-BF4A-E2FE09CB4377}" dt="2020-09-13T12:14:34.347" v="1055" actId="2696"/>
        <pc:sldMkLst>
          <pc:docMk/>
          <pc:sldMk cId="2262085802" sldId="341"/>
        </pc:sldMkLst>
      </pc:sldChg>
      <pc:sldChg chg="del">
        <pc:chgData name="WINDRIDGE Philip" userId="a20730c1-1805-4191-9c68-6e52c8725e9f" providerId="ADAL" clId="{028A81E5-9FB7-934B-BF4A-E2FE09CB4377}" dt="2020-09-13T12:14:34.379" v="1061" actId="2696"/>
        <pc:sldMkLst>
          <pc:docMk/>
          <pc:sldMk cId="529629913" sldId="342"/>
        </pc:sldMkLst>
      </pc:sldChg>
      <pc:sldChg chg="del">
        <pc:chgData name="WINDRIDGE Philip" userId="a20730c1-1805-4191-9c68-6e52c8725e9f" providerId="ADAL" clId="{028A81E5-9FB7-934B-BF4A-E2FE09CB4377}" dt="2020-09-13T12:14:34.396" v="1064" actId="2696"/>
        <pc:sldMkLst>
          <pc:docMk/>
          <pc:sldMk cId="3063034532" sldId="343"/>
        </pc:sldMkLst>
      </pc:sldChg>
      <pc:sldChg chg="del">
        <pc:chgData name="WINDRIDGE Philip" userId="a20730c1-1805-4191-9c68-6e52c8725e9f" providerId="ADAL" clId="{028A81E5-9FB7-934B-BF4A-E2FE09CB4377}" dt="2020-09-13T12:14:34.283" v="1044" actId="2696"/>
        <pc:sldMkLst>
          <pc:docMk/>
          <pc:sldMk cId="25522343" sldId="345"/>
        </pc:sldMkLst>
      </pc:sldChg>
      <pc:sldChg chg="del">
        <pc:chgData name="WINDRIDGE Philip" userId="a20730c1-1805-4191-9c68-6e52c8725e9f" providerId="ADAL" clId="{028A81E5-9FB7-934B-BF4A-E2FE09CB4377}" dt="2020-09-13T12:14:34.373" v="1060" actId="2696"/>
        <pc:sldMkLst>
          <pc:docMk/>
          <pc:sldMk cId="1677683898" sldId="346"/>
        </pc:sldMkLst>
      </pc:sldChg>
      <pc:sldChg chg="del">
        <pc:chgData name="WINDRIDGE Philip" userId="a20730c1-1805-4191-9c68-6e52c8725e9f" providerId="ADAL" clId="{028A81E5-9FB7-934B-BF4A-E2FE09CB4377}" dt="2020-09-13T12:14:34.368" v="1059" actId="2696"/>
        <pc:sldMkLst>
          <pc:docMk/>
          <pc:sldMk cId="2296511569" sldId="347"/>
        </pc:sldMkLst>
      </pc:sldChg>
      <pc:sldChg chg="del">
        <pc:chgData name="WINDRIDGE Philip" userId="a20730c1-1805-4191-9c68-6e52c8725e9f" providerId="ADAL" clId="{028A81E5-9FB7-934B-BF4A-E2FE09CB4377}" dt="2020-09-13T12:14:34.335" v="1053" actId="2696"/>
        <pc:sldMkLst>
          <pc:docMk/>
          <pc:sldMk cId="856237953" sldId="348"/>
        </pc:sldMkLst>
      </pc:sldChg>
      <pc:sldChg chg="del">
        <pc:chgData name="WINDRIDGE Philip" userId="a20730c1-1805-4191-9c68-6e52c8725e9f" providerId="ADAL" clId="{028A81E5-9FB7-934B-BF4A-E2FE09CB4377}" dt="2020-09-13T12:14:34.294" v="1046" actId="2696"/>
        <pc:sldMkLst>
          <pc:docMk/>
          <pc:sldMk cId="1712813230" sldId="349"/>
        </pc:sldMkLst>
      </pc:sldChg>
      <pc:sldChg chg="del">
        <pc:chgData name="WINDRIDGE Philip" userId="a20730c1-1805-4191-9c68-6e52c8725e9f" providerId="ADAL" clId="{028A81E5-9FB7-934B-BF4A-E2FE09CB4377}" dt="2020-09-13T12:14:34.413" v="1067" actId="2696"/>
        <pc:sldMkLst>
          <pc:docMk/>
          <pc:sldMk cId="2460300182" sldId="350"/>
        </pc:sldMkLst>
      </pc:sldChg>
      <pc:sldChg chg="del">
        <pc:chgData name="WINDRIDGE Philip" userId="a20730c1-1805-4191-9c68-6e52c8725e9f" providerId="ADAL" clId="{028A81E5-9FB7-934B-BF4A-E2FE09CB4377}" dt="2020-09-13T12:14:34.306" v="1048" actId="2696"/>
        <pc:sldMkLst>
          <pc:docMk/>
          <pc:sldMk cId="236027337" sldId="351"/>
        </pc:sldMkLst>
      </pc:sldChg>
      <pc:sldChg chg="del">
        <pc:chgData name="WINDRIDGE Philip" userId="a20730c1-1805-4191-9c68-6e52c8725e9f" providerId="ADAL" clId="{028A81E5-9FB7-934B-BF4A-E2FE09CB4377}" dt="2020-09-13T12:14:34.329" v="1052" actId="2696"/>
        <pc:sldMkLst>
          <pc:docMk/>
          <pc:sldMk cId="872417956" sldId="353"/>
        </pc:sldMkLst>
      </pc:sldChg>
      <pc:sldChg chg="del">
        <pc:chgData name="WINDRIDGE Philip" userId="a20730c1-1805-4191-9c68-6e52c8725e9f" providerId="ADAL" clId="{028A81E5-9FB7-934B-BF4A-E2FE09CB4377}" dt="2020-09-13T12:14:34.352" v="1056" actId="2696"/>
        <pc:sldMkLst>
          <pc:docMk/>
          <pc:sldMk cId="2851045874" sldId="355"/>
        </pc:sldMkLst>
      </pc:sldChg>
      <pc:sldChg chg="del">
        <pc:chgData name="WINDRIDGE Philip" userId="a20730c1-1805-4191-9c68-6e52c8725e9f" providerId="ADAL" clId="{028A81E5-9FB7-934B-BF4A-E2FE09CB4377}" dt="2020-09-13T12:14:34.385" v="1062" actId="2696"/>
        <pc:sldMkLst>
          <pc:docMk/>
          <pc:sldMk cId="1541985950" sldId="356"/>
        </pc:sldMkLst>
      </pc:sldChg>
      <pc:sldChg chg="del">
        <pc:chgData name="WINDRIDGE Philip" userId="a20730c1-1805-4191-9c68-6e52c8725e9f" providerId="ADAL" clId="{028A81E5-9FB7-934B-BF4A-E2FE09CB4377}" dt="2020-09-13T12:14:34.391" v="1063" actId="2696"/>
        <pc:sldMkLst>
          <pc:docMk/>
          <pc:sldMk cId="3583310635" sldId="357"/>
        </pc:sldMkLst>
      </pc:sldChg>
      <pc:sldChg chg="del">
        <pc:chgData name="WINDRIDGE Philip" userId="a20730c1-1805-4191-9c68-6e52c8725e9f" providerId="ADAL" clId="{028A81E5-9FB7-934B-BF4A-E2FE09CB4377}" dt="2020-09-13T12:14:34.363" v="1058" actId="2696"/>
        <pc:sldMkLst>
          <pc:docMk/>
          <pc:sldMk cId="2039138804" sldId="359"/>
        </pc:sldMkLst>
      </pc:sldChg>
      <pc:sldChg chg="del">
        <pc:chgData name="WINDRIDGE Philip" userId="a20730c1-1805-4191-9c68-6e52c8725e9f" providerId="ADAL" clId="{028A81E5-9FB7-934B-BF4A-E2FE09CB4377}" dt="2020-09-13T12:14:34.311" v="1049" actId="2696"/>
        <pc:sldMkLst>
          <pc:docMk/>
          <pc:sldMk cId="598950098" sldId="361"/>
        </pc:sldMkLst>
      </pc:sldChg>
      <pc:sldChg chg="del">
        <pc:chgData name="WINDRIDGE Philip" userId="a20730c1-1805-4191-9c68-6e52c8725e9f" providerId="ADAL" clId="{028A81E5-9FB7-934B-BF4A-E2FE09CB4377}" dt="2020-09-13T12:14:34.317" v="1050" actId="2696"/>
        <pc:sldMkLst>
          <pc:docMk/>
          <pc:sldMk cId="1620088982" sldId="362"/>
        </pc:sldMkLst>
      </pc:sldChg>
      <pc:sldChg chg="del">
        <pc:chgData name="WINDRIDGE Philip" userId="a20730c1-1805-4191-9c68-6e52c8725e9f" providerId="ADAL" clId="{028A81E5-9FB7-934B-BF4A-E2FE09CB4377}" dt="2020-09-13T12:14:34.402" v="1065" actId="2696"/>
        <pc:sldMkLst>
          <pc:docMk/>
          <pc:sldMk cId="1564768518" sldId="363"/>
        </pc:sldMkLst>
      </pc:sldChg>
      <pc:sldChg chg="del">
        <pc:chgData name="WINDRIDGE Philip" userId="a20730c1-1805-4191-9c68-6e52c8725e9f" providerId="ADAL" clId="{028A81E5-9FB7-934B-BF4A-E2FE09CB4377}" dt="2020-09-13T12:14:34.341" v="1054" actId="2696"/>
        <pc:sldMkLst>
          <pc:docMk/>
          <pc:sldMk cId="1634627010" sldId="364"/>
        </pc:sldMkLst>
      </pc:sldChg>
      <pc:sldChg chg="del">
        <pc:chgData name="WINDRIDGE Philip" userId="a20730c1-1805-4191-9c68-6e52c8725e9f" providerId="ADAL" clId="{028A81E5-9FB7-934B-BF4A-E2FE09CB4377}" dt="2020-09-13T12:14:34.408" v="1066" actId="2696"/>
        <pc:sldMkLst>
          <pc:docMk/>
          <pc:sldMk cId="2470050543" sldId="365"/>
        </pc:sldMkLst>
      </pc:sldChg>
      <pc:sldChg chg="del">
        <pc:chgData name="WINDRIDGE Philip" userId="a20730c1-1805-4191-9c68-6e52c8725e9f" providerId="ADAL" clId="{028A81E5-9FB7-934B-BF4A-E2FE09CB4377}" dt="2020-09-13T12:14:34.323" v="1051" actId="2696"/>
        <pc:sldMkLst>
          <pc:docMk/>
          <pc:sldMk cId="2214729425" sldId="367"/>
        </pc:sldMkLst>
      </pc:sldChg>
      <pc:sldChg chg="del">
        <pc:chgData name="WINDRIDGE Philip" userId="a20730c1-1805-4191-9c68-6e52c8725e9f" providerId="ADAL" clId="{028A81E5-9FB7-934B-BF4A-E2FE09CB4377}" dt="2020-09-14T08:12:34.422" v="2518" actId="2696"/>
        <pc:sldMkLst>
          <pc:docMk/>
          <pc:sldMk cId="2021265371" sldId="368"/>
        </pc:sldMkLst>
      </pc:sldChg>
      <pc:sldChg chg="del">
        <pc:chgData name="WINDRIDGE Philip" userId="a20730c1-1805-4191-9c68-6e52c8725e9f" providerId="ADAL" clId="{028A81E5-9FB7-934B-BF4A-E2FE09CB4377}" dt="2020-09-13T12:14:51.158" v="1068" actId="2696"/>
        <pc:sldMkLst>
          <pc:docMk/>
          <pc:sldMk cId="309395901" sldId="369"/>
        </pc:sldMkLst>
      </pc:sldChg>
      <pc:sldChg chg="del">
        <pc:chgData name="WINDRIDGE Philip" userId="a20730c1-1805-4191-9c68-6e52c8725e9f" providerId="ADAL" clId="{028A81E5-9FB7-934B-BF4A-E2FE09CB4377}" dt="2020-09-13T12:14:51.188" v="1072" actId="2696"/>
        <pc:sldMkLst>
          <pc:docMk/>
          <pc:sldMk cId="734366602" sldId="370"/>
        </pc:sldMkLst>
      </pc:sldChg>
      <pc:sldChg chg="del">
        <pc:chgData name="WINDRIDGE Philip" userId="a20730c1-1805-4191-9c68-6e52c8725e9f" providerId="ADAL" clId="{028A81E5-9FB7-934B-BF4A-E2FE09CB4377}" dt="2020-09-13T12:14:51.208" v="1077" actId="2696"/>
        <pc:sldMkLst>
          <pc:docMk/>
          <pc:sldMk cId="400241330" sldId="371"/>
        </pc:sldMkLst>
      </pc:sldChg>
      <pc:sldChg chg="del">
        <pc:chgData name="WINDRIDGE Philip" userId="a20730c1-1805-4191-9c68-6e52c8725e9f" providerId="ADAL" clId="{028A81E5-9FB7-934B-BF4A-E2FE09CB4377}" dt="2020-09-13T12:14:51.238" v="1085" actId="2696"/>
        <pc:sldMkLst>
          <pc:docMk/>
          <pc:sldMk cId="3661453248" sldId="376"/>
        </pc:sldMkLst>
      </pc:sldChg>
      <pc:sldChg chg="del">
        <pc:chgData name="WINDRIDGE Philip" userId="a20730c1-1805-4191-9c68-6e52c8725e9f" providerId="ADAL" clId="{028A81E5-9FB7-934B-BF4A-E2FE09CB4377}" dt="2020-09-13T12:14:51.235" v="1084" actId="2696"/>
        <pc:sldMkLst>
          <pc:docMk/>
          <pc:sldMk cId="516180106" sldId="377"/>
        </pc:sldMkLst>
      </pc:sldChg>
      <pc:sldChg chg="del">
        <pc:chgData name="WINDRIDGE Philip" userId="a20730c1-1805-4191-9c68-6e52c8725e9f" providerId="ADAL" clId="{028A81E5-9FB7-934B-BF4A-E2FE09CB4377}" dt="2020-09-13T12:14:51.227" v="1082" actId="2696"/>
        <pc:sldMkLst>
          <pc:docMk/>
          <pc:sldMk cId="186859238" sldId="378"/>
        </pc:sldMkLst>
      </pc:sldChg>
      <pc:sldChg chg="del">
        <pc:chgData name="WINDRIDGE Philip" userId="a20730c1-1805-4191-9c68-6e52c8725e9f" providerId="ADAL" clId="{028A81E5-9FB7-934B-BF4A-E2FE09CB4377}" dt="2020-09-13T12:14:51.171" v="1071" actId="2696"/>
        <pc:sldMkLst>
          <pc:docMk/>
          <pc:sldMk cId="919682857" sldId="379"/>
        </pc:sldMkLst>
      </pc:sldChg>
      <pc:sldChg chg="del">
        <pc:chgData name="WINDRIDGE Philip" userId="a20730c1-1805-4191-9c68-6e52c8725e9f" providerId="ADAL" clId="{028A81E5-9FB7-934B-BF4A-E2FE09CB4377}" dt="2020-09-13T12:14:51.167" v="1070" actId="2696"/>
        <pc:sldMkLst>
          <pc:docMk/>
          <pc:sldMk cId="972148284" sldId="380"/>
        </pc:sldMkLst>
      </pc:sldChg>
      <pc:sldChg chg="del">
        <pc:chgData name="WINDRIDGE Philip" userId="a20730c1-1805-4191-9c68-6e52c8725e9f" providerId="ADAL" clId="{028A81E5-9FB7-934B-BF4A-E2FE09CB4377}" dt="2020-09-13T12:14:51.231" v="1083" actId="2696"/>
        <pc:sldMkLst>
          <pc:docMk/>
          <pc:sldMk cId="2134464010" sldId="382"/>
        </pc:sldMkLst>
      </pc:sldChg>
      <pc:sldChg chg="del">
        <pc:chgData name="WINDRIDGE Philip" userId="a20730c1-1805-4191-9c68-6e52c8725e9f" providerId="ADAL" clId="{028A81E5-9FB7-934B-BF4A-E2FE09CB4377}" dt="2020-09-13T12:14:51.212" v="1078" actId="2696"/>
        <pc:sldMkLst>
          <pc:docMk/>
          <pc:sldMk cId="1639042319" sldId="383"/>
        </pc:sldMkLst>
      </pc:sldChg>
      <pc:sldChg chg="del">
        <pc:chgData name="WINDRIDGE Philip" userId="a20730c1-1805-4191-9c68-6e52c8725e9f" providerId="ADAL" clId="{028A81E5-9FB7-934B-BF4A-E2FE09CB4377}" dt="2020-09-13T12:14:51.220" v="1080" actId="2696"/>
        <pc:sldMkLst>
          <pc:docMk/>
          <pc:sldMk cId="31295486" sldId="384"/>
        </pc:sldMkLst>
      </pc:sldChg>
      <pc:sldChg chg="del">
        <pc:chgData name="WINDRIDGE Philip" userId="a20730c1-1805-4191-9c68-6e52c8725e9f" providerId="ADAL" clId="{028A81E5-9FB7-934B-BF4A-E2FE09CB4377}" dt="2020-09-13T12:14:51.223" v="1081" actId="2696"/>
        <pc:sldMkLst>
          <pc:docMk/>
          <pc:sldMk cId="3074861174" sldId="385"/>
        </pc:sldMkLst>
      </pc:sldChg>
      <pc:sldChg chg="del">
        <pc:chgData name="WINDRIDGE Philip" userId="a20730c1-1805-4191-9c68-6e52c8725e9f" providerId="ADAL" clId="{028A81E5-9FB7-934B-BF4A-E2FE09CB4377}" dt="2020-09-13T12:14:51.163" v="1069" actId="2696"/>
        <pc:sldMkLst>
          <pc:docMk/>
          <pc:sldMk cId="1768826799" sldId="387"/>
        </pc:sldMkLst>
      </pc:sldChg>
      <pc:sldChg chg="del">
        <pc:chgData name="WINDRIDGE Philip" userId="a20730c1-1805-4191-9c68-6e52c8725e9f" providerId="ADAL" clId="{028A81E5-9FB7-934B-BF4A-E2FE09CB4377}" dt="2020-09-13T12:14:34.276" v="1043" actId="2696"/>
        <pc:sldMkLst>
          <pc:docMk/>
          <pc:sldMk cId="2955138788" sldId="388"/>
        </pc:sldMkLst>
      </pc:sldChg>
      <pc:sldChg chg="del">
        <pc:chgData name="WINDRIDGE Philip" userId="a20730c1-1805-4191-9c68-6e52c8725e9f" providerId="ADAL" clId="{028A81E5-9FB7-934B-BF4A-E2FE09CB4377}" dt="2020-09-13T12:14:51.192" v="1073" actId="2696"/>
        <pc:sldMkLst>
          <pc:docMk/>
          <pc:sldMk cId="620802082" sldId="390"/>
        </pc:sldMkLst>
      </pc:sldChg>
      <pc:sldChg chg="del">
        <pc:chgData name="WINDRIDGE Philip" userId="a20730c1-1805-4191-9c68-6e52c8725e9f" providerId="ADAL" clId="{028A81E5-9FB7-934B-BF4A-E2FE09CB4377}" dt="2020-09-13T12:14:51.204" v="1076" actId="2696"/>
        <pc:sldMkLst>
          <pc:docMk/>
          <pc:sldMk cId="155347315" sldId="391"/>
        </pc:sldMkLst>
      </pc:sldChg>
      <pc:sldChg chg="del">
        <pc:chgData name="WINDRIDGE Philip" userId="a20730c1-1805-4191-9c68-6e52c8725e9f" providerId="ADAL" clId="{028A81E5-9FB7-934B-BF4A-E2FE09CB4377}" dt="2020-09-13T12:14:51.196" v="1074" actId="2696"/>
        <pc:sldMkLst>
          <pc:docMk/>
          <pc:sldMk cId="194049519" sldId="392"/>
        </pc:sldMkLst>
      </pc:sldChg>
      <pc:sldChg chg="del">
        <pc:chgData name="WINDRIDGE Philip" userId="a20730c1-1805-4191-9c68-6e52c8725e9f" providerId="ADAL" clId="{028A81E5-9FB7-934B-BF4A-E2FE09CB4377}" dt="2020-09-13T12:14:51.200" v="1075" actId="2696"/>
        <pc:sldMkLst>
          <pc:docMk/>
          <pc:sldMk cId="3031048287" sldId="393"/>
        </pc:sldMkLst>
      </pc:sldChg>
      <pc:sldChg chg="del">
        <pc:chgData name="WINDRIDGE Philip" userId="a20730c1-1805-4191-9c68-6e52c8725e9f" providerId="ADAL" clId="{028A81E5-9FB7-934B-BF4A-E2FE09CB4377}" dt="2020-09-13T12:14:51.216" v="1079" actId="2696"/>
        <pc:sldMkLst>
          <pc:docMk/>
          <pc:sldMk cId="3839692414" sldId="394"/>
        </pc:sldMkLst>
      </pc:sldChg>
      <pc:sldChg chg="addSp delSp modSp add mod modClrScheme chgLayout">
        <pc:chgData name="WINDRIDGE Philip" userId="a20730c1-1805-4191-9c68-6e52c8725e9f" providerId="ADAL" clId="{028A81E5-9FB7-934B-BF4A-E2FE09CB4377}" dt="2020-09-14T08:25:38.477" v="2851" actId="1035"/>
        <pc:sldMkLst>
          <pc:docMk/>
          <pc:sldMk cId="3085137052" sldId="395"/>
        </pc:sldMkLst>
        <pc:spChg chg="mod ord">
          <ac:chgData name="WINDRIDGE Philip" userId="a20730c1-1805-4191-9c68-6e52c8725e9f" providerId="ADAL" clId="{028A81E5-9FB7-934B-BF4A-E2FE09CB4377}" dt="2020-09-13T12:11:16.304" v="1019" actId="27636"/>
          <ac:spMkLst>
            <pc:docMk/>
            <pc:sldMk cId="3085137052" sldId="395"/>
            <ac:spMk id="2" creationId="{00000000-0000-0000-0000-000000000000}"/>
          </ac:spMkLst>
        </pc:spChg>
        <pc:spChg chg="add mod">
          <ac:chgData name="WINDRIDGE Philip" userId="a20730c1-1805-4191-9c68-6e52c8725e9f" providerId="ADAL" clId="{028A81E5-9FB7-934B-BF4A-E2FE09CB4377}" dt="2020-09-13T11:50:05.696" v="818" actId="1076"/>
          <ac:spMkLst>
            <pc:docMk/>
            <pc:sldMk cId="3085137052" sldId="395"/>
            <ac:spMk id="3" creationId="{AC91D228-32DF-BB40-9AE0-7CDE3A356452}"/>
          </ac:spMkLst>
        </pc:spChg>
        <pc:spChg chg="add mod">
          <ac:chgData name="WINDRIDGE Philip" userId="a20730c1-1805-4191-9c68-6e52c8725e9f" providerId="ADAL" clId="{028A81E5-9FB7-934B-BF4A-E2FE09CB4377}" dt="2020-09-13T11:50:05.696" v="818" actId="1076"/>
          <ac:spMkLst>
            <pc:docMk/>
            <pc:sldMk cId="3085137052" sldId="395"/>
            <ac:spMk id="10" creationId="{7E66DD7E-1303-7C44-A8FB-ADE601738DCF}"/>
          </ac:spMkLst>
        </pc:spChg>
        <pc:spChg chg="add mod">
          <ac:chgData name="WINDRIDGE Philip" userId="a20730c1-1805-4191-9c68-6e52c8725e9f" providerId="ADAL" clId="{028A81E5-9FB7-934B-BF4A-E2FE09CB4377}" dt="2020-09-13T11:50:05.696" v="818" actId="1076"/>
          <ac:spMkLst>
            <pc:docMk/>
            <pc:sldMk cId="3085137052" sldId="395"/>
            <ac:spMk id="11" creationId="{DEB373CB-82E1-6D47-B7B0-B556259F1926}"/>
          </ac:spMkLst>
        </pc:spChg>
        <pc:spChg chg="add mod">
          <ac:chgData name="WINDRIDGE Philip" userId="a20730c1-1805-4191-9c68-6e52c8725e9f" providerId="ADAL" clId="{028A81E5-9FB7-934B-BF4A-E2FE09CB4377}" dt="2020-09-13T11:50:05.696" v="818" actId="1076"/>
          <ac:spMkLst>
            <pc:docMk/>
            <pc:sldMk cId="3085137052" sldId="395"/>
            <ac:spMk id="12" creationId="{D32E8292-CDF7-A44F-906B-1E8CDFD82D17}"/>
          </ac:spMkLst>
        </pc:spChg>
        <pc:spChg chg="add mod">
          <ac:chgData name="WINDRIDGE Philip" userId="a20730c1-1805-4191-9c68-6e52c8725e9f" providerId="ADAL" clId="{028A81E5-9FB7-934B-BF4A-E2FE09CB4377}" dt="2020-09-13T11:50:05.696" v="818" actId="1076"/>
          <ac:spMkLst>
            <pc:docMk/>
            <pc:sldMk cId="3085137052" sldId="395"/>
            <ac:spMk id="13" creationId="{08720919-7074-ED45-9BEA-040C16643E53}"/>
          </ac:spMkLst>
        </pc:spChg>
        <pc:spChg chg="add mod">
          <ac:chgData name="WINDRIDGE Philip" userId="a20730c1-1805-4191-9c68-6e52c8725e9f" providerId="ADAL" clId="{028A81E5-9FB7-934B-BF4A-E2FE09CB4377}" dt="2020-09-13T11:49:24.627" v="817" actId="207"/>
          <ac:spMkLst>
            <pc:docMk/>
            <pc:sldMk cId="3085137052" sldId="395"/>
            <ac:spMk id="14" creationId="{15256264-BA2F-0A48-BED3-0E4177580C6D}"/>
          </ac:spMkLst>
        </pc:spChg>
        <pc:spChg chg="add mod">
          <ac:chgData name="WINDRIDGE Philip" userId="a20730c1-1805-4191-9c68-6e52c8725e9f" providerId="ADAL" clId="{028A81E5-9FB7-934B-BF4A-E2FE09CB4377}" dt="2020-09-13T11:49:05.308" v="814" actId="207"/>
          <ac:spMkLst>
            <pc:docMk/>
            <pc:sldMk cId="3085137052" sldId="395"/>
            <ac:spMk id="15" creationId="{C7A67865-C6EB-F14C-9407-E3A442BAEC14}"/>
          </ac:spMkLst>
        </pc:spChg>
        <pc:spChg chg="add mod">
          <ac:chgData name="WINDRIDGE Philip" userId="a20730c1-1805-4191-9c68-6e52c8725e9f" providerId="ADAL" clId="{028A81E5-9FB7-934B-BF4A-E2FE09CB4377}" dt="2020-09-13T11:49:11.574" v="815" actId="207"/>
          <ac:spMkLst>
            <pc:docMk/>
            <pc:sldMk cId="3085137052" sldId="395"/>
            <ac:spMk id="16" creationId="{AA8DDE02-1FA8-CD48-81BF-3B9CBD842AFF}"/>
          </ac:spMkLst>
        </pc:spChg>
        <pc:spChg chg="add mod">
          <ac:chgData name="WINDRIDGE Philip" userId="a20730c1-1805-4191-9c68-6e52c8725e9f" providerId="ADAL" clId="{028A81E5-9FB7-934B-BF4A-E2FE09CB4377}" dt="2020-09-13T11:49:18.595" v="816" actId="207"/>
          <ac:spMkLst>
            <pc:docMk/>
            <pc:sldMk cId="3085137052" sldId="395"/>
            <ac:spMk id="17" creationId="{DDCE58EE-F248-1D44-AB09-763A5B4BD693}"/>
          </ac:spMkLst>
        </pc:spChg>
        <pc:spChg chg="add mod">
          <ac:chgData name="WINDRIDGE Philip" userId="a20730c1-1805-4191-9c68-6e52c8725e9f" providerId="ADAL" clId="{028A81E5-9FB7-934B-BF4A-E2FE09CB4377}" dt="2020-09-13T11:48:33.577" v="810" actId="207"/>
          <ac:spMkLst>
            <pc:docMk/>
            <pc:sldMk cId="3085137052" sldId="395"/>
            <ac:spMk id="18" creationId="{6E818977-CE27-0A49-9E6D-8FF480948F20}"/>
          </ac:spMkLst>
        </pc:spChg>
        <pc:spChg chg="add mod">
          <ac:chgData name="WINDRIDGE Philip" userId="a20730c1-1805-4191-9c68-6e52c8725e9f" providerId="ADAL" clId="{028A81E5-9FB7-934B-BF4A-E2FE09CB4377}" dt="2020-09-14T08:25:38.477" v="2851" actId="1035"/>
          <ac:spMkLst>
            <pc:docMk/>
            <pc:sldMk cId="3085137052" sldId="395"/>
            <ac:spMk id="19" creationId="{4CF061EC-6D05-3941-85F5-8FD4B9BDFC5E}"/>
          </ac:spMkLst>
        </pc:spChg>
        <pc:picChg chg="mod ord modCrop">
          <ac:chgData name="WINDRIDGE Philip" userId="a20730c1-1805-4191-9c68-6e52c8725e9f" providerId="ADAL" clId="{028A81E5-9FB7-934B-BF4A-E2FE09CB4377}" dt="2020-09-13T12:11:29.848" v="1038" actId="1035"/>
          <ac:picMkLst>
            <pc:docMk/>
            <pc:sldMk cId="3085137052" sldId="395"/>
            <ac:picMk id="4" creationId="{00000000-0000-0000-0000-000000000000}"/>
          </ac:picMkLst>
        </pc:picChg>
        <pc:picChg chg="add del mod">
          <ac:chgData name="WINDRIDGE Philip" userId="a20730c1-1805-4191-9c68-6e52c8725e9f" providerId="ADAL" clId="{028A81E5-9FB7-934B-BF4A-E2FE09CB4377}" dt="2020-09-13T11:06:54.413" v="64" actId="478"/>
          <ac:picMkLst>
            <pc:docMk/>
            <pc:sldMk cId="3085137052" sldId="395"/>
            <ac:picMk id="5" creationId="{261D99B2-72EE-984B-810D-6A7B6B7C3F0D}"/>
          </ac:picMkLst>
        </pc:picChg>
        <pc:picChg chg="add del mod">
          <ac:chgData name="WINDRIDGE Philip" userId="a20730c1-1805-4191-9c68-6e52c8725e9f" providerId="ADAL" clId="{028A81E5-9FB7-934B-BF4A-E2FE09CB4377}" dt="2020-09-13T11:06:53.317" v="63" actId="478"/>
          <ac:picMkLst>
            <pc:docMk/>
            <pc:sldMk cId="3085137052" sldId="395"/>
            <ac:picMk id="6" creationId="{44885107-5069-E449-8B4B-9EEAF37F8BE5}"/>
          </ac:picMkLst>
        </pc:picChg>
        <pc:picChg chg="add del mod">
          <ac:chgData name="WINDRIDGE Philip" userId="a20730c1-1805-4191-9c68-6e52c8725e9f" providerId="ADAL" clId="{028A81E5-9FB7-934B-BF4A-E2FE09CB4377}" dt="2020-09-13T11:06:52.262" v="62" actId="478"/>
          <ac:picMkLst>
            <pc:docMk/>
            <pc:sldMk cId="3085137052" sldId="395"/>
            <ac:picMk id="7" creationId="{2B55B776-4A4E-6B41-A38E-ECECECC70BB9}"/>
          </ac:picMkLst>
        </pc:picChg>
        <pc:picChg chg="add del mod">
          <ac:chgData name="WINDRIDGE Philip" userId="a20730c1-1805-4191-9c68-6e52c8725e9f" providerId="ADAL" clId="{028A81E5-9FB7-934B-BF4A-E2FE09CB4377}" dt="2020-09-13T11:06:51.093" v="61" actId="478"/>
          <ac:picMkLst>
            <pc:docMk/>
            <pc:sldMk cId="3085137052" sldId="395"/>
            <ac:picMk id="8" creationId="{2909E578-10AE-DD41-A805-8640FEFB2D61}"/>
          </ac:picMkLst>
        </pc:picChg>
        <pc:picChg chg="add del mod modCrop">
          <ac:chgData name="WINDRIDGE Philip" userId="a20730c1-1805-4191-9c68-6e52c8725e9f" providerId="ADAL" clId="{028A81E5-9FB7-934B-BF4A-E2FE09CB4377}" dt="2020-09-13T11:36:09.751" v="692" actId="478"/>
          <ac:picMkLst>
            <pc:docMk/>
            <pc:sldMk cId="3085137052" sldId="395"/>
            <ac:picMk id="9" creationId="{92CB89EF-EBED-2043-83C2-60C21120D0C1}"/>
          </ac:picMkLst>
        </pc:picChg>
      </pc:sldChg>
      <pc:sldChg chg="addSp delSp modSp add mod modClrScheme chgLayout">
        <pc:chgData name="WINDRIDGE Philip" userId="a20730c1-1805-4191-9c68-6e52c8725e9f" providerId="ADAL" clId="{028A81E5-9FB7-934B-BF4A-E2FE09CB4377}" dt="2020-09-14T08:32:46.357" v="3197" actId="21"/>
        <pc:sldMkLst>
          <pc:docMk/>
          <pc:sldMk cId="952427537" sldId="396"/>
        </pc:sldMkLst>
        <pc:spChg chg="mod ord">
          <ac:chgData name="WINDRIDGE Philip" userId="a20730c1-1805-4191-9c68-6e52c8725e9f" providerId="ADAL" clId="{028A81E5-9FB7-934B-BF4A-E2FE09CB4377}" dt="2020-09-13T12:12:04.852" v="1040" actId="27636"/>
          <ac:spMkLst>
            <pc:docMk/>
            <pc:sldMk cId="952427537" sldId="396"/>
            <ac:spMk id="2" creationId="{00000000-0000-0000-0000-000000000000}"/>
          </ac:spMkLst>
        </pc:spChg>
        <pc:spChg chg="mod">
          <ac:chgData name="WINDRIDGE Philip" userId="a20730c1-1805-4191-9c68-6e52c8725e9f" providerId="ADAL" clId="{028A81E5-9FB7-934B-BF4A-E2FE09CB4377}" dt="2020-09-13T11:58:17.522" v="891" actId="164"/>
          <ac:spMkLst>
            <pc:docMk/>
            <pc:sldMk cId="952427537" sldId="396"/>
            <ac:spMk id="3" creationId="{AC91D228-32DF-BB40-9AE0-7CDE3A356452}"/>
          </ac:spMkLst>
        </pc:spChg>
        <pc:spChg chg="add mod">
          <ac:chgData name="WINDRIDGE Philip" userId="a20730c1-1805-4191-9c68-6e52c8725e9f" providerId="ADAL" clId="{028A81E5-9FB7-934B-BF4A-E2FE09CB4377}" dt="2020-09-14T08:27:50.286" v="2974" actId="207"/>
          <ac:spMkLst>
            <pc:docMk/>
            <pc:sldMk cId="952427537" sldId="396"/>
            <ac:spMk id="5" creationId="{5B776A20-630C-8041-AD83-6A1D52EFCD15}"/>
          </ac:spMkLst>
        </pc:spChg>
        <pc:spChg chg="add del mod">
          <ac:chgData name="WINDRIDGE Philip" userId="a20730c1-1805-4191-9c68-6e52c8725e9f" providerId="ADAL" clId="{028A81E5-9FB7-934B-BF4A-E2FE09CB4377}" dt="2020-09-13T11:58:03.854" v="890" actId="478"/>
          <ac:spMkLst>
            <pc:docMk/>
            <pc:sldMk cId="952427537" sldId="396"/>
            <ac:spMk id="7" creationId="{F1890E87-A4E0-6140-9B5A-1788875AAD2F}"/>
          </ac:spMkLst>
        </pc:spChg>
        <pc:spChg chg="mod">
          <ac:chgData name="WINDRIDGE Philip" userId="a20730c1-1805-4191-9c68-6e52c8725e9f" providerId="ADAL" clId="{028A81E5-9FB7-934B-BF4A-E2FE09CB4377}" dt="2020-09-13T11:58:17.522" v="891" actId="164"/>
          <ac:spMkLst>
            <pc:docMk/>
            <pc:sldMk cId="952427537" sldId="396"/>
            <ac:spMk id="10" creationId="{7E66DD7E-1303-7C44-A8FB-ADE601738DCF}"/>
          </ac:spMkLst>
        </pc:spChg>
        <pc:spChg chg="mod">
          <ac:chgData name="WINDRIDGE Philip" userId="a20730c1-1805-4191-9c68-6e52c8725e9f" providerId="ADAL" clId="{028A81E5-9FB7-934B-BF4A-E2FE09CB4377}" dt="2020-09-13T11:58:17.522" v="891" actId="164"/>
          <ac:spMkLst>
            <pc:docMk/>
            <pc:sldMk cId="952427537" sldId="396"/>
            <ac:spMk id="11" creationId="{DEB373CB-82E1-6D47-B7B0-B556259F1926}"/>
          </ac:spMkLst>
        </pc:spChg>
        <pc:spChg chg="mod">
          <ac:chgData name="WINDRIDGE Philip" userId="a20730c1-1805-4191-9c68-6e52c8725e9f" providerId="ADAL" clId="{028A81E5-9FB7-934B-BF4A-E2FE09CB4377}" dt="2020-09-13T11:58:17.522" v="891" actId="164"/>
          <ac:spMkLst>
            <pc:docMk/>
            <pc:sldMk cId="952427537" sldId="396"/>
            <ac:spMk id="12" creationId="{D32E8292-CDF7-A44F-906B-1E8CDFD82D17}"/>
          </ac:spMkLst>
        </pc:spChg>
        <pc:spChg chg="mod">
          <ac:chgData name="WINDRIDGE Philip" userId="a20730c1-1805-4191-9c68-6e52c8725e9f" providerId="ADAL" clId="{028A81E5-9FB7-934B-BF4A-E2FE09CB4377}" dt="2020-09-13T11:58:17.522" v="891" actId="164"/>
          <ac:spMkLst>
            <pc:docMk/>
            <pc:sldMk cId="952427537" sldId="396"/>
            <ac:spMk id="13" creationId="{08720919-7074-ED45-9BEA-040C16643E53}"/>
          </ac:spMkLst>
        </pc:spChg>
        <pc:spChg chg="del">
          <ac:chgData name="WINDRIDGE Philip" userId="a20730c1-1805-4191-9c68-6e52c8725e9f" providerId="ADAL" clId="{028A81E5-9FB7-934B-BF4A-E2FE09CB4377}" dt="2020-09-13T11:58:01.930" v="889" actId="478"/>
          <ac:spMkLst>
            <pc:docMk/>
            <pc:sldMk cId="952427537" sldId="396"/>
            <ac:spMk id="14" creationId="{15256264-BA2F-0A48-BED3-0E4177580C6D}"/>
          </ac:spMkLst>
        </pc:spChg>
        <pc:spChg chg="add mod">
          <ac:chgData name="WINDRIDGE Philip" userId="a20730c1-1805-4191-9c68-6e52c8725e9f" providerId="ADAL" clId="{028A81E5-9FB7-934B-BF4A-E2FE09CB4377}" dt="2020-09-14T08:28:20.979" v="2975" actId="20577"/>
          <ac:spMkLst>
            <pc:docMk/>
            <pc:sldMk cId="952427537" sldId="396"/>
            <ac:spMk id="14" creationId="{230CC89A-150A-274D-A86D-D74830E91BF7}"/>
          </ac:spMkLst>
        </pc:spChg>
        <pc:spChg chg="add del mod">
          <ac:chgData name="WINDRIDGE Philip" userId="a20730c1-1805-4191-9c68-6e52c8725e9f" providerId="ADAL" clId="{028A81E5-9FB7-934B-BF4A-E2FE09CB4377}" dt="2020-09-14T08:32:46.357" v="3197" actId="21"/>
          <ac:spMkLst>
            <pc:docMk/>
            <pc:sldMk cId="952427537" sldId="396"/>
            <ac:spMk id="15" creationId="{2A88EA51-09DD-8E4E-8EB9-8DB5B0F042DB}"/>
          </ac:spMkLst>
        </pc:spChg>
        <pc:spChg chg="del">
          <ac:chgData name="WINDRIDGE Philip" userId="a20730c1-1805-4191-9c68-6e52c8725e9f" providerId="ADAL" clId="{028A81E5-9FB7-934B-BF4A-E2FE09CB4377}" dt="2020-09-13T11:58:01.930" v="889" actId="478"/>
          <ac:spMkLst>
            <pc:docMk/>
            <pc:sldMk cId="952427537" sldId="396"/>
            <ac:spMk id="15" creationId="{C7A67865-C6EB-F14C-9407-E3A442BAEC14}"/>
          </ac:spMkLst>
        </pc:spChg>
        <pc:spChg chg="del">
          <ac:chgData name="WINDRIDGE Philip" userId="a20730c1-1805-4191-9c68-6e52c8725e9f" providerId="ADAL" clId="{028A81E5-9FB7-934B-BF4A-E2FE09CB4377}" dt="2020-09-13T11:58:01.930" v="889" actId="478"/>
          <ac:spMkLst>
            <pc:docMk/>
            <pc:sldMk cId="952427537" sldId="396"/>
            <ac:spMk id="16" creationId="{AA8DDE02-1FA8-CD48-81BF-3B9CBD842AFF}"/>
          </ac:spMkLst>
        </pc:spChg>
        <pc:spChg chg="del">
          <ac:chgData name="WINDRIDGE Philip" userId="a20730c1-1805-4191-9c68-6e52c8725e9f" providerId="ADAL" clId="{028A81E5-9FB7-934B-BF4A-E2FE09CB4377}" dt="2020-09-13T11:58:01.930" v="889" actId="478"/>
          <ac:spMkLst>
            <pc:docMk/>
            <pc:sldMk cId="952427537" sldId="396"/>
            <ac:spMk id="17" creationId="{DDCE58EE-F248-1D44-AB09-763A5B4BD693}"/>
          </ac:spMkLst>
        </pc:spChg>
        <pc:spChg chg="del">
          <ac:chgData name="WINDRIDGE Philip" userId="a20730c1-1805-4191-9c68-6e52c8725e9f" providerId="ADAL" clId="{028A81E5-9FB7-934B-BF4A-E2FE09CB4377}" dt="2020-09-13T11:58:01.930" v="889" actId="478"/>
          <ac:spMkLst>
            <pc:docMk/>
            <pc:sldMk cId="952427537" sldId="396"/>
            <ac:spMk id="18" creationId="{6E818977-CE27-0A49-9E6D-8FF480948F20}"/>
          </ac:spMkLst>
        </pc:spChg>
        <pc:spChg chg="add mod">
          <ac:chgData name="WINDRIDGE Philip" userId="a20730c1-1805-4191-9c68-6e52c8725e9f" providerId="ADAL" clId="{028A81E5-9FB7-934B-BF4A-E2FE09CB4377}" dt="2020-09-13T11:58:17.522" v="891" actId="164"/>
          <ac:spMkLst>
            <pc:docMk/>
            <pc:sldMk cId="952427537" sldId="396"/>
            <ac:spMk id="19" creationId="{CC11667F-CB66-AF4D-BEEF-8574435ECAB5}"/>
          </ac:spMkLst>
        </pc:spChg>
        <pc:spChg chg="add mod">
          <ac:chgData name="WINDRIDGE Philip" userId="a20730c1-1805-4191-9c68-6e52c8725e9f" providerId="ADAL" clId="{028A81E5-9FB7-934B-BF4A-E2FE09CB4377}" dt="2020-09-13T11:58:17.522" v="891" actId="164"/>
          <ac:spMkLst>
            <pc:docMk/>
            <pc:sldMk cId="952427537" sldId="396"/>
            <ac:spMk id="20" creationId="{A358B311-3E5B-0C4F-8828-20B743E55031}"/>
          </ac:spMkLst>
        </pc:spChg>
        <pc:spChg chg="add del mod">
          <ac:chgData name="WINDRIDGE Philip" userId="a20730c1-1805-4191-9c68-6e52c8725e9f" providerId="ADAL" clId="{028A81E5-9FB7-934B-BF4A-E2FE09CB4377}" dt="2020-09-13T11:53:06.835" v="829" actId="478"/>
          <ac:spMkLst>
            <pc:docMk/>
            <pc:sldMk cId="952427537" sldId="396"/>
            <ac:spMk id="21" creationId="{4A8A059D-63A5-F44D-87EA-4C0CDAF02B7F}"/>
          </ac:spMkLst>
        </pc:spChg>
        <pc:spChg chg="add mod">
          <ac:chgData name="WINDRIDGE Philip" userId="a20730c1-1805-4191-9c68-6e52c8725e9f" providerId="ADAL" clId="{028A81E5-9FB7-934B-BF4A-E2FE09CB4377}" dt="2020-09-13T11:58:17.522" v="891" actId="164"/>
          <ac:spMkLst>
            <pc:docMk/>
            <pc:sldMk cId="952427537" sldId="396"/>
            <ac:spMk id="22" creationId="{0D5B5820-BF75-3F49-8F35-0AB6995253CD}"/>
          </ac:spMkLst>
        </pc:spChg>
        <pc:spChg chg="add mod">
          <ac:chgData name="WINDRIDGE Philip" userId="a20730c1-1805-4191-9c68-6e52c8725e9f" providerId="ADAL" clId="{028A81E5-9FB7-934B-BF4A-E2FE09CB4377}" dt="2020-09-13T11:58:17.522" v="891" actId="164"/>
          <ac:spMkLst>
            <pc:docMk/>
            <pc:sldMk cId="952427537" sldId="396"/>
            <ac:spMk id="23" creationId="{464B8727-8D50-BF41-9578-08EC42744F78}"/>
          </ac:spMkLst>
        </pc:spChg>
        <pc:spChg chg="add del mod">
          <ac:chgData name="WINDRIDGE Philip" userId="a20730c1-1805-4191-9c68-6e52c8725e9f" providerId="ADAL" clId="{028A81E5-9FB7-934B-BF4A-E2FE09CB4377}" dt="2020-09-13T11:53:05.037" v="828" actId="478"/>
          <ac:spMkLst>
            <pc:docMk/>
            <pc:sldMk cId="952427537" sldId="396"/>
            <ac:spMk id="24" creationId="{6F15B5ED-5109-8743-8423-EF587030A516}"/>
          </ac:spMkLst>
        </pc:spChg>
        <pc:grpChg chg="add mod">
          <ac:chgData name="WINDRIDGE Philip" userId="a20730c1-1805-4191-9c68-6e52c8725e9f" providerId="ADAL" clId="{028A81E5-9FB7-934B-BF4A-E2FE09CB4377}" dt="2020-09-13T11:58:23.305" v="892" actId="12788"/>
          <ac:grpSpMkLst>
            <pc:docMk/>
            <pc:sldMk cId="952427537" sldId="396"/>
            <ac:grpSpMk id="8" creationId="{C0475976-4252-D841-88B0-4DA31A32B98F}"/>
          </ac:grpSpMkLst>
        </pc:grpChg>
        <pc:picChg chg="del">
          <ac:chgData name="WINDRIDGE Philip" userId="a20730c1-1805-4191-9c68-6e52c8725e9f" providerId="ADAL" clId="{028A81E5-9FB7-934B-BF4A-E2FE09CB4377}" dt="2020-09-13T11:57:58.232" v="888" actId="478"/>
          <ac:picMkLst>
            <pc:docMk/>
            <pc:sldMk cId="952427537" sldId="396"/>
            <ac:picMk id="4" creationId="{00000000-0000-0000-0000-000000000000}"/>
          </ac:picMkLst>
        </pc:picChg>
      </pc:sldChg>
      <pc:sldChg chg="addSp delSp modSp add mod modClrScheme chgLayout">
        <pc:chgData name="WINDRIDGE Philip" userId="a20730c1-1805-4191-9c68-6e52c8725e9f" providerId="ADAL" clId="{028A81E5-9FB7-934B-BF4A-E2FE09CB4377}" dt="2020-09-14T08:33:01.348" v="3199" actId="1076"/>
        <pc:sldMkLst>
          <pc:docMk/>
          <pc:sldMk cId="2009886097" sldId="397"/>
        </pc:sldMkLst>
        <pc:spChg chg="mod ord">
          <ac:chgData name="WINDRIDGE Philip" userId="a20730c1-1805-4191-9c68-6e52c8725e9f" providerId="ADAL" clId="{028A81E5-9FB7-934B-BF4A-E2FE09CB4377}" dt="2020-09-13T12:12:11.587" v="1042" actId="27636"/>
          <ac:spMkLst>
            <pc:docMk/>
            <pc:sldMk cId="2009886097" sldId="397"/>
            <ac:spMk id="2" creationId="{00000000-0000-0000-0000-000000000000}"/>
          </ac:spMkLst>
        </pc:spChg>
        <pc:spChg chg="mod">
          <ac:chgData name="WINDRIDGE Philip" userId="a20730c1-1805-4191-9c68-6e52c8725e9f" providerId="ADAL" clId="{028A81E5-9FB7-934B-BF4A-E2FE09CB4377}" dt="2020-09-13T11:58:48.887" v="895" actId="164"/>
          <ac:spMkLst>
            <pc:docMk/>
            <pc:sldMk cId="2009886097" sldId="397"/>
            <ac:spMk id="3" creationId="{AC91D228-32DF-BB40-9AE0-7CDE3A356452}"/>
          </ac:spMkLst>
        </pc:spChg>
        <pc:spChg chg="del">
          <ac:chgData name="WINDRIDGE Philip" userId="a20730c1-1805-4191-9c68-6e52c8725e9f" providerId="ADAL" clId="{028A81E5-9FB7-934B-BF4A-E2FE09CB4377}" dt="2020-09-13T11:54:24.816" v="831" actId="478"/>
          <ac:spMkLst>
            <pc:docMk/>
            <pc:sldMk cId="2009886097" sldId="397"/>
            <ac:spMk id="5" creationId="{5B776A20-630C-8041-AD83-6A1D52EFCD15}"/>
          </ac:spMkLst>
        </pc:spChg>
        <pc:spChg chg="add del mod">
          <ac:chgData name="WINDRIDGE Philip" userId="a20730c1-1805-4191-9c68-6e52c8725e9f" providerId="ADAL" clId="{028A81E5-9FB7-934B-BF4A-E2FE09CB4377}" dt="2020-09-13T11:58:40.397" v="894" actId="478"/>
          <ac:spMkLst>
            <pc:docMk/>
            <pc:sldMk cId="2009886097" sldId="397"/>
            <ac:spMk id="7" creationId="{853D1251-95DD-7442-A4F6-BB78E043B3FA}"/>
          </ac:spMkLst>
        </pc:spChg>
        <pc:spChg chg="add mod">
          <ac:chgData name="WINDRIDGE Philip" userId="a20730c1-1805-4191-9c68-6e52c8725e9f" providerId="ADAL" clId="{028A81E5-9FB7-934B-BF4A-E2FE09CB4377}" dt="2020-09-13T12:08:29.695" v="1008" actId="1076"/>
          <ac:spMkLst>
            <pc:docMk/>
            <pc:sldMk cId="2009886097" sldId="397"/>
            <ac:spMk id="9" creationId="{07C78B9D-6F39-3C40-8DA3-AE4B2825316F}"/>
          </ac:spMkLst>
        </pc:spChg>
        <pc:spChg chg="mod">
          <ac:chgData name="WINDRIDGE Philip" userId="a20730c1-1805-4191-9c68-6e52c8725e9f" providerId="ADAL" clId="{028A81E5-9FB7-934B-BF4A-E2FE09CB4377}" dt="2020-09-13T11:58:48.887" v="895" actId="164"/>
          <ac:spMkLst>
            <pc:docMk/>
            <pc:sldMk cId="2009886097" sldId="397"/>
            <ac:spMk id="10" creationId="{7E66DD7E-1303-7C44-A8FB-ADE601738DCF}"/>
          </ac:spMkLst>
        </pc:spChg>
        <pc:spChg chg="del">
          <ac:chgData name="WINDRIDGE Philip" userId="a20730c1-1805-4191-9c68-6e52c8725e9f" providerId="ADAL" clId="{028A81E5-9FB7-934B-BF4A-E2FE09CB4377}" dt="2020-09-13T11:54:27.487" v="832" actId="478"/>
          <ac:spMkLst>
            <pc:docMk/>
            <pc:sldMk cId="2009886097" sldId="397"/>
            <ac:spMk id="11" creationId="{DEB373CB-82E1-6D47-B7B0-B556259F1926}"/>
          </ac:spMkLst>
        </pc:spChg>
        <pc:spChg chg="mod">
          <ac:chgData name="WINDRIDGE Philip" userId="a20730c1-1805-4191-9c68-6e52c8725e9f" providerId="ADAL" clId="{028A81E5-9FB7-934B-BF4A-E2FE09CB4377}" dt="2020-09-13T11:58:48.887" v="895" actId="164"/>
          <ac:spMkLst>
            <pc:docMk/>
            <pc:sldMk cId="2009886097" sldId="397"/>
            <ac:spMk id="12" creationId="{D32E8292-CDF7-A44F-906B-1E8CDFD82D17}"/>
          </ac:spMkLst>
        </pc:spChg>
        <pc:spChg chg="mod">
          <ac:chgData name="WINDRIDGE Philip" userId="a20730c1-1805-4191-9c68-6e52c8725e9f" providerId="ADAL" clId="{028A81E5-9FB7-934B-BF4A-E2FE09CB4377}" dt="2020-09-13T11:58:48.887" v="895" actId="164"/>
          <ac:spMkLst>
            <pc:docMk/>
            <pc:sldMk cId="2009886097" sldId="397"/>
            <ac:spMk id="13" creationId="{08720919-7074-ED45-9BEA-040C16643E53}"/>
          </ac:spMkLst>
        </pc:spChg>
        <pc:spChg chg="del">
          <ac:chgData name="WINDRIDGE Philip" userId="a20730c1-1805-4191-9c68-6e52c8725e9f" providerId="ADAL" clId="{028A81E5-9FB7-934B-BF4A-E2FE09CB4377}" dt="2020-09-13T11:58:37.626" v="893" actId="478"/>
          <ac:spMkLst>
            <pc:docMk/>
            <pc:sldMk cId="2009886097" sldId="397"/>
            <ac:spMk id="14" creationId="{15256264-BA2F-0A48-BED3-0E4177580C6D}"/>
          </ac:spMkLst>
        </pc:spChg>
        <pc:spChg chg="del">
          <ac:chgData name="WINDRIDGE Philip" userId="a20730c1-1805-4191-9c68-6e52c8725e9f" providerId="ADAL" clId="{028A81E5-9FB7-934B-BF4A-E2FE09CB4377}" dt="2020-09-13T11:58:37.626" v="893" actId="478"/>
          <ac:spMkLst>
            <pc:docMk/>
            <pc:sldMk cId="2009886097" sldId="397"/>
            <ac:spMk id="15" creationId="{C7A67865-C6EB-F14C-9407-E3A442BAEC14}"/>
          </ac:spMkLst>
        </pc:spChg>
        <pc:spChg chg="del">
          <ac:chgData name="WINDRIDGE Philip" userId="a20730c1-1805-4191-9c68-6e52c8725e9f" providerId="ADAL" clId="{028A81E5-9FB7-934B-BF4A-E2FE09CB4377}" dt="2020-09-13T11:58:37.626" v="893" actId="478"/>
          <ac:spMkLst>
            <pc:docMk/>
            <pc:sldMk cId="2009886097" sldId="397"/>
            <ac:spMk id="16" creationId="{AA8DDE02-1FA8-CD48-81BF-3B9CBD842AFF}"/>
          </ac:spMkLst>
        </pc:spChg>
        <pc:spChg chg="add mod">
          <ac:chgData name="WINDRIDGE Philip" userId="a20730c1-1805-4191-9c68-6e52c8725e9f" providerId="ADAL" clId="{028A81E5-9FB7-934B-BF4A-E2FE09CB4377}" dt="2020-09-14T08:31:13.176" v="3190" actId="1035"/>
          <ac:spMkLst>
            <pc:docMk/>
            <pc:sldMk cId="2009886097" sldId="397"/>
            <ac:spMk id="16" creationId="{CBA0561A-13A7-DC4F-93B9-287C365F9D02}"/>
          </ac:spMkLst>
        </pc:spChg>
        <pc:spChg chg="add del mod">
          <ac:chgData name="WINDRIDGE Philip" userId="a20730c1-1805-4191-9c68-6e52c8725e9f" providerId="ADAL" clId="{028A81E5-9FB7-934B-BF4A-E2FE09CB4377}" dt="2020-09-14T08:32:22.013" v="3194" actId="21"/>
          <ac:spMkLst>
            <pc:docMk/>
            <pc:sldMk cId="2009886097" sldId="397"/>
            <ac:spMk id="17" creationId="{0DF40492-F67A-934F-AC8C-92EDCD11D1B6}"/>
          </ac:spMkLst>
        </pc:spChg>
        <pc:spChg chg="del">
          <ac:chgData name="WINDRIDGE Philip" userId="a20730c1-1805-4191-9c68-6e52c8725e9f" providerId="ADAL" clId="{028A81E5-9FB7-934B-BF4A-E2FE09CB4377}" dt="2020-09-13T11:58:37.626" v="893" actId="478"/>
          <ac:spMkLst>
            <pc:docMk/>
            <pc:sldMk cId="2009886097" sldId="397"/>
            <ac:spMk id="17" creationId="{DDCE58EE-F248-1D44-AB09-763A5B4BD693}"/>
          </ac:spMkLst>
        </pc:spChg>
        <pc:spChg chg="del">
          <ac:chgData name="WINDRIDGE Philip" userId="a20730c1-1805-4191-9c68-6e52c8725e9f" providerId="ADAL" clId="{028A81E5-9FB7-934B-BF4A-E2FE09CB4377}" dt="2020-09-13T11:58:37.626" v="893" actId="478"/>
          <ac:spMkLst>
            <pc:docMk/>
            <pc:sldMk cId="2009886097" sldId="397"/>
            <ac:spMk id="18" creationId="{6E818977-CE27-0A49-9E6D-8FF480948F20}"/>
          </ac:spMkLst>
        </pc:spChg>
        <pc:spChg chg="add mod">
          <ac:chgData name="WINDRIDGE Philip" userId="a20730c1-1805-4191-9c68-6e52c8725e9f" providerId="ADAL" clId="{028A81E5-9FB7-934B-BF4A-E2FE09CB4377}" dt="2020-09-14T08:33:01.348" v="3199" actId="1076"/>
          <ac:spMkLst>
            <pc:docMk/>
            <pc:sldMk cId="2009886097" sldId="397"/>
            <ac:spMk id="18" creationId="{7873BBAC-155F-084E-A57F-F06F25CDB03A}"/>
          </ac:spMkLst>
        </pc:spChg>
        <pc:spChg chg="mod">
          <ac:chgData name="WINDRIDGE Philip" userId="a20730c1-1805-4191-9c68-6e52c8725e9f" providerId="ADAL" clId="{028A81E5-9FB7-934B-BF4A-E2FE09CB4377}" dt="2020-09-13T11:58:48.887" v="895" actId="164"/>
          <ac:spMkLst>
            <pc:docMk/>
            <pc:sldMk cId="2009886097" sldId="397"/>
            <ac:spMk id="19" creationId="{CC11667F-CB66-AF4D-BEEF-8574435ECAB5}"/>
          </ac:spMkLst>
        </pc:spChg>
        <pc:spChg chg="mod">
          <ac:chgData name="WINDRIDGE Philip" userId="a20730c1-1805-4191-9c68-6e52c8725e9f" providerId="ADAL" clId="{028A81E5-9FB7-934B-BF4A-E2FE09CB4377}" dt="2020-09-13T11:58:48.887" v="895" actId="164"/>
          <ac:spMkLst>
            <pc:docMk/>
            <pc:sldMk cId="2009886097" sldId="397"/>
            <ac:spMk id="20" creationId="{A358B311-3E5B-0C4F-8828-20B743E55031}"/>
          </ac:spMkLst>
        </pc:spChg>
        <pc:spChg chg="mod">
          <ac:chgData name="WINDRIDGE Philip" userId="a20730c1-1805-4191-9c68-6e52c8725e9f" providerId="ADAL" clId="{028A81E5-9FB7-934B-BF4A-E2FE09CB4377}" dt="2020-09-13T11:58:48.887" v="895" actId="164"/>
          <ac:spMkLst>
            <pc:docMk/>
            <pc:sldMk cId="2009886097" sldId="397"/>
            <ac:spMk id="22" creationId="{0D5B5820-BF75-3F49-8F35-0AB6995253CD}"/>
          </ac:spMkLst>
        </pc:spChg>
        <pc:spChg chg="mod">
          <ac:chgData name="WINDRIDGE Philip" userId="a20730c1-1805-4191-9c68-6e52c8725e9f" providerId="ADAL" clId="{028A81E5-9FB7-934B-BF4A-E2FE09CB4377}" dt="2020-09-13T11:58:48.887" v="895" actId="164"/>
          <ac:spMkLst>
            <pc:docMk/>
            <pc:sldMk cId="2009886097" sldId="397"/>
            <ac:spMk id="23" creationId="{464B8727-8D50-BF41-9578-08EC42744F78}"/>
          </ac:spMkLst>
        </pc:spChg>
        <pc:spChg chg="add mod">
          <ac:chgData name="WINDRIDGE Philip" userId="a20730c1-1805-4191-9c68-6e52c8725e9f" providerId="ADAL" clId="{028A81E5-9FB7-934B-BF4A-E2FE09CB4377}" dt="2020-09-13T12:06:20.918" v="990" actId="122"/>
          <ac:spMkLst>
            <pc:docMk/>
            <pc:sldMk cId="2009886097" sldId="397"/>
            <ac:spMk id="24" creationId="{B2CD6ED4-D887-D345-A35A-AB900C7261E2}"/>
          </ac:spMkLst>
        </pc:spChg>
        <pc:spChg chg="add mod">
          <ac:chgData name="WINDRIDGE Philip" userId="a20730c1-1805-4191-9c68-6e52c8725e9f" providerId="ADAL" clId="{028A81E5-9FB7-934B-BF4A-E2FE09CB4377}" dt="2020-09-13T12:06:37.966" v="994" actId="20577"/>
          <ac:spMkLst>
            <pc:docMk/>
            <pc:sldMk cId="2009886097" sldId="397"/>
            <ac:spMk id="25" creationId="{C43E1C98-D819-D745-A467-466966934FE2}"/>
          </ac:spMkLst>
        </pc:spChg>
        <pc:spChg chg="add mod">
          <ac:chgData name="WINDRIDGE Philip" userId="a20730c1-1805-4191-9c68-6e52c8725e9f" providerId="ADAL" clId="{028A81E5-9FB7-934B-BF4A-E2FE09CB4377}" dt="2020-09-13T12:09:09.116" v="1017" actId="1076"/>
          <ac:spMkLst>
            <pc:docMk/>
            <pc:sldMk cId="2009886097" sldId="397"/>
            <ac:spMk id="26" creationId="{CB26FEE6-521E-354D-9590-834EBAEA2231}"/>
          </ac:spMkLst>
        </pc:spChg>
        <pc:grpChg chg="add mod">
          <ac:chgData name="WINDRIDGE Philip" userId="a20730c1-1805-4191-9c68-6e52c8725e9f" providerId="ADAL" clId="{028A81E5-9FB7-934B-BF4A-E2FE09CB4377}" dt="2020-09-13T11:58:53.613" v="896" actId="12788"/>
          <ac:grpSpMkLst>
            <pc:docMk/>
            <pc:sldMk cId="2009886097" sldId="397"/>
            <ac:grpSpMk id="8" creationId="{5F72CE99-00F0-E44B-ACF0-9D565CFAD3AB}"/>
          </ac:grpSpMkLst>
        </pc:grpChg>
        <pc:picChg chg="del">
          <ac:chgData name="WINDRIDGE Philip" userId="a20730c1-1805-4191-9c68-6e52c8725e9f" providerId="ADAL" clId="{028A81E5-9FB7-934B-BF4A-E2FE09CB4377}" dt="2020-09-13T11:58:37.626" v="893" actId="478"/>
          <ac:picMkLst>
            <pc:docMk/>
            <pc:sldMk cId="2009886097" sldId="397"/>
            <ac:picMk id="4" creationId="{00000000-0000-0000-0000-000000000000}"/>
          </ac:picMkLst>
        </pc:picChg>
      </pc:sldChg>
      <pc:sldChg chg="addSp delSp modSp add mod">
        <pc:chgData name="WINDRIDGE Philip" userId="a20730c1-1805-4191-9c68-6e52c8725e9f" providerId="ADAL" clId="{028A81E5-9FB7-934B-BF4A-E2FE09CB4377}" dt="2020-09-14T08:22:43.760" v="2749" actId="20577"/>
        <pc:sldMkLst>
          <pc:docMk/>
          <pc:sldMk cId="2746511942" sldId="398"/>
        </pc:sldMkLst>
        <pc:spChg chg="mod">
          <ac:chgData name="WINDRIDGE Philip" userId="a20730c1-1805-4191-9c68-6e52c8725e9f" providerId="ADAL" clId="{028A81E5-9FB7-934B-BF4A-E2FE09CB4377}" dt="2020-09-13T12:02:18.420" v="921"/>
          <ac:spMkLst>
            <pc:docMk/>
            <pc:sldMk cId="2746511942" sldId="398"/>
            <ac:spMk id="2" creationId="{671340FD-05FF-2C48-A29E-84086D99637F}"/>
          </ac:spMkLst>
        </pc:spChg>
        <pc:spChg chg="mod">
          <ac:chgData name="WINDRIDGE Philip" userId="a20730c1-1805-4191-9c68-6e52c8725e9f" providerId="ADAL" clId="{028A81E5-9FB7-934B-BF4A-E2FE09CB4377}" dt="2020-09-13T12:04:03.222" v="965" actId="27636"/>
          <ac:spMkLst>
            <pc:docMk/>
            <pc:sldMk cId="2746511942" sldId="398"/>
            <ac:spMk id="3" creationId="{BF0CB441-4E42-384D-B273-115A85F7A89B}"/>
          </ac:spMkLst>
        </pc:spChg>
        <pc:spChg chg="add del mod">
          <ac:chgData name="WINDRIDGE Philip" userId="a20730c1-1805-4191-9c68-6e52c8725e9f" providerId="ADAL" clId="{028A81E5-9FB7-934B-BF4A-E2FE09CB4377}" dt="2020-09-13T12:03:16.034" v="933"/>
          <ac:spMkLst>
            <pc:docMk/>
            <pc:sldMk cId="2746511942" sldId="398"/>
            <ac:spMk id="4" creationId="{0C5903AE-7A1E-D240-9B1B-7F7355FF5B51}"/>
          </ac:spMkLst>
        </pc:spChg>
        <pc:spChg chg="add mod">
          <ac:chgData name="WINDRIDGE Philip" userId="a20730c1-1805-4191-9c68-6e52c8725e9f" providerId="ADAL" clId="{028A81E5-9FB7-934B-BF4A-E2FE09CB4377}" dt="2020-09-14T08:21:10.719" v="2675"/>
          <ac:spMkLst>
            <pc:docMk/>
            <pc:sldMk cId="2746511942" sldId="398"/>
            <ac:spMk id="7" creationId="{FB8AA3B9-F094-FC4E-ACD3-4F7DF8DB24F2}"/>
          </ac:spMkLst>
        </pc:spChg>
        <pc:spChg chg="add mod">
          <ac:chgData name="WINDRIDGE Philip" userId="a20730c1-1805-4191-9c68-6e52c8725e9f" providerId="ADAL" clId="{028A81E5-9FB7-934B-BF4A-E2FE09CB4377}" dt="2020-09-14T08:22:43.760" v="2749" actId="20577"/>
          <ac:spMkLst>
            <pc:docMk/>
            <pc:sldMk cId="2746511942" sldId="398"/>
            <ac:spMk id="12" creationId="{E56A7F4D-A1D8-0843-9226-B9E26267F920}"/>
          </ac:spMkLst>
        </pc:spChg>
        <pc:picChg chg="add mod modCrop">
          <ac:chgData name="WINDRIDGE Philip" userId="a20730c1-1805-4191-9c68-6e52c8725e9f" providerId="ADAL" clId="{028A81E5-9FB7-934B-BF4A-E2FE09CB4377}" dt="2020-09-13T12:04:23.826" v="966" actId="732"/>
          <ac:picMkLst>
            <pc:docMk/>
            <pc:sldMk cId="2746511942" sldId="398"/>
            <ac:picMk id="5" creationId="{0044070F-1BE0-0241-89D7-62EA63EB3C9F}"/>
          </ac:picMkLst>
        </pc:picChg>
        <pc:picChg chg="add mod">
          <ac:chgData name="WINDRIDGE Philip" userId="a20730c1-1805-4191-9c68-6e52c8725e9f" providerId="ADAL" clId="{028A81E5-9FB7-934B-BF4A-E2FE09CB4377}" dt="2020-09-13T12:03:54.554" v="963" actId="14100"/>
          <ac:picMkLst>
            <pc:docMk/>
            <pc:sldMk cId="2746511942" sldId="398"/>
            <ac:picMk id="6" creationId="{54C3960C-06FF-3F43-B840-BBEBF9039672}"/>
          </ac:picMkLst>
        </pc:picChg>
        <pc:cxnChg chg="add mod">
          <ac:chgData name="WINDRIDGE Philip" userId="a20730c1-1805-4191-9c68-6e52c8725e9f" providerId="ADAL" clId="{028A81E5-9FB7-934B-BF4A-E2FE09CB4377}" dt="2020-09-14T08:19:54.280" v="2641" actId="14100"/>
          <ac:cxnSpMkLst>
            <pc:docMk/>
            <pc:sldMk cId="2746511942" sldId="398"/>
            <ac:cxnSpMk id="8" creationId="{08F115D2-391F-2C48-92BF-70EB69954B94}"/>
          </ac:cxnSpMkLst>
        </pc:cxnChg>
        <pc:cxnChg chg="add mod">
          <ac:chgData name="WINDRIDGE Philip" userId="a20730c1-1805-4191-9c68-6e52c8725e9f" providerId="ADAL" clId="{028A81E5-9FB7-934B-BF4A-E2FE09CB4377}" dt="2020-09-14T08:20:19.649" v="2645" actId="14100"/>
          <ac:cxnSpMkLst>
            <pc:docMk/>
            <pc:sldMk cId="2746511942" sldId="398"/>
            <ac:cxnSpMk id="9" creationId="{AEFA8EC5-9A86-164A-A64D-F55AD18F171A}"/>
          </ac:cxnSpMkLst>
        </pc:cxnChg>
      </pc:sldChg>
      <pc:sldChg chg="addSp delSp modSp add del mod">
        <pc:chgData name="WINDRIDGE Philip" userId="a20730c1-1805-4191-9c68-6e52c8725e9f" providerId="ADAL" clId="{028A81E5-9FB7-934B-BF4A-E2FE09CB4377}" dt="2020-09-13T12:01:53.704" v="918" actId="2696"/>
        <pc:sldMkLst>
          <pc:docMk/>
          <pc:sldMk cId="3419853423" sldId="398"/>
        </pc:sldMkLst>
        <pc:spChg chg="add del mod">
          <ac:chgData name="WINDRIDGE Philip" userId="a20730c1-1805-4191-9c68-6e52c8725e9f" providerId="ADAL" clId="{028A81E5-9FB7-934B-BF4A-E2FE09CB4377}" dt="2020-09-13T12:01:45.654" v="917"/>
          <ac:spMkLst>
            <pc:docMk/>
            <pc:sldMk cId="3419853423" sldId="398"/>
            <ac:spMk id="5" creationId="{8B7010E6-1C24-8249-8767-A5C6605836AB}"/>
          </ac:spMkLst>
        </pc:spChg>
      </pc:sldChg>
      <pc:sldChg chg="addSp delSp modSp add mod modClrScheme chgLayout">
        <pc:chgData name="WINDRIDGE Philip" userId="a20730c1-1805-4191-9c68-6e52c8725e9f" providerId="ADAL" clId="{028A81E5-9FB7-934B-BF4A-E2FE09CB4377}" dt="2020-09-14T08:36:01.662" v="3414" actId="14100"/>
        <pc:sldMkLst>
          <pc:docMk/>
          <pc:sldMk cId="1242476121" sldId="520"/>
        </pc:sldMkLst>
        <pc:spChg chg="mod ord">
          <ac:chgData name="WINDRIDGE Philip" userId="a20730c1-1805-4191-9c68-6e52c8725e9f" providerId="ADAL" clId="{028A81E5-9FB7-934B-BF4A-E2FE09CB4377}" dt="2020-09-14T06:58:03.801" v="1252" actId="20577"/>
          <ac:spMkLst>
            <pc:docMk/>
            <pc:sldMk cId="1242476121" sldId="520"/>
            <ac:spMk id="2" creationId="{00000000-0000-0000-0000-000000000000}"/>
          </ac:spMkLst>
        </pc:spChg>
        <pc:spChg chg="add mod">
          <ac:chgData name="WINDRIDGE Philip" userId="a20730c1-1805-4191-9c68-6e52c8725e9f" providerId="ADAL" clId="{028A81E5-9FB7-934B-BF4A-E2FE09CB4377}" dt="2020-09-14T06:59:13.848" v="1424" actId="1036"/>
          <ac:spMkLst>
            <pc:docMk/>
            <pc:sldMk cId="1242476121" sldId="520"/>
            <ac:spMk id="5" creationId="{04FF9831-F538-2E4F-81A3-D72A9513300F}"/>
          </ac:spMkLst>
        </pc:spChg>
        <pc:spChg chg="add mod">
          <ac:chgData name="WINDRIDGE Philip" userId="a20730c1-1805-4191-9c68-6e52c8725e9f" providerId="ADAL" clId="{028A81E5-9FB7-934B-BF4A-E2FE09CB4377}" dt="2020-09-14T06:59:13.848" v="1424" actId="1036"/>
          <ac:spMkLst>
            <pc:docMk/>
            <pc:sldMk cId="1242476121" sldId="520"/>
            <ac:spMk id="6" creationId="{BB84B6EB-21B5-4B4A-B832-B8DE654B9252}"/>
          </ac:spMkLst>
        </pc:spChg>
        <pc:spChg chg="add mod">
          <ac:chgData name="WINDRIDGE Philip" userId="a20730c1-1805-4191-9c68-6e52c8725e9f" providerId="ADAL" clId="{028A81E5-9FB7-934B-BF4A-E2FE09CB4377}" dt="2020-09-14T06:59:13.848" v="1424" actId="1036"/>
          <ac:spMkLst>
            <pc:docMk/>
            <pc:sldMk cId="1242476121" sldId="520"/>
            <ac:spMk id="7" creationId="{6B35DD65-EA9A-7848-9240-3D67FEDB9715}"/>
          </ac:spMkLst>
        </pc:spChg>
        <pc:spChg chg="add mod">
          <ac:chgData name="WINDRIDGE Philip" userId="a20730c1-1805-4191-9c68-6e52c8725e9f" providerId="ADAL" clId="{028A81E5-9FB7-934B-BF4A-E2FE09CB4377}" dt="2020-09-14T06:59:13.848" v="1424" actId="1036"/>
          <ac:spMkLst>
            <pc:docMk/>
            <pc:sldMk cId="1242476121" sldId="520"/>
            <ac:spMk id="8" creationId="{B19DF58B-519A-584C-992F-015430A335C4}"/>
          </ac:spMkLst>
        </pc:spChg>
        <pc:spChg chg="add mod">
          <ac:chgData name="WINDRIDGE Philip" userId="a20730c1-1805-4191-9c68-6e52c8725e9f" providerId="ADAL" clId="{028A81E5-9FB7-934B-BF4A-E2FE09CB4377}" dt="2020-09-14T06:59:13.848" v="1424" actId="1036"/>
          <ac:spMkLst>
            <pc:docMk/>
            <pc:sldMk cId="1242476121" sldId="520"/>
            <ac:spMk id="9" creationId="{C589AE1E-2572-5948-8ED3-14BFC8400DA0}"/>
          </ac:spMkLst>
        </pc:spChg>
        <pc:spChg chg="add mod">
          <ac:chgData name="WINDRIDGE Philip" userId="a20730c1-1805-4191-9c68-6e52c8725e9f" providerId="ADAL" clId="{028A81E5-9FB7-934B-BF4A-E2FE09CB4377}" dt="2020-09-14T08:34:09.731" v="3256" actId="14100"/>
          <ac:spMkLst>
            <pc:docMk/>
            <pc:sldMk cId="1242476121" sldId="520"/>
            <ac:spMk id="10" creationId="{C8594DB0-5729-6544-94FC-C3E7981CF493}"/>
          </ac:spMkLst>
        </pc:spChg>
        <pc:spChg chg="add mod">
          <ac:chgData name="WINDRIDGE Philip" userId="a20730c1-1805-4191-9c68-6e52c8725e9f" providerId="ADAL" clId="{028A81E5-9FB7-934B-BF4A-E2FE09CB4377}" dt="2020-09-14T08:35:37.927" v="3411" actId="14100"/>
          <ac:spMkLst>
            <pc:docMk/>
            <pc:sldMk cId="1242476121" sldId="520"/>
            <ac:spMk id="11" creationId="{BE70478C-D3C5-674C-81CD-8C1DEE92DD30}"/>
          </ac:spMkLst>
        </pc:spChg>
        <pc:picChg chg="add mod">
          <ac:chgData name="WINDRIDGE Philip" userId="a20730c1-1805-4191-9c68-6e52c8725e9f" providerId="ADAL" clId="{028A81E5-9FB7-934B-BF4A-E2FE09CB4377}" dt="2020-09-14T06:55:08.634" v="1130" actId="1038"/>
          <ac:picMkLst>
            <pc:docMk/>
            <pc:sldMk cId="1242476121" sldId="520"/>
            <ac:picMk id="4" creationId="{E15B05C0-B46D-0240-B917-8E1EDDCBA011}"/>
          </ac:picMkLst>
        </pc:picChg>
        <pc:picChg chg="del mod ord">
          <ac:chgData name="WINDRIDGE Philip" userId="a20730c1-1805-4191-9c68-6e52c8725e9f" providerId="ADAL" clId="{028A81E5-9FB7-934B-BF4A-E2FE09CB4377}" dt="2020-09-13T12:16:30.154" v="1091" actId="21"/>
          <ac:picMkLst>
            <pc:docMk/>
            <pc:sldMk cId="1242476121" sldId="520"/>
            <ac:picMk id="5" creationId="{8DC830BB-3761-4D4A-B8F1-B71D95EB404B}"/>
          </ac:picMkLst>
        </pc:picChg>
        <pc:cxnChg chg="add mod">
          <ac:chgData name="WINDRIDGE Philip" userId="a20730c1-1805-4191-9c68-6e52c8725e9f" providerId="ADAL" clId="{028A81E5-9FB7-934B-BF4A-E2FE09CB4377}" dt="2020-09-14T08:36:01.662" v="3414" actId="14100"/>
          <ac:cxnSpMkLst>
            <pc:docMk/>
            <pc:sldMk cId="1242476121" sldId="520"/>
            <ac:cxnSpMk id="12" creationId="{F09AE133-90FC-5348-9D4C-CD0067864673}"/>
          </ac:cxnSpMkLst>
        </pc:cxnChg>
      </pc:sldChg>
      <pc:sldChg chg="addSp delSp modSp add mod">
        <pc:chgData name="WINDRIDGE Philip" userId="a20730c1-1805-4191-9c68-6e52c8725e9f" providerId="ADAL" clId="{028A81E5-9FB7-934B-BF4A-E2FE09CB4377}" dt="2020-09-14T08:42:51.153" v="3675" actId="6549"/>
        <pc:sldMkLst>
          <pc:docMk/>
          <pc:sldMk cId="1701876145" sldId="521"/>
        </pc:sldMkLst>
        <pc:spChg chg="mod">
          <ac:chgData name="WINDRIDGE Philip" userId="a20730c1-1805-4191-9c68-6e52c8725e9f" providerId="ADAL" clId="{028A81E5-9FB7-934B-BF4A-E2FE09CB4377}" dt="2020-09-14T07:33:37.031" v="1995" actId="20577"/>
          <ac:spMkLst>
            <pc:docMk/>
            <pc:sldMk cId="1701876145" sldId="521"/>
            <ac:spMk id="2" creationId="{00000000-0000-0000-0000-000000000000}"/>
          </ac:spMkLst>
        </pc:spChg>
        <pc:spChg chg="add mod">
          <ac:chgData name="WINDRIDGE Philip" userId="a20730c1-1805-4191-9c68-6e52c8725e9f" providerId="ADAL" clId="{028A81E5-9FB7-934B-BF4A-E2FE09CB4377}" dt="2020-09-14T07:33:06.247" v="1986" actId="1036"/>
          <ac:spMkLst>
            <pc:docMk/>
            <pc:sldMk cId="1701876145" sldId="521"/>
            <ac:spMk id="3" creationId="{B9D323FC-2473-2C4B-9272-5C6DDB44B5A1}"/>
          </ac:spMkLst>
        </pc:spChg>
        <pc:spChg chg="del mod">
          <ac:chgData name="WINDRIDGE Philip" userId="a20730c1-1805-4191-9c68-6e52c8725e9f" providerId="ADAL" clId="{028A81E5-9FB7-934B-BF4A-E2FE09CB4377}" dt="2020-09-14T07:32:22.789" v="1951" actId="478"/>
          <ac:spMkLst>
            <pc:docMk/>
            <pc:sldMk cId="1701876145" sldId="521"/>
            <ac:spMk id="5" creationId="{04FF9831-F538-2E4F-81A3-D72A9513300F}"/>
          </ac:spMkLst>
        </pc:spChg>
        <pc:spChg chg="mod">
          <ac:chgData name="WINDRIDGE Philip" userId="a20730c1-1805-4191-9c68-6e52c8725e9f" providerId="ADAL" clId="{028A81E5-9FB7-934B-BF4A-E2FE09CB4377}" dt="2020-09-14T07:33:06.247" v="1986" actId="1036"/>
          <ac:spMkLst>
            <pc:docMk/>
            <pc:sldMk cId="1701876145" sldId="521"/>
            <ac:spMk id="6" creationId="{BB84B6EB-21B5-4B4A-B832-B8DE654B9252}"/>
          </ac:spMkLst>
        </pc:spChg>
        <pc:spChg chg="del mod">
          <ac:chgData name="WINDRIDGE Philip" userId="a20730c1-1805-4191-9c68-6e52c8725e9f" providerId="ADAL" clId="{028A81E5-9FB7-934B-BF4A-E2FE09CB4377}" dt="2020-09-14T07:19:06.109" v="1699" actId="478"/>
          <ac:spMkLst>
            <pc:docMk/>
            <pc:sldMk cId="1701876145" sldId="521"/>
            <ac:spMk id="7" creationId="{6B35DD65-EA9A-7848-9240-3D67FEDB9715}"/>
          </ac:spMkLst>
        </pc:spChg>
        <pc:spChg chg="del mod">
          <ac:chgData name="WINDRIDGE Philip" userId="a20730c1-1805-4191-9c68-6e52c8725e9f" providerId="ADAL" clId="{028A81E5-9FB7-934B-BF4A-E2FE09CB4377}" dt="2020-09-14T07:21:59.162" v="1799" actId="478"/>
          <ac:spMkLst>
            <pc:docMk/>
            <pc:sldMk cId="1701876145" sldId="521"/>
            <ac:spMk id="8" creationId="{B19DF58B-519A-584C-992F-015430A335C4}"/>
          </ac:spMkLst>
        </pc:spChg>
        <pc:spChg chg="mod">
          <ac:chgData name="WINDRIDGE Philip" userId="a20730c1-1805-4191-9c68-6e52c8725e9f" providerId="ADAL" clId="{028A81E5-9FB7-934B-BF4A-E2FE09CB4377}" dt="2020-09-14T07:33:06.247" v="1986" actId="1036"/>
          <ac:spMkLst>
            <pc:docMk/>
            <pc:sldMk cId="1701876145" sldId="521"/>
            <ac:spMk id="9" creationId="{C589AE1E-2572-5948-8ED3-14BFC8400DA0}"/>
          </ac:spMkLst>
        </pc:spChg>
        <pc:spChg chg="add mod">
          <ac:chgData name="WINDRIDGE Philip" userId="a20730c1-1805-4191-9c68-6e52c8725e9f" providerId="ADAL" clId="{028A81E5-9FB7-934B-BF4A-E2FE09CB4377}" dt="2020-09-14T07:35:51.380" v="2042" actId="122"/>
          <ac:spMkLst>
            <pc:docMk/>
            <pc:sldMk cId="1701876145" sldId="521"/>
            <ac:spMk id="10" creationId="{1648B38D-582D-DB4D-BFA1-17CDD2E43897}"/>
          </ac:spMkLst>
        </pc:spChg>
        <pc:spChg chg="add mod">
          <ac:chgData name="WINDRIDGE Philip" userId="a20730c1-1805-4191-9c68-6e52c8725e9f" providerId="ADAL" clId="{028A81E5-9FB7-934B-BF4A-E2FE09CB4377}" dt="2020-09-14T07:35:51.380" v="2042" actId="122"/>
          <ac:spMkLst>
            <pc:docMk/>
            <pc:sldMk cId="1701876145" sldId="521"/>
            <ac:spMk id="11" creationId="{269DF5F4-0B38-7740-9005-AAFA9D40A318}"/>
          </ac:spMkLst>
        </pc:spChg>
        <pc:spChg chg="add mod">
          <ac:chgData name="WINDRIDGE Philip" userId="a20730c1-1805-4191-9c68-6e52c8725e9f" providerId="ADAL" clId="{028A81E5-9FB7-934B-BF4A-E2FE09CB4377}" dt="2020-09-14T07:35:51.380" v="2042" actId="122"/>
          <ac:spMkLst>
            <pc:docMk/>
            <pc:sldMk cId="1701876145" sldId="521"/>
            <ac:spMk id="12" creationId="{1EBDB80D-B3D1-C14C-8CAB-E266BC986476}"/>
          </ac:spMkLst>
        </pc:spChg>
        <pc:spChg chg="add mod">
          <ac:chgData name="WINDRIDGE Philip" userId="a20730c1-1805-4191-9c68-6e52c8725e9f" providerId="ADAL" clId="{028A81E5-9FB7-934B-BF4A-E2FE09CB4377}" dt="2020-09-14T07:33:06.247" v="1986" actId="1036"/>
          <ac:spMkLst>
            <pc:docMk/>
            <pc:sldMk cId="1701876145" sldId="521"/>
            <ac:spMk id="20" creationId="{82CFE468-A2E7-234C-B526-B3C732C26640}"/>
          </ac:spMkLst>
        </pc:spChg>
        <pc:spChg chg="add mod">
          <ac:chgData name="WINDRIDGE Philip" userId="a20730c1-1805-4191-9c68-6e52c8725e9f" providerId="ADAL" clId="{028A81E5-9FB7-934B-BF4A-E2FE09CB4377}" dt="2020-09-14T07:33:06.247" v="1986" actId="1036"/>
          <ac:spMkLst>
            <pc:docMk/>
            <pc:sldMk cId="1701876145" sldId="521"/>
            <ac:spMk id="21" creationId="{9C8806CE-9903-6542-9EF7-250034F5E8C7}"/>
          </ac:spMkLst>
        </pc:spChg>
        <pc:spChg chg="add mod">
          <ac:chgData name="WINDRIDGE Philip" userId="a20730c1-1805-4191-9c68-6e52c8725e9f" providerId="ADAL" clId="{028A81E5-9FB7-934B-BF4A-E2FE09CB4377}" dt="2020-09-14T07:36:18.098" v="2047" actId="122"/>
          <ac:spMkLst>
            <pc:docMk/>
            <pc:sldMk cId="1701876145" sldId="521"/>
            <ac:spMk id="22" creationId="{D37BA3C7-BDAB-7A46-8086-DB06BA4AA3C5}"/>
          </ac:spMkLst>
        </pc:spChg>
        <pc:spChg chg="add mod">
          <ac:chgData name="WINDRIDGE Philip" userId="a20730c1-1805-4191-9c68-6e52c8725e9f" providerId="ADAL" clId="{028A81E5-9FB7-934B-BF4A-E2FE09CB4377}" dt="2020-09-14T07:36:18.098" v="2047" actId="122"/>
          <ac:spMkLst>
            <pc:docMk/>
            <pc:sldMk cId="1701876145" sldId="521"/>
            <ac:spMk id="23" creationId="{33C72AC3-B836-864D-8591-36833BD39C7A}"/>
          </ac:spMkLst>
        </pc:spChg>
        <pc:spChg chg="add mod">
          <ac:chgData name="WINDRIDGE Philip" userId="a20730c1-1805-4191-9c68-6e52c8725e9f" providerId="ADAL" clId="{028A81E5-9FB7-934B-BF4A-E2FE09CB4377}" dt="2020-09-14T07:36:18.098" v="2047" actId="122"/>
          <ac:spMkLst>
            <pc:docMk/>
            <pc:sldMk cId="1701876145" sldId="521"/>
            <ac:spMk id="24" creationId="{F3DF83E9-457D-5647-BB33-F4D92BB46B64}"/>
          </ac:spMkLst>
        </pc:spChg>
        <pc:spChg chg="add mod">
          <ac:chgData name="WINDRIDGE Philip" userId="a20730c1-1805-4191-9c68-6e52c8725e9f" providerId="ADAL" clId="{028A81E5-9FB7-934B-BF4A-E2FE09CB4377}" dt="2020-09-14T07:33:06.247" v="1986" actId="1036"/>
          <ac:spMkLst>
            <pc:docMk/>
            <pc:sldMk cId="1701876145" sldId="521"/>
            <ac:spMk id="28" creationId="{9923FB89-38CB-744E-82D1-0CF6B886E16A}"/>
          </ac:spMkLst>
        </pc:spChg>
        <pc:spChg chg="add mod">
          <ac:chgData name="WINDRIDGE Philip" userId="a20730c1-1805-4191-9c68-6e52c8725e9f" providerId="ADAL" clId="{028A81E5-9FB7-934B-BF4A-E2FE09CB4377}" dt="2020-09-14T07:33:06.247" v="1986" actId="1036"/>
          <ac:spMkLst>
            <pc:docMk/>
            <pc:sldMk cId="1701876145" sldId="521"/>
            <ac:spMk id="29" creationId="{9866F805-EDB2-1042-BE7F-85011397E3B6}"/>
          </ac:spMkLst>
        </pc:spChg>
        <pc:spChg chg="add mod">
          <ac:chgData name="WINDRIDGE Philip" userId="a20730c1-1805-4191-9c68-6e52c8725e9f" providerId="ADAL" clId="{028A81E5-9FB7-934B-BF4A-E2FE09CB4377}" dt="2020-09-14T07:36:27.169" v="2049" actId="14100"/>
          <ac:spMkLst>
            <pc:docMk/>
            <pc:sldMk cId="1701876145" sldId="521"/>
            <ac:spMk id="30" creationId="{3CD96FA6-039E-8741-A6FF-F91CA39C8410}"/>
          </ac:spMkLst>
        </pc:spChg>
        <pc:spChg chg="add del mod">
          <ac:chgData name="WINDRIDGE Philip" userId="a20730c1-1805-4191-9c68-6e52c8725e9f" providerId="ADAL" clId="{028A81E5-9FB7-934B-BF4A-E2FE09CB4377}" dt="2020-09-14T07:19:58.447" v="1743" actId="478"/>
          <ac:spMkLst>
            <pc:docMk/>
            <pc:sldMk cId="1701876145" sldId="521"/>
            <ac:spMk id="31" creationId="{61F07718-C239-BD41-90B5-17F8C165E4AF}"/>
          </ac:spMkLst>
        </pc:spChg>
        <pc:spChg chg="add mod">
          <ac:chgData name="WINDRIDGE Philip" userId="a20730c1-1805-4191-9c68-6e52c8725e9f" providerId="ADAL" clId="{028A81E5-9FB7-934B-BF4A-E2FE09CB4377}" dt="2020-09-14T07:36:23.277" v="2048" actId="14100"/>
          <ac:spMkLst>
            <pc:docMk/>
            <pc:sldMk cId="1701876145" sldId="521"/>
            <ac:spMk id="32" creationId="{9681EA40-BD1F-F248-8515-9D025761F83E}"/>
          </ac:spMkLst>
        </pc:spChg>
        <pc:spChg chg="add mod">
          <ac:chgData name="WINDRIDGE Philip" userId="a20730c1-1805-4191-9c68-6e52c8725e9f" providerId="ADAL" clId="{028A81E5-9FB7-934B-BF4A-E2FE09CB4377}" dt="2020-09-14T07:33:06.247" v="1986" actId="1036"/>
          <ac:spMkLst>
            <pc:docMk/>
            <pc:sldMk cId="1701876145" sldId="521"/>
            <ac:spMk id="41" creationId="{8343C4D7-545A-994C-BEE4-C259C6DA4747}"/>
          </ac:spMkLst>
        </pc:spChg>
        <pc:spChg chg="add mod">
          <ac:chgData name="WINDRIDGE Philip" userId="a20730c1-1805-4191-9c68-6e52c8725e9f" providerId="ADAL" clId="{028A81E5-9FB7-934B-BF4A-E2FE09CB4377}" dt="2020-09-14T07:33:06.247" v="1986" actId="1036"/>
          <ac:spMkLst>
            <pc:docMk/>
            <pc:sldMk cId="1701876145" sldId="521"/>
            <ac:spMk id="42" creationId="{D09B6172-DC94-D344-9C35-BB5144721502}"/>
          </ac:spMkLst>
        </pc:spChg>
        <pc:spChg chg="add mod">
          <ac:chgData name="WINDRIDGE Philip" userId="a20730c1-1805-4191-9c68-6e52c8725e9f" providerId="ADAL" clId="{028A81E5-9FB7-934B-BF4A-E2FE09CB4377}" dt="2020-09-14T07:36:38.993" v="2051" actId="14100"/>
          <ac:spMkLst>
            <pc:docMk/>
            <pc:sldMk cId="1701876145" sldId="521"/>
            <ac:spMk id="43" creationId="{8C1A4C22-8F63-8343-BE19-912E93206DEA}"/>
          </ac:spMkLst>
        </pc:spChg>
        <pc:spChg chg="add mod">
          <ac:chgData name="WINDRIDGE Philip" userId="a20730c1-1805-4191-9c68-6e52c8725e9f" providerId="ADAL" clId="{028A81E5-9FB7-934B-BF4A-E2FE09CB4377}" dt="2020-09-14T07:36:35.049" v="2050" actId="14100"/>
          <ac:spMkLst>
            <pc:docMk/>
            <pc:sldMk cId="1701876145" sldId="521"/>
            <ac:spMk id="44" creationId="{06D6E8D1-E469-784E-814C-0FA20019EDF2}"/>
          </ac:spMkLst>
        </pc:spChg>
        <pc:spChg chg="add mod">
          <ac:chgData name="WINDRIDGE Philip" userId="a20730c1-1805-4191-9c68-6e52c8725e9f" providerId="ADAL" clId="{028A81E5-9FB7-934B-BF4A-E2FE09CB4377}" dt="2020-09-14T08:38:11.995" v="3470" actId="1076"/>
          <ac:spMkLst>
            <pc:docMk/>
            <pc:sldMk cId="1701876145" sldId="521"/>
            <ac:spMk id="56" creationId="{D10BDDD8-FA93-554B-9C2F-F8A89548A5DB}"/>
          </ac:spMkLst>
        </pc:spChg>
        <pc:spChg chg="add mod">
          <ac:chgData name="WINDRIDGE Philip" userId="a20730c1-1805-4191-9c68-6e52c8725e9f" providerId="ADAL" clId="{028A81E5-9FB7-934B-BF4A-E2FE09CB4377}" dt="2020-09-14T08:40:13.115" v="3541" actId="13926"/>
          <ac:spMkLst>
            <pc:docMk/>
            <pc:sldMk cId="1701876145" sldId="521"/>
            <ac:spMk id="57" creationId="{5055C382-E8B0-2747-99C8-F5D9266041AA}"/>
          </ac:spMkLst>
        </pc:spChg>
        <pc:spChg chg="add mod">
          <ac:chgData name="WINDRIDGE Philip" userId="a20730c1-1805-4191-9c68-6e52c8725e9f" providerId="ADAL" clId="{028A81E5-9FB7-934B-BF4A-E2FE09CB4377}" dt="2020-09-14T08:41:11.613" v="3546" actId="692"/>
          <ac:spMkLst>
            <pc:docMk/>
            <pc:sldMk cId="1701876145" sldId="521"/>
            <ac:spMk id="58" creationId="{CAF92415-6030-5F42-97F6-82F98704EA8E}"/>
          </ac:spMkLst>
        </pc:spChg>
        <pc:spChg chg="add mod">
          <ac:chgData name="WINDRIDGE Philip" userId="a20730c1-1805-4191-9c68-6e52c8725e9f" providerId="ADAL" clId="{028A81E5-9FB7-934B-BF4A-E2FE09CB4377}" dt="2020-09-14T08:42:51.153" v="3675" actId="6549"/>
          <ac:spMkLst>
            <pc:docMk/>
            <pc:sldMk cId="1701876145" sldId="521"/>
            <ac:spMk id="59" creationId="{585F1D43-1BBB-6647-8F9B-40970C1C2AF5}"/>
          </ac:spMkLst>
        </pc:spChg>
        <pc:cxnChg chg="add mod">
          <ac:chgData name="WINDRIDGE Philip" userId="a20730c1-1805-4191-9c68-6e52c8725e9f" providerId="ADAL" clId="{028A81E5-9FB7-934B-BF4A-E2FE09CB4377}" dt="2020-09-14T07:33:06.247" v="1986" actId="1036"/>
          <ac:cxnSpMkLst>
            <pc:docMk/>
            <pc:sldMk cId="1701876145" sldId="521"/>
            <ac:cxnSpMk id="14" creationId="{DE903E63-89B1-6E4C-AAB4-D46A32F31CBB}"/>
          </ac:cxnSpMkLst>
        </pc:cxnChg>
        <pc:cxnChg chg="add mod">
          <ac:chgData name="WINDRIDGE Philip" userId="a20730c1-1805-4191-9c68-6e52c8725e9f" providerId="ADAL" clId="{028A81E5-9FB7-934B-BF4A-E2FE09CB4377}" dt="2020-09-14T07:33:06.247" v="1986" actId="1036"/>
          <ac:cxnSpMkLst>
            <pc:docMk/>
            <pc:sldMk cId="1701876145" sldId="521"/>
            <ac:cxnSpMk id="15" creationId="{0AA7AB75-429E-5846-96E1-A4BAD5593A3A}"/>
          </ac:cxnSpMkLst>
        </pc:cxnChg>
        <pc:cxnChg chg="add mod">
          <ac:chgData name="WINDRIDGE Philip" userId="a20730c1-1805-4191-9c68-6e52c8725e9f" providerId="ADAL" clId="{028A81E5-9FB7-934B-BF4A-E2FE09CB4377}" dt="2020-09-14T07:33:06.247" v="1986" actId="1036"/>
          <ac:cxnSpMkLst>
            <pc:docMk/>
            <pc:sldMk cId="1701876145" sldId="521"/>
            <ac:cxnSpMk id="19" creationId="{24EC73BC-2E5D-C64F-8665-F30AB206FA96}"/>
          </ac:cxnSpMkLst>
        </pc:cxnChg>
        <pc:cxnChg chg="add mod">
          <ac:chgData name="WINDRIDGE Philip" userId="a20730c1-1805-4191-9c68-6e52c8725e9f" providerId="ADAL" clId="{028A81E5-9FB7-934B-BF4A-E2FE09CB4377}" dt="2020-09-14T07:33:06.247" v="1986" actId="1036"/>
          <ac:cxnSpMkLst>
            <pc:docMk/>
            <pc:sldMk cId="1701876145" sldId="521"/>
            <ac:cxnSpMk id="25" creationId="{434B0897-4912-DD49-8F7C-588FED010888}"/>
          </ac:cxnSpMkLst>
        </pc:cxnChg>
        <pc:cxnChg chg="add mod">
          <ac:chgData name="WINDRIDGE Philip" userId="a20730c1-1805-4191-9c68-6e52c8725e9f" providerId="ADAL" clId="{028A81E5-9FB7-934B-BF4A-E2FE09CB4377}" dt="2020-09-14T07:33:06.247" v="1986" actId="1036"/>
          <ac:cxnSpMkLst>
            <pc:docMk/>
            <pc:sldMk cId="1701876145" sldId="521"/>
            <ac:cxnSpMk id="26" creationId="{1713DC98-E0E4-D44E-B4F0-69F6B89593A7}"/>
          </ac:cxnSpMkLst>
        </pc:cxnChg>
        <pc:cxnChg chg="add mod">
          <ac:chgData name="WINDRIDGE Philip" userId="a20730c1-1805-4191-9c68-6e52c8725e9f" providerId="ADAL" clId="{028A81E5-9FB7-934B-BF4A-E2FE09CB4377}" dt="2020-09-14T07:33:06.247" v="1986" actId="1036"/>
          <ac:cxnSpMkLst>
            <pc:docMk/>
            <pc:sldMk cId="1701876145" sldId="521"/>
            <ac:cxnSpMk id="27" creationId="{7CB9840D-FF45-BD4F-9416-4CA95ADF269A}"/>
          </ac:cxnSpMkLst>
        </pc:cxnChg>
        <pc:cxnChg chg="add mod">
          <ac:chgData name="WINDRIDGE Philip" userId="a20730c1-1805-4191-9c68-6e52c8725e9f" providerId="ADAL" clId="{028A81E5-9FB7-934B-BF4A-E2FE09CB4377}" dt="2020-09-14T07:33:06.247" v="1986" actId="1036"/>
          <ac:cxnSpMkLst>
            <pc:docMk/>
            <pc:sldMk cId="1701876145" sldId="521"/>
            <ac:cxnSpMk id="33" creationId="{3F332B5B-AD5A-7C41-87CC-4CBBA7871A33}"/>
          </ac:cxnSpMkLst>
        </pc:cxnChg>
        <pc:cxnChg chg="add mod">
          <ac:chgData name="WINDRIDGE Philip" userId="a20730c1-1805-4191-9c68-6e52c8725e9f" providerId="ADAL" clId="{028A81E5-9FB7-934B-BF4A-E2FE09CB4377}" dt="2020-09-14T07:33:06.247" v="1986" actId="1036"/>
          <ac:cxnSpMkLst>
            <pc:docMk/>
            <pc:sldMk cId="1701876145" sldId="521"/>
            <ac:cxnSpMk id="34" creationId="{52DE7B64-7140-134F-9603-CD72C83EDA83}"/>
          </ac:cxnSpMkLst>
        </pc:cxnChg>
        <pc:cxnChg chg="add del mod">
          <ac:chgData name="WINDRIDGE Philip" userId="a20730c1-1805-4191-9c68-6e52c8725e9f" providerId="ADAL" clId="{028A81E5-9FB7-934B-BF4A-E2FE09CB4377}" dt="2020-09-14T07:21:07.091" v="1783" actId="478"/>
          <ac:cxnSpMkLst>
            <pc:docMk/>
            <pc:sldMk cId="1701876145" sldId="521"/>
            <ac:cxnSpMk id="35" creationId="{FB6E4467-3B76-8446-A35A-CB86A3EDC9A8}"/>
          </ac:cxnSpMkLst>
        </pc:cxnChg>
        <pc:cxnChg chg="add mod">
          <ac:chgData name="WINDRIDGE Philip" userId="a20730c1-1805-4191-9c68-6e52c8725e9f" providerId="ADAL" clId="{028A81E5-9FB7-934B-BF4A-E2FE09CB4377}" dt="2020-09-14T07:33:06.247" v="1986" actId="1036"/>
          <ac:cxnSpMkLst>
            <pc:docMk/>
            <pc:sldMk cId="1701876145" sldId="521"/>
            <ac:cxnSpMk id="45" creationId="{274C56A6-A1EB-1F42-B26A-689855D505EE}"/>
          </ac:cxnSpMkLst>
        </pc:cxnChg>
        <pc:cxnChg chg="add mod">
          <ac:chgData name="WINDRIDGE Philip" userId="a20730c1-1805-4191-9c68-6e52c8725e9f" providerId="ADAL" clId="{028A81E5-9FB7-934B-BF4A-E2FE09CB4377}" dt="2020-09-14T07:33:06.247" v="1986" actId="1036"/>
          <ac:cxnSpMkLst>
            <pc:docMk/>
            <pc:sldMk cId="1701876145" sldId="521"/>
            <ac:cxnSpMk id="46" creationId="{D6ABFF37-531A-8A4E-9B30-4091D9D2F296}"/>
          </ac:cxnSpMkLst>
        </pc:cxnChg>
        <pc:cxnChg chg="add mod">
          <ac:chgData name="WINDRIDGE Philip" userId="a20730c1-1805-4191-9c68-6e52c8725e9f" providerId="ADAL" clId="{028A81E5-9FB7-934B-BF4A-E2FE09CB4377}" dt="2020-09-14T07:39:49.304" v="2092" actId="1037"/>
          <ac:cxnSpMkLst>
            <pc:docMk/>
            <pc:sldMk cId="1701876145" sldId="521"/>
            <ac:cxnSpMk id="47" creationId="{1CD19451-2A32-9241-8870-B6E2F55B8D0E}"/>
          </ac:cxnSpMkLst>
        </pc:cxnChg>
        <pc:cxnChg chg="add mod">
          <ac:chgData name="WINDRIDGE Philip" userId="a20730c1-1805-4191-9c68-6e52c8725e9f" providerId="ADAL" clId="{028A81E5-9FB7-934B-BF4A-E2FE09CB4377}" dt="2020-09-14T07:38:18.870" v="2075" actId="1036"/>
          <ac:cxnSpMkLst>
            <pc:docMk/>
            <pc:sldMk cId="1701876145" sldId="521"/>
            <ac:cxnSpMk id="48" creationId="{F3A8A08A-41B9-CD45-8576-5712718DB8A3}"/>
          </ac:cxnSpMkLst>
        </pc:cxnChg>
        <pc:cxnChg chg="add mod">
          <ac:chgData name="WINDRIDGE Philip" userId="a20730c1-1805-4191-9c68-6e52c8725e9f" providerId="ADAL" clId="{028A81E5-9FB7-934B-BF4A-E2FE09CB4377}" dt="2020-09-14T07:39:42.928" v="2091" actId="1037"/>
          <ac:cxnSpMkLst>
            <pc:docMk/>
            <pc:sldMk cId="1701876145" sldId="521"/>
            <ac:cxnSpMk id="49" creationId="{0E76568F-DFC5-FF48-AE40-E5EFDFF20AAB}"/>
          </ac:cxnSpMkLst>
        </pc:cxnChg>
        <pc:cxnChg chg="add mod">
          <ac:chgData name="WINDRIDGE Philip" userId="a20730c1-1805-4191-9c68-6e52c8725e9f" providerId="ADAL" clId="{028A81E5-9FB7-934B-BF4A-E2FE09CB4377}" dt="2020-09-14T07:39:00.856" v="2083" actId="1037"/>
          <ac:cxnSpMkLst>
            <pc:docMk/>
            <pc:sldMk cId="1701876145" sldId="521"/>
            <ac:cxnSpMk id="50" creationId="{CF65D86E-0BD3-144F-98C9-0A8C28715B41}"/>
          </ac:cxnSpMkLst>
        </pc:cxnChg>
        <pc:cxnChg chg="add mod">
          <ac:chgData name="WINDRIDGE Philip" userId="a20730c1-1805-4191-9c68-6e52c8725e9f" providerId="ADAL" clId="{028A81E5-9FB7-934B-BF4A-E2FE09CB4377}" dt="2020-09-14T07:39:25.751" v="2088" actId="1037"/>
          <ac:cxnSpMkLst>
            <pc:docMk/>
            <pc:sldMk cId="1701876145" sldId="521"/>
            <ac:cxnSpMk id="51" creationId="{6F4FD5B5-286D-C44B-B7D0-1CD69ABA1DC3}"/>
          </ac:cxnSpMkLst>
        </pc:cxnChg>
        <pc:cxnChg chg="add mod">
          <ac:chgData name="WINDRIDGE Philip" userId="a20730c1-1805-4191-9c68-6e52c8725e9f" providerId="ADAL" clId="{028A81E5-9FB7-934B-BF4A-E2FE09CB4377}" dt="2020-09-14T07:39:33.671" v="2090" actId="1076"/>
          <ac:cxnSpMkLst>
            <pc:docMk/>
            <pc:sldMk cId="1701876145" sldId="521"/>
            <ac:cxnSpMk id="52" creationId="{3BDA8FFF-A03F-7747-A515-E85C7F1CFA3D}"/>
          </ac:cxnSpMkLst>
        </pc:cxnChg>
        <pc:cxnChg chg="add mod">
          <ac:chgData name="WINDRIDGE Philip" userId="a20730c1-1805-4191-9c68-6e52c8725e9f" providerId="ADAL" clId="{028A81E5-9FB7-934B-BF4A-E2FE09CB4377}" dt="2020-09-14T07:40:02.808" v="2094" actId="1076"/>
          <ac:cxnSpMkLst>
            <pc:docMk/>
            <pc:sldMk cId="1701876145" sldId="521"/>
            <ac:cxnSpMk id="53" creationId="{A519734F-2B31-C84B-85A6-5F923808BA66}"/>
          </ac:cxnSpMkLst>
        </pc:cxnChg>
        <pc:cxnChg chg="add mod">
          <ac:chgData name="WINDRIDGE Philip" userId="a20730c1-1805-4191-9c68-6e52c8725e9f" providerId="ADAL" clId="{028A81E5-9FB7-934B-BF4A-E2FE09CB4377}" dt="2020-09-14T07:40:11.362" v="2098" actId="1038"/>
          <ac:cxnSpMkLst>
            <pc:docMk/>
            <pc:sldMk cId="1701876145" sldId="521"/>
            <ac:cxnSpMk id="54" creationId="{1725AB8F-AECA-F74A-9B21-CAE769A96D7B}"/>
          </ac:cxnSpMkLst>
        </pc:cxnChg>
        <pc:cxnChg chg="add del mod">
          <ac:chgData name="WINDRIDGE Philip" userId="a20730c1-1805-4191-9c68-6e52c8725e9f" providerId="ADAL" clId="{028A81E5-9FB7-934B-BF4A-E2FE09CB4377}" dt="2020-09-14T08:37:24.291" v="3416" actId="478"/>
          <ac:cxnSpMkLst>
            <pc:docMk/>
            <pc:sldMk cId="1701876145" sldId="521"/>
            <ac:cxnSpMk id="55" creationId="{F6EFAB47-7CB9-1743-818D-2EF3B4EB8062}"/>
          </ac:cxnSpMkLst>
        </pc:cxnChg>
      </pc:sldChg>
      <pc:sldChg chg="addSp delSp modSp add mod">
        <pc:chgData name="WINDRIDGE Philip" userId="a20730c1-1805-4191-9c68-6e52c8725e9f" providerId="ADAL" clId="{028A81E5-9FB7-934B-BF4A-E2FE09CB4377}" dt="2020-09-14T09:05:15.654" v="4203" actId="1076"/>
        <pc:sldMkLst>
          <pc:docMk/>
          <pc:sldMk cId="1258784741" sldId="522"/>
        </pc:sldMkLst>
        <pc:spChg chg="mod">
          <ac:chgData name="WINDRIDGE Philip" userId="a20730c1-1805-4191-9c68-6e52c8725e9f" providerId="ADAL" clId="{028A81E5-9FB7-934B-BF4A-E2FE09CB4377}" dt="2020-09-14T07:42:04.828" v="2110" actId="20577"/>
          <ac:spMkLst>
            <pc:docMk/>
            <pc:sldMk cId="1258784741" sldId="522"/>
            <ac:spMk id="2" creationId="{00000000-0000-0000-0000-000000000000}"/>
          </ac:spMkLst>
        </pc:spChg>
        <pc:spChg chg="mod">
          <ac:chgData name="WINDRIDGE Philip" userId="a20730c1-1805-4191-9c68-6e52c8725e9f" providerId="ADAL" clId="{028A81E5-9FB7-934B-BF4A-E2FE09CB4377}" dt="2020-09-14T07:58:28.784" v="2286" actId="165"/>
          <ac:spMkLst>
            <pc:docMk/>
            <pc:sldMk cId="1258784741" sldId="522"/>
            <ac:spMk id="3" creationId="{B9D323FC-2473-2C4B-9272-5C6DDB44B5A1}"/>
          </ac:spMkLst>
        </pc:spChg>
        <pc:spChg chg="mod">
          <ac:chgData name="WINDRIDGE Philip" userId="a20730c1-1805-4191-9c68-6e52c8725e9f" providerId="ADAL" clId="{028A81E5-9FB7-934B-BF4A-E2FE09CB4377}" dt="2020-09-14T07:58:28.784" v="2286" actId="165"/>
          <ac:spMkLst>
            <pc:docMk/>
            <pc:sldMk cId="1258784741" sldId="522"/>
            <ac:spMk id="6" creationId="{BB84B6EB-21B5-4B4A-B832-B8DE654B9252}"/>
          </ac:spMkLst>
        </pc:spChg>
        <pc:spChg chg="mod">
          <ac:chgData name="WINDRIDGE Philip" userId="a20730c1-1805-4191-9c68-6e52c8725e9f" providerId="ADAL" clId="{028A81E5-9FB7-934B-BF4A-E2FE09CB4377}" dt="2020-09-14T07:58:28.784" v="2286" actId="165"/>
          <ac:spMkLst>
            <pc:docMk/>
            <pc:sldMk cId="1258784741" sldId="522"/>
            <ac:spMk id="9" creationId="{C589AE1E-2572-5948-8ED3-14BFC8400DA0}"/>
          </ac:spMkLst>
        </pc:spChg>
        <pc:spChg chg="mod">
          <ac:chgData name="WINDRIDGE Philip" userId="a20730c1-1805-4191-9c68-6e52c8725e9f" providerId="ADAL" clId="{028A81E5-9FB7-934B-BF4A-E2FE09CB4377}" dt="2020-09-14T07:58:28.784" v="2286" actId="165"/>
          <ac:spMkLst>
            <pc:docMk/>
            <pc:sldMk cId="1258784741" sldId="522"/>
            <ac:spMk id="10" creationId="{1648B38D-582D-DB4D-BFA1-17CDD2E43897}"/>
          </ac:spMkLst>
        </pc:spChg>
        <pc:spChg chg="mod">
          <ac:chgData name="WINDRIDGE Philip" userId="a20730c1-1805-4191-9c68-6e52c8725e9f" providerId="ADAL" clId="{028A81E5-9FB7-934B-BF4A-E2FE09CB4377}" dt="2020-09-14T07:58:28.784" v="2286" actId="165"/>
          <ac:spMkLst>
            <pc:docMk/>
            <pc:sldMk cId="1258784741" sldId="522"/>
            <ac:spMk id="11" creationId="{269DF5F4-0B38-7740-9005-AAFA9D40A318}"/>
          </ac:spMkLst>
        </pc:spChg>
        <pc:spChg chg="mod">
          <ac:chgData name="WINDRIDGE Philip" userId="a20730c1-1805-4191-9c68-6e52c8725e9f" providerId="ADAL" clId="{028A81E5-9FB7-934B-BF4A-E2FE09CB4377}" dt="2020-09-14T07:58:28.784" v="2286" actId="165"/>
          <ac:spMkLst>
            <pc:docMk/>
            <pc:sldMk cId="1258784741" sldId="522"/>
            <ac:spMk id="12" creationId="{1EBDB80D-B3D1-C14C-8CAB-E266BC986476}"/>
          </ac:spMkLst>
        </pc:spChg>
        <pc:spChg chg="add mod">
          <ac:chgData name="WINDRIDGE Philip" userId="a20730c1-1805-4191-9c68-6e52c8725e9f" providerId="ADAL" clId="{028A81E5-9FB7-934B-BF4A-E2FE09CB4377}" dt="2020-09-14T08:06:42.966" v="2456" actId="14100"/>
          <ac:spMkLst>
            <pc:docMk/>
            <pc:sldMk cId="1258784741" sldId="522"/>
            <ac:spMk id="13" creationId="{3B17B393-DA34-B544-85F9-C0836DFB3A35}"/>
          </ac:spMkLst>
        </pc:spChg>
        <pc:spChg chg="add del mod">
          <ac:chgData name="WINDRIDGE Philip" userId="a20730c1-1805-4191-9c68-6e52c8725e9f" providerId="ADAL" clId="{028A81E5-9FB7-934B-BF4A-E2FE09CB4377}" dt="2020-09-14T07:58:55.478" v="2346" actId="21"/>
          <ac:spMkLst>
            <pc:docMk/>
            <pc:sldMk cId="1258784741" sldId="522"/>
            <ac:spMk id="16" creationId="{47B2EF76-FBDF-E048-A9C4-06FC12666C89}"/>
          </ac:spMkLst>
        </pc:spChg>
        <pc:spChg chg="add del mod">
          <ac:chgData name="WINDRIDGE Philip" userId="a20730c1-1805-4191-9c68-6e52c8725e9f" providerId="ADAL" clId="{028A81E5-9FB7-934B-BF4A-E2FE09CB4377}" dt="2020-09-14T08:10:32.567" v="2517" actId="478"/>
          <ac:spMkLst>
            <pc:docMk/>
            <pc:sldMk cId="1258784741" sldId="522"/>
            <ac:spMk id="18" creationId="{8B7FECE9-846D-7244-B9F4-3B0FA36918AA}"/>
          </ac:spMkLst>
        </pc:spChg>
        <pc:spChg chg="mod">
          <ac:chgData name="WINDRIDGE Philip" userId="a20730c1-1805-4191-9c68-6e52c8725e9f" providerId="ADAL" clId="{028A81E5-9FB7-934B-BF4A-E2FE09CB4377}" dt="2020-09-14T07:58:28.784" v="2286" actId="165"/>
          <ac:spMkLst>
            <pc:docMk/>
            <pc:sldMk cId="1258784741" sldId="522"/>
            <ac:spMk id="20" creationId="{82CFE468-A2E7-234C-B526-B3C732C26640}"/>
          </ac:spMkLst>
        </pc:spChg>
        <pc:spChg chg="mod">
          <ac:chgData name="WINDRIDGE Philip" userId="a20730c1-1805-4191-9c68-6e52c8725e9f" providerId="ADAL" clId="{028A81E5-9FB7-934B-BF4A-E2FE09CB4377}" dt="2020-09-14T07:58:28.784" v="2286" actId="165"/>
          <ac:spMkLst>
            <pc:docMk/>
            <pc:sldMk cId="1258784741" sldId="522"/>
            <ac:spMk id="21" creationId="{9C8806CE-9903-6542-9EF7-250034F5E8C7}"/>
          </ac:spMkLst>
        </pc:spChg>
        <pc:spChg chg="mod">
          <ac:chgData name="WINDRIDGE Philip" userId="a20730c1-1805-4191-9c68-6e52c8725e9f" providerId="ADAL" clId="{028A81E5-9FB7-934B-BF4A-E2FE09CB4377}" dt="2020-09-14T07:58:28.784" v="2286" actId="165"/>
          <ac:spMkLst>
            <pc:docMk/>
            <pc:sldMk cId="1258784741" sldId="522"/>
            <ac:spMk id="22" creationId="{D37BA3C7-BDAB-7A46-8086-DB06BA4AA3C5}"/>
          </ac:spMkLst>
        </pc:spChg>
        <pc:spChg chg="mod">
          <ac:chgData name="WINDRIDGE Philip" userId="a20730c1-1805-4191-9c68-6e52c8725e9f" providerId="ADAL" clId="{028A81E5-9FB7-934B-BF4A-E2FE09CB4377}" dt="2020-09-14T07:58:28.784" v="2286" actId="165"/>
          <ac:spMkLst>
            <pc:docMk/>
            <pc:sldMk cId="1258784741" sldId="522"/>
            <ac:spMk id="23" creationId="{33C72AC3-B836-864D-8591-36833BD39C7A}"/>
          </ac:spMkLst>
        </pc:spChg>
        <pc:spChg chg="mod">
          <ac:chgData name="WINDRIDGE Philip" userId="a20730c1-1805-4191-9c68-6e52c8725e9f" providerId="ADAL" clId="{028A81E5-9FB7-934B-BF4A-E2FE09CB4377}" dt="2020-09-14T07:58:28.784" v="2286" actId="165"/>
          <ac:spMkLst>
            <pc:docMk/>
            <pc:sldMk cId="1258784741" sldId="522"/>
            <ac:spMk id="24" creationId="{F3DF83E9-457D-5647-BB33-F4D92BB46B64}"/>
          </ac:spMkLst>
        </pc:spChg>
        <pc:spChg chg="mod">
          <ac:chgData name="WINDRIDGE Philip" userId="a20730c1-1805-4191-9c68-6e52c8725e9f" providerId="ADAL" clId="{028A81E5-9FB7-934B-BF4A-E2FE09CB4377}" dt="2020-09-14T07:58:28.784" v="2286" actId="165"/>
          <ac:spMkLst>
            <pc:docMk/>
            <pc:sldMk cId="1258784741" sldId="522"/>
            <ac:spMk id="28" creationId="{9923FB89-38CB-744E-82D1-0CF6B886E16A}"/>
          </ac:spMkLst>
        </pc:spChg>
        <pc:spChg chg="mod">
          <ac:chgData name="WINDRIDGE Philip" userId="a20730c1-1805-4191-9c68-6e52c8725e9f" providerId="ADAL" clId="{028A81E5-9FB7-934B-BF4A-E2FE09CB4377}" dt="2020-09-14T07:58:28.784" v="2286" actId="165"/>
          <ac:spMkLst>
            <pc:docMk/>
            <pc:sldMk cId="1258784741" sldId="522"/>
            <ac:spMk id="29" creationId="{9866F805-EDB2-1042-BE7F-85011397E3B6}"/>
          </ac:spMkLst>
        </pc:spChg>
        <pc:spChg chg="mod">
          <ac:chgData name="WINDRIDGE Philip" userId="a20730c1-1805-4191-9c68-6e52c8725e9f" providerId="ADAL" clId="{028A81E5-9FB7-934B-BF4A-E2FE09CB4377}" dt="2020-09-14T07:58:28.784" v="2286" actId="165"/>
          <ac:spMkLst>
            <pc:docMk/>
            <pc:sldMk cId="1258784741" sldId="522"/>
            <ac:spMk id="30" creationId="{3CD96FA6-039E-8741-A6FF-F91CA39C8410}"/>
          </ac:spMkLst>
        </pc:spChg>
        <pc:spChg chg="mod">
          <ac:chgData name="WINDRIDGE Philip" userId="a20730c1-1805-4191-9c68-6e52c8725e9f" providerId="ADAL" clId="{028A81E5-9FB7-934B-BF4A-E2FE09CB4377}" dt="2020-09-14T07:58:28.784" v="2286" actId="165"/>
          <ac:spMkLst>
            <pc:docMk/>
            <pc:sldMk cId="1258784741" sldId="522"/>
            <ac:spMk id="32" creationId="{9681EA40-BD1F-F248-8515-9D025761F83E}"/>
          </ac:spMkLst>
        </pc:spChg>
        <pc:spChg chg="mod">
          <ac:chgData name="WINDRIDGE Philip" userId="a20730c1-1805-4191-9c68-6e52c8725e9f" providerId="ADAL" clId="{028A81E5-9FB7-934B-BF4A-E2FE09CB4377}" dt="2020-09-14T07:58:28.784" v="2286" actId="165"/>
          <ac:spMkLst>
            <pc:docMk/>
            <pc:sldMk cId="1258784741" sldId="522"/>
            <ac:spMk id="41" creationId="{8343C4D7-545A-994C-BEE4-C259C6DA4747}"/>
          </ac:spMkLst>
        </pc:spChg>
        <pc:spChg chg="mod">
          <ac:chgData name="WINDRIDGE Philip" userId="a20730c1-1805-4191-9c68-6e52c8725e9f" providerId="ADAL" clId="{028A81E5-9FB7-934B-BF4A-E2FE09CB4377}" dt="2020-09-14T08:48:13.020" v="3853" actId="20577"/>
          <ac:spMkLst>
            <pc:docMk/>
            <pc:sldMk cId="1258784741" sldId="522"/>
            <ac:spMk id="42" creationId="{D09B6172-DC94-D344-9C35-BB5144721502}"/>
          </ac:spMkLst>
        </pc:spChg>
        <pc:spChg chg="mod">
          <ac:chgData name="WINDRIDGE Philip" userId="a20730c1-1805-4191-9c68-6e52c8725e9f" providerId="ADAL" clId="{028A81E5-9FB7-934B-BF4A-E2FE09CB4377}" dt="2020-09-14T07:58:28.784" v="2286" actId="165"/>
          <ac:spMkLst>
            <pc:docMk/>
            <pc:sldMk cId="1258784741" sldId="522"/>
            <ac:spMk id="43" creationId="{8C1A4C22-8F63-8343-BE19-912E93206DEA}"/>
          </ac:spMkLst>
        </pc:spChg>
        <pc:spChg chg="mod">
          <ac:chgData name="WINDRIDGE Philip" userId="a20730c1-1805-4191-9c68-6e52c8725e9f" providerId="ADAL" clId="{028A81E5-9FB7-934B-BF4A-E2FE09CB4377}" dt="2020-09-14T07:58:28.784" v="2286" actId="165"/>
          <ac:spMkLst>
            <pc:docMk/>
            <pc:sldMk cId="1258784741" sldId="522"/>
            <ac:spMk id="44" creationId="{06D6E8D1-E469-784E-814C-0FA20019EDF2}"/>
          </ac:spMkLst>
        </pc:spChg>
        <pc:spChg chg="add del mod">
          <ac:chgData name="WINDRIDGE Philip" userId="a20730c1-1805-4191-9c68-6e52c8725e9f" providerId="ADAL" clId="{028A81E5-9FB7-934B-BF4A-E2FE09CB4377}" dt="2020-09-14T07:56:47.094" v="2276" actId="478"/>
          <ac:spMkLst>
            <pc:docMk/>
            <pc:sldMk cId="1258784741" sldId="522"/>
            <ac:spMk id="55" creationId="{F8F6F34E-F91C-7846-8D5E-F1630ABC59A1}"/>
          </ac:spMkLst>
        </pc:spChg>
        <pc:spChg chg="add del mod">
          <ac:chgData name="WINDRIDGE Philip" userId="a20730c1-1805-4191-9c68-6e52c8725e9f" providerId="ADAL" clId="{028A81E5-9FB7-934B-BF4A-E2FE09CB4377}" dt="2020-09-14T07:56:44.848" v="2275" actId="478"/>
          <ac:spMkLst>
            <pc:docMk/>
            <pc:sldMk cId="1258784741" sldId="522"/>
            <ac:spMk id="56" creationId="{E09CF15E-2C27-2E4B-830C-37D8609F482C}"/>
          </ac:spMkLst>
        </pc:spChg>
        <pc:spChg chg="add del mod">
          <ac:chgData name="WINDRIDGE Philip" userId="a20730c1-1805-4191-9c68-6e52c8725e9f" providerId="ADAL" clId="{028A81E5-9FB7-934B-BF4A-E2FE09CB4377}" dt="2020-09-14T07:59:29.602" v="2372" actId="478"/>
          <ac:spMkLst>
            <pc:docMk/>
            <pc:sldMk cId="1258784741" sldId="522"/>
            <ac:spMk id="57" creationId="{AF5ADCB2-F6BC-064F-843D-0DAD343E6292}"/>
          </ac:spMkLst>
        </pc:spChg>
        <pc:spChg chg="add del mod">
          <ac:chgData name="WINDRIDGE Philip" userId="a20730c1-1805-4191-9c68-6e52c8725e9f" providerId="ADAL" clId="{028A81E5-9FB7-934B-BF4A-E2FE09CB4377}" dt="2020-09-14T08:06:49.320" v="2457" actId="478"/>
          <ac:spMkLst>
            <pc:docMk/>
            <pc:sldMk cId="1258784741" sldId="522"/>
            <ac:spMk id="58" creationId="{48254CCF-FB65-8443-80BC-1DEEC4E867BF}"/>
          </ac:spMkLst>
        </pc:spChg>
        <pc:spChg chg="add del mod">
          <ac:chgData name="WINDRIDGE Philip" userId="a20730c1-1805-4191-9c68-6e52c8725e9f" providerId="ADAL" clId="{028A81E5-9FB7-934B-BF4A-E2FE09CB4377}" dt="2020-09-14T08:06:51.914" v="2458" actId="478"/>
          <ac:spMkLst>
            <pc:docMk/>
            <pc:sldMk cId="1258784741" sldId="522"/>
            <ac:spMk id="59" creationId="{636409A1-BDAD-7545-AF1C-9329425CA784}"/>
          </ac:spMkLst>
        </pc:spChg>
        <pc:spChg chg="add del mod">
          <ac:chgData name="WINDRIDGE Philip" userId="a20730c1-1805-4191-9c68-6e52c8725e9f" providerId="ADAL" clId="{028A81E5-9FB7-934B-BF4A-E2FE09CB4377}" dt="2020-09-14T08:05:11.445" v="2435" actId="478"/>
          <ac:spMkLst>
            <pc:docMk/>
            <pc:sldMk cId="1258784741" sldId="522"/>
            <ac:spMk id="60" creationId="{524CB734-25E5-0343-862E-3302CD0E179C}"/>
          </ac:spMkLst>
        </pc:spChg>
        <pc:spChg chg="add mod">
          <ac:chgData name="WINDRIDGE Philip" userId="a20730c1-1805-4191-9c68-6e52c8725e9f" providerId="ADAL" clId="{028A81E5-9FB7-934B-BF4A-E2FE09CB4377}" dt="2020-09-14T08:07:29.147" v="2463" actId="14100"/>
          <ac:spMkLst>
            <pc:docMk/>
            <pc:sldMk cId="1258784741" sldId="522"/>
            <ac:spMk id="61" creationId="{F31128D4-9A52-9F46-916D-031B52EE6EA9}"/>
          </ac:spMkLst>
        </pc:spChg>
        <pc:spChg chg="add mod">
          <ac:chgData name="WINDRIDGE Philip" userId="a20730c1-1805-4191-9c68-6e52c8725e9f" providerId="ADAL" clId="{028A81E5-9FB7-934B-BF4A-E2FE09CB4377}" dt="2020-09-14T08:08:02.029" v="2469" actId="14100"/>
          <ac:spMkLst>
            <pc:docMk/>
            <pc:sldMk cId="1258784741" sldId="522"/>
            <ac:spMk id="62" creationId="{8E0C6C29-0A1C-E544-AFBD-472BAFCCFA13}"/>
          </ac:spMkLst>
        </pc:spChg>
        <pc:spChg chg="add mod">
          <ac:chgData name="WINDRIDGE Philip" userId="a20730c1-1805-4191-9c68-6e52c8725e9f" providerId="ADAL" clId="{028A81E5-9FB7-934B-BF4A-E2FE09CB4377}" dt="2020-09-14T08:08:49.844" v="2479" actId="14100"/>
          <ac:spMkLst>
            <pc:docMk/>
            <pc:sldMk cId="1258784741" sldId="522"/>
            <ac:spMk id="63" creationId="{CBEB21EA-EB92-E24B-87DD-5DADC2E28643}"/>
          </ac:spMkLst>
        </pc:spChg>
        <pc:spChg chg="add mod">
          <ac:chgData name="WINDRIDGE Philip" userId="a20730c1-1805-4191-9c68-6e52c8725e9f" providerId="ADAL" clId="{028A81E5-9FB7-934B-BF4A-E2FE09CB4377}" dt="2020-09-14T08:09:30.320" v="2488" actId="14100"/>
          <ac:spMkLst>
            <pc:docMk/>
            <pc:sldMk cId="1258784741" sldId="522"/>
            <ac:spMk id="64" creationId="{B29E59AF-8B82-6B4B-B493-DA7D8724001C}"/>
          </ac:spMkLst>
        </pc:spChg>
        <pc:spChg chg="add del mod">
          <ac:chgData name="WINDRIDGE Philip" userId="a20730c1-1805-4191-9c68-6e52c8725e9f" providerId="ADAL" clId="{028A81E5-9FB7-934B-BF4A-E2FE09CB4377}" dt="2020-09-14T08:10:22.766" v="2516" actId="478"/>
          <ac:spMkLst>
            <pc:docMk/>
            <pc:sldMk cId="1258784741" sldId="522"/>
            <ac:spMk id="65" creationId="{18108816-7815-6F46-9746-2551ABFC5CE0}"/>
          </ac:spMkLst>
        </pc:spChg>
        <pc:spChg chg="add mod">
          <ac:chgData name="WINDRIDGE Philip" userId="a20730c1-1805-4191-9c68-6e52c8725e9f" providerId="ADAL" clId="{028A81E5-9FB7-934B-BF4A-E2FE09CB4377}" dt="2020-09-14T09:01:40.865" v="4026" actId="20577"/>
          <ac:spMkLst>
            <pc:docMk/>
            <pc:sldMk cId="1258784741" sldId="522"/>
            <ac:spMk id="66" creationId="{AA95DE55-2825-8C40-A479-E8E952E3E7B1}"/>
          </ac:spMkLst>
        </pc:spChg>
        <pc:spChg chg="add del mod">
          <ac:chgData name="WINDRIDGE Philip" userId="a20730c1-1805-4191-9c68-6e52c8725e9f" providerId="ADAL" clId="{028A81E5-9FB7-934B-BF4A-E2FE09CB4377}" dt="2020-09-14T09:02:10.635" v="4063" actId="478"/>
          <ac:spMkLst>
            <pc:docMk/>
            <pc:sldMk cId="1258784741" sldId="522"/>
            <ac:spMk id="67" creationId="{4C7DED9F-AEDD-7B48-AA5D-EBBEFD666622}"/>
          </ac:spMkLst>
        </pc:spChg>
        <pc:spChg chg="add del mod">
          <ac:chgData name="WINDRIDGE Philip" userId="a20730c1-1805-4191-9c68-6e52c8725e9f" providerId="ADAL" clId="{028A81E5-9FB7-934B-BF4A-E2FE09CB4377}" dt="2020-09-14T09:01:45.936" v="4028" actId="478"/>
          <ac:spMkLst>
            <pc:docMk/>
            <pc:sldMk cId="1258784741" sldId="522"/>
            <ac:spMk id="68" creationId="{51D527F8-9FBF-5A40-A4C5-C3CD5C10A758}"/>
          </ac:spMkLst>
        </pc:spChg>
        <pc:spChg chg="add del mod">
          <ac:chgData name="WINDRIDGE Philip" userId="a20730c1-1805-4191-9c68-6e52c8725e9f" providerId="ADAL" clId="{028A81E5-9FB7-934B-BF4A-E2FE09CB4377}" dt="2020-09-14T09:01:44.112" v="4027" actId="478"/>
          <ac:spMkLst>
            <pc:docMk/>
            <pc:sldMk cId="1258784741" sldId="522"/>
            <ac:spMk id="69" creationId="{38EE852C-E4C1-244C-9FF4-7A1DD39BD068}"/>
          </ac:spMkLst>
        </pc:spChg>
        <pc:spChg chg="add mod">
          <ac:chgData name="WINDRIDGE Philip" userId="a20730c1-1805-4191-9c68-6e52c8725e9f" providerId="ADAL" clId="{028A81E5-9FB7-934B-BF4A-E2FE09CB4377}" dt="2020-09-14T09:02:05.802" v="4062" actId="14100"/>
          <ac:spMkLst>
            <pc:docMk/>
            <pc:sldMk cId="1258784741" sldId="522"/>
            <ac:spMk id="70" creationId="{D4AA7B08-AF6B-E747-9501-509F909B86E4}"/>
          </ac:spMkLst>
        </pc:spChg>
        <pc:spChg chg="add del mod">
          <ac:chgData name="WINDRIDGE Philip" userId="a20730c1-1805-4191-9c68-6e52c8725e9f" providerId="ADAL" clId="{028A81E5-9FB7-934B-BF4A-E2FE09CB4377}" dt="2020-09-14T09:01:36.833" v="4025" actId="478"/>
          <ac:spMkLst>
            <pc:docMk/>
            <pc:sldMk cId="1258784741" sldId="522"/>
            <ac:spMk id="71" creationId="{5C855760-FFED-E64C-B2A1-0D042507F58D}"/>
          </ac:spMkLst>
        </pc:spChg>
        <pc:spChg chg="add mod">
          <ac:chgData name="WINDRIDGE Philip" userId="a20730c1-1805-4191-9c68-6e52c8725e9f" providerId="ADAL" clId="{028A81E5-9FB7-934B-BF4A-E2FE09CB4377}" dt="2020-09-14T09:05:15.654" v="4203" actId="1076"/>
          <ac:spMkLst>
            <pc:docMk/>
            <pc:sldMk cId="1258784741" sldId="522"/>
            <ac:spMk id="72" creationId="{1CE12A5C-E18D-6641-BD8A-2072197AB9FB}"/>
          </ac:spMkLst>
        </pc:spChg>
        <pc:grpChg chg="add mod topLvl">
          <ac:chgData name="WINDRIDGE Philip" userId="a20730c1-1805-4191-9c68-6e52c8725e9f" providerId="ADAL" clId="{028A81E5-9FB7-934B-BF4A-E2FE09CB4377}" dt="2020-09-14T07:58:41.030" v="2326" actId="1036"/>
          <ac:grpSpMkLst>
            <pc:docMk/>
            <pc:sldMk cId="1258784741" sldId="522"/>
            <ac:grpSpMk id="5" creationId="{4F732335-523B-6E4A-ABAE-D189E4FE7BA4}"/>
          </ac:grpSpMkLst>
        </pc:grpChg>
        <pc:grpChg chg="add mod topLvl">
          <ac:chgData name="WINDRIDGE Philip" userId="a20730c1-1805-4191-9c68-6e52c8725e9f" providerId="ADAL" clId="{028A81E5-9FB7-934B-BF4A-E2FE09CB4377}" dt="2020-09-14T08:04:46.909" v="2433" actId="1076"/>
          <ac:grpSpMkLst>
            <pc:docMk/>
            <pc:sldMk cId="1258784741" sldId="522"/>
            <ac:grpSpMk id="7" creationId="{EBA7B2B3-10DC-F34C-BBF7-737A88A6FF5A}"/>
          </ac:grpSpMkLst>
        </pc:grpChg>
        <pc:grpChg chg="add mod topLvl">
          <ac:chgData name="WINDRIDGE Philip" userId="a20730c1-1805-4191-9c68-6e52c8725e9f" providerId="ADAL" clId="{028A81E5-9FB7-934B-BF4A-E2FE09CB4377}" dt="2020-09-14T07:58:28.784" v="2286" actId="165"/>
          <ac:grpSpMkLst>
            <pc:docMk/>
            <pc:sldMk cId="1258784741" sldId="522"/>
            <ac:grpSpMk id="8" creationId="{0929DF2E-A260-BA42-ACA2-B20DB0D95CBE}"/>
          </ac:grpSpMkLst>
        </pc:grpChg>
        <pc:grpChg chg="add del mod">
          <ac:chgData name="WINDRIDGE Philip" userId="a20730c1-1805-4191-9c68-6e52c8725e9f" providerId="ADAL" clId="{028A81E5-9FB7-934B-BF4A-E2FE09CB4377}" dt="2020-09-14T07:58:28.784" v="2286" actId="165"/>
          <ac:grpSpMkLst>
            <pc:docMk/>
            <pc:sldMk cId="1258784741" sldId="522"/>
            <ac:grpSpMk id="17" creationId="{1F0AF535-A0E8-3546-88AB-0C389D1786AA}"/>
          </ac:grpSpMkLst>
        </pc:grpChg>
        <pc:cxnChg chg="mod">
          <ac:chgData name="WINDRIDGE Philip" userId="a20730c1-1805-4191-9c68-6e52c8725e9f" providerId="ADAL" clId="{028A81E5-9FB7-934B-BF4A-E2FE09CB4377}" dt="2020-09-14T07:58:28.784" v="2286" actId="165"/>
          <ac:cxnSpMkLst>
            <pc:docMk/>
            <pc:sldMk cId="1258784741" sldId="522"/>
            <ac:cxnSpMk id="14" creationId="{DE903E63-89B1-6E4C-AAB4-D46A32F31CBB}"/>
          </ac:cxnSpMkLst>
        </pc:cxnChg>
        <pc:cxnChg chg="mod">
          <ac:chgData name="WINDRIDGE Philip" userId="a20730c1-1805-4191-9c68-6e52c8725e9f" providerId="ADAL" clId="{028A81E5-9FB7-934B-BF4A-E2FE09CB4377}" dt="2020-09-14T07:58:28.784" v="2286" actId="165"/>
          <ac:cxnSpMkLst>
            <pc:docMk/>
            <pc:sldMk cId="1258784741" sldId="522"/>
            <ac:cxnSpMk id="15" creationId="{0AA7AB75-429E-5846-96E1-A4BAD5593A3A}"/>
          </ac:cxnSpMkLst>
        </pc:cxnChg>
        <pc:cxnChg chg="mod">
          <ac:chgData name="WINDRIDGE Philip" userId="a20730c1-1805-4191-9c68-6e52c8725e9f" providerId="ADAL" clId="{028A81E5-9FB7-934B-BF4A-E2FE09CB4377}" dt="2020-09-14T07:58:28.784" v="2286" actId="165"/>
          <ac:cxnSpMkLst>
            <pc:docMk/>
            <pc:sldMk cId="1258784741" sldId="522"/>
            <ac:cxnSpMk id="19" creationId="{24EC73BC-2E5D-C64F-8665-F30AB206FA96}"/>
          </ac:cxnSpMkLst>
        </pc:cxnChg>
        <pc:cxnChg chg="mod">
          <ac:chgData name="WINDRIDGE Philip" userId="a20730c1-1805-4191-9c68-6e52c8725e9f" providerId="ADAL" clId="{028A81E5-9FB7-934B-BF4A-E2FE09CB4377}" dt="2020-09-14T07:58:28.784" v="2286" actId="165"/>
          <ac:cxnSpMkLst>
            <pc:docMk/>
            <pc:sldMk cId="1258784741" sldId="522"/>
            <ac:cxnSpMk id="25" creationId="{434B0897-4912-DD49-8F7C-588FED010888}"/>
          </ac:cxnSpMkLst>
        </pc:cxnChg>
        <pc:cxnChg chg="mod">
          <ac:chgData name="WINDRIDGE Philip" userId="a20730c1-1805-4191-9c68-6e52c8725e9f" providerId="ADAL" clId="{028A81E5-9FB7-934B-BF4A-E2FE09CB4377}" dt="2020-09-14T07:58:28.784" v="2286" actId="165"/>
          <ac:cxnSpMkLst>
            <pc:docMk/>
            <pc:sldMk cId="1258784741" sldId="522"/>
            <ac:cxnSpMk id="26" creationId="{1713DC98-E0E4-D44E-B4F0-69F6B89593A7}"/>
          </ac:cxnSpMkLst>
        </pc:cxnChg>
        <pc:cxnChg chg="mod">
          <ac:chgData name="WINDRIDGE Philip" userId="a20730c1-1805-4191-9c68-6e52c8725e9f" providerId="ADAL" clId="{028A81E5-9FB7-934B-BF4A-E2FE09CB4377}" dt="2020-09-14T07:58:28.784" v="2286" actId="165"/>
          <ac:cxnSpMkLst>
            <pc:docMk/>
            <pc:sldMk cId="1258784741" sldId="522"/>
            <ac:cxnSpMk id="27" creationId="{7CB9840D-FF45-BD4F-9416-4CA95ADF269A}"/>
          </ac:cxnSpMkLst>
        </pc:cxnChg>
        <pc:cxnChg chg="mod">
          <ac:chgData name="WINDRIDGE Philip" userId="a20730c1-1805-4191-9c68-6e52c8725e9f" providerId="ADAL" clId="{028A81E5-9FB7-934B-BF4A-E2FE09CB4377}" dt="2020-09-14T07:58:28.784" v="2286" actId="165"/>
          <ac:cxnSpMkLst>
            <pc:docMk/>
            <pc:sldMk cId="1258784741" sldId="522"/>
            <ac:cxnSpMk id="33" creationId="{3F332B5B-AD5A-7C41-87CC-4CBBA7871A33}"/>
          </ac:cxnSpMkLst>
        </pc:cxnChg>
        <pc:cxnChg chg="mod">
          <ac:chgData name="WINDRIDGE Philip" userId="a20730c1-1805-4191-9c68-6e52c8725e9f" providerId="ADAL" clId="{028A81E5-9FB7-934B-BF4A-E2FE09CB4377}" dt="2020-09-14T07:58:28.784" v="2286" actId="165"/>
          <ac:cxnSpMkLst>
            <pc:docMk/>
            <pc:sldMk cId="1258784741" sldId="522"/>
            <ac:cxnSpMk id="34" creationId="{52DE7B64-7140-134F-9603-CD72C83EDA83}"/>
          </ac:cxnSpMkLst>
        </pc:cxnChg>
        <pc:cxnChg chg="mod">
          <ac:chgData name="WINDRIDGE Philip" userId="a20730c1-1805-4191-9c68-6e52c8725e9f" providerId="ADAL" clId="{028A81E5-9FB7-934B-BF4A-E2FE09CB4377}" dt="2020-09-14T07:58:28.784" v="2286" actId="165"/>
          <ac:cxnSpMkLst>
            <pc:docMk/>
            <pc:sldMk cId="1258784741" sldId="522"/>
            <ac:cxnSpMk id="45" creationId="{274C56A6-A1EB-1F42-B26A-689855D505EE}"/>
          </ac:cxnSpMkLst>
        </pc:cxnChg>
        <pc:cxnChg chg="mod">
          <ac:chgData name="WINDRIDGE Philip" userId="a20730c1-1805-4191-9c68-6e52c8725e9f" providerId="ADAL" clId="{028A81E5-9FB7-934B-BF4A-E2FE09CB4377}" dt="2020-09-14T07:58:28.784" v="2286" actId="165"/>
          <ac:cxnSpMkLst>
            <pc:docMk/>
            <pc:sldMk cId="1258784741" sldId="522"/>
            <ac:cxnSpMk id="46" creationId="{D6ABFF37-531A-8A4E-9B30-4091D9D2F296}"/>
          </ac:cxnSpMkLst>
        </pc:cxnChg>
        <pc:cxnChg chg="mod">
          <ac:chgData name="WINDRIDGE Philip" userId="a20730c1-1805-4191-9c68-6e52c8725e9f" providerId="ADAL" clId="{028A81E5-9FB7-934B-BF4A-E2FE09CB4377}" dt="2020-09-14T07:58:28.784" v="2286" actId="165"/>
          <ac:cxnSpMkLst>
            <pc:docMk/>
            <pc:sldMk cId="1258784741" sldId="522"/>
            <ac:cxnSpMk id="47" creationId="{1CD19451-2A32-9241-8870-B6E2F55B8D0E}"/>
          </ac:cxnSpMkLst>
        </pc:cxnChg>
        <pc:cxnChg chg="mod">
          <ac:chgData name="WINDRIDGE Philip" userId="a20730c1-1805-4191-9c68-6e52c8725e9f" providerId="ADAL" clId="{028A81E5-9FB7-934B-BF4A-E2FE09CB4377}" dt="2020-09-14T07:58:28.784" v="2286" actId="165"/>
          <ac:cxnSpMkLst>
            <pc:docMk/>
            <pc:sldMk cId="1258784741" sldId="522"/>
            <ac:cxnSpMk id="48" creationId="{F3A8A08A-41B9-CD45-8576-5712718DB8A3}"/>
          </ac:cxnSpMkLst>
        </pc:cxnChg>
        <pc:cxnChg chg="mod">
          <ac:chgData name="WINDRIDGE Philip" userId="a20730c1-1805-4191-9c68-6e52c8725e9f" providerId="ADAL" clId="{028A81E5-9FB7-934B-BF4A-E2FE09CB4377}" dt="2020-09-14T07:58:28.784" v="2286" actId="165"/>
          <ac:cxnSpMkLst>
            <pc:docMk/>
            <pc:sldMk cId="1258784741" sldId="522"/>
            <ac:cxnSpMk id="49" creationId="{0E76568F-DFC5-FF48-AE40-E5EFDFF20AAB}"/>
          </ac:cxnSpMkLst>
        </pc:cxnChg>
        <pc:cxnChg chg="mod">
          <ac:chgData name="WINDRIDGE Philip" userId="a20730c1-1805-4191-9c68-6e52c8725e9f" providerId="ADAL" clId="{028A81E5-9FB7-934B-BF4A-E2FE09CB4377}" dt="2020-09-14T07:58:28.784" v="2286" actId="165"/>
          <ac:cxnSpMkLst>
            <pc:docMk/>
            <pc:sldMk cId="1258784741" sldId="522"/>
            <ac:cxnSpMk id="50" creationId="{CF65D86E-0BD3-144F-98C9-0A8C28715B41}"/>
          </ac:cxnSpMkLst>
        </pc:cxnChg>
        <pc:cxnChg chg="mod">
          <ac:chgData name="WINDRIDGE Philip" userId="a20730c1-1805-4191-9c68-6e52c8725e9f" providerId="ADAL" clId="{028A81E5-9FB7-934B-BF4A-E2FE09CB4377}" dt="2020-09-14T07:58:28.784" v="2286" actId="165"/>
          <ac:cxnSpMkLst>
            <pc:docMk/>
            <pc:sldMk cId="1258784741" sldId="522"/>
            <ac:cxnSpMk id="51" creationId="{6F4FD5B5-286D-C44B-B7D0-1CD69ABA1DC3}"/>
          </ac:cxnSpMkLst>
        </pc:cxnChg>
        <pc:cxnChg chg="mod">
          <ac:chgData name="WINDRIDGE Philip" userId="a20730c1-1805-4191-9c68-6e52c8725e9f" providerId="ADAL" clId="{028A81E5-9FB7-934B-BF4A-E2FE09CB4377}" dt="2020-09-14T07:58:28.784" v="2286" actId="165"/>
          <ac:cxnSpMkLst>
            <pc:docMk/>
            <pc:sldMk cId="1258784741" sldId="522"/>
            <ac:cxnSpMk id="52" creationId="{3BDA8FFF-A03F-7747-A515-E85C7F1CFA3D}"/>
          </ac:cxnSpMkLst>
        </pc:cxnChg>
        <pc:cxnChg chg="mod">
          <ac:chgData name="WINDRIDGE Philip" userId="a20730c1-1805-4191-9c68-6e52c8725e9f" providerId="ADAL" clId="{028A81E5-9FB7-934B-BF4A-E2FE09CB4377}" dt="2020-09-14T07:58:28.784" v="2286" actId="165"/>
          <ac:cxnSpMkLst>
            <pc:docMk/>
            <pc:sldMk cId="1258784741" sldId="522"/>
            <ac:cxnSpMk id="53" creationId="{A519734F-2B31-C84B-85A6-5F923808BA66}"/>
          </ac:cxnSpMkLst>
        </pc:cxnChg>
        <pc:cxnChg chg="mod">
          <ac:chgData name="WINDRIDGE Philip" userId="a20730c1-1805-4191-9c68-6e52c8725e9f" providerId="ADAL" clId="{028A81E5-9FB7-934B-BF4A-E2FE09CB4377}" dt="2020-09-14T07:58:28.784" v="2286" actId="165"/>
          <ac:cxnSpMkLst>
            <pc:docMk/>
            <pc:sldMk cId="1258784741" sldId="522"/>
            <ac:cxnSpMk id="54" creationId="{1725AB8F-AECA-F74A-9B21-CAE769A96D7B}"/>
          </ac:cxnSpMkLst>
        </pc:cxnChg>
      </pc:sldChg>
      <pc:sldChg chg="addSp delSp modSp add mod">
        <pc:chgData name="WINDRIDGE Philip" userId="a20730c1-1805-4191-9c68-6e52c8725e9f" providerId="ADAL" clId="{028A81E5-9FB7-934B-BF4A-E2FE09CB4377}" dt="2020-09-14T08:46:50.913" v="3828" actId="1038"/>
        <pc:sldMkLst>
          <pc:docMk/>
          <pc:sldMk cId="3284812222" sldId="523"/>
        </pc:sldMkLst>
        <pc:spChg chg="add mod">
          <ac:chgData name="WINDRIDGE Philip" userId="a20730c1-1805-4191-9c68-6e52c8725e9f" providerId="ADAL" clId="{028A81E5-9FB7-934B-BF4A-E2FE09CB4377}" dt="2020-09-14T08:46:50.913" v="3828" actId="1038"/>
          <ac:spMkLst>
            <pc:docMk/>
            <pc:sldMk cId="3284812222" sldId="523"/>
            <ac:spMk id="55" creationId="{FF32A68E-B403-204A-A4DC-A47138585A04}"/>
          </ac:spMkLst>
        </pc:spChg>
        <pc:spChg chg="mod">
          <ac:chgData name="WINDRIDGE Philip" userId="a20730c1-1805-4191-9c68-6e52c8725e9f" providerId="ADAL" clId="{028A81E5-9FB7-934B-BF4A-E2FE09CB4377}" dt="2020-09-14T08:45:39.161" v="3710" actId="14100"/>
          <ac:spMkLst>
            <pc:docMk/>
            <pc:sldMk cId="3284812222" sldId="523"/>
            <ac:spMk id="56" creationId="{D10BDDD8-FA93-554B-9C2F-F8A89548A5DB}"/>
          </ac:spMkLst>
        </pc:spChg>
        <pc:spChg chg="del">
          <ac:chgData name="WINDRIDGE Philip" userId="a20730c1-1805-4191-9c68-6e52c8725e9f" providerId="ADAL" clId="{028A81E5-9FB7-934B-BF4A-E2FE09CB4377}" dt="2020-09-14T08:45:13.070" v="3679" actId="478"/>
          <ac:spMkLst>
            <pc:docMk/>
            <pc:sldMk cId="3284812222" sldId="523"/>
            <ac:spMk id="57" creationId="{5055C382-E8B0-2747-99C8-F5D9266041AA}"/>
          </ac:spMkLst>
        </pc:spChg>
        <pc:spChg chg="del">
          <ac:chgData name="WINDRIDGE Philip" userId="a20730c1-1805-4191-9c68-6e52c8725e9f" providerId="ADAL" clId="{028A81E5-9FB7-934B-BF4A-E2FE09CB4377}" dt="2020-09-14T08:45:08.526" v="3678" actId="478"/>
          <ac:spMkLst>
            <pc:docMk/>
            <pc:sldMk cId="3284812222" sldId="523"/>
            <ac:spMk id="58" creationId="{CAF92415-6030-5F42-97F6-82F98704EA8E}"/>
          </ac:spMkLst>
        </pc:spChg>
        <pc:spChg chg="del">
          <ac:chgData name="WINDRIDGE Philip" userId="a20730c1-1805-4191-9c68-6e52c8725e9f" providerId="ADAL" clId="{028A81E5-9FB7-934B-BF4A-E2FE09CB4377}" dt="2020-09-14T08:45:06.527" v="3677" actId="478"/>
          <ac:spMkLst>
            <pc:docMk/>
            <pc:sldMk cId="3284812222" sldId="523"/>
            <ac:spMk id="59" creationId="{585F1D43-1BBB-6647-8F9B-40970C1C2AF5}"/>
          </ac:spMkLst>
        </pc:spChg>
      </pc:sldChg>
      <pc:sldChg chg="addSp delSp modSp add mod">
        <pc:chgData name="WINDRIDGE Philip" userId="a20730c1-1805-4191-9c68-6e52c8725e9f" providerId="ADAL" clId="{028A81E5-9FB7-934B-BF4A-E2FE09CB4377}" dt="2020-09-14T09:10:48.630" v="4395" actId="20577"/>
        <pc:sldMkLst>
          <pc:docMk/>
          <pc:sldMk cId="4011339457" sldId="524"/>
        </pc:sldMkLst>
        <pc:spChg chg="add mod">
          <ac:chgData name="WINDRIDGE Philip" userId="a20730c1-1805-4191-9c68-6e52c8725e9f" providerId="ADAL" clId="{028A81E5-9FB7-934B-BF4A-E2FE09CB4377}" dt="2020-09-14T09:02:48.611" v="4080" actId="20577"/>
          <ac:spMkLst>
            <pc:docMk/>
            <pc:sldMk cId="4011339457" sldId="524"/>
            <ac:spMk id="55" creationId="{36E74B2D-5BDA-5443-B7B9-FAA537923132}"/>
          </ac:spMkLst>
        </pc:spChg>
        <pc:spChg chg="add mod">
          <ac:chgData name="WINDRIDGE Philip" userId="a20730c1-1805-4191-9c68-6e52c8725e9f" providerId="ADAL" clId="{028A81E5-9FB7-934B-BF4A-E2FE09CB4377}" dt="2020-09-14T09:10:48.630" v="4395" actId="20577"/>
          <ac:spMkLst>
            <pc:docMk/>
            <pc:sldMk cId="4011339457" sldId="524"/>
            <ac:spMk id="56" creationId="{5D85DF33-120B-3042-A9D2-E61A5E4EDEF1}"/>
          </ac:spMkLst>
        </pc:spChg>
        <pc:spChg chg="add mod">
          <ac:chgData name="WINDRIDGE Philip" userId="a20730c1-1805-4191-9c68-6e52c8725e9f" providerId="ADAL" clId="{028A81E5-9FB7-934B-BF4A-E2FE09CB4377}" dt="2020-09-14T09:09:38.780" v="4359" actId="14100"/>
          <ac:spMkLst>
            <pc:docMk/>
            <pc:sldMk cId="4011339457" sldId="524"/>
            <ac:spMk id="60" creationId="{0AD16F1F-87A2-4948-9B13-68E2D7956C76}"/>
          </ac:spMkLst>
        </pc:spChg>
        <pc:spChg chg="mod">
          <ac:chgData name="WINDRIDGE Philip" userId="a20730c1-1805-4191-9c68-6e52c8725e9f" providerId="ADAL" clId="{028A81E5-9FB7-934B-BF4A-E2FE09CB4377}" dt="2020-09-14T09:03:11.471" v="4100" actId="1036"/>
          <ac:spMkLst>
            <pc:docMk/>
            <pc:sldMk cId="4011339457" sldId="524"/>
            <ac:spMk id="69" creationId="{38EE852C-E4C1-244C-9FF4-7A1DD39BD068}"/>
          </ac:spMkLst>
        </pc:spChg>
        <pc:spChg chg="del mod">
          <ac:chgData name="WINDRIDGE Philip" userId="a20730c1-1805-4191-9c68-6e52c8725e9f" providerId="ADAL" clId="{028A81E5-9FB7-934B-BF4A-E2FE09CB4377}" dt="2020-09-14T09:02:35.202" v="4078" actId="478"/>
          <ac:spMkLst>
            <pc:docMk/>
            <pc:sldMk cId="4011339457" sldId="524"/>
            <ac:spMk id="70" creationId="{D4AA7B08-AF6B-E747-9501-509F909B86E4}"/>
          </ac:spMkLst>
        </pc:spChg>
        <pc:cxnChg chg="add mod">
          <ac:chgData name="WINDRIDGE Philip" userId="a20730c1-1805-4191-9c68-6e52c8725e9f" providerId="ADAL" clId="{028A81E5-9FB7-934B-BF4A-E2FE09CB4377}" dt="2020-09-14T09:09:06.119" v="4318" actId="14100"/>
          <ac:cxnSpMkLst>
            <pc:docMk/>
            <pc:sldMk cId="4011339457" sldId="524"/>
            <ac:cxnSpMk id="57" creationId="{4CAC50A0-6D9C-6543-87B1-81200C3B62F0}"/>
          </ac:cxnSpMkLst>
        </pc:cxnChg>
        <pc:cxnChg chg="add mod">
          <ac:chgData name="WINDRIDGE Philip" userId="a20730c1-1805-4191-9c68-6e52c8725e9f" providerId="ADAL" clId="{028A81E5-9FB7-934B-BF4A-E2FE09CB4377}" dt="2020-09-14T09:09:53.753" v="4362" actId="14100"/>
          <ac:cxnSpMkLst>
            <pc:docMk/>
            <pc:sldMk cId="4011339457" sldId="524"/>
            <ac:cxnSpMk id="65" creationId="{062F7342-F97A-A04F-80B4-F937D06ED739}"/>
          </ac:cxnSpMkLst>
        </pc:cxnChg>
      </pc:sldChg>
    </pc:docChg>
  </pc:docChgLst>
  <pc:docChgLst>
    <pc:chgData name="WINDRIDGE Philip" userId="a20730c1-1805-4191-9c68-6e52c8725e9f" providerId="ADAL" clId="{DE795D6D-11FD-FD47-BA03-E425F2BD0E4F}"/>
    <pc:docChg chg="undo custSel addSld delSld modSld">
      <pc:chgData name="WINDRIDGE Philip" userId="a20730c1-1805-4191-9c68-6e52c8725e9f" providerId="ADAL" clId="{DE795D6D-11FD-FD47-BA03-E425F2BD0E4F}" dt="2020-08-26T13:31:46.889" v="315" actId="14100"/>
      <pc:docMkLst>
        <pc:docMk/>
      </pc:docMkLst>
      <pc:sldChg chg="del">
        <pc:chgData name="WINDRIDGE Philip" userId="a20730c1-1805-4191-9c68-6e52c8725e9f" providerId="ADAL" clId="{DE795D6D-11FD-FD47-BA03-E425F2BD0E4F}" dt="2020-08-26T12:01:25.710" v="0" actId="2696"/>
        <pc:sldMkLst>
          <pc:docMk/>
          <pc:sldMk cId="975698796" sldId="256"/>
        </pc:sldMkLst>
      </pc:sldChg>
      <pc:sldChg chg="add">
        <pc:chgData name="WINDRIDGE Philip" userId="a20730c1-1805-4191-9c68-6e52c8725e9f" providerId="ADAL" clId="{DE795D6D-11FD-FD47-BA03-E425F2BD0E4F}" dt="2020-08-26T12:01:27.878" v="15"/>
        <pc:sldMkLst>
          <pc:docMk/>
          <pc:sldMk cId="2294452857" sldId="256"/>
        </pc:sldMkLst>
      </pc:sldChg>
      <pc:sldChg chg="del">
        <pc:chgData name="WINDRIDGE Philip" userId="a20730c1-1805-4191-9c68-6e52c8725e9f" providerId="ADAL" clId="{DE795D6D-11FD-FD47-BA03-E425F2BD0E4F}" dt="2020-08-26T12:01:25.725" v="1" actId="2696"/>
        <pc:sldMkLst>
          <pc:docMk/>
          <pc:sldMk cId="1301842357" sldId="257"/>
        </pc:sldMkLst>
      </pc:sldChg>
      <pc:sldChg chg="modSp add">
        <pc:chgData name="WINDRIDGE Philip" userId="a20730c1-1805-4191-9c68-6e52c8725e9f" providerId="ADAL" clId="{DE795D6D-11FD-FD47-BA03-E425F2BD0E4F}" dt="2020-08-26T12:01:27.878" v="15"/>
        <pc:sldMkLst>
          <pc:docMk/>
          <pc:sldMk cId="2602508547" sldId="257"/>
        </pc:sldMkLst>
        <pc:spChg chg="mod">
          <ac:chgData name="WINDRIDGE Philip" userId="a20730c1-1805-4191-9c68-6e52c8725e9f" providerId="ADAL" clId="{DE795D6D-11FD-FD47-BA03-E425F2BD0E4F}" dt="2020-08-26T12:01:27.878" v="15"/>
          <ac:spMkLst>
            <pc:docMk/>
            <pc:sldMk cId="2602508547" sldId="257"/>
            <ac:spMk id="4" creationId="{C81207FE-C988-5D4A-8CDF-4F72C3604B95}"/>
          </ac:spMkLst>
        </pc:spChg>
        <pc:spChg chg="mod">
          <ac:chgData name="WINDRIDGE Philip" userId="a20730c1-1805-4191-9c68-6e52c8725e9f" providerId="ADAL" clId="{DE795D6D-11FD-FD47-BA03-E425F2BD0E4F}" dt="2020-08-26T12:01:27.878" v="15"/>
          <ac:spMkLst>
            <pc:docMk/>
            <pc:sldMk cId="2602508547" sldId="257"/>
            <ac:spMk id="5" creationId="{0E011AF6-2938-3748-BE02-9C47CFD3FE23}"/>
          </ac:spMkLst>
        </pc:spChg>
      </pc:sldChg>
      <pc:sldChg chg="del">
        <pc:chgData name="WINDRIDGE Philip" userId="a20730c1-1805-4191-9c68-6e52c8725e9f" providerId="ADAL" clId="{DE795D6D-11FD-FD47-BA03-E425F2BD0E4F}" dt="2020-08-26T12:01:25.897" v="13" actId="2696"/>
        <pc:sldMkLst>
          <pc:docMk/>
          <pc:sldMk cId="328259422" sldId="258"/>
        </pc:sldMkLst>
      </pc:sldChg>
      <pc:sldChg chg="modSp add">
        <pc:chgData name="WINDRIDGE Philip" userId="a20730c1-1805-4191-9c68-6e52c8725e9f" providerId="ADAL" clId="{DE795D6D-11FD-FD47-BA03-E425F2BD0E4F}" dt="2020-08-26T12:01:27.878" v="15"/>
        <pc:sldMkLst>
          <pc:docMk/>
          <pc:sldMk cId="4195873761" sldId="258"/>
        </pc:sldMkLst>
        <pc:spChg chg="mod">
          <ac:chgData name="WINDRIDGE Philip" userId="a20730c1-1805-4191-9c68-6e52c8725e9f" providerId="ADAL" clId="{DE795D6D-11FD-FD47-BA03-E425F2BD0E4F}" dt="2020-08-26T12:01:27.878" v="15"/>
          <ac:spMkLst>
            <pc:docMk/>
            <pc:sldMk cId="4195873761" sldId="258"/>
            <ac:spMk id="4" creationId="{F6C658D3-DEC3-4D41-8EC2-15DD92815BA3}"/>
          </ac:spMkLst>
        </pc:spChg>
        <pc:spChg chg="mod">
          <ac:chgData name="WINDRIDGE Philip" userId="a20730c1-1805-4191-9c68-6e52c8725e9f" providerId="ADAL" clId="{DE795D6D-11FD-FD47-BA03-E425F2BD0E4F}" dt="2020-08-26T12:01:27.878" v="15"/>
          <ac:spMkLst>
            <pc:docMk/>
            <pc:sldMk cId="4195873761" sldId="258"/>
            <ac:spMk id="5" creationId="{C43850E0-3218-4041-AEDF-1F0C5A34E004}"/>
          </ac:spMkLst>
        </pc:spChg>
      </pc:sldChg>
      <pc:sldChg chg="modSp add">
        <pc:chgData name="WINDRIDGE Philip" userId="a20730c1-1805-4191-9c68-6e52c8725e9f" providerId="ADAL" clId="{DE795D6D-11FD-FD47-BA03-E425F2BD0E4F}" dt="2020-08-26T12:01:27.878" v="15"/>
        <pc:sldMkLst>
          <pc:docMk/>
          <pc:sldMk cId="858680865" sldId="259"/>
        </pc:sldMkLst>
        <pc:spChg chg="mod">
          <ac:chgData name="WINDRIDGE Philip" userId="a20730c1-1805-4191-9c68-6e52c8725e9f" providerId="ADAL" clId="{DE795D6D-11FD-FD47-BA03-E425F2BD0E4F}" dt="2020-08-26T12:01:27.878" v="15"/>
          <ac:spMkLst>
            <pc:docMk/>
            <pc:sldMk cId="858680865" sldId="259"/>
            <ac:spMk id="4" creationId="{90309BC8-D95C-7240-A14B-5A952E227585}"/>
          </ac:spMkLst>
        </pc:spChg>
        <pc:spChg chg="mod">
          <ac:chgData name="WINDRIDGE Philip" userId="a20730c1-1805-4191-9c68-6e52c8725e9f" providerId="ADAL" clId="{DE795D6D-11FD-FD47-BA03-E425F2BD0E4F}" dt="2020-08-26T12:01:27.878" v="15"/>
          <ac:spMkLst>
            <pc:docMk/>
            <pc:sldMk cId="858680865" sldId="259"/>
            <ac:spMk id="5" creationId="{5D29342B-937D-7540-83EC-F31C864F6A23}"/>
          </ac:spMkLst>
        </pc:spChg>
      </pc:sldChg>
      <pc:sldChg chg="del">
        <pc:chgData name="WINDRIDGE Philip" userId="a20730c1-1805-4191-9c68-6e52c8725e9f" providerId="ADAL" clId="{DE795D6D-11FD-FD47-BA03-E425F2BD0E4F}" dt="2020-08-26T12:01:25.907" v="14" actId="2696"/>
        <pc:sldMkLst>
          <pc:docMk/>
          <pc:sldMk cId="2952390549" sldId="259"/>
        </pc:sldMkLst>
      </pc:sldChg>
      <pc:sldChg chg="modSp add mod">
        <pc:chgData name="WINDRIDGE Philip" userId="a20730c1-1805-4191-9c68-6e52c8725e9f" providerId="ADAL" clId="{DE795D6D-11FD-FD47-BA03-E425F2BD0E4F}" dt="2020-08-26T12:08:28.676" v="39" actId="1038"/>
        <pc:sldMkLst>
          <pc:docMk/>
          <pc:sldMk cId="1796004578" sldId="260"/>
        </pc:sldMkLst>
        <pc:spChg chg="mod">
          <ac:chgData name="WINDRIDGE Philip" userId="a20730c1-1805-4191-9c68-6e52c8725e9f" providerId="ADAL" clId="{DE795D6D-11FD-FD47-BA03-E425F2BD0E4F}" dt="2020-08-26T12:01:27.878" v="15"/>
          <ac:spMkLst>
            <pc:docMk/>
            <pc:sldMk cId="1796004578" sldId="260"/>
            <ac:spMk id="4" creationId="{B56EFC2A-7E3E-4D41-9FEF-7A5A3A99A1CE}"/>
          </ac:spMkLst>
        </pc:spChg>
        <pc:spChg chg="mod">
          <ac:chgData name="WINDRIDGE Philip" userId="a20730c1-1805-4191-9c68-6e52c8725e9f" providerId="ADAL" clId="{DE795D6D-11FD-FD47-BA03-E425F2BD0E4F}" dt="2020-08-26T12:01:27.878" v="15"/>
          <ac:spMkLst>
            <pc:docMk/>
            <pc:sldMk cId="1796004578" sldId="260"/>
            <ac:spMk id="5" creationId="{0D4A0B46-0647-AD41-8BE4-C5118C3126BB}"/>
          </ac:spMkLst>
        </pc:spChg>
        <pc:spChg chg="mod">
          <ac:chgData name="WINDRIDGE Philip" userId="a20730c1-1805-4191-9c68-6e52c8725e9f" providerId="ADAL" clId="{DE795D6D-11FD-FD47-BA03-E425F2BD0E4F}" dt="2020-08-26T12:07:39.076" v="31" actId="692"/>
          <ac:spMkLst>
            <pc:docMk/>
            <pc:sldMk cId="1796004578" sldId="260"/>
            <ac:spMk id="18" creationId="{6D73FC42-8929-E040-8911-4D97F864798F}"/>
          </ac:spMkLst>
        </pc:spChg>
        <pc:spChg chg="mod">
          <ac:chgData name="WINDRIDGE Philip" userId="a20730c1-1805-4191-9c68-6e52c8725e9f" providerId="ADAL" clId="{DE795D6D-11FD-FD47-BA03-E425F2BD0E4F}" dt="2020-08-26T12:04:56.317" v="20" actId="207"/>
          <ac:spMkLst>
            <pc:docMk/>
            <pc:sldMk cId="1796004578" sldId="260"/>
            <ac:spMk id="19" creationId="{64BF6B61-F966-434E-87D2-06B1B1A0C67D}"/>
          </ac:spMkLst>
        </pc:spChg>
        <pc:spChg chg="mod">
          <ac:chgData name="WINDRIDGE Philip" userId="a20730c1-1805-4191-9c68-6e52c8725e9f" providerId="ADAL" clId="{DE795D6D-11FD-FD47-BA03-E425F2BD0E4F}" dt="2020-08-26T12:04:56.317" v="20" actId="207"/>
          <ac:spMkLst>
            <pc:docMk/>
            <pc:sldMk cId="1796004578" sldId="260"/>
            <ac:spMk id="20" creationId="{3D0B1128-95CB-AB49-A0FE-A2B3E0EDD43F}"/>
          </ac:spMkLst>
        </pc:spChg>
        <pc:spChg chg="mod">
          <ac:chgData name="WINDRIDGE Philip" userId="a20730c1-1805-4191-9c68-6e52c8725e9f" providerId="ADAL" clId="{DE795D6D-11FD-FD47-BA03-E425F2BD0E4F}" dt="2020-08-26T12:08:28.676" v="39" actId="1038"/>
          <ac:spMkLst>
            <pc:docMk/>
            <pc:sldMk cId="1796004578" sldId="260"/>
            <ac:spMk id="23" creationId="{0A689349-6162-D946-A1A9-B7E3FB7909A9}"/>
          </ac:spMkLst>
        </pc:spChg>
        <pc:spChg chg="mod">
          <ac:chgData name="WINDRIDGE Philip" userId="a20730c1-1805-4191-9c68-6e52c8725e9f" providerId="ADAL" clId="{DE795D6D-11FD-FD47-BA03-E425F2BD0E4F}" dt="2020-08-26T12:08:00.610" v="33" actId="207"/>
          <ac:spMkLst>
            <pc:docMk/>
            <pc:sldMk cId="1796004578" sldId="260"/>
            <ac:spMk id="26" creationId="{63344226-211F-404F-B8AC-05234BE1D6F0}"/>
          </ac:spMkLst>
        </pc:spChg>
        <pc:spChg chg="mod">
          <ac:chgData name="WINDRIDGE Philip" userId="a20730c1-1805-4191-9c68-6e52c8725e9f" providerId="ADAL" clId="{DE795D6D-11FD-FD47-BA03-E425F2BD0E4F}" dt="2020-08-26T12:07:13.699" v="30" actId="167"/>
          <ac:spMkLst>
            <pc:docMk/>
            <pc:sldMk cId="1796004578" sldId="260"/>
            <ac:spMk id="27" creationId="{08F5A4B2-1309-0F49-8222-6A1F209E7234}"/>
          </ac:spMkLst>
        </pc:spChg>
        <pc:spChg chg="mod">
          <ac:chgData name="WINDRIDGE Philip" userId="a20730c1-1805-4191-9c68-6e52c8725e9f" providerId="ADAL" clId="{DE795D6D-11FD-FD47-BA03-E425F2BD0E4F}" dt="2020-08-26T12:05:47.164" v="21" actId="167"/>
          <ac:spMkLst>
            <pc:docMk/>
            <pc:sldMk cId="1796004578" sldId="260"/>
            <ac:spMk id="34" creationId="{A380D6D2-E052-964B-8A94-6B7B6952F47A}"/>
          </ac:spMkLst>
        </pc:spChg>
        <pc:grpChg chg="mod">
          <ac:chgData name="WINDRIDGE Philip" userId="a20730c1-1805-4191-9c68-6e52c8725e9f" providerId="ADAL" clId="{DE795D6D-11FD-FD47-BA03-E425F2BD0E4F}" dt="2020-08-26T12:08:13.797" v="34" actId="167"/>
          <ac:grpSpMkLst>
            <pc:docMk/>
            <pc:sldMk cId="1796004578" sldId="260"/>
            <ac:grpSpMk id="12" creationId="{1CE5E7BA-571D-B24E-BF7A-0844F79C68C9}"/>
          </ac:grpSpMkLst>
        </pc:grpChg>
        <pc:picChg chg="mod">
          <ac:chgData name="WINDRIDGE Philip" userId="a20730c1-1805-4191-9c68-6e52c8725e9f" providerId="ADAL" clId="{DE795D6D-11FD-FD47-BA03-E425F2BD0E4F}" dt="2020-08-26T12:07:07.916" v="29" actId="167"/>
          <ac:picMkLst>
            <pc:docMk/>
            <pc:sldMk cId="1796004578" sldId="260"/>
            <ac:picMk id="13" creationId="{ED5F56D8-02A2-2C42-A3E1-64248DF2D2EF}"/>
          </ac:picMkLst>
        </pc:picChg>
        <pc:cxnChg chg="mod">
          <ac:chgData name="WINDRIDGE Philip" userId="a20730c1-1805-4191-9c68-6e52c8725e9f" providerId="ADAL" clId="{DE795D6D-11FD-FD47-BA03-E425F2BD0E4F}" dt="2020-08-26T12:07:46.757" v="32" actId="1076"/>
          <ac:cxnSpMkLst>
            <pc:docMk/>
            <pc:sldMk cId="1796004578" sldId="260"/>
            <ac:cxnSpMk id="21" creationId="{3A16D412-9187-C141-9EFF-BF86D55CF23F}"/>
          </ac:cxnSpMkLst>
        </pc:cxnChg>
        <pc:cxnChg chg="mod">
          <ac:chgData name="WINDRIDGE Philip" userId="a20730c1-1805-4191-9c68-6e52c8725e9f" providerId="ADAL" clId="{DE795D6D-11FD-FD47-BA03-E425F2BD0E4F}" dt="2020-08-26T12:07:39.076" v="31" actId="692"/>
          <ac:cxnSpMkLst>
            <pc:docMk/>
            <pc:sldMk cId="1796004578" sldId="260"/>
            <ac:cxnSpMk id="28" creationId="{BF56EB23-4A9D-1B42-92FB-A8C0528E62F6}"/>
          </ac:cxnSpMkLst>
        </pc:cxnChg>
        <pc:cxnChg chg="mod">
          <ac:chgData name="WINDRIDGE Philip" userId="a20730c1-1805-4191-9c68-6e52c8725e9f" providerId="ADAL" clId="{DE795D6D-11FD-FD47-BA03-E425F2BD0E4F}" dt="2020-08-26T12:07:39.076" v="31" actId="692"/>
          <ac:cxnSpMkLst>
            <pc:docMk/>
            <pc:sldMk cId="1796004578" sldId="260"/>
            <ac:cxnSpMk id="30" creationId="{A4FB6B3C-040F-1C41-A80A-CD320ADC0F58}"/>
          </ac:cxnSpMkLst>
        </pc:cxnChg>
      </pc:sldChg>
      <pc:sldChg chg="del">
        <pc:chgData name="WINDRIDGE Philip" userId="a20730c1-1805-4191-9c68-6e52c8725e9f" providerId="ADAL" clId="{DE795D6D-11FD-FD47-BA03-E425F2BD0E4F}" dt="2020-08-26T12:01:25.809" v="7" actId="2696"/>
        <pc:sldMkLst>
          <pc:docMk/>
          <pc:sldMk cId="2459400810" sldId="260"/>
        </pc:sldMkLst>
      </pc:sldChg>
      <pc:sldChg chg="modSp add mod">
        <pc:chgData name="WINDRIDGE Philip" userId="a20730c1-1805-4191-9c68-6e52c8725e9f" providerId="ADAL" clId="{DE795D6D-11FD-FD47-BA03-E425F2BD0E4F}" dt="2020-08-26T12:11:13.206" v="61" actId="207"/>
        <pc:sldMkLst>
          <pc:docMk/>
          <pc:sldMk cId="334941529" sldId="261"/>
        </pc:sldMkLst>
        <pc:spChg chg="mod">
          <ac:chgData name="WINDRIDGE Philip" userId="a20730c1-1805-4191-9c68-6e52c8725e9f" providerId="ADAL" clId="{DE795D6D-11FD-FD47-BA03-E425F2BD0E4F}" dt="2020-08-26T12:01:27.878" v="15"/>
          <ac:spMkLst>
            <pc:docMk/>
            <pc:sldMk cId="334941529" sldId="261"/>
            <ac:spMk id="3" creationId="{6109A12B-29F5-174A-B110-20E0DD0D6E2A}"/>
          </ac:spMkLst>
        </pc:spChg>
        <pc:spChg chg="mod">
          <ac:chgData name="WINDRIDGE Philip" userId="a20730c1-1805-4191-9c68-6e52c8725e9f" providerId="ADAL" clId="{DE795D6D-11FD-FD47-BA03-E425F2BD0E4F}" dt="2020-08-26T12:01:27.878" v="15"/>
          <ac:spMkLst>
            <pc:docMk/>
            <pc:sldMk cId="334941529" sldId="261"/>
            <ac:spMk id="4" creationId="{203987AC-DB8E-0E48-8374-21890CD2283E}"/>
          </ac:spMkLst>
        </pc:spChg>
        <pc:spChg chg="mod">
          <ac:chgData name="WINDRIDGE Philip" userId="a20730c1-1805-4191-9c68-6e52c8725e9f" providerId="ADAL" clId="{DE795D6D-11FD-FD47-BA03-E425F2BD0E4F}" dt="2020-08-26T12:11:13.206" v="61" actId="207"/>
          <ac:spMkLst>
            <pc:docMk/>
            <pc:sldMk cId="334941529" sldId="261"/>
            <ac:spMk id="16" creationId="{61903BA6-4FA7-A240-9A21-4C9BB98457F4}"/>
          </ac:spMkLst>
        </pc:spChg>
        <pc:spChg chg="mod">
          <ac:chgData name="WINDRIDGE Philip" userId="a20730c1-1805-4191-9c68-6e52c8725e9f" providerId="ADAL" clId="{DE795D6D-11FD-FD47-BA03-E425F2BD0E4F}" dt="2020-08-26T12:11:13.206" v="61" actId="207"/>
          <ac:spMkLst>
            <pc:docMk/>
            <pc:sldMk cId="334941529" sldId="261"/>
            <ac:spMk id="17" creationId="{CBF70936-2BC5-2F45-890E-E462007ACF98}"/>
          </ac:spMkLst>
        </pc:spChg>
        <pc:spChg chg="mod">
          <ac:chgData name="WINDRIDGE Philip" userId="a20730c1-1805-4191-9c68-6e52c8725e9f" providerId="ADAL" clId="{DE795D6D-11FD-FD47-BA03-E425F2BD0E4F}" dt="2020-08-26T12:11:13.206" v="61" actId="207"/>
          <ac:spMkLst>
            <pc:docMk/>
            <pc:sldMk cId="334941529" sldId="261"/>
            <ac:spMk id="18" creationId="{1BC6F1E2-1EFE-5B44-8534-EA24F91B505D}"/>
          </ac:spMkLst>
        </pc:spChg>
        <pc:spChg chg="mod">
          <ac:chgData name="WINDRIDGE Philip" userId="a20730c1-1805-4191-9c68-6e52c8725e9f" providerId="ADAL" clId="{DE795D6D-11FD-FD47-BA03-E425F2BD0E4F}" dt="2020-08-26T12:10:42.119" v="59" actId="1038"/>
          <ac:spMkLst>
            <pc:docMk/>
            <pc:sldMk cId="334941529" sldId="261"/>
            <ac:spMk id="19" creationId="{65BEDC71-A902-D042-AEA3-411C5445678F}"/>
          </ac:spMkLst>
        </pc:spChg>
        <pc:spChg chg="mod">
          <ac:chgData name="WINDRIDGE Philip" userId="a20730c1-1805-4191-9c68-6e52c8725e9f" providerId="ADAL" clId="{DE795D6D-11FD-FD47-BA03-E425F2BD0E4F}" dt="2020-08-26T12:10:05.658" v="43" actId="692"/>
          <ac:spMkLst>
            <pc:docMk/>
            <pc:sldMk cId="334941529" sldId="261"/>
            <ac:spMk id="20" creationId="{FDEAF1B9-70E6-0741-AA97-7CA6FFA265FD}"/>
          </ac:spMkLst>
        </pc:spChg>
        <pc:spChg chg="mod">
          <ac:chgData name="WINDRIDGE Philip" userId="a20730c1-1805-4191-9c68-6e52c8725e9f" providerId="ADAL" clId="{DE795D6D-11FD-FD47-BA03-E425F2BD0E4F}" dt="2020-08-26T12:10:05.658" v="43" actId="692"/>
          <ac:spMkLst>
            <pc:docMk/>
            <pc:sldMk cId="334941529" sldId="261"/>
            <ac:spMk id="21" creationId="{EEA31FAC-932C-C649-A544-AFB392175B70}"/>
          </ac:spMkLst>
        </pc:spChg>
        <pc:spChg chg="mod">
          <ac:chgData name="WINDRIDGE Philip" userId="a20730c1-1805-4191-9c68-6e52c8725e9f" providerId="ADAL" clId="{DE795D6D-11FD-FD47-BA03-E425F2BD0E4F}" dt="2020-08-26T12:10:05.658" v="43" actId="692"/>
          <ac:spMkLst>
            <pc:docMk/>
            <pc:sldMk cId="334941529" sldId="261"/>
            <ac:spMk id="22" creationId="{B1C30578-F1CB-6C43-8F4D-B3320CAE3F70}"/>
          </ac:spMkLst>
        </pc:spChg>
        <pc:spChg chg="mod">
          <ac:chgData name="WINDRIDGE Philip" userId="a20730c1-1805-4191-9c68-6e52c8725e9f" providerId="ADAL" clId="{DE795D6D-11FD-FD47-BA03-E425F2BD0E4F}" dt="2020-08-26T12:11:13.206" v="61" actId="207"/>
          <ac:spMkLst>
            <pc:docMk/>
            <pc:sldMk cId="334941529" sldId="261"/>
            <ac:spMk id="23" creationId="{E81877CA-35E3-4740-8926-F3B4E7288E2C}"/>
          </ac:spMkLst>
        </pc:spChg>
        <pc:spChg chg="mod">
          <ac:chgData name="WINDRIDGE Philip" userId="a20730c1-1805-4191-9c68-6e52c8725e9f" providerId="ADAL" clId="{DE795D6D-11FD-FD47-BA03-E425F2BD0E4F}" dt="2020-08-26T12:11:13.206" v="61" actId="207"/>
          <ac:spMkLst>
            <pc:docMk/>
            <pc:sldMk cId="334941529" sldId="261"/>
            <ac:spMk id="24" creationId="{6DBDF324-55FF-B14D-A414-2099DA9BBA0A}"/>
          </ac:spMkLst>
        </pc:spChg>
        <pc:spChg chg="mod">
          <ac:chgData name="WINDRIDGE Philip" userId="a20730c1-1805-4191-9c68-6e52c8725e9f" providerId="ADAL" clId="{DE795D6D-11FD-FD47-BA03-E425F2BD0E4F}" dt="2020-08-26T12:11:13.206" v="61" actId="207"/>
          <ac:spMkLst>
            <pc:docMk/>
            <pc:sldMk cId="334941529" sldId="261"/>
            <ac:spMk id="27" creationId="{F5C6FB6D-B5FF-4946-AEEE-3DD1EC04AD4C}"/>
          </ac:spMkLst>
        </pc:spChg>
        <pc:spChg chg="mod">
          <ac:chgData name="WINDRIDGE Philip" userId="a20730c1-1805-4191-9c68-6e52c8725e9f" providerId="ADAL" clId="{DE795D6D-11FD-FD47-BA03-E425F2BD0E4F}" dt="2020-08-26T12:10:05.658" v="43" actId="692"/>
          <ac:spMkLst>
            <pc:docMk/>
            <pc:sldMk cId="334941529" sldId="261"/>
            <ac:spMk id="28" creationId="{7ADE4B93-964A-D24E-846E-9EA408C80C38}"/>
          </ac:spMkLst>
        </pc:spChg>
        <pc:spChg chg="mod">
          <ac:chgData name="WINDRIDGE Philip" userId="a20730c1-1805-4191-9c68-6e52c8725e9f" providerId="ADAL" clId="{DE795D6D-11FD-FD47-BA03-E425F2BD0E4F}" dt="2020-08-26T12:11:13.206" v="61" actId="207"/>
          <ac:spMkLst>
            <pc:docMk/>
            <pc:sldMk cId="334941529" sldId="261"/>
            <ac:spMk id="29" creationId="{9F46A954-9835-6046-9A91-541BC0856357}"/>
          </ac:spMkLst>
        </pc:spChg>
        <pc:spChg chg="mod">
          <ac:chgData name="WINDRIDGE Philip" userId="a20730c1-1805-4191-9c68-6e52c8725e9f" providerId="ADAL" clId="{DE795D6D-11FD-FD47-BA03-E425F2BD0E4F}" dt="2020-08-26T12:11:13.206" v="61" actId="207"/>
          <ac:spMkLst>
            <pc:docMk/>
            <pc:sldMk cId="334941529" sldId="261"/>
            <ac:spMk id="30" creationId="{2C4D747E-F4C9-614A-A2CC-CC6051672E51}"/>
          </ac:spMkLst>
        </pc:spChg>
        <pc:cxnChg chg="mod">
          <ac:chgData name="WINDRIDGE Philip" userId="a20730c1-1805-4191-9c68-6e52c8725e9f" providerId="ADAL" clId="{DE795D6D-11FD-FD47-BA03-E425F2BD0E4F}" dt="2020-08-26T12:10:05.658" v="43" actId="692"/>
          <ac:cxnSpMkLst>
            <pc:docMk/>
            <pc:sldMk cId="334941529" sldId="261"/>
            <ac:cxnSpMk id="25" creationId="{F82B3025-FAE8-0448-9715-6479E4729629}"/>
          </ac:cxnSpMkLst>
        </pc:cxnChg>
        <pc:cxnChg chg="mod">
          <ac:chgData name="WINDRIDGE Philip" userId="a20730c1-1805-4191-9c68-6e52c8725e9f" providerId="ADAL" clId="{DE795D6D-11FD-FD47-BA03-E425F2BD0E4F}" dt="2020-08-26T12:10:05.658" v="43" actId="692"/>
          <ac:cxnSpMkLst>
            <pc:docMk/>
            <pc:sldMk cId="334941529" sldId="261"/>
            <ac:cxnSpMk id="34" creationId="{B90CAD06-9491-ED44-BBDD-67EC55991422}"/>
          </ac:cxnSpMkLst>
        </pc:cxnChg>
      </pc:sldChg>
      <pc:sldChg chg="del">
        <pc:chgData name="WINDRIDGE Philip" userId="a20730c1-1805-4191-9c68-6e52c8725e9f" providerId="ADAL" clId="{DE795D6D-11FD-FD47-BA03-E425F2BD0E4F}" dt="2020-08-26T12:01:25.878" v="11" actId="2696"/>
        <pc:sldMkLst>
          <pc:docMk/>
          <pc:sldMk cId="2482439335" sldId="261"/>
        </pc:sldMkLst>
      </pc:sldChg>
      <pc:sldChg chg="del">
        <pc:chgData name="WINDRIDGE Philip" userId="a20730c1-1805-4191-9c68-6e52c8725e9f" providerId="ADAL" clId="{DE795D6D-11FD-FD47-BA03-E425F2BD0E4F}" dt="2020-08-26T12:01:25.850" v="9" actId="2696"/>
        <pc:sldMkLst>
          <pc:docMk/>
          <pc:sldMk cId="226563430" sldId="262"/>
        </pc:sldMkLst>
      </pc:sldChg>
      <pc:sldChg chg="modSp add mod">
        <pc:chgData name="WINDRIDGE Philip" userId="a20730c1-1805-4191-9c68-6e52c8725e9f" providerId="ADAL" clId="{DE795D6D-11FD-FD47-BA03-E425F2BD0E4F}" dt="2020-08-26T12:12:46.918" v="79" actId="207"/>
        <pc:sldMkLst>
          <pc:docMk/>
          <pc:sldMk cId="3015876178" sldId="262"/>
        </pc:sldMkLst>
        <pc:spChg chg="mod">
          <ac:chgData name="WINDRIDGE Philip" userId="a20730c1-1805-4191-9c68-6e52c8725e9f" providerId="ADAL" clId="{DE795D6D-11FD-FD47-BA03-E425F2BD0E4F}" dt="2020-08-26T12:01:27.878" v="15"/>
          <ac:spMkLst>
            <pc:docMk/>
            <pc:sldMk cId="3015876178" sldId="262"/>
            <ac:spMk id="3" creationId="{7724922D-C661-9648-9E8F-5C5C87A2829E}"/>
          </ac:spMkLst>
        </pc:spChg>
        <pc:spChg chg="mod">
          <ac:chgData name="WINDRIDGE Philip" userId="a20730c1-1805-4191-9c68-6e52c8725e9f" providerId="ADAL" clId="{DE795D6D-11FD-FD47-BA03-E425F2BD0E4F}" dt="2020-08-26T12:01:27.878" v="15"/>
          <ac:spMkLst>
            <pc:docMk/>
            <pc:sldMk cId="3015876178" sldId="262"/>
            <ac:spMk id="4" creationId="{8DECE579-3E5F-974C-90B4-02673DD22F1A}"/>
          </ac:spMkLst>
        </pc:spChg>
        <pc:spChg chg="mod">
          <ac:chgData name="WINDRIDGE Philip" userId="a20730c1-1805-4191-9c68-6e52c8725e9f" providerId="ADAL" clId="{DE795D6D-11FD-FD47-BA03-E425F2BD0E4F}" dt="2020-08-26T12:12:20.311" v="77" actId="207"/>
          <ac:spMkLst>
            <pc:docMk/>
            <pc:sldMk cId="3015876178" sldId="262"/>
            <ac:spMk id="13" creationId="{06A81BDF-39D1-4A48-8BA3-F04363006528}"/>
          </ac:spMkLst>
        </pc:spChg>
        <pc:spChg chg="mod">
          <ac:chgData name="WINDRIDGE Philip" userId="a20730c1-1805-4191-9c68-6e52c8725e9f" providerId="ADAL" clId="{DE795D6D-11FD-FD47-BA03-E425F2BD0E4F}" dt="2020-08-26T12:12:20.311" v="77" actId="207"/>
          <ac:spMkLst>
            <pc:docMk/>
            <pc:sldMk cId="3015876178" sldId="262"/>
            <ac:spMk id="17" creationId="{671A37DC-0F87-114D-8AA0-31F052CA435F}"/>
          </ac:spMkLst>
        </pc:spChg>
        <pc:spChg chg="mod">
          <ac:chgData name="WINDRIDGE Philip" userId="a20730c1-1805-4191-9c68-6e52c8725e9f" providerId="ADAL" clId="{DE795D6D-11FD-FD47-BA03-E425F2BD0E4F}" dt="2020-08-26T12:12:20.311" v="77" actId="207"/>
          <ac:spMkLst>
            <pc:docMk/>
            <pc:sldMk cId="3015876178" sldId="262"/>
            <ac:spMk id="18" creationId="{DDB2B10A-863E-B843-B392-96051B0F2E47}"/>
          </ac:spMkLst>
        </pc:spChg>
        <pc:spChg chg="mod">
          <ac:chgData name="WINDRIDGE Philip" userId="a20730c1-1805-4191-9c68-6e52c8725e9f" providerId="ADAL" clId="{DE795D6D-11FD-FD47-BA03-E425F2BD0E4F}" dt="2020-08-26T12:12:20.311" v="77" actId="207"/>
          <ac:spMkLst>
            <pc:docMk/>
            <pc:sldMk cId="3015876178" sldId="262"/>
            <ac:spMk id="19" creationId="{ECF6E99B-980C-EA42-914D-DB6D0FFCC350}"/>
          </ac:spMkLst>
        </pc:spChg>
        <pc:spChg chg="mod">
          <ac:chgData name="WINDRIDGE Philip" userId="a20730c1-1805-4191-9c68-6e52c8725e9f" providerId="ADAL" clId="{DE795D6D-11FD-FD47-BA03-E425F2BD0E4F}" dt="2020-08-26T12:12:46.918" v="79" actId="207"/>
          <ac:spMkLst>
            <pc:docMk/>
            <pc:sldMk cId="3015876178" sldId="262"/>
            <ac:spMk id="20" creationId="{4120E15C-921F-AC4E-A7EC-DF51D6CC56BE}"/>
          </ac:spMkLst>
        </pc:spChg>
        <pc:cxnChg chg="mod">
          <ac:chgData name="WINDRIDGE Philip" userId="a20730c1-1805-4191-9c68-6e52c8725e9f" providerId="ADAL" clId="{DE795D6D-11FD-FD47-BA03-E425F2BD0E4F}" dt="2020-08-26T12:12:31.767" v="78" actId="692"/>
          <ac:cxnSpMkLst>
            <pc:docMk/>
            <pc:sldMk cId="3015876178" sldId="262"/>
            <ac:cxnSpMk id="14" creationId="{D1EFF488-4E90-7A40-AF53-65CF45E89B16}"/>
          </ac:cxnSpMkLst>
        </pc:cxnChg>
      </pc:sldChg>
      <pc:sldChg chg="addSp modSp add mod">
        <pc:chgData name="WINDRIDGE Philip" userId="a20730c1-1805-4191-9c68-6e52c8725e9f" providerId="ADAL" clId="{DE795D6D-11FD-FD47-BA03-E425F2BD0E4F}" dt="2020-08-26T12:22:17.141" v="271" actId="1038"/>
        <pc:sldMkLst>
          <pc:docMk/>
          <pc:sldMk cId="1281705735" sldId="263"/>
        </pc:sldMkLst>
        <pc:spChg chg="mod">
          <ac:chgData name="WINDRIDGE Philip" userId="a20730c1-1805-4191-9c68-6e52c8725e9f" providerId="ADAL" clId="{DE795D6D-11FD-FD47-BA03-E425F2BD0E4F}" dt="2020-08-26T12:01:27.878" v="15"/>
          <ac:spMkLst>
            <pc:docMk/>
            <pc:sldMk cId="1281705735" sldId="263"/>
            <ac:spMk id="3" creationId="{8534ABA1-2FEE-A942-8FE5-C638F9D42595}"/>
          </ac:spMkLst>
        </pc:spChg>
        <pc:spChg chg="mod">
          <ac:chgData name="WINDRIDGE Philip" userId="a20730c1-1805-4191-9c68-6e52c8725e9f" providerId="ADAL" clId="{DE795D6D-11FD-FD47-BA03-E425F2BD0E4F}" dt="2020-08-26T12:01:27.878" v="15"/>
          <ac:spMkLst>
            <pc:docMk/>
            <pc:sldMk cId="1281705735" sldId="263"/>
            <ac:spMk id="4" creationId="{8559A7F6-0D27-9443-8647-A29AB26E1DA1}"/>
          </ac:spMkLst>
        </pc:spChg>
        <pc:spChg chg="mod">
          <ac:chgData name="WINDRIDGE Philip" userId="a20730c1-1805-4191-9c68-6e52c8725e9f" providerId="ADAL" clId="{DE795D6D-11FD-FD47-BA03-E425F2BD0E4F}" dt="2020-08-26T12:16:15.955" v="136" actId="1076"/>
          <ac:spMkLst>
            <pc:docMk/>
            <pc:sldMk cId="1281705735" sldId="263"/>
            <ac:spMk id="6" creationId="{317B7FF8-FE72-8F44-9108-C33B57EE3373}"/>
          </ac:spMkLst>
        </pc:spChg>
        <pc:spChg chg="mod">
          <ac:chgData name="WINDRIDGE Philip" userId="a20730c1-1805-4191-9c68-6e52c8725e9f" providerId="ADAL" clId="{DE795D6D-11FD-FD47-BA03-E425F2BD0E4F}" dt="2020-08-26T12:14:56.318" v="117" actId="1038"/>
          <ac:spMkLst>
            <pc:docMk/>
            <pc:sldMk cId="1281705735" sldId="263"/>
            <ac:spMk id="12" creationId="{755D93E9-EF8C-6A46-877A-D87FBA22FD8F}"/>
          </ac:spMkLst>
        </pc:spChg>
        <pc:spChg chg="mod">
          <ac:chgData name="WINDRIDGE Philip" userId="a20730c1-1805-4191-9c68-6e52c8725e9f" providerId="ADAL" clId="{DE795D6D-11FD-FD47-BA03-E425F2BD0E4F}" dt="2020-08-26T12:18:20.977" v="175" actId="1076"/>
          <ac:spMkLst>
            <pc:docMk/>
            <pc:sldMk cId="1281705735" sldId="263"/>
            <ac:spMk id="13" creationId="{C36E094E-30D9-1244-95FA-4D787A41DD3C}"/>
          </ac:spMkLst>
        </pc:spChg>
        <pc:spChg chg="mod">
          <ac:chgData name="WINDRIDGE Philip" userId="a20730c1-1805-4191-9c68-6e52c8725e9f" providerId="ADAL" clId="{DE795D6D-11FD-FD47-BA03-E425F2BD0E4F}" dt="2020-08-26T12:17:10.743" v="168" actId="1038"/>
          <ac:spMkLst>
            <pc:docMk/>
            <pc:sldMk cId="1281705735" sldId="263"/>
            <ac:spMk id="14" creationId="{9E17826A-159A-DF4F-BFBF-0CE50435E7EF}"/>
          </ac:spMkLst>
        </pc:spChg>
        <pc:spChg chg="add mod">
          <ac:chgData name="WINDRIDGE Philip" userId="a20730c1-1805-4191-9c68-6e52c8725e9f" providerId="ADAL" clId="{DE795D6D-11FD-FD47-BA03-E425F2BD0E4F}" dt="2020-08-26T12:22:17.141" v="271" actId="1038"/>
          <ac:spMkLst>
            <pc:docMk/>
            <pc:sldMk cId="1281705735" sldId="263"/>
            <ac:spMk id="23" creationId="{2B5464C1-3782-8446-9DC7-408B46B436E4}"/>
          </ac:spMkLst>
        </pc:spChg>
        <pc:spChg chg="mod">
          <ac:chgData name="WINDRIDGE Philip" userId="a20730c1-1805-4191-9c68-6e52c8725e9f" providerId="ADAL" clId="{DE795D6D-11FD-FD47-BA03-E425F2BD0E4F}" dt="2020-08-26T12:15:12.175" v="118" actId="1076"/>
          <ac:spMkLst>
            <pc:docMk/>
            <pc:sldMk cId="1281705735" sldId="263"/>
            <ac:spMk id="24" creationId="{64155FB9-3572-234B-B39F-C50B24FD357F}"/>
          </ac:spMkLst>
        </pc:spChg>
        <pc:spChg chg="mod">
          <ac:chgData name="WINDRIDGE Philip" userId="a20730c1-1805-4191-9c68-6e52c8725e9f" providerId="ADAL" clId="{DE795D6D-11FD-FD47-BA03-E425F2BD0E4F}" dt="2020-08-26T12:18:36.627" v="176" actId="1076"/>
          <ac:spMkLst>
            <pc:docMk/>
            <pc:sldMk cId="1281705735" sldId="263"/>
            <ac:spMk id="25" creationId="{F3BEA6B7-1304-6149-8EE4-83A6ADE05D4F}"/>
          </ac:spMkLst>
        </pc:spChg>
        <pc:spChg chg="mod">
          <ac:chgData name="WINDRIDGE Philip" userId="a20730c1-1805-4191-9c68-6e52c8725e9f" providerId="ADAL" clId="{DE795D6D-11FD-FD47-BA03-E425F2BD0E4F}" dt="2020-08-26T12:16:09.741" v="135" actId="1038"/>
          <ac:spMkLst>
            <pc:docMk/>
            <pc:sldMk cId="1281705735" sldId="263"/>
            <ac:spMk id="26" creationId="{B284F497-B61F-2346-A157-1D6CC9640AFE}"/>
          </ac:spMkLst>
        </pc:spChg>
        <pc:picChg chg="mod">
          <ac:chgData name="WINDRIDGE Philip" userId="a20730c1-1805-4191-9c68-6e52c8725e9f" providerId="ADAL" clId="{DE795D6D-11FD-FD47-BA03-E425F2BD0E4F}" dt="2020-08-26T12:15:51.733" v="131" actId="1036"/>
          <ac:picMkLst>
            <pc:docMk/>
            <pc:sldMk cId="1281705735" sldId="263"/>
            <ac:picMk id="10" creationId="{AB7B403F-9FAF-5B41-866B-FEB210BAE726}"/>
          </ac:picMkLst>
        </pc:picChg>
        <pc:picChg chg="mod">
          <ac:chgData name="WINDRIDGE Philip" userId="a20730c1-1805-4191-9c68-6e52c8725e9f" providerId="ADAL" clId="{DE795D6D-11FD-FD47-BA03-E425F2BD0E4F}" dt="2020-08-26T12:16:51.906" v="138" actId="167"/>
          <ac:picMkLst>
            <pc:docMk/>
            <pc:sldMk cId="1281705735" sldId="263"/>
            <ac:picMk id="11" creationId="{52D9D083-0301-9446-A3A7-00E831C0C4EF}"/>
          </ac:picMkLst>
        </pc:picChg>
        <pc:cxnChg chg="mod">
          <ac:chgData name="WINDRIDGE Philip" userId="a20730c1-1805-4191-9c68-6e52c8725e9f" providerId="ADAL" clId="{DE795D6D-11FD-FD47-BA03-E425F2BD0E4F}" dt="2020-08-26T12:15:21.401" v="119" actId="14100"/>
          <ac:cxnSpMkLst>
            <pc:docMk/>
            <pc:sldMk cId="1281705735" sldId="263"/>
            <ac:cxnSpMk id="16" creationId="{2BC6D711-F710-3D4D-B437-09C3E4388340}"/>
          </ac:cxnSpMkLst>
        </pc:cxnChg>
        <pc:cxnChg chg="mod">
          <ac:chgData name="WINDRIDGE Philip" userId="a20730c1-1805-4191-9c68-6e52c8725e9f" providerId="ADAL" clId="{DE795D6D-11FD-FD47-BA03-E425F2BD0E4F}" dt="2020-08-26T12:18:50.509" v="177" actId="14100"/>
          <ac:cxnSpMkLst>
            <pc:docMk/>
            <pc:sldMk cId="1281705735" sldId="263"/>
            <ac:cxnSpMk id="21" creationId="{53C6262F-EB29-F84D-A6AE-42B7E998FC9B}"/>
          </ac:cxnSpMkLst>
        </pc:cxnChg>
      </pc:sldChg>
      <pc:sldChg chg="del">
        <pc:chgData name="WINDRIDGE Philip" userId="a20730c1-1805-4191-9c68-6e52c8725e9f" providerId="ADAL" clId="{DE795D6D-11FD-FD47-BA03-E425F2BD0E4F}" dt="2020-08-26T12:01:25.863" v="10" actId="2696"/>
        <pc:sldMkLst>
          <pc:docMk/>
          <pc:sldMk cId="1433003358" sldId="263"/>
        </pc:sldMkLst>
      </pc:sldChg>
      <pc:sldChg chg="modSp add mod">
        <pc:chgData name="WINDRIDGE Philip" userId="a20730c1-1805-4191-9c68-6e52c8725e9f" providerId="ADAL" clId="{DE795D6D-11FD-FD47-BA03-E425F2BD0E4F}" dt="2020-08-26T13:23:23.451" v="275" actId="688"/>
        <pc:sldMkLst>
          <pc:docMk/>
          <pc:sldMk cId="47166000" sldId="264"/>
        </pc:sldMkLst>
        <pc:spChg chg="mod">
          <ac:chgData name="WINDRIDGE Philip" userId="a20730c1-1805-4191-9c68-6e52c8725e9f" providerId="ADAL" clId="{DE795D6D-11FD-FD47-BA03-E425F2BD0E4F}" dt="2020-08-26T12:01:27.878" v="15"/>
          <ac:spMkLst>
            <pc:docMk/>
            <pc:sldMk cId="47166000" sldId="264"/>
            <ac:spMk id="3" creationId="{95EA04F8-ABCF-A54F-82EA-C393C121BCCE}"/>
          </ac:spMkLst>
        </pc:spChg>
        <pc:spChg chg="mod">
          <ac:chgData name="WINDRIDGE Philip" userId="a20730c1-1805-4191-9c68-6e52c8725e9f" providerId="ADAL" clId="{DE795D6D-11FD-FD47-BA03-E425F2BD0E4F}" dt="2020-08-26T12:01:27.878" v="15"/>
          <ac:spMkLst>
            <pc:docMk/>
            <pc:sldMk cId="47166000" sldId="264"/>
            <ac:spMk id="4" creationId="{311C9F44-A9C0-6344-8254-D6C83285D137}"/>
          </ac:spMkLst>
        </pc:spChg>
        <pc:spChg chg="mod">
          <ac:chgData name="WINDRIDGE Philip" userId="a20730c1-1805-4191-9c68-6e52c8725e9f" providerId="ADAL" clId="{DE795D6D-11FD-FD47-BA03-E425F2BD0E4F}" dt="2020-08-26T13:23:08.842" v="274" actId="207"/>
          <ac:spMkLst>
            <pc:docMk/>
            <pc:sldMk cId="47166000" sldId="264"/>
            <ac:spMk id="6" creationId="{DFD89E42-4F64-FE47-A3CB-13CB449D7210}"/>
          </ac:spMkLst>
        </pc:spChg>
        <pc:spChg chg="mod">
          <ac:chgData name="WINDRIDGE Philip" userId="a20730c1-1805-4191-9c68-6e52c8725e9f" providerId="ADAL" clId="{DE795D6D-11FD-FD47-BA03-E425F2BD0E4F}" dt="2020-08-26T13:23:08.842" v="274" actId="207"/>
          <ac:spMkLst>
            <pc:docMk/>
            <pc:sldMk cId="47166000" sldId="264"/>
            <ac:spMk id="8" creationId="{FD1561CC-4877-AA42-91D5-F2BCBAD36D1B}"/>
          </ac:spMkLst>
        </pc:spChg>
        <pc:spChg chg="mod">
          <ac:chgData name="WINDRIDGE Philip" userId="a20730c1-1805-4191-9c68-6e52c8725e9f" providerId="ADAL" clId="{DE795D6D-11FD-FD47-BA03-E425F2BD0E4F}" dt="2020-08-26T13:23:23.451" v="275" actId="688"/>
          <ac:spMkLst>
            <pc:docMk/>
            <pc:sldMk cId="47166000" sldId="264"/>
            <ac:spMk id="9" creationId="{4971186C-DEF8-8043-9C57-EBDF5F751960}"/>
          </ac:spMkLst>
        </pc:spChg>
        <pc:cxnChg chg="mod">
          <ac:chgData name="WINDRIDGE Philip" userId="a20730c1-1805-4191-9c68-6e52c8725e9f" providerId="ADAL" clId="{DE795D6D-11FD-FD47-BA03-E425F2BD0E4F}" dt="2020-08-26T13:22:54.712" v="273" actId="692"/>
          <ac:cxnSpMkLst>
            <pc:docMk/>
            <pc:sldMk cId="47166000" sldId="264"/>
            <ac:cxnSpMk id="10" creationId="{3BD617F4-6CA9-FE4B-9806-C8C5D774722A}"/>
          </ac:cxnSpMkLst>
        </pc:cxnChg>
      </pc:sldChg>
      <pc:sldChg chg="del">
        <pc:chgData name="WINDRIDGE Philip" userId="a20730c1-1805-4191-9c68-6e52c8725e9f" providerId="ADAL" clId="{DE795D6D-11FD-FD47-BA03-E425F2BD0E4F}" dt="2020-08-26T12:01:25.826" v="8" actId="2696"/>
        <pc:sldMkLst>
          <pc:docMk/>
          <pc:sldMk cId="1833700447" sldId="264"/>
        </pc:sldMkLst>
      </pc:sldChg>
      <pc:sldChg chg="modSp add mod">
        <pc:chgData name="WINDRIDGE Philip" userId="a20730c1-1805-4191-9c68-6e52c8725e9f" providerId="ADAL" clId="{DE795D6D-11FD-FD47-BA03-E425F2BD0E4F}" dt="2020-08-26T13:25:23.532" v="283" actId="1076"/>
        <pc:sldMkLst>
          <pc:docMk/>
          <pc:sldMk cId="4027882343" sldId="265"/>
        </pc:sldMkLst>
        <pc:spChg chg="mod">
          <ac:chgData name="WINDRIDGE Philip" userId="a20730c1-1805-4191-9c68-6e52c8725e9f" providerId="ADAL" clId="{DE795D6D-11FD-FD47-BA03-E425F2BD0E4F}" dt="2020-08-26T12:01:27.878" v="15"/>
          <ac:spMkLst>
            <pc:docMk/>
            <pc:sldMk cId="4027882343" sldId="265"/>
            <ac:spMk id="3" creationId="{91E6C973-FCEF-584F-B9A4-39E54B459219}"/>
          </ac:spMkLst>
        </pc:spChg>
        <pc:spChg chg="mod">
          <ac:chgData name="WINDRIDGE Philip" userId="a20730c1-1805-4191-9c68-6e52c8725e9f" providerId="ADAL" clId="{DE795D6D-11FD-FD47-BA03-E425F2BD0E4F}" dt="2020-08-26T12:01:27.878" v="15"/>
          <ac:spMkLst>
            <pc:docMk/>
            <pc:sldMk cId="4027882343" sldId="265"/>
            <ac:spMk id="4" creationId="{FC875778-D04A-F84D-A2FA-F5D644C704EC}"/>
          </ac:spMkLst>
        </pc:spChg>
        <pc:spChg chg="mod">
          <ac:chgData name="WINDRIDGE Philip" userId="a20730c1-1805-4191-9c68-6e52c8725e9f" providerId="ADAL" clId="{DE795D6D-11FD-FD47-BA03-E425F2BD0E4F}" dt="2020-08-26T13:25:15.918" v="282" actId="1076"/>
          <ac:spMkLst>
            <pc:docMk/>
            <pc:sldMk cId="4027882343" sldId="265"/>
            <ac:spMk id="6" creationId="{D3AD6D31-6DEE-6543-A5BB-0BDA078D9EB1}"/>
          </ac:spMkLst>
        </pc:spChg>
        <pc:spChg chg="mod">
          <ac:chgData name="WINDRIDGE Philip" userId="a20730c1-1805-4191-9c68-6e52c8725e9f" providerId="ADAL" clId="{DE795D6D-11FD-FD47-BA03-E425F2BD0E4F}" dt="2020-08-26T13:25:23.532" v="283" actId="1076"/>
          <ac:spMkLst>
            <pc:docMk/>
            <pc:sldMk cId="4027882343" sldId="265"/>
            <ac:spMk id="7" creationId="{C474D244-9D37-9343-9C27-525E40236ED1}"/>
          </ac:spMkLst>
        </pc:spChg>
        <pc:spChg chg="mod">
          <ac:chgData name="WINDRIDGE Philip" userId="a20730c1-1805-4191-9c68-6e52c8725e9f" providerId="ADAL" clId="{DE795D6D-11FD-FD47-BA03-E425F2BD0E4F}" dt="2020-08-26T13:24:02.433" v="278" actId="207"/>
          <ac:spMkLst>
            <pc:docMk/>
            <pc:sldMk cId="4027882343" sldId="265"/>
            <ac:spMk id="9" creationId="{D3984495-C87D-E344-8ACA-AFEA51FD44EA}"/>
          </ac:spMkLst>
        </pc:spChg>
        <pc:spChg chg="mod">
          <ac:chgData name="WINDRIDGE Philip" userId="a20730c1-1805-4191-9c68-6e52c8725e9f" providerId="ADAL" clId="{DE795D6D-11FD-FD47-BA03-E425F2BD0E4F}" dt="2020-08-26T13:24:49.501" v="281" actId="1076"/>
          <ac:spMkLst>
            <pc:docMk/>
            <pc:sldMk cId="4027882343" sldId="265"/>
            <ac:spMk id="14" creationId="{1040A7F2-9CA9-184C-AF46-293AC530D1E3}"/>
          </ac:spMkLst>
        </pc:spChg>
        <pc:cxnChg chg="mod">
          <ac:chgData name="WINDRIDGE Philip" userId="a20730c1-1805-4191-9c68-6e52c8725e9f" providerId="ADAL" clId="{DE795D6D-11FD-FD47-BA03-E425F2BD0E4F}" dt="2020-08-26T13:24:19.388" v="279" actId="692"/>
          <ac:cxnSpMkLst>
            <pc:docMk/>
            <pc:sldMk cId="4027882343" sldId="265"/>
            <ac:cxnSpMk id="10" creationId="{E41F2912-5AF8-224B-9B9C-A85474D362B2}"/>
          </ac:cxnSpMkLst>
        </pc:cxnChg>
        <pc:cxnChg chg="mod">
          <ac:chgData name="WINDRIDGE Philip" userId="a20730c1-1805-4191-9c68-6e52c8725e9f" providerId="ADAL" clId="{DE795D6D-11FD-FD47-BA03-E425F2BD0E4F}" dt="2020-08-26T13:24:43.123" v="280" actId="1076"/>
          <ac:cxnSpMkLst>
            <pc:docMk/>
            <pc:sldMk cId="4027882343" sldId="265"/>
            <ac:cxnSpMk id="15" creationId="{27BE0114-3C1F-4640-A45B-91C1349C91B1}"/>
          </ac:cxnSpMkLst>
        </pc:cxnChg>
      </pc:sldChg>
      <pc:sldChg chg="modSp add mod">
        <pc:chgData name="WINDRIDGE Philip" userId="a20730c1-1805-4191-9c68-6e52c8725e9f" providerId="ADAL" clId="{DE795D6D-11FD-FD47-BA03-E425F2BD0E4F}" dt="2020-08-26T13:31:46.889" v="315" actId="14100"/>
        <pc:sldMkLst>
          <pc:docMk/>
          <pc:sldMk cId="2878024548" sldId="266"/>
        </pc:sldMkLst>
        <pc:spChg chg="mod">
          <ac:chgData name="WINDRIDGE Philip" userId="a20730c1-1805-4191-9c68-6e52c8725e9f" providerId="ADAL" clId="{DE795D6D-11FD-FD47-BA03-E425F2BD0E4F}" dt="2020-08-26T12:01:27.878" v="15"/>
          <ac:spMkLst>
            <pc:docMk/>
            <pc:sldMk cId="2878024548" sldId="266"/>
            <ac:spMk id="3" creationId="{F6F21502-6F92-2F4C-B691-0B68BE15ED3E}"/>
          </ac:spMkLst>
        </pc:spChg>
        <pc:spChg chg="mod">
          <ac:chgData name="WINDRIDGE Philip" userId="a20730c1-1805-4191-9c68-6e52c8725e9f" providerId="ADAL" clId="{DE795D6D-11FD-FD47-BA03-E425F2BD0E4F}" dt="2020-08-26T12:01:27.878" v="15"/>
          <ac:spMkLst>
            <pc:docMk/>
            <pc:sldMk cId="2878024548" sldId="266"/>
            <ac:spMk id="4" creationId="{BD0F5670-82E3-4847-8D13-30366609BCC3}"/>
          </ac:spMkLst>
        </pc:spChg>
        <pc:spChg chg="mod">
          <ac:chgData name="WINDRIDGE Philip" userId="a20730c1-1805-4191-9c68-6e52c8725e9f" providerId="ADAL" clId="{DE795D6D-11FD-FD47-BA03-E425F2BD0E4F}" dt="2020-08-26T13:25:47.158" v="284" actId="1076"/>
          <ac:spMkLst>
            <pc:docMk/>
            <pc:sldMk cId="2878024548" sldId="266"/>
            <ac:spMk id="5" creationId="{DDF4B42D-C804-CD44-A29D-6CFF822065EC}"/>
          </ac:spMkLst>
        </pc:spChg>
        <pc:spChg chg="mod">
          <ac:chgData name="WINDRIDGE Philip" userId="a20730c1-1805-4191-9c68-6e52c8725e9f" providerId="ADAL" clId="{DE795D6D-11FD-FD47-BA03-E425F2BD0E4F}" dt="2020-08-26T13:26:58.270" v="288" actId="207"/>
          <ac:spMkLst>
            <pc:docMk/>
            <pc:sldMk cId="2878024548" sldId="266"/>
            <ac:spMk id="7" creationId="{04E56539-3401-604B-ADDE-5D90249AD84C}"/>
          </ac:spMkLst>
        </pc:spChg>
        <pc:spChg chg="mod">
          <ac:chgData name="WINDRIDGE Philip" userId="a20730c1-1805-4191-9c68-6e52c8725e9f" providerId="ADAL" clId="{DE795D6D-11FD-FD47-BA03-E425F2BD0E4F}" dt="2020-08-26T13:26:58.270" v="288" actId="207"/>
          <ac:spMkLst>
            <pc:docMk/>
            <pc:sldMk cId="2878024548" sldId="266"/>
            <ac:spMk id="9" creationId="{54D3A44D-7BDC-DC43-880F-CD2BD5082D8D}"/>
          </ac:spMkLst>
        </pc:spChg>
        <pc:spChg chg="mod">
          <ac:chgData name="WINDRIDGE Philip" userId="a20730c1-1805-4191-9c68-6e52c8725e9f" providerId="ADAL" clId="{DE795D6D-11FD-FD47-BA03-E425F2BD0E4F}" dt="2020-08-26T13:26:58.270" v="288" actId="207"/>
          <ac:spMkLst>
            <pc:docMk/>
            <pc:sldMk cId="2878024548" sldId="266"/>
            <ac:spMk id="20" creationId="{B0B4D19D-F4CA-474E-BB3F-91E0479712FD}"/>
          </ac:spMkLst>
        </pc:spChg>
        <pc:spChg chg="mod">
          <ac:chgData name="WINDRIDGE Philip" userId="a20730c1-1805-4191-9c68-6e52c8725e9f" providerId="ADAL" clId="{DE795D6D-11FD-FD47-BA03-E425F2BD0E4F}" dt="2020-08-26T13:26:58.270" v="288" actId="207"/>
          <ac:spMkLst>
            <pc:docMk/>
            <pc:sldMk cId="2878024548" sldId="266"/>
            <ac:spMk id="24" creationId="{BD859165-2B13-1745-A93A-93CA8EDA0CFD}"/>
          </ac:spMkLst>
        </pc:spChg>
        <pc:spChg chg="mod">
          <ac:chgData name="WINDRIDGE Philip" userId="a20730c1-1805-4191-9c68-6e52c8725e9f" providerId="ADAL" clId="{DE795D6D-11FD-FD47-BA03-E425F2BD0E4F}" dt="2020-08-26T13:26:58.270" v="288" actId="207"/>
          <ac:spMkLst>
            <pc:docMk/>
            <pc:sldMk cId="2878024548" sldId="266"/>
            <ac:spMk id="25" creationId="{2EF0A837-3119-FF4C-B763-166D939459EF}"/>
          </ac:spMkLst>
        </pc:spChg>
        <pc:spChg chg="mod">
          <ac:chgData name="WINDRIDGE Philip" userId="a20730c1-1805-4191-9c68-6e52c8725e9f" providerId="ADAL" clId="{DE795D6D-11FD-FD47-BA03-E425F2BD0E4F}" dt="2020-08-26T13:26:58.270" v="288" actId="207"/>
          <ac:spMkLst>
            <pc:docMk/>
            <pc:sldMk cId="2878024548" sldId="266"/>
            <ac:spMk id="26" creationId="{33821626-2F42-D14D-8CC7-8EDE217A55C5}"/>
          </ac:spMkLst>
        </pc:spChg>
        <pc:spChg chg="mod">
          <ac:chgData name="WINDRIDGE Philip" userId="a20730c1-1805-4191-9c68-6e52c8725e9f" providerId="ADAL" clId="{DE795D6D-11FD-FD47-BA03-E425F2BD0E4F}" dt="2020-08-26T13:27:36.040" v="289" actId="692"/>
          <ac:spMkLst>
            <pc:docMk/>
            <pc:sldMk cId="2878024548" sldId="266"/>
            <ac:spMk id="28" creationId="{24BA853B-97E1-1549-8AF3-CBA2D4006A70}"/>
          </ac:spMkLst>
        </pc:spChg>
        <pc:spChg chg="mod">
          <ac:chgData name="WINDRIDGE Philip" userId="a20730c1-1805-4191-9c68-6e52c8725e9f" providerId="ADAL" clId="{DE795D6D-11FD-FD47-BA03-E425F2BD0E4F}" dt="2020-08-26T13:26:58.270" v="288" actId="207"/>
          <ac:spMkLst>
            <pc:docMk/>
            <pc:sldMk cId="2878024548" sldId="266"/>
            <ac:spMk id="30" creationId="{A4AC6493-538B-C443-B9A8-895D3C5E100C}"/>
          </ac:spMkLst>
        </pc:spChg>
        <pc:spChg chg="mod">
          <ac:chgData name="WINDRIDGE Philip" userId="a20730c1-1805-4191-9c68-6e52c8725e9f" providerId="ADAL" clId="{DE795D6D-11FD-FD47-BA03-E425F2BD0E4F}" dt="2020-08-26T13:27:36.040" v="289" actId="692"/>
          <ac:spMkLst>
            <pc:docMk/>
            <pc:sldMk cId="2878024548" sldId="266"/>
            <ac:spMk id="31" creationId="{E66A2C7A-783C-A84B-82ED-FF2061D2B5BA}"/>
          </ac:spMkLst>
        </pc:spChg>
        <pc:spChg chg="mod">
          <ac:chgData name="WINDRIDGE Philip" userId="a20730c1-1805-4191-9c68-6e52c8725e9f" providerId="ADAL" clId="{DE795D6D-11FD-FD47-BA03-E425F2BD0E4F}" dt="2020-08-26T13:29:28.708" v="291" actId="692"/>
          <ac:spMkLst>
            <pc:docMk/>
            <pc:sldMk cId="2878024548" sldId="266"/>
            <ac:spMk id="34" creationId="{90B5FFA8-D517-D04C-9719-79DA78EE44C8}"/>
          </ac:spMkLst>
        </pc:spChg>
        <pc:spChg chg="mod">
          <ac:chgData name="WINDRIDGE Philip" userId="a20730c1-1805-4191-9c68-6e52c8725e9f" providerId="ADAL" clId="{DE795D6D-11FD-FD47-BA03-E425F2BD0E4F}" dt="2020-08-26T13:31:37.516" v="314" actId="1036"/>
          <ac:spMkLst>
            <pc:docMk/>
            <pc:sldMk cId="2878024548" sldId="266"/>
            <ac:spMk id="37" creationId="{17BB0F71-2942-5044-9CF8-552E376DA095}"/>
          </ac:spMkLst>
        </pc:spChg>
        <pc:picChg chg="mod">
          <ac:chgData name="WINDRIDGE Philip" userId="a20730c1-1805-4191-9c68-6e52c8725e9f" providerId="ADAL" clId="{DE795D6D-11FD-FD47-BA03-E425F2BD0E4F}" dt="2020-08-26T13:28:12.313" v="290" actId="171"/>
          <ac:picMkLst>
            <pc:docMk/>
            <pc:sldMk cId="2878024548" sldId="266"/>
            <ac:picMk id="15" creationId="{D6C9DC60-AD9B-5648-BA8E-2CEE737156D4}"/>
          </ac:picMkLst>
        </pc:picChg>
        <pc:cxnChg chg="mod">
          <ac:chgData name="WINDRIDGE Philip" userId="a20730c1-1805-4191-9c68-6e52c8725e9f" providerId="ADAL" clId="{DE795D6D-11FD-FD47-BA03-E425F2BD0E4F}" dt="2020-08-26T13:27:36.040" v="289" actId="692"/>
          <ac:cxnSpMkLst>
            <pc:docMk/>
            <pc:sldMk cId="2878024548" sldId="266"/>
            <ac:cxnSpMk id="10" creationId="{029C308F-096B-2643-9984-1F80D8EF71DF}"/>
          </ac:cxnSpMkLst>
        </pc:cxnChg>
        <pc:cxnChg chg="mod">
          <ac:chgData name="WINDRIDGE Philip" userId="a20730c1-1805-4191-9c68-6e52c8725e9f" providerId="ADAL" clId="{DE795D6D-11FD-FD47-BA03-E425F2BD0E4F}" dt="2020-08-26T13:27:36.040" v="289" actId="692"/>
          <ac:cxnSpMkLst>
            <pc:docMk/>
            <pc:sldMk cId="2878024548" sldId="266"/>
            <ac:cxnSpMk id="16" creationId="{4723FCD4-5D38-AC47-A2F4-164567A7A17F}"/>
          </ac:cxnSpMkLst>
        </pc:cxnChg>
        <pc:cxnChg chg="mod">
          <ac:chgData name="WINDRIDGE Philip" userId="a20730c1-1805-4191-9c68-6e52c8725e9f" providerId="ADAL" clId="{DE795D6D-11FD-FD47-BA03-E425F2BD0E4F}" dt="2020-08-26T13:27:36.040" v="289" actId="692"/>
          <ac:cxnSpMkLst>
            <pc:docMk/>
            <pc:sldMk cId="2878024548" sldId="266"/>
            <ac:cxnSpMk id="21" creationId="{1C53A344-292A-414B-8D83-61C84717A2B3}"/>
          </ac:cxnSpMkLst>
        </pc:cxnChg>
        <pc:cxnChg chg="mod">
          <ac:chgData name="WINDRIDGE Philip" userId="a20730c1-1805-4191-9c68-6e52c8725e9f" providerId="ADAL" clId="{DE795D6D-11FD-FD47-BA03-E425F2BD0E4F}" dt="2020-08-26T13:27:36.040" v="289" actId="692"/>
          <ac:cxnSpMkLst>
            <pc:docMk/>
            <pc:sldMk cId="2878024548" sldId="266"/>
            <ac:cxnSpMk id="27" creationId="{044FDC38-5C3C-414D-8706-488E2B001C82}"/>
          </ac:cxnSpMkLst>
        </pc:cxnChg>
        <pc:cxnChg chg="mod">
          <ac:chgData name="WINDRIDGE Philip" userId="a20730c1-1805-4191-9c68-6e52c8725e9f" providerId="ADAL" clId="{DE795D6D-11FD-FD47-BA03-E425F2BD0E4F}" dt="2020-08-26T13:27:36.040" v="289" actId="692"/>
          <ac:cxnSpMkLst>
            <pc:docMk/>
            <pc:sldMk cId="2878024548" sldId="266"/>
            <ac:cxnSpMk id="29" creationId="{379549F1-8182-8944-B7B5-151060C8859F}"/>
          </ac:cxnSpMkLst>
        </pc:cxnChg>
        <pc:cxnChg chg="mod">
          <ac:chgData name="WINDRIDGE Philip" userId="a20730c1-1805-4191-9c68-6e52c8725e9f" providerId="ADAL" clId="{DE795D6D-11FD-FD47-BA03-E425F2BD0E4F}" dt="2020-08-26T13:31:46.889" v="315" actId="14100"/>
          <ac:cxnSpMkLst>
            <pc:docMk/>
            <pc:sldMk cId="2878024548" sldId="266"/>
            <ac:cxnSpMk id="32" creationId="{E275D7E7-EFC0-CA40-8F5F-0D73108CBC0E}"/>
          </ac:cxnSpMkLst>
        </pc:cxnChg>
      </pc:sldChg>
      <pc:sldChg chg="modSp add mod">
        <pc:chgData name="WINDRIDGE Philip" userId="a20730c1-1805-4191-9c68-6e52c8725e9f" providerId="ADAL" clId="{DE795D6D-11FD-FD47-BA03-E425F2BD0E4F}" dt="2020-08-26T12:04:19.418" v="19" actId="207"/>
        <pc:sldMkLst>
          <pc:docMk/>
          <pc:sldMk cId="3462351679" sldId="267"/>
        </pc:sldMkLst>
        <pc:spChg chg="mod">
          <ac:chgData name="WINDRIDGE Philip" userId="a20730c1-1805-4191-9c68-6e52c8725e9f" providerId="ADAL" clId="{DE795D6D-11FD-FD47-BA03-E425F2BD0E4F}" dt="2020-08-26T12:01:27.878" v="15"/>
          <ac:spMkLst>
            <pc:docMk/>
            <pc:sldMk cId="3462351679" sldId="267"/>
            <ac:spMk id="4" creationId="{3DB32DE3-915C-754E-9950-54ED88599697}"/>
          </ac:spMkLst>
        </pc:spChg>
        <pc:spChg chg="mod">
          <ac:chgData name="WINDRIDGE Philip" userId="a20730c1-1805-4191-9c68-6e52c8725e9f" providerId="ADAL" clId="{DE795D6D-11FD-FD47-BA03-E425F2BD0E4F}" dt="2020-08-26T12:01:27.878" v="15"/>
          <ac:spMkLst>
            <pc:docMk/>
            <pc:sldMk cId="3462351679" sldId="267"/>
            <ac:spMk id="5" creationId="{04591EC6-F06D-7943-9FE5-9D7FD6B45301}"/>
          </ac:spMkLst>
        </pc:spChg>
        <pc:spChg chg="mod">
          <ac:chgData name="WINDRIDGE Philip" userId="a20730c1-1805-4191-9c68-6e52c8725e9f" providerId="ADAL" clId="{DE795D6D-11FD-FD47-BA03-E425F2BD0E4F}" dt="2020-08-26T12:04:19.418" v="19" actId="207"/>
          <ac:spMkLst>
            <pc:docMk/>
            <pc:sldMk cId="3462351679" sldId="267"/>
            <ac:spMk id="6" creationId="{EF90FD37-952B-9E48-B47A-017BC6B4D696}"/>
          </ac:spMkLst>
        </pc:spChg>
        <pc:spChg chg="mod">
          <ac:chgData name="WINDRIDGE Philip" userId="a20730c1-1805-4191-9c68-6e52c8725e9f" providerId="ADAL" clId="{DE795D6D-11FD-FD47-BA03-E425F2BD0E4F}" dt="2020-08-26T12:04:19.418" v="19" actId="207"/>
          <ac:spMkLst>
            <pc:docMk/>
            <pc:sldMk cId="3462351679" sldId="267"/>
            <ac:spMk id="7" creationId="{4F9D3ECE-E14F-A44D-93F5-8732F5BA700D}"/>
          </ac:spMkLst>
        </pc:spChg>
        <pc:spChg chg="mod">
          <ac:chgData name="WINDRIDGE Philip" userId="a20730c1-1805-4191-9c68-6e52c8725e9f" providerId="ADAL" clId="{DE795D6D-11FD-FD47-BA03-E425F2BD0E4F}" dt="2020-08-26T12:04:19.418" v="19" actId="207"/>
          <ac:spMkLst>
            <pc:docMk/>
            <pc:sldMk cId="3462351679" sldId="267"/>
            <ac:spMk id="9" creationId="{26A2B40A-623F-6646-9744-E4FC20E07EA4}"/>
          </ac:spMkLst>
        </pc:spChg>
        <pc:spChg chg="mod">
          <ac:chgData name="WINDRIDGE Philip" userId="a20730c1-1805-4191-9c68-6e52c8725e9f" providerId="ADAL" clId="{DE795D6D-11FD-FD47-BA03-E425F2BD0E4F}" dt="2020-08-26T12:04:19.418" v="19" actId="207"/>
          <ac:spMkLst>
            <pc:docMk/>
            <pc:sldMk cId="3462351679" sldId="267"/>
            <ac:spMk id="10" creationId="{51E21753-48DD-8C44-A7E6-1E2D610AB456}"/>
          </ac:spMkLst>
        </pc:spChg>
        <pc:spChg chg="mod">
          <ac:chgData name="WINDRIDGE Philip" userId="a20730c1-1805-4191-9c68-6e52c8725e9f" providerId="ADAL" clId="{DE795D6D-11FD-FD47-BA03-E425F2BD0E4F}" dt="2020-08-26T12:04:19.418" v="19" actId="207"/>
          <ac:spMkLst>
            <pc:docMk/>
            <pc:sldMk cId="3462351679" sldId="267"/>
            <ac:spMk id="11" creationId="{CC284610-7FAF-DC4A-85CA-E97C3BC2A60A}"/>
          </ac:spMkLst>
        </pc:spChg>
      </pc:sldChg>
      <pc:sldChg chg="del">
        <pc:chgData name="WINDRIDGE Philip" userId="a20730c1-1805-4191-9c68-6e52c8725e9f" providerId="ADAL" clId="{DE795D6D-11FD-FD47-BA03-E425F2BD0E4F}" dt="2020-08-26T12:01:25.751" v="3" actId="2696"/>
        <pc:sldMkLst>
          <pc:docMk/>
          <pc:sldMk cId="3150213902" sldId="294"/>
        </pc:sldMkLst>
      </pc:sldChg>
      <pc:sldChg chg="del">
        <pc:chgData name="WINDRIDGE Philip" userId="a20730c1-1805-4191-9c68-6e52c8725e9f" providerId="ADAL" clId="{DE795D6D-11FD-FD47-BA03-E425F2BD0E4F}" dt="2020-08-26T12:01:25.739" v="2" actId="2696"/>
        <pc:sldMkLst>
          <pc:docMk/>
          <pc:sldMk cId="3866245363" sldId="301"/>
        </pc:sldMkLst>
      </pc:sldChg>
      <pc:sldChg chg="del">
        <pc:chgData name="WINDRIDGE Philip" userId="a20730c1-1805-4191-9c68-6e52c8725e9f" providerId="ADAL" clId="{DE795D6D-11FD-FD47-BA03-E425F2BD0E4F}" dt="2020-08-26T12:01:25.889" v="12" actId="2696"/>
        <pc:sldMkLst>
          <pc:docMk/>
          <pc:sldMk cId="3233170494" sldId="302"/>
        </pc:sldMkLst>
      </pc:sldChg>
      <pc:sldChg chg="del">
        <pc:chgData name="WINDRIDGE Philip" userId="a20730c1-1805-4191-9c68-6e52c8725e9f" providerId="ADAL" clId="{DE795D6D-11FD-FD47-BA03-E425F2BD0E4F}" dt="2020-08-26T12:01:25.764" v="4" actId="2696"/>
        <pc:sldMkLst>
          <pc:docMk/>
          <pc:sldMk cId="4188065731" sldId="303"/>
        </pc:sldMkLst>
      </pc:sldChg>
      <pc:sldChg chg="del">
        <pc:chgData name="WINDRIDGE Philip" userId="a20730c1-1805-4191-9c68-6e52c8725e9f" providerId="ADAL" clId="{DE795D6D-11FD-FD47-BA03-E425F2BD0E4F}" dt="2020-08-26T12:01:25.782" v="5" actId="2696"/>
        <pc:sldMkLst>
          <pc:docMk/>
          <pc:sldMk cId="1764363116" sldId="304"/>
        </pc:sldMkLst>
      </pc:sldChg>
      <pc:sldChg chg="del">
        <pc:chgData name="WINDRIDGE Philip" userId="a20730c1-1805-4191-9c68-6e52c8725e9f" providerId="ADAL" clId="{DE795D6D-11FD-FD47-BA03-E425F2BD0E4F}" dt="2020-08-26T12:01:25.794" v="6" actId="2696"/>
        <pc:sldMkLst>
          <pc:docMk/>
          <pc:sldMk cId="3450251786" sldId="30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9C11BC-FC0A-43AB-8F5E-DDAF05C610DF}" type="datetimeFigureOut">
              <a:rPr lang="en-GB" smtClean="0"/>
              <a:t>20/10/2020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434902-9036-42C8-8F20-9CB1C819F4FA}" type="slidenum">
              <a:rPr lang="en-GB" smtClean="0"/>
              <a:t>‹#›</a:t>
            </a:fld>
            <a:endParaRPr lang="en-GB"/>
          </a:p>
        </p:txBody>
      </p:sp>
    </p:spTree>
    <p:extLst>
      <p:ext uri="{BB962C8B-B14F-4D97-AF65-F5344CB8AC3E}">
        <p14:creationId xmlns:p14="http://schemas.microsoft.com/office/powerpoint/2010/main" val="988948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6E434902-9036-42C8-8F20-9CB1C819F4FA}" type="slidenum">
              <a:rPr lang="en-GB" smtClean="0"/>
              <a:t>3</a:t>
            </a:fld>
            <a:endParaRPr lang="en-GB"/>
          </a:p>
        </p:txBody>
      </p:sp>
    </p:spTree>
    <p:extLst>
      <p:ext uri="{BB962C8B-B14F-4D97-AF65-F5344CB8AC3E}">
        <p14:creationId xmlns:p14="http://schemas.microsoft.com/office/powerpoint/2010/main" val="3672964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6E434902-9036-42C8-8F20-9CB1C819F4FA}" type="slidenum">
              <a:rPr lang="en-GB" smtClean="0"/>
              <a:t>12</a:t>
            </a:fld>
            <a:endParaRPr lang="en-GB"/>
          </a:p>
        </p:txBody>
      </p:sp>
    </p:spTree>
    <p:extLst>
      <p:ext uri="{BB962C8B-B14F-4D97-AF65-F5344CB8AC3E}">
        <p14:creationId xmlns:p14="http://schemas.microsoft.com/office/powerpoint/2010/main" val="5027460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6E434902-9036-42C8-8F20-9CB1C819F4FA}" type="slidenum">
              <a:rPr lang="en-GB" smtClean="0"/>
              <a:t>13</a:t>
            </a:fld>
            <a:endParaRPr lang="en-GB"/>
          </a:p>
        </p:txBody>
      </p:sp>
    </p:spTree>
    <p:extLst>
      <p:ext uri="{BB962C8B-B14F-4D97-AF65-F5344CB8AC3E}">
        <p14:creationId xmlns:p14="http://schemas.microsoft.com/office/powerpoint/2010/main" val="27046541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6E434902-9036-42C8-8F20-9CB1C819F4FA}" type="slidenum">
              <a:rPr lang="en-GB" smtClean="0"/>
              <a:t>14</a:t>
            </a:fld>
            <a:endParaRPr lang="en-GB"/>
          </a:p>
        </p:txBody>
      </p:sp>
    </p:spTree>
    <p:extLst>
      <p:ext uri="{BB962C8B-B14F-4D97-AF65-F5344CB8AC3E}">
        <p14:creationId xmlns:p14="http://schemas.microsoft.com/office/powerpoint/2010/main" val="22728529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6E434902-9036-42C8-8F20-9CB1C819F4FA}" type="slidenum">
              <a:rPr lang="en-GB" smtClean="0"/>
              <a:t>15</a:t>
            </a:fld>
            <a:endParaRPr lang="en-GB"/>
          </a:p>
        </p:txBody>
      </p:sp>
    </p:spTree>
    <p:extLst>
      <p:ext uri="{BB962C8B-B14F-4D97-AF65-F5344CB8AC3E}">
        <p14:creationId xmlns:p14="http://schemas.microsoft.com/office/powerpoint/2010/main" val="3235444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6E434902-9036-42C8-8F20-9CB1C819F4FA}" type="slidenum">
              <a:rPr lang="en-GB" smtClean="0"/>
              <a:t>16</a:t>
            </a:fld>
            <a:endParaRPr lang="en-GB"/>
          </a:p>
        </p:txBody>
      </p:sp>
    </p:spTree>
    <p:extLst>
      <p:ext uri="{BB962C8B-B14F-4D97-AF65-F5344CB8AC3E}">
        <p14:creationId xmlns:p14="http://schemas.microsoft.com/office/powerpoint/2010/main" val="16408642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6E434902-9036-42C8-8F20-9CB1C819F4FA}" type="slidenum">
              <a:rPr lang="en-GB" smtClean="0"/>
              <a:t>17</a:t>
            </a:fld>
            <a:endParaRPr lang="en-GB"/>
          </a:p>
        </p:txBody>
      </p:sp>
    </p:spTree>
    <p:extLst>
      <p:ext uri="{BB962C8B-B14F-4D97-AF65-F5344CB8AC3E}">
        <p14:creationId xmlns:p14="http://schemas.microsoft.com/office/powerpoint/2010/main" val="24534476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6E434902-9036-42C8-8F20-9CB1C819F4FA}" type="slidenum">
              <a:rPr lang="en-GB" smtClean="0"/>
              <a:t>18</a:t>
            </a:fld>
            <a:endParaRPr lang="en-GB"/>
          </a:p>
        </p:txBody>
      </p:sp>
    </p:spTree>
    <p:extLst>
      <p:ext uri="{BB962C8B-B14F-4D97-AF65-F5344CB8AC3E}">
        <p14:creationId xmlns:p14="http://schemas.microsoft.com/office/powerpoint/2010/main" val="26546886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6E434902-9036-42C8-8F20-9CB1C819F4FA}" type="slidenum">
              <a:rPr lang="en-GB" smtClean="0"/>
              <a:t>20</a:t>
            </a:fld>
            <a:endParaRPr lang="en-GB"/>
          </a:p>
        </p:txBody>
      </p:sp>
    </p:spTree>
    <p:extLst>
      <p:ext uri="{BB962C8B-B14F-4D97-AF65-F5344CB8AC3E}">
        <p14:creationId xmlns:p14="http://schemas.microsoft.com/office/powerpoint/2010/main" val="40582656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6E434902-9036-42C8-8F20-9CB1C819F4FA}" type="slidenum">
              <a:rPr lang="en-GB" smtClean="0"/>
              <a:t>21</a:t>
            </a:fld>
            <a:endParaRPr lang="en-GB"/>
          </a:p>
        </p:txBody>
      </p:sp>
    </p:spTree>
    <p:extLst>
      <p:ext uri="{BB962C8B-B14F-4D97-AF65-F5344CB8AC3E}">
        <p14:creationId xmlns:p14="http://schemas.microsoft.com/office/powerpoint/2010/main" val="1449001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6E434902-9036-42C8-8F20-9CB1C819F4FA}" type="slidenum">
              <a:rPr lang="en-GB" smtClean="0"/>
              <a:t>22</a:t>
            </a:fld>
            <a:endParaRPr lang="en-GB"/>
          </a:p>
        </p:txBody>
      </p:sp>
    </p:spTree>
    <p:extLst>
      <p:ext uri="{BB962C8B-B14F-4D97-AF65-F5344CB8AC3E}">
        <p14:creationId xmlns:p14="http://schemas.microsoft.com/office/powerpoint/2010/main" val="15409632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6E434902-9036-42C8-8F20-9CB1C819F4FA}" type="slidenum">
              <a:rPr lang="en-GB" smtClean="0"/>
              <a:t>4</a:t>
            </a:fld>
            <a:endParaRPr lang="en-GB"/>
          </a:p>
        </p:txBody>
      </p:sp>
    </p:spTree>
    <p:extLst>
      <p:ext uri="{BB962C8B-B14F-4D97-AF65-F5344CB8AC3E}">
        <p14:creationId xmlns:p14="http://schemas.microsoft.com/office/powerpoint/2010/main" val="12068832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6E434902-9036-42C8-8F20-9CB1C819F4FA}" type="slidenum">
              <a:rPr lang="en-GB" smtClean="0"/>
              <a:t>23</a:t>
            </a:fld>
            <a:endParaRPr lang="en-GB"/>
          </a:p>
        </p:txBody>
      </p:sp>
    </p:spTree>
    <p:extLst>
      <p:ext uri="{BB962C8B-B14F-4D97-AF65-F5344CB8AC3E}">
        <p14:creationId xmlns:p14="http://schemas.microsoft.com/office/powerpoint/2010/main" val="29276784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6E434902-9036-42C8-8F20-9CB1C819F4FA}" type="slidenum">
              <a:rPr lang="en-GB" smtClean="0"/>
              <a:t>24</a:t>
            </a:fld>
            <a:endParaRPr lang="en-GB"/>
          </a:p>
        </p:txBody>
      </p:sp>
    </p:spTree>
    <p:extLst>
      <p:ext uri="{BB962C8B-B14F-4D97-AF65-F5344CB8AC3E}">
        <p14:creationId xmlns:p14="http://schemas.microsoft.com/office/powerpoint/2010/main" val="29724234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6E434902-9036-42C8-8F20-9CB1C819F4FA}" type="slidenum">
              <a:rPr lang="en-GB" smtClean="0"/>
              <a:t>25</a:t>
            </a:fld>
            <a:endParaRPr lang="en-GB"/>
          </a:p>
        </p:txBody>
      </p:sp>
    </p:spTree>
    <p:extLst>
      <p:ext uri="{BB962C8B-B14F-4D97-AF65-F5344CB8AC3E}">
        <p14:creationId xmlns:p14="http://schemas.microsoft.com/office/powerpoint/2010/main" val="1279869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6E434902-9036-42C8-8F20-9CB1C819F4FA}" type="slidenum">
              <a:rPr lang="en-GB" smtClean="0"/>
              <a:t>30</a:t>
            </a:fld>
            <a:endParaRPr lang="en-GB"/>
          </a:p>
        </p:txBody>
      </p:sp>
    </p:spTree>
    <p:extLst>
      <p:ext uri="{BB962C8B-B14F-4D97-AF65-F5344CB8AC3E}">
        <p14:creationId xmlns:p14="http://schemas.microsoft.com/office/powerpoint/2010/main" val="14758933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6E434902-9036-42C8-8F20-9CB1C819F4FA}" type="slidenum">
              <a:rPr lang="en-GB" smtClean="0"/>
              <a:t>31</a:t>
            </a:fld>
            <a:endParaRPr lang="en-GB"/>
          </a:p>
        </p:txBody>
      </p:sp>
    </p:spTree>
    <p:extLst>
      <p:ext uri="{BB962C8B-B14F-4D97-AF65-F5344CB8AC3E}">
        <p14:creationId xmlns:p14="http://schemas.microsoft.com/office/powerpoint/2010/main" val="1187196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6E434902-9036-42C8-8F20-9CB1C819F4FA}" type="slidenum">
              <a:rPr lang="en-GB" smtClean="0"/>
              <a:t>5</a:t>
            </a:fld>
            <a:endParaRPr lang="en-GB"/>
          </a:p>
        </p:txBody>
      </p:sp>
    </p:spTree>
    <p:extLst>
      <p:ext uri="{BB962C8B-B14F-4D97-AF65-F5344CB8AC3E}">
        <p14:creationId xmlns:p14="http://schemas.microsoft.com/office/powerpoint/2010/main" val="42786675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6E434902-9036-42C8-8F20-9CB1C819F4FA}" type="slidenum">
              <a:rPr lang="en-GB" smtClean="0"/>
              <a:t>6</a:t>
            </a:fld>
            <a:endParaRPr lang="en-GB"/>
          </a:p>
        </p:txBody>
      </p:sp>
    </p:spTree>
    <p:extLst>
      <p:ext uri="{BB962C8B-B14F-4D97-AF65-F5344CB8AC3E}">
        <p14:creationId xmlns:p14="http://schemas.microsoft.com/office/powerpoint/2010/main" val="3760059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6E434902-9036-42C8-8F20-9CB1C819F4FA}" type="slidenum">
              <a:rPr lang="en-GB" smtClean="0"/>
              <a:t>7</a:t>
            </a:fld>
            <a:endParaRPr lang="en-GB"/>
          </a:p>
        </p:txBody>
      </p:sp>
    </p:spTree>
    <p:extLst>
      <p:ext uri="{BB962C8B-B14F-4D97-AF65-F5344CB8AC3E}">
        <p14:creationId xmlns:p14="http://schemas.microsoft.com/office/powerpoint/2010/main" val="17528856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6E434902-9036-42C8-8F20-9CB1C819F4FA}" type="slidenum">
              <a:rPr lang="en-GB" smtClean="0"/>
              <a:t>8</a:t>
            </a:fld>
            <a:endParaRPr lang="en-GB"/>
          </a:p>
        </p:txBody>
      </p:sp>
    </p:spTree>
    <p:extLst>
      <p:ext uri="{BB962C8B-B14F-4D97-AF65-F5344CB8AC3E}">
        <p14:creationId xmlns:p14="http://schemas.microsoft.com/office/powerpoint/2010/main" val="2775673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6E434902-9036-42C8-8F20-9CB1C819F4FA}" type="slidenum">
              <a:rPr lang="en-GB" smtClean="0"/>
              <a:t>9</a:t>
            </a:fld>
            <a:endParaRPr lang="en-GB"/>
          </a:p>
        </p:txBody>
      </p:sp>
    </p:spTree>
    <p:extLst>
      <p:ext uri="{BB962C8B-B14F-4D97-AF65-F5344CB8AC3E}">
        <p14:creationId xmlns:p14="http://schemas.microsoft.com/office/powerpoint/2010/main" val="37345749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6E434902-9036-42C8-8F20-9CB1C819F4FA}" type="slidenum">
              <a:rPr lang="en-GB" smtClean="0"/>
              <a:t>10</a:t>
            </a:fld>
            <a:endParaRPr lang="en-GB"/>
          </a:p>
        </p:txBody>
      </p:sp>
    </p:spTree>
    <p:extLst>
      <p:ext uri="{BB962C8B-B14F-4D97-AF65-F5344CB8AC3E}">
        <p14:creationId xmlns:p14="http://schemas.microsoft.com/office/powerpoint/2010/main" val="27991483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6E434902-9036-42C8-8F20-9CB1C819F4FA}" type="slidenum">
              <a:rPr lang="en-GB" smtClean="0"/>
              <a:t>11</a:t>
            </a:fld>
            <a:endParaRPr lang="en-GB"/>
          </a:p>
        </p:txBody>
      </p:sp>
    </p:spTree>
    <p:extLst>
      <p:ext uri="{BB962C8B-B14F-4D97-AF65-F5344CB8AC3E}">
        <p14:creationId xmlns:p14="http://schemas.microsoft.com/office/powerpoint/2010/main" val="33834642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GB"/>
              <a:t>Click to edit Master title style</a:t>
            </a:r>
            <a:endParaRPr lang="en-US"/>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a:p>
        </p:txBody>
      </p:sp>
    </p:spTree>
    <p:extLst>
      <p:ext uri="{BB962C8B-B14F-4D97-AF65-F5344CB8AC3E}">
        <p14:creationId xmlns:p14="http://schemas.microsoft.com/office/powerpoint/2010/main" val="1406108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2458287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481500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2517899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GB"/>
              <a:t>Click to edit Master title style</a:t>
            </a:r>
            <a:endParaRPr lang="en-US"/>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Tree>
    <p:extLst>
      <p:ext uri="{BB962C8B-B14F-4D97-AF65-F5344CB8AC3E}">
        <p14:creationId xmlns:p14="http://schemas.microsoft.com/office/powerpoint/2010/main" val="1740732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28650" y="1369219"/>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29150" y="1369219"/>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1118795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GB"/>
              <a:t>Click to edit Master title style</a:t>
            </a:r>
            <a:endParaRPr lang="en-US"/>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76164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2119694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9313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en-US"/>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Tree>
    <p:extLst>
      <p:ext uri="{BB962C8B-B14F-4D97-AF65-F5344CB8AC3E}">
        <p14:creationId xmlns:p14="http://schemas.microsoft.com/office/powerpoint/2010/main" val="2737100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en-US"/>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GB"/>
              <a:t>Click icon to add picture</a:t>
            </a:r>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Tree>
    <p:extLst>
      <p:ext uri="{BB962C8B-B14F-4D97-AF65-F5344CB8AC3E}">
        <p14:creationId xmlns:p14="http://schemas.microsoft.com/office/powerpoint/2010/main" val="1382005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grpSp>
        <p:nvGrpSpPr>
          <p:cNvPr id="7" name="Group 6">
            <a:extLst>
              <a:ext uri="{FF2B5EF4-FFF2-40B4-BE49-F238E27FC236}">
                <a16:creationId xmlns:a16="http://schemas.microsoft.com/office/drawing/2014/main" id="{7ACED4F5-C3F7-9847-8689-282C233F4DC0}"/>
              </a:ext>
            </a:extLst>
          </p:cNvPr>
          <p:cNvGrpSpPr/>
          <p:nvPr userDrawn="1"/>
        </p:nvGrpSpPr>
        <p:grpSpPr>
          <a:xfrm flipH="1">
            <a:off x="6830292" y="171451"/>
            <a:ext cx="1981200" cy="4978971"/>
            <a:chOff x="2487613" y="285750"/>
            <a:chExt cx="2428875" cy="5654676"/>
          </a:xfrm>
          <a:solidFill>
            <a:schemeClr val="accent2">
              <a:lumMod val="40000"/>
              <a:lumOff val="60000"/>
            </a:schemeClr>
          </a:solidFill>
        </p:grpSpPr>
        <p:sp>
          <p:nvSpPr>
            <p:cNvPr id="8" name="Freeform 11">
              <a:extLst>
                <a:ext uri="{FF2B5EF4-FFF2-40B4-BE49-F238E27FC236}">
                  <a16:creationId xmlns:a16="http://schemas.microsoft.com/office/drawing/2014/main" id="{B75F0E89-CD9C-C948-9955-A160C2358436}"/>
                </a:ext>
              </a:extLst>
            </p:cNvPr>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9" name="Freeform 12">
              <a:extLst>
                <a:ext uri="{FF2B5EF4-FFF2-40B4-BE49-F238E27FC236}">
                  <a16:creationId xmlns:a16="http://schemas.microsoft.com/office/drawing/2014/main" id="{F12E1926-B8AA-654F-A744-CA3BFEB07A7D}"/>
                </a:ext>
              </a:extLst>
            </p:cNvPr>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0" name="Freeform 13">
              <a:extLst>
                <a:ext uri="{FF2B5EF4-FFF2-40B4-BE49-F238E27FC236}">
                  <a16:creationId xmlns:a16="http://schemas.microsoft.com/office/drawing/2014/main" id="{1AA5A957-63D5-5248-BB96-3BFB14620654}"/>
                </a:ext>
              </a:extLst>
            </p:cNvPr>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1" name="Freeform 14">
              <a:extLst>
                <a:ext uri="{FF2B5EF4-FFF2-40B4-BE49-F238E27FC236}">
                  <a16:creationId xmlns:a16="http://schemas.microsoft.com/office/drawing/2014/main" id="{E98E5204-5134-2940-AE3A-C86335D00C29}"/>
                </a:ext>
              </a:extLst>
            </p:cNvPr>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2" name="Freeform 15">
              <a:extLst>
                <a:ext uri="{FF2B5EF4-FFF2-40B4-BE49-F238E27FC236}">
                  <a16:creationId xmlns:a16="http://schemas.microsoft.com/office/drawing/2014/main" id="{BED6206B-57C5-BC47-8DDB-571C024926A2}"/>
                </a:ext>
              </a:extLst>
            </p:cNvPr>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3" name="Freeform 16">
              <a:extLst>
                <a:ext uri="{FF2B5EF4-FFF2-40B4-BE49-F238E27FC236}">
                  <a16:creationId xmlns:a16="http://schemas.microsoft.com/office/drawing/2014/main" id="{8A913C5B-67F6-8844-8323-2A60EC9143C3}"/>
                </a:ext>
              </a:extLst>
            </p:cNvPr>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4" name="Freeform 17">
              <a:extLst>
                <a:ext uri="{FF2B5EF4-FFF2-40B4-BE49-F238E27FC236}">
                  <a16:creationId xmlns:a16="http://schemas.microsoft.com/office/drawing/2014/main" id="{07A1CAE9-D2C2-8F4C-A18B-D8D0E171460F}"/>
                </a:ext>
              </a:extLst>
            </p:cNvPr>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15" name="Freeform 18">
              <a:extLst>
                <a:ext uri="{FF2B5EF4-FFF2-40B4-BE49-F238E27FC236}">
                  <a16:creationId xmlns:a16="http://schemas.microsoft.com/office/drawing/2014/main" id="{E6B1C6BC-0AFF-E243-AAC2-0F8B291BD260}"/>
                </a:ext>
              </a:extLst>
            </p:cNvPr>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16" name="Freeform 19">
              <a:extLst>
                <a:ext uri="{FF2B5EF4-FFF2-40B4-BE49-F238E27FC236}">
                  <a16:creationId xmlns:a16="http://schemas.microsoft.com/office/drawing/2014/main" id="{FB148626-BC35-B84B-B67D-7EC923B86E22}"/>
                </a:ext>
              </a:extLst>
            </p:cNvPr>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17" name="Freeform 20">
              <a:extLst>
                <a:ext uri="{FF2B5EF4-FFF2-40B4-BE49-F238E27FC236}">
                  <a16:creationId xmlns:a16="http://schemas.microsoft.com/office/drawing/2014/main" id="{7C4D28B4-C222-5B4D-8F9E-404593E7EC13}"/>
                </a:ext>
              </a:extLst>
            </p:cNvPr>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18" name="Freeform 21">
              <a:extLst>
                <a:ext uri="{FF2B5EF4-FFF2-40B4-BE49-F238E27FC236}">
                  <a16:creationId xmlns:a16="http://schemas.microsoft.com/office/drawing/2014/main" id="{C4774A70-1E11-7140-97F9-61092D37CC61}"/>
                </a:ext>
              </a:extLst>
            </p:cNvPr>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19" name="Freeform 22">
              <a:extLst>
                <a:ext uri="{FF2B5EF4-FFF2-40B4-BE49-F238E27FC236}">
                  <a16:creationId xmlns:a16="http://schemas.microsoft.com/office/drawing/2014/main" id="{79216EB1-73DE-4647-BF7B-BD8AE48F46B0}"/>
                </a:ext>
              </a:extLst>
            </p:cNvPr>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20" name="Group 19">
            <a:extLst>
              <a:ext uri="{FF2B5EF4-FFF2-40B4-BE49-F238E27FC236}">
                <a16:creationId xmlns:a16="http://schemas.microsoft.com/office/drawing/2014/main" id="{E67DC6DA-897D-534A-B294-D3351B900226}"/>
              </a:ext>
            </a:extLst>
          </p:cNvPr>
          <p:cNvGrpSpPr/>
          <p:nvPr userDrawn="1"/>
        </p:nvGrpSpPr>
        <p:grpSpPr>
          <a:xfrm flipH="1">
            <a:off x="6850712" y="214"/>
            <a:ext cx="1952272" cy="5139726"/>
            <a:chOff x="6627813" y="195717"/>
            <a:chExt cx="1952625" cy="5678034"/>
          </a:xfrm>
          <a:solidFill>
            <a:schemeClr val="accent2"/>
          </a:solidFill>
        </p:grpSpPr>
        <p:sp>
          <p:nvSpPr>
            <p:cNvPr id="21" name="Freeform 27">
              <a:extLst>
                <a:ext uri="{FF2B5EF4-FFF2-40B4-BE49-F238E27FC236}">
                  <a16:creationId xmlns:a16="http://schemas.microsoft.com/office/drawing/2014/main" id="{57E2F121-67AA-AD4F-B8A4-E92841A8BA82}"/>
                </a:ext>
              </a:extLst>
            </p:cNvPr>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22" name="Freeform 28">
              <a:extLst>
                <a:ext uri="{FF2B5EF4-FFF2-40B4-BE49-F238E27FC236}">
                  <a16:creationId xmlns:a16="http://schemas.microsoft.com/office/drawing/2014/main" id="{ABE72A91-6659-434F-8C42-77294C1DB477}"/>
                </a:ext>
              </a:extLst>
            </p:cNvPr>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23" name="Freeform 29">
              <a:extLst>
                <a:ext uri="{FF2B5EF4-FFF2-40B4-BE49-F238E27FC236}">
                  <a16:creationId xmlns:a16="http://schemas.microsoft.com/office/drawing/2014/main" id="{ED9621A7-AE6E-7C41-9993-CB4648C968F9}"/>
                </a:ext>
              </a:extLst>
            </p:cNvPr>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24" name="Freeform 30">
              <a:extLst>
                <a:ext uri="{FF2B5EF4-FFF2-40B4-BE49-F238E27FC236}">
                  <a16:creationId xmlns:a16="http://schemas.microsoft.com/office/drawing/2014/main" id="{35B0B6A5-8699-D047-B8B9-BFF40735FA89}"/>
                </a:ext>
              </a:extLst>
            </p:cNvPr>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25" name="Freeform 31">
              <a:extLst>
                <a:ext uri="{FF2B5EF4-FFF2-40B4-BE49-F238E27FC236}">
                  <a16:creationId xmlns:a16="http://schemas.microsoft.com/office/drawing/2014/main" id="{35079A8A-7F41-DB40-8942-D4378B376004}"/>
                </a:ext>
              </a:extLst>
            </p:cNvPr>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26" name="Freeform 32">
              <a:extLst>
                <a:ext uri="{FF2B5EF4-FFF2-40B4-BE49-F238E27FC236}">
                  <a16:creationId xmlns:a16="http://schemas.microsoft.com/office/drawing/2014/main" id="{525D90F0-87CF-7943-880D-268A7DFA6E64}"/>
                </a:ext>
              </a:extLst>
            </p:cNvPr>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27" name="Freeform 33">
              <a:extLst>
                <a:ext uri="{FF2B5EF4-FFF2-40B4-BE49-F238E27FC236}">
                  <a16:creationId xmlns:a16="http://schemas.microsoft.com/office/drawing/2014/main" id="{3651C3E4-7EDE-A54A-9FFF-7CF3B64AD4C7}"/>
                </a:ext>
              </a:extLst>
            </p:cNvPr>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28" name="Freeform 34">
              <a:extLst>
                <a:ext uri="{FF2B5EF4-FFF2-40B4-BE49-F238E27FC236}">
                  <a16:creationId xmlns:a16="http://schemas.microsoft.com/office/drawing/2014/main" id="{3D74386F-E439-274F-9CA0-CEA72B7A7E6F}"/>
                </a:ext>
              </a:extLst>
            </p:cNvPr>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29" name="Freeform 35">
              <a:extLst>
                <a:ext uri="{FF2B5EF4-FFF2-40B4-BE49-F238E27FC236}">
                  <a16:creationId xmlns:a16="http://schemas.microsoft.com/office/drawing/2014/main" id="{43DCDAB2-361F-A34B-82D0-91A4F0139EAD}"/>
                </a:ext>
              </a:extLst>
            </p:cNvPr>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0" name="Freeform 36">
              <a:extLst>
                <a:ext uri="{FF2B5EF4-FFF2-40B4-BE49-F238E27FC236}">
                  <a16:creationId xmlns:a16="http://schemas.microsoft.com/office/drawing/2014/main" id="{F4192953-21EC-F74A-81E9-51605BF77065}"/>
                </a:ext>
              </a:extLst>
            </p:cNvPr>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31" name="Freeform 37">
              <a:extLst>
                <a:ext uri="{FF2B5EF4-FFF2-40B4-BE49-F238E27FC236}">
                  <a16:creationId xmlns:a16="http://schemas.microsoft.com/office/drawing/2014/main" id="{37E27288-D4AB-3D45-ACE0-59A27E0FEE2F}"/>
                </a:ext>
              </a:extLst>
            </p:cNvPr>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32" name="Freeform 38">
              <a:extLst>
                <a:ext uri="{FF2B5EF4-FFF2-40B4-BE49-F238E27FC236}">
                  <a16:creationId xmlns:a16="http://schemas.microsoft.com/office/drawing/2014/main" id="{8713CF3D-3C95-984A-A673-9A409523F30F}"/>
                </a:ext>
              </a:extLst>
            </p:cNvPr>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33" name="Rectangle 32">
            <a:extLst>
              <a:ext uri="{FF2B5EF4-FFF2-40B4-BE49-F238E27FC236}">
                <a16:creationId xmlns:a16="http://schemas.microsoft.com/office/drawing/2014/main" id="{6CEC1F6F-D472-0B45-A003-7F5D761B5B62}"/>
              </a:ext>
            </a:extLst>
          </p:cNvPr>
          <p:cNvSpPr/>
          <p:nvPr userDrawn="1"/>
        </p:nvSpPr>
        <p:spPr>
          <a:xfrm>
            <a:off x="8961943" y="0"/>
            <a:ext cx="182880" cy="51435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15900186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62048-6F52-244A-B003-D5C4D44CFDA8}"/>
              </a:ext>
            </a:extLst>
          </p:cNvPr>
          <p:cNvSpPr>
            <a:spLocks noGrp="1"/>
          </p:cNvSpPr>
          <p:nvPr>
            <p:ph type="ctrTitle"/>
          </p:nvPr>
        </p:nvSpPr>
        <p:spPr>
          <a:xfrm>
            <a:off x="1143000" y="846470"/>
            <a:ext cx="6858000" cy="1790700"/>
          </a:xfrm>
        </p:spPr>
        <p:txBody>
          <a:bodyPr/>
          <a:lstStyle/>
          <a:p>
            <a:r>
              <a:rPr lang="en-GB"/>
              <a:t>Selection</a:t>
            </a:r>
          </a:p>
        </p:txBody>
      </p:sp>
      <p:sp>
        <p:nvSpPr>
          <p:cNvPr id="3" name="Subtitle 2">
            <a:extLst>
              <a:ext uri="{FF2B5EF4-FFF2-40B4-BE49-F238E27FC236}">
                <a16:creationId xmlns:a16="http://schemas.microsoft.com/office/drawing/2014/main" id="{8C74D5C8-8F08-D847-94D8-CB53CAAD3315}"/>
              </a:ext>
            </a:extLst>
          </p:cNvPr>
          <p:cNvSpPr>
            <a:spLocks noGrp="1"/>
          </p:cNvSpPr>
          <p:nvPr>
            <p:ph type="subTitle" idx="1"/>
          </p:nvPr>
        </p:nvSpPr>
        <p:spPr>
          <a:xfrm>
            <a:off x="1143000" y="2701528"/>
            <a:ext cx="7023538" cy="1241822"/>
          </a:xfrm>
        </p:spPr>
        <p:txBody>
          <a:bodyPr>
            <a:normAutofit/>
          </a:bodyPr>
          <a:lstStyle/>
          <a:p>
            <a:endParaRPr lang="en-GB"/>
          </a:p>
        </p:txBody>
      </p:sp>
    </p:spTree>
    <p:extLst>
      <p:ext uri="{BB962C8B-B14F-4D97-AF65-F5344CB8AC3E}">
        <p14:creationId xmlns:p14="http://schemas.microsoft.com/office/powerpoint/2010/main" val="939059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As true/false conditions</a:t>
            </a:r>
          </a:p>
        </p:txBody>
      </p:sp>
      <p:grpSp>
        <p:nvGrpSpPr>
          <p:cNvPr id="5" name="Group 4">
            <a:extLst>
              <a:ext uri="{FF2B5EF4-FFF2-40B4-BE49-F238E27FC236}">
                <a16:creationId xmlns:a16="http://schemas.microsoft.com/office/drawing/2014/main" id="{397FE490-85AF-C44B-900C-F32F1B1C0F1B}"/>
              </a:ext>
            </a:extLst>
          </p:cNvPr>
          <p:cNvGrpSpPr/>
          <p:nvPr/>
        </p:nvGrpSpPr>
        <p:grpSpPr>
          <a:xfrm>
            <a:off x="279381" y="1366312"/>
            <a:ext cx="2680969" cy="2461766"/>
            <a:chOff x="4571997" y="1806581"/>
            <a:chExt cx="2680969" cy="2461766"/>
          </a:xfrm>
        </p:grpSpPr>
        <p:sp>
          <p:nvSpPr>
            <p:cNvPr id="3" name="Rectangle 2">
              <a:extLst>
                <a:ext uri="{FF2B5EF4-FFF2-40B4-BE49-F238E27FC236}">
                  <a16:creationId xmlns:a16="http://schemas.microsoft.com/office/drawing/2014/main" id="{B9D323FC-2473-2C4B-9272-5C6DDB44B5A1}"/>
                </a:ext>
              </a:extLst>
            </p:cNvPr>
            <p:cNvSpPr/>
            <p:nvPr/>
          </p:nvSpPr>
          <p:spPr>
            <a:xfrm>
              <a:off x="4571999" y="2354543"/>
              <a:ext cx="2680965" cy="513117"/>
            </a:xfrm>
            <a:prstGeom prst="rect">
              <a:avLst/>
            </a:prstGeom>
            <a:solidFill>
              <a:schemeClr val="accent6">
                <a:lumMod val="40000"/>
                <a:lumOff val="60000"/>
              </a:schemeClr>
            </a:solidFill>
          </p:spPr>
          <p:txBody>
            <a:bodyPr wrap="square" rtlCol="0">
              <a:spAutoFit/>
            </a:bodyPr>
            <a:lstStyle/>
            <a:p>
              <a:pPr marL="92075" indent="-84138"/>
              <a:endParaRPr lang="en-GB" sz="1200">
                <a:solidFill>
                  <a:schemeClr val="tx1"/>
                </a:solidFill>
              </a:endParaRPr>
            </a:p>
          </p:txBody>
        </p:sp>
        <p:sp>
          <p:nvSpPr>
            <p:cNvPr id="6" name="TextBox 5">
              <a:extLst>
                <a:ext uri="{FF2B5EF4-FFF2-40B4-BE49-F238E27FC236}">
                  <a16:creationId xmlns:a16="http://schemas.microsoft.com/office/drawing/2014/main" id="{BB84B6EB-21B5-4B4A-B832-B8DE654B9252}"/>
                </a:ext>
              </a:extLst>
            </p:cNvPr>
            <p:cNvSpPr txBox="1"/>
            <p:nvPr/>
          </p:nvSpPr>
          <p:spPr>
            <a:xfrm>
              <a:off x="4572000" y="2357282"/>
              <a:ext cx="2680966" cy="276999"/>
            </a:xfrm>
            <a:prstGeom prst="rect">
              <a:avLst/>
            </a:prstGeom>
            <a:noFill/>
          </p:spPr>
          <p:txBody>
            <a:bodyPr wrap="square" rtlCol="0">
              <a:spAutoFit/>
            </a:bodyPr>
            <a:lstStyle/>
            <a:p>
              <a:pPr marL="92075" indent="-84138"/>
              <a:r>
                <a:rPr lang="en-GB" sz="1200"/>
                <a:t>Choose your drink</a:t>
              </a:r>
            </a:p>
          </p:txBody>
        </p:sp>
        <p:sp>
          <p:nvSpPr>
            <p:cNvPr id="9" name="TextBox 8">
              <a:extLst>
                <a:ext uri="{FF2B5EF4-FFF2-40B4-BE49-F238E27FC236}">
                  <a16:creationId xmlns:a16="http://schemas.microsoft.com/office/drawing/2014/main" id="{C589AE1E-2572-5948-8ED3-14BFC8400DA0}"/>
                </a:ext>
              </a:extLst>
            </p:cNvPr>
            <p:cNvSpPr txBox="1"/>
            <p:nvPr/>
          </p:nvSpPr>
          <p:spPr>
            <a:xfrm>
              <a:off x="4572000" y="3991348"/>
              <a:ext cx="2680966" cy="276999"/>
            </a:xfrm>
            <a:prstGeom prst="rect">
              <a:avLst/>
            </a:prstGeom>
            <a:solidFill>
              <a:srgbClr val="FC6489"/>
            </a:solidFill>
          </p:spPr>
          <p:txBody>
            <a:bodyPr wrap="square" rtlCol="0">
              <a:spAutoFit/>
            </a:bodyPr>
            <a:lstStyle/>
            <a:p>
              <a:pPr marL="92075" indent="-84138"/>
              <a:r>
                <a:rPr lang="en-GB" sz="1200"/>
                <a:t>Press start and enjoy</a:t>
              </a:r>
            </a:p>
          </p:txBody>
        </p:sp>
        <p:sp>
          <p:nvSpPr>
            <p:cNvPr id="10" name="TextBox 9">
              <a:extLst>
                <a:ext uri="{FF2B5EF4-FFF2-40B4-BE49-F238E27FC236}">
                  <a16:creationId xmlns:a16="http://schemas.microsoft.com/office/drawing/2014/main" id="{1648B38D-582D-DB4D-BFA1-17CDD2E43897}"/>
                </a:ext>
              </a:extLst>
            </p:cNvPr>
            <p:cNvSpPr txBox="1"/>
            <p:nvPr/>
          </p:nvSpPr>
          <p:spPr>
            <a:xfrm>
              <a:off x="4572001" y="2633614"/>
              <a:ext cx="733424" cy="276999"/>
            </a:xfrm>
            <a:prstGeom prst="rect">
              <a:avLst/>
            </a:prstGeom>
            <a:noFill/>
          </p:spPr>
          <p:txBody>
            <a:bodyPr wrap="square" rtlCol="0">
              <a:spAutoFit/>
            </a:bodyPr>
            <a:lstStyle/>
            <a:p>
              <a:pPr marL="92075" indent="-84138" algn="ctr"/>
              <a:r>
                <a:rPr lang="en-GB" sz="1200"/>
                <a:t>Coffee?</a:t>
              </a:r>
            </a:p>
          </p:txBody>
        </p:sp>
        <p:sp>
          <p:nvSpPr>
            <p:cNvPr id="11" name="TextBox 10">
              <a:extLst>
                <a:ext uri="{FF2B5EF4-FFF2-40B4-BE49-F238E27FC236}">
                  <a16:creationId xmlns:a16="http://schemas.microsoft.com/office/drawing/2014/main" id="{269DF5F4-0B38-7740-9005-AAFA9D40A318}"/>
                </a:ext>
              </a:extLst>
            </p:cNvPr>
            <p:cNvSpPr txBox="1"/>
            <p:nvPr/>
          </p:nvSpPr>
          <p:spPr>
            <a:xfrm>
              <a:off x="5305423" y="2634378"/>
              <a:ext cx="682625" cy="276999"/>
            </a:xfrm>
            <a:prstGeom prst="rect">
              <a:avLst/>
            </a:prstGeom>
            <a:noFill/>
          </p:spPr>
          <p:txBody>
            <a:bodyPr wrap="square" rtlCol="0">
              <a:spAutoFit/>
            </a:bodyPr>
            <a:lstStyle/>
            <a:p>
              <a:pPr marL="92075" indent="-84138" algn="ctr"/>
              <a:r>
                <a:rPr lang="en-GB" sz="1200"/>
                <a:t>Tea?</a:t>
              </a:r>
            </a:p>
          </p:txBody>
        </p:sp>
        <p:sp>
          <p:nvSpPr>
            <p:cNvPr id="12" name="TextBox 11">
              <a:extLst>
                <a:ext uri="{FF2B5EF4-FFF2-40B4-BE49-F238E27FC236}">
                  <a16:creationId xmlns:a16="http://schemas.microsoft.com/office/drawing/2014/main" id="{1EBDB80D-B3D1-C14C-8CAB-E266BC986476}"/>
                </a:ext>
              </a:extLst>
            </p:cNvPr>
            <p:cNvSpPr txBox="1"/>
            <p:nvPr/>
          </p:nvSpPr>
          <p:spPr>
            <a:xfrm>
              <a:off x="5988050" y="2631591"/>
              <a:ext cx="1264916" cy="276999"/>
            </a:xfrm>
            <a:prstGeom prst="rect">
              <a:avLst/>
            </a:prstGeom>
            <a:noFill/>
          </p:spPr>
          <p:txBody>
            <a:bodyPr wrap="square" rtlCol="0">
              <a:spAutoFit/>
            </a:bodyPr>
            <a:lstStyle/>
            <a:p>
              <a:pPr marL="92075" indent="-84138" algn="ctr"/>
              <a:r>
                <a:rPr lang="en-GB" sz="1200"/>
                <a:t>Hot Chocolate?</a:t>
              </a:r>
            </a:p>
          </p:txBody>
        </p:sp>
        <p:cxnSp>
          <p:nvCxnSpPr>
            <p:cNvPr id="14" name="Straight Connector 13">
              <a:extLst>
                <a:ext uri="{FF2B5EF4-FFF2-40B4-BE49-F238E27FC236}">
                  <a16:creationId xmlns:a16="http://schemas.microsoft.com/office/drawing/2014/main" id="{DE903E63-89B1-6E4C-AAB4-D46A32F31CBB}"/>
                </a:ext>
              </a:extLst>
            </p:cNvPr>
            <p:cNvCxnSpPr/>
            <p:nvPr/>
          </p:nvCxnSpPr>
          <p:spPr>
            <a:xfrm flipH="1">
              <a:off x="4571999" y="2621221"/>
              <a:ext cx="2680965" cy="0"/>
            </a:xfrm>
            <a:prstGeom prst="line">
              <a:avLst/>
            </a:prstGeom>
            <a:ln>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AA7AB75-429E-5846-96E1-A4BAD5593A3A}"/>
                </a:ext>
              </a:extLst>
            </p:cNvPr>
            <p:cNvCxnSpPr>
              <a:cxnSpLocks/>
            </p:cNvCxnSpPr>
            <p:nvPr/>
          </p:nvCxnSpPr>
          <p:spPr>
            <a:xfrm flipV="1">
              <a:off x="5305425" y="2621222"/>
              <a:ext cx="0" cy="287368"/>
            </a:xfrm>
            <a:prstGeom prst="line">
              <a:avLst/>
            </a:prstGeom>
            <a:ln>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4EC73BC-2E5D-C64F-8665-F30AB206FA96}"/>
                </a:ext>
              </a:extLst>
            </p:cNvPr>
            <p:cNvCxnSpPr>
              <a:cxnSpLocks/>
            </p:cNvCxnSpPr>
            <p:nvPr/>
          </p:nvCxnSpPr>
          <p:spPr>
            <a:xfrm flipV="1">
              <a:off x="5988050" y="2631592"/>
              <a:ext cx="0" cy="269880"/>
            </a:xfrm>
            <a:prstGeom prst="line">
              <a:avLst/>
            </a:prstGeom>
            <a:ln>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82CFE468-A2E7-234C-B526-B3C732C26640}"/>
                </a:ext>
              </a:extLst>
            </p:cNvPr>
            <p:cNvSpPr/>
            <p:nvPr/>
          </p:nvSpPr>
          <p:spPr>
            <a:xfrm>
              <a:off x="4571999" y="2901472"/>
              <a:ext cx="2680965" cy="513117"/>
            </a:xfrm>
            <a:prstGeom prst="rect">
              <a:avLst/>
            </a:prstGeom>
            <a:solidFill>
              <a:schemeClr val="accent4">
                <a:lumMod val="40000"/>
                <a:lumOff val="60000"/>
              </a:schemeClr>
            </a:solidFill>
          </p:spPr>
          <p:txBody>
            <a:bodyPr wrap="square" rtlCol="0">
              <a:spAutoFit/>
            </a:bodyPr>
            <a:lstStyle/>
            <a:p>
              <a:pPr marL="92075" indent="-84138"/>
              <a:endParaRPr lang="en-GB" sz="1200">
                <a:solidFill>
                  <a:schemeClr val="tx1"/>
                </a:solidFill>
              </a:endParaRPr>
            </a:p>
          </p:txBody>
        </p:sp>
        <p:sp>
          <p:nvSpPr>
            <p:cNvPr id="21" name="TextBox 20">
              <a:extLst>
                <a:ext uri="{FF2B5EF4-FFF2-40B4-BE49-F238E27FC236}">
                  <a16:creationId xmlns:a16="http://schemas.microsoft.com/office/drawing/2014/main" id="{9C8806CE-9903-6542-9EF7-250034F5E8C7}"/>
                </a:ext>
              </a:extLst>
            </p:cNvPr>
            <p:cNvSpPr txBox="1"/>
            <p:nvPr/>
          </p:nvSpPr>
          <p:spPr>
            <a:xfrm>
              <a:off x="4572000" y="2904211"/>
              <a:ext cx="2680966" cy="276999"/>
            </a:xfrm>
            <a:prstGeom prst="rect">
              <a:avLst/>
            </a:prstGeom>
            <a:noFill/>
          </p:spPr>
          <p:txBody>
            <a:bodyPr wrap="square" rtlCol="0">
              <a:spAutoFit/>
            </a:bodyPr>
            <a:lstStyle/>
            <a:p>
              <a:pPr marL="92075" indent="-84138"/>
              <a:r>
                <a:rPr lang="en-GB" sz="1200"/>
                <a:t>Adjust drink strength</a:t>
              </a:r>
            </a:p>
          </p:txBody>
        </p:sp>
        <p:sp>
          <p:nvSpPr>
            <p:cNvPr id="22" name="TextBox 21">
              <a:extLst>
                <a:ext uri="{FF2B5EF4-FFF2-40B4-BE49-F238E27FC236}">
                  <a16:creationId xmlns:a16="http://schemas.microsoft.com/office/drawing/2014/main" id="{D37BA3C7-BDAB-7A46-8086-DB06BA4AA3C5}"/>
                </a:ext>
              </a:extLst>
            </p:cNvPr>
            <p:cNvSpPr txBox="1"/>
            <p:nvPr/>
          </p:nvSpPr>
          <p:spPr>
            <a:xfrm>
              <a:off x="4572001" y="3180543"/>
              <a:ext cx="733418" cy="276999"/>
            </a:xfrm>
            <a:prstGeom prst="rect">
              <a:avLst/>
            </a:prstGeom>
            <a:noFill/>
          </p:spPr>
          <p:txBody>
            <a:bodyPr wrap="square" rtlCol="0">
              <a:spAutoFit/>
            </a:bodyPr>
            <a:lstStyle/>
            <a:p>
              <a:pPr marL="92075" indent="-84138" algn="ctr"/>
              <a:r>
                <a:rPr lang="en-GB" sz="1200"/>
                <a:t>Weak?</a:t>
              </a:r>
            </a:p>
          </p:txBody>
        </p:sp>
        <p:sp>
          <p:nvSpPr>
            <p:cNvPr id="23" name="TextBox 22">
              <a:extLst>
                <a:ext uri="{FF2B5EF4-FFF2-40B4-BE49-F238E27FC236}">
                  <a16:creationId xmlns:a16="http://schemas.microsoft.com/office/drawing/2014/main" id="{33C72AC3-B836-864D-8591-36833BD39C7A}"/>
                </a:ext>
              </a:extLst>
            </p:cNvPr>
            <p:cNvSpPr txBox="1"/>
            <p:nvPr/>
          </p:nvSpPr>
          <p:spPr>
            <a:xfrm>
              <a:off x="5305422" y="3181307"/>
              <a:ext cx="1076321" cy="276999"/>
            </a:xfrm>
            <a:prstGeom prst="rect">
              <a:avLst/>
            </a:prstGeom>
            <a:noFill/>
          </p:spPr>
          <p:txBody>
            <a:bodyPr wrap="square" rtlCol="0">
              <a:spAutoFit/>
            </a:bodyPr>
            <a:lstStyle/>
            <a:p>
              <a:pPr marL="92075" indent="-84138" algn="ctr"/>
              <a:r>
                <a:rPr lang="en-GB" sz="1200"/>
                <a:t>Normal?</a:t>
              </a:r>
            </a:p>
          </p:txBody>
        </p:sp>
        <p:sp>
          <p:nvSpPr>
            <p:cNvPr id="24" name="TextBox 23">
              <a:extLst>
                <a:ext uri="{FF2B5EF4-FFF2-40B4-BE49-F238E27FC236}">
                  <a16:creationId xmlns:a16="http://schemas.microsoft.com/office/drawing/2014/main" id="{F3DF83E9-457D-5647-BB33-F4D92BB46B64}"/>
                </a:ext>
              </a:extLst>
            </p:cNvPr>
            <p:cNvSpPr txBox="1"/>
            <p:nvPr/>
          </p:nvSpPr>
          <p:spPr>
            <a:xfrm>
              <a:off x="6381744" y="3178520"/>
              <a:ext cx="871222" cy="276999"/>
            </a:xfrm>
            <a:prstGeom prst="rect">
              <a:avLst/>
            </a:prstGeom>
            <a:noFill/>
          </p:spPr>
          <p:txBody>
            <a:bodyPr wrap="square" rtlCol="0">
              <a:spAutoFit/>
            </a:bodyPr>
            <a:lstStyle/>
            <a:p>
              <a:pPr marL="92075" indent="-84138" algn="ctr"/>
              <a:r>
                <a:rPr lang="en-GB" sz="1200"/>
                <a:t>Strong?</a:t>
              </a:r>
            </a:p>
          </p:txBody>
        </p:sp>
        <p:cxnSp>
          <p:nvCxnSpPr>
            <p:cNvPr id="25" name="Straight Connector 24">
              <a:extLst>
                <a:ext uri="{FF2B5EF4-FFF2-40B4-BE49-F238E27FC236}">
                  <a16:creationId xmlns:a16="http://schemas.microsoft.com/office/drawing/2014/main" id="{434B0897-4912-DD49-8F7C-588FED010888}"/>
                </a:ext>
              </a:extLst>
            </p:cNvPr>
            <p:cNvCxnSpPr/>
            <p:nvPr/>
          </p:nvCxnSpPr>
          <p:spPr>
            <a:xfrm flipH="1">
              <a:off x="4571999" y="3168150"/>
              <a:ext cx="2680965" cy="0"/>
            </a:xfrm>
            <a:prstGeom prst="line">
              <a:avLst/>
            </a:prstGeom>
            <a:ln>
              <a:solidFill>
                <a:schemeClr val="accent4">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713DC98-E0E4-D44E-B4F0-69F6B89593A7}"/>
                </a:ext>
              </a:extLst>
            </p:cNvPr>
            <p:cNvCxnSpPr>
              <a:cxnSpLocks/>
            </p:cNvCxnSpPr>
            <p:nvPr/>
          </p:nvCxnSpPr>
          <p:spPr>
            <a:xfrm flipV="1">
              <a:off x="5305425" y="3168151"/>
              <a:ext cx="0" cy="287368"/>
            </a:xfrm>
            <a:prstGeom prst="line">
              <a:avLst/>
            </a:prstGeom>
            <a:ln>
              <a:solidFill>
                <a:schemeClr val="accent4">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CB9840D-FF45-BD4F-9416-4CA95ADF269A}"/>
                </a:ext>
              </a:extLst>
            </p:cNvPr>
            <p:cNvCxnSpPr>
              <a:cxnSpLocks/>
            </p:cNvCxnSpPr>
            <p:nvPr/>
          </p:nvCxnSpPr>
          <p:spPr>
            <a:xfrm flipV="1">
              <a:off x="6381750" y="3178521"/>
              <a:ext cx="0" cy="269095"/>
            </a:xfrm>
            <a:prstGeom prst="line">
              <a:avLst/>
            </a:prstGeom>
            <a:ln>
              <a:solidFill>
                <a:schemeClr val="accent4">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9923FB89-38CB-744E-82D1-0CF6B886E16A}"/>
                </a:ext>
              </a:extLst>
            </p:cNvPr>
            <p:cNvSpPr/>
            <p:nvPr/>
          </p:nvSpPr>
          <p:spPr>
            <a:xfrm>
              <a:off x="4571997" y="3447616"/>
              <a:ext cx="2680965" cy="513117"/>
            </a:xfrm>
            <a:prstGeom prst="rect">
              <a:avLst/>
            </a:prstGeom>
            <a:solidFill>
              <a:schemeClr val="accent2">
                <a:lumMod val="40000"/>
                <a:lumOff val="60000"/>
              </a:schemeClr>
            </a:solidFill>
          </p:spPr>
          <p:txBody>
            <a:bodyPr wrap="square" rtlCol="0">
              <a:spAutoFit/>
            </a:bodyPr>
            <a:lstStyle/>
            <a:p>
              <a:pPr marL="92075" indent="-84138"/>
              <a:endParaRPr lang="en-GB" sz="1200">
                <a:solidFill>
                  <a:schemeClr val="tx1"/>
                </a:solidFill>
              </a:endParaRPr>
            </a:p>
          </p:txBody>
        </p:sp>
        <p:sp>
          <p:nvSpPr>
            <p:cNvPr id="29" name="TextBox 28">
              <a:extLst>
                <a:ext uri="{FF2B5EF4-FFF2-40B4-BE49-F238E27FC236}">
                  <a16:creationId xmlns:a16="http://schemas.microsoft.com/office/drawing/2014/main" id="{9866F805-EDB2-1042-BE7F-85011397E3B6}"/>
                </a:ext>
              </a:extLst>
            </p:cNvPr>
            <p:cNvSpPr txBox="1"/>
            <p:nvPr/>
          </p:nvSpPr>
          <p:spPr>
            <a:xfrm>
              <a:off x="4571998" y="3450355"/>
              <a:ext cx="2680966" cy="276999"/>
            </a:xfrm>
            <a:prstGeom prst="rect">
              <a:avLst/>
            </a:prstGeom>
            <a:noFill/>
          </p:spPr>
          <p:txBody>
            <a:bodyPr wrap="square" rtlCol="0">
              <a:spAutoFit/>
            </a:bodyPr>
            <a:lstStyle/>
            <a:p>
              <a:pPr marL="92075" indent="-84138"/>
              <a:r>
                <a:rPr lang="en-GB" sz="1200"/>
                <a:t>Add sugar</a:t>
              </a:r>
            </a:p>
          </p:txBody>
        </p:sp>
        <p:sp>
          <p:nvSpPr>
            <p:cNvPr id="30" name="TextBox 29">
              <a:extLst>
                <a:ext uri="{FF2B5EF4-FFF2-40B4-BE49-F238E27FC236}">
                  <a16:creationId xmlns:a16="http://schemas.microsoft.com/office/drawing/2014/main" id="{3CD96FA6-039E-8741-A6FF-F91CA39C8410}"/>
                </a:ext>
              </a:extLst>
            </p:cNvPr>
            <p:cNvSpPr txBox="1"/>
            <p:nvPr/>
          </p:nvSpPr>
          <p:spPr>
            <a:xfrm>
              <a:off x="4571999" y="3726687"/>
              <a:ext cx="1295400" cy="276999"/>
            </a:xfrm>
            <a:prstGeom prst="rect">
              <a:avLst/>
            </a:prstGeom>
            <a:noFill/>
          </p:spPr>
          <p:txBody>
            <a:bodyPr wrap="square" rtlCol="0">
              <a:spAutoFit/>
            </a:bodyPr>
            <a:lstStyle/>
            <a:p>
              <a:pPr marL="92075" indent="-84138" algn="ctr"/>
              <a:r>
                <a:rPr lang="en-GB" sz="1200"/>
                <a:t>Add?</a:t>
              </a:r>
            </a:p>
          </p:txBody>
        </p:sp>
        <p:sp>
          <p:nvSpPr>
            <p:cNvPr id="32" name="TextBox 31">
              <a:extLst>
                <a:ext uri="{FF2B5EF4-FFF2-40B4-BE49-F238E27FC236}">
                  <a16:creationId xmlns:a16="http://schemas.microsoft.com/office/drawing/2014/main" id="{9681EA40-BD1F-F248-8515-9D025761F83E}"/>
                </a:ext>
              </a:extLst>
            </p:cNvPr>
            <p:cNvSpPr txBox="1"/>
            <p:nvPr/>
          </p:nvSpPr>
          <p:spPr>
            <a:xfrm>
              <a:off x="5875402" y="3724664"/>
              <a:ext cx="1377562" cy="276999"/>
            </a:xfrm>
            <a:prstGeom prst="rect">
              <a:avLst/>
            </a:prstGeom>
            <a:noFill/>
          </p:spPr>
          <p:txBody>
            <a:bodyPr wrap="square" rtlCol="0">
              <a:spAutoFit/>
            </a:bodyPr>
            <a:lstStyle/>
            <a:p>
              <a:pPr marL="92075" indent="-84138" algn="ctr"/>
              <a:r>
                <a:rPr lang="en-GB" sz="1200"/>
                <a:t>Don't add?</a:t>
              </a:r>
            </a:p>
          </p:txBody>
        </p:sp>
        <p:cxnSp>
          <p:nvCxnSpPr>
            <p:cNvPr id="33" name="Straight Connector 32">
              <a:extLst>
                <a:ext uri="{FF2B5EF4-FFF2-40B4-BE49-F238E27FC236}">
                  <a16:creationId xmlns:a16="http://schemas.microsoft.com/office/drawing/2014/main" id="{3F332B5B-AD5A-7C41-87CC-4CBBA7871A33}"/>
                </a:ext>
              </a:extLst>
            </p:cNvPr>
            <p:cNvCxnSpPr/>
            <p:nvPr/>
          </p:nvCxnSpPr>
          <p:spPr>
            <a:xfrm flipH="1">
              <a:off x="4571997" y="3714294"/>
              <a:ext cx="2680965" cy="0"/>
            </a:xfrm>
            <a:prstGeom prst="line">
              <a:avLst/>
            </a:prstGeom>
            <a:ln>
              <a:solidFill>
                <a:schemeClr val="accent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2DE7B64-7140-134F-9603-CD72C83EDA83}"/>
                </a:ext>
              </a:extLst>
            </p:cNvPr>
            <p:cNvCxnSpPr>
              <a:cxnSpLocks/>
            </p:cNvCxnSpPr>
            <p:nvPr/>
          </p:nvCxnSpPr>
          <p:spPr>
            <a:xfrm flipV="1">
              <a:off x="5867398" y="3714295"/>
              <a:ext cx="0" cy="277053"/>
            </a:xfrm>
            <a:prstGeom prst="line">
              <a:avLst/>
            </a:prstGeom>
            <a:ln>
              <a:solidFill>
                <a:schemeClr val="accent2">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8343C4D7-545A-994C-BEE4-C259C6DA4747}"/>
                </a:ext>
              </a:extLst>
            </p:cNvPr>
            <p:cNvSpPr/>
            <p:nvPr/>
          </p:nvSpPr>
          <p:spPr>
            <a:xfrm>
              <a:off x="4571997" y="1806581"/>
              <a:ext cx="2680965" cy="513117"/>
            </a:xfrm>
            <a:prstGeom prst="rect">
              <a:avLst/>
            </a:prstGeom>
            <a:solidFill>
              <a:schemeClr val="accent5">
                <a:lumMod val="40000"/>
                <a:lumOff val="60000"/>
              </a:schemeClr>
            </a:solidFill>
          </p:spPr>
          <p:txBody>
            <a:bodyPr wrap="square" rtlCol="0">
              <a:spAutoFit/>
            </a:bodyPr>
            <a:lstStyle/>
            <a:p>
              <a:pPr marL="92075" indent="-84138"/>
              <a:endParaRPr lang="en-GB" sz="1200">
                <a:solidFill>
                  <a:schemeClr val="tx1"/>
                </a:solidFill>
              </a:endParaRPr>
            </a:p>
          </p:txBody>
        </p:sp>
        <p:sp>
          <p:nvSpPr>
            <p:cNvPr id="42" name="TextBox 41">
              <a:extLst>
                <a:ext uri="{FF2B5EF4-FFF2-40B4-BE49-F238E27FC236}">
                  <a16:creationId xmlns:a16="http://schemas.microsoft.com/office/drawing/2014/main" id="{D09B6172-DC94-D344-9C35-BB5144721502}"/>
                </a:ext>
              </a:extLst>
            </p:cNvPr>
            <p:cNvSpPr txBox="1"/>
            <p:nvPr/>
          </p:nvSpPr>
          <p:spPr>
            <a:xfrm>
              <a:off x="4571998" y="1809320"/>
              <a:ext cx="2680966" cy="276999"/>
            </a:xfrm>
            <a:prstGeom prst="rect">
              <a:avLst/>
            </a:prstGeom>
            <a:noFill/>
          </p:spPr>
          <p:txBody>
            <a:bodyPr wrap="square" rtlCol="0">
              <a:spAutoFit/>
            </a:bodyPr>
            <a:lstStyle/>
            <a:p>
              <a:pPr marL="92075" indent="-84138"/>
              <a:r>
                <a:rPr lang="en-GB" sz="1200"/>
                <a:t>Insert payment (if required)</a:t>
              </a:r>
            </a:p>
          </p:txBody>
        </p:sp>
        <p:sp>
          <p:nvSpPr>
            <p:cNvPr id="43" name="TextBox 42">
              <a:extLst>
                <a:ext uri="{FF2B5EF4-FFF2-40B4-BE49-F238E27FC236}">
                  <a16:creationId xmlns:a16="http://schemas.microsoft.com/office/drawing/2014/main" id="{8C1A4C22-8F63-8343-BE19-912E93206DEA}"/>
                </a:ext>
              </a:extLst>
            </p:cNvPr>
            <p:cNvSpPr txBox="1"/>
            <p:nvPr/>
          </p:nvSpPr>
          <p:spPr>
            <a:xfrm>
              <a:off x="4571999" y="2085652"/>
              <a:ext cx="1295400" cy="276999"/>
            </a:xfrm>
            <a:prstGeom prst="rect">
              <a:avLst/>
            </a:prstGeom>
            <a:noFill/>
          </p:spPr>
          <p:txBody>
            <a:bodyPr wrap="square" rtlCol="0">
              <a:spAutoFit/>
            </a:bodyPr>
            <a:lstStyle/>
            <a:p>
              <a:pPr marL="92075" indent="-84138" algn="ctr"/>
              <a:r>
                <a:rPr lang="en-GB" sz="1200"/>
                <a:t>Required</a:t>
              </a:r>
            </a:p>
          </p:txBody>
        </p:sp>
        <p:sp>
          <p:nvSpPr>
            <p:cNvPr id="44" name="TextBox 43">
              <a:extLst>
                <a:ext uri="{FF2B5EF4-FFF2-40B4-BE49-F238E27FC236}">
                  <a16:creationId xmlns:a16="http://schemas.microsoft.com/office/drawing/2014/main" id="{06D6E8D1-E469-784E-814C-0FA20019EDF2}"/>
                </a:ext>
              </a:extLst>
            </p:cNvPr>
            <p:cNvSpPr txBox="1"/>
            <p:nvPr/>
          </p:nvSpPr>
          <p:spPr>
            <a:xfrm>
              <a:off x="5875402" y="2083629"/>
              <a:ext cx="1377562" cy="276999"/>
            </a:xfrm>
            <a:prstGeom prst="rect">
              <a:avLst/>
            </a:prstGeom>
            <a:noFill/>
          </p:spPr>
          <p:txBody>
            <a:bodyPr wrap="square" rtlCol="0">
              <a:spAutoFit/>
            </a:bodyPr>
            <a:lstStyle/>
            <a:p>
              <a:pPr marL="92075" indent="-84138" algn="ctr"/>
              <a:r>
                <a:rPr lang="en-GB" sz="1200"/>
                <a:t>Not required</a:t>
              </a:r>
            </a:p>
          </p:txBody>
        </p:sp>
        <p:cxnSp>
          <p:nvCxnSpPr>
            <p:cNvPr id="45" name="Straight Connector 44">
              <a:extLst>
                <a:ext uri="{FF2B5EF4-FFF2-40B4-BE49-F238E27FC236}">
                  <a16:creationId xmlns:a16="http://schemas.microsoft.com/office/drawing/2014/main" id="{274C56A6-A1EB-1F42-B26A-689855D505EE}"/>
                </a:ext>
              </a:extLst>
            </p:cNvPr>
            <p:cNvCxnSpPr/>
            <p:nvPr/>
          </p:nvCxnSpPr>
          <p:spPr>
            <a:xfrm flipH="1">
              <a:off x="4571997" y="2073259"/>
              <a:ext cx="2680965" cy="0"/>
            </a:xfrm>
            <a:prstGeom prst="line">
              <a:avLst/>
            </a:prstGeom>
            <a:ln>
              <a:solidFill>
                <a:schemeClr val="accent5">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6ABFF37-531A-8A4E-9B30-4091D9D2F296}"/>
                </a:ext>
              </a:extLst>
            </p:cNvPr>
            <p:cNvCxnSpPr>
              <a:cxnSpLocks/>
            </p:cNvCxnSpPr>
            <p:nvPr/>
          </p:nvCxnSpPr>
          <p:spPr>
            <a:xfrm flipV="1">
              <a:off x="5867398" y="2073260"/>
              <a:ext cx="0" cy="277053"/>
            </a:xfrm>
            <a:prstGeom prst="line">
              <a:avLst/>
            </a:prstGeom>
            <a:ln>
              <a:solidFill>
                <a:schemeClr val="accent5">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CD19451-2A32-9241-8870-B6E2F55B8D0E}"/>
                </a:ext>
              </a:extLst>
            </p:cNvPr>
            <p:cNvCxnSpPr>
              <a:cxnSpLocks/>
            </p:cNvCxnSpPr>
            <p:nvPr/>
          </p:nvCxnSpPr>
          <p:spPr>
            <a:xfrm flipV="1">
              <a:off x="7242802" y="2073260"/>
              <a:ext cx="0" cy="277053"/>
            </a:xfrm>
            <a:prstGeom prst="line">
              <a:avLst/>
            </a:prstGeom>
            <a:ln>
              <a:solidFill>
                <a:schemeClr val="accent5">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3A8A08A-41B9-CD45-8576-5712718DB8A3}"/>
                </a:ext>
              </a:extLst>
            </p:cNvPr>
            <p:cNvCxnSpPr>
              <a:cxnSpLocks/>
            </p:cNvCxnSpPr>
            <p:nvPr/>
          </p:nvCxnSpPr>
          <p:spPr>
            <a:xfrm flipV="1">
              <a:off x="4576700" y="2076457"/>
              <a:ext cx="0" cy="277053"/>
            </a:xfrm>
            <a:prstGeom prst="line">
              <a:avLst/>
            </a:prstGeom>
            <a:ln>
              <a:solidFill>
                <a:schemeClr val="accent5">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0E76568F-DFC5-FF48-AE40-E5EFDFF20AAB}"/>
                </a:ext>
              </a:extLst>
            </p:cNvPr>
            <p:cNvCxnSpPr>
              <a:cxnSpLocks/>
            </p:cNvCxnSpPr>
            <p:nvPr/>
          </p:nvCxnSpPr>
          <p:spPr>
            <a:xfrm flipV="1">
              <a:off x="7242802" y="2621221"/>
              <a:ext cx="0" cy="269880"/>
            </a:xfrm>
            <a:prstGeom prst="line">
              <a:avLst/>
            </a:prstGeom>
            <a:ln>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F65D86E-0BD3-144F-98C9-0A8C28715B41}"/>
                </a:ext>
              </a:extLst>
            </p:cNvPr>
            <p:cNvCxnSpPr>
              <a:cxnSpLocks/>
            </p:cNvCxnSpPr>
            <p:nvPr/>
          </p:nvCxnSpPr>
          <p:spPr>
            <a:xfrm flipV="1">
              <a:off x="4575583" y="2624807"/>
              <a:ext cx="0" cy="269880"/>
            </a:xfrm>
            <a:prstGeom prst="line">
              <a:avLst/>
            </a:prstGeom>
            <a:ln>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6F4FD5B5-286D-C44B-B7D0-1CD69ABA1DC3}"/>
                </a:ext>
              </a:extLst>
            </p:cNvPr>
            <p:cNvCxnSpPr>
              <a:cxnSpLocks/>
            </p:cNvCxnSpPr>
            <p:nvPr/>
          </p:nvCxnSpPr>
          <p:spPr>
            <a:xfrm flipV="1">
              <a:off x="4575695" y="3178520"/>
              <a:ext cx="0" cy="287368"/>
            </a:xfrm>
            <a:prstGeom prst="line">
              <a:avLst/>
            </a:prstGeom>
            <a:ln>
              <a:solidFill>
                <a:schemeClr val="accent4">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BDA8FFF-A03F-7747-A515-E85C7F1CFA3D}"/>
                </a:ext>
              </a:extLst>
            </p:cNvPr>
            <p:cNvCxnSpPr>
              <a:cxnSpLocks/>
            </p:cNvCxnSpPr>
            <p:nvPr/>
          </p:nvCxnSpPr>
          <p:spPr>
            <a:xfrm flipV="1">
              <a:off x="7246388" y="3168150"/>
              <a:ext cx="0" cy="287368"/>
            </a:xfrm>
            <a:prstGeom prst="line">
              <a:avLst/>
            </a:prstGeom>
            <a:ln>
              <a:solidFill>
                <a:schemeClr val="accent4">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519734F-2B31-C84B-85A6-5F923808BA66}"/>
                </a:ext>
              </a:extLst>
            </p:cNvPr>
            <p:cNvCxnSpPr>
              <a:cxnSpLocks/>
            </p:cNvCxnSpPr>
            <p:nvPr/>
          </p:nvCxnSpPr>
          <p:spPr>
            <a:xfrm flipV="1">
              <a:off x="7242802" y="3714294"/>
              <a:ext cx="0" cy="277053"/>
            </a:xfrm>
            <a:prstGeom prst="line">
              <a:avLst/>
            </a:prstGeom>
            <a:ln>
              <a:solidFill>
                <a:schemeClr val="accent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1725AB8F-AECA-F74A-9B21-CAE769A96D7B}"/>
                </a:ext>
              </a:extLst>
            </p:cNvPr>
            <p:cNvCxnSpPr>
              <a:cxnSpLocks/>
            </p:cNvCxnSpPr>
            <p:nvPr/>
          </p:nvCxnSpPr>
          <p:spPr>
            <a:xfrm flipV="1">
              <a:off x="4576696" y="3724610"/>
              <a:ext cx="0" cy="277053"/>
            </a:xfrm>
            <a:prstGeom prst="line">
              <a:avLst/>
            </a:prstGeom>
            <a:ln>
              <a:solidFill>
                <a:schemeClr val="accent2">
                  <a:lumMod val="5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55" name="TextBox 54">
            <a:extLst>
              <a:ext uri="{FF2B5EF4-FFF2-40B4-BE49-F238E27FC236}">
                <a16:creationId xmlns:a16="http://schemas.microsoft.com/office/drawing/2014/main" id="{CB8B668C-5737-AC4B-BD0F-F38F8DE667EF}"/>
              </a:ext>
            </a:extLst>
          </p:cNvPr>
          <p:cNvSpPr txBox="1"/>
          <p:nvPr/>
        </p:nvSpPr>
        <p:spPr>
          <a:xfrm>
            <a:off x="3183466" y="1335057"/>
            <a:ext cx="4506230" cy="1323439"/>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600">
                <a:solidFill>
                  <a:schemeClr val="accent2"/>
                </a:solidFill>
              </a:rPr>
              <a:t>if the vending machine is in payment mode</a:t>
            </a:r>
          </a:p>
          <a:p>
            <a:r>
              <a:rPr lang="en-GB" sz="1600">
                <a:solidFill>
                  <a:schemeClr val="tx1"/>
                </a:solidFill>
              </a:rPr>
              <a:t>then</a:t>
            </a:r>
            <a:r>
              <a:rPr lang="en-GB" sz="1600">
                <a:solidFill>
                  <a:schemeClr val="accent5">
                    <a:lumMod val="75000"/>
                  </a:schemeClr>
                </a:solidFill>
              </a:rPr>
              <a:t> </a:t>
            </a:r>
            <a:r>
              <a:rPr lang="en-GB" sz="1600">
                <a:solidFill>
                  <a:schemeClr val="tx1"/>
                </a:solidFill>
              </a:rPr>
              <a:t>wait for payment</a:t>
            </a:r>
          </a:p>
          <a:p>
            <a:endParaRPr lang="en-GB" sz="1600">
              <a:solidFill>
                <a:schemeClr val="accent2"/>
              </a:solidFill>
            </a:endParaRPr>
          </a:p>
          <a:p>
            <a:r>
              <a:rPr lang="en-GB" sz="1600">
                <a:solidFill>
                  <a:schemeClr val="accent2"/>
                </a:solidFill>
              </a:rPr>
              <a:t>else</a:t>
            </a:r>
            <a:endParaRPr lang="en-GB" sz="1600">
              <a:solidFill>
                <a:schemeClr val="accent5">
                  <a:lumMod val="75000"/>
                </a:schemeClr>
              </a:solidFill>
            </a:endParaRPr>
          </a:p>
          <a:p>
            <a:r>
              <a:rPr lang="en-GB" sz="1600">
                <a:solidFill>
                  <a:schemeClr val="tx1"/>
                </a:solidFill>
              </a:rPr>
              <a:t>don't wait for payment</a:t>
            </a:r>
            <a:endParaRPr lang="en-GB" sz="1600">
              <a:solidFill>
                <a:schemeClr val="tx1"/>
              </a:solidFill>
              <a:highlight>
                <a:srgbClr val="00FFFF"/>
              </a:highlight>
            </a:endParaRPr>
          </a:p>
        </p:txBody>
      </p:sp>
      <p:sp>
        <p:nvSpPr>
          <p:cNvPr id="4" name="Rectangle 3">
            <a:extLst>
              <a:ext uri="{FF2B5EF4-FFF2-40B4-BE49-F238E27FC236}">
                <a16:creationId xmlns:a16="http://schemas.microsoft.com/office/drawing/2014/main" id="{FABC9C06-69BA-5E42-8062-461B93853FE3}"/>
              </a:ext>
            </a:extLst>
          </p:cNvPr>
          <p:cNvSpPr/>
          <p:nvPr/>
        </p:nvSpPr>
        <p:spPr>
          <a:xfrm>
            <a:off x="226880" y="1910044"/>
            <a:ext cx="2791327" cy="1967562"/>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12475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As true/false conditions</a:t>
            </a:r>
          </a:p>
        </p:txBody>
      </p:sp>
      <p:grpSp>
        <p:nvGrpSpPr>
          <p:cNvPr id="5" name="Group 4">
            <a:extLst>
              <a:ext uri="{FF2B5EF4-FFF2-40B4-BE49-F238E27FC236}">
                <a16:creationId xmlns:a16="http://schemas.microsoft.com/office/drawing/2014/main" id="{397FE490-85AF-C44B-900C-F32F1B1C0F1B}"/>
              </a:ext>
            </a:extLst>
          </p:cNvPr>
          <p:cNvGrpSpPr/>
          <p:nvPr/>
        </p:nvGrpSpPr>
        <p:grpSpPr>
          <a:xfrm>
            <a:off x="279381" y="1366312"/>
            <a:ext cx="2680969" cy="2461766"/>
            <a:chOff x="4571997" y="1806581"/>
            <a:chExt cx="2680969" cy="2461766"/>
          </a:xfrm>
        </p:grpSpPr>
        <p:sp>
          <p:nvSpPr>
            <p:cNvPr id="3" name="Rectangle 2">
              <a:extLst>
                <a:ext uri="{FF2B5EF4-FFF2-40B4-BE49-F238E27FC236}">
                  <a16:creationId xmlns:a16="http://schemas.microsoft.com/office/drawing/2014/main" id="{B9D323FC-2473-2C4B-9272-5C6DDB44B5A1}"/>
                </a:ext>
              </a:extLst>
            </p:cNvPr>
            <p:cNvSpPr/>
            <p:nvPr/>
          </p:nvSpPr>
          <p:spPr>
            <a:xfrm>
              <a:off x="4571999" y="2354543"/>
              <a:ext cx="2680965" cy="513117"/>
            </a:xfrm>
            <a:prstGeom prst="rect">
              <a:avLst/>
            </a:prstGeom>
            <a:solidFill>
              <a:schemeClr val="accent6">
                <a:lumMod val="40000"/>
                <a:lumOff val="60000"/>
              </a:schemeClr>
            </a:solidFill>
          </p:spPr>
          <p:txBody>
            <a:bodyPr wrap="square" rtlCol="0">
              <a:spAutoFit/>
            </a:bodyPr>
            <a:lstStyle/>
            <a:p>
              <a:pPr marL="92075" indent="-84138"/>
              <a:endParaRPr lang="en-GB" sz="1200">
                <a:solidFill>
                  <a:schemeClr val="tx1"/>
                </a:solidFill>
              </a:endParaRPr>
            </a:p>
          </p:txBody>
        </p:sp>
        <p:sp>
          <p:nvSpPr>
            <p:cNvPr id="6" name="TextBox 5">
              <a:extLst>
                <a:ext uri="{FF2B5EF4-FFF2-40B4-BE49-F238E27FC236}">
                  <a16:creationId xmlns:a16="http://schemas.microsoft.com/office/drawing/2014/main" id="{BB84B6EB-21B5-4B4A-B832-B8DE654B9252}"/>
                </a:ext>
              </a:extLst>
            </p:cNvPr>
            <p:cNvSpPr txBox="1"/>
            <p:nvPr/>
          </p:nvSpPr>
          <p:spPr>
            <a:xfrm>
              <a:off x="4572000" y="2357282"/>
              <a:ext cx="2680966" cy="276999"/>
            </a:xfrm>
            <a:prstGeom prst="rect">
              <a:avLst/>
            </a:prstGeom>
            <a:noFill/>
          </p:spPr>
          <p:txBody>
            <a:bodyPr wrap="square" rtlCol="0">
              <a:spAutoFit/>
            </a:bodyPr>
            <a:lstStyle/>
            <a:p>
              <a:pPr marL="92075" indent="-84138"/>
              <a:r>
                <a:rPr lang="en-GB" sz="1200"/>
                <a:t>Choose your drink</a:t>
              </a:r>
            </a:p>
          </p:txBody>
        </p:sp>
        <p:sp>
          <p:nvSpPr>
            <p:cNvPr id="9" name="TextBox 8">
              <a:extLst>
                <a:ext uri="{FF2B5EF4-FFF2-40B4-BE49-F238E27FC236}">
                  <a16:creationId xmlns:a16="http://schemas.microsoft.com/office/drawing/2014/main" id="{C589AE1E-2572-5948-8ED3-14BFC8400DA0}"/>
                </a:ext>
              </a:extLst>
            </p:cNvPr>
            <p:cNvSpPr txBox="1"/>
            <p:nvPr/>
          </p:nvSpPr>
          <p:spPr>
            <a:xfrm>
              <a:off x="4572000" y="3991348"/>
              <a:ext cx="2680966" cy="276999"/>
            </a:xfrm>
            <a:prstGeom prst="rect">
              <a:avLst/>
            </a:prstGeom>
            <a:solidFill>
              <a:srgbClr val="FC6489"/>
            </a:solidFill>
          </p:spPr>
          <p:txBody>
            <a:bodyPr wrap="square" rtlCol="0">
              <a:spAutoFit/>
            </a:bodyPr>
            <a:lstStyle/>
            <a:p>
              <a:pPr marL="92075" indent="-84138"/>
              <a:r>
                <a:rPr lang="en-GB" sz="1200"/>
                <a:t>Press start and enjoy</a:t>
              </a:r>
            </a:p>
          </p:txBody>
        </p:sp>
        <p:sp>
          <p:nvSpPr>
            <p:cNvPr id="10" name="TextBox 9">
              <a:extLst>
                <a:ext uri="{FF2B5EF4-FFF2-40B4-BE49-F238E27FC236}">
                  <a16:creationId xmlns:a16="http://schemas.microsoft.com/office/drawing/2014/main" id="{1648B38D-582D-DB4D-BFA1-17CDD2E43897}"/>
                </a:ext>
              </a:extLst>
            </p:cNvPr>
            <p:cNvSpPr txBox="1"/>
            <p:nvPr/>
          </p:nvSpPr>
          <p:spPr>
            <a:xfrm>
              <a:off x="4572001" y="2633614"/>
              <a:ext cx="733424" cy="276999"/>
            </a:xfrm>
            <a:prstGeom prst="rect">
              <a:avLst/>
            </a:prstGeom>
            <a:noFill/>
          </p:spPr>
          <p:txBody>
            <a:bodyPr wrap="square" rtlCol="0">
              <a:spAutoFit/>
            </a:bodyPr>
            <a:lstStyle/>
            <a:p>
              <a:pPr marL="92075" indent="-84138" algn="ctr"/>
              <a:r>
                <a:rPr lang="en-GB" sz="1200"/>
                <a:t>Coffee?</a:t>
              </a:r>
            </a:p>
          </p:txBody>
        </p:sp>
        <p:sp>
          <p:nvSpPr>
            <p:cNvPr id="11" name="TextBox 10">
              <a:extLst>
                <a:ext uri="{FF2B5EF4-FFF2-40B4-BE49-F238E27FC236}">
                  <a16:creationId xmlns:a16="http://schemas.microsoft.com/office/drawing/2014/main" id="{269DF5F4-0B38-7740-9005-AAFA9D40A318}"/>
                </a:ext>
              </a:extLst>
            </p:cNvPr>
            <p:cNvSpPr txBox="1"/>
            <p:nvPr/>
          </p:nvSpPr>
          <p:spPr>
            <a:xfrm>
              <a:off x="5305423" y="2634378"/>
              <a:ext cx="682625" cy="276999"/>
            </a:xfrm>
            <a:prstGeom prst="rect">
              <a:avLst/>
            </a:prstGeom>
            <a:noFill/>
          </p:spPr>
          <p:txBody>
            <a:bodyPr wrap="square" rtlCol="0">
              <a:spAutoFit/>
            </a:bodyPr>
            <a:lstStyle/>
            <a:p>
              <a:pPr marL="92075" indent="-84138" algn="ctr"/>
              <a:r>
                <a:rPr lang="en-GB" sz="1200"/>
                <a:t>Tea?</a:t>
              </a:r>
            </a:p>
          </p:txBody>
        </p:sp>
        <p:sp>
          <p:nvSpPr>
            <p:cNvPr id="12" name="TextBox 11">
              <a:extLst>
                <a:ext uri="{FF2B5EF4-FFF2-40B4-BE49-F238E27FC236}">
                  <a16:creationId xmlns:a16="http://schemas.microsoft.com/office/drawing/2014/main" id="{1EBDB80D-B3D1-C14C-8CAB-E266BC986476}"/>
                </a:ext>
              </a:extLst>
            </p:cNvPr>
            <p:cNvSpPr txBox="1"/>
            <p:nvPr/>
          </p:nvSpPr>
          <p:spPr>
            <a:xfrm>
              <a:off x="5988050" y="2631591"/>
              <a:ext cx="1264916" cy="276999"/>
            </a:xfrm>
            <a:prstGeom prst="rect">
              <a:avLst/>
            </a:prstGeom>
            <a:noFill/>
          </p:spPr>
          <p:txBody>
            <a:bodyPr wrap="square" rtlCol="0">
              <a:spAutoFit/>
            </a:bodyPr>
            <a:lstStyle/>
            <a:p>
              <a:pPr marL="92075" indent="-84138" algn="ctr"/>
              <a:r>
                <a:rPr lang="en-GB" sz="1200"/>
                <a:t>Hot Chocolate?</a:t>
              </a:r>
            </a:p>
          </p:txBody>
        </p:sp>
        <p:cxnSp>
          <p:nvCxnSpPr>
            <p:cNvPr id="14" name="Straight Connector 13">
              <a:extLst>
                <a:ext uri="{FF2B5EF4-FFF2-40B4-BE49-F238E27FC236}">
                  <a16:creationId xmlns:a16="http://schemas.microsoft.com/office/drawing/2014/main" id="{DE903E63-89B1-6E4C-AAB4-D46A32F31CBB}"/>
                </a:ext>
              </a:extLst>
            </p:cNvPr>
            <p:cNvCxnSpPr/>
            <p:nvPr/>
          </p:nvCxnSpPr>
          <p:spPr>
            <a:xfrm flipH="1">
              <a:off x="4571999" y="2621221"/>
              <a:ext cx="2680965" cy="0"/>
            </a:xfrm>
            <a:prstGeom prst="line">
              <a:avLst/>
            </a:prstGeom>
            <a:ln>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AA7AB75-429E-5846-96E1-A4BAD5593A3A}"/>
                </a:ext>
              </a:extLst>
            </p:cNvPr>
            <p:cNvCxnSpPr>
              <a:cxnSpLocks/>
            </p:cNvCxnSpPr>
            <p:nvPr/>
          </p:nvCxnSpPr>
          <p:spPr>
            <a:xfrm flipV="1">
              <a:off x="5305425" y="2621222"/>
              <a:ext cx="0" cy="287368"/>
            </a:xfrm>
            <a:prstGeom prst="line">
              <a:avLst/>
            </a:prstGeom>
            <a:ln>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4EC73BC-2E5D-C64F-8665-F30AB206FA96}"/>
                </a:ext>
              </a:extLst>
            </p:cNvPr>
            <p:cNvCxnSpPr>
              <a:cxnSpLocks/>
            </p:cNvCxnSpPr>
            <p:nvPr/>
          </p:nvCxnSpPr>
          <p:spPr>
            <a:xfrm flipV="1">
              <a:off x="5988050" y="2631592"/>
              <a:ext cx="0" cy="269880"/>
            </a:xfrm>
            <a:prstGeom prst="line">
              <a:avLst/>
            </a:prstGeom>
            <a:ln>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82CFE468-A2E7-234C-B526-B3C732C26640}"/>
                </a:ext>
              </a:extLst>
            </p:cNvPr>
            <p:cNvSpPr/>
            <p:nvPr/>
          </p:nvSpPr>
          <p:spPr>
            <a:xfrm>
              <a:off x="4571999" y="2901472"/>
              <a:ext cx="2680965" cy="513117"/>
            </a:xfrm>
            <a:prstGeom prst="rect">
              <a:avLst/>
            </a:prstGeom>
            <a:solidFill>
              <a:schemeClr val="accent4">
                <a:lumMod val="40000"/>
                <a:lumOff val="60000"/>
              </a:schemeClr>
            </a:solidFill>
          </p:spPr>
          <p:txBody>
            <a:bodyPr wrap="square" rtlCol="0">
              <a:spAutoFit/>
            </a:bodyPr>
            <a:lstStyle/>
            <a:p>
              <a:pPr marL="92075" indent="-84138"/>
              <a:endParaRPr lang="en-GB" sz="1200">
                <a:solidFill>
                  <a:schemeClr val="tx1"/>
                </a:solidFill>
              </a:endParaRPr>
            </a:p>
          </p:txBody>
        </p:sp>
        <p:sp>
          <p:nvSpPr>
            <p:cNvPr id="21" name="TextBox 20">
              <a:extLst>
                <a:ext uri="{FF2B5EF4-FFF2-40B4-BE49-F238E27FC236}">
                  <a16:creationId xmlns:a16="http://schemas.microsoft.com/office/drawing/2014/main" id="{9C8806CE-9903-6542-9EF7-250034F5E8C7}"/>
                </a:ext>
              </a:extLst>
            </p:cNvPr>
            <p:cNvSpPr txBox="1"/>
            <p:nvPr/>
          </p:nvSpPr>
          <p:spPr>
            <a:xfrm>
              <a:off x="4572000" y="2904211"/>
              <a:ext cx="2680966" cy="276999"/>
            </a:xfrm>
            <a:prstGeom prst="rect">
              <a:avLst/>
            </a:prstGeom>
            <a:noFill/>
          </p:spPr>
          <p:txBody>
            <a:bodyPr wrap="square" rtlCol="0">
              <a:spAutoFit/>
            </a:bodyPr>
            <a:lstStyle/>
            <a:p>
              <a:pPr marL="92075" indent="-84138"/>
              <a:r>
                <a:rPr lang="en-GB" sz="1200"/>
                <a:t>Adjust drink strength</a:t>
              </a:r>
            </a:p>
          </p:txBody>
        </p:sp>
        <p:sp>
          <p:nvSpPr>
            <p:cNvPr id="22" name="TextBox 21">
              <a:extLst>
                <a:ext uri="{FF2B5EF4-FFF2-40B4-BE49-F238E27FC236}">
                  <a16:creationId xmlns:a16="http://schemas.microsoft.com/office/drawing/2014/main" id="{D37BA3C7-BDAB-7A46-8086-DB06BA4AA3C5}"/>
                </a:ext>
              </a:extLst>
            </p:cNvPr>
            <p:cNvSpPr txBox="1"/>
            <p:nvPr/>
          </p:nvSpPr>
          <p:spPr>
            <a:xfrm>
              <a:off x="4572001" y="3180543"/>
              <a:ext cx="733418" cy="276999"/>
            </a:xfrm>
            <a:prstGeom prst="rect">
              <a:avLst/>
            </a:prstGeom>
            <a:noFill/>
          </p:spPr>
          <p:txBody>
            <a:bodyPr wrap="square" rtlCol="0">
              <a:spAutoFit/>
            </a:bodyPr>
            <a:lstStyle/>
            <a:p>
              <a:pPr marL="92075" indent="-84138" algn="ctr"/>
              <a:r>
                <a:rPr lang="en-GB" sz="1200"/>
                <a:t>Weak?</a:t>
              </a:r>
            </a:p>
          </p:txBody>
        </p:sp>
        <p:sp>
          <p:nvSpPr>
            <p:cNvPr id="23" name="TextBox 22">
              <a:extLst>
                <a:ext uri="{FF2B5EF4-FFF2-40B4-BE49-F238E27FC236}">
                  <a16:creationId xmlns:a16="http://schemas.microsoft.com/office/drawing/2014/main" id="{33C72AC3-B836-864D-8591-36833BD39C7A}"/>
                </a:ext>
              </a:extLst>
            </p:cNvPr>
            <p:cNvSpPr txBox="1"/>
            <p:nvPr/>
          </p:nvSpPr>
          <p:spPr>
            <a:xfrm>
              <a:off x="5305422" y="3181307"/>
              <a:ext cx="1076321" cy="276999"/>
            </a:xfrm>
            <a:prstGeom prst="rect">
              <a:avLst/>
            </a:prstGeom>
            <a:noFill/>
          </p:spPr>
          <p:txBody>
            <a:bodyPr wrap="square" rtlCol="0">
              <a:spAutoFit/>
            </a:bodyPr>
            <a:lstStyle/>
            <a:p>
              <a:pPr marL="92075" indent="-84138" algn="ctr"/>
              <a:r>
                <a:rPr lang="en-GB" sz="1200"/>
                <a:t>Normal?</a:t>
              </a:r>
            </a:p>
          </p:txBody>
        </p:sp>
        <p:sp>
          <p:nvSpPr>
            <p:cNvPr id="24" name="TextBox 23">
              <a:extLst>
                <a:ext uri="{FF2B5EF4-FFF2-40B4-BE49-F238E27FC236}">
                  <a16:creationId xmlns:a16="http://schemas.microsoft.com/office/drawing/2014/main" id="{F3DF83E9-457D-5647-BB33-F4D92BB46B64}"/>
                </a:ext>
              </a:extLst>
            </p:cNvPr>
            <p:cNvSpPr txBox="1"/>
            <p:nvPr/>
          </p:nvSpPr>
          <p:spPr>
            <a:xfrm>
              <a:off x="6381744" y="3178520"/>
              <a:ext cx="871222" cy="276999"/>
            </a:xfrm>
            <a:prstGeom prst="rect">
              <a:avLst/>
            </a:prstGeom>
            <a:noFill/>
          </p:spPr>
          <p:txBody>
            <a:bodyPr wrap="square" rtlCol="0">
              <a:spAutoFit/>
            </a:bodyPr>
            <a:lstStyle/>
            <a:p>
              <a:pPr marL="92075" indent="-84138" algn="ctr"/>
              <a:r>
                <a:rPr lang="en-GB" sz="1200"/>
                <a:t>Strong?</a:t>
              </a:r>
            </a:p>
          </p:txBody>
        </p:sp>
        <p:cxnSp>
          <p:nvCxnSpPr>
            <p:cNvPr id="25" name="Straight Connector 24">
              <a:extLst>
                <a:ext uri="{FF2B5EF4-FFF2-40B4-BE49-F238E27FC236}">
                  <a16:creationId xmlns:a16="http://schemas.microsoft.com/office/drawing/2014/main" id="{434B0897-4912-DD49-8F7C-588FED010888}"/>
                </a:ext>
              </a:extLst>
            </p:cNvPr>
            <p:cNvCxnSpPr/>
            <p:nvPr/>
          </p:nvCxnSpPr>
          <p:spPr>
            <a:xfrm flipH="1">
              <a:off x="4571999" y="3168150"/>
              <a:ext cx="2680965" cy="0"/>
            </a:xfrm>
            <a:prstGeom prst="line">
              <a:avLst/>
            </a:prstGeom>
            <a:ln>
              <a:solidFill>
                <a:schemeClr val="accent4">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713DC98-E0E4-D44E-B4F0-69F6B89593A7}"/>
                </a:ext>
              </a:extLst>
            </p:cNvPr>
            <p:cNvCxnSpPr>
              <a:cxnSpLocks/>
            </p:cNvCxnSpPr>
            <p:nvPr/>
          </p:nvCxnSpPr>
          <p:spPr>
            <a:xfrm flipV="1">
              <a:off x="5305425" y="3168151"/>
              <a:ext cx="0" cy="287368"/>
            </a:xfrm>
            <a:prstGeom prst="line">
              <a:avLst/>
            </a:prstGeom>
            <a:ln>
              <a:solidFill>
                <a:schemeClr val="accent4">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CB9840D-FF45-BD4F-9416-4CA95ADF269A}"/>
                </a:ext>
              </a:extLst>
            </p:cNvPr>
            <p:cNvCxnSpPr>
              <a:cxnSpLocks/>
            </p:cNvCxnSpPr>
            <p:nvPr/>
          </p:nvCxnSpPr>
          <p:spPr>
            <a:xfrm flipV="1">
              <a:off x="6381750" y="3178521"/>
              <a:ext cx="0" cy="269095"/>
            </a:xfrm>
            <a:prstGeom prst="line">
              <a:avLst/>
            </a:prstGeom>
            <a:ln>
              <a:solidFill>
                <a:schemeClr val="accent4">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9923FB89-38CB-744E-82D1-0CF6B886E16A}"/>
                </a:ext>
              </a:extLst>
            </p:cNvPr>
            <p:cNvSpPr/>
            <p:nvPr/>
          </p:nvSpPr>
          <p:spPr>
            <a:xfrm>
              <a:off x="4571997" y="3447616"/>
              <a:ext cx="2680965" cy="513117"/>
            </a:xfrm>
            <a:prstGeom prst="rect">
              <a:avLst/>
            </a:prstGeom>
            <a:solidFill>
              <a:schemeClr val="accent2">
                <a:lumMod val="40000"/>
                <a:lumOff val="60000"/>
              </a:schemeClr>
            </a:solidFill>
          </p:spPr>
          <p:txBody>
            <a:bodyPr wrap="square" rtlCol="0">
              <a:spAutoFit/>
            </a:bodyPr>
            <a:lstStyle/>
            <a:p>
              <a:pPr marL="92075" indent="-84138"/>
              <a:endParaRPr lang="en-GB" sz="1200">
                <a:solidFill>
                  <a:schemeClr val="tx1"/>
                </a:solidFill>
              </a:endParaRPr>
            </a:p>
          </p:txBody>
        </p:sp>
        <p:sp>
          <p:nvSpPr>
            <p:cNvPr id="29" name="TextBox 28">
              <a:extLst>
                <a:ext uri="{FF2B5EF4-FFF2-40B4-BE49-F238E27FC236}">
                  <a16:creationId xmlns:a16="http://schemas.microsoft.com/office/drawing/2014/main" id="{9866F805-EDB2-1042-BE7F-85011397E3B6}"/>
                </a:ext>
              </a:extLst>
            </p:cNvPr>
            <p:cNvSpPr txBox="1"/>
            <p:nvPr/>
          </p:nvSpPr>
          <p:spPr>
            <a:xfrm>
              <a:off x="4571998" y="3450355"/>
              <a:ext cx="2680966" cy="276999"/>
            </a:xfrm>
            <a:prstGeom prst="rect">
              <a:avLst/>
            </a:prstGeom>
            <a:noFill/>
          </p:spPr>
          <p:txBody>
            <a:bodyPr wrap="square" rtlCol="0">
              <a:spAutoFit/>
            </a:bodyPr>
            <a:lstStyle/>
            <a:p>
              <a:pPr marL="92075" indent="-84138"/>
              <a:r>
                <a:rPr lang="en-GB" sz="1200"/>
                <a:t>Add sugar</a:t>
              </a:r>
            </a:p>
          </p:txBody>
        </p:sp>
        <p:sp>
          <p:nvSpPr>
            <p:cNvPr id="30" name="TextBox 29">
              <a:extLst>
                <a:ext uri="{FF2B5EF4-FFF2-40B4-BE49-F238E27FC236}">
                  <a16:creationId xmlns:a16="http://schemas.microsoft.com/office/drawing/2014/main" id="{3CD96FA6-039E-8741-A6FF-F91CA39C8410}"/>
                </a:ext>
              </a:extLst>
            </p:cNvPr>
            <p:cNvSpPr txBox="1"/>
            <p:nvPr/>
          </p:nvSpPr>
          <p:spPr>
            <a:xfrm>
              <a:off x="4571999" y="3726687"/>
              <a:ext cx="1295400" cy="276999"/>
            </a:xfrm>
            <a:prstGeom prst="rect">
              <a:avLst/>
            </a:prstGeom>
            <a:noFill/>
          </p:spPr>
          <p:txBody>
            <a:bodyPr wrap="square" rtlCol="0">
              <a:spAutoFit/>
            </a:bodyPr>
            <a:lstStyle/>
            <a:p>
              <a:pPr marL="92075" indent="-84138" algn="ctr"/>
              <a:r>
                <a:rPr lang="en-GB" sz="1200"/>
                <a:t>Add?</a:t>
              </a:r>
            </a:p>
          </p:txBody>
        </p:sp>
        <p:sp>
          <p:nvSpPr>
            <p:cNvPr id="32" name="TextBox 31">
              <a:extLst>
                <a:ext uri="{FF2B5EF4-FFF2-40B4-BE49-F238E27FC236}">
                  <a16:creationId xmlns:a16="http://schemas.microsoft.com/office/drawing/2014/main" id="{9681EA40-BD1F-F248-8515-9D025761F83E}"/>
                </a:ext>
              </a:extLst>
            </p:cNvPr>
            <p:cNvSpPr txBox="1"/>
            <p:nvPr/>
          </p:nvSpPr>
          <p:spPr>
            <a:xfrm>
              <a:off x="5875402" y="3724664"/>
              <a:ext cx="1377562" cy="276999"/>
            </a:xfrm>
            <a:prstGeom prst="rect">
              <a:avLst/>
            </a:prstGeom>
            <a:noFill/>
          </p:spPr>
          <p:txBody>
            <a:bodyPr wrap="square" rtlCol="0">
              <a:spAutoFit/>
            </a:bodyPr>
            <a:lstStyle/>
            <a:p>
              <a:pPr marL="92075" indent="-84138" algn="ctr"/>
              <a:r>
                <a:rPr lang="en-GB" sz="1200"/>
                <a:t>Don't add?</a:t>
              </a:r>
            </a:p>
          </p:txBody>
        </p:sp>
        <p:cxnSp>
          <p:nvCxnSpPr>
            <p:cNvPr id="33" name="Straight Connector 32">
              <a:extLst>
                <a:ext uri="{FF2B5EF4-FFF2-40B4-BE49-F238E27FC236}">
                  <a16:creationId xmlns:a16="http://schemas.microsoft.com/office/drawing/2014/main" id="{3F332B5B-AD5A-7C41-87CC-4CBBA7871A33}"/>
                </a:ext>
              </a:extLst>
            </p:cNvPr>
            <p:cNvCxnSpPr/>
            <p:nvPr/>
          </p:nvCxnSpPr>
          <p:spPr>
            <a:xfrm flipH="1">
              <a:off x="4571997" y="3714294"/>
              <a:ext cx="2680965" cy="0"/>
            </a:xfrm>
            <a:prstGeom prst="line">
              <a:avLst/>
            </a:prstGeom>
            <a:ln>
              <a:solidFill>
                <a:schemeClr val="accent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2DE7B64-7140-134F-9603-CD72C83EDA83}"/>
                </a:ext>
              </a:extLst>
            </p:cNvPr>
            <p:cNvCxnSpPr>
              <a:cxnSpLocks/>
            </p:cNvCxnSpPr>
            <p:nvPr/>
          </p:nvCxnSpPr>
          <p:spPr>
            <a:xfrm flipV="1">
              <a:off x="5867398" y="3714295"/>
              <a:ext cx="0" cy="277053"/>
            </a:xfrm>
            <a:prstGeom prst="line">
              <a:avLst/>
            </a:prstGeom>
            <a:ln>
              <a:solidFill>
                <a:schemeClr val="accent2">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8343C4D7-545A-994C-BEE4-C259C6DA4747}"/>
                </a:ext>
              </a:extLst>
            </p:cNvPr>
            <p:cNvSpPr/>
            <p:nvPr/>
          </p:nvSpPr>
          <p:spPr>
            <a:xfrm>
              <a:off x="4571997" y="1806581"/>
              <a:ext cx="2680965" cy="513117"/>
            </a:xfrm>
            <a:prstGeom prst="rect">
              <a:avLst/>
            </a:prstGeom>
            <a:solidFill>
              <a:schemeClr val="accent5">
                <a:lumMod val="40000"/>
                <a:lumOff val="60000"/>
              </a:schemeClr>
            </a:solidFill>
          </p:spPr>
          <p:txBody>
            <a:bodyPr wrap="square" rtlCol="0">
              <a:spAutoFit/>
            </a:bodyPr>
            <a:lstStyle/>
            <a:p>
              <a:pPr marL="92075" indent="-84138"/>
              <a:endParaRPr lang="en-GB" sz="1200">
                <a:solidFill>
                  <a:schemeClr val="tx1"/>
                </a:solidFill>
              </a:endParaRPr>
            </a:p>
          </p:txBody>
        </p:sp>
        <p:sp>
          <p:nvSpPr>
            <p:cNvPr id="42" name="TextBox 41">
              <a:extLst>
                <a:ext uri="{FF2B5EF4-FFF2-40B4-BE49-F238E27FC236}">
                  <a16:creationId xmlns:a16="http://schemas.microsoft.com/office/drawing/2014/main" id="{D09B6172-DC94-D344-9C35-BB5144721502}"/>
                </a:ext>
              </a:extLst>
            </p:cNvPr>
            <p:cNvSpPr txBox="1"/>
            <p:nvPr/>
          </p:nvSpPr>
          <p:spPr>
            <a:xfrm>
              <a:off x="4571998" y="1809320"/>
              <a:ext cx="2680966" cy="276999"/>
            </a:xfrm>
            <a:prstGeom prst="rect">
              <a:avLst/>
            </a:prstGeom>
            <a:noFill/>
          </p:spPr>
          <p:txBody>
            <a:bodyPr wrap="square" rtlCol="0">
              <a:spAutoFit/>
            </a:bodyPr>
            <a:lstStyle/>
            <a:p>
              <a:pPr marL="92075" indent="-84138"/>
              <a:r>
                <a:rPr lang="en-GB" sz="1200"/>
                <a:t>Insert payment (if required)</a:t>
              </a:r>
            </a:p>
          </p:txBody>
        </p:sp>
        <p:sp>
          <p:nvSpPr>
            <p:cNvPr id="43" name="TextBox 42">
              <a:extLst>
                <a:ext uri="{FF2B5EF4-FFF2-40B4-BE49-F238E27FC236}">
                  <a16:creationId xmlns:a16="http://schemas.microsoft.com/office/drawing/2014/main" id="{8C1A4C22-8F63-8343-BE19-912E93206DEA}"/>
                </a:ext>
              </a:extLst>
            </p:cNvPr>
            <p:cNvSpPr txBox="1"/>
            <p:nvPr/>
          </p:nvSpPr>
          <p:spPr>
            <a:xfrm>
              <a:off x="4571999" y="2085652"/>
              <a:ext cx="1295400" cy="276999"/>
            </a:xfrm>
            <a:prstGeom prst="rect">
              <a:avLst/>
            </a:prstGeom>
            <a:noFill/>
          </p:spPr>
          <p:txBody>
            <a:bodyPr wrap="square" rtlCol="0">
              <a:spAutoFit/>
            </a:bodyPr>
            <a:lstStyle/>
            <a:p>
              <a:pPr marL="92075" indent="-84138" algn="ctr"/>
              <a:r>
                <a:rPr lang="en-GB" sz="1200"/>
                <a:t>Required</a:t>
              </a:r>
            </a:p>
          </p:txBody>
        </p:sp>
        <p:sp>
          <p:nvSpPr>
            <p:cNvPr id="44" name="TextBox 43">
              <a:extLst>
                <a:ext uri="{FF2B5EF4-FFF2-40B4-BE49-F238E27FC236}">
                  <a16:creationId xmlns:a16="http://schemas.microsoft.com/office/drawing/2014/main" id="{06D6E8D1-E469-784E-814C-0FA20019EDF2}"/>
                </a:ext>
              </a:extLst>
            </p:cNvPr>
            <p:cNvSpPr txBox="1"/>
            <p:nvPr/>
          </p:nvSpPr>
          <p:spPr>
            <a:xfrm>
              <a:off x="5875402" y="2083629"/>
              <a:ext cx="1377562" cy="276999"/>
            </a:xfrm>
            <a:prstGeom prst="rect">
              <a:avLst/>
            </a:prstGeom>
            <a:noFill/>
          </p:spPr>
          <p:txBody>
            <a:bodyPr wrap="square" rtlCol="0">
              <a:spAutoFit/>
            </a:bodyPr>
            <a:lstStyle/>
            <a:p>
              <a:pPr marL="92075" indent="-84138" algn="ctr"/>
              <a:r>
                <a:rPr lang="en-GB" sz="1200"/>
                <a:t>Not required</a:t>
              </a:r>
            </a:p>
          </p:txBody>
        </p:sp>
        <p:cxnSp>
          <p:nvCxnSpPr>
            <p:cNvPr id="45" name="Straight Connector 44">
              <a:extLst>
                <a:ext uri="{FF2B5EF4-FFF2-40B4-BE49-F238E27FC236}">
                  <a16:creationId xmlns:a16="http://schemas.microsoft.com/office/drawing/2014/main" id="{274C56A6-A1EB-1F42-B26A-689855D505EE}"/>
                </a:ext>
              </a:extLst>
            </p:cNvPr>
            <p:cNvCxnSpPr/>
            <p:nvPr/>
          </p:nvCxnSpPr>
          <p:spPr>
            <a:xfrm flipH="1">
              <a:off x="4571997" y="2073259"/>
              <a:ext cx="2680965" cy="0"/>
            </a:xfrm>
            <a:prstGeom prst="line">
              <a:avLst/>
            </a:prstGeom>
            <a:ln>
              <a:solidFill>
                <a:schemeClr val="accent5">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6ABFF37-531A-8A4E-9B30-4091D9D2F296}"/>
                </a:ext>
              </a:extLst>
            </p:cNvPr>
            <p:cNvCxnSpPr>
              <a:cxnSpLocks/>
            </p:cNvCxnSpPr>
            <p:nvPr/>
          </p:nvCxnSpPr>
          <p:spPr>
            <a:xfrm flipV="1">
              <a:off x="5867398" y="2073260"/>
              <a:ext cx="0" cy="277053"/>
            </a:xfrm>
            <a:prstGeom prst="line">
              <a:avLst/>
            </a:prstGeom>
            <a:ln>
              <a:solidFill>
                <a:schemeClr val="accent5">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CD19451-2A32-9241-8870-B6E2F55B8D0E}"/>
                </a:ext>
              </a:extLst>
            </p:cNvPr>
            <p:cNvCxnSpPr>
              <a:cxnSpLocks/>
            </p:cNvCxnSpPr>
            <p:nvPr/>
          </p:nvCxnSpPr>
          <p:spPr>
            <a:xfrm flipV="1">
              <a:off x="7242802" y="2073260"/>
              <a:ext cx="0" cy="277053"/>
            </a:xfrm>
            <a:prstGeom prst="line">
              <a:avLst/>
            </a:prstGeom>
            <a:ln>
              <a:solidFill>
                <a:schemeClr val="accent5">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3A8A08A-41B9-CD45-8576-5712718DB8A3}"/>
                </a:ext>
              </a:extLst>
            </p:cNvPr>
            <p:cNvCxnSpPr>
              <a:cxnSpLocks/>
            </p:cNvCxnSpPr>
            <p:nvPr/>
          </p:nvCxnSpPr>
          <p:spPr>
            <a:xfrm flipV="1">
              <a:off x="4576700" y="2076457"/>
              <a:ext cx="0" cy="277053"/>
            </a:xfrm>
            <a:prstGeom prst="line">
              <a:avLst/>
            </a:prstGeom>
            <a:ln>
              <a:solidFill>
                <a:schemeClr val="accent5">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0E76568F-DFC5-FF48-AE40-E5EFDFF20AAB}"/>
                </a:ext>
              </a:extLst>
            </p:cNvPr>
            <p:cNvCxnSpPr>
              <a:cxnSpLocks/>
            </p:cNvCxnSpPr>
            <p:nvPr/>
          </p:nvCxnSpPr>
          <p:spPr>
            <a:xfrm flipV="1">
              <a:off x="7242802" y="2621221"/>
              <a:ext cx="0" cy="269880"/>
            </a:xfrm>
            <a:prstGeom prst="line">
              <a:avLst/>
            </a:prstGeom>
            <a:ln>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F65D86E-0BD3-144F-98C9-0A8C28715B41}"/>
                </a:ext>
              </a:extLst>
            </p:cNvPr>
            <p:cNvCxnSpPr>
              <a:cxnSpLocks/>
            </p:cNvCxnSpPr>
            <p:nvPr/>
          </p:nvCxnSpPr>
          <p:spPr>
            <a:xfrm flipV="1">
              <a:off x="4575583" y="2624807"/>
              <a:ext cx="0" cy="269880"/>
            </a:xfrm>
            <a:prstGeom prst="line">
              <a:avLst/>
            </a:prstGeom>
            <a:ln>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6F4FD5B5-286D-C44B-B7D0-1CD69ABA1DC3}"/>
                </a:ext>
              </a:extLst>
            </p:cNvPr>
            <p:cNvCxnSpPr>
              <a:cxnSpLocks/>
            </p:cNvCxnSpPr>
            <p:nvPr/>
          </p:nvCxnSpPr>
          <p:spPr>
            <a:xfrm flipV="1">
              <a:off x="4575695" y="3178520"/>
              <a:ext cx="0" cy="287368"/>
            </a:xfrm>
            <a:prstGeom prst="line">
              <a:avLst/>
            </a:prstGeom>
            <a:ln>
              <a:solidFill>
                <a:schemeClr val="accent4">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BDA8FFF-A03F-7747-A515-E85C7F1CFA3D}"/>
                </a:ext>
              </a:extLst>
            </p:cNvPr>
            <p:cNvCxnSpPr>
              <a:cxnSpLocks/>
            </p:cNvCxnSpPr>
            <p:nvPr/>
          </p:nvCxnSpPr>
          <p:spPr>
            <a:xfrm flipV="1">
              <a:off x="7246388" y="3168150"/>
              <a:ext cx="0" cy="287368"/>
            </a:xfrm>
            <a:prstGeom prst="line">
              <a:avLst/>
            </a:prstGeom>
            <a:ln>
              <a:solidFill>
                <a:schemeClr val="accent4">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519734F-2B31-C84B-85A6-5F923808BA66}"/>
                </a:ext>
              </a:extLst>
            </p:cNvPr>
            <p:cNvCxnSpPr>
              <a:cxnSpLocks/>
            </p:cNvCxnSpPr>
            <p:nvPr/>
          </p:nvCxnSpPr>
          <p:spPr>
            <a:xfrm flipV="1">
              <a:off x="7242802" y="3714294"/>
              <a:ext cx="0" cy="277053"/>
            </a:xfrm>
            <a:prstGeom prst="line">
              <a:avLst/>
            </a:prstGeom>
            <a:ln>
              <a:solidFill>
                <a:schemeClr val="accent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1725AB8F-AECA-F74A-9B21-CAE769A96D7B}"/>
                </a:ext>
              </a:extLst>
            </p:cNvPr>
            <p:cNvCxnSpPr>
              <a:cxnSpLocks/>
            </p:cNvCxnSpPr>
            <p:nvPr/>
          </p:nvCxnSpPr>
          <p:spPr>
            <a:xfrm flipV="1">
              <a:off x="4576696" y="3724610"/>
              <a:ext cx="0" cy="277053"/>
            </a:xfrm>
            <a:prstGeom prst="line">
              <a:avLst/>
            </a:prstGeom>
            <a:ln>
              <a:solidFill>
                <a:schemeClr val="accent2">
                  <a:lumMod val="5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55" name="TextBox 54">
            <a:extLst>
              <a:ext uri="{FF2B5EF4-FFF2-40B4-BE49-F238E27FC236}">
                <a16:creationId xmlns:a16="http://schemas.microsoft.com/office/drawing/2014/main" id="{CB8B668C-5737-AC4B-BD0F-F38F8DE667EF}"/>
              </a:ext>
            </a:extLst>
          </p:cNvPr>
          <p:cNvSpPr txBox="1"/>
          <p:nvPr/>
        </p:nvSpPr>
        <p:spPr>
          <a:xfrm>
            <a:off x="3183466" y="1335057"/>
            <a:ext cx="4506230" cy="1077218"/>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600">
                <a:solidFill>
                  <a:schemeClr val="accent6"/>
                </a:solidFill>
              </a:rPr>
              <a:t>if the user chooses coffee then give the user coffee else if the user chooses tea then give the user tea else if the user chooses hot chocolate then give the user hot chocolate</a:t>
            </a:r>
            <a:endParaRPr lang="en-GB" sz="1600">
              <a:solidFill>
                <a:schemeClr val="accent6"/>
              </a:solidFill>
              <a:highlight>
                <a:srgbClr val="00FFFF"/>
              </a:highlight>
            </a:endParaRPr>
          </a:p>
        </p:txBody>
      </p:sp>
      <p:sp>
        <p:nvSpPr>
          <p:cNvPr id="4" name="Rectangle 3">
            <a:extLst>
              <a:ext uri="{FF2B5EF4-FFF2-40B4-BE49-F238E27FC236}">
                <a16:creationId xmlns:a16="http://schemas.microsoft.com/office/drawing/2014/main" id="{FABC9C06-69BA-5E42-8062-461B93853FE3}"/>
              </a:ext>
            </a:extLst>
          </p:cNvPr>
          <p:cNvSpPr/>
          <p:nvPr/>
        </p:nvSpPr>
        <p:spPr>
          <a:xfrm>
            <a:off x="226880" y="2464786"/>
            <a:ext cx="2791327" cy="1412819"/>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Rectangle 59">
            <a:extLst>
              <a:ext uri="{FF2B5EF4-FFF2-40B4-BE49-F238E27FC236}">
                <a16:creationId xmlns:a16="http://schemas.microsoft.com/office/drawing/2014/main" id="{3A9D9688-9F6B-1844-9437-5ECE11B344D0}"/>
              </a:ext>
            </a:extLst>
          </p:cNvPr>
          <p:cNvSpPr/>
          <p:nvPr/>
        </p:nvSpPr>
        <p:spPr>
          <a:xfrm>
            <a:off x="221497" y="1328729"/>
            <a:ext cx="2791327" cy="549779"/>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92500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As true/false conditions</a:t>
            </a:r>
          </a:p>
        </p:txBody>
      </p:sp>
      <p:grpSp>
        <p:nvGrpSpPr>
          <p:cNvPr id="5" name="Group 4">
            <a:extLst>
              <a:ext uri="{FF2B5EF4-FFF2-40B4-BE49-F238E27FC236}">
                <a16:creationId xmlns:a16="http://schemas.microsoft.com/office/drawing/2014/main" id="{397FE490-85AF-C44B-900C-F32F1B1C0F1B}"/>
              </a:ext>
            </a:extLst>
          </p:cNvPr>
          <p:cNvGrpSpPr/>
          <p:nvPr/>
        </p:nvGrpSpPr>
        <p:grpSpPr>
          <a:xfrm>
            <a:off x="279381" y="1366312"/>
            <a:ext cx="2680969" cy="2461766"/>
            <a:chOff x="4571997" y="1806581"/>
            <a:chExt cx="2680969" cy="2461766"/>
          </a:xfrm>
        </p:grpSpPr>
        <p:sp>
          <p:nvSpPr>
            <p:cNvPr id="3" name="Rectangle 2">
              <a:extLst>
                <a:ext uri="{FF2B5EF4-FFF2-40B4-BE49-F238E27FC236}">
                  <a16:creationId xmlns:a16="http://schemas.microsoft.com/office/drawing/2014/main" id="{B9D323FC-2473-2C4B-9272-5C6DDB44B5A1}"/>
                </a:ext>
              </a:extLst>
            </p:cNvPr>
            <p:cNvSpPr/>
            <p:nvPr/>
          </p:nvSpPr>
          <p:spPr>
            <a:xfrm>
              <a:off x="4571999" y="2354543"/>
              <a:ext cx="2680965" cy="513117"/>
            </a:xfrm>
            <a:prstGeom prst="rect">
              <a:avLst/>
            </a:prstGeom>
            <a:solidFill>
              <a:schemeClr val="accent6">
                <a:lumMod val="40000"/>
                <a:lumOff val="60000"/>
              </a:schemeClr>
            </a:solidFill>
          </p:spPr>
          <p:txBody>
            <a:bodyPr wrap="square" rtlCol="0">
              <a:spAutoFit/>
            </a:bodyPr>
            <a:lstStyle/>
            <a:p>
              <a:pPr marL="92075" indent="-84138"/>
              <a:endParaRPr lang="en-GB" sz="1200">
                <a:solidFill>
                  <a:schemeClr val="tx1"/>
                </a:solidFill>
              </a:endParaRPr>
            </a:p>
          </p:txBody>
        </p:sp>
        <p:sp>
          <p:nvSpPr>
            <p:cNvPr id="6" name="TextBox 5">
              <a:extLst>
                <a:ext uri="{FF2B5EF4-FFF2-40B4-BE49-F238E27FC236}">
                  <a16:creationId xmlns:a16="http://schemas.microsoft.com/office/drawing/2014/main" id="{BB84B6EB-21B5-4B4A-B832-B8DE654B9252}"/>
                </a:ext>
              </a:extLst>
            </p:cNvPr>
            <p:cNvSpPr txBox="1"/>
            <p:nvPr/>
          </p:nvSpPr>
          <p:spPr>
            <a:xfrm>
              <a:off x="4572000" y="2357282"/>
              <a:ext cx="2680966" cy="276999"/>
            </a:xfrm>
            <a:prstGeom prst="rect">
              <a:avLst/>
            </a:prstGeom>
            <a:noFill/>
          </p:spPr>
          <p:txBody>
            <a:bodyPr wrap="square" rtlCol="0">
              <a:spAutoFit/>
            </a:bodyPr>
            <a:lstStyle/>
            <a:p>
              <a:pPr marL="92075" indent="-84138"/>
              <a:r>
                <a:rPr lang="en-GB" sz="1200"/>
                <a:t>Choose your drink</a:t>
              </a:r>
            </a:p>
          </p:txBody>
        </p:sp>
        <p:sp>
          <p:nvSpPr>
            <p:cNvPr id="9" name="TextBox 8">
              <a:extLst>
                <a:ext uri="{FF2B5EF4-FFF2-40B4-BE49-F238E27FC236}">
                  <a16:creationId xmlns:a16="http://schemas.microsoft.com/office/drawing/2014/main" id="{C589AE1E-2572-5948-8ED3-14BFC8400DA0}"/>
                </a:ext>
              </a:extLst>
            </p:cNvPr>
            <p:cNvSpPr txBox="1"/>
            <p:nvPr/>
          </p:nvSpPr>
          <p:spPr>
            <a:xfrm>
              <a:off x="4572000" y="3991348"/>
              <a:ext cx="2680966" cy="276999"/>
            </a:xfrm>
            <a:prstGeom prst="rect">
              <a:avLst/>
            </a:prstGeom>
            <a:solidFill>
              <a:srgbClr val="FC6489"/>
            </a:solidFill>
          </p:spPr>
          <p:txBody>
            <a:bodyPr wrap="square" rtlCol="0">
              <a:spAutoFit/>
            </a:bodyPr>
            <a:lstStyle/>
            <a:p>
              <a:pPr marL="92075" indent="-84138"/>
              <a:r>
                <a:rPr lang="en-GB" sz="1200"/>
                <a:t>Press start and enjoy</a:t>
              </a:r>
            </a:p>
          </p:txBody>
        </p:sp>
        <p:sp>
          <p:nvSpPr>
            <p:cNvPr id="10" name="TextBox 9">
              <a:extLst>
                <a:ext uri="{FF2B5EF4-FFF2-40B4-BE49-F238E27FC236}">
                  <a16:creationId xmlns:a16="http://schemas.microsoft.com/office/drawing/2014/main" id="{1648B38D-582D-DB4D-BFA1-17CDD2E43897}"/>
                </a:ext>
              </a:extLst>
            </p:cNvPr>
            <p:cNvSpPr txBox="1"/>
            <p:nvPr/>
          </p:nvSpPr>
          <p:spPr>
            <a:xfrm>
              <a:off x="4572001" y="2633614"/>
              <a:ext cx="733424" cy="276999"/>
            </a:xfrm>
            <a:prstGeom prst="rect">
              <a:avLst/>
            </a:prstGeom>
            <a:noFill/>
          </p:spPr>
          <p:txBody>
            <a:bodyPr wrap="square" rtlCol="0">
              <a:spAutoFit/>
            </a:bodyPr>
            <a:lstStyle/>
            <a:p>
              <a:pPr marL="92075" indent="-84138" algn="ctr"/>
              <a:r>
                <a:rPr lang="en-GB" sz="1200"/>
                <a:t>Coffee?</a:t>
              </a:r>
            </a:p>
          </p:txBody>
        </p:sp>
        <p:sp>
          <p:nvSpPr>
            <p:cNvPr id="11" name="TextBox 10">
              <a:extLst>
                <a:ext uri="{FF2B5EF4-FFF2-40B4-BE49-F238E27FC236}">
                  <a16:creationId xmlns:a16="http://schemas.microsoft.com/office/drawing/2014/main" id="{269DF5F4-0B38-7740-9005-AAFA9D40A318}"/>
                </a:ext>
              </a:extLst>
            </p:cNvPr>
            <p:cNvSpPr txBox="1"/>
            <p:nvPr/>
          </p:nvSpPr>
          <p:spPr>
            <a:xfrm>
              <a:off x="5305423" y="2634378"/>
              <a:ext cx="682625" cy="276999"/>
            </a:xfrm>
            <a:prstGeom prst="rect">
              <a:avLst/>
            </a:prstGeom>
            <a:noFill/>
          </p:spPr>
          <p:txBody>
            <a:bodyPr wrap="square" rtlCol="0">
              <a:spAutoFit/>
            </a:bodyPr>
            <a:lstStyle/>
            <a:p>
              <a:pPr marL="92075" indent="-84138" algn="ctr"/>
              <a:r>
                <a:rPr lang="en-GB" sz="1200"/>
                <a:t>Tea?</a:t>
              </a:r>
            </a:p>
          </p:txBody>
        </p:sp>
        <p:sp>
          <p:nvSpPr>
            <p:cNvPr id="12" name="TextBox 11">
              <a:extLst>
                <a:ext uri="{FF2B5EF4-FFF2-40B4-BE49-F238E27FC236}">
                  <a16:creationId xmlns:a16="http://schemas.microsoft.com/office/drawing/2014/main" id="{1EBDB80D-B3D1-C14C-8CAB-E266BC986476}"/>
                </a:ext>
              </a:extLst>
            </p:cNvPr>
            <p:cNvSpPr txBox="1"/>
            <p:nvPr/>
          </p:nvSpPr>
          <p:spPr>
            <a:xfrm>
              <a:off x="5988050" y="2631591"/>
              <a:ext cx="1264916" cy="276999"/>
            </a:xfrm>
            <a:prstGeom prst="rect">
              <a:avLst/>
            </a:prstGeom>
            <a:noFill/>
          </p:spPr>
          <p:txBody>
            <a:bodyPr wrap="square" rtlCol="0">
              <a:spAutoFit/>
            </a:bodyPr>
            <a:lstStyle/>
            <a:p>
              <a:pPr marL="92075" indent="-84138" algn="ctr"/>
              <a:r>
                <a:rPr lang="en-GB" sz="1200"/>
                <a:t>Hot Chocolate?</a:t>
              </a:r>
            </a:p>
          </p:txBody>
        </p:sp>
        <p:cxnSp>
          <p:nvCxnSpPr>
            <p:cNvPr id="14" name="Straight Connector 13">
              <a:extLst>
                <a:ext uri="{FF2B5EF4-FFF2-40B4-BE49-F238E27FC236}">
                  <a16:creationId xmlns:a16="http://schemas.microsoft.com/office/drawing/2014/main" id="{DE903E63-89B1-6E4C-AAB4-D46A32F31CBB}"/>
                </a:ext>
              </a:extLst>
            </p:cNvPr>
            <p:cNvCxnSpPr/>
            <p:nvPr/>
          </p:nvCxnSpPr>
          <p:spPr>
            <a:xfrm flipH="1">
              <a:off x="4571999" y="2621221"/>
              <a:ext cx="2680965" cy="0"/>
            </a:xfrm>
            <a:prstGeom prst="line">
              <a:avLst/>
            </a:prstGeom>
            <a:ln>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AA7AB75-429E-5846-96E1-A4BAD5593A3A}"/>
                </a:ext>
              </a:extLst>
            </p:cNvPr>
            <p:cNvCxnSpPr>
              <a:cxnSpLocks/>
            </p:cNvCxnSpPr>
            <p:nvPr/>
          </p:nvCxnSpPr>
          <p:spPr>
            <a:xfrm flipV="1">
              <a:off x="5305425" y="2621222"/>
              <a:ext cx="0" cy="287368"/>
            </a:xfrm>
            <a:prstGeom prst="line">
              <a:avLst/>
            </a:prstGeom>
            <a:ln>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4EC73BC-2E5D-C64F-8665-F30AB206FA96}"/>
                </a:ext>
              </a:extLst>
            </p:cNvPr>
            <p:cNvCxnSpPr>
              <a:cxnSpLocks/>
            </p:cNvCxnSpPr>
            <p:nvPr/>
          </p:nvCxnSpPr>
          <p:spPr>
            <a:xfrm flipV="1">
              <a:off x="5988050" y="2631592"/>
              <a:ext cx="0" cy="269880"/>
            </a:xfrm>
            <a:prstGeom prst="line">
              <a:avLst/>
            </a:prstGeom>
            <a:ln>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82CFE468-A2E7-234C-B526-B3C732C26640}"/>
                </a:ext>
              </a:extLst>
            </p:cNvPr>
            <p:cNvSpPr/>
            <p:nvPr/>
          </p:nvSpPr>
          <p:spPr>
            <a:xfrm>
              <a:off x="4571999" y="2901472"/>
              <a:ext cx="2680965" cy="513117"/>
            </a:xfrm>
            <a:prstGeom prst="rect">
              <a:avLst/>
            </a:prstGeom>
            <a:solidFill>
              <a:schemeClr val="accent4">
                <a:lumMod val="40000"/>
                <a:lumOff val="60000"/>
              </a:schemeClr>
            </a:solidFill>
          </p:spPr>
          <p:txBody>
            <a:bodyPr wrap="square" rtlCol="0">
              <a:spAutoFit/>
            </a:bodyPr>
            <a:lstStyle/>
            <a:p>
              <a:pPr marL="92075" indent="-84138"/>
              <a:endParaRPr lang="en-GB" sz="1200">
                <a:solidFill>
                  <a:schemeClr val="tx1"/>
                </a:solidFill>
              </a:endParaRPr>
            </a:p>
          </p:txBody>
        </p:sp>
        <p:sp>
          <p:nvSpPr>
            <p:cNvPr id="21" name="TextBox 20">
              <a:extLst>
                <a:ext uri="{FF2B5EF4-FFF2-40B4-BE49-F238E27FC236}">
                  <a16:creationId xmlns:a16="http://schemas.microsoft.com/office/drawing/2014/main" id="{9C8806CE-9903-6542-9EF7-250034F5E8C7}"/>
                </a:ext>
              </a:extLst>
            </p:cNvPr>
            <p:cNvSpPr txBox="1"/>
            <p:nvPr/>
          </p:nvSpPr>
          <p:spPr>
            <a:xfrm>
              <a:off x="4572000" y="2904211"/>
              <a:ext cx="2680966" cy="276999"/>
            </a:xfrm>
            <a:prstGeom prst="rect">
              <a:avLst/>
            </a:prstGeom>
            <a:noFill/>
          </p:spPr>
          <p:txBody>
            <a:bodyPr wrap="square" rtlCol="0">
              <a:spAutoFit/>
            </a:bodyPr>
            <a:lstStyle/>
            <a:p>
              <a:pPr marL="92075" indent="-84138"/>
              <a:r>
                <a:rPr lang="en-GB" sz="1200"/>
                <a:t>Adjust drink strength</a:t>
              </a:r>
            </a:p>
          </p:txBody>
        </p:sp>
        <p:sp>
          <p:nvSpPr>
            <p:cNvPr id="22" name="TextBox 21">
              <a:extLst>
                <a:ext uri="{FF2B5EF4-FFF2-40B4-BE49-F238E27FC236}">
                  <a16:creationId xmlns:a16="http://schemas.microsoft.com/office/drawing/2014/main" id="{D37BA3C7-BDAB-7A46-8086-DB06BA4AA3C5}"/>
                </a:ext>
              </a:extLst>
            </p:cNvPr>
            <p:cNvSpPr txBox="1"/>
            <p:nvPr/>
          </p:nvSpPr>
          <p:spPr>
            <a:xfrm>
              <a:off x="4572001" y="3180543"/>
              <a:ext cx="733418" cy="276999"/>
            </a:xfrm>
            <a:prstGeom prst="rect">
              <a:avLst/>
            </a:prstGeom>
            <a:noFill/>
          </p:spPr>
          <p:txBody>
            <a:bodyPr wrap="square" rtlCol="0">
              <a:spAutoFit/>
            </a:bodyPr>
            <a:lstStyle/>
            <a:p>
              <a:pPr marL="92075" indent="-84138" algn="ctr"/>
              <a:r>
                <a:rPr lang="en-GB" sz="1200"/>
                <a:t>Weak?</a:t>
              </a:r>
            </a:p>
          </p:txBody>
        </p:sp>
        <p:sp>
          <p:nvSpPr>
            <p:cNvPr id="23" name="TextBox 22">
              <a:extLst>
                <a:ext uri="{FF2B5EF4-FFF2-40B4-BE49-F238E27FC236}">
                  <a16:creationId xmlns:a16="http://schemas.microsoft.com/office/drawing/2014/main" id="{33C72AC3-B836-864D-8591-36833BD39C7A}"/>
                </a:ext>
              </a:extLst>
            </p:cNvPr>
            <p:cNvSpPr txBox="1"/>
            <p:nvPr/>
          </p:nvSpPr>
          <p:spPr>
            <a:xfrm>
              <a:off x="5305422" y="3181307"/>
              <a:ext cx="1076321" cy="276999"/>
            </a:xfrm>
            <a:prstGeom prst="rect">
              <a:avLst/>
            </a:prstGeom>
            <a:noFill/>
          </p:spPr>
          <p:txBody>
            <a:bodyPr wrap="square" rtlCol="0">
              <a:spAutoFit/>
            </a:bodyPr>
            <a:lstStyle/>
            <a:p>
              <a:pPr marL="92075" indent="-84138" algn="ctr"/>
              <a:r>
                <a:rPr lang="en-GB" sz="1200"/>
                <a:t>Normal?</a:t>
              </a:r>
            </a:p>
          </p:txBody>
        </p:sp>
        <p:sp>
          <p:nvSpPr>
            <p:cNvPr id="24" name="TextBox 23">
              <a:extLst>
                <a:ext uri="{FF2B5EF4-FFF2-40B4-BE49-F238E27FC236}">
                  <a16:creationId xmlns:a16="http://schemas.microsoft.com/office/drawing/2014/main" id="{F3DF83E9-457D-5647-BB33-F4D92BB46B64}"/>
                </a:ext>
              </a:extLst>
            </p:cNvPr>
            <p:cNvSpPr txBox="1"/>
            <p:nvPr/>
          </p:nvSpPr>
          <p:spPr>
            <a:xfrm>
              <a:off x="6381744" y="3178520"/>
              <a:ext cx="871222" cy="276999"/>
            </a:xfrm>
            <a:prstGeom prst="rect">
              <a:avLst/>
            </a:prstGeom>
            <a:noFill/>
          </p:spPr>
          <p:txBody>
            <a:bodyPr wrap="square" rtlCol="0">
              <a:spAutoFit/>
            </a:bodyPr>
            <a:lstStyle/>
            <a:p>
              <a:pPr marL="92075" indent="-84138" algn="ctr"/>
              <a:r>
                <a:rPr lang="en-GB" sz="1200"/>
                <a:t>Strong?</a:t>
              </a:r>
            </a:p>
          </p:txBody>
        </p:sp>
        <p:cxnSp>
          <p:nvCxnSpPr>
            <p:cNvPr id="25" name="Straight Connector 24">
              <a:extLst>
                <a:ext uri="{FF2B5EF4-FFF2-40B4-BE49-F238E27FC236}">
                  <a16:creationId xmlns:a16="http://schemas.microsoft.com/office/drawing/2014/main" id="{434B0897-4912-DD49-8F7C-588FED010888}"/>
                </a:ext>
              </a:extLst>
            </p:cNvPr>
            <p:cNvCxnSpPr/>
            <p:nvPr/>
          </p:nvCxnSpPr>
          <p:spPr>
            <a:xfrm flipH="1">
              <a:off x="4571999" y="3168150"/>
              <a:ext cx="2680965" cy="0"/>
            </a:xfrm>
            <a:prstGeom prst="line">
              <a:avLst/>
            </a:prstGeom>
            <a:ln>
              <a:solidFill>
                <a:schemeClr val="accent4">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713DC98-E0E4-D44E-B4F0-69F6B89593A7}"/>
                </a:ext>
              </a:extLst>
            </p:cNvPr>
            <p:cNvCxnSpPr>
              <a:cxnSpLocks/>
            </p:cNvCxnSpPr>
            <p:nvPr/>
          </p:nvCxnSpPr>
          <p:spPr>
            <a:xfrm flipV="1">
              <a:off x="5305425" y="3168151"/>
              <a:ext cx="0" cy="287368"/>
            </a:xfrm>
            <a:prstGeom prst="line">
              <a:avLst/>
            </a:prstGeom>
            <a:ln>
              <a:solidFill>
                <a:schemeClr val="accent4">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CB9840D-FF45-BD4F-9416-4CA95ADF269A}"/>
                </a:ext>
              </a:extLst>
            </p:cNvPr>
            <p:cNvCxnSpPr>
              <a:cxnSpLocks/>
            </p:cNvCxnSpPr>
            <p:nvPr/>
          </p:nvCxnSpPr>
          <p:spPr>
            <a:xfrm flipV="1">
              <a:off x="6381750" y="3178521"/>
              <a:ext cx="0" cy="269095"/>
            </a:xfrm>
            <a:prstGeom prst="line">
              <a:avLst/>
            </a:prstGeom>
            <a:ln>
              <a:solidFill>
                <a:schemeClr val="accent4">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9923FB89-38CB-744E-82D1-0CF6B886E16A}"/>
                </a:ext>
              </a:extLst>
            </p:cNvPr>
            <p:cNvSpPr/>
            <p:nvPr/>
          </p:nvSpPr>
          <p:spPr>
            <a:xfrm>
              <a:off x="4571997" y="3447616"/>
              <a:ext cx="2680965" cy="513117"/>
            </a:xfrm>
            <a:prstGeom prst="rect">
              <a:avLst/>
            </a:prstGeom>
            <a:solidFill>
              <a:schemeClr val="accent2">
                <a:lumMod val="40000"/>
                <a:lumOff val="60000"/>
              </a:schemeClr>
            </a:solidFill>
          </p:spPr>
          <p:txBody>
            <a:bodyPr wrap="square" rtlCol="0">
              <a:spAutoFit/>
            </a:bodyPr>
            <a:lstStyle/>
            <a:p>
              <a:pPr marL="92075" indent="-84138"/>
              <a:endParaRPr lang="en-GB" sz="1200">
                <a:solidFill>
                  <a:schemeClr val="tx1"/>
                </a:solidFill>
              </a:endParaRPr>
            </a:p>
          </p:txBody>
        </p:sp>
        <p:sp>
          <p:nvSpPr>
            <p:cNvPr id="29" name="TextBox 28">
              <a:extLst>
                <a:ext uri="{FF2B5EF4-FFF2-40B4-BE49-F238E27FC236}">
                  <a16:creationId xmlns:a16="http://schemas.microsoft.com/office/drawing/2014/main" id="{9866F805-EDB2-1042-BE7F-85011397E3B6}"/>
                </a:ext>
              </a:extLst>
            </p:cNvPr>
            <p:cNvSpPr txBox="1"/>
            <p:nvPr/>
          </p:nvSpPr>
          <p:spPr>
            <a:xfrm>
              <a:off x="4571998" y="3450355"/>
              <a:ext cx="2680966" cy="276999"/>
            </a:xfrm>
            <a:prstGeom prst="rect">
              <a:avLst/>
            </a:prstGeom>
            <a:noFill/>
          </p:spPr>
          <p:txBody>
            <a:bodyPr wrap="square" rtlCol="0">
              <a:spAutoFit/>
            </a:bodyPr>
            <a:lstStyle/>
            <a:p>
              <a:pPr marL="92075" indent="-84138"/>
              <a:r>
                <a:rPr lang="en-GB" sz="1200"/>
                <a:t>Add sugar</a:t>
              </a:r>
            </a:p>
          </p:txBody>
        </p:sp>
        <p:sp>
          <p:nvSpPr>
            <p:cNvPr id="30" name="TextBox 29">
              <a:extLst>
                <a:ext uri="{FF2B5EF4-FFF2-40B4-BE49-F238E27FC236}">
                  <a16:creationId xmlns:a16="http://schemas.microsoft.com/office/drawing/2014/main" id="{3CD96FA6-039E-8741-A6FF-F91CA39C8410}"/>
                </a:ext>
              </a:extLst>
            </p:cNvPr>
            <p:cNvSpPr txBox="1"/>
            <p:nvPr/>
          </p:nvSpPr>
          <p:spPr>
            <a:xfrm>
              <a:off x="4571999" y="3726687"/>
              <a:ext cx="1295400" cy="276999"/>
            </a:xfrm>
            <a:prstGeom prst="rect">
              <a:avLst/>
            </a:prstGeom>
            <a:noFill/>
          </p:spPr>
          <p:txBody>
            <a:bodyPr wrap="square" rtlCol="0">
              <a:spAutoFit/>
            </a:bodyPr>
            <a:lstStyle/>
            <a:p>
              <a:pPr marL="92075" indent="-84138" algn="ctr"/>
              <a:r>
                <a:rPr lang="en-GB" sz="1200"/>
                <a:t>Add?</a:t>
              </a:r>
            </a:p>
          </p:txBody>
        </p:sp>
        <p:sp>
          <p:nvSpPr>
            <p:cNvPr id="32" name="TextBox 31">
              <a:extLst>
                <a:ext uri="{FF2B5EF4-FFF2-40B4-BE49-F238E27FC236}">
                  <a16:creationId xmlns:a16="http://schemas.microsoft.com/office/drawing/2014/main" id="{9681EA40-BD1F-F248-8515-9D025761F83E}"/>
                </a:ext>
              </a:extLst>
            </p:cNvPr>
            <p:cNvSpPr txBox="1"/>
            <p:nvPr/>
          </p:nvSpPr>
          <p:spPr>
            <a:xfrm>
              <a:off x="5875402" y="3724664"/>
              <a:ext cx="1377562" cy="276999"/>
            </a:xfrm>
            <a:prstGeom prst="rect">
              <a:avLst/>
            </a:prstGeom>
            <a:noFill/>
          </p:spPr>
          <p:txBody>
            <a:bodyPr wrap="square" rtlCol="0">
              <a:spAutoFit/>
            </a:bodyPr>
            <a:lstStyle/>
            <a:p>
              <a:pPr marL="92075" indent="-84138" algn="ctr"/>
              <a:r>
                <a:rPr lang="en-GB" sz="1200"/>
                <a:t>Don't add?</a:t>
              </a:r>
            </a:p>
          </p:txBody>
        </p:sp>
        <p:cxnSp>
          <p:nvCxnSpPr>
            <p:cNvPr id="33" name="Straight Connector 32">
              <a:extLst>
                <a:ext uri="{FF2B5EF4-FFF2-40B4-BE49-F238E27FC236}">
                  <a16:creationId xmlns:a16="http://schemas.microsoft.com/office/drawing/2014/main" id="{3F332B5B-AD5A-7C41-87CC-4CBBA7871A33}"/>
                </a:ext>
              </a:extLst>
            </p:cNvPr>
            <p:cNvCxnSpPr/>
            <p:nvPr/>
          </p:nvCxnSpPr>
          <p:spPr>
            <a:xfrm flipH="1">
              <a:off x="4571997" y="3714294"/>
              <a:ext cx="2680965" cy="0"/>
            </a:xfrm>
            <a:prstGeom prst="line">
              <a:avLst/>
            </a:prstGeom>
            <a:ln>
              <a:solidFill>
                <a:schemeClr val="accent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2DE7B64-7140-134F-9603-CD72C83EDA83}"/>
                </a:ext>
              </a:extLst>
            </p:cNvPr>
            <p:cNvCxnSpPr>
              <a:cxnSpLocks/>
            </p:cNvCxnSpPr>
            <p:nvPr/>
          </p:nvCxnSpPr>
          <p:spPr>
            <a:xfrm flipV="1">
              <a:off x="5867398" y="3714295"/>
              <a:ext cx="0" cy="277053"/>
            </a:xfrm>
            <a:prstGeom prst="line">
              <a:avLst/>
            </a:prstGeom>
            <a:ln>
              <a:solidFill>
                <a:schemeClr val="accent2">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8343C4D7-545A-994C-BEE4-C259C6DA4747}"/>
                </a:ext>
              </a:extLst>
            </p:cNvPr>
            <p:cNvSpPr/>
            <p:nvPr/>
          </p:nvSpPr>
          <p:spPr>
            <a:xfrm>
              <a:off x="4571997" y="1806581"/>
              <a:ext cx="2680965" cy="513117"/>
            </a:xfrm>
            <a:prstGeom prst="rect">
              <a:avLst/>
            </a:prstGeom>
            <a:solidFill>
              <a:schemeClr val="accent5">
                <a:lumMod val="40000"/>
                <a:lumOff val="60000"/>
              </a:schemeClr>
            </a:solidFill>
          </p:spPr>
          <p:txBody>
            <a:bodyPr wrap="square" rtlCol="0">
              <a:spAutoFit/>
            </a:bodyPr>
            <a:lstStyle/>
            <a:p>
              <a:pPr marL="92075" indent="-84138"/>
              <a:endParaRPr lang="en-GB" sz="1200">
                <a:solidFill>
                  <a:schemeClr val="tx1"/>
                </a:solidFill>
              </a:endParaRPr>
            </a:p>
          </p:txBody>
        </p:sp>
        <p:sp>
          <p:nvSpPr>
            <p:cNvPr id="42" name="TextBox 41">
              <a:extLst>
                <a:ext uri="{FF2B5EF4-FFF2-40B4-BE49-F238E27FC236}">
                  <a16:creationId xmlns:a16="http://schemas.microsoft.com/office/drawing/2014/main" id="{D09B6172-DC94-D344-9C35-BB5144721502}"/>
                </a:ext>
              </a:extLst>
            </p:cNvPr>
            <p:cNvSpPr txBox="1"/>
            <p:nvPr/>
          </p:nvSpPr>
          <p:spPr>
            <a:xfrm>
              <a:off x="4571998" y="1809320"/>
              <a:ext cx="2680966" cy="276999"/>
            </a:xfrm>
            <a:prstGeom prst="rect">
              <a:avLst/>
            </a:prstGeom>
            <a:noFill/>
          </p:spPr>
          <p:txBody>
            <a:bodyPr wrap="square" rtlCol="0">
              <a:spAutoFit/>
            </a:bodyPr>
            <a:lstStyle/>
            <a:p>
              <a:pPr marL="92075" indent="-84138"/>
              <a:r>
                <a:rPr lang="en-GB" sz="1200"/>
                <a:t>Insert payment (if required)</a:t>
              </a:r>
            </a:p>
          </p:txBody>
        </p:sp>
        <p:sp>
          <p:nvSpPr>
            <p:cNvPr id="43" name="TextBox 42">
              <a:extLst>
                <a:ext uri="{FF2B5EF4-FFF2-40B4-BE49-F238E27FC236}">
                  <a16:creationId xmlns:a16="http://schemas.microsoft.com/office/drawing/2014/main" id="{8C1A4C22-8F63-8343-BE19-912E93206DEA}"/>
                </a:ext>
              </a:extLst>
            </p:cNvPr>
            <p:cNvSpPr txBox="1"/>
            <p:nvPr/>
          </p:nvSpPr>
          <p:spPr>
            <a:xfrm>
              <a:off x="4571999" y="2085652"/>
              <a:ext cx="1295400" cy="276999"/>
            </a:xfrm>
            <a:prstGeom prst="rect">
              <a:avLst/>
            </a:prstGeom>
            <a:noFill/>
          </p:spPr>
          <p:txBody>
            <a:bodyPr wrap="square" rtlCol="0">
              <a:spAutoFit/>
            </a:bodyPr>
            <a:lstStyle/>
            <a:p>
              <a:pPr marL="92075" indent="-84138" algn="ctr"/>
              <a:r>
                <a:rPr lang="en-GB" sz="1200"/>
                <a:t>Required</a:t>
              </a:r>
            </a:p>
          </p:txBody>
        </p:sp>
        <p:sp>
          <p:nvSpPr>
            <p:cNvPr id="44" name="TextBox 43">
              <a:extLst>
                <a:ext uri="{FF2B5EF4-FFF2-40B4-BE49-F238E27FC236}">
                  <a16:creationId xmlns:a16="http://schemas.microsoft.com/office/drawing/2014/main" id="{06D6E8D1-E469-784E-814C-0FA20019EDF2}"/>
                </a:ext>
              </a:extLst>
            </p:cNvPr>
            <p:cNvSpPr txBox="1"/>
            <p:nvPr/>
          </p:nvSpPr>
          <p:spPr>
            <a:xfrm>
              <a:off x="5875402" y="2083629"/>
              <a:ext cx="1377562" cy="276999"/>
            </a:xfrm>
            <a:prstGeom prst="rect">
              <a:avLst/>
            </a:prstGeom>
            <a:noFill/>
          </p:spPr>
          <p:txBody>
            <a:bodyPr wrap="square" rtlCol="0">
              <a:spAutoFit/>
            </a:bodyPr>
            <a:lstStyle/>
            <a:p>
              <a:pPr marL="92075" indent="-84138" algn="ctr"/>
              <a:r>
                <a:rPr lang="en-GB" sz="1200"/>
                <a:t>Not required</a:t>
              </a:r>
            </a:p>
          </p:txBody>
        </p:sp>
        <p:cxnSp>
          <p:nvCxnSpPr>
            <p:cNvPr id="45" name="Straight Connector 44">
              <a:extLst>
                <a:ext uri="{FF2B5EF4-FFF2-40B4-BE49-F238E27FC236}">
                  <a16:creationId xmlns:a16="http://schemas.microsoft.com/office/drawing/2014/main" id="{274C56A6-A1EB-1F42-B26A-689855D505EE}"/>
                </a:ext>
              </a:extLst>
            </p:cNvPr>
            <p:cNvCxnSpPr/>
            <p:nvPr/>
          </p:nvCxnSpPr>
          <p:spPr>
            <a:xfrm flipH="1">
              <a:off x="4571997" y="2073259"/>
              <a:ext cx="2680965" cy="0"/>
            </a:xfrm>
            <a:prstGeom prst="line">
              <a:avLst/>
            </a:prstGeom>
            <a:ln>
              <a:solidFill>
                <a:schemeClr val="accent5">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6ABFF37-531A-8A4E-9B30-4091D9D2F296}"/>
                </a:ext>
              </a:extLst>
            </p:cNvPr>
            <p:cNvCxnSpPr>
              <a:cxnSpLocks/>
            </p:cNvCxnSpPr>
            <p:nvPr/>
          </p:nvCxnSpPr>
          <p:spPr>
            <a:xfrm flipV="1">
              <a:off x="5867398" y="2073260"/>
              <a:ext cx="0" cy="277053"/>
            </a:xfrm>
            <a:prstGeom prst="line">
              <a:avLst/>
            </a:prstGeom>
            <a:ln>
              <a:solidFill>
                <a:schemeClr val="accent5">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CD19451-2A32-9241-8870-B6E2F55B8D0E}"/>
                </a:ext>
              </a:extLst>
            </p:cNvPr>
            <p:cNvCxnSpPr>
              <a:cxnSpLocks/>
            </p:cNvCxnSpPr>
            <p:nvPr/>
          </p:nvCxnSpPr>
          <p:spPr>
            <a:xfrm flipV="1">
              <a:off x="7242802" y="2073260"/>
              <a:ext cx="0" cy="277053"/>
            </a:xfrm>
            <a:prstGeom prst="line">
              <a:avLst/>
            </a:prstGeom>
            <a:ln>
              <a:solidFill>
                <a:schemeClr val="accent5">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3A8A08A-41B9-CD45-8576-5712718DB8A3}"/>
                </a:ext>
              </a:extLst>
            </p:cNvPr>
            <p:cNvCxnSpPr>
              <a:cxnSpLocks/>
            </p:cNvCxnSpPr>
            <p:nvPr/>
          </p:nvCxnSpPr>
          <p:spPr>
            <a:xfrm flipV="1">
              <a:off x="4576700" y="2076457"/>
              <a:ext cx="0" cy="277053"/>
            </a:xfrm>
            <a:prstGeom prst="line">
              <a:avLst/>
            </a:prstGeom>
            <a:ln>
              <a:solidFill>
                <a:schemeClr val="accent5">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0E76568F-DFC5-FF48-AE40-E5EFDFF20AAB}"/>
                </a:ext>
              </a:extLst>
            </p:cNvPr>
            <p:cNvCxnSpPr>
              <a:cxnSpLocks/>
            </p:cNvCxnSpPr>
            <p:nvPr/>
          </p:nvCxnSpPr>
          <p:spPr>
            <a:xfrm flipV="1">
              <a:off x="7242802" y="2621221"/>
              <a:ext cx="0" cy="269880"/>
            </a:xfrm>
            <a:prstGeom prst="line">
              <a:avLst/>
            </a:prstGeom>
            <a:ln>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F65D86E-0BD3-144F-98C9-0A8C28715B41}"/>
                </a:ext>
              </a:extLst>
            </p:cNvPr>
            <p:cNvCxnSpPr>
              <a:cxnSpLocks/>
            </p:cNvCxnSpPr>
            <p:nvPr/>
          </p:nvCxnSpPr>
          <p:spPr>
            <a:xfrm flipV="1">
              <a:off x="4575583" y="2624807"/>
              <a:ext cx="0" cy="269880"/>
            </a:xfrm>
            <a:prstGeom prst="line">
              <a:avLst/>
            </a:prstGeom>
            <a:ln>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6F4FD5B5-286D-C44B-B7D0-1CD69ABA1DC3}"/>
                </a:ext>
              </a:extLst>
            </p:cNvPr>
            <p:cNvCxnSpPr>
              <a:cxnSpLocks/>
            </p:cNvCxnSpPr>
            <p:nvPr/>
          </p:nvCxnSpPr>
          <p:spPr>
            <a:xfrm flipV="1">
              <a:off x="4575695" y="3178520"/>
              <a:ext cx="0" cy="287368"/>
            </a:xfrm>
            <a:prstGeom prst="line">
              <a:avLst/>
            </a:prstGeom>
            <a:ln>
              <a:solidFill>
                <a:schemeClr val="accent4">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BDA8FFF-A03F-7747-A515-E85C7F1CFA3D}"/>
                </a:ext>
              </a:extLst>
            </p:cNvPr>
            <p:cNvCxnSpPr>
              <a:cxnSpLocks/>
            </p:cNvCxnSpPr>
            <p:nvPr/>
          </p:nvCxnSpPr>
          <p:spPr>
            <a:xfrm flipV="1">
              <a:off x="7246388" y="3168150"/>
              <a:ext cx="0" cy="287368"/>
            </a:xfrm>
            <a:prstGeom prst="line">
              <a:avLst/>
            </a:prstGeom>
            <a:ln>
              <a:solidFill>
                <a:schemeClr val="accent4">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519734F-2B31-C84B-85A6-5F923808BA66}"/>
                </a:ext>
              </a:extLst>
            </p:cNvPr>
            <p:cNvCxnSpPr>
              <a:cxnSpLocks/>
            </p:cNvCxnSpPr>
            <p:nvPr/>
          </p:nvCxnSpPr>
          <p:spPr>
            <a:xfrm flipV="1">
              <a:off x="7242802" y="3714294"/>
              <a:ext cx="0" cy="277053"/>
            </a:xfrm>
            <a:prstGeom prst="line">
              <a:avLst/>
            </a:prstGeom>
            <a:ln>
              <a:solidFill>
                <a:schemeClr val="accent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1725AB8F-AECA-F74A-9B21-CAE769A96D7B}"/>
                </a:ext>
              </a:extLst>
            </p:cNvPr>
            <p:cNvCxnSpPr>
              <a:cxnSpLocks/>
            </p:cNvCxnSpPr>
            <p:nvPr/>
          </p:nvCxnSpPr>
          <p:spPr>
            <a:xfrm flipV="1">
              <a:off x="4576696" y="3724610"/>
              <a:ext cx="0" cy="277053"/>
            </a:xfrm>
            <a:prstGeom prst="line">
              <a:avLst/>
            </a:prstGeom>
            <a:ln>
              <a:solidFill>
                <a:schemeClr val="accent2">
                  <a:lumMod val="5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55" name="TextBox 54">
            <a:extLst>
              <a:ext uri="{FF2B5EF4-FFF2-40B4-BE49-F238E27FC236}">
                <a16:creationId xmlns:a16="http://schemas.microsoft.com/office/drawing/2014/main" id="{CB8B668C-5737-AC4B-BD0F-F38F8DE667EF}"/>
              </a:ext>
            </a:extLst>
          </p:cNvPr>
          <p:cNvSpPr txBox="1"/>
          <p:nvPr/>
        </p:nvSpPr>
        <p:spPr>
          <a:xfrm>
            <a:off x="3183466" y="1335057"/>
            <a:ext cx="4506230" cy="2062103"/>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600">
                <a:solidFill>
                  <a:schemeClr val="accent2"/>
                </a:solidFill>
              </a:rPr>
              <a:t>if the user chooses coffee</a:t>
            </a:r>
          </a:p>
          <a:p>
            <a:r>
              <a:rPr lang="en-GB" sz="1600">
                <a:solidFill>
                  <a:schemeClr val="tx1"/>
                </a:solidFill>
              </a:rPr>
              <a:t>then</a:t>
            </a:r>
            <a:r>
              <a:rPr lang="en-GB" sz="1600">
                <a:solidFill>
                  <a:schemeClr val="accent5">
                    <a:lumMod val="75000"/>
                  </a:schemeClr>
                </a:solidFill>
              </a:rPr>
              <a:t> </a:t>
            </a:r>
            <a:r>
              <a:rPr lang="en-GB" sz="1600">
                <a:solidFill>
                  <a:schemeClr val="tx1"/>
                </a:solidFill>
              </a:rPr>
              <a:t>give the user coffee</a:t>
            </a:r>
          </a:p>
          <a:p>
            <a:endParaRPr lang="en-GB" sz="1600">
              <a:solidFill>
                <a:schemeClr val="tx1"/>
              </a:solidFill>
            </a:endParaRPr>
          </a:p>
          <a:p>
            <a:r>
              <a:rPr lang="en-GB" sz="1600">
                <a:solidFill>
                  <a:schemeClr val="accent2"/>
                </a:solidFill>
              </a:rPr>
              <a:t>else if the user chooses tea</a:t>
            </a:r>
            <a:endParaRPr lang="en-GB" sz="1600">
              <a:solidFill>
                <a:schemeClr val="accent5">
                  <a:lumMod val="75000"/>
                </a:schemeClr>
              </a:solidFill>
            </a:endParaRPr>
          </a:p>
          <a:p>
            <a:r>
              <a:rPr lang="en-GB" sz="1600">
                <a:solidFill>
                  <a:schemeClr val="tx1"/>
                </a:solidFill>
              </a:rPr>
              <a:t>then</a:t>
            </a:r>
            <a:r>
              <a:rPr lang="en-GB" sz="1600">
                <a:solidFill>
                  <a:schemeClr val="accent5">
                    <a:lumMod val="75000"/>
                  </a:schemeClr>
                </a:solidFill>
              </a:rPr>
              <a:t> </a:t>
            </a:r>
            <a:r>
              <a:rPr lang="en-GB" sz="1600">
                <a:solidFill>
                  <a:schemeClr val="tx1"/>
                </a:solidFill>
              </a:rPr>
              <a:t>give the user tea</a:t>
            </a:r>
          </a:p>
          <a:p>
            <a:endParaRPr lang="en-GB" sz="1600">
              <a:solidFill>
                <a:schemeClr val="tx1"/>
              </a:solidFill>
            </a:endParaRPr>
          </a:p>
          <a:p>
            <a:r>
              <a:rPr lang="en-GB" sz="1600">
                <a:solidFill>
                  <a:schemeClr val="accent2"/>
                </a:solidFill>
              </a:rPr>
              <a:t>else if the user chooses hot chocolate</a:t>
            </a:r>
            <a:endParaRPr lang="en-GB" sz="1600">
              <a:solidFill>
                <a:schemeClr val="accent5">
                  <a:lumMod val="75000"/>
                </a:schemeClr>
              </a:solidFill>
            </a:endParaRPr>
          </a:p>
          <a:p>
            <a:r>
              <a:rPr lang="en-GB" sz="1600">
                <a:solidFill>
                  <a:schemeClr val="tx1"/>
                </a:solidFill>
              </a:rPr>
              <a:t>then</a:t>
            </a:r>
            <a:r>
              <a:rPr lang="en-GB" sz="1600">
                <a:solidFill>
                  <a:schemeClr val="accent5">
                    <a:lumMod val="75000"/>
                  </a:schemeClr>
                </a:solidFill>
              </a:rPr>
              <a:t> </a:t>
            </a:r>
            <a:r>
              <a:rPr lang="en-GB" sz="1600">
                <a:solidFill>
                  <a:schemeClr val="tx1"/>
                </a:solidFill>
              </a:rPr>
              <a:t>give the user hot chocolate</a:t>
            </a:r>
            <a:endParaRPr lang="en-GB" sz="1600">
              <a:solidFill>
                <a:schemeClr val="tx1"/>
              </a:solidFill>
              <a:highlight>
                <a:srgbClr val="00FFFF"/>
              </a:highlight>
            </a:endParaRPr>
          </a:p>
        </p:txBody>
      </p:sp>
      <p:sp>
        <p:nvSpPr>
          <p:cNvPr id="4" name="Rectangle 3">
            <a:extLst>
              <a:ext uri="{FF2B5EF4-FFF2-40B4-BE49-F238E27FC236}">
                <a16:creationId xmlns:a16="http://schemas.microsoft.com/office/drawing/2014/main" id="{FABC9C06-69BA-5E42-8062-461B93853FE3}"/>
              </a:ext>
            </a:extLst>
          </p:cNvPr>
          <p:cNvSpPr/>
          <p:nvPr/>
        </p:nvSpPr>
        <p:spPr>
          <a:xfrm>
            <a:off x="226880" y="2464786"/>
            <a:ext cx="2791327" cy="1412819"/>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Rectangle 59">
            <a:extLst>
              <a:ext uri="{FF2B5EF4-FFF2-40B4-BE49-F238E27FC236}">
                <a16:creationId xmlns:a16="http://schemas.microsoft.com/office/drawing/2014/main" id="{3A9D9688-9F6B-1844-9437-5ECE11B344D0}"/>
              </a:ext>
            </a:extLst>
          </p:cNvPr>
          <p:cNvSpPr/>
          <p:nvPr/>
        </p:nvSpPr>
        <p:spPr>
          <a:xfrm>
            <a:off x="221497" y="1328729"/>
            <a:ext cx="2791327" cy="549779"/>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816955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As true/false conditions</a:t>
            </a:r>
          </a:p>
        </p:txBody>
      </p:sp>
      <p:grpSp>
        <p:nvGrpSpPr>
          <p:cNvPr id="5" name="Group 4">
            <a:extLst>
              <a:ext uri="{FF2B5EF4-FFF2-40B4-BE49-F238E27FC236}">
                <a16:creationId xmlns:a16="http://schemas.microsoft.com/office/drawing/2014/main" id="{397FE490-85AF-C44B-900C-F32F1B1C0F1B}"/>
              </a:ext>
            </a:extLst>
          </p:cNvPr>
          <p:cNvGrpSpPr/>
          <p:nvPr/>
        </p:nvGrpSpPr>
        <p:grpSpPr>
          <a:xfrm>
            <a:off x="279381" y="1366312"/>
            <a:ext cx="2680969" cy="2461766"/>
            <a:chOff x="4571997" y="1806581"/>
            <a:chExt cx="2680969" cy="2461766"/>
          </a:xfrm>
        </p:grpSpPr>
        <p:sp>
          <p:nvSpPr>
            <p:cNvPr id="3" name="Rectangle 2">
              <a:extLst>
                <a:ext uri="{FF2B5EF4-FFF2-40B4-BE49-F238E27FC236}">
                  <a16:creationId xmlns:a16="http://schemas.microsoft.com/office/drawing/2014/main" id="{B9D323FC-2473-2C4B-9272-5C6DDB44B5A1}"/>
                </a:ext>
              </a:extLst>
            </p:cNvPr>
            <p:cNvSpPr/>
            <p:nvPr/>
          </p:nvSpPr>
          <p:spPr>
            <a:xfrm>
              <a:off x="4571999" y="2354543"/>
              <a:ext cx="2680965" cy="513117"/>
            </a:xfrm>
            <a:prstGeom prst="rect">
              <a:avLst/>
            </a:prstGeom>
            <a:solidFill>
              <a:schemeClr val="accent6">
                <a:lumMod val="40000"/>
                <a:lumOff val="60000"/>
              </a:schemeClr>
            </a:solidFill>
          </p:spPr>
          <p:txBody>
            <a:bodyPr wrap="square" rtlCol="0">
              <a:spAutoFit/>
            </a:bodyPr>
            <a:lstStyle/>
            <a:p>
              <a:pPr marL="92075" indent="-84138"/>
              <a:endParaRPr lang="en-GB" sz="1200">
                <a:solidFill>
                  <a:schemeClr val="tx1"/>
                </a:solidFill>
              </a:endParaRPr>
            </a:p>
          </p:txBody>
        </p:sp>
        <p:sp>
          <p:nvSpPr>
            <p:cNvPr id="6" name="TextBox 5">
              <a:extLst>
                <a:ext uri="{FF2B5EF4-FFF2-40B4-BE49-F238E27FC236}">
                  <a16:creationId xmlns:a16="http://schemas.microsoft.com/office/drawing/2014/main" id="{BB84B6EB-21B5-4B4A-B832-B8DE654B9252}"/>
                </a:ext>
              </a:extLst>
            </p:cNvPr>
            <p:cNvSpPr txBox="1"/>
            <p:nvPr/>
          </p:nvSpPr>
          <p:spPr>
            <a:xfrm>
              <a:off x="4572000" y="2357282"/>
              <a:ext cx="2680966" cy="276999"/>
            </a:xfrm>
            <a:prstGeom prst="rect">
              <a:avLst/>
            </a:prstGeom>
            <a:noFill/>
          </p:spPr>
          <p:txBody>
            <a:bodyPr wrap="square" rtlCol="0">
              <a:spAutoFit/>
            </a:bodyPr>
            <a:lstStyle/>
            <a:p>
              <a:pPr marL="92075" indent="-84138"/>
              <a:r>
                <a:rPr lang="en-GB" sz="1200"/>
                <a:t>Choose your drink</a:t>
              </a:r>
            </a:p>
          </p:txBody>
        </p:sp>
        <p:sp>
          <p:nvSpPr>
            <p:cNvPr id="9" name="TextBox 8">
              <a:extLst>
                <a:ext uri="{FF2B5EF4-FFF2-40B4-BE49-F238E27FC236}">
                  <a16:creationId xmlns:a16="http://schemas.microsoft.com/office/drawing/2014/main" id="{C589AE1E-2572-5948-8ED3-14BFC8400DA0}"/>
                </a:ext>
              </a:extLst>
            </p:cNvPr>
            <p:cNvSpPr txBox="1"/>
            <p:nvPr/>
          </p:nvSpPr>
          <p:spPr>
            <a:xfrm>
              <a:off x="4572000" y="3991348"/>
              <a:ext cx="2680966" cy="276999"/>
            </a:xfrm>
            <a:prstGeom prst="rect">
              <a:avLst/>
            </a:prstGeom>
            <a:solidFill>
              <a:srgbClr val="FC6489"/>
            </a:solidFill>
          </p:spPr>
          <p:txBody>
            <a:bodyPr wrap="square" rtlCol="0">
              <a:spAutoFit/>
            </a:bodyPr>
            <a:lstStyle/>
            <a:p>
              <a:pPr marL="92075" indent="-84138"/>
              <a:r>
                <a:rPr lang="en-GB" sz="1200"/>
                <a:t>Press start and enjoy</a:t>
              </a:r>
            </a:p>
          </p:txBody>
        </p:sp>
        <p:sp>
          <p:nvSpPr>
            <p:cNvPr id="10" name="TextBox 9">
              <a:extLst>
                <a:ext uri="{FF2B5EF4-FFF2-40B4-BE49-F238E27FC236}">
                  <a16:creationId xmlns:a16="http://schemas.microsoft.com/office/drawing/2014/main" id="{1648B38D-582D-DB4D-BFA1-17CDD2E43897}"/>
                </a:ext>
              </a:extLst>
            </p:cNvPr>
            <p:cNvSpPr txBox="1"/>
            <p:nvPr/>
          </p:nvSpPr>
          <p:spPr>
            <a:xfrm>
              <a:off x="4572001" y="2633614"/>
              <a:ext cx="733424" cy="276999"/>
            </a:xfrm>
            <a:prstGeom prst="rect">
              <a:avLst/>
            </a:prstGeom>
            <a:noFill/>
          </p:spPr>
          <p:txBody>
            <a:bodyPr wrap="square" rtlCol="0">
              <a:spAutoFit/>
            </a:bodyPr>
            <a:lstStyle/>
            <a:p>
              <a:pPr marL="92075" indent="-84138" algn="ctr"/>
              <a:r>
                <a:rPr lang="en-GB" sz="1200"/>
                <a:t>Coffee?</a:t>
              </a:r>
            </a:p>
          </p:txBody>
        </p:sp>
        <p:sp>
          <p:nvSpPr>
            <p:cNvPr id="11" name="TextBox 10">
              <a:extLst>
                <a:ext uri="{FF2B5EF4-FFF2-40B4-BE49-F238E27FC236}">
                  <a16:creationId xmlns:a16="http://schemas.microsoft.com/office/drawing/2014/main" id="{269DF5F4-0B38-7740-9005-AAFA9D40A318}"/>
                </a:ext>
              </a:extLst>
            </p:cNvPr>
            <p:cNvSpPr txBox="1"/>
            <p:nvPr/>
          </p:nvSpPr>
          <p:spPr>
            <a:xfrm>
              <a:off x="5305423" y="2634378"/>
              <a:ext cx="682625" cy="276999"/>
            </a:xfrm>
            <a:prstGeom prst="rect">
              <a:avLst/>
            </a:prstGeom>
            <a:noFill/>
          </p:spPr>
          <p:txBody>
            <a:bodyPr wrap="square" rtlCol="0">
              <a:spAutoFit/>
            </a:bodyPr>
            <a:lstStyle/>
            <a:p>
              <a:pPr marL="92075" indent="-84138" algn="ctr"/>
              <a:r>
                <a:rPr lang="en-GB" sz="1200"/>
                <a:t>Tea?</a:t>
              </a:r>
            </a:p>
          </p:txBody>
        </p:sp>
        <p:sp>
          <p:nvSpPr>
            <p:cNvPr id="12" name="TextBox 11">
              <a:extLst>
                <a:ext uri="{FF2B5EF4-FFF2-40B4-BE49-F238E27FC236}">
                  <a16:creationId xmlns:a16="http://schemas.microsoft.com/office/drawing/2014/main" id="{1EBDB80D-B3D1-C14C-8CAB-E266BC986476}"/>
                </a:ext>
              </a:extLst>
            </p:cNvPr>
            <p:cNvSpPr txBox="1"/>
            <p:nvPr/>
          </p:nvSpPr>
          <p:spPr>
            <a:xfrm>
              <a:off x="5988050" y="2631591"/>
              <a:ext cx="1264916" cy="276999"/>
            </a:xfrm>
            <a:prstGeom prst="rect">
              <a:avLst/>
            </a:prstGeom>
            <a:noFill/>
          </p:spPr>
          <p:txBody>
            <a:bodyPr wrap="square" rtlCol="0">
              <a:spAutoFit/>
            </a:bodyPr>
            <a:lstStyle/>
            <a:p>
              <a:pPr marL="92075" indent="-84138" algn="ctr"/>
              <a:r>
                <a:rPr lang="en-GB" sz="1200"/>
                <a:t>Hot Chocolate?</a:t>
              </a:r>
            </a:p>
          </p:txBody>
        </p:sp>
        <p:cxnSp>
          <p:nvCxnSpPr>
            <p:cNvPr id="14" name="Straight Connector 13">
              <a:extLst>
                <a:ext uri="{FF2B5EF4-FFF2-40B4-BE49-F238E27FC236}">
                  <a16:creationId xmlns:a16="http://schemas.microsoft.com/office/drawing/2014/main" id="{DE903E63-89B1-6E4C-AAB4-D46A32F31CBB}"/>
                </a:ext>
              </a:extLst>
            </p:cNvPr>
            <p:cNvCxnSpPr/>
            <p:nvPr/>
          </p:nvCxnSpPr>
          <p:spPr>
            <a:xfrm flipH="1">
              <a:off x="4571999" y="2621221"/>
              <a:ext cx="2680965" cy="0"/>
            </a:xfrm>
            <a:prstGeom prst="line">
              <a:avLst/>
            </a:prstGeom>
            <a:ln>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AA7AB75-429E-5846-96E1-A4BAD5593A3A}"/>
                </a:ext>
              </a:extLst>
            </p:cNvPr>
            <p:cNvCxnSpPr>
              <a:cxnSpLocks/>
            </p:cNvCxnSpPr>
            <p:nvPr/>
          </p:nvCxnSpPr>
          <p:spPr>
            <a:xfrm flipV="1">
              <a:off x="5305425" y="2621222"/>
              <a:ext cx="0" cy="287368"/>
            </a:xfrm>
            <a:prstGeom prst="line">
              <a:avLst/>
            </a:prstGeom>
            <a:ln>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4EC73BC-2E5D-C64F-8665-F30AB206FA96}"/>
                </a:ext>
              </a:extLst>
            </p:cNvPr>
            <p:cNvCxnSpPr>
              <a:cxnSpLocks/>
            </p:cNvCxnSpPr>
            <p:nvPr/>
          </p:nvCxnSpPr>
          <p:spPr>
            <a:xfrm flipV="1">
              <a:off x="5988050" y="2631592"/>
              <a:ext cx="0" cy="269880"/>
            </a:xfrm>
            <a:prstGeom prst="line">
              <a:avLst/>
            </a:prstGeom>
            <a:ln>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82CFE468-A2E7-234C-B526-B3C732C26640}"/>
                </a:ext>
              </a:extLst>
            </p:cNvPr>
            <p:cNvSpPr/>
            <p:nvPr/>
          </p:nvSpPr>
          <p:spPr>
            <a:xfrm>
              <a:off x="4571999" y="2901472"/>
              <a:ext cx="2680965" cy="513117"/>
            </a:xfrm>
            <a:prstGeom prst="rect">
              <a:avLst/>
            </a:prstGeom>
            <a:solidFill>
              <a:schemeClr val="accent4">
                <a:lumMod val="40000"/>
                <a:lumOff val="60000"/>
              </a:schemeClr>
            </a:solidFill>
          </p:spPr>
          <p:txBody>
            <a:bodyPr wrap="square" rtlCol="0">
              <a:spAutoFit/>
            </a:bodyPr>
            <a:lstStyle/>
            <a:p>
              <a:pPr marL="92075" indent="-84138"/>
              <a:endParaRPr lang="en-GB" sz="1200">
                <a:solidFill>
                  <a:schemeClr val="tx1"/>
                </a:solidFill>
              </a:endParaRPr>
            </a:p>
          </p:txBody>
        </p:sp>
        <p:sp>
          <p:nvSpPr>
            <p:cNvPr id="21" name="TextBox 20">
              <a:extLst>
                <a:ext uri="{FF2B5EF4-FFF2-40B4-BE49-F238E27FC236}">
                  <a16:creationId xmlns:a16="http://schemas.microsoft.com/office/drawing/2014/main" id="{9C8806CE-9903-6542-9EF7-250034F5E8C7}"/>
                </a:ext>
              </a:extLst>
            </p:cNvPr>
            <p:cNvSpPr txBox="1"/>
            <p:nvPr/>
          </p:nvSpPr>
          <p:spPr>
            <a:xfrm>
              <a:off x="4572000" y="2904211"/>
              <a:ext cx="2680966" cy="276999"/>
            </a:xfrm>
            <a:prstGeom prst="rect">
              <a:avLst/>
            </a:prstGeom>
            <a:noFill/>
          </p:spPr>
          <p:txBody>
            <a:bodyPr wrap="square" rtlCol="0">
              <a:spAutoFit/>
            </a:bodyPr>
            <a:lstStyle/>
            <a:p>
              <a:pPr marL="92075" indent="-84138"/>
              <a:r>
                <a:rPr lang="en-GB" sz="1200"/>
                <a:t>Adjust drink strength</a:t>
              </a:r>
            </a:p>
          </p:txBody>
        </p:sp>
        <p:sp>
          <p:nvSpPr>
            <p:cNvPr id="22" name="TextBox 21">
              <a:extLst>
                <a:ext uri="{FF2B5EF4-FFF2-40B4-BE49-F238E27FC236}">
                  <a16:creationId xmlns:a16="http://schemas.microsoft.com/office/drawing/2014/main" id="{D37BA3C7-BDAB-7A46-8086-DB06BA4AA3C5}"/>
                </a:ext>
              </a:extLst>
            </p:cNvPr>
            <p:cNvSpPr txBox="1"/>
            <p:nvPr/>
          </p:nvSpPr>
          <p:spPr>
            <a:xfrm>
              <a:off x="4572001" y="3180543"/>
              <a:ext cx="733418" cy="276999"/>
            </a:xfrm>
            <a:prstGeom prst="rect">
              <a:avLst/>
            </a:prstGeom>
            <a:noFill/>
          </p:spPr>
          <p:txBody>
            <a:bodyPr wrap="square" rtlCol="0">
              <a:spAutoFit/>
            </a:bodyPr>
            <a:lstStyle/>
            <a:p>
              <a:pPr marL="92075" indent="-84138" algn="ctr"/>
              <a:r>
                <a:rPr lang="en-GB" sz="1200"/>
                <a:t>Weak?</a:t>
              </a:r>
            </a:p>
          </p:txBody>
        </p:sp>
        <p:sp>
          <p:nvSpPr>
            <p:cNvPr id="23" name="TextBox 22">
              <a:extLst>
                <a:ext uri="{FF2B5EF4-FFF2-40B4-BE49-F238E27FC236}">
                  <a16:creationId xmlns:a16="http://schemas.microsoft.com/office/drawing/2014/main" id="{33C72AC3-B836-864D-8591-36833BD39C7A}"/>
                </a:ext>
              </a:extLst>
            </p:cNvPr>
            <p:cNvSpPr txBox="1"/>
            <p:nvPr/>
          </p:nvSpPr>
          <p:spPr>
            <a:xfrm>
              <a:off x="5305422" y="3181307"/>
              <a:ext cx="1076321" cy="276999"/>
            </a:xfrm>
            <a:prstGeom prst="rect">
              <a:avLst/>
            </a:prstGeom>
            <a:noFill/>
          </p:spPr>
          <p:txBody>
            <a:bodyPr wrap="square" rtlCol="0">
              <a:spAutoFit/>
            </a:bodyPr>
            <a:lstStyle/>
            <a:p>
              <a:pPr marL="92075" indent="-84138" algn="ctr"/>
              <a:r>
                <a:rPr lang="en-GB" sz="1200"/>
                <a:t>Normal?</a:t>
              </a:r>
            </a:p>
          </p:txBody>
        </p:sp>
        <p:sp>
          <p:nvSpPr>
            <p:cNvPr id="24" name="TextBox 23">
              <a:extLst>
                <a:ext uri="{FF2B5EF4-FFF2-40B4-BE49-F238E27FC236}">
                  <a16:creationId xmlns:a16="http://schemas.microsoft.com/office/drawing/2014/main" id="{F3DF83E9-457D-5647-BB33-F4D92BB46B64}"/>
                </a:ext>
              </a:extLst>
            </p:cNvPr>
            <p:cNvSpPr txBox="1"/>
            <p:nvPr/>
          </p:nvSpPr>
          <p:spPr>
            <a:xfrm>
              <a:off x="6381744" y="3178520"/>
              <a:ext cx="871222" cy="276999"/>
            </a:xfrm>
            <a:prstGeom prst="rect">
              <a:avLst/>
            </a:prstGeom>
            <a:noFill/>
          </p:spPr>
          <p:txBody>
            <a:bodyPr wrap="square" rtlCol="0">
              <a:spAutoFit/>
            </a:bodyPr>
            <a:lstStyle/>
            <a:p>
              <a:pPr marL="92075" indent="-84138" algn="ctr"/>
              <a:r>
                <a:rPr lang="en-GB" sz="1200"/>
                <a:t>Strong?</a:t>
              </a:r>
            </a:p>
          </p:txBody>
        </p:sp>
        <p:cxnSp>
          <p:nvCxnSpPr>
            <p:cNvPr id="25" name="Straight Connector 24">
              <a:extLst>
                <a:ext uri="{FF2B5EF4-FFF2-40B4-BE49-F238E27FC236}">
                  <a16:creationId xmlns:a16="http://schemas.microsoft.com/office/drawing/2014/main" id="{434B0897-4912-DD49-8F7C-588FED010888}"/>
                </a:ext>
              </a:extLst>
            </p:cNvPr>
            <p:cNvCxnSpPr/>
            <p:nvPr/>
          </p:nvCxnSpPr>
          <p:spPr>
            <a:xfrm flipH="1">
              <a:off x="4571999" y="3168150"/>
              <a:ext cx="2680965" cy="0"/>
            </a:xfrm>
            <a:prstGeom prst="line">
              <a:avLst/>
            </a:prstGeom>
            <a:ln>
              <a:solidFill>
                <a:schemeClr val="accent4">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713DC98-E0E4-D44E-B4F0-69F6B89593A7}"/>
                </a:ext>
              </a:extLst>
            </p:cNvPr>
            <p:cNvCxnSpPr>
              <a:cxnSpLocks/>
            </p:cNvCxnSpPr>
            <p:nvPr/>
          </p:nvCxnSpPr>
          <p:spPr>
            <a:xfrm flipV="1">
              <a:off x="5305425" y="3168151"/>
              <a:ext cx="0" cy="287368"/>
            </a:xfrm>
            <a:prstGeom prst="line">
              <a:avLst/>
            </a:prstGeom>
            <a:ln>
              <a:solidFill>
                <a:schemeClr val="accent4">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CB9840D-FF45-BD4F-9416-4CA95ADF269A}"/>
                </a:ext>
              </a:extLst>
            </p:cNvPr>
            <p:cNvCxnSpPr>
              <a:cxnSpLocks/>
            </p:cNvCxnSpPr>
            <p:nvPr/>
          </p:nvCxnSpPr>
          <p:spPr>
            <a:xfrm flipV="1">
              <a:off x="6381750" y="3178521"/>
              <a:ext cx="0" cy="269095"/>
            </a:xfrm>
            <a:prstGeom prst="line">
              <a:avLst/>
            </a:prstGeom>
            <a:ln>
              <a:solidFill>
                <a:schemeClr val="accent4">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9923FB89-38CB-744E-82D1-0CF6B886E16A}"/>
                </a:ext>
              </a:extLst>
            </p:cNvPr>
            <p:cNvSpPr/>
            <p:nvPr/>
          </p:nvSpPr>
          <p:spPr>
            <a:xfrm>
              <a:off x="4571997" y="3447616"/>
              <a:ext cx="2680965" cy="513117"/>
            </a:xfrm>
            <a:prstGeom prst="rect">
              <a:avLst/>
            </a:prstGeom>
            <a:solidFill>
              <a:schemeClr val="accent2">
                <a:lumMod val="40000"/>
                <a:lumOff val="60000"/>
              </a:schemeClr>
            </a:solidFill>
          </p:spPr>
          <p:txBody>
            <a:bodyPr wrap="square" rtlCol="0">
              <a:spAutoFit/>
            </a:bodyPr>
            <a:lstStyle/>
            <a:p>
              <a:pPr marL="92075" indent="-84138"/>
              <a:endParaRPr lang="en-GB" sz="1200">
                <a:solidFill>
                  <a:schemeClr val="tx1"/>
                </a:solidFill>
              </a:endParaRPr>
            </a:p>
          </p:txBody>
        </p:sp>
        <p:sp>
          <p:nvSpPr>
            <p:cNvPr id="29" name="TextBox 28">
              <a:extLst>
                <a:ext uri="{FF2B5EF4-FFF2-40B4-BE49-F238E27FC236}">
                  <a16:creationId xmlns:a16="http://schemas.microsoft.com/office/drawing/2014/main" id="{9866F805-EDB2-1042-BE7F-85011397E3B6}"/>
                </a:ext>
              </a:extLst>
            </p:cNvPr>
            <p:cNvSpPr txBox="1"/>
            <p:nvPr/>
          </p:nvSpPr>
          <p:spPr>
            <a:xfrm>
              <a:off x="4571998" y="3450355"/>
              <a:ext cx="2680966" cy="276999"/>
            </a:xfrm>
            <a:prstGeom prst="rect">
              <a:avLst/>
            </a:prstGeom>
            <a:noFill/>
          </p:spPr>
          <p:txBody>
            <a:bodyPr wrap="square" rtlCol="0">
              <a:spAutoFit/>
            </a:bodyPr>
            <a:lstStyle/>
            <a:p>
              <a:pPr marL="92075" indent="-84138"/>
              <a:r>
                <a:rPr lang="en-GB" sz="1200"/>
                <a:t>Add sugar</a:t>
              </a:r>
            </a:p>
          </p:txBody>
        </p:sp>
        <p:sp>
          <p:nvSpPr>
            <p:cNvPr id="30" name="TextBox 29">
              <a:extLst>
                <a:ext uri="{FF2B5EF4-FFF2-40B4-BE49-F238E27FC236}">
                  <a16:creationId xmlns:a16="http://schemas.microsoft.com/office/drawing/2014/main" id="{3CD96FA6-039E-8741-A6FF-F91CA39C8410}"/>
                </a:ext>
              </a:extLst>
            </p:cNvPr>
            <p:cNvSpPr txBox="1"/>
            <p:nvPr/>
          </p:nvSpPr>
          <p:spPr>
            <a:xfrm>
              <a:off x="4571999" y="3726687"/>
              <a:ext cx="1295400" cy="276999"/>
            </a:xfrm>
            <a:prstGeom prst="rect">
              <a:avLst/>
            </a:prstGeom>
            <a:noFill/>
          </p:spPr>
          <p:txBody>
            <a:bodyPr wrap="square" rtlCol="0">
              <a:spAutoFit/>
            </a:bodyPr>
            <a:lstStyle/>
            <a:p>
              <a:pPr marL="92075" indent="-84138" algn="ctr"/>
              <a:r>
                <a:rPr lang="en-GB" sz="1200"/>
                <a:t>Add?</a:t>
              </a:r>
            </a:p>
          </p:txBody>
        </p:sp>
        <p:sp>
          <p:nvSpPr>
            <p:cNvPr id="32" name="TextBox 31">
              <a:extLst>
                <a:ext uri="{FF2B5EF4-FFF2-40B4-BE49-F238E27FC236}">
                  <a16:creationId xmlns:a16="http://schemas.microsoft.com/office/drawing/2014/main" id="{9681EA40-BD1F-F248-8515-9D025761F83E}"/>
                </a:ext>
              </a:extLst>
            </p:cNvPr>
            <p:cNvSpPr txBox="1"/>
            <p:nvPr/>
          </p:nvSpPr>
          <p:spPr>
            <a:xfrm>
              <a:off x="5875402" y="3724664"/>
              <a:ext cx="1377562" cy="276999"/>
            </a:xfrm>
            <a:prstGeom prst="rect">
              <a:avLst/>
            </a:prstGeom>
            <a:noFill/>
          </p:spPr>
          <p:txBody>
            <a:bodyPr wrap="square" rtlCol="0">
              <a:spAutoFit/>
            </a:bodyPr>
            <a:lstStyle/>
            <a:p>
              <a:pPr marL="92075" indent="-84138" algn="ctr"/>
              <a:r>
                <a:rPr lang="en-GB" sz="1200"/>
                <a:t>Don't add?</a:t>
              </a:r>
            </a:p>
          </p:txBody>
        </p:sp>
        <p:cxnSp>
          <p:nvCxnSpPr>
            <p:cNvPr id="33" name="Straight Connector 32">
              <a:extLst>
                <a:ext uri="{FF2B5EF4-FFF2-40B4-BE49-F238E27FC236}">
                  <a16:creationId xmlns:a16="http://schemas.microsoft.com/office/drawing/2014/main" id="{3F332B5B-AD5A-7C41-87CC-4CBBA7871A33}"/>
                </a:ext>
              </a:extLst>
            </p:cNvPr>
            <p:cNvCxnSpPr/>
            <p:nvPr/>
          </p:nvCxnSpPr>
          <p:spPr>
            <a:xfrm flipH="1">
              <a:off x="4571997" y="3714294"/>
              <a:ext cx="2680965" cy="0"/>
            </a:xfrm>
            <a:prstGeom prst="line">
              <a:avLst/>
            </a:prstGeom>
            <a:ln>
              <a:solidFill>
                <a:schemeClr val="accent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2DE7B64-7140-134F-9603-CD72C83EDA83}"/>
                </a:ext>
              </a:extLst>
            </p:cNvPr>
            <p:cNvCxnSpPr>
              <a:cxnSpLocks/>
            </p:cNvCxnSpPr>
            <p:nvPr/>
          </p:nvCxnSpPr>
          <p:spPr>
            <a:xfrm flipV="1">
              <a:off x="5867398" y="3714295"/>
              <a:ext cx="0" cy="277053"/>
            </a:xfrm>
            <a:prstGeom prst="line">
              <a:avLst/>
            </a:prstGeom>
            <a:ln>
              <a:solidFill>
                <a:schemeClr val="accent2">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8343C4D7-545A-994C-BEE4-C259C6DA4747}"/>
                </a:ext>
              </a:extLst>
            </p:cNvPr>
            <p:cNvSpPr/>
            <p:nvPr/>
          </p:nvSpPr>
          <p:spPr>
            <a:xfrm>
              <a:off x="4571997" y="1806581"/>
              <a:ext cx="2680965" cy="513117"/>
            </a:xfrm>
            <a:prstGeom prst="rect">
              <a:avLst/>
            </a:prstGeom>
            <a:solidFill>
              <a:schemeClr val="accent5">
                <a:lumMod val="40000"/>
                <a:lumOff val="60000"/>
              </a:schemeClr>
            </a:solidFill>
          </p:spPr>
          <p:txBody>
            <a:bodyPr wrap="square" rtlCol="0">
              <a:spAutoFit/>
            </a:bodyPr>
            <a:lstStyle/>
            <a:p>
              <a:pPr marL="92075" indent="-84138"/>
              <a:endParaRPr lang="en-GB" sz="1200">
                <a:solidFill>
                  <a:schemeClr val="tx1"/>
                </a:solidFill>
              </a:endParaRPr>
            </a:p>
          </p:txBody>
        </p:sp>
        <p:sp>
          <p:nvSpPr>
            <p:cNvPr id="42" name="TextBox 41">
              <a:extLst>
                <a:ext uri="{FF2B5EF4-FFF2-40B4-BE49-F238E27FC236}">
                  <a16:creationId xmlns:a16="http://schemas.microsoft.com/office/drawing/2014/main" id="{D09B6172-DC94-D344-9C35-BB5144721502}"/>
                </a:ext>
              </a:extLst>
            </p:cNvPr>
            <p:cNvSpPr txBox="1"/>
            <p:nvPr/>
          </p:nvSpPr>
          <p:spPr>
            <a:xfrm>
              <a:off x="4571998" y="1809320"/>
              <a:ext cx="2680966" cy="276999"/>
            </a:xfrm>
            <a:prstGeom prst="rect">
              <a:avLst/>
            </a:prstGeom>
            <a:noFill/>
          </p:spPr>
          <p:txBody>
            <a:bodyPr wrap="square" rtlCol="0">
              <a:spAutoFit/>
            </a:bodyPr>
            <a:lstStyle/>
            <a:p>
              <a:pPr marL="92075" indent="-84138"/>
              <a:r>
                <a:rPr lang="en-GB" sz="1200"/>
                <a:t>Insert payment (if required)</a:t>
              </a:r>
            </a:p>
          </p:txBody>
        </p:sp>
        <p:sp>
          <p:nvSpPr>
            <p:cNvPr id="43" name="TextBox 42">
              <a:extLst>
                <a:ext uri="{FF2B5EF4-FFF2-40B4-BE49-F238E27FC236}">
                  <a16:creationId xmlns:a16="http://schemas.microsoft.com/office/drawing/2014/main" id="{8C1A4C22-8F63-8343-BE19-912E93206DEA}"/>
                </a:ext>
              </a:extLst>
            </p:cNvPr>
            <p:cNvSpPr txBox="1"/>
            <p:nvPr/>
          </p:nvSpPr>
          <p:spPr>
            <a:xfrm>
              <a:off x="4571999" y="2085652"/>
              <a:ext cx="1295400" cy="276999"/>
            </a:xfrm>
            <a:prstGeom prst="rect">
              <a:avLst/>
            </a:prstGeom>
            <a:noFill/>
          </p:spPr>
          <p:txBody>
            <a:bodyPr wrap="square" rtlCol="0">
              <a:spAutoFit/>
            </a:bodyPr>
            <a:lstStyle/>
            <a:p>
              <a:pPr marL="92075" indent="-84138" algn="ctr"/>
              <a:r>
                <a:rPr lang="en-GB" sz="1200"/>
                <a:t>Required</a:t>
              </a:r>
            </a:p>
          </p:txBody>
        </p:sp>
        <p:sp>
          <p:nvSpPr>
            <p:cNvPr id="44" name="TextBox 43">
              <a:extLst>
                <a:ext uri="{FF2B5EF4-FFF2-40B4-BE49-F238E27FC236}">
                  <a16:creationId xmlns:a16="http://schemas.microsoft.com/office/drawing/2014/main" id="{06D6E8D1-E469-784E-814C-0FA20019EDF2}"/>
                </a:ext>
              </a:extLst>
            </p:cNvPr>
            <p:cNvSpPr txBox="1"/>
            <p:nvPr/>
          </p:nvSpPr>
          <p:spPr>
            <a:xfrm>
              <a:off x="5875402" y="2083629"/>
              <a:ext cx="1377562" cy="276999"/>
            </a:xfrm>
            <a:prstGeom prst="rect">
              <a:avLst/>
            </a:prstGeom>
            <a:noFill/>
          </p:spPr>
          <p:txBody>
            <a:bodyPr wrap="square" rtlCol="0">
              <a:spAutoFit/>
            </a:bodyPr>
            <a:lstStyle/>
            <a:p>
              <a:pPr marL="92075" indent="-84138" algn="ctr"/>
              <a:r>
                <a:rPr lang="en-GB" sz="1200"/>
                <a:t>Not required</a:t>
              </a:r>
            </a:p>
          </p:txBody>
        </p:sp>
        <p:cxnSp>
          <p:nvCxnSpPr>
            <p:cNvPr id="45" name="Straight Connector 44">
              <a:extLst>
                <a:ext uri="{FF2B5EF4-FFF2-40B4-BE49-F238E27FC236}">
                  <a16:creationId xmlns:a16="http://schemas.microsoft.com/office/drawing/2014/main" id="{274C56A6-A1EB-1F42-B26A-689855D505EE}"/>
                </a:ext>
              </a:extLst>
            </p:cNvPr>
            <p:cNvCxnSpPr/>
            <p:nvPr/>
          </p:nvCxnSpPr>
          <p:spPr>
            <a:xfrm flipH="1">
              <a:off x="4571997" y="2073259"/>
              <a:ext cx="2680965" cy="0"/>
            </a:xfrm>
            <a:prstGeom prst="line">
              <a:avLst/>
            </a:prstGeom>
            <a:ln>
              <a:solidFill>
                <a:schemeClr val="accent5">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6ABFF37-531A-8A4E-9B30-4091D9D2F296}"/>
                </a:ext>
              </a:extLst>
            </p:cNvPr>
            <p:cNvCxnSpPr>
              <a:cxnSpLocks/>
            </p:cNvCxnSpPr>
            <p:nvPr/>
          </p:nvCxnSpPr>
          <p:spPr>
            <a:xfrm flipV="1">
              <a:off x="5867398" y="2073260"/>
              <a:ext cx="0" cy="277053"/>
            </a:xfrm>
            <a:prstGeom prst="line">
              <a:avLst/>
            </a:prstGeom>
            <a:ln>
              <a:solidFill>
                <a:schemeClr val="accent5">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CD19451-2A32-9241-8870-B6E2F55B8D0E}"/>
                </a:ext>
              </a:extLst>
            </p:cNvPr>
            <p:cNvCxnSpPr>
              <a:cxnSpLocks/>
            </p:cNvCxnSpPr>
            <p:nvPr/>
          </p:nvCxnSpPr>
          <p:spPr>
            <a:xfrm flipV="1">
              <a:off x="7242802" y="2073260"/>
              <a:ext cx="0" cy="277053"/>
            </a:xfrm>
            <a:prstGeom prst="line">
              <a:avLst/>
            </a:prstGeom>
            <a:ln>
              <a:solidFill>
                <a:schemeClr val="accent5">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3A8A08A-41B9-CD45-8576-5712718DB8A3}"/>
                </a:ext>
              </a:extLst>
            </p:cNvPr>
            <p:cNvCxnSpPr>
              <a:cxnSpLocks/>
            </p:cNvCxnSpPr>
            <p:nvPr/>
          </p:nvCxnSpPr>
          <p:spPr>
            <a:xfrm flipV="1">
              <a:off x="4576700" y="2076457"/>
              <a:ext cx="0" cy="277053"/>
            </a:xfrm>
            <a:prstGeom prst="line">
              <a:avLst/>
            </a:prstGeom>
            <a:ln>
              <a:solidFill>
                <a:schemeClr val="accent5">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0E76568F-DFC5-FF48-AE40-E5EFDFF20AAB}"/>
                </a:ext>
              </a:extLst>
            </p:cNvPr>
            <p:cNvCxnSpPr>
              <a:cxnSpLocks/>
            </p:cNvCxnSpPr>
            <p:nvPr/>
          </p:nvCxnSpPr>
          <p:spPr>
            <a:xfrm flipV="1">
              <a:off x="7242802" y="2621221"/>
              <a:ext cx="0" cy="269880"/>
            </a:xfrm>
            <a:prstGeom prst="line">
              <a:avLst/>
            </a:prstGeom>
            <a:ln>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F65D86E-0BD3-144F-98C9-0A8C28715B41}"/>
                </a:ext>
              </a:extLst>
            </p:cNvPr>
            <p:cNvCxnSpPr>
              <a:cxnSpLocks/>
            </p:cNvCxnSpPr>
            <p:nvPr/>
          </p:nvCxnSpPr>
          <p:spPr>
            <a:xfrm flipV="1">
              <a:off x="4575583" y="2624807"/>
              <a:ext cx="0" cy="269880"/>
            </a:xfrm>
            <a:prstGeom prst="line">
              <a:avLst/>
            </a:prstGeom>
            <a:ln>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6F4FD5B5-286D-C44B-B7D0-1CD69ABA1DC3}"/>
                </a:ext>
              </a:extLst>
            </p:cNvPr>
            <p:cNvCxnSpPr>
              <a:cxnSpLocks/>
            </p:cNvCxnSpPr>
            <p:nvPr/>
          </p:nvCxnSpPr>
          <p:spPr>
            <a:xfrm flipV="1">
              <a:off x="4575695" y="3178520"/>
              <a:ext cx="0" cy="287368"/>
            </a:xfrm>
            <a:prstGeom prst="line">
              <a:avLst/>
            </a:prstGeom>
            <a:ln>
              <a:solidFill>
                <a:schemeClr val="accent4">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BDA8FFF-A03F-7747-A515-E85C7F1CFA3D}"/>
                </a:ext>
              </a:extLst>
            </p:cNvPr>
            <p:cNvCxnSpPr>
              <a:cxnSpLocks/>
            </p:cNvCxnSpPr>
            <p:nvPr/>
          </p:nvCxnSpPr>
          <p:spPr>
            <a:xfrm flipV="1">
              <a:off x="7246388" y="3168150"/>
              <a:ext cx="0" cy="287368"/>
            </a:xfrm>
            <a:prstGeom prst="line">
              <a:avLst/>
            </a:prstGeom>
            <a:ln>
              <a:solidFill>
                <a:schemeClr val="accent4">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519734F-2B31-C84B-85A6-5F923808BA66}"/>
                </a:ext>
              </a:extLst>
            </p:cNvPr>
            <p:cNvCxnSpPr>
              <a:cxnSpLocks/>
            </p:cNvCxnSpPr>
            <p:nvPr/>
          </p:nvCxnSpPr>
          <p:spPr>
            <a:xfrm flipV="1">
              <a:off x="7242802" y="3714294"/>
              <a:ext cx="0" cy="277053"/>
            </a:xfrm>
            <a:prstGeom prst="line">
              <a:avLst/>
            </a:prstGeom>
            <a:ln>
              <a:solidFill>
                <a:schemeClr val="accent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1725AB8F-AECA-F74A-9B21-CAE769A96D7B}"/>
                </a:ext>
              </a:extLst>
            </p:cNvPr>
            <p:cNvCxnSpPr>
              <a:cxnSpLocks/>
            </p:cNvCxnSpPr>
            <p:nvPr/>
          </p:nvCxnSpPr>
          <p:spPr>
            <a:xfrm flipV="1">
              <a:off x="4576696" y="3724610"/>
              <a:ext cx="0" cy="277053"/>
            </a:xfrm>
            <a:prstGeom prst="line">
              <a:avLst/>
            </a:prstGeom>
            <a:ln>
              <a:solidFill>
                <a:schemeClr val="accent2">
                  <a:lumMod val="5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55" name="TextBox 54">
            <a:extLst>
              <a:ext uri="{FF2B5EF4-FFF2-40B4-BE49-F238E27FC236}">
                <a16:creationId xmlns:a16="http://schemas.microsoft.com/office/drawing/2014/main" id="{CB8B668C-5737-AC4B-BD0F-F38F8DE667EF}"/>
              </a:ext>
            </a:extLst>
          </p:cNvPr>
          <p:cNvSpPr txBox="1"/>
          <p:nvPr/>
        </p:nvSpPr>
        <p:spPr>
          <a:xfrm>
            <a:off x="3183466" y="1335057"/>
            <a:ext cx="4506230" cy="2062103"/>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600">
                <a:solidFill>
                  <a:schemeClr val="accent2"/>
                </a:solidFill>
              </a:rPr>
              <a:t>if the user chooses coffee</a:t>
            </a:r>
          </a:p>
          <a:p>
            <a:r>
              <a:rPr lang="en-GB" sz="1600">
                <a:solidFill>
                  <a:schemeClr val="tx1"/>
                </a:solidFill>
              </a:rPr>
              <a:t>then</a:t>
            </a:r>
            <a:r>
              <a:rPr lang="en-GB" sz="1600">
                <a:solidFill>
                  <a:schemeClr val="accent5">
                    <a:lumMod val="75000"/>
                  </a:schemeClr>
                </a:solidFill>
              </a:rPr>
              <a:t> </a:t>
            </a:r>
            <a:r>
              <a:rPr lang="en-GB" sz="1600">
                <a:solidFill>
                  <a:schemeClr val="tx1"/>
                </a:solidFill>
              </a:rPr>
              <a:t>give the user coffee</a:t>
            </a:r>
          </a:p>
          <a:p>
            <a:endParaRPr lang="en-GB" sz="1600">
              <a:solidFill>
                <a:schemeClr val="tx1"/>
              </a:solidFill>
            </a:endParaRPr>
          </a:p>
          <a:p>
            <a:r>
              <a:rPr lang="en-GB" sz="1600">
                <a:solidFill>
                  <a:schemeClr val="accent2"/>
                </a:solidFill>
              </a:rPr>
              <a:t>else if the user chooses tea</a:t>
            </a:r>
            <a:endParaRPr lang="en-GB" sz="1600">
              <a:solidFill>
                <a:schemeClr val="accent5">
                  <a:lumMod val="75000"/>
                </a:schemeClr>
              </a:solidFill>
            </a:endParaRPr>
          </a:p>
          <a:p>
            <a:r>
              <a:rPr lang="en-GB" sz="1600">
                <a:solidFill>
                  <a:schemeClr val="tx1"/>
                </a:solidFill>
              </a:rPr>
              <a:t>then</a:t>
            </a:r>
            <a:r>
              <a:rPr lang="en-GB" sz="1600">
                <a:solidFill>
                  <a:schemeClr val="accent5">
                    <a:lumMod val="75000"/>
                  </a:schemeClr>
                </a:solidFill>
              </a:rPr>
              <a:t> </a:t>
            </a:r>
            <a:r>
              <a:rPr lang="en-GB" sz="1600">
                <a:solidFill>
                  <a:schemeClr val="tx1"/>
                </a:solidFill>
              </a:rPr>
              <a:t>give the user tea</a:t>
            </a:r>
          </a:p>
          <a:p>
            <a:endParaRPr lang="en-GB" sz="1600">
              <a:solidFill>
                <a:schemeClr val="tx1"/>
              </a:solidFill>
            </a:endParaRPr>
          </a:p>
          <a:p>
            <a:r>
              <a:rPr lang="en-GB" sz="1600">
                <a:solidFill>
                  <a:schemeClr val="accent2"/>
                </a:solidFill>
              </a:rPr>
              <a:t>else if the user chooses hot chocolate</a:t>
            </a:r>
            <a:endParaRPr lang="en-GB" sz="1600">
              <a:solidFill>
                <a:schemeClr val="accent5">
                  <a:lumMod val="75000"/>
                </a:schemeClr>
              </a:solidFill>
            </a:endParaRPr>
          </a:p>
          <a:p>
            <a:r>
              <a:rPr lang="en-GB" sz="1600">
                <a:solidFill>
                  <a:schemeClr val="tx1"/>
                </a:solidFill>
              </a:rPr>
              <a:t>then</a:t>
            </a:r>
            <a:r>
              <a:rPr lang="en-GB" sz="1600">
                <a:solidFill>
                  <a:schemeClr val="accent5">
                    <a:lumMod val="75000"/>
                  </a:schemeClr>
                </a:solidFill>
              </a:rPr>
              <a:t> </a:t>
            </a:r>
            <a:r>
              <a:rPr lang="en-GB" sz="1600">
                <a:solidFill>
                  <a:schemeClr val="tx1"/>
                </a:solidFill>
              </a:rPr>
              <a:t>give the user hot chocolate</a:t>
            </a:r>
            <a:endParaRPr lang="en-GB" sz="1600">
              <a:solidFill>
                <a:schemeClr val="tx1"/>
              </a:solidFill>
              <a:highlight>
                <a:srgbClr val="00FFFF"/>
              </a:highlight>
            </a:endParaRPr>
          </a:p>
        </p:txBody>
      </p:sp>
      <p:sp>
        <p:nvSpPr>
          <p:cNvPr id="4" name="Rectangle 3">
            <a:extLst>
              <a:ext uri="{FF2B5EF4-FFF2-40B4-BE49-F238E27FC236}">
                <a16:creationId xmlns:a16="http://schemas.microsoft.com/office/drawing/2014/main" id="{FABC9C06-69BA-5E42-8062-461B93853FE3}"/>
              </a:ext>
            </a:extLst>
          </p:cNvPr>
          <p:cNvSpPr/>
          <p:nvPr/>
        </p:nvSpPr>
        <p:spPr>
          <a:xfrm>
            <a:off x="226880" y="2464786"/>
            <a:ext cx="2791327" cy="1412819"/>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Rectangle 59">
            <a:extLst>
              <a:ext uri="{FF2B5EF4-FFF2-40B4-BE49-F238E27FC236}">
                <a16:creationId xmlns:a16="http://schemas.microsoft.com/office/drawing/2014/main" id="{3A9D9688-9F6B-1844-9437-5ECE11B344D0}"/>
              </a:ext>
            </a:extLst>
          </p:cNvPr>
          <p:cNvSpPr/>
          <p:nvPr/>
        </p:nvSpPr>
        <p:spPr>
          <a:xfrm>
            <a:off x="221497" y="1328729"/>
            <a:ext cx="2791327" cy="549779"/>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TextBox 55">
            <a:extLst>
              <a:ext uri="{FF2B5EF4-FFF2-40B4-BE49-F238E27FC236}">
                <a16:creationId xmlns:a16="http://schemas.microsoft.com/office/drawing/2014/main" id="{670D96BB-73D4-184D-9F9B-3F21A472AECD}"/>
              </a:ext>
            </a:extLst>
          </p:cNvPr>
          <p:cNvSpPr txBox="1"/>
          <p:nvPr/>
        </p:nvSpPr>
        <p:spPr>
          <a:xfrm>
            <a:off x="5746368" y="2275628"/>
            <a:ext cx="2049181" cy="461665"/>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200">
                <a:solidFill>
                  <a:schemeClr val="accent5">
                    <a:lumMod val="75000"/>
                  </a:schemeClr>
                </a:solidFill>
              </a:rPr>
              <a:t>is this condition necessary?  could we remove it?</a:t>
            </a:r>
            <a:endParaRPr lang="en-GB" sz="1200">
              <a:solidFill>
                <a:schemeClr val="accent5">
                  <a:lumMod val="75000"/>
                </a:schemeClr>
              </a:solidFill>
              <a:highlight>
                <a:srgbClr val="00FFFF"/>
              </a:highlight>
            </a:endParaRPr>
          </a:p>
        </p:txBody>
      </p:sp>
      <p:cxnSp>
        <p:nvCxnSpPr>
          <p:cNvPr id="8" name="Straight Arrow Connector 7">
            <a:extLst>
              <a:ext uri="{FF2B5EF4-FFF2-40B4-BE49-F238E27FC236}">
                <a16:creationId xmlns:a16="http://schemas.microsoft.com/office/drawing/2014/main" id="{227F6B1E-9942-8B4E-892D-710AE197D9B0}"/>
              </a:ext>
            </a:extLst>
          </p:cNvPr>
          <p:cNvCxnSpPr>
            <a:cxnSpLocks/>
          </p:cNvCxnSpPr>
          <p:nvPr/>
        </p:nvCxnSpPr>
        <p:spPr>
          <a:xfrm flipH="1">
            <a:off x="5658678" y="2623930"/>
            <a:ext cx="145774" cy="113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2468B689-E28C-6940-BAED-A153FA8153FC}"/>
              </a:ext>
            </a:extLst>
          </p:cNvPr>
          <p:cNvSpPr/>
          <p:nvPr/>
        </p:nvSpPr>
        <p:spPr>
          <a:xfrm>
            <a:off x="3553428" y="2804334"/>
            <a:ext cx="2873876" cy="298063"/>
          </a:xfrm>
          <a:prstGeom prst="ellipse">
            <a:avLst/>
          </a:prstGeom>
          <a:noFill/>
          <a:ln w="63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69636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As true/false conditions</a:t>
            </a:r>
          </a:p>
        </p:txBody>
      </p:sp>
      <p:grpSp>
        <p:nvGrpSpPr>
          <p:cNvPr id="5" name="Group 4">
            <a:extLst>
              <a:ext uri="{FF2B5EF4-FFF2-40B4-BE49-F238E27FC236}">
                <a16:creationId xmlns:a16="http://schemas.microsoft.com/office/drawing/2014/main" id="{397FE490-85AF-C44B-900C-F32F1B1C0F1B}"/>
              </a:ext>
            </a:extLst>
          </p:cNvPr>
          <p:cNvGrpSpPr/>
          <p:nvPr/>
        </p:nvGrpSpPr>
        <p:grpSpPr>
          <a:xfrm>
            <a:off x="279381" y="1366312"/>
            <a:ext cx="2680969" cy="2461766"/>
            <a:chOff x="4571997" y="1806581"/>
            <a:chExt cx="2680969" cy="2461766"/>
          </a:xfrm>
        </p:grpSpPr>
        <p:sp>
          <p:nvSpPr>
            <p:cNvPr id="3" name="Rectangle 2">
              <a:extLst>
                <a:ext uri="{FF2B5EF4-FFF2-40B4-BE49-F238E27FC236}">
                  <a16:creationId xmlns:a16="http://schemas.microsoft.com/office/drawing/2014/main" id="{B9D323FC-2473-2C4B-9272-5C6DDB44B5A1}"/>
                </a:ext>
              </a:extLst>
            </p:cNvPr>
            <p:cNvSpPr/>
            <p:nvPr/>
          </p:nvSpPr>
          <p:spPr>
            <a:xfrm>
              <a:off x="4571999" y="2354543"/>
              <a:ext cx="2680965" cy="513117"/>
            </a:xfrm>
            <a:prstGeom prst="rect">
              <a:avLst/>
            </a:prstGeom>
            <a:solidFill>
              <a:schemeClr val="accent6">
                <a:lumMod val="40000"/>
                <a:lumOff val="60000"/>
              </a:schemeClr>
            </a:solidFill>
          </p:spPr>
          <p:txBody>
            <a:bodyPr wrap="square" rtlCol="0">
              <a:spAutoFit/>
            </a:bodyPr>
            <a:lstStyle/>
            <a:p>
              <a:pPr marL="92075" indent="-84138"/>
              <a:endParaRPr lang="en-GB" sz="1200">
                <a:solidFill>
                  <a:schemeClr val="tx1"/>
                </a:solidFill>
              </a:endParaRPr>
            </a:p>
          </p:txBody>
        </p:sp>
        <p:sp>
          <p:nvSpPr>
            <p:cNvPr id="6" name="TextBox 5">
              <a:extLst>
                <a:ext uri="{FF2B5EF4-FFF2-40B4-BE49-F238E27FC236}">
                  <a16:creationId xmlns:a16="http://schemas.microsoft.com/office/drawing/2014/main" id="{BB84B6EB-21B5-4B4A-B832-B8DE654B9252}"/>
                </a:ext>
              </a:extLst>
            </p:cNvPr>
            <p:cNvSpPr txBox="1"/>
            <p:nvPr/>
          </p:nvSpPr>
          <p:spPr>
            <a:xfrm>
              <a:off x="4572000" y="2357282"/>
              <a:ext cx="2680966" cy="276999"/>
            </a:xfrm>
            <a:prstGeom prst="rect">
              <a:avLst/>
            </a:prstGeom>
            <a:noFill/>
          </p:spPr>
          <p:txBody>
            <a:bodyPr wrap="square" rtlCol="0">
              <a:spAutoFit/>
            </a:bodyPr>
            <a:lstStyle/>
            <a:p>
              <a:pPr marL="92075" indent="-84138"/>
              <a:r>
                <a:rPr lang="en-GB" sz="1200"/>
                <a:t>Choose your drink</a:t>
              </a:r>
            </a:p>
          </p:txBody>
        </p:sp>
        <p:sp>
          <p:nvSpPr>
            <p:cNvPr id="9" name="TextBox 8">
              <a:extLst>
                <a:ext uri="{FF2B5EF4-FFF2-40B4-BE49-F238E27FC236}">
                  <a16:creationId xmlns:a16="http://schemas.microsoft.com/office/drawing/2014/main" id="{C589AE1E-2572-5948-8ED3-14BFC8400DA0}"/>
                </a:ext>
              </a:extLst>
            </p:cNvPr>
            <p:cNvSpPr txBox="1"/>
            <p:nvPr/>
          </p:nvSpPr>
          <p:spPr>
            <a:xfrm>
              <a:off x="4572000" y="3991348"/>
              <a:ext cx="2680966" cy="276999"/>
            </a:xfrm>
            <a:prstGeom prst="rect">
              <a:avLst/>
            </a:prstGeom>
            <a:solidFill>
              <a:srgbClr val="FC6489"/>
            </a:solidFill>
          </p:spPr>
          <p:txBody>
            <a:bodyPr wrap="square" rtlCol="0">
              <a:spAutoFit/>
            </a:bodyPr>
            <a:lstStyle/>
            <a:p>
              <a:pPr marL="92075" indent="-84138"/>
              <a:r>
                <a:rPr lang="en-GB" sz="1200"/>
                <a:t>Press start and enjoy</a:t>
              </a:r>
            </a:p>
          </p:txBody>
        </p:sp>
        <p:sp>
          <p:nvSpPr>
            <p:cNvPr id="10" name="TextBox 9">
              <a:extLst>
                <a:ext uri="{FF2B5EF4-FFF2-40B4-BE49-F238E27FC236}">
                  <a16:creationId xmlns:a16="http://schemas.microsoft.com/office/drawing/2014/main" id="{1648B38D-582D-DB4D-BFA1-17CDD2E43897}"/>
                </a:ext>
              </a:extLst>
            </p:cNvPr>
            <p:cNvSpPr txBox="1"/>
            <p:nvPr/>
          </p:nvSpPr>
          <p:spPr>
            <a:xfrm>
              <a:off x="4572001" y="2633614"/>
              <a:ext cx="733424" cy="276999"/>
            </a:xfrm>
            <a:prstGeom prst="rect">
              <a:avLst/>
            </a:prstGeom>
            <a:noFill/>
          </p:spPr>
          <p:txBody>
            <a:bodyPr wrap="square" rtlCol="0">
              <a:spAutoFit/>
            </a:bodyPr>
            <a:lstStyle/>
            <a:p>
              <a:pPr marL="92075" indent="-84138" algn="ctr"/>
              <a:r>
                <a:rPr lang="en-GB" sz="1200"/>
                <a:t>Coffee?</a:t>
              </a:r>
            </a:p>
          </p:txBody>
        </p:sp>
        <p:sp>
          <p:nvSpPr>
            <p:cNvPr id="11" name="TextBox 10">
              <a:extLst>
                <a:ext uri="{FF2B5EF4-FFF2-40B4-BE49-F238E27FC236}">
                  <a16:creationId xmlns:a16="http://schemas.microsoft.com/office/drawing/2014/main" id="{269DF5F4-0B38-7740-9005-AAFA9D40A318}"/>
                </a:ext>
              </a:extLst>
            </p:cNvPr>
            <p:cNvSpPr txBox="1"/>
            <p:nvPr/>
          </p:nvSpPr>
          <p:spPr>
            <a:xfrm>
              <a:off x="5305423" y="2634378"/>
              <a:ext cx="682625" cy="276999"/>
            </a:xfrm>
            <a:prstGeom prst="rect">
              <a:avLst/>
            </a:prstGeom>
            <a:noFill/>
          </p:spPr>
          <p:txBody>
            <a:bodyPr wrap="square" rtlCol="0">
              <a:spAutoFit/>
            </a:bodyPr>
            <a:lstStyle/>
            <a:p>
              <a:pPr marL="92075" indent="-84138" algn="ctr"/>
              <a:r>
                <a:rPr lang="en-GB" sz="1200"/>
                <a:t>Tea?</a:t>
              </a:r>
            </a:p>
          </p:txBody>
        </p:sp>
        <p:sp>
          <p:nvSpPr>
            <p:cNvPr id="12" name="TextBox 11">
              <a:extLst>
                <a:ext uri="{FF2B5EF4-FFF2-40B4-BE49-F238E27FC236}">
                  <a16:creationId xmlns:a16="http://schemas.microsoft.com/office/drawing/2014/main" id="{1EBDB80D-B3D1-C14C-8CAB-E266BC986476}"/>
                </a:ext>
              </a:extLst>
            </p:cNvPr>
            <p:cNvSpPr txBox="1"/>
            <p:nvPr/>
          </p:nvSpPr>
          <p:spPr>
            <a:xfrm>
              <a:off x="5988050" y="2631591"/>
              <a:ext cx="1264916" cy="276999"/>
            </a:xfrm>
            <a:prstGeom prst="rect">
              <a:avLst/>
            </a:prstGeom>
            <a:noFill/>
          </p:spPr>
          <p:txBody>
            <a:bodyPr wrap="square" rtlCol="0">
              <a:spAutoFit/>
            </a:bodyPr>
            <a:lstStyle/>
            <a:p>
              <a:pPr marL="92075" indent="-84138" algn="ctr"/>
              <a:r>
                <a:rPr lang="en-GB" sz="1200"/>
                <a:t>Hot Chocolate?</a:t>
              </a:r>
            </a:p>
          </p:txBody>
        </p:sp>
        <p:cxnSp>
          <p:nvCxnSpPr>
            <p:cNvPr id="14" name="Straight Connector 13">
              <a:extLst>
                <a:ext uri="{FF2B5EF4-FFF2-40B4-BE49-F238E27FC236}">
                  <a16:creationId xmlns:a16="http://schemas.microsoft.com/office/drawing/2014/main" id="{DE903E63-89B1-6E4C-AAB4-D46A32F31CBB}"/>
                </a:ext>
              </a:extLst>
            </p:cNvPr>
            <p:cNvCxnSpPr/>
            <p:nvPr/>
          </p:nvCxnSpPr>
          <p:spPr>
            <a:xfrm flipH="1">
              <a:off x="4571999" y="2621221"/>
              <a:ext cx="2680965" cy="0"/>
            </a:xfrm>
            <a:prstGeom prst="line">
              <a:avLst/>
            </a:prstGeom>
            <a:ln>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AA7AB75-429E-5846-96E1-A4BAD5593A3A}"/>
                </a:ext>
              </a:extLst>
            </p:cNvPr>
            <p:cNvCxnSpPr>
              <a:cxnSpLocks/>
            </p:cNvCxnSpPr>
            <p:nvPr/>
          </p:nvCxnSpPr>
          <p:spPr>
            <a:xfrm flipV="1">
              <a:off x="5305425" y="2621222"/>
              <a:ext cx="0" cy="287368"/>
            </a:xfrm>
            <a:prstGeom prst="line">
              <a:avLst/>
            </a:prstGeom>
            <a:ln>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4EC73BC-2E5D-C64F-8665-F30AB206FA96}"/>
                </a:ext>
              </a:extLst>
            </p:cNvPr>
            <p:cNvCxnSpPr>
              <a:cxnSpLocks/>
            </p:cNvCxnSpPr>
            <p:nvPr/>
          </p:nvCxnSpPr>
          <p:spPr>
            <a:xfrm flipV="1">
              <a:off x="5988050" y="2631592"/>
              <a:ext cx="0" cy="269880"/>
            </a:xfrm>
            <a:prstGeom prst="line">
              <a:avLst/>
            </a:prstGeom>
            <a:ln>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82CFE468-A2E7-234C-B526-B3C732C26640}"/>
                </a:ext>
              </a:extLst>
            </p:cNvPr>
            <p:cNvSpPr/>
            <p:nvPr/>
          </p:nvSpPr>
          <p:spPr>
            <a:xfrm>
              <a:off x="4571999" y="2901472"/>
              <a:ext cx="2680965" cy="513117"/>
            </a:xfrm>
            <a:prstGeom prst="rect">
              <a:avLst/>
            </a:prstGeom>
            <a:solidFill>
              <a:schemeClr val="accent4">
                <a:lumMod val="40000"/>
                <a:lumOff val="60000"/>
              </a:schemeClr>
            </a:solidFill>
          </p:spPr>
          <p:txBody>
            <a:bodyPr wrap="square" rtlCol="0">
              <a:spAutoFit/>
            </a:bodyPr>
            <a:lstStyle/>
            <a:p>
              <a:pPr marL="92075" indent="-84138"/>
              <a:endParaRPr lang="en-GB" sz="1200">
                <a:solidFill>
                  <a:schemeClr val="tx1"/>
                </a:solidFill>
              </a:endParaRPr>
            </a:p>
          </p:txBody>
        </p:sp>
        <p:sp>
          <p:nvSpPr>
            <p:cNvPr id="21" name="TextBox 20">
              <a:extLst>
                <a:ext uri="{FF2B5EF4-FFF2-40B4-BE49-F238E27FC236}">
                  <a16:creationId xmlns:a16="http://schemas.microsoft.com/office/drawing/2014/main" id="{9C8806CE-9903-6542-9EF7-250034F5E8C7}"/>
                </a:ext>
              </a:extLst>
            </p:cNvPr>
            <p:cNvSpPr txBox="1"/>
            <p:nvPr/>
          </p:nvSpPr>
          <p:spPr>
            <a:xfrm>
              <a:off x="4572000" y="2904211"/>
              <a:ext cx="2680966" cy="276999"/>
            </a:xfrm>
            <a:prstGeom prst="rect">
              <a:avLst/>
            </a:prstGeom>
            <a:noFill/>
          </p:spPr>
          <p:txBody>
            <a:bodyPr wrap="square" rtlCol="0">
              <a:spAutoFit/>
            </a:bodyPr>
            <a:lstStyle/>
            <a:p>
              <a:pPr marL="92075" indent="-84138"/>
              <a:r>
                <a:rPr lang="en-GB" sz="1200"/>
                <a:t>Adjust drink strength</a:t>
              </a:r>
            </a:p>
          </p:txBody>
        </p:sp>
        <p:sp>
          <p:nvSpPr>
            <p:cNvPr id="22" name="TextBox 21">
              <a:extLst>
                <a:ext uri="{FF2B5EF4-FFF2-40B4-BE49-F238E27FC236}">
                  <a16:creationId xmlns:a16="http://schemas.microsoft.com/office/drawing/2014/main" id="{D37BA3C7-BDAB-7A46-8086-DB06BA4AA3C5}"/>
                </a:ext>
              </a:extLst>
            </p:cNvPr>
            <p:cNvSpPr txBox="1"/>
            <p:nvPr/>
          </p:nvSpPr>
          <p:spPr>
            <a:xfrm>
              <a:off x="4572001" y="3180543"/>
              <a:ext cx="733418" cy="276999"/>
            </a:xfrm>
            <a:prstGeom prst="rect">
              <a:avLst/>
            </a:prstGeom>
            <a:noFill/>
          </p:spPr>
          <p:txBody>
            <a:bodyPr wrap="square" rtlCol="0">
              <a:spAutoFit/>
            </a:bodyPr>
            <a:lstStyle/>
            <a:p>
              <a:pPr marL="92075" indent="-84138" algn="ctr"/>
              <a:r>
                <a:rPr lang="en-GB" sz="1200"/>
                <a:t>Weak?</a:t>
              </a:r>
            </a:p>
          </p:txBody>
        </p:sp>
        <p:sp>
          <p:nvSpPr>
            <p:cNvPr id="23" name="TextBox 22">
              <a:extLst>
                <a:ext uri="{FF2B5EF4-FFF2-40B4-BE49-F238E27FC236}">
                  <a16:creationId xmlns:a16="http://schemas.microsoft.com/office/drawing/2014/main" id="{33C72AC3-B836-864D-8591-36833BD39C7A}"/>
                </a:ext>
              </a:extLst>
            </p:cNvPr>
            <p:cNvSpPr txBox="1"/>
            <p:nvPr/>
          </p:nvSpPr>
          <p:spPr>
            <a:xfrm>
              <a:off x="5305422" y="3181307"/>
              <a:ext cx="1076321" cy="276999"/>
            </a:xfrm>
            <a:prstGeom prst="rect">
              <a:avLst/>
            </a:prstGeom>
            <a:noFill/>
          </p:spPr>
          <p:txBody>
            <a:bodyPr wrap="square" rtlCol="0">
              <a:spAutoFit/>
            </a:bodyPr>
            <a:lstStyle/>
            <a:p>
              <a:pPr marL="92075" indent="-84138" algn="ctr"/>
              <a:r>
                <a:rPr lang="en-GB" sz="1200"/>
                <a:t>Normal?</a:t>
              </a:r>
            </a:p>
          </p:txBody>
        </p:sp>
        <p:sp>
          <p:nvSpPr>
            <p:cNvPr id="24" name="TextBox 23">
              <a:extLst>
                <a:ext uri="{FF2B5EF4-FFF2-40B4-BE49-F238E27FC236}">
                  <a16:creationId xmlns:a16="http://schemas.microsoft.com/office/drawing/2014/main" id="{F3DF83E9-457D-5647-BB33-F4D92BB46B64}"/>
                </a:ext>
              </a:extLst>
            </p:cNvPr>
            <p:cNvSpPr txBox="1"/>
            <p:nvPr/>
          </p:nvSpPr>
          <p:spPr>
            <a:xfrm>
              <a:off x="6381744" y="3178520"/>
              <a:ext cx="871222" cy="276999"/>
            </a:xfrm>
            <a:prstGeom prst="rect">
              <a:avLst/>
            </a:prstGeom>
            <a:noFill/>
          </p:spPr>
          <p:txBody>
            <a:bodyPr wrap="square" rtlCol="0">
              <a:spAutoFit/>
            </a:bodyPr>
            <a:lstStyle/>
            <a:p>
              <a:pPr marL="92075" indent="-84138" algn="ctr"/>
              <a:r>
                <a:rPr lang="en-GB" sz="1200"/>
                <a:t>Strong?</a:t>
              </a:r>
            </a:p>
          </p:txBody>
        </p:sp>
        <p:cxnSp>
          <p:nvCxnSpPr>
            <p:cNvPr id="25" name="Straight Connector 24">
              <a:extLst>
                <a:ext uri="{FF2B5EF4-FFF2-40B4-BE49-F238E27FC236}">
                  <a16:creationId xmlns:a16="http://schemas.microsoft.com/office/drawing/2014/main" id="{434B0897-4912-DD49-8F7C-588FED010888}"/>
                </a:ext>
              </a:extLst>
            </p:cNvPr>
            <p:cNvCxnSpPr/>
            <p:nvPr/>
          </p:nvCxnSpPr>
          <p:spPr>
            <a:xfrm flipH="1">
              <a:off x="4571999" y="3168150"/>
              <a:ext cx="2680965" cy="0"/>
            </a:xfrm>
            <a:prstGeom prst="line">
              <a:avLst/>
            </a:prstGeom>
            <a:ln>
              <a:solidFill>
                <a:schemeClr val="accent4">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713DC98-E0E4-D44E-B4F0-69F6B89593A7}"/>
                </a:ext>
              </a:extLst>
            </p:cNvPr>
            <p:cNvCxnSpPr>
              <a:cxnSpLocks/>
            </p:cNvCxnSpPr>
            <p:nvPr/>
          </p:nvCxnSpPr>
          <p:spPr>
            <a:xfrm flipV="1">
              <a:off x="5305425" y="3168151"/>
              <a:ext cx="0" cy="287368"/>
            </a:xfrm>
            <a:prstGeom prst="line">
              <a:avLst/>
            </a:prstGeom>
            <a:ln>
              <a:solidFill>
                <a:schemeClr val="accent4">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CB9840D-FF45-BD4F-9416-4CA95ADF269A}"/>
                </a:ext>
              </a:extLst>
            </p:cNvPr>
            <p:cNvCxnSpPr>
              <a:cxnSpLocks/>
            </p:cNvCxnSpPr>
            <p:nvPr/>
          </p:nvCxnSpPr>
          <p:spPr>
            <a:xfrm flipV="1">
              <a:off x="6381750" y="3178521"/>
              <a:ext cx="0" cy="269095"/>
            </a:xfrm>
            <a:prstGeom prst="line">
              <a:avLst/>
            </a:prstGeom>
            <a:ln>
              <a:solidFill>
                <a:schemeClr val="accent4">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9923FB89-38CB-744E-82D1-0CF6B886E16A}"/>
                </a:ext>
              </a:extLst>
            </p:cNvPr>
            <p:cNvSpPr/>
            <p:nvPr/>
          </p:nvSpPr>
          <p:spPr>
            <a:xfrm>
              <a:off x="4571997" y="3447616"/>
              <a:ext cx="2680965" cy="513117"/>
            </a:xfrm>
            <a:prstGeom prst="rect">
              <a:avLst/>
            </a:prstGeom>
            <a:solidFill>
              <a:schemeClr val="accent2">
                <a:lumMod val="40000"/>
                <a:lumOff val="60000"/>
              </a:schemeClr>
            </a:solidFill>
          </p:spPr>
          <p:txBody>
            <a:bodyPr wrap="square" rtlCol="0">
              <a:spAutoFit/>
            </a:bodyPr>
            <a:lstStyle/>
            <a:p>
              <a:pPr marL="92075" indent="-84138"/>
              <a:endParaRPr lang="en-GB" sz="1200">
                <a:solidFill>
                  <a:schemeClr val="tx1"/>
                </a:solidFill>
              </a:endParaRPr>
            </a:p>
          </p:txBody>
        </p:sp>
        <p:sp>
          <p:nvSpPr>
            <p:cNvPr id="29" name="TextBox 28">
              <a:extLst>
                <a:ext uri="{FF2B5EF4-FFF2-40B4-BE49-F238E27FC236}">
                  <a16:creationId xmlns:a16="http://schemas.microsoft.com/office/drawing/2014/main" id="{9866F805-EDB2-1042-BE7F-85011397E3B6}"/>
                </a:ext>
              </a:extLst>
            </p:cNvPr>
            <p:cNvSpPr txBox="1"/>
            <p:nvPr/>
          </p:nvSpPr>
          <p:spPr>
            <a:xfrm>
              <a:off x="4571998" y="3450355"/>
              <a:ext cx="2680966" cy="276999"/>
            </a:xfrm>
            <a:prstGeom prst="rect">
              <a:avLst/>
            </a:prstGeom>
            <a:noFill/>
          </p:spPr>
          <p:txBody>
            <a:bodyPr wrap="square" rtlCol="0">
              <a:spAutoFit/>
            </a:bodyPr>
            <a:lstStyle/>
            <a:p>
              <a:pPr marL="92075" indent="-84138"/>
              <a:r>
                <a:rPr lang="en-GB" sz="1200"/>
                <a:t>Add sugar</a:t>
              </a:r>
            </a:p>
          </p:txBody>
        </p:sp>
        <p:sp>
          <p:nvSpPr>
            <p:cNvPr id="30" name="TextBox 29">
              <a:extLst>
                <a:ext uri="{FF2B5EF4-FFF2-40B4-BE49-F238E27FC236}">
                  <a16:creationId xmlns:a16="http://schemas.microsoft.com/office/drawing/2014/main" id="{3CD96FA6-039E-8741-A6FF-F91CA39C8410}"/>
                </a:ext>
              </a:extLst>
            </p:cNvPr>
            <p:cNvSpPr txBox="1"/>
            <p:nvPr/>
          </p:nvSpPr>
          <p:spPr>
            <a:xfrm>
              <a:off x="4571999" y="3726687"/>
              <a:ext cx="1295400" cy="276999"/>
            </a:xfrm>
            <a:prstGeom prst="rect">
              <a:avLst/>
            </a:prstGeom>
            <a:noFill/>
          </p:spPr>
          <p:txBody>
            <a:bodyPr wrap="square" rtlCol="0">
              <a:spAutoFit/>
            </a:bodyPr>
            <a:lstStyle/>
            <a:p>
              <a:pPr marL="92075" indent="-84138" algn="ctr"/>
              <a:r>
                <a:rPr lang="en-GB" sz="1200"/>
                <a:t>Add?</a:t>
              </a:r>
            </a:p>
          </p:txBody>
        </p:sp>
        <p:sp>
          <p:nvSpPr>
            <p:cNvPr id="32" name="TextBox 31">
              <a:extLst>
                <a:ext uri="{FF2B5EF4-FFF2-40B4-BE49-F238E27FC236}">
                  <a16:creationId xmlns:a16="http://schemas.microsoft.com/office/drawing/2014/main" id="{9681EA40-BD1F-F248-8515-9D025761F83E}"/>
                </a:ext>
              </a:extLst>
            </p:cNvPr>
            <p:cNvSpPr txBox="1"/>
            <p:nvPr/>
          </p:nvSpPr>
          <p:spPr>
            <a:xfrm>
              <a:off x="5875402" y="3724664"/>
              <a:ext cx="1377562" cy="276999"/>
            </a:xfrm>
            <a:prstGeom prst="rect">
              <a:avLst/>
            </a:prstGeom>
            <a:noFill/>
          </p:spPr>
          <p:txBody>
            <a:bodyPr wrap="square" rtlCol="0">
              <a:spAutoFit/>
            </a:bodyPr>
            <a:lstStyle/>
            <a:p>
              <a:pPr marL="92075" indent="-84138" algn="ctr"/>
              <a:r>
                <a:rPr lang="en-GB" sz="1200"/>
                <a:t>Don't add?</a:t>
              </a:r>
            </a:p>
          </p:txBody>
        </p:sp>
        <p:cxnSp>
          <p:nvCxnSpPr>
            <p:cNvPr id="33" name="Straight Connector 32">
              <a:extLst>
                <a:ext uri="{FF2B5EF4-FFF2-40B4-BE49-F238E27FC236}">
                  <a16:creationId xmlns:a16="http://schemas.microsoft.com/office/drawing/2014/main" id="{3F332B5B-AD5A-7C41-87CC-4CBBA7871A33}"/>
                </a:ext>
              </a:extLst>
            </p:cNvPr>
            <p:cNvCxnSpPr/>
            <p:nvPr/>
          </p:nvCxnSpPr>
          <p:spPr>
            <a:xfrm flipH="1">
              <a:off x="4571997" y="3714294"/>
              <a:ext cx="2680965" cy="0"/>
            </a:xfrm>
            <a:prstGeom prst="line">
              <a:avLst/>
            </a:prstGeom>
            <a:ln>
              <a:solidFill>
                <a:schemeClr val="accent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2DE7B64-7140-134F-9603-CD72C83EDA83}"/>
                </a:ext>
              </a:extLst>
            </p:cNvPr>
            <p:cNvCxnSpPr>
              <a:cxnSpLocks/>
            </p:cNvCxnSpPr>
            <p:nvPr/>
          </p:nvCxnSpPr>
          <p:spPr>
            <a:xfrm flipV="1">
              <a:off x="5867398" y="3714295"/>
              <a:ext cx="0" cy="277053"/>
            </a:xfrm>
            <a:prstGeom prst="line">
              <a:avLst/>
            </a:prstGeom>
            <a:ln>
              <a:solidFill>
                <a:schemeClr val="accent2">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8343C4D7-545A-994C-BEE4-C259C6DA4747}"/>
                </a:ext>
              </a:extLst>
            </p:cNvPr>
            <p:cNvSpPr/>
            <p:nvPr/>
          </p:nvSpPr>
          <p:spPr>
            <a:xfrm>
              <a:off x="4571997" y="1806581"/>
              <a:ext cx="2680965" cy="513117"/>
            </a:xfrm>
            <a:prstGeom prst="rect">
              <a:avLst/>
            </a:prstGeom>
            <a:solidFill>
              <a:schemeClr val="accent5">
                <a:lumMod val="40000"/>
                <a:lumOff val="60000"/>
              </a:schemeClr>
            </a:solidFill>
          </p:spPr>
          <p:txBody>
            <a:bodyPr wrap="square" rtlCol="0">
              <a:spAutoFit/>
            </a:bodyPr>
            <a:lstStyle/>
            <a:p>
              <a:pPr marL="92075" indent="-84138"/>
              <a:endParaRPr lang="en-GB" sz="1200">
                <a:solidFill>
                  <a:schemeClr val="tx1"/>
                </a:solidFill>
              </a:endParaRPr>
            </a:p>
          </p:txBody>
        </p:sp>
        <p:sp>
          <p:nvSpPr>
            <p:cNvPr id="42" name="TextBox 41">
              <a:extLst>
                <a:ext uri="{FF2B5EF4-FFF2-40B4-BE49-F238E27FC236}">
                  <a16:creationId xmlns:a16="http://schemas.microsoft.com/office/drawing/2014/main" id="{D09B6172-DC94-D344-9C35-BB5144721502}"/>
                </a:ext>
              </a:extLst>
            </p:cNvPr>
            <p:cNvSpPr txBox="1"/>
            <p:nvPr/>
          </p:nvSpPr>
          <p:spPr>
            <a:xfrm>
              <a:off x="4571998" y="1809320"/>
              <a:ext cx="2680966" cy="276999"/>
            </a:xfrm>
            <a:prstGeom prst="rect">
              <a:avLst/>
            </a:prstGeom>
            <a:noFill/>
          </p:spPr>
          <p:txBody>
            <a:bodyPr wrap="square" rtlCol="0">
              <a:spAutoFit/>
            </a:bodyPr>
            <a:lstStyle/>
            <a:p>
              <a:pPr marL="92075" indent="-84138"/>
              <a:r>
                <a:rPr lang="en-GB" sz="1200"/>
                <a:t>Insert payment (if required)</a:t>
              </a:r>
            </a:p>
          </p:txBody>
        </p:sp>
        <p:sp>
          <p:nvSpPr>
            <p:cNvPr id="43" name="TextBox 42">
              <a:extLst>
                <a:ext uri="{FF2B5EF4-FFF2-40B4-BE49-F238E27FC236}">
                  <a16:creationId xmlns:a16="http://schemas.microsoft.com/office/drawing/2014/main" id="{8C1A4C22-8F63-8343-BE19-912E93206DEA}"/>
                </a:ext>
              </a:extLst>
            </p:cNvPr>
            <p:cNvSpPr txBox="1"/>
            <p:nvPr/>
          </p:nvSpPr>
          <p:spPr>
            <a:xfrm>
              <a:off x="4571999" y="2085652"/>
              <a:ext cx="1295400" cy="276999"/>
            </a:xfrm>
            <a:prstGeom prst="rect">
              <a:avLst/>
            </a:prstGeom>
            <a:noFill/>
          </p:spPr>
          <p:txBody>
            <a:bodyPr wrap="square" rtlCol="0">
              <a:spAutoFit/>
            </a:bodyPr>
            <a:lstStyle/>
            <a:p>
              <a:pPr marL="92075" indent="-84138" algn="ctr"/>
              <a:r>
                <a:rPr lang="en-GB" sz="1200"/>
                <a:t>Required</a:t>
              </a:r>
            </a:p>
          </p:txBody>
        </p:sp>
        <p:sp>
          <p:nvSpPr>
            <p:cNvPr id="44" name="TextBox 43">
              <a:extLst>
                <a:ext uri="{FF2B5EF4-FFF2-40B4-BE49-F238E27FC236}">
                  <a16:creationId xmlns:a16="http://schemas.microsoft.com/office/drawing/2014/main" id="{06D6E8D1-E469-784E-814C-0FA20019EDF2}"/>
                </a:ext>
              </a:extLst>
            </p:cNvPr>
            <p:cNvSpPr txBox="1"/>
            <p:nvPr/>
          </p:nvSpPr>
          <p:spPr>
            <a:xfrm>
              <a:off x="5875402" y="2083629"/>
              <a:ext cx="1377562" cy="276999"/>
            </a:xfrm>
            <a:prstGeom prst="rect">
              <a:avLst/>
            </a:prstGeom>
            <a:noFill/>
          </p:spPr>
          <p:txBody>
            <a:bodyPr wrap="square" rtlCol="0">
              <a:spAutoFit/>
            </a:bodyPr>
            <a:lstStyle/>
            <a:p>
              <a:pPr marL="92075" indent="-84138" algn="ctr"/>
              <a:r>
                <a:rPr lang="en-GB" sz="1200"/>
                <a:t>Not required</a:t>
              </a:r>
            </a:p>
          </p:txBody>
        </p:sp>
        <p:cxnSp>
          <p:nvCxnSpPr>
            <p:cNvPr id="45" name="Straight Connector 44">
              <a:extLst>
                <a:ext uri="{FF2B5EF4-FFF2-40B4-BE49-F238E27FC236}">
                  <a16:creationId xmlns:a16="http://schemas.microsoft.com/office/drawing/2014/main" id="{274C56A6-A1EB-1F42-B26A-689855D505EE}"/>
                </a:ext>
              </a:extLst>
            </p:cNvPr>
            <p:cNvCxnSpPr/>
            <p:nvPr/>
          </p:nvCxnSpPr>
          <p:spPr>
            <a:xfrm flipH="1">
              <a:off x="4571997" y="2073259"/>
              <a:ext cx="2680965" cy="0"/>
            </a:xfrm>
            <a:prstGeom prst="line">
              <a:avLst/>
            </a:prstGeom>
            <a:ln>
              <a:solidFill>
                <a:schemeClr val="accent5">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6ABFF37-531A-8A4E-9B30-4091D9D2F296}"/>
                </a:ext>
              </a:extLst>
            </p:cNvPr>
            <p:cNvCxnSpPr>
              <a:cxnSpLocks/>
            </p:cNvCxnSpPr>
            <p:nvPr/>
          </p:nvCxnSpPr>
          <p:spPr>
            <a:xfrm flipV="1">
              <a:off x="5867398" y="2073260"/>
              <a:ext cx="0" cy="277053"/>
            </a:xfrm>
            <a:prstGeom prst="line">
              <a:avLst/>
            </a:prstGeom>
            <a:ln>
              <a:solidFill>
                <a:schemeClr val="accent5">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CD19451-2A32-9241-8870-B6E2F55B8D0E}"/>
                </a:ext>
              </a:extLst>
            </p:cNvPr>
            <p:cNvCxnSpPr>
              <a:cxnSpLocks/>
            </p:cNvCxnSpPr>
            <p:nvPr/>
          </p:nvCxnSpPr>
          <p:spPr>
            <a:xfrm flipV="1">
              <a:off x="7242802" y="2073260"/>
              <a:ext cx="0" cy="277053"/>
            </a:xfrm>
            <a:prstGeom prst="line">
              <a:avLst/>
            </a:prstGeom>
            <a:ln>
              <a:solidFill>
                <a:schemeClr val="accent5">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3A8A08A-41B9-CD45-8576-5712718DB8A3}"/>
                </a:ext>
              </a:extLst>
            </p:cNvPr>
            <p:cNvCxnSpPr>
              <a:cxnSpLocks/>
            </p:cNvCxnSpPr>
            <p:nvPr/>
          </p:nvCxnSpPr>
          <p:spPr>
            <a:xfrm flipV="1">
              <a:off x="4576700" y="2076457"/>
              <a:ext cx="0" cy="277053"/>
            </a:xfrm>
            <a:prstGeom prst="line">
              <a:avLst/>
            </a:prstGeom>
            <a:ln>
              <a:solidFill>
                <a:schemeClr val="accent5">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0E76568F-DFC5-FF48-AE40-E5EFDFF20AAB}"/>
                </a:ext>
              </a:extLst>
            </p:cNvPr>
            <p:cNvCxnSpPr>
              <a:cxnSpLocks/>
            </p:cNvCxnSpPr>
            <p:nvPr/>
          </p:nvCxnSpPr>
          <p:spPr>
            <a:xfrm flipV="1">
              <a:off x="7242802" y="2621221"/>
              <a:ext cx="0" cy="269880"/>
            </a:xfrm>
            <a:prstGeom prst="line">
              <a:avLst/>
            </a:prstGeom>
            <a:ln>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F65D86E-0BD3-144F-98C9-0A8C28715B41}"/>
                </a:ext>
              </a:extLst>
            </p:cNvPr>
            <p:cNvCxnSpPr>
              <a:cxnSpLocks/>
            </p:cNvCxnSpPr>
            <p:nvPr/>
          </p:nvCxnSpPr>
          <p:spPr>
            <a:xfrm flipV="1">
              <a:off x="4575583" y="2624807"/>
              <a:ext cx="0" cy="269880"/>
            </a:xfrm>
            <a:prstGeom prst="line">
              <a:avLst/>
            </a:prstGeom>
            <a:ln>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6F4FD5B5-286D-C44B-B7D0-1CD69ABA1DC3}"/>
                </a:ext>
              </a:extLst>
            </p:cNvPr>
            <p:cNvCxnSpPr>
              <a:cxnSpLocks/>
            </p:cNvCxnSpPr>
            <p:nvPr/>
          </p:nvCxnSpPr>
          <p:spPr>
            <a:xfrm flipV="1">
              <a:off x="4575695" y="3178520"/>
              <a:ext cx="0" cy="287368"/>
            </a:xfrm>
            <a:prstGeom prst="line">
              <a:avLst/>
            </a:prstGeom>
            <a:ln>
              <a:solidFill>
                <a:schemeClr val="accent4">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BDA8FFF-A03F-7747-A515-E85C7F1CFA3D}"/>
                </a:ext>
              </a:extLst>
            </p:cNvPr>
            <p:cNvCxnSpPr>
              <a:cxnSpLocks/>
            </p:cNvCxnSpPr>
            <p:nvPr/>
          </p:nvCxnSpPr>
          <p:spPr>
            <a:xfrm flipV="1">
              <a:off x="7246388" y="3168150"/>
              <a:ext cx="0" cy="287368"/>
            </a:xfrm>
            <a:prstGeom prst="line">
              <a:avLst/>
            </a:prstGeom>
            <a:ln>
              <a:solidFill>
                <a:schemeClr val="accent4">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519734F-2B31-C84B-85A6-5F923808BA66}"/>
                </a:ext>
              </a:extLst>
            </p:cNvPr>
            <p:cNvCxnSpPr>
              <a:cxnSpLocks/>
            </p:cNvCxnSpPr>
            <p:nvPr/>
          </p:nvCxnSpPr>
          <p:spPr>
            <a:xfrm flipV="1">
              <a:off x="7242802" y="3714294"/>
              <a:ext cx="0" cy="277053"/>
            </a:xfrm>
            <a:prstGeom prst="line">
              <a:avLst/>
            </a:prstGeom>
            <a:ln>
              <a:solidFill>
                <a:schemeClr val="accent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1725AB8F-AECA-F74A-9B21-CAE769A96D7B}"/>
                </a:ext>
              </a:extLst>
            </p:cNvPr>
            <p:cNvCxnSpPr>
              <a:cxnSpLocks/>
            </p:cNvCxnSpPr>
            <p:nvPr/>
          </p:nvCxnSpPr>
          <p:spPr>
            <a:xfrm flipV="1">
              <a:off x="4576696" y="3724610"/>
              <a:ext cx="0" cy="277053"/>
            </a:xfrm>
            <a:prstGeom prst="line">
              <a:avLst/>
            </a:prstGeom>
            <a:ln>
              <a:solidFill>
                <a:schemeClr val="accent2">
                  <a:lumMod val="5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55" name="TextBox 54">
            <a:extLst>
              <a:ext uri="{FF2B5EF4-FFF2-40B4-BE49-F238E27FC236}">
                <a16:creationId xmlns:a16="http://schemas.microsoft.com/office/drawing/2014/main" id="{CB8B668C-5737-AC4B-BD0F-F38F8DE667EF}"/>
              </a:ext>
            </a:extLst>
          </p:cNvPr>
          <p:cNvSpPr txBox="1"/>
          <p:nvPr/>
        </p:nvSpPr>
        <p:spPr>
          <a:xfrm>
            <a:off x="3183466" y="1335057"/>
            <a:ext cx="4506230" cy="2062103"/>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600">
                <a:solidFill>
                  <a:schemeClr val="accent2"/>
                </a:solidFill>
              </a:rPr>
              <a:t>if the user chooses coffee</a:t>
            </a:r>
          </a:p>
          <a:p>
            <a:r>
              <a:rPr lang="en-GB" sz="1600">
                <a:solidFill>
                  <a:schemeClr val="tx1"/>
                </a:solidFill>
              </a:rPr>
              <a:t>then</a:t>
            </a:r>
            <a:r>
              <a:rPr lang="en-GB" sz="1600">
                <a:solidFill>
                  <a:schemeClr val="accent5">
                    <a:lumMod val="75000"/>
                  </a:schemeClr>
                </a:solidFill>
              </a:rPr>
              <a:t> </a:t>
            </a:r>
            <a:r>
              <a:rPr lang="en-GB" sz="1600">
                <a:solidFill>
                  <a:schemeClr val="tx1"/>
                </a:solidFill>
              </a:rPr>
              <a:t>give the user coffee</a:t>
            </a:r>
          </a:p>
          <a:p>
            <a:endParaRPr lang="en-GB" sz="1600">
              <a:solidFill>
                <a:schemeClr val="tx1"/>
              </a:solidFill>
            </a:endParaRPr>
          </a:p>
          <a:p>
            <a:r>
              <a:rPr lang="en-GB" sz="1600">
                <a:solidFill>
                  <a:schemeClr val="accent2"/>
                </a:solidFill>
              </a:rPr>
              <a:t>else if the user chooses tea</a:t>
            </a:r>
            <a:endParaRPr lang="en-GB" sz="1600">
              <a:solidFill>
                <a:schemeClr val="accent5">
                  <a:lumMod val="75000"/>
                </a:schemeClr>
              </a:solidFill>
            </a:endParaRPr>
          </a:p>
          <a:p>
            <a:r>
              <a:rPr lang="en-GB" sz="1600">
                <a:solidFill>
                  <a:schemeClr val="tx1"/>
                </a:solidFill>
              </a:rPr>
              <a:t>then</a:t>
            </a:r>
            <a:r>
              <a:rPr lang="en-GB" sz="1600">
                <a:solidFill>
                  <a:schemeClr val="accent5">
                    <a:lumMod val="75000"/>
                  </a:schemeClr>
                </a:solidFill>
              </a:rPr>
              <a:t> </a:t>
            </a:r>
            <a:r>
              <a:rPr lang="en-GB" sz="1600">
                <a:solidFill>
                  <a:schemeClr val="tx1"/>
                </a:solidFill>
              </a:rPr>
              <a:t>give the user tea</a:t>
            </a:r>
          </a:p>
          <a:p>
            <a:endParaRPr lang="en-GB" sz="1600">
              <a:solidFill>
                <a:schemeClr val="tx1"/>
              </a:solidFill>
            </a:endParaRPr>
          </a:p>
          <a:p>
            <a:r>
              <a:rPr lang="en-GB" sz="1600">
                <a:solidFill>
                  <a:schemeClr val="accent2"/>
                </a:solidFill>
              </a:rPr>
              <a:t>else</a:t>
            </a:r>
            <a:endParaRPr lang="en-GB" sz="1600">
              <a:solidFill>
                <a:schemeClr val="accent5">
                  <a:lumMod val="75000"/>
                </a:schemeClr>
              </a:solidFill>
            </a:endParaRPr>
          </a:p>
          <a:p>
            <a:r>
              <a:rPr lang="en-GB" sz="1600">
                <a:solidFill>
                  <a:schemeClr val="tx1"/>
                </a:solidFill>
              </a:rPr>
              <a:t>give the user hot chocolate</a:t>
            </a:r>
            <a:endParaRPr lang="en-GB" sz="1600">
              <a:solidFill>
                <a:schemeClr val="tx1"/>
              </a:solidFill>
              <a:highlight>
                <a:srgbClr val="00FFFF"/>
              </a:highlight>
            </a:endParaRPr>
          </a:p>
        </p:txBody>
      </p:sp>
      <p:sp>
        <p:nvSpPr>
          <p:cNvPr id="4" name="Rectangle 3">
            <a:extLst>
              <a:ext uri="{FF2B5EF4-FFF2-40B4-BE49-F238E27FC236}">
                <a16:creationId xmlns:a16="http://schemas.microsoft.com/office/drawing/2014/main" id="{FABC9C06-69BA-5E42-8062-461B93853FE3}"/>
              </a:ext>
            </a:extLst>
          </p:cNvPr>
          <p:cNvSpPr/>
          <p:nvPr/>
        </p:nvSpPr>
        <p:spPr>
          <a:xfrm>
            <a:off x="226880" y="2464786"/>
            <a:ext cx="2791327" cy="1412819"/>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Rectangle 59">
            <a:extLst>
              <a:ext uri="{FF2B5EF4-FFF2-40B4-BE49-F238E27FC236}">
                <a16:creationId xmlns:a16="http://schemas.microsoft.com/office/drawing/2014/main" id="{3A9D9688-9F6B-1844-9437-5ECE11B344D0}"/>
              </a:ext>
            </a:extLst>
          </p:cNvPr>
          <p:cNvSpPr/>
          <p:nvPr/>
        </p:nvSpPr>
        <p:spPr>
          <a:xfrm>
            <a:off x="221497" y="1328729"/>
            <a:ext cx="2791327" cy="549779"/>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548282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As true/false conditions</a:t>
            </a:r>
          </a:p>
        </p:txBody>
      </p:sp>
      <p:grpSp>
        <p:nvGrpSpPr>
          <p:cNvPr id="5" name="Group 4">
            <a:extLst>
              <a:ext uri="{FF2B5EF4-FFF2-40B4-BE49-F238E27FC236}">
                <a16:creationId xmlns:a16="http://schemas.microsoft.com/office/drawing/2014/main" id="{397FE490-85AF-C44B-900C-F32F1B1C0F1B}"/>
              </a:ext>
            </a:extLst>
          </p:cNvPr>
          <p:cNvGrpSpPr/>
          <p:nvPr/>
        </p:nvGrpSpPr>
        <p:grpSpPr>
          <a:xfrm>
            <a:off x="279381" y="1366312"/>
            <a:ext cx="2680969" cy="2461766"/>
            <a:chOff x="4571997" y="1806581"/>
            <a:chExt cx="2680969" cy="2461766"/>
          </a:xfrm>
        </p:grpSpPr>
        <p:sp>
          <p:nvSpPr>
            <p:cNvPr id="3" name="Rectangle 2">
              <a:extLst>
                <a:ext uri="{FF2B5EF4-FFF2-40B4-BE49-F238E27FC236}">
                  <a16:creationId xmlns:a16="http://schemas.microsoft.com/office/drawing/2014/main" id="{B9D323FC-2473-2C4B-9272-5C6DDB44B5A1}"/>
                </a:ext>
              </a:extLst>
            </p:cNvPr>
            <p:cNvSpPr/>
            <p:nvPr/>
          </p:nvSpPr>
          <p:spPr>
            <a:xfrm>
              <a:off x="4571999" y="2354543"/>
              <a:ext cx="2680965" cy="513117"/>
            </a:xfrm>
            <a:prstGeom prst="rect">
              <a:avLst/>
            </a:prstGeom>
            <a:solidFill>
              <a:schemeClr val="accent6">
                <a:lumMod val="40000"/>
                <a:lumOff val="60000"/>
              </a:schemeClr>
            </a:solidFill>
          </p:spPr>
          <p:txBody>
            <a:bodyPr wrap="square" rtlCol="0">
              <a:spAutoFit/>
            </a:bodyPr>
            <a:lstStyle/>
            <a:p>
              <a:pPr marL="92075" indent="-84138"/>
              <a:endParaRPr lang="en-GB" sz="1200">
                <a:solidFill>
                  <a:schemeClr val="tx1"/>
                </a:solidFill>
              </a:endParaRPr>
            </a:p>
          </p:txBody>
        </p:sp>
        <p:sp>
          <p:nvSpPr>
            <p:cNvPr id="6" name="TextBox 5">
              <a:extLst>
                <a:ext uri="{FF2B5EF4-FFF2-40B4-BE49-F238E27FC236}">
                  <a16:creationId xmlns:a16="http://schemas.microsoft.com/office/drawing/2014/main" id="{BB84B6EB-21B5-4B4A-B832-B8DE654B9252}"/>
                </a:ext>
              </a:extLst>
            </p:cNvPr>
            <p:cNvSpPr txBox="1"/>
            <p:nvPr/>
          </p:nvSpPr>
          <p:spPr>
            <a:xfrm>
              <a:off x="4572000" y="2357282"/>
              <a:ext cx="2680966" cy="276999"/>
            </a:xfrm>
            <a:prstGeom prst="rect">
              <a:avLst/>
            </a:prstGeom>
            <a:noFill/>
          </p:spPr>
          <p:txBody>
            <a:bodyPr wrap="square" rtlCol="0">
              <a:spAutoFit/>
            </a:bodyPr>
            <a:lstStyle/>
            <a:p>
              <a:pPr marL="92075" indent="-84138"/>
              <a:r>
                <a:rPr lang="en-GB" sz="1200"/>
                <a:t>Choose your drink</a:t>
              </a:r>
            </a:p>
          </p:txBody>
        </p:sp>
        <p:sp>
          <p:nvSpPr>
            <p:cNvPr id="9" name="TextBox 8">
              <a:extLst>
                <a:ext uri="{FF2B5EF4-FFF2-40B4-BE49-F238E27FC236}">
                  <a16:creationId xmlns:a16="http://schemas.microsoft.com/office/drawing/2014/main" id="{C589AE1E-2572-5948-8ED3-14BFC8400DA0}"/>
                </a:ext>
              </a:extLst>
            </p:cNvPr>
            <p:cNvSpPr txBox="1"/>
            <p:nvPr/>
          </p:nvSpPr>
          <p:spPr>
            <a:xfrm>
              <a:off x="4572000" y="3991348"/>
              <a:ext cx="2680966" cy="276999"/>
            </a:xfrm>
            <a:prstGeom prst="rect">
              <a:avLst/>
            </a:prstGeom>
            <a:solidFill>
              <a:srgbClr val="FC6489"/>
            </a:solidFill>
          </p:spPr>
          <p:txBody>
            <a:bodyPr wrap="square" rtlCol="0">
              <a:spAutoFit/>
            </a:bodyPr>
            <a:lstStyle/>
            <a:p>
              <a:pPr marL="92075" indent="-84138"/>
              <a:r>
                <a:rPr lang="en-GB" sz="1200"/>
                <a:t>Press start and enjoy</a:t>
              </a:r>
            </a:p>
          </p:txBody>
        </p:sp>
        <p:sp>
          <p:nvSpPr>
            <p:cNvPr id="10" name="TextBox 9">
              <a:extLst>
                <a:ext uri="{FF2B5EF4-FFF2-40B4-BE49-F238E27FC236}">
                  <a16:creationId xmlns:a16="http://schemas.microsoft.com/office/drawing/2014/main" id="{1648B38D-582D-DB4D-BFA1-17CDD2E43897}"/>
                </a:ext>
              </a:extLst>
            </p:cNvPr>
            <p:cNvSpPr txBox="1"/>
            <p:nvPr/>
          </p:nvSpPr>
          <p:spPr>
            <a:xfrm>
              <a:off x="4572001" y="2633614"/>
              <a:ext cx="733424" cy="276999"/>
            </a:xfrm>
            <a:prstGeom prst="rect">
              <a:avLst/>
            </a:prstGeom>
            <a:noFill/>
          </p:spPr>
          <p:txBody>
            <a:bodyPr wrap="square" rtlCol="0">
              <a:spAutoFit/>
            </a:bodyPr>
            <a:lstStyle/>
            <a:p>
              <a:pPr marL="92075" indent="-84138" algn="ctr"/>
              <a:r>
                <a:rPr lang="en-GB" sz="1200"/>
                <a:t>Coffee?</a:t>
              </a:r>
            </a:p>
          </p:txBody>
        </p:sp>
        <p:sp>
          <p:nvSpPr>
            <p:cNvPr id="11" name="TextBox 10">
              <a:extLst>
                <a:ext uri="{FF2B5EF4-FFF2-40B4-BE49-F238E27FC236}">
                  <a16:creationId xmlns:a16="http://schemas.microsoft.com/office/drawing/2014/main" id="{269DF5F4-0B38-7740-9005-AAFA9D40A318}"/>
                </a:ext>
              </a:extLst>
            </p:cNvPr>
            <p:cNvSpPr txBox="1"/>
            <p:nvPr/>
          </p:nvSpPr>
          <p:spPr>
            <a:xfrm>
              <a:off x="5305423" y="2634378"/>
              <a:ext cx="682625" cy="276999"/>
            </a:xfrm>
            <a:prstGeom prst="rect">
              <a:avLst/>
            </a:prstGeom>
            <a:noFill/>
          </p:spPr>
          <p:txBody>
            <a:bodyPr wrap="square" rtlCol="0">
              <a:spAutoFit/>
            </a:bodyPr>
            <a:lstStyle/>
            <a:p>
              <a:pPr marL="92075" indent="-84138" algn="ctr"/>
              <a:r>
                <a:rPr lang="en-GB" sz="1200"/>
                <a:t>Tea?</a:t>
              </a:r>
            </a:p>
          </p:txBody>
        </p:sp>
        <p:sp>
          <p:nvSpPr>
            <p:cNvPr id="12" name="TextBox 11">
              <a:extLst>
                <a:ext uri="{FF2B5EF4-FFF2-40B4-BE49-F238E27FC236}">
                  <a16:creationId xmlns:a16="http://schemas.microsoft.com/office/drawing/2014/main" id="{1EBDB80D-B3D1-C14C-8CAB-E266BC986476}"/>
                </a:ext>
              </a:extLst>
            </p:cNvPr>
            <p:cNvSpPr txBox="1"/>
            <p:nvPr/>
          </p:nvSpPr>
          <p:spPr>
            <a:xfrm>
              <a:off x="5988050" y="2631591"/>
              <a:ext cx="1264916" cy="276999"/>
            </a:xfrm>
            <a:prstGeom prst="rect">
              <a:avLst/>
            </a:prstGeom>
            <a:noFill/>
          </p:spPr>
          <p:txBody>
            <a:bodyPr wrap="square" rtlCol="0">
              <a:spAutoFit/>
            </a:bodyPr>
            <a:lstStyle/>
            <a:p>
              <a:pPr marL="92075" indent="-84138" algn="ctr"/>
              <a:r>
                <a:rPr lang="en-GB" sz="1200"/>
                <a:t>Hot Chocolate?</a:t>
              </a:r>
            </a:p>
          </p:txBody>
        </p:sp>
        <p:cxnSp>
          <p:nvCxnSpPr>
            <p:cNvPr id="14" name="Straight Connector 13">
              <a:extLst>
                <a:ext uri="{FF2B5EF4-FFF2-40B4-BE49-F238E27FC236}">
                  <a16:creationId xmlns:a16="http://schemas.microsoft.com/office/drawing/2014/main" id="{DE903E63-89B1-6E4C-AAB4-D46A32F31CBB}"/>
                </a:ext>
              </a:extLst>
            </p:cNvPr>
            <p:cNvCxnSpPr/>
            <p:nvPr/>
          </p:nvCxnSpPr>
          <p:spPr>
            <a:xfrm flipH="1">
              <a:off x="4571999" y="2621221"/>
              <a:ext cx="2680965" cy="0"/>
            </a:xfrm>
            <a:prstGeom prst="line">
              <a:avLst/>
            </a:prstGeom>
            <a:ln>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AA7AB75-429E-5846-96E1-A4BAD5593A3A}"/>
                </a:ext>
              </a:extLst>
            </p:cNvPr>
            <p:cNvCxnSpPr>
              <a:cxnSpLocks/>
            </p:cNvCxnSpPr>
            <p:nvPr/>
          </p:nvCxnSpPr>
          <p:spPr>
            <a:xfrm flipV="1">
              <a:off x="5305425" y="2621222"/>
              <a:ext cx="0" cy="287368"/>
            </a:xfrm>
            <a:prstGeom prst="line">
              <a:avLst/>
            </a:prstGeom>
            <a:ln>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4EC73BC-2E5D-C64F-8665-F30AB206FA96}"/>
                </a:ext>
              </a:extLst>
            </p:cNvPr>
            <p:cNvCxnSpPr>
              <a:cxnSpLocks/>
            </p:cNvCxnSpPr>
            <p:nvPr/>
          </p:nvCxnSpPr>
          <p:spPr>
            <a:xfrm flipV="1">
              <a:off x="5988050" y="2631592"/>
              <a:ext cx="0" cy="269880"/>
            </a:xfrm>
            <a:prstGeom prst="line">
              <a:avLst/>
            </a:prstGeom>
            <a:ln>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82CFE468-A2E7-234C-B526-B3C732C26640}"/>
                </a:ext>
              </a:extLst>
            </p:cNvPr>
            <p:cNvSpPr/>
            <p:nvPr/>
          </p:nvSpPr>
          <p:spPr>
            <a:xfrm>
              <a:off x="4571999" y="2901472"/>
              <a:ext cx="2680965" cy="513117"/>
            </a:xfrm>
            <a:prstGeom prst="rect">
              <a:avLst/>
            </a:prstGeom>
            <a:solidFill>
              <a:schemeClr val="accent4">
                <a:lumMod val="40000"/>
                <a:lumOff val="60000"/>
              </a:schemeClr>
            </a:solidFill>
          </p:spPr>
          <p:txBody>
            <a:bodyPr wrap="square" rtlCol="0">
              <a:spAutoFit/>
            </a:bodyPr>
            <a:lstStyle/>
            <a:p>
              <a:pPr marL="92075" indent="-84138"/>
              <a:endParaRPr lang="en-GB" sz="1200">
                <a:solidFill>
                  <a:schemeClr val="tx1"/>
                </a:solidFill>
              </a:endParaRPr>
            </a:p>
          </p:txBody>
        </p:sp>
        <p:sp>
          <p:nvSpPr>
            <p:cNvPr id="21" name="TextBox 20">
              <a:extLst>
                <a:ext uri="{FF2B5EF4-FFF2-40B4-BE49-F238E27FC236}">
                  <a16:creationId xmlns:a16="http://schemas.microsoft.com/office/drawing/2014/main" id="{9C8806CE-9903-6542-9EF7-250034F5E8C7}"/>
                </a:ext>
              </a:extLst>
            </p:cNvPr>
            <p:cNvSpPr txBox="1"/>
            <p:nvPr/>
          </p:nvSpPr>
          <p:spPr>
            <a:xfrm>
              <a:off x="4572000" y="2904211"/>
              <a:ext cx="2680966" cy="276999"/>
            </a:xfrm>
            <a:prstGeom prst="rect">
              <a:avLst/>
            </a:prstGeom>
            <a:noFill/>
          </p:spPr>
          <p:txBody>
            <a:bodyPr wrap="square" rtlCol="0">
              <a:spAutoFit/>
            </a:bodyPr>
            <a:lstStyle/>
            <a:p>
              <a:pPr marL="92075" indent="-84138"/>
              <a:r>
                <a:rPr lang="en-GB" sz="1200"/>
                <a:t>Adjust drink strength</a:t>
              </a:r>
            </a:p>
          </p:txBody>
        </p:sp>
        <p:sp>
          <p:nvSpPr>
            <p:cNvPr id="22" name="TextBox 21">
              <a:extLst>
                <a:ext uri="{FF2B5EF4-FFF2-40B4-BE49-F238E27FC236}">
                  <a16:creationId xmlns:a16="http://schemas.microsoft.com/office/drawing/2014/main" id="{D37BA3C7-BDAB-7A46-8086-DB06BA4AA3C5}"/>
                </a:ext>
              </a:extLst>
            </p:cNvPr>
            <p:cNvSpPr txBox="1"/>
            <p:nvPr/>
          </p:nvSpPr>
          <p:spPr>
            <a:xfrm>
              <a:off x="4572001" y="3180543"/>
              <a:ext cx="733418" cy="276999"/>
            </a:xfrm>
            <a:prstGeom prst="rect">
              <a:avLst/>
            </a:prstGeom>
            <a:noFill/>
          </p:spPr>
          <p:txBody>
            <a:bodyPr wrap="square" rtlCol="0">
              <a:spAutoFit/>
            </a:bodyPr>
            <a:lstStyle/>
            <a:p>
              <a:pPr marL="92075" indent="-84138" algn="ctr"/>
              <a:r>
                <a:rPr lang="en-GB" sz="1200"/>
                <a:t>Weak?</a:t>
              </a:r>
            </a:p>
          </p:txBody>
        </p:sp>
        <p:sp>
          <p:nvSpPr>
            <p:cNvPr id="23" name="TextBox 22">
              <a:extLst>
                <a:ext uri="{FF2B5EF4-FFF2-40B4-BE49-F238E27FC236}">
                  <a16:creationId xmlns:a16="http://schemas.microsoft.com/office/drawing/2014/main" id="{33C72AC3-B836-864D-8591-36833BD39C7A}"/>
                </a:ext>
              </a:extLst>
            </p:cNvPr>
            <p:cNvSpPr txBox="1"/>
            <p:nvPr/>
          </p:nvSpPr>
          <p:spPr>
            <a:xfrm>
              <a:off x="5305422" y="3181307"/>
              <a:ext cx="1076321" cy="276999"/>
            </a:xfrm>
            <a:prstGeom prst="rect">
              <a:avLst/>
            </a:prstGeom>
            <a:noFill/>
          </p:spPr>
          <p:txBody>
            <a:bodyPr wrap="square" rtlCol="0">
              <a:spAutoFit/>
            </a:bodyPr>
            <a:lstStyle/>
            <a:p>
              <a:pPr marL="92075" indent="-84138" algn="ctr"/>
              <a:r>
                <a:rPr lang="en-GB" sz="1200"/>
                <a:t>Normal?</a:t>
              </a:r>
            </a:p>
          </p:txBody>
        </p:sp>
        <p:sp>
          <p:nvSpPr>
            <p:cNvPr id="24" name="TextBox 23">
              <a:extLst>
                <a:ext uri="{FF2B5EF4-FFF2-40B4-BE49-F238E27FC236}">
                  <a16:creationId xmlns:a16="http://schemas.microsoft.com/office/drawing/2014/main" id="{F3DF83E9-457D-5647-BB33-F4D92BB46B64}"/>
                </a:ext>
              </a:extLst>
            </p:cNvPr>
            <p:cNvSpPr txBox="1"/>
            <p:nvPr/>
          </p:nvSpPr>
          <p:spPr>
            <a:xfrm>
              <a:off x="6381744" y="3178520"/>
              <a:ext cx="871222" cy="276999"/>
            </a:xfrm>
            <a:prstGeom prst="rect">
              <a:avLst/>
            </a:prstGeom>
            <a:noFill/>
          </p:spPr>
          <p:txBody>
            <a:bodyPr wrap="square" rtlCol="0">
              <a:spAutoFit/>
            </a:bodyPr>
            <a:lstStyle/>
            <a:p>
              <a:pPr marL="92075" indent="-84138" algn="ctr"/>
              <a:r>
                <a:rPr lang="en-GB" sz="1200"/>
                <a:t>Strong?</a:t>
              </a:r>
            </a:p>
          </p:txBody>
        </p:sp>
        <p:cxnSp>
          <p:nvCxnSpPr>
            <p:cNvPr id="25" name="Straight Connector 24">
              <a:extLst>
                <a:ext uri="{FF2B5EF4-FFF2-40B4-BE49-F238E27FC236}">
                  <a16:creationId xmlns:a16="http://schemas.microsoft.com/office/drawing/2014/main" id="{434B0897-4912-DD49-8F7C-588FED010888}"/>
                </a:ext>
              </a:extLst>
            </p:cNvPr>
            <p:cNvCxnSpPr/>
            <p:nvPr/>
          </p:nvCxnSpPr>
          <p:spPr>
            <a:xfrm flipH="1">
              <a:off x="4571999" y="3168150"/>
              <a:ext cx="2680965" cy="0"/>
            </a:xfrm>
            <a:prstGeom prst="line">
              <a:avLst/>
            </a:prstGeom>
            <a:ln>
              <a:solidFill>
                <a:schemeClr val="accent4">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713DC98-E0E4-D44E-B4F0-69F6B89593A7}"/>
                </a:ext>
              </a:extLst>
            </p:cNvPr>
            <p:cNvCxnSpPr>
              <a:cxnSpLocks/>
            </p:cNvCxnSpPr>
            <p:nvPr/>
          </p:nvCxnSpPr>
          <p:spPr>
            <a:xfrm flipV="1">
              <a:off x="5305425" y="3168151"/>
              <a:ext cx="0" cy="287368"/>
            </a:xfrm>
            <a:prstGeom prst="line">
              <a:avLst/>
            </a:prstGeom>
            <a:ln>
              <a:solidFill>
                <a:schemeClr val="accent4">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CB9840D-FF45-BD4F-9416-4CA95ADF269A}"/>
                </a:ext>
              </a:extLst>
            </p:cNvPr>
            <p:cNvCxnSpPr>
              <a:cxnSpLocks/>
            </p:cNvCxnSpPr>
            <p:nvPr/>
          </p:nvCxnSpPr>
          <p:spPr>
            <a:xfrm flipV="1">
              <a:off x="6381750" y="3178521"/>
              <a:ext cx="0" cy="269095"/>
            </a:xfrm>
            <a:prstGeom prst="line">
              <a:avLst/>
            </a:prstGeom>
            <a:ln>
              <a:solidFill>
                <a:schemeClr val="accent4">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9923FB89-38CB-744E-82D1-0CF6B886E16A}"/>
                </a:ext>
              </a:extLst>
            </p:cNvPr>
            <p:cNvSpPr/>
            <p:nvPr/>
          </p:nvSpPr>
          <p:spPr>
            <a:xfrm>
              <a:off x="4571997" y="3447616"/>
              <a:ext cx="2680965" cy="513117"/>
            </a:xfrm>
            <a:prstGeom prst="rect">
              <a:avLst/>
            </a:prstGeom>
            <a:solidFill>
              <a:schemeClr val="accent2">
                <a:lumMod val="40000"/>
                <a:lumOff val="60000"/>
              </a:schemeClr>
            </a:solidFill>
          </p:spPr>
          <p:txBody>
            <a:bodyPr wrap="square" rtlCol="0">
              <a:spAutoFit/>
            </a:bodyPr>
            <a:lstStyle/>
            <a:p>
              <a:pPr marL="92075" indent="-84138"/>
              <a:endParaRPr lang="en-GB" sz="1200">
                <a:solidFill>
                  <a:schemeClr val="tx1"/>
                </a:solidFill>
              </a:endParaRPr>
            </a:p>
          </p:txBody>
        </p:sp>
        <p:sp>
          <p:nvSpPr>
            <p:cNvPr id="29" name="TextBox 28">
              <a:extLst>
                <a:ext uri="{FF2B5EF4-FFF2-40B4-BE49-F238E27FC236}">
                  <a16:creationId xmlns:a16="http://schemas.microsoft.com/office/drawing/2014/main" id="{9866F805-EDB2-1042-BE7F-85011397E3B6}"/>
                </a:ext>
              </a:extLst>
            </p:cNvPr>
            <p:cNvSpPr txBox="1"/>
            <p:nvPr/>
          </p:nvSpPr>
          <p:spPr>
            <a:xfrm>
              <a:off x="4571998" y="3450355"/>
              <a:ext cx="2680966" cy="276999"/>
            </a:xfrm>
            <a:prstGeom prst="rect">
              <a:avLst/>
            </a:prstGeom>
            <a:noFill/>
          </p:spPr>
          <p:txBody>
            <a:bodyPr wrap="square" rtlCol="0">
              <a:spAutoFit/>
            </a:bodyPr>
            <a:lstStyle/>
            <a:p>
              <a:pPr marL="92075" indent="-84138"/>
              <a:r>
                <a:rPr lang="en-GB" sz="1200"/>
                <a:t>Add sugar</a:t>
              </a:r>
            </a:p>
          </p:txBody>
        </p:sp>
        <p:sp>
          <p:nvSpPr>
            <p:cNvPr id="30" name="TextBox 29">
              <a:extLst>
                <a:ext uri="{FF2B5EF4-FFF2-40B4-BE49-F238E27FC236}">
                  <a16:creationId xmlns:a16="http://schemas.microsoft.com/office/drawing/2014/main" id="{3CD96FA6-039E-8741-A6FF-F91CA39C8410}"/>
                </a:ext>
              </a:extLst>
            </p:cNvPr>
            <p:cNvSpPr txBox="1"/>
            <p:nvPr/>
          </p:nvSpPr>
          <p:spPr>
            <a:xfrm>
              <a:off x="4571999" y="3726687"/>
              <a:ext cx="1295400" cy="276999"/>
            </a:xfrm>
            <a:prstGeom prst="rect">
              <a:avLst/>
            </a:prstGeom>
            <a:noFill/>
          </p:spPr>
          <p:txBody>
            <a:bodyPr wrap="square" rtlCol="0">
              <a:spAutoFit/>
            </a:bodyPr>
            <a:lstStyle/>
            <a:p>
              <a:pPr marL="92075" indent="-84138" algn="ctr"/>
              <a:r>
                <a:rPr lang="en-GB" sz="1200"/>
                <a:t>Add?</a:t>
              </a:r>
            </a:p>
          </p:txBody>
        </p:sp>
        <p:sp>
          <p:nvSpPr>
            <p:cNvPr id="32" name="TextBox 31">
              <a:extLst>
                <a:ext uri="{FF2B5EF4-FFF2-40B4-BE49-F238E27FC236}">
                  <a16:creationId xmlns:a16="http://schemas.microsoft.com/office/drawing/2014/main" id="{9681EA40-BD1F-F248-8515-9D025761F83E}"/>
                </a:ext>
              </a:extLst>
            </p:cNvPr>
            <p:cNvSpPr txBox="1"/>
            <p:nvPr/>
          </p:nvSpPr>
          <p:spPr>
            <a:xfrm>
              <a:off x="5875402" y="3724664"/>
              <a:ext cx="1377562" cy="276999"/>
            </a:xfrm>
            <a:prstGeom prst="rect">
              <a:avLst/>
            </a:prstGeom>
            <a:noFill/>
          </p:spPr>
          <p:txBody>
            <a:bodyPr wrap="square" rtlCol="0">
              <a:spAutoFit/>
            </a:bodyPr>
            <a:lstStyle/>
            <a:p>
              <a:pPr marL="92075" indent="-84138" algn="ctr"/>
              <a:r>
                <a:rPr lang="en-GB" sz="1200"/>
                <a:t>Don't add?</a:t>
              </a:r>
            </a:p>
          </p:txBody>
        </p:sp>
        <p:cxnSp>
          <p:nvCxnSpPr>
            <p:cNvPr id="33" name="Straight Connector 32">
              <a:extLst>
                <a:ext uri="{FF2B5EF4-FFF2-40B4-BE49-F238E27FC236}">
                  <a16:creationId xmlns:a16="http://schemas.microsoft.com/office/drawing/2014/main" id="{3F332B5B-AD5A-7C41-87CC-4CBBA7871A33}"/>
                </a:ext>
              </a:extLst>
            </p:cNvPr>
            <p:cNvCxnSpPr/>
            <p:nvPr/>
          </p:nvCxnSpPr>
          <p:spPr>
            <a:xfrm flipH="1">
              <a:off x="4571997" y="3714294"/>
              <a:ext cx="2680965" cy="0"/>
            </a:xfrm>
            <a:prstGeom prst="line">
              <a:avLst/>
            </a:prstGeom>
            <a:ln>
              <a:solidFill>
                <a:schemeClr val="accent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2DE7B64-7140-134F-9603-CD72C83EDA83}"/>
                </a:ext>
              </a:extLst>
            </p:cNvPr>
            <p:cNvCxnSpPr>
              <a:cxnSpLocks/>
            </p:cNvCxnSpPr>
            <p:nvPr/>
          </p:nvCxnSpPr>
          <p:spPr>
            <a:xfrm flipV="1">
              <a:off x="5867398" y="3714295"/>
              <a:ext cx="0" cy="277053"/>
            </a:xfrm>
            <a:prstGeom prst="line">
              <a:avLst/>
            </a:prstGeom>
            <a:ln>
              <a:solidFill>
                <a:schemeClr val="accent2">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8343C4D7-545A-994C-BEE4-C259C6DA4747}"/>
                </a:ext>
              </a:extLst>
            </p:cNvPr>
            <p:cNvSpPr/>
            <p:nvPr/>
          </p:nvSpPr>
          <p:spPr>
            <a:xfrm>
              <a:off x="4571997" y="1806581"/>
              <a:ext cx="2680965" cy="513117"/>
            </a:xfrm>
            <a:prstGeom prst="rect">
              <a:avLst/>
            </a:prstGeom>
            <a:solidFill>
              <a:schemeClr val="accent5">
                <a:lumMod val="40000"/>
                <a:lumOff val="60000"/>
              </a:schemeClr>
            </a:solidFill>
          </p:spPr>
          <p:txBody>
            <a:bodyPr wrap="square" rtlCol="0">
              <a:spAutoFit/>
            </a:bodyPr>
            <a:lstStyle/>
            <a:p>
              <a:pPr marL="92075" indent="-84138"/>
              <a:endParaRPr lang="en-GB" sz="1200">
                <a:solidFill>
                  <a:schemeClr val="tx1"/>
                </a:solidFill>
              </a:endParaRPr>
            </a:p>
          </p:txBody>
        </p:sp>
        <p:sp>
          <p:nvSpPr>
            <p:cNvPr id="42" name="TextBox 41">
              <a:extLst>
                <a:ext uri="{FF2B5EF4-FFF2-40B4-BE49-F238E27FC236}">
                  <a16:creationId xmlns:a16="http://schemas.microsoft.com/office/drawing/2014/main" id="{D09B6172-DC94-D344-9C35-BB5144721502}"/>
                </a:ext>
              </a:extLst>
            </p:cNvPr>
            <p:cNvSpPr txBox="1"/>
            <p:nvPr/>
          </p:nvSpPr>
          <p:spPr>
            <a:xfrm>
              <a:off x="4571998" y="1809320"/>
              <a:ext cx="2680966" cy="276999"/>
            </a:xfrm>
            <a:prstGeom prst="rect">
              <a:avLst/>
            </a:prstGeom>
            <a:noFill/>
          </p:spPr>
          <p:txBody>
            <a:bodyPr wrap="square" rtlCol="0">
              <a:spAutoFit/>
            </a:bodyPr>
            <a:lstStyle/>
            <a:p>
              <a:pPr marL="92075" indent="-84138"/>
              <a:r>
                <a:rPr lang="en-GB" sz="1200"/>
                <a:t>Insert payment (if required)</a:t>
              </a:r>
            </a:p>
          </p:txBody>
        </p:sp>
        <p:sp>
          <p:nvSpPr>
            <p:cNvPr id="43" name="TextBox 42">
              <a:extLst>
                <a:ext uri="{FF2B5EF4-FFF2-40B4-BE49-F238E27FC236}">
                  <a16:creationId xmlns:a16="http://schemas.microsoft.com/office/drawing/2014/main" id="{8C1A4C22-8F63-8343-BE19-912E93206DEA}"/>
                </a:ext>
              </a:extLst>
            </p:cNvPr>
            <p:cNvSpPr txBox="1"/>
            <p:nvPr/>
          </p:nvSpPr>
          <p:spPr>
            <a:xfrm>
              <a:off x="4571999" y="2085652"/>
              <a:ext cx="1295400" cy="276999"/>
            </a:xfrm>
            <a:prstGeom prst="rect">
              <a:avLst/>
            </a:prstGeom>
            <a:noFill/>
          </p:spPr>
          <p:txBody>
            <a:bodyPr wrap="square" rtlCol="0">
              <a:spAutoFit/>
            </a:bodyPr>
            <a:lstStyle/>
            <a:p>
              <a:pPr marL="92075" indent="-84138" algn="ctr"/>
              <a:r>
                <a:rPr lang="en-GB" sz="1200"/>
                <a:t>Required</a:t>
              </a:r>
            </a:p>
          </p:txBody>
        </p:sp>
        <p:sp>
          <p:nvSpPr>
            <p:cNvPr id="44" name="TextBox 43">
              <a:extLst>
                <a:ext uri="{FF2B5EF4-FFF2-40B4-BE49-F238E27FC236}">
                  <a16:creationId xmlns:a16="http://schemas.microsoft.com/office/drawing/2014/main" id="{06D6E8D1-E469-784E-814C-0FA20019EDF2}"/>
                </a:ext>
              </a:extLst>
            </p:cNvPr>
            <p:cNvSpPr txBox="1"/>
            <p:nvPr/>
          </p:nvSpPr>
          <p:spPr>
            <a:xfrm>
              <a:off x="5875402" y="2083629"/>
              <a:ext cx="1377562" cy="276999"/>
            </a:xfrm>
            <a:prstGeom prst="rect">
              <a:avLst/>
            </a:prstGeom>
            <a:noFill/>
          </p:spPr>
          <p:txBody>
            <a:bodyPr wrap="square" rtlCol="0">
              <a:spAutoFit/>
            </a:bodyPr>
            <a:lstStyle/>
            <a:p>
              <a:pPr marL="92075" indent="-84138" algn="ctr"/>
              <a:r>
                <a:rPr lang="en-GB" sz="1200"/>
                <a:t>Not required</a:t>
              </a:r>
            </a:p>
          </p:txBody>
        </p:sp>
        <p:cxnSp>
          <p:nvCxnSpPr>
            <p:cNvPr id="45" name="Straight Connector 44">
              <a:extLst>
                <a:ext uri="{FF2B5EF4-FFF2-40B4-BE49-F238E27FC236}">
                  <a16:creationId xmlns:a16="http://schemas.microsoft.com/office/drawing/2014/main" id="{274C56A6-A1EB-1F42-B26A-689855D505EE}"/>
                </a:ext>
              </a:extLst>
            </p:cNvPr>
            <p:cNvCxnSpPr/>
            <p:nvPr/>
          </p:nvCxnSpPr>
          <p:spPr>
            <a:xfrm flipH="1">
              <a:off x="4571997" y="2073259"/>
              <a:ext cx="2680965" cy="0"/>
            </a:xfrm>
            <a:prstGeom prst="line">
              <a:avLst/>
            </a:prstGeom>
            <a:ln>
              <a:solidFill>
                <a:schemeClr val="accent5">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6ABFF37-531A-8A4E-9B30-4091D9D2F296}"/>
                </a:ext>
              </a:extLst>
            </p:cNvPr>
            <p:cNvCxnSpPr>
              <a:cxnSpLocks/>
            </p:cNvCxnSpPr>
            <p:nvPr/>
          </p:nvCxnSpPr>
          <p:spPr>
            <a:xfrm flipV="1">
              <a:off x="5867398" y="2073260"/>
              <a:ext cx="0" cy="277053"/>
            </a:xfrm>
            <a:prstGeom prst="line">
              <a:avLst/>
            </a:prstGeom>
            <a:ln>
              <a:solidFill>
                <a:schemeClr val="accent5">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CD19451-2A32-9241-8870-B6E2F55B8D0E}"/>
                </a:ext>
              </a:extLst>
            </p:cNvPr>
            <p:cNvCxnSpPr>
              <a:cxnSpLocks/>
            </p:cNvCxnSpPr>
            <p:nvPr/>
          </p:nvCxnSpPr>
          <p:spPr>
            <a:xfrm flipV="1">
              <a:off x="7242802" y="2073260"/>
              <a:ext cx="0" cy="277053"/>
            </a:xfrm>
            <a:prstGeom prst="line">
              <a:avLst/>
            </a:prstGeom>
            <a:ln>
              <a:solidFill>
                <a:schemeClr val="accent5">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3A8A08A-41B9-CD45-8576-5712718DB8A3}"/>
                </a:ext>
              </a:extLst>
            </p:cNvPr>
            <p:cNvCxnSpPr>
              <a:cxnSpLocks/>
            </p:cNvCxnSpPr>
            <p:nvPr/>
          </p:nvCxnSpPr>
          <p:spPr>
            <a:xfrm flipV="1">
              <a:off x="4576700" y="2076457"/>
              <a:ext cx="0" cy="277053"/>
            </a:xfrm>
            <a:prstGeom prst="line">
              <a:avLst/>
            </a:prstGeom>
            <a:ln>
              <a:solidFill>
                <a:schemeClr val="accent5">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0E76568F-DFC5-FF48-AE40-E5EFDFF20AAB}"/>
                </a:ext>
              </a:extLst>
            </p:cNvPr>
            <p:cNvCxnSpPr>
              <a:cxnSpLocks/>
            </p:cNvCxnSpPr>
            <p:nvPr/>
          </p:nvCxnSpPr>
          <p:spPr>
            <a:xfrm flipV="1">
              <a:off x="7242802" y="2621221"/>
              <a:ext cx="0" cy="269880"/>
            </a:xfrm>
            <a:prstGeom prst="line">
              <a:avLst/>
            </a:prstGeom>
            <a:ln>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F65D86E-0BD3-144F-98C9-0A8C28715B41}"/>
                </a:ext>
              </a:extLst>
            </p:cNvPr>
            <p:cNvCxnSpPr>
              <a:cxnSpLocks/>
            </p:cNvCxnSpPr>
            <p:nvPr/>
          </p:nvCxnSpPr>
          <p:spPr>
            <a:xfrm flipV="1">
              <a:off x="4575583" y="2624807"/>
              <a:ext cx="0" cy="269880"/>
            </a:xfrm>
            <a:prstGeom prst="line">
              <a:avLst/>
            </a:prstGeom>
            <a:ln>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6F4FD5B5-286D-C44B-B7D0-1CD69ABA1DC3}"/>
                </a:ext>
              </a:extLst>
            </p:cNvPr>
            <p:cNvCxnSpPr>
              <a:cxnSpLocks/>
            </p:cNvCxnSpPr>
            <p:nvPr/>
          </p:nvCxnSpPr>
          <p:spPr>
            <a:xfrm flipV="1">
              <a:off x="4575695" y="3178520"/>
              <a:ext cx="0" cy="287368"/>
            </a:xfrm>
            <a:prstGeom prst="line">
              <a:avLst/>
            </a:prstGeom>
            <a:ln>
              <a:solidFill>
                <a:schemeClr val="accent4">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BDA8FFF-A03F-7747-A515-E85C7F1CFA3D}"/>
                </a:ext>
              </a:extLst>
            </p:cNvPr>
            <p:cNvCxnSpPr>
              <a:cxnSpLocks/>
            </p:cNvCxnSpPr>
            <p:nvPr/>
          </p:nvCxnSpPr>
          <p:spPr>
            <a:xfrm flipV="1">
              <a:off x="7246388" y="3168150"/>
              <a:ext cx="0" cy="287368"/>
            </a:xfrm>
            <a:prstGeom prst="line">
              <a:avLst/>
            </a:prstGeom>
            <a:ln>
              <a:solidFill>
                <a:schemeClr val="accent4">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519734F-2B31-C84B-85A6-5F923808BA66}"/>
                </a:ext>
              </a:extLst>
            </p:cNvPr>
            <p:cNvCxnSpPr>
              <a:cxnSpLocks/>
            </p:cNvCxnSpPr>
            <p:nvPr/>
          </p:nvCxnSpPr>
          <p:spPr>
            <a:xfrm flipV="1">
              <a:off x="7242802" y="3714294"/>
              <a:ext cx="0" cy="277053"/>
            </a:xfrm>
            <a:prstGeom prst="line">
              <a:avLst/>
            </a:prstGeom>
            <a:ln>
              <a:solidFill>
                <a:schemeClr val="accent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1725AB8F-AECA-F74A-9B21-CAE769A96D7B}"/>
                </a:ext>
              </a:extLst>
            </p:cNvPr>
            <p:cNvCxnSpPr>
              <a:cxnSpLocks/>
            </p:cNvCxnSpPr>
            <p:nvPr/>
          </p:nvCxnSpPr>
          <p:spPr>
            <a:xfrm flipV="1">
              <a:off x="4576696" y="3724610"/>
              <a:ext cx="0" cy="277053"/>
            </a:xfrm>
            <a:prstGeom prst="line">
              <a:avLst/>
            </a:prstGeom>
            <a:ln>
              <a:solidFill>
                <a:schemeClr val="accent2">
                  <a:lumMod val="5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55" name="TextBox 54">
            <a:extLst>
              <a:ext uri="{FF2B5EF4-FFF2-40B4-BE49-F238E27FC236}">
                <a16:creationId xmlns:a16="http://schemas.microsoft.com/office/drawing/2014/main" id="{CB8B668C-5737-AC4B-BD0F-F38F8DE667EF}"/>
              </a:ext>
            </a:extLst>
          </p:cNvPr>
          <p:cNvSpPr txBox="1"/>
          <p:nvPr/>
        </p:nvSpPr>
        <p:spPr>
          <a:xfrm>
            <a:off x="3183466" y="1335057"/>
            <a:ext cx="4506230" cy="584775"/>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600">
                <a:solidFill>
                  <a:schemeClr val="accent5">
                    <a:lumMod val="75000"/>
                  </a:schemeClr>
                </a:solidFill>
              </a:rPr>
              <a:t>how would you phrase this as true/false conditional actions?</a:t>
            </a:r>
            <a:endParaRPr lang="en-GB" sz="1600">
              <a:solidFill>
                <a:schemeClr val="accent5">
                  <a:lumMod val="75000"/>
                </a:schemeClr>
              </a:solidFill>
              <a:highlight>
                <a:srgbClr val="00FFFF"/>
              </a:highlight>
            </a:endParaRPr>
          </a:p>
        </p:txBody>
      </p:sp>
      <p:sp>
        <p:nvSpPr>
          <p:cNvPr id="4" name="Rectangle 3">
            <a:extLst>
              <a:ext uri="{FF2B5EF4-FFF2-40B4-BE49-F238E27FC236}">
                <a16:creationId xmlns:a16="http://schemas.microsoft.com/office/drawing/2014/main" id="{FABC9C06-69BA-5E42-8062-461B93853FE3}"/>
              </a:ext>
            </a:extLst>
          </p:cNvPr>
          <p:cNvSpPr/>
          <p:nvPr/>
        </p:nvSpPr>
        <p:spPr>
          <a:xfrm>
            <a:off x="226880" y="3004880"/>
            <a:ext cx="2791327" cy="872725"/>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Rectangle 59">
            <a:extLst>
              <a:ext uri="{FF2B5EF4-FFF2-40B4-BE49-F238E27FC236}">
                <a16:creationId xmlns:a16="http://schemas.microsoft.com/office/drawing/2014/main" id="{3A9D9688-9F6B-1844-9437-5ECE11B344D0}"/>
              </a:ext>
            </a:extLst>
          </p:cNvPr>
          <p:cNvSpPr/>
          <p:nvPr/>
        </p:nvSpPr>
        <p:spPr>
          <a:xfrm>
            <a:off x="221497" y="1328729"/>
            <a:ext cx="2791327" cy="1125786"/>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61667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As true/false conditions</a:t>
            </a:r>
          </a:p>
        </p:txBody>
      </p:sp>
      <p:grpSp>
        <p:nvGrpSpPr>
          <p:cNvPr id="5" name="Group 4">
            <a:extLst>
              <a:ext uri="{FF2B5EF4-FFF2-40B4-BE49-F238E27FC236}">
                <a16:creationId xmlns:a16="http://schemas.microsoft.com/office/drawing/2014/main" id="{397FE490-85AF-C44B-900C-F32F1B1C0F1B}"/>
              </a:ext>
            </a:extLst>
          </p:cNvPr>
          <p:cNvGrpSpPr/>
          <p:nvPr/>
        </p:nvGrpSpPr>
        <p:grpSpPr>
          <a:xfrm>
            <a:off x="279381" y="1366312"/>
            <a:ext cx="2680969" cy="2461766"/>
            <a:chOff x="4571997" y="1806581"/>
            <a:chExt cx="2680969" cy="2461766"/>
          </a:xfrm>
        </p:grpSpPr>
        <p:sp>
          <p:nvSpPr>
            <p:cNvPr id="3" name="Rectangle 2">
              <a:extLst>
                <a:ext uri="{FF2B5EF4-FFF2-40B4-BE49-F238E27FC236}">
                  <a16:creationId xmlns:a16="http://schemas.microsoft.com/office/drawing/2014/main" id="{B9D323FC-2473-2C4B-9272-5C6DDB44B5A1}"/>
                </a:ext>
              </a:extLst>
            </p:cNvPr>
            <p:cNvSpPr/>
            <p:nvPr/>
          </p:nvSpPr>
          <p:spPr>
            <a:xfrm>
              <a:off x="4571999" y="2354543"/>
              <a:ext cx="2680965" cy="513117"/>
            </a:xfrm>
            <a:prstGeom prst="rect">
              <a:avLst/>
            </a:prstGeom>
            <a:solidFill>
              <a:schemeClr val="accent6">
                <a:lumMod val="40000"/>
                <a:lumOff val="60000"/>
              </a:schemeClr>
            </a:solidFill>
          </p:spPr>
          <p:txBody>
            <a:bodyPr wrap="square" rtlCol="0">
              <a:spAutoFit/>
            </a:bodyPr>
            <a:lstStyle/>
            <a:p>
              <a:pPr marL="92075" indent="-84138"/>
              <a:endParaRPr lang="en-GB" sz="1200">
                <a:solidFill>
                  <a:schemeClr val="tx1"/>
                </a:solidFill>
              </a:endParaRPr>
            </a:p>
          </p:txBody>
        </p:sp>
        <p:sp>
          <p:nvSpPr>
            <p:cNvPr id="6" name="TextBox 5">
              <a:extLst>
                <a:ext uri="{FF2B5EF4-FFF2-40B4-BE49-F238E27FC236}">
                  <a16:creationId xmlns:a16="http://schemas.microsoft.com/office/drawing/2014/main" id="{BB84B6EB-21B5-4B4A-B832-B8DE654B9252}"/>
                </a:ext>
              </a:extLst>
            </p:cNvPr>
            <p:cNvSpPr txBox="1"/>
            <p:nvPr/>
          </p:nvSpPr>
          <p:spPr>
            <a:xfrm>
              <a:off x="4572000" y="2357282"/>
              <a:ext cx="2680966" cy="276999"/>
            </a:xfrm>
            <a:prstGeom prst="rect">
              <a:avLst/>
            </a:prstGeom>
            <a:noFill/>
          </p:spPr>
          <p:txBody>
            <a:bodyPr wrap="square" rtlCol="0">
              <a:spAutoFit/>
            </a:bodyPr>
            <a:lstStyle/>
            <a:p>
              <a:pPr marL="92075" indent="-84138"/>
              <a:r>
                <a:rPr lang="en-GB" sz="1200"/>
                <a:t>Choose your drink</a:t>
              </a:r>
            </a:p>
          </p:txBody>
        </p:sp>
        <p:sp>
          <p:nvSpPr>
            <p:cNvPr id="9" name="TextBox 8">
              <a:extLst>
                <a:ext uri="{FF2B5EF4-FFF2-40B4-BE49-F238E27FC236}">
                  <a16:creationId xmlns:a16="http://schemas.microsoft.com/office/drawing/2014/main" id="{C589AE1E-2572-5948-8ED3-14BFC8400DA0}"/>
                </a:ext>
              </a:extLst>
            </p:cNvPr>
            <p:cNvSpPr txBox="1"/>
            <p:nvPr/>
          </p:nvSpPr>
          <p:spPr>
            <a:xfrm>
              <a:off x="4572000" y="3991348"/>
              <a:ext cx="2680966" cy="276999"/>
            </a:xfrm>
            <a:prstGeom prst="rect">
              <a:avLst/>
            </a:prstGeom>
            <a:solidFill>
              <a:srgbClr val="FC6489"/>
            </a:solidFill>
          </p:spPr>
          <p:txBody>
            <a:bodyPr wrap="square" rtlCol="0">
              <a:spAutoFit/>
            </a:bodyPr>
            <a:lstStyle/>
            <a:p>
              <a:pPr marL="92075" indent="-84138"/>
              <a:r>
                <a:rPr lang="en-GB" sz="1200"/>
                <a:t>Press start and enjoy</a:t>
              </a:r>
            </a:p>
          </p:txBody>
        </p:sp>
        <p:sp>
          <p:nvSpPr>
            <p:cNvPr id="10" name="TextBox 9">
              <a:extLst>
                <a:ext uri="{FF2B5EF4-FFF2-40B4-BE49-F238E27FC236}">
                  <a16:creationId xmlns:a16="http://schemas.microsoft.com/office/drawing/2014/main" id="{1648B38D-582D-DB4D-BFA1-17CDD2E43897}"/>
                </a:ext>
              </a:extLst>
            </p:cNvPr>
            <p:cNvSpPr txBox="1"/>
            <p:nvPr/>
          </p:nvSpPr>
          <p:spPr>
            <a:xfrm>
              <a:off x="4572001" y="2633614"/>
              <a:ext cx="733424" cy="276999"/>
            </a:xfrm>
            <a:prstGeom prst="rect">
              <a:avLst/>
            </a:prstGeom>
            <a:noFill/>
          </p:spPr>
          <p:txBody>
            <a:bodyPr wrap="square" rtlCol="0">
              <a:spAutoFit/>
            </a:bodyPr>
            <a:lstStyle/>
            <a:p>
              <a:pPr marL="92075" indent="-84138" algn="ctr"/>
              <a:r>
                <a:rPr lang="en-GB" sz="1200"/>
                <a:t>Coffee?</a:t>
              </a:r>
            </a:p>
          </p:txBody>
        </p:sp>
        <p:sp>
          <p:nvSpPr>
            <p:cNvPr id="11" name="TextBox 10">
              <a:extLst>
                <a:ext uri="{FF2B5EF4-FFF2-40B4-BE49-F238E27FC236}">
                  <a16:creationId xmlns:a16="http://schemas.microsoft.com/office/drawing/2014/main" id="{269DF5F4-0B38-7740-9005-AAFA9D40A318}"/>
                </a:ext>
              </a:extLst>
            </p:cNvPr>
            <p:cNvSpPr txBox="1"/>
            <p:nvPr/>
          </p:nvSpPr>
          <p:spPr>
            <a:xfrm>
              <a:off x="5305423" y="2634378"/>
              <a:ext cx="682625" cy="276999"/>
            </a:xfrm>
            <a:prstGeom prst="rect">
              <a:avLst/>
            </a:prstGeom>
            <a:noFill/>
          </p:spPr>
          <p:txBody>
            <a:bodyPr wrap="square" rtlCol="0">
              <a:spAutoFit/>
            </a:bodyPr>
            <a:lstStyle/>
            <a:p>
              <a:pPr marL="92075" indent="-84138" algn="ctr"/>
              <a:r>
                <a:rPr lang="en-GB" sz="1200"/>
                <a:t>Tea?</a:t>
              </a:r>
            </a:p>
          </p:txBody>
        </p:sp>
        <p:sp>
          <p:nvSpPr>
            <p:cNvPr id="12" name="TextBox 11">
              <a:extLst>
                <a:ext uri="{FF2B5EF4-FFF2-40B4-BE49-F238E27FC236}">
                  <a16:creationId xmlns:a16="http://schemas.microsoft.com/office/drawing/2014/main" id="{1EBDB80D-B3D1-C14C-8CAB-E266BC986476}"/>
                </a:ext>
              </a:extLst>
            </p:cNvPr>
            <p:cNvSpPr txBox="1"/>
            <p:nvPr/>
          </p:nvSpPr>
          <p:spPr>
            <a:xfrm>
              <a:off x="5988050" y="2631591"/>
              <a:ext cx="1264916" cy="276999"/>
            </a:xfrm>
            <a:prstGeom prst="rect">
              <a:avLst/>
            </a:prstGeom>
            <a:noFill/>
          </p:spPr>
          <p:txBody>
            <a:bodyPr wrap="square" rtlCol="0">
              <a:spAutoFit/>
            </a:bodyPr>
            <a:lstStyle/>
            <a:p>
              <a:pPr marL="92075" indent="-84138" algn="ctr"/>
              <a:r>
                <a:rPr lang="en-GB" sz="1200"/>
                <a:t>Hot Chocolate?</a:t>
              </a:r>
            </a:p>
          </p:txBody>
        </p:sp>
        <p:cxnSp>
          <p:nvCxnSpPr>
            <p:cNvPr id="14" name="Straight Connector 13">
              <a:extLst>
                <a:ext uri="{FF2B5EF4-FFF2-40B4-BE49-F238E27FC236}">
                  <a16:creationId xmlns:a16="http://schemas.microsoft.com/office/drawing/2014/main" id="{DE903E63-89B1-6E4C-AAB4-D46A32F31CBB}"/>
                </a:ext>
              </a:extLst>
            </p:cNvPr>
            <p:cNvCxnSpPr/>
            <p:nvPr/>
          </p:nvCxnSpPr>
          <p:spPr>
            <a:xfrm flipH="1">
              <a:off x="4571999" y="2621221"/>
              <a:ext cx="2680965" cy="0"/>
            </a:xfrm>
            <a:prstGeom prst="line">
              <a:avLst/>
            </a:prstGeom>
            <a:ln>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AA7AB75-429E-5846-96E1-A4BAD5593A3A}"/>
                </a:ext>
              </a:extLst>
            </p:cNvPr>
            <p:cNvCxnSpPr>
              <a:cxnSpLocks/>
            </p:cNvCxnSpPr>
            <p:nvPr/>
          </p:nvCxnSpPr>
          <p:spPr>
            <a:xfrm flipV="1">
              <a:off x="5305425" y="2621222"/>
              <a:ext cx="0" cy="287368"/>
            </a:xfrm>
            <a:prstGeom prst="line">
              <a:avLst/>
            </a:prstGeom>
            <a:ln>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4EC73BC-2E5D-C64F-8665-F30AB206FA96}"/>
                </a:ext>
              </a:extLst>
            </p:cNvPr>
            <p:cNvCxnSpPr>
              <a:cxnSpLocks/>
            </p:cNvCxnSpPr>
            <p:nvPr/>
          </p:nvCxnSpPr>
          <p:spPr>
            <a:xfrm flipV="1">
              <a:off x="5988050" y="2631592"/>
              <a:ext cx="0" cy="269880"/>
            </a:xfrm>
            <a:prstGeom prst="line">
              <a:avLst/>
            </a:prstGeom>
            <a:ln>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82CFE468-A2E7-234C-B526-B3C732C26640}"/>
                </a:ext>
              </a:extLst>
            </p:cNvPr>
            <p:cNvSpPr/>
            <p:nvPr/>
          </p:nvSpPr>
          <p:spPr>
            <a:xfrm>
              <a:off x="4571999" y="2901472"/>
              <a:ext cx="2680965" cy="513117"/>
            </a:xfrm>
            <a:prstGeom prst="rect">
              <a:avLst/>
            </a:prstGeom>
            <a:solidFill>
              <a:schemeClr val="accent4">
                <a:lumMod val="40000"/>
                <a:lumOff val="60000"/>
              </a:schemeClr>
            </a:solidFill>
          </p:spPr>
          <p:txBody>
            <a:bodyPr wrap="square" rtlCol="0">
              <a:spAutoFit/>
            </a:bodyPr>
            <a:lstStyle/>
            <a:p>
              <a:pPr marL="92075" indent="-84138"/>
              <a:endParaRPr lang="en-GB" sz="1200">
                <a:solidFill>
                  <a:schemeClr val="tx1"/>
                </a:solidFill>
              </a:endParaRPr>
            </a:p>
          </p:txBody>
        </p:sp>
        <p:sp>
          <p:nvSpPr>
            <p:cNvPr id="21" name="TextBox 20">
              <a:extLst>
                <a:ext uri="{FF2B5EF4-FFF2-40B4-BE49-F238E27FC236}">
                  <a16:creationId xmlns:a16="http://schemas.microsoft.com/office/drawing/2014/main" id="{9C8806CE-9903-6542-9EF7-250034F5E8C7}"/>
                </a:ext>
              </a:extLst>
            </p:cNvPr>
            <p:cNvSpPr txBox="1"/>
            <p:nvPr/>
          </p:nvSpPr>
          <p:spPr>
            <a:xfrm>
              <a:off x="4572000" y="2904211"/>
              <a:ext cx="2680966" cy="276999"/>
            </a:xfrm>
            <a:prstGeom prst="rect">
              <a:avLst/>
            </a:prstGeom>
            <a:noFill/>
          </p:spPr>
          <p:txBody>
            <a:bodyPr wrap="square" rtlCol="0">
              <a:spAutoFit/>
            </a:bodyPr>
            <a:lstStyle/>
            <a:p>
              <a:pPr marL="92075" indent="-84138"/>
              <a:r>
                <a:rPr lang="en-GB" sz="1200"/>
                <a:t>Adjust drink strength</a:t>
              </a:r>
            </a:p>
          </p:txBody>
        </p:sp>
        <p:sp>
          <p:nvSpPr>
            <p:cNvPr id="22" name="TextBox 21">
              <a:extLst>
                <a:ext uri="{FF2B5EF4-FFF2-40B4-BE49-F238E27FC236}">
                  <a16:creationId xmlns:a16="http://schemas.microsoft.com/office/drawing/2014/main" id="{D37BA3C7-BDAB-7A46-8086-DB06BA4AA3C5}"/>
                </a:ext>
              </a:extLst>
            </p:cNvPr>
            <p:cNvSpPr txBox="1"/>
            <p:nvPr/>
          </p:nvSpPr>
          <p:spPr>
            <a:xfrm>
              <a:off x="4572001" y="3180543"/>
              <a:ext cx="733418" cy="276999"/>
            </a:xfrm>
            <a:prstGeom prst="rect">
              <a:avLst/>
            </a:prstGeom>
            <a:noFill/>
          </p:spPr>
          <p:txBody>
            <a:bodyPr wrap="square" rtlCol="0">
              <a:spAutoFit/>
            </a:bodyPr>
            <a:lstStyle/>
            <a:p>
              <a:pPr marL="92075" indent="-84138" algn="ctr"/>
              <a:r>
                <a:rPr lang="en-GB" sz="1200"/>
                <a:t>Weak?</a:t>
              </a:r>
            </a:p>
          </p:txBody>
        </p:sp>
        <p:sp>
          <p:nvSpPr>
            <p:cNvPr id="23" name="TextBox 22">
              <a:extLst>
                <a:ext uri="{FF2B5EF4-FFF2-40B4-BE49-F238E27FC236}">
                  <a16:creationId xmlns:a16="http://schemas.microsoft.com/office/drawing/2014/main" id="{33C72AC3-B836-864D-8591-36833BD39C7A}"/>
                </a:ext>
              </a:extLst>
            </p:cNvPr>
            <p:cNvSpPr txBox="1"/>
            <p:nvPr/>
          </p:nvSpPr>
          <p:spPr>
            <a:xfrm>
              <a:off x="5305422" y="3181307"/>
              <a:ext cx="1076321" cy="276999"/>
            </a:xfrm>
            <a:prstGeom prst="rect">
              <a:avLst/>
            </a:prstGeom>
            <a:noFill/>
          </p:spPr>
          <p:txBody>
            <a:bodyPr wrap="square" rtlCol="0">
              <a:spAutoFit/>
            </a:bodyPr>
            <a:lstStyle/>
            <a:p>
              <a:pPr marL="92075" indent="-84138" algn="ctr"/>
              <a:r>
                <a:rPr lang="en-GB" sz="1200"/>
                <a:t>Normal?</a:t>
              </a:r>
            </a:p>
          </p:txBody>
        </p:sp>
        <p:sp>
          <p:nvSpPr>
            <p:cNvPr id="24" name="TextBox 23">
              <a:extLst>
                <a:ext uri="{FF2B5EF4-FFF2-40B4-BE49-F238E27FC236}">
                  <a16:creationId xmlns:a16="http://schemas.microsoft.com/office/drawing/2014/main" id="{F3DF83E9-457D-5647-BB33-F4D92BB46B64}"/>
                </a:ext>
              </a:extLst>
            </p:cNvPr>
            <p:cNvSpPr txBox="1"/>
            <p:nvPr/>
          </p:nvSpPr>
          <p:spPr>
            <a:xfrm>
              <a:off x="6381744" y="3178520"/>
              <a:ext cx="871222" cy="276999"/>
            </a:xfrm>
            <a:prstGeom prst="rect">
              <a:avLst/>
            </a:prstGeom>
            <a:noFill/>
          </p:spPr>
          <p:txBody>
            <a:bodyPr wrap="square" rtlCol="0">
              <a:spAutoFit/>
            </a:bodyPr>
            <a:lstStyle/>
            <a:p>
              <a:pPr marL="92075" indent="-84138" algn="ctr"/>
              <a:r>
                <a:rPr lang="en-GB" sz="1200"/>
                <a:t>Strong?</a:t>
              </a:r>
            </a:p>
          </p:txBody>
        </p:sp>
        <p:cxnSp>
          <p:nvCxnSpPr>
            <p:cNvPr id="25" name="Straight Connector 24">
              <a:extLst>
                <a:ext uri="{FF2B5EF4-FFF2-40B4-BE49-F238E27FC236}">
                  <a16:creationId xmlns:a16="http://schemas.microsoft.com/office/drawing/2014/main" id="{434B0897-4912-DD49-8F7C-588FED010888}"/>
                </a:ext>
              </a:extLst>
            </p:cNvPr>
            <p:cNvCxnSpPr/>
            <p:nvPr/>
          </p:nvCxnSpPr>
          <p:spPr>
            <a:xfrm flipH="1">
              <a:off x="4571999" y="3168150"/>
              <a:ext cx="2680965" cy="0"/>
            </a:xfrm>
            <a:prstGeom prst="line">
              <a:avLst/>
            </a:prstGeom>
            <a:ln>
              <a:solidFill>
                <a:schemeClr val="accent4">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713DC98-E0E4-D44E-B4F0-69F6B89593A7}"/>
                </a:ext>
              </a:extLst>
            </p:cNvPr>
            <p:cNvCxnSpPr>
              <a:cxnSpLocks/>
            </p:cNvCxnSpPr>
            <p:nvPr/>
          </p:nvCxnSpPr>
          <p:spPr>
            <a:xfrm flipV="1">
              <a:off x="5305425" y="3168151"/>
              <a:ext cx="0" cy="287368"/>
            </a:xfrm>
            <a:prstGeom prst="line">
              <a:avLst/>
            </a:prstGeom>
            <a:ln>
              <a:solidFill>
                <a:schemeClr val="accent4">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CB9840D-FF45-BD4F-9416-4CA95ADF269A}"/>
                </a:ext>
              </a:extLst>
            </p:cNvPr>
            <p:cNvCxnSpPr>
              <a:cxnSpLocks/>
            </p:cNvCxnSpPr>
            <p:nvPr/>
          </p:nvCxnSpPr>
          <p:spPr>
            <a:xfrm flipV="1">
              <a:off x="6381750" y="3178521"/>
              <a:ext cx="0" cy="269095"/>
            </a:xfrm>
            <a:prstGeom prst="line">
              <a:avLst/>
            </a:prstGeom>
            <a:ln>
              <a:solidFill>
                <a:schemeClr val="accent4">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9923FB89-38CB-744E-82D1-0CF6B886E16A}"/>
                </a:ext>
              </a:extLst>
            </p:cNvPr>
            <p:cNvSpPr/>
            <p:nvPr/>
          </p:nvSpPr>
          <p:spPr>
            <a:xfrm>
              <a:off x="4571997" y="3447616"/>
              <a:ext cx="2680965" cy="513117"/>
            </a:xfrm>
            <a:prstGeom prst="rect">
              <a:avLst/>
            </a:prstGeom>
            <a:solidFill>
              <a:schemeClr val="accent2">
                <a:lumMod val="40000"/>
                <a:lumOff val="60000"/>
              </a:schemeClr>
            </a:solidFill>
          </p:spPr>
          <p:txBody>
            <a:bodyPr wrap="square" rtlCol="0">
              <a:spAutoFit/>
            </a:bodyPr>
            <a:lstStyle/>
            <a:p>
              <a:pPr marL="92075" indent="-84138"/>
              <a:endParaRPr lang="en-GB" sz="1200">
                <a:solidFill>
                  <a:schemeClr val="tx1"/>
                </a:solidFill>
              </a:endParaRPr>
            </a:p>
          </p:txBody>
        </p:sp>
        <p:sp>
          <p:nvSpPr>
            <p:cNvPr id="29" name="TextBox 28">
              <a:extLst>
                <a:ext uri="{FF2B5EF4-FFF2-40B4-BE49-F238E27FC236}">
                  <a16:creationId xmlns:a16="http://schemas.microsoft.com/office/drawing/2014/main" id="{9866F805-EDB2-1042-BE7F-85011397E3B6}"/>
                </a:ext>
              </a:extLst>
            </p:cNvPr>
            <p:cNvSpPr txBox="1"/>
            <p:nvPr/>
          </p:nvSpPr>
          <p:spPr>
            <a:xfrm>
              <a:off x="4571998" y="3450355"/>
              <a:ext cx="2680966" cy="276999"/>
            </a:xfrm>
            <a:prstGeom prst="rect">
              <a:avLst/>
            </a:prstGeom>
            <a:noFill/>
          </p:spPr>
          <p:txBody>
            <a:bodyPr wrap="square" rtlCol="0">
              <a:spAutoFit/>
            </a:bodyPr>
            <a:lstStyle/>
            <a:p>
              <a:pPr marL="92075" indent="-84138"/>
              <a:r>
                <a:rPr lang="en-GB" sz="1200"/>
                <a:t>Add sugar</a:t>
              </a:r>
            </a:p>
          </p:txBody>
        </p:sp>
        <p:sp>
          <p:nvSpPr>
            <p:cNvPr id="30" name="TextBox 29">
              <a:extLst>
                <a:ext uri="{FF2B5EF4-FFF2-40B4-BE49-F238E27FC236}">
                  <a16:creationId xmlns:a16="http://schemas.microsoft.com/office/drawing/2014/main" id="{3CD96FA6-039E-8741-A6FF-F91CA39C8410}"/>
                </a:ext>
              </a:extLst>
            </p:cNvPr>
            <p:cNvSpPr txBox="1"/>
            <p:nvPr/>
          </p:nvSpPr>
          <p:spPr>
            <a:xfrm>
              <a:off x="4571999" y="3726687"/>
              <a:ext cx="1295400" cy="276999"/>
            </a:xfrm>
            <a:prstGeom prst="rect">
              <a:avLst/>
            </a:prstGeom>
            <a:noFill/>
          </p:spPr>
          <p:txBody>
            <a:bodyPr wrap="square" rtlCol="0">
              <a:spAutoFit/>
            </a:bodyPr>
            <a:lstStyle/>
            <a:p>
              <a:pPr marL="92075" indent="-84138" algn="ctr"/>
              <a:r>
                <a:rPr lang="en-GB" sz="1200"/>
                <a:t>Add?</a:t>
              </a:r>
            </a:p>
          </p:txBody>
        </p:sp>
        <p:sp>
          <p:nvSpPr>
            <p:cNvPr id="32" name="TextBox 31">
              <a:extLst>
                <a:ext uri="{FF2B5EF4-FFF2-40B4-BE49-F238E27FC236}">
                  <a16:creationId xmlns:a16="http://schemas.microsoft.com/office/drawing/2014/main" id="{9681EA40-BD1F-F248-8515-9D025761F83E}"/>
                </a:ext>
              </a:extLst>
            </p:cNvPr>
            <p:cNvSpPr txBox="1"/>
            <p:nvPr/>
          </p:nvSpPr>
          <p:spPr>
            <a:xfrm>
              <a:off x="5875402" y="3724664"/>
              <a:ext cx="1377562" cy="276999"/>
            </a:xfrm>
            <a:prstGeom prst="rect">
              <a:avLst/>
            </a:prstGeom>
            <a:noFill/>
          </p:spPr>
          <p:txBody>
            <a:bodyPr wrap="square" rtlCol="0">
              <a:spAutoFit/>
            </a:bodyPr>
            <a:lstStyle/>
            <a:p>
              <a:pPr marL="92075" indent="-84138" algn="ctr"/>
              <a:r>
                <a:rPr lang="en-GB" sz="1200"/>
                <a:t>Don't add?</a:t>
              </a:r>
            </a:p>
          </p:txBody>
        </p:sp>
        <p:cxnSp>
          <p:nvCxnSpPr>
            <p:cNvPr id="33" name="Straight Connector 32">
              <a:extLst>
                <a:ext uri="{FF2B5EF4-FFF2-40B4-BE49-F238E27FC236}">
                  <a16:creationId xmlns:a16="http://schemas.microsoft.com/office/drawing/2014/main" id="{3F332B5B-AD5A-7C41-87CC-4CBBA7871A33}"/>
                </a:ext>
              </a:extLst>
            </p:cNvPr>
            <p:cNvCxnSpPr/>
            <p:nvPr/>
          </p:nvCxnSpPr>
          <p:spPr>
            <a:xfrm flipH="1">
              <a:off x="4571997" y="3714294"/>
              <a:ext cx="2680965" cy="0"/>
            </a:xfrm>
            <a:prstGeom prst="line">
              <a:avLst/>
            </a:prstGeom>
            <a:ln>
              <a:solidFill>
                <a:schemeClr val="accent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2DE7B64-7140-134F-9603-CD72C83EDA83}"/>
                </a:ext>
              </a:extLst>
            </p:cNvPr>
            <p:cNvCxnSpPr>
              <a:cxnSpLocks/>
            </p:cNvCxnSpPr>
            <p:nvPr/>
          </p:nvCxnSpPr>
          <p:spPr>
            <a:xfrm flipV="1">
              <a:off x="5867398" y="3714295"/>
              <a:ext cx="0" cy="277053"/>
            </a:xfrm>
            <a:prstGeom prst="line">
              <a:avLst/>
            </a:prstGeom>
            <a:ln>
              <a:solidFill>
                <a:schemeClr val="accent2">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8343C4D7-545A-994C-BEE4-C259C6DA4747}"/>
                </a:ext>
              </a:extLst>
            </p:cNvPr>
            <p:cNvSpPr/>
            <p:nvPr/>
          </p:nvSpPr>
          <p:spPr>
            <a:xfrm>
              <a:off x="4571997" y="1806581"/>
              <a:ext cx="2680965" cy="513117"/>
            </a:xfrm>
            <a:prstGeom prst="rect">
              <a:avLst/>
            </a:prstGeom>
            <a:solidFill>
              <a:schemeClr val="accent5">
                <a:lumMod val="40000"/>
                <a:lumOff val="60000"/>
              </a:schemeClr>
            </a:solidFill>
          </p:spPr>
          <p:txBody>
            <a:bodyPr wrap="square" rtlCol="0">
              <a:spAutoFit/>
            </a:bodyPr>
            <a:lstStyle/>
            <a:p>
              <a:pPr marL="92075" indent="-84138"/>
              <a:endParaRPr lang="en-GB" sz="1200">
                <a:solidFill>
                  <a:schemeClr val="tx1"/>
                </a:solidFill>
              </a:endParaRPr>
            </a:p>
          </p:txBody>
        </p:sp>
        <p:sp>
          <p:nvSpPr>
            <p:cNvPr id="42" name="TextBox 41">
              <a:extLst>
                <a:ext uri="{FF2B5EF4-FFF2-40B4-BE49-F238E27FC236}">
                  <a16:creationId xmlns:a16="http://schemas.microsoft.com/office/drawing/2014/main" id="{D09B6172-DC94-D344-9C35-BB5144721502}"/>
                </a:ext>
              </a:extLst>
            </p:cNvPr>
            <p:cNvSpPr txBox="1"/>
            <p:nvPr/>
          </p:nvSpPr>
          <p:spPr>
            <a:xfrm>
              <a:off x="4571998" y="1809320"/>
              <a:ext cx="2680966" cy="276999"/>
            </a:xfrm>
            <a:prstGeom prst="rect">
              <a:avLst/>
            </a:prstGeom>
            <a:noFill/>
          </p:spPr>
          <p:txBody>
            <a:bodyPr wrap="square" rtlCol="0">
              <a:spAutoFit/>
            </a:bodyPr>
            <a:lstStyle/>
            <a:p>
              <a:pPr marL="92075" indent="-84138"/>
              <a:r>
                <a:rPr lang="en-GB" sz="1200"/>
                <a:t>Insert payment (if required)</a:t>
              </a:r>
            </a:p>
          </p:txBody>
        </p:sp>
        <p:sp>
          <p:nvSpPr>
            <p:cNvPr id="43" name="TextBox 42">
              <a:extLst>
                <a:ext uri="{FF2B5EF4-FFF2-40B4-BE49-F238E27FC236}">
                  <a16:creationId xmlns:a16="http://schemas.microsoft.com/office/drawing/2014/main" id="{8C1A4C22-8F63-8343-BE19-912E93206DEA}"/>
                </a:ext>
              </a:extLst>
            </p:cNvPr>
            <p:cNvSpPr txBox="1"/>
            <p:nvPr/>
          </p:nvSpPr>
          <p:spPr>
            <a:xfrm>
              <a:off x="4571999" y="2085652"/>
              <a:ext cx="1295400" cy="276999"/>
            </a:xfrm>
            <a:prstGeom prst="rect">
              <a:avLst/>
            </a:prstGeom>
            <a:noFill/>
          </p:spPr>
          <p:txBody>
            <a:bodyPr wrap="square" rtlCol="0">
              <a:spAutoFit/>
            </a:bodyPr>
            <a:lstStyle/>
            <a:p>
              <a:pPr marL="92075" indent="-84138" algn="ctr"/>
              <a:r>
                <a:rPr lang="en-GB" sz="1200"/>
                <a:t>Required</a:t>
              </a:r>
            </a:p>
          </p:txBody>
        </p:sp>
        <p:sp>
          <p:nvSpPr>
            <p:cNvPr id="44" name="TextBox 43">
              <a:extLst>
                <a:ext uri="{FF2B5EF4-FFF2-40B4-BE49-F238E27FC236}">
                  <a16:creationId xmlns:a16="http://schemas.microsoft.com/office/drawing/2014/main" id="{06D6E8D1-E469-784E-814C-0FA20019EDF2}"/>
                </a:ext>
              </a:extLst>
            </p:cNvPr>
            <p:cNvSpPr txBox="1"/>
            <p:nvPr/>
          </p:nvSpPr>
          <p:spPr>
            <a:xfrm>
              <a:off x="5875402" y="2083629"/>
              <a:ext cx="1377562" cy="276999"/>
            </a:xfrm>
            <a:prstGeom prst="rect">
              <a:avLst/>
            </a:prstGeom>
            <a:noFill/>
          </p:spPr>
          <p:txBody>
            <a:bodyPr wrap="square" rtlCol="0">
              <a:spAutoFit/>
            </a:bodyPr>
            <a:lstStyle/>
            <a:p>
              <a:pPr marL="92075" indent="-84138" algn="ctr"/>
              <a:r>
                <a:rPr lang="en-GB" sz="1200"/>
                <a:t>Not required</a:t>
              </a:r>
            </a:p>
          </p:txBody>
        </p:sp>
        <p:cxnSp>
          <p:nvCxnSpPr>
            <p:cNvPr id="45" name="Straight Connector 44">
              <a:extLst>
                <a:ext uri="{FF2B5EF4-FFF2-40B4-BE49-F238E27FC236}">
                  <a16:creationId xmlns:a16="http://schemas.microsoft.com/office/drawing/2014/main" id="{274C56A6-A1EB-1F42-B26A-689855D505EE}"/>
                </a:ext>
              </a:extLst>
            </p:cNvPr>
            <p:cNvCxnSpPr/>
            <p:nvPr/>
          </p:nvCxnSpPr>
          <p:spPr>
            <a:xfrm flipH="1">
              <a:off x="4571997" y="2073259"/>
              <a:ext cx="2680965" cy="0"/>
            </a:xfrm>
            <a:prstGeom prst="line">
              <a:avLst/>
            </a:prstGeom>
            <a:ln>
              <a:solidFill>
                <a:schemeClr val="accent5">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6ABFF37-531A-8A4E-9B30-4091D9D2F296}"/>
                </a:ext>
              </a:extLst>
            </p:cNvPr>
            <p:cNvCxnSpPr>
              <a:cxnSpLocks/>
            </p:cNvCxnSpPr>
            <p:nvPr/>
          </p:nvCxnSpPr>
          <p:spPr>
            <a:xfrm flipV="1">
              <a:off x="5867398" y="2073260"/>
              <a:ext cx="0" cy="277053"/>
            </a:xfrm>
            <a:prstGeom prst="line">
              <a:avLst/>
            </a:prstGeom>
            <a:ln>
              <a:solidFill>
                <a:schemeClr val="accent5">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CD19451-2A32-9241-8870-B6E2F55B8D0E}"/>
                </a:ext>
              </a:extLst>
            </p:cNvPr>
            <p:cNvCxnSpPr>
              <a:cxnSpLocks/>
            </p:cNvCxnSpPr>
            <p:nvPr/>
          </p:nvCxnSpPr>
          <p:spPr>
            <a:xfrm flipV="1">
              <a:off x="7242802" y="2073260"/>
              <a:ext cx="0" cy="277053"/>
            </a:xfrm>
            <a:prstGeom prst="line">
              <a:avLst/>
            </a:prstGeom>
            <a:ln>
              <a:solidFill>
                <a:schemeClr val="accent5">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3A8A08A-41B9-CD45-8576-5712718DB8A3}"/>
                </a:ext>
              </a:extLst>
            </p:cNvPr>
            <p:cNvCxnSpPr>
              <a:cxnSpLocks/>
            </p:cNvCxnSpPr>
            <p:nvPr/>
          </p:nvCxnSpPr>
          <p:spPr>
            <a:xfrm flipV="1">
              <a:off x="4576700" y="2076457"/>
              <a:ext cx="0" cy="277053"/>
            </a:xfrm>
            <a:prstGeom prst="line">
              <a:avLst/>
            </a:prstGeom>
            <a:ln>
              <a:solidFill>
                <a:schemeClr val="accent5">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0E76568F-DFC5-FF48-AE40-E5EFDFF20AAB}"/>
                </a:ext>
              </a:extLst>
            </p:cNvPr>
            <p:cNvCxnSpPr>
              <a:cxnSpLocks/>
            </p:cNvCxnSpPr>
            <p:nvPr/>
          </p:nvCxnSpPr>
          <p:spPr>
            <a:xfrm flipV="1">
              <a:off x="7242802" y="2621221"/>
              <a:ext cx="0" cy="269880"/>
            </a:xfrm>
            <a:prstGeom prst="line">
              <a:avLst/>
            </a:prstGeom>
            <a:ln>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F65D86E-0BD3-144F-98C9-0A8C28715B41}"/>
                </a:ext>
              </a:extLst>
            </p:cNvPr>
            <p:cNvCxnSpPr>
              <a:cxnSpLocks/>
            </p:cNvCxnSpPr>
            <p:nvPr/>
          </p:nvCxnSpPr>
          <p:spPr>
            <a:xfrm flipV="1">
              <a:off x="4575583" y="2624807"/>
              <a:ext cx="0" cy="269880"/>
            </a:xfrm>
            <a:prstGeom prst="line">
              <a:avLst/>
            </a:prstGeom>
            <a:ln>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6F4FD5B5-286D-C44B-B7D0-1CD69ABA1DC3}"/>
                </a:ext>
              </a:extLst>
            </p:cNvPr>
            <p:cNvCxnSpPr>
              <a:cxnSpLocks/>
            </p:cNvCxnSpPr>
            <p:nvPr/>
          </p:nvCxnSpPr>
          <p:spPr>
            <a:xfrm flipV="1">
              <a:off x="4575695" y="3178520"/>
              <a:ext cx="0" cy="287368"/>
            </a:xfrm>
            <a:prstGeom prst="line">
              <a:avLst/>
            </a:prstGeom>
            <a:ln>
              <a:solidFill>
                <a:schemeClr val="accent4">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BDA8FFF-A03F-7747-A515-E85C7F1CFA3D}"/>
                </a:ext>
              </a:extLst>
            </p:cNvPr>
            <p:cNvCxnSpPr>
              <a:cxnSpLocks/>
            </p:cNvCxnSpPr>
            <p:nvPr/>
          </p:nvCxnSpPr>
          <p:spPr>
            <a:xfrm flipV="1">
              <a:off x="7246388" y="3168150"/>
              <a:ext cx="0" cy="287368"/>
            </a:xfrm>
            <a:prstGeom prst="line">
              <a:avLst/>
            </a:prstGeom>
            <a:ln>
              <a:solidFill>
                <a:schemeClr val="accent4">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519734F-2B31-C84B-85A6-5F923808BA66}"/>
                </a:ext>
              </a:extLst>
            </p:cNvPr>
            <p:cNvCxnSpPr>
              <a:cxnSpLocks/>
            </p:cNvCxnSpPr>
            <p:nvPr/>
          </p:nvCxnSpPr>
          <p:spPr>
            <a:xfrm flipV="1">
              <a:off x="7242802" y="3714294"/>
              <a:ext cx="0" cy="277053"/>
            </a:xfrm>
            <a:prstGeom prst="line">
              <a:avLst/>
            </a:prstGeom>
            <a:ln>
              <a:solidFill>
                <a:schemeClr val="accent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1725AB8F-AECA-F74A-9B21-CAE769A96D7B}"/>
                </a:ext>
              </a:extLst>
            </p:cNvPr>
            <p:cNvCxnSpPr>
              <a:cxnSpLocks/>
            </p:cNvCxnSpPr>
            <p:nvPr/>
          </p:nvCxnSpPr>
          <p:spPr>
            <a:xfrm flipV="1">
              <a:off x="4576696" y="3724610"/>
              <a:ext cx="0" cy="277053"/>
            </a:xfrm>
            <a:prstGeom prst="line">
              <a:avLst/>
            </a:prstGeom>
            <a:ln>
              <a:solidFill>
                <a:schemeClr val="accent2">
                  <a:lumMod val="5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55" name="TextBox 54">
            <a:extLst>
              <a:ext uri="{FF2B5EF4-FFF2-40B4-BE49-F238E27FC236}">
                <a16:creationId xmlns:a16="http://schemas.microsoft.com/office/drawing/2014/main" id="{CB8B668C-5737-AC4B-BD0F-F38F8DE667EF}"/>
              </a:ext>
            </a:extLst>
          </p:cNvPr>
          <p:cNvSpPr txBox="1"/>
          <p:nvPr/>
        </p:nvSpPr>
        <p:spPr>
          <a:xfrm>
            <a:off x="3183466" y="1335057"/>
            <a:ext cx="4506230" cy="2062103"/>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600">
                <a:solidFill>
                  <a:schemeClr val="accent2"/>
                </a:solidFill>
              </a:rPr>
              <a:t>if the user chooses weak</a:t>
            </a:r>
          </a:p>
          <a:p>
            <a:r>
              <a:rPr lang="en-GB" sz="1600">
                <a:solidFill>
                  <a:schemeClr val="tx1"/>
                </a:solidFill>
              </a:rPr>
              <a:t>then</a:t>
            </a:r>
            <a:r>
              <a:rPr lang="en-GB" sz="1600">
                <a:solidFill>
                  <a:schemeClr val="accent5">
                    <a:lumMod val="75000"/>
                  </a:schemeClr>
                </a:solidFill>
              </a:rPr>
              <a:t> </a:t>
            </a:r>
            <a:r>
              <a:rPr lang="en-GB" sz="1600">
                <a:solidFill>
                  <a:schemeClr val="tx1"/>
                </a:solidFill>
              </a:rPr>
              <a:t>make the drink weak</a:t>
            </a:r>
          </a:p>
          <a:p>
            <a:endParaRPr lang="en-GB" sz="1600">
              <a:solidFill>
                <a:schemeClr val="tx1"/>
              </a:solidFill>
            </a:endParaRPr>
          </a:p>
          <a:p>
            <a:r>
              <a:rPr lang="en-GB" sz="1600">
                <a:solidFill>
                  <a:schemeClr val="accent2"/>
                </a:solidFill>
              </a:rPr>
              <a:t>else if the user chooses normal</a:t>
            </a:r>
            <a:endParaRPr lang="en-GB" sz="1600">
              <a:solidFill>
                <a:schemeClr val="accent5">
                  <a:lumMod val="75000"/>
                </a:schemeClr>
              </a:solidFill>
            </a:endParaRPr>
          </a:p>
          <a:p>
            <a:r>
              <a:rPr lang="en-GB" sz="1600">
                <a:solidFill>
                  <a:schemeClr val="tx1"/>
                </a:solidFill>
              </a:rPr>
              <a:t>then</a:t>
            </a:r>
            <a:r>
              <a:rPr lang="en-GB" sz="1600">
                <a:solidFill>
                  <a:schemeClr val="accent5">
                    <a:lumMod val="75000"/>
                  </a:schemeClr>
                </a:solidFill>
              </a:rPr>
              <a:t> </a:t>
            </a:r>
            <a:r>
              <a:rPr lang="en-GB" sz="1600">
                <a:solidFill>
                  <a:schemeClr val="tx1"/>
                </a:solidFill>
              </a:rPr>
              <a:t>make the drink normal</a:t>
            </a:r>
          </a:p>
          <a:p>
            <a:endParaRPr lang="en-GB" sz="1600">
              <a:solidFill>
                <a:schemeClr val="tx1"/>
              </a:solidFill>
            </a:endParaRPr>
          </a:p>
          <a:p>
            <a:r>
              <a:rPr lang="en-GB" sz="1600">
                <a:solidFill>
                  <a:schemeClr val="accent2"/>
                </a:solidFill>
              </a:rPr>
              <a:t>else</a:t>
            </a:r>
            <a:endParaRPr lang="en-GB" sz="1600">
              <a:solidFill>
                <a:schemeClr val="accent5">
                  <a:lumMod val="75000"/>
                </a:schemeClr>
              </a:solidFill>
            </a:endParaRPr>
          </a:p>
          <a:p>
            <a:r>
              <a:rPr lang="en-GB" sz="1600">
                <a:solidFill>
                  <a:schemeClr val="tx1"/>
                </a:solidFill>
              </a:rPr>
              <a:t>make the drink strong</a:t>
            </a:r>
            <a:endParaRPr lang="en-GB" sz="1600">
              <a:solidFill>
                <a:schemeClr val="tx1"/>
              </a:solidFill>
              <a:highlight>
                <a:srgbClr val="00FFFF"/>
              </a:highlight>
            </a:endParaRPr>
          </a:p>
        </p:txBody>
      </p:sp>
      <p:sp>
        <p:nvSpPr>
          <p:cNvPr id="4" name="Rectangle 3">
            <a:extLst>
              <a:ext uri="{FF2B5EF4-FFF2-40B4-BE49-F238E27FC236}">
                <a16:creationId xmlns:a16="http://schemas.microsoft.com/office/drawing/2014/main" id="{FABC9C06-69BA-5E42-8062-461B93853FE3}"/>
              </a:ext>
            </a:extLst>
          </p:cNvPr>
          <p:cNvSpPr/>
          <p:nvPr/>
        </p:nvSpPr>
        <p:spPr>
          <a:xfrm>
            <a:off x="226880" y="3004880"/>
            <a:ext cx="2791327" cy="872725"/>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Rectangle 59">
            <a:extLst>
              <a:ext uri="{FF2B5EF4-FFF2-40B4-BE49-F238E27FC236}">
                <a16:creationId xmlns:a16="http://schemas.microsoft.com/office/drawing/2014/main" id="{3A9D9688-9F6B-1844-9437-5ECE11B344D0}"/>
              </a:ext>
            </a:extLst>
          </p:cNvPr>
          <p:cNvSpPr/>
          <p:nvPr/>
        </p:nvSpPr>
        <p:spPr>
          <a:xfrm>
            <a:off x="221497" y="1328729"/>
            <a:ext cx="2791327" cy="1125786"/>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515772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As true/false conditions</a:t>
            </a:r>
          </a:p>
        </p:txBody>
      </p:sp>
      <p:grpSp>
        <p:nvGrpSpPr>
          <p:cNvPr id="5" name="Group 4">
            <a:extLst>
              <a:ext uri="{FF2B5EF4-FFF2-40B4-BE49-F238E27FC236}">
                <a16:creationId xmlns:a16="http://schemas.microsoft.com/office/drawing/2014/main" id="{397FE490-85AF-C44B-900C-F32F1B1C0F1B}"/>
              </a:ext>
            </a:extLst>
          </p:cNvPr>
          <p:cNvGrpSpPr/>
          <p:nvPr/>
        </p:nvGrpSpPr>
        <p:grpSpPr>
          <a:xfrm>
            <a:off x="279381" y="1366312"/>
            <a:ext cx="2680969" cy="2461766"/>
            <a:chOff x="4571997" y="1806581"/>
            <a:chExt cx="2680969" cy="2461766"/>
          </a:xfrm>
        </p:grpSpPr>
        <p:sp>
          <p:nvSpPr>
            <p:cNvPr id="3" name="Rectangle 2">
              <a:extLst>
                <a:ext uri="{FF2B5EF4-FFF2-40B4-BE49-F238E27FC236}">
                  <a16:creationId xmlns:a16="http://schemas.microsoft.com/office/drawing/2014/main" id="{B9D323FC-2473-2C4B-9272-5C6DDB44B5A1}"/>
                </a:ext>
              </a:extLst>
            </p:cNvPr>
            <p:cNvSpPr/>
            <p:nvPr/>
          </p:nvSpPr>
          <p:spPr>
            <a:xfrm>
              <a:off x="4571999" y="2354543"/>
              <a:ext cx="2680965" cy="513117"/>
            </a:xfrm>
            <a:prstGeom prst="rect">
              <a:avLst/>
            </a:prstGeom>
            <a:solidFill>
              <a:schemeClr val="accent6">
                <a:lumMod val="40000"/>
                <a:lumOff val="60000"/>
              </a:schemeClr>
            </a:solidFill>
          </p:spPr>
          <p:txBody>
            <a:bodyPr wrap="square" rtlCol="0">
              <a:spAutoFit/>
            </a:bodyPr>
            <a:lstStyle/>
            <a:p>
              <a:pPr marL="92075" indent="-84138"/>
              <a:endParaRPr lang="en-GB" sz="1200">
                <a:solidFill>
                  <a:schemeClr val="tx1"/>
                </a:solidFill>
              </a:endParaRPr>
            </a:p>
          </p:txBody>
        </p:sp>
        <p:sp>
          <p:nvSpPr>
            <p:cNvPr id="6" name="TextBox 5">
              <a:extLst>
                <a:ext uri="{FF2B5EF4-FFF2-40B4-BE49-F238E27FC236}">
                  <a16:creationId xmlns:a16="http://schemas.microsoft.com/office/drawing/2014/main" id="{BB84B6EB-21B5-4B4A-B832-B8DE654B9252}"/>
                </a:ext>
              </a:extLst>
            </p:cNvPr>
            <p:cNvSpPr txBox="1"/>
            <p:nvPr/>
          </p:nvSpPr>
          <p:spPr>
            <a:xfrm>
              <a:off x="4572000" y="2357282"/>
              <a:ext cx="2680966" cy="276999"/>
            </a:xfrm>
            <a:prstGeom prst="rect">
              <a:avLst/>
            </a:prstGeom>
            <a:noFill/>
          </p:spPr>
          <p:txBody>
            <a:bodyPr wrap="square" rtlCol="0">
              <a:spAutoFit/>
            </a:bodyPr>
            <a:lstStyle/>
            <a:p>
              <a:pPr marL="92075" indent="-84138"/>
              <a:r>
                <a:rPr lang="en-GB" sz="1200"/>
                <a:t>Choose your drink</a:t>
              </a:r>
            </a:p>
          </p:txBody>
        </p:sp>
        <p:sp>
          <p:nvSpPr>
            <p:cNvPr id="9" name="TextBox 8">
              <a:extLst>
                <a:ext uri="{FF2B5EF4-FFF2-40B4-BE49-F238E27FC236}">
                  <a16:creationId xmlns:a16="http://schemas.microsoft.com/office/drawing/2014/main" id="{C589AE1E-2572-5948-8ED3-14BFC8400DA0}"/>
                </a:ext>
              </a:extLst>
            </p:cNvPr>
            <p:cNvSpPr txBox="1"/>
            <p:nvPr/>
          </p:nvSpPr>
          <p:spPr>
            <a:xfrm>
              <a:off x="4572000" y="3991348"/>
              <a:ext cx="2680966" cy="276999"/>
            </a:xfrm>
            <a:prstGeom prst="rect">
              <a:avLst/>
            </a:prstGeom>
            <a:solidFill>
              <a:srgbClr val="FC6489"/>
            </a:solidFill>
          </p:spPr>
          <p:txBody>
            <a:bodyPr wrap="square" rtlCol="0">
              <a:spAutoFit/>
            </a:bodyPr>
            <a:lstStyle/>
            <a:p>
              <a:pPr marL="92075" indent="-84138"/>
              <a:r>
                <a:rPr lang="en-GB" sz="1200"/>
                <a:t>Press start and enjoy</a:t>
              </a:r>
            </a:p>
          </p:txBody>
        </p:sp>
        <p:sp>
          <p:nvSpPr>
            <p:cNvPr id="10" name="TextBox 9">
              <a:extLst>
                <a:ext uri="{FF2B5EF4-FFF2-40B4-BE49-F238E27FC236}">
                  <a16:creationId xmlns:a16="http://schemas.microsoft.com/office/drawing/2014/main" id="{1648B38D-582D-DB4D-BFA1-17CDD2E43897}"/>
                </a:ext>
              </a:extLst>
            </p:cNvPr>
            <p:cNvSpPr txBox="1"/>
            <p:nvPr/>
          </p:nvSpPr>
          <p:spPr>
            <a:xfrm>
              <a:off x="4572001" y="2633614"/>
              <a:ext cx="733424" cy="276999"/>
            </a:xfrm>
            <a:prstGeom prst="rect">
              <a:avLst/>
            </a:prstGeom>
            <a:noFill/>
          </p:spPr>
          <p:txBody>
            <a:bodyPr wrap="square" rtlCol="0">
              <a:spAutoFit/>
            </a:bodyPr>
            <a:lstStyle/>
            <a:p>
              <a:pPr marL="92075" indent="-84138" algn="ctr"/>
              <a:r>
                <a:rPr lang="en-GB" sz="1200"/>
                <a:t>Coffee?</a:t>
              </a:r>
            </a:p>
          </p:txBody>
        </p:sp>
        <p:sp>
          <p:nvSpPr>
            <p:cNvPr id="11" name="TextBox 10">
              <a:extLst>
                <a:ext uri="{FF2B5EF4-FFF2-40B4-BE49-F238E27FC236}">
                  <a16:creationId xmlns:a16="http://schemas.microsoft.com/office/drawing/2014/main" id="{269DF5F4-0B38-7740-9005-AAFA9D40A318}"/>
                </a:ext>
              </a:extLst>
            </p:cNvPr>
            <p:cNvSpPr txBox="1"/>
            <p:nvPr/>
          </p:nvSpPr>
          <p:spPr>
            <a:xfrm>
              <a:off x="5305423" y="2634378"/>
              <a:ext cx="682625" cy="276999"/>
            </a:xfrm>
            <a:prstGeom prst="rect">
              <a:avLst/>
            </a:prstGeom>
            <a:noFill/>
          </p:spPr>
          <p:txBody>
            <a:bodyPr wrap="square" rtlCol="0">
              <a:spAutoFit/>
            </a:bodyPr>
            <a:lstStyle/>
            <a:p>
              <a:pPr marL="92075" indent="-84138" algn="ctr"/>
              <a:r>
                <a:rPr lang="en-GB" sz="1200"/>
                <a:t>Tea?</a:t>
              </a:r>
            </a:p>
          </p:txBody>
        </p:sp>
        <p:sp>
          <p:nvSpPr>
            <p:cNvPr id="12" name="TextBox 11">
              <a:extLst>
                <a:ext uri="{FF2B5EF4-FFF2-40B4-BE49-F238E27FC236}">
                  <a16:creationId xmlns:a16="http://schemas.microsoft.com/office/drawing/2014/main" id="{1EBDB80D-B3D1-C14C-8CAB-E266BC986476}"/>
                </a:ext>
              </a:extLst>
            </p:cNvPr>
            <p:cNvSpPr txBox="1"/>
            <p:nvPr/>
          </p:nvSpPr>
          <p:spPr>
            <a:xfrm>
              <a:off x="5988050" y="2631591"/>
              <a:ext cx="1264916" cy="276999"/>
            </a:xfrm>
            <a:prstGeom prst="rect">
              <a:avLst/>
            </a:prstGeom>
            <a:noFill/>
          </p:spPr>
          <p:txBody>
            <a:bodyPr wrap="square" rtlCol="0">
              <a:spAutoFit/>
            </a:bodyPr>
            <a:lstStyle/>
            <a:p>
              <a:pPr marL="92075" indent="-84138" algn="ctr"/>
              <a:r>
                <a:rPr lang="en-GB" sz="1200"/>
                <a:t>Hot Chocolate?</a:t>
              </a:r>
            </a:p>
          </p:txBody>
        </p:sp>
        <p:cxnSp>
          <p:nvCxnSpPr>
            <p:cNvPr id="14" name="Straight Connector 13">
              <a:extLst>
                <a:ext uri="{FF2B5EF4-FFF2-40B4-BE49-F238E27FC236}">
                  <a16:creationId xmlns:a16="http://schemas.microsoft.com/office/drawing/2014/main" id="{DE903E63-89B1-6E4C-AAB4-D46A32F31CBB}"/>
                </a:ext>
              </a:extLst>
            </p:cNvPr>
            <p:cNvCxnSpPr/>
            <p:nvPr/>
          </p:nvCxnSpPr>
          <p:spPr>
            <a:xfrm flipH="1">
              <a:off x="4571999" y="2621221"/>
              <a:ext cx="2680965" cy="0"/>
            </a:xfrm>
            <a:prstGeom prst="line">
              <a:avLst/>
            </a:prstGeom>
            <a:ln>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AA7AB75-429E-5846-96E1-A4BAD5593A3A}"/>
                </a:ext>
              </a:extLst>
            </p:cNvPr>
            <p:cNvCxnSpPr>
              <a:cxnSpLocks/>
            </p:cNvCxnSpPr>
            <p:nvPr/>
          </p:nvCxnSpPr>
          <p:spPr>
            <a:xfrm flipV="1">
              <a:off x="5305425" y="2621222"/>
              <a:ext cx="0" cy="287368"/>
            </a:xfrm>
            <a:prstGeom prst="line">
              <a:avLst/>
            </a:prstGeom>
            <a:ln>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4EC73BC-2E5D-C64F-8665-F30AB206FA96}"/>
                </a:ext>
              </a:extLst>
            </p:cNvPr>
            <p:cNvCxnSpPr>
              <a:cxnSpLocks/>
            </p:cNvCxnSpPr>
            <p:nvPr/>
          </p:nvCxnSpPr>
          <p:spPr>
            <a:xfrm flipV="1">
              <a:off x="5988050" y="2631592"/>
              <a:ext cx="0" cy="269880"/>
            </a:xfrm>
            <a:prstGeom prst="line">
              <a:avLst/>
            </a:prstGeom>
            <a:ln>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82CFE468-A2E7-234C-B526-B3C732C26640}"/>
                </a:ext>
              </a:extLst>
            </p:cNvPr>
            <p:cNvSpPr/>
            <p:nvPr/>
          </p:nvSpPr>
          <p:spPr>
            <a:xfrm>
              <a:off x="4571999" y="2901472"/>
              <a:ext cx="2680965" cy="513117"/>
            </a:xfrm>
            <a:prstGeom prst="rect">
              <a:avLst/>
            </a:prstGeom>
            <a:solidFill>
              <a:schemeClr val="accent4">
                <a:lumMod val="40000"/>
                <a:lumOff val="60000"/>
              </a:schemeClr>
            </a:solidFill>
          </p:spPr>
          <p:txBody>
            <a:bodyPr wrap="square" rtlCol="0">
              <a:spAutoFit/>
            </a:bodyPr>
            <a:lstStyle/>
            <a:p>
              <a:pPr marL="92075" indent="-84138"/>
              <a:endParaRPr lang="en-GB" sz="1200">
                <a:solidFill>
                  <a:schemeClr val="tx1"/>
                </a:solidFill>
              </a:endParaRPr>
            </a:p>
          </p:txBody>
        </p:sp>
        <p:sp>
          <p:nvSpPr>
            <p:cNvPr id="21" name="TextBox 20">
              <a:extLst>
                <a:ext uri="{FF2B5EF4-FFF2-40B4-BE49-F238E27FC236}">
                  <a16:creationId xmlns:a16="http://schemas.microsoft.com/office/drawing/2014/main" id="{9C8806CE-9903-6542-9EF7-250034F5E8C7}"/>
                </a:ext>
              </a:extLst>
            </p:cNvPr>
            <p:cNvSpPr txBox="1"/>
            <p:nvPr/>
          </p:nvSpPr>
          <p:spPr>
            <a:xfrm>
              <a:off x="4572000" y="2904211"/>
              <a:ext cx="2680966" cy="276999"/>
            </a:xfrm>
            <a:prstGeom prst="rect">
              <a:avLst/>
            </a:prstGeom>
            <a:noFill/>
          </p:spPr>
          <p:txBody>
            <a:bodyPr wrap="square" rtlCol="0">
              <a:spAutoFit/>
            </a:bodyPr>
            <a:lstStyle/>
            <a:p>
              <a:pPr marL="92075" indent="-84138"/>
              <a:r>
                <a:rPr lang="en-GB" sz="1200"/>
                <a:t>Adjust drink strength</a:t>
              </a:r>
            </a:p>
          </p:txBody>
        </p:sp>
        <p:sp>
          <p:nvSpPr>
            <p:cNvPr id="22" name="TextBox 21">
              <a:extLst>
                <a:ext uri="{FF2B5EF4-FFF2-40B4-BE49-F238E27FC236}">
                  <a16:creationId xmlns:a16="http://schemas.microsoft.com/office/drawing/2014/main" id="{D37BA3C7-BDAB-7A46-8086-DB06BA4AA3C5}"/>
                </a:ext>
              </a:extLst>
            </p:cNvPr>
            <p:cNvSpPr txBox="1"/>
            <p:nvPr/>
          </p:nvSpPr>
          <p:spPr>
            <a:xfrm>
              <a:off x="4572001" y="3180543"/>
              <a:ext cx="733418" cy="276999"/>
            </a:xfrm>
            <a:prstGeom prst="rect">
              <a:avLst/>
            </a:prstGeom>
            <a:noFill/>
          </p:spPr>
          <p:txBody>
            <a:bodyPr wrap="square" rtlCol="0">
              <a:spAutoFit/>
            </a:bodyPr>
            <a:lstStyle/>
            <a:p>
              <a:pPr marL="92075" indent="-84138" algn="ctr"/>
              <a:r>
                <a:rPr lang="en-GB" sz="1200"/>
                <a:t>Weak?</a:t>
              </a:r>
            </a:p>
          </p:txBody>
        </p:sp>
        <p:sp>
          <p:nvSpPr>
            <p:cNvPr id="23" name="TextBox 22">
              <a:extLst>
                <a:ext uri="{FF2B5EF4-FFF2-40B4-BE49-F238E27FC236}">
                  <a16:creationId xmlns:a16="http://schemas.microsoft.com/office/drawing/2014/main" id="{33C72AC3-B836-864D-8591-36833BD39C7A}"/>
                </a:ext>
              </a:extLst>
            </p:cNvPr>
            <p:cNvSpPr txBox="1"/>
            <p:nvPr/>
          </p:nvSpPr>
          <p:spPr>
            <a:xfrm>
              <a:off x="5305422" y="3181307"/>
              <a:ext cx="1076321" cy="276999"/>
            </a:xfrm>
            <a:prstGeom prst="rect">
              <a:avLst/>
            </a:prstGeom>
            <a:noFill/>
          </p:spPr>
          <p:txBody>
            <a:bodyPr wrap="square" rtlCol="0">
              <a:spAutoFit/>
            </a:bodyPr>
            <a:lstStyle/>
            <a:p>
              <a:pPr marL="92075" indent="-84138" algn="ctr"/>
              <a:r>
                <a:rPr lang="en-GB" sz="1200"/>
                <a:t>Normal?</a:t>
              </a:r>
            </a:p>
          </p:txBody>
        </p:sp>
        <p:sp>
          <p:nvSpPr>
            <p:cNvPr id="24" name="TextBox 23">
              <a:extLst>
                <a:ext uri="{FF2B5EF4-FFF2-40B4-BE49-F238E27FC236}">
                  <a16:creationId xmlns:a16="http://schemas.microsoft.com/office/drawing/2014/main" id="{F3DF83E9-457D-5647-BB33-F4D92BB46B64}"/>
                </a:ext>
              </a:extLst>
            </p:cNvPr>
            <p:cNvSpPr txBox="1"/>
            <p:nvPr/>
          </p:nvSpPr>
          <p:spPr>
            <a:xfrm>
              <a:off x="6381744" y="3178520"/>
              <a:ext cx="871222" cy="276999"/>
            </a:xfrm>
            <a:prstGeom prst="rect">
              <a:avLst/>
            </a:prstGeom>
            <a:noFill/>
          </p:spPr>
          <p:txBody>
            <a:bodyPr wrap="square" rtlCol="0">
              <a:spAutoFit/>
            </a:bodyPr>
            <a:lstStyle/>
            <a:p>
              <a:pPr marL="92075" indent="-84138" algn="ctr"/>
              <a:r>
                <a:rPr lang="en-GB" sz="1200"/>
                <a:t>Strong?</a:t>
              </a:r>
            </a:p>
          </p:txBody>
        </p:sp>
        <p:cxnSp>
          <p:nvCxnSpPr>
            <p:cNvPr id="25" name="Straight Connector 24">
              <a:extLst>
                <a:ext uri="{FF2B5EF4-FFF2-40B4-BE49-F238E27FC236}">
                  <a16:creationId xmlns:a16="http://schemas.microsoft.com/office/drawing/2014/main" id="{434B0897-4912-DD49-8F7C-588FED010888}"/>
                </a:ext>
              </a:extLst>
            </p:cNvPr>
            <p:cNvCxnSpPr/>
            <p:nvPr/>
          </p:nvCxnSpPr>
          <p:spPr>
            <a:xfrm flipH="1">
              <a:off x="4571999" y="3168150"/>
              <a:ext cx="2680965" cy="0"/>
            </a:xfrm>
            <a:prstGeom prst="line">
              <a:avLst/>
            </a:prstGeom>
            <a:ln>
              <a:solidFill>
                <a:schemeClr val="accent4">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713DC98-E0E4-D44E-B4F0-69F6B89593A7}"/>
                </a:ext>
              </a:extLst>
            </p:cNvPr>
            <p:cNvCxnSpPr>
              <a:cxnSpLocks/>
            </p:cNvCxnSpPr>
            <p:nvPr/>
          </p:nvCxnSpPr>
          <p:spPr>
            <a:xfrm flipV="1">
              <a:off x="5305425" y="3168151"/>
              <a:ext cx="0" cy="287368"/>
            </a:xfrm>
            <a:prstGeom prst="line">
              <a:avLst/>
            </a:prstGeom>
            <a:ln>
              <a:solidFill>
                <a:schemeClr val="accent4">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CB9840D-FF45-BD4F-9416-4CA95ADF269A}"/>
                </a:ext>
              </a:extLst>
            </p:cNvPr>
            <p:cNvCxnSpPr>
              <a:cxnSpLocks/>
            </p:cNvCxnSpPr>
            <p:nvPr/>
          </p:nvCxnSpPr>
          <p:spPr>
            <a:xfrm flipV="1">
              <a:off x="6381750" y="3178521"/>
              <a:ext cx="0" cy="269095"/>
            </a:xfrm>
            <a:prstGeom prst="line">
              <a:avLst/>
            </a:prstGeom>
            <a:ln>
              <a:solidFill>
                <a:schemeClr val="accent4">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9923FB89-38CB-744E-82D1-0CF6B886E16A}"/>
                </a:ext>
              </a:extLst>
            </p:cNvPr>
            <p:cNvSpPr/>
            <p:nvPr/>
          </p:nvSpPr>
          <p:spPr>
            <a:xfrm>
              <a:off x="4571997" y="3447616"/>
              <a:ext cx="2680965" cy="513117"/>
            </a:xfrm>
            <a:prstGeom prst="rect">
              <a:avLst/>
            </a:prstGeom>
            <a:solidFill>
              <a:schemeClr val="accent2">
                <a:lumMod val="40000"/>
                <a:lumOff val="60000"/>
              </a:schemeClr>
            </a:solidFill>
          </p:spPr>
          <p:txBody>
            <a:bodyPr wrap="square" rtlCol="0">
              <a:spAutoFit/>
            </a:bodyPr>
            <a:lstStyle/>
            <a:p>
              <a:pPr marL="92075" indent="-84138"/>
              <a:endParaRPr lang="en-GB" sz="1200">
                <a:solidFill>
                  <a:schemeClr val="tx1"/>
                </a:solidFill>
              </a:endParaRPr>
            </a:p>
          </p:txBody>
        </p:sp>
        <p:sp>
          <p:nvSpPr>
            <p:cNvPr id="29" name="TextBox 28">
              <a:extLst>
                <a:ext uri="{FF2B5EF4-FFF2-40B4-BE49-F238E27FC236}">
                  <a16:creationId xmlns:a16="http://schemas.microsoft.com/office/drawing/2014/main" id="{9866F805-EDB2-1042-BE7F-85011397E3B6}"/>
                </a:ext>
              </a:extLst>
            </p:cNvPr>
            <p:cNvSpPr txBox="1"/>
            <p:nvPr/>
          </p:nvSpPr>
          <p:spPr>
            <a:xfrm>
              <a:off x="4571998" y="3450355"/>
              <a:ext cx="2680966" cy="276999"/>
            </a:xfrm>
            <a:prstGeom prst="rect">
              <a:avLst/>
            </a:prstGeom>
            <a:noFill/>
          </p:spPr>
          <p:txBody>
            <a:bodyPr wrap="square" rtlCol="0">
              <a:spAutoFit/>
            </a:bodyPr>
            <a:lstStyle/>
            <a:p>
              <a:pPr marL="92075" indent="-84138"/>
              <a:r>
                <a:rPr lang="en-GB" sz="1200"/>
                <a:t>Add sugar</a:t>
              </a:r>
            </a:p>
          </p:txBody>
        </p:sp>
        <p:sp>
          <p:nvSpPr>
            <p:cNvPr id="30" name="TextBox 29">
              <a:extLst>
                <a:ext uri="{FF2B5EF4-FFF2-40B4-BE49-F238E27FC236}">
                  <a16:creationId xmlns:a16="http://schemas.microsoft.com/office/drawing/2014/main" id="{3CD96FA6-039E-8741-A6FF-F91CA39C8410}"/>
                </a:ext>
              </a:extLst>
            </p:cNvPr>
            <p:cNvSpPr txBox="1"/>
            <p:nvPr/>
          </p:nvSpPr>
          <p:spPr>
            <a:xfrm>
              <a:off x="4571999" y="3726687"/>
              <a:ext cx="1295400" cy="276999"/>
            </a:xfrm>
            <a:prstGeom prst="rect">
              <a:avLst/>
            </a:prstGeom>
            <a:noFill/>
          </p:spPr>
          <p:txBody>
            <a:bodyPr wrap="square" rtlCol="0">
              <a:spAutoFit/>
            </a:bodyPr>
            <a:lstStyle/>
            <a:p>
              <a:pPr marL="92075" indent="-84138" algn="ctr"/>
              <a:r>
                <a:rPr lang="en-GB" sz="1200"/>
                <a:t>Add?</a:t>
              </a:r>
            </a:p>
          </p:txBody>
        </p:sp>
        <p:sp>
          <p:nvSpPr>
            <p:cNvPr id="32" name="TextBox 31">
              <a:extLst>
                <a:ext uri="{FF2B5EF4-FFF2-40B4-BE49-F238E27FC236}">
                  <a16:creationId xmlns:a16="http://schemas.microsoft.com/office/drawing/2014/main" id="{9681EA40-BD1F-F248-8515-9D025761F83E}"/>
                </a:ext>
              </a:extLst>
            </p:cNvPr>
            <p:cNvSpPr txBox="1"/>
            <p:nvPr/>
          </p:nvSpPr>
          <p:spPr>
            <a:xfrm>
              <a:off x="5875402" y="3724664"/>
              <a:ext cx="1377562" cy="276999"/>
            </a:xfrm>
            <a:prstGeom prst="rect">
              <a:avLst/>
            </a:prstGeom>
            <a:noFill/>
          </p:spPr>
          <p:txBody>
            <a:bodyPr wrap="square" rtlCol="0">
              <a:spAutoFit/>
            </a:bodyPr>
            <a:lstStyle/>
            <a:p>
              <a:pPr marL="92075" indent="-84138" algn="ctr"/>
              <a:r>
                <a:rPr lang="en-GB" sz="1200"/>
                <a:t>Don't add?</a:t>
              </a:r>
            </a:p>
          </p:txBody>
        </p:sp>
        <p:cxnSp>
          <p:nvCxnSpPr>
            <p:cNvPr id="33" name="Straight Connector 32">
              <a:extLst>
                <a:ext uri="{FF2B5EF4-FFF2-40B4-BE49-F238E27FC236}">
                  <a16:creationId xmlns:a16="http://schemas.microsoft.com/office/drawing/2014/main" id="{3F332B5B-AD5A-7C41-87CC-4CBBA7871A33}"/>
                </a:ext>
              </a:extLst>
            </p:cNvPr>
            <p:cNvCxnSpPr/>
            <p:nvPr/>
          </p:nvCxnSpPr>
          <p:spPr>
            <a:xfrm flipH="1">
              <a:off x="4571997" y="3714294"/>
              <a:ext cx="2680965" cy="0"/>
            </a:xfrm>
            <a:prstGeom prst="line">
              <a:avLst/>
            </a:prstGeom>
            <a:ln>
              <a:solidFill>
                <a:schemeClr val="accent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2DE7B64-7140-134F-9603-CD72C83EDA83}"/>
                </a:ext>
              </a:extLst>
            </p:cNvPr>
            <p:cNvCxnSpPr>
              <a:cxnSpLocks/>
            </p:cNvCxnSpPr>
            <p:nvPr/>
          </p:nvCxnSpPr>
          <p:spPr>
            <a:xfrm flipV="1">
              <a:off x="5867398" y="3714295"/>
              <a:ext cx="0" cy="277053"/>
            </a:xfrm>
            <a:prstGeom prst="line">
              <a:avLst/>
            </a:prstGeom>
            <a:ln>
              <a:solidFill>
                <a:schemeClr val="accent2">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8343C4D7-545A-994C-BEE4-C259C6DA4747}"/>
                </a:ext>
              </a:extLst>
            </p:cNvPr>
            <p:cNvSpPr/>
            <p:nvPr/>
          </p:nvSpPr>
          <p:spPr>
            <a:xfrm>
              <a:off x="4571997" y="1806581"/>
              <a:ext cx="2680965" cy="513117"/>
            </a:xfrm>
            <a:prstGeom prst="rect">
              <a:avLst/>
            </a:prstGeom>
            <a:solidFill>
              <a:schemeClr val="accent5">
                <a:lumMod val="40000"/>
                <a:lumOff val="60000"/>
              </a:schemeClr>
            </a:solidFill>
          </p:spPr>
          <p:txBody>
            <a:bodyPr wrap="square" rtlCol="0">
              <a:spAutoFit/>
            </a:bodyPr>
            <a:lstStyle/>
            <a:p>
              <a:pPr marL="92075" indent="-84138"/>
              <a:endParaRPr lang="en-GB" sz="1200">
                <a:solidFill>
                  <a:schemeClr val="tx1"/>
                </a:solidFill>
              </a:endParaRPr>
            </a:p>
          </p:txBody>
        </p:sp>
        <p:sp>
          <p:nvSpPr>
            <p:cNvPr id="42" name="TextBox 41">
              <a:extLst>
                <a:ext uri="{FF2B5EF4-FFF2-40B4-BE49-F238E27FC236}">
                  <a16:creationId xmlns:a16="http://schemas.microsoft.com/office/drawing/2014/main" id="{D09B6172-DC94-D344-9C35-BB5144721502}"/>
                </a:ext>
              </a:extLst>
            </p:cNvPr>
            <p:cNvSpPr txBox="1"/>
            <p:nvPr/>
          </p:nvSpPr>
          <p:spPr>
            <a:xfrm>
              <a:off x="4571998" y="1809320"/>
              <a:ext cx="2680966" cy="276999"/>
            </a:xfrm>
            <a:prstGeom prst="rect">
              <a:avLst/>
            </a:prstGeom>
            <a:noFill/>
          </p:spPr>
          <p:txBody>
            <a:bodyPr wrap="square" rtlCol="0">
              <a:spAutoFit/>
            </a:bodyPr>
            <a:lstStyle/>
            <a:p>
              <a:pPr marL="92075" indent="-84138"/>
              <a:r>
                <a:rPr lang="en-GB" sz="1200"/>
                <a:t>Insert payment (if required)</a:t>
              </a:r>
            </a:p>
          </p:txBody>
        </p:sp>
        <p:sp>
          <p:nvSpPr>
            <p:cNvPr id="43" name="TextBox 42">
              <a:extLst>
                <a:ext uri="{FF2B5EF4-FFF2-40B4-BE49-F238E27FC236}">
                  <a16:creationId xmlns:a16="http://schemas.microsoft.com/office/drawing/2014/main" id="{8C1A4C22-8F63-8343-BE19-912E93206DEA}"/>
                </a:ext>
              </a:extLst>
            </p:cNvPr>
            <p:cNvSpPr txBox="1"/>
            <p:nvPr/>
          </p:nvSpPr>
          <p:spPr>
            <a:xfrm>
              <a:off x="4571999" y="2085652"/>
              <a:ext cx="1295400" cy="276999"/>
            </a:xfrm>
            <a:prstGeom prst="rect">
              <a:avLst/>
            </a:prstGeom>
            <a:noFill/>
          </p:spPr>
          <p:txBody>
            <a:bodyPr wrap="square" rtlCol="0">
              <a:spAutoFit/>
            </a:bodyPr>
            <a:lstStyle/>
            <a:p>
              <a:pPr marL="92075" indent="-84138" algn="ctr"/>
              <a:r>
                <a:rPr lang="en-GB" sz="1200"/>
                <a:t>Required</a:t>
              </a:r>
            </a:p>
          </p:txBody>
        </p:sp>
        <p:sp>
          <p:nvSpPr>
            <p:cNvPr id="44" name="TextBox 43">
              <a:extLst>
                <a:ext uri="{FF2B5EF4-FFF2-40B4-BE49-F238E27FC236}">
                  <a16:creationId xmlns:a16="http://schemas.microsoft.com/office/drawing/2014/main" id="{06D6E8D1-E469-784E-814C-0FA20019EDF2}"/>
                </a:ext>
              </a:extLst>
            </p:cNvPr>
            <p:cNvSpPr txBox="1"/>
            <p:nvPr/>
          </p:nvSpPr>
          <p:spPr>
            <a:xfrm>
              <a:off x="5875402" y="2083629"/>
              <a:ext cx="1377562" cy="276999"/>
            </a:xfrm>
            <a:prstGeom prst="rect">
              <a:avLst/>
            </a:prstGeom>
            <a:noFill/>
          </p:spPr>
          <p:txBody>
            <a:bodyPr wrap="square" rtlCol="0">
              <a:spAutoFit/>
            </a:bodyPr>
            <a:lstStyle/>
            <a:p>
              <a:pPr marL="92075" indent="-84138" algn="ctr"/>
              <a:r>
                <a:rPr lang="en-GB" sz="1200"/>
                <a:t>Not required</a:t>
              </a:r>
            </a:p>
          </p:txBody>
        </p:sp>
        <p:cxnSp>
          <p:nvCxnSpPr>
            <p:cNvPr id="45" name="Straight Connector 44">
              <a:extLst>
                <a:ext uri="{FF2B5EF4-FFF2-40B4-BE49-F238E27FC236}">
                  <a16:creationId xmlns:a16="http://schemas.microsoft.com/office/drawing/2014/main" id="{274C56A6-A1EB-1F42-B26A-689855D505EE}"/>
                </a:ext>
              </a:extLst>
            </p:cNvPr>
            <p:cNvCxnSpPr/>
            <p:nvPr/>
          </p:nvCxnSpPr>
          <p:spPr>
            <a:xfrm flipH="1">
              <a:off x="4571997" y="2073259"/>
              <a:ext cx="2680965" cy="0"/>
            </a:xfrm>
            <a:prstGeom prst="line">
              <a:avLst/>
            </a:prstGeom>
            <a:ln>
              <a:solidFill>
                <a:schemeClr val="accent5">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6ABFF37-531A-8A4E-9B30-4091D9D2F296}"/>
                </a:ext>
              </a:extLst>
            </p:cNvPr>
            <p:cNvCxnSpPr>
              <a:cxnSpLocks/>
            </p:cNvCxnSpPr>
            <p:nvPr/>
          </p:nvCxnSpPr>
          <p:spPr>
            <a:xfrm flipV="1">
              <a:off x="5867398" y="2073260"/>
              <a:ext cx="0" cy="277053"/>
            </a:xfrm>
            <a:prstGeom prst="line">
              <a:avLst/>
            </a:prstGeom>
            <a:ln>
              <a:solidFill>
                <a:schemeClr val="accent5">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CD19451-2A32-9241-8870-B6E2F55B8D0E}"/>
                </a:ext>
              </a:extLst>
            </p:cNvPr>
            <p:cNvCxnSpPr>
              <a:cxnSpLocks/>
            </p:cNvCxnSpPr>
            <p:nvPr/>
          </p:nvCxnSpPr>
          <p:spPr>
            <a:xfrm flipV="1">
              <a:off x="7242802" y="2073260"/>
              <a:ext cx="0" cy="277053"/>
            </a:xfrm>
            <a:prstGeom prst="line">
              <a:avLst/>
            </a:prstGeom>
            <a:ln>
              <a:solidFill>
                <a:schemeClr val="accent5">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3A8A08A-41B9-CD45-8576-5712718DB8A3}"/>
                </a:ext>
              </a:extLst>
            </p:cNvPr>
            <p:cNvCxnSpPr>
              <a:cxnSpLocks/>
            </p:cNvCxnSpPr>
            <p:nvPr/>
          </p:nvCxnSpPr>
          <p:spPr>
            <a:xfrm flipV="1">
              <a:off x="4576700" y="2076457"/>
              <a:ext cx="0" cy="277053"/>
            </a:xfrm>
            <a:prstGeom prst="line">
              <a:avLst/>
            </a:prstGeom>
            <a:ln>
              <a:solidFill>
                <a:schemeClr val="accent5">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0E76568F-DFC5-FF48-AE40-E5EFDFF20AAB}"/>
                </a:ext>
              </a:extLst>
            </p:cNvPr>
            <p:cNvCxnSpPr>
              <a:cxnSpLocks/>
            </p:cNvCxnSpPr>
            <p:nvPr/>
          </p:nvCxnSpPr>
          <p:spPr>
            <a:xfrm flipV="1">
              <a:off x="7242802" y="2621221"/>
              <a:ext cx="0" cy="269880"/>
            </a:xfrm>
            <a:prstGeom prst="line">
              <a:avLst/>
            </a:prstGeom>
            <a:ln>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F65D86E-0BD3-144F-98C9-0A8C28715B41}"/>
                </a:ext>
              </a:extLst>
            </p:cNvPr>
            <p:cNvCxnSpPr>
              <a:cxnSpLocks/>
            </p:cNvCxnSpPr>
            <p:nvPr/>
          </p:nvCxnSpPr>
          <p:spPr>
            <a:xfrm flipV="1">
              <a:off x="4575583" y="2624807"/>
              <a:ext cx="0" cy="269880"/>
            </a:xfrm>
            <a:prstGeom prst="line">
              <a:avLst/>
            </a:prstGeom>
            <a:ln>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6F4FD5B5-286D-C44B-B7D0-1CD69ABA1DC3}"/>
                </a:ext>
              </a:extLst>
            </p:cNvPr>
            <p:cNvCxnSpPr>
              <a:cxnSpLocks/>
            </p:cNvCxnSpPr>
            <p:nvPr/>
          </p:nvCxnSpPr>
          <p:spPr>
            <a:xfrm flipV="1">
              <a:off x="4575695" y="3178520"/>
              <a:ext cx="0" cy="287368"/>
            </a:xfrm>
            <a:prstGeom prst="line">
              <a:avLst/>
            </a:prstGeom>
            <a:ln>
              <a:solidFill>
                <a:schemeClr val="accent4">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BDA8FFF-A03F-7747-A515-E85C7F1CFA3D}"/>
                </a:ext>
              </a:extLst>
            </p:cNvPr>
            <p:cNvCxnSpPr>
              <a:cxnSpLocks/>
            </p:cNvCxnSpPr>
            <p:nvPr/>
          </p:nvCxnSpPr>
          <p:spPr>
            <a:xfrm flipV="1">
              <a:off x="7246388" y="3168150"/>
              <a:ext cx="0" cy="287368"/>
            </a:xfrm>
            <a:prstGeom prst="line">
              <a:avLst/>
            </a:prstGeom>
            <a:ln>
              <a:solidFill>
                <a:schemeClr val="accent4">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519734F-2B31-C84B-85A6-5F923808BA66}"/>
                </a:ext>
              </a:extLst>
            </p:cNvPr>
            <p:cNvCxnSpPr>
              <a:cxnSpLocks/>
            </p:cNvCxnSpPr>
            <p:nvPr/>
          </p:nvCxnSpPr>
          <p:spPr>
            <a:xfrm flipV="1">
              <a:off x="7242802" y="3714294"/>
              <a:ext cx="0" cy="277053"/>
            </a:xfrm>
            <a:prstGeom prst="line">
              <a:avLst/>
            </a:prstGeom>
            <a:ln>
              <a:solidFill>
                <a:schemeClr val="accent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1725AB8F-AECA-F74A-9B21-CAE769A96D7B}"/>
                </a:ext>
              </a:extLst>
            </p:cNvPr>
            <p:cNvCxnSpPr>
              <a:cxnSpLocks/>
            </p:cNvCxnSpPr>
            <p:nvPr/>
          </p:nvCxnSpPr>
          <p:spPr>
            <a:xfrm flipV="1">
              <a:off x="4576696" y="3724610"/>
              <a:ext cx="0" cy="277053"/>
            </a:xfrm>
            <a:prstGeom prst="line">
              <a:avLst/>
            </a:prstGeom>
            <a:ln>
              <a:solidFill>
                <a:schemeClr val="accent2">
                  <a:lumMod val="5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4" name="Rectangle 3">
            <a:extLst>
              <a:ext uri="{FF2B5EF4-FFF2-40B4-BE49-F238E27FC236}">
                <a16:creationId xmlns:a16="http://schemas.microsoft.com/office/drawing/2014/main" id="{FABC9C06-69BA-5E42-8062-461B93853FE3}"/>
              </a:ext>
            </a:extLst>
          </p:cNvPr>
          <p:cNvSpPr/>
          <p:nvPr/>
        </p:nvSpPr>
        <p:spPr>
          <a:xfrm>
            <a:off x="226880" y="3543073"/>
            <a:ext cx="2791327" cy="334532"/>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Rectangle 59">
            <a:extLst>
              <a:ext uri="{FF2B5EF4-FFF2-40B4-BE49-F238E27FC236}">
                <a16:creationId xmlns:a16="http://schemas.microsoft.com/office/drawing/2014/main" id="{3A9D9688-9F6B-1844-9437-5ECE11B344D0}"/>
              </a:ext>
            </a:extLst>
          </p:cNvPr>
          <p:cNvSpPr/>
          <p:nvPr/>
        </p:nvSpPr>
        <p:spPr>
          <a:xfrm>
            <a:off x="221497" y="1328729"/>
            <a:ext cx="2791327" cy="1663092"/>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TextBox 55">
            <a:extLst>
              <a:ext uri="{FF2B5EF4-FFF2-40B4-BE49-F238E27FC236}">
                <a16:creationId xmlns:a16="http://schemas.microsoft.com/office/drawing/2014/main" id="{3ED63830-72E5-D649-8D89-107C0A3C0114}"/>
              </a:ext>
            </a:extLst>
          </p:cNvPr>
          <p:cNvSpPr txBox="1"/>
          <p:nvPr/>
        </p:nvSpPr>
        <p:spPr>
          <a:xfrm>
            <a:off x="3183466" y="1335057"/>
            <a:ext cx="4506230" cy="338554"/>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600">
                <a:solidFill>
                  <a:schemeClr val="accent5">
                    <a:lumMod val="75000"/>
                  </a:schemeClr>
                </a:solidFill>
              </a:rPr>
              <a:t>and this one?</a:t>
            </a:r>
            <a:endParaRPr lang="en-GB" sz="1600">
              <a:solidFill>
                <a:schemeClr val="accent5">
                  <a:lumMod val="75000"/>
                </a:schemeClr>
              </a:solidFill>
              <a:highlight>
                <a:srgbClr val="00FFFF"/>
              </a:highlight>
            </a:endParaRPr>
          </a:p>
        </p:txBody>
      </p:sp>
    </p:spTree>
    <p:extLst>
      <p:ext uri="{BB962C8B-B14F-4D97-AF65-F5344CB8AC3E}">
        <p14:creationId xmlns:p14="http://schemas.microsoft.com/office/powerpoint/2010/main" val="21222599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As true/false conditions</a:t>
            </a:r>
          </a:p>
        </p:txBody>
      </p:sp>
      <p:grpSp>
        <p:nvGrpSpPr>
          <p:cNvPr id="5" name="Group 4">
            <a:extLst>
              <a:ext uri="{FF2B5EF4-FFF2-40B4-BE49-F238E27FC236}">
                <a16:creationId xmlns:a16="http://schemas.microsoft.com/office/drawing/2014/main" id="{397FE490-85AF-C44B-900C-F32F1B1C0F1B}"/>
              </a:ext>
            </a:extLst>
          </p:cNvPr>
          <p:cNvGrpSpPr/>
          <p:nvPr/>
        </p:nvGrpSpPr>
        <p:grpSpPr>
          <a:xfrm>
            <a:off x="279381" y="1366312"/>
            <a:ext cx="2680969" cy="2461766"/>
            <a:chOff x="4571997" y="1806581"/>
            <a:chExt cx="2680969" cy="2461766"/>
          </a:xfrm>
        </p:grpSpPr>
        <p:sp>
          <p:nvSpPr>
            <p:cNvPr id="3" name="Rectangle 2">
              <a:extLst>
                <a:ext uri="{FF2B5EF4-FFF2-40B4-BE49-F238E27FC236}">
                  <a16:creationId xmlns:a16="http://schemas.microsoft.com/office/drawing/2014/main" id="{B9D323FC-2473-2C4B-9272-5C6DDB44B5A1}"/>
                </a:ext>
              </a:extLst>
            </p:cNvPr>
            <p:cNvSpPr/>
            <p:nvPr/>
          </p:nvSpPr>
          <p:spPr>
            <a:xfrm>
              <a:off x="4571999" y="2354543"/>
              <a:ext cx="2680965" cy="513117"/>
            </a:xfrm>
            <a:prstGeom prst="rect">
              <a:avLst/>
            </a:prstGeom>
            <a:solidFill>
              <a:schemeClr val="accent6">
                <a:lumMod val="40000"/>
                <a:lumOff val="60000"/>
              </a:schemeClr>
            </a:solidFill>
          </p:spPr>
          <p:txBody>
            <a:bodyPr wrap="square" rtlCol="0">
              <a:spAutoFit/>
            </a:bodyPr>
            <a:lstStyle/>
            <a:p>
              <a:pPr marL="92075" indent="-84138"/>
              <a:endParaRPr lang="en-GB" sz="1200">
                <a:solidFill>
                  <a:schemeClr val="tx1"/>
                </a:solidFill>
              </a:endParaRPr>
            </a:p>
          </p:txBody>
        </p:sp>
        <p:sp>
          <p:nvSpPr>
            <p:cNvPr id="6" name="TextBox 5">
              <a:extLst>
                <a:ext uri="{FF2B5EF4-FFF2-40B4-BE49-F238E27FC236}">
                  <a16:creationId xmlns:a16="http://schemas.microsoft.com/office/drawing/2014/main" id="{BB84B6EB-21B5-4B4A-B832-B8DE654B9252}"/>
                </a:ext>
              </a:extLst>
            </p:cNvPr>
            <p:cNvSpPr txBox="1"/>
            <p:nvPr/>
          </p:nvSpPr>
          <p:spPr>
            <a:xfrm>
              <a:off x="4572000" y="2357282"/>
              <a:ext cx="2680966" cy="276999"/>
            </a:xfrm>
            <a:prstGeom prst="rect">
              <a:avLst/>
            </a:prstGeom>
            <a:noFill/>
          </p:spPr>
          <p:txBody>
            <a:bodyPr wrap="square" rtlCol="0">
              <a:spAutoFit/>
            </a:bodyPr>
            <a:lstStyle/>
            <a:p>
              <a:pPr marL="92075" indent="-84138"/>
              <a:r>
                <a:rPr lang="en-GB" sz="1200"/>
                <a:t>Choose your drink</a:t>
              </a:r>
            </a:p>
          </p:txBody>
        </p:sp>
        <p:sp>
          <p:nvSpPr>
            <p:cNvPr id="9" name="TextBox 8">
              <a:extLst>
                <a:ext uri="{FF2B5EF4-FFF2-40B4-BE49-F238E27FC236}">
                  <a16:creationId xmlns:a16="http://schemas.microsoft.com/office/drawing/2014/main" id="{C589AE1E-2572-5948-8ED3-14BFC8400DA0}"/>
                </a:ext>
              </a:extLst>
            </p:cNvPr>
            <p:cNvSpPr txBox="1"/>
            <p:nvPr/>
          </p:nvSpPr>
          <p:spPr>
            <a:xfrm>
              <a:off x="4572000" y="3991348"/>
              <a:ext cx="2680966" cy="276999"/>
            </a:xfrm>
            <a:prstGeom prst="rect">
              <a:avLst/>
            </a:prstGeom>
            <a:solidFill>
              <a:srgbClr val="FC6489"/>
            </a:solidFill>
          </p:spPr>
          <p:txBody>
            <a:bodyPr wrap="square" rtlCol="0">
              <a:spAutoFit/>
            </a:bodyPr>
            <a:lstStyle/>
            <a:p>
              <a:pPr marL="92075" indent="-84138"/>
              <a:r>
                <a:rPr lang="en-GB" sz="1200"/>
                <a:t>Press start and enjoy</a:t>
              </a:r>
            </a:p>
          </p:txBody>
        </p:sp>
        <p:sp>
          <p:nvSpPr>
            <p:cNvPr id="10" name="TextBox 9">
              <a:extLst>
                <a:ext uri="{FF2B5EF4-FFF2-40B4-BE49-F238E27FC236}">
                  <a16:creationId xmlns:a16="http://schemas.microsoft.com/office/drawing/2014/main" id="{1648B38D-582D-DB4D-BFA1-17CDD2E43897}"/>
                </a:ext>
              </a:extLst>
            </p:cNvPr>
            <p:cNvSpPr txBox="1"/>
            <p:nvPr/>
          </p:nvSpPr>
          <p:spPr>
            <a:xfrm>
              <a:off x="4572001" y="2633614"/>
              <a:ext cx="733424" cy="276999"/>
            </a:xfrm>
            <a:prstGeom prst="rect">
              <a:avLst/>
            </a:prstGeom>
            <a:noFill/>
          </p:spPr>
          <p:txBody>
            <a:bodyPr wrap="square" rtlCol="0">
              <a:spAutoFit/>
            </a:bodyPr>
            <a:lstStyle/>
            <a:p>
              <a:pPr marL="92075" indent="-84138" algn="ctr"/>
              <a:r>
                <a:rPr lang="en-GB" sz="1200"/>
                <a:t>Coffee?</a:t>
              </a:r>
            </a:p>
          </p:txBody>
        </p:sp>
        <p:sp>
          <p:nvSpPr>
            <p:cNvPr id="11" name="TextBox 10">
              <a:extLst>
                <a:ext uri="{FF2B5EF4-FFF2-40B4-BE49-F238E27FC236}">
                  <a16:creationId xmlns:a16="http://schemas.microsoft.com/office/drawing/2014/main" id="{269DF5F4-0B38-7740-9005-AAFA9D40A318}"/>
                </a:ext>
              </a:extLst>
            </p:cNvPr>
            <p:cNvSpPr txBox="1"/>
            <p:nvPr/>
          </p:nvSpPr>
          <p:spPr>
            <a:xfrm>
              <a:off x="5305423" y="2634378"/>
              <a:ext cx="682625" cy="276999"/>
            </a:xfrm>
            <a:prstGeom prst="rect">
              <a:avLst/>
            </a:prstGeom>
            <a:noFill/>
          </p:spPr>
          <p:txBody>
            <a:bodyPr wrap="square" rtlCol="0">
              <a:spAutoFit/>
            </a:bodyPr>
            <a:lstStyle/>
            <a:p>
              <a:pPr marL="92075" indent="-84138" algn="ctr"/>
              <a:r>
                <a:rPr lang="en-GB" sz="1200"/>
                <a:t>Tea?</a:t>
              </a:r>
            </a:p>
          </p:txBody>
        </p:sp>
        <p:sp>
          <p:nvSpPr>
            <p:cNvPr id="12" name="TextBox 11">
              <a:extLst>
                <a:ext uri="{FF2B5EF4-FFF2-40B4-BE49-F238E27FC236}">
                  <a16:creationId xmlns:a16="http://schemas.microsoft.com/office/drawing/2014/main" id="{1EBDB80D-B3D1-C14C-8CAB-E266BC986476}"/>
                </a:ext>
              </a:extLst>
            </p:cNvPr>
            <p:cNvSpPr txBox="1"/>
            <p:nvPr/>
          </p:nvSpPr>
          <p:spPr>
            <a:xfrm>
              <a:off x="5988050" y="2631591"/>
              <a:ext cx="1264916" cy="276999"/>
            </a:xfrm>
            <a:prstGeom prst="rect">
              <a:avLst/>
            </a:prstGeom>
            <a:noFill/>
          </p:spPr>
          <p:txBody>
            <a:bodyPr wrap="square" rtlCol="0">
              <a:spAutoFit/>
            </a:bodyPr>
            <a:lstStyle/>
            <a:p>
              <a:pPr marL="92075" indent="-84138" algn="ctr"/>
              <a:r>
                <a:rPr lang="en-GB" sz="1200"/>
                <a:t>Hot Chocolate?</a:t>
              </a:r>
            </a:p>
          </p:txBody>
        </p:sp>
        <p:cxnSp>
          <p:nvCxnSpPr>
            <p:cNvPr id="14" name="Straight Connector 13">
              <a:extLst>
                <a:ext uri="{FF2B5EF4-FFF2-40B4-BE49-F238E27FC236}">
                  <a16:creationId xmlns:a16="http://schemas.microsoft.com/office/drawing/2014/main" id="{DE903E63-89B1-6E4C-AAB4-D46A32F31CBB}"/>
                </a:ext>
              </a:extLst>
            </p:cNvPr>
            <p:cNvCxnSpPr/>
            <p:nvPr/>
          </p:nvCxnSpPr>
          <p:spPr>
            <a:xfrm flipH="1">
              <a:off x="4571999" y="2621221"/>
              <a:ext cx="2680965" cy="0"/>
            </a:xfrm>
            <a:prstGeom prst="line">
              <a:avLst/>
            </a:prstGeom>
            <a:ln>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AA7AB75-429E-5846-96E1-A4BAD5593A3A}"/>
                </a:ext>
              </a:extLst>
            </p:cNvPr>
            <p:cNvCxnSpPr>
              <a:cxnSpLocks/>
            </p:cNvCxnSpPr>
            <p:nvPr/>
          </p:nvCxnSpPr>
          <p:spPr>
            <a:xfrm flipV="1">
              <a:off x="5305425" y="2621222"/>
              <a:ext cx="0" cy="287368"/>
            </a:xfrm>
            <a:prstGeom prst="line">
              <a:avLst/>
            </a:prstGeom>
            <a:ln>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4EC73BC-2E5D-C64F-8665-F30AB206FA96}"/>
                </a:ext>
              </a:extLst>
            </p:cNvPr>
            <p:cNvCxnSpPr>
              <a:cxnSpLocks/>
            </p:cNvCxnSpPr>
            <p:nvPr/>
          </p:nvCxnSpPr>
          <p:spPr>
            <a:xfrm flipV="1">
              <a:off x="5988050" y="2631592"/>
              <a:ext cx="0" cy="269880"/>
            </a:xfrm>
            <a:prstGeom prst="line">
              <a:avLst/>
            </a:prstGeom>
            <a:ln>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82CFE468-A2E7-234C-B526-B3C732C26640}"/>
                </a:ext>
              </a:extLst>
            </p:cNvPr>
            <p:cNvSpPr/>
            <p:nvPr/>
          </p:nvSpPr>
          <p:spPr>
            <a:xfrm>
              <a:off x="4571999" y="2901472"/>
              <a:ext cx="2680965" cy="513117"/>
            </a:xfrm>
            <a:prstGeom prst="rect">
              <a:avLst/>
            </a:prstGeom>
            <a:solidFill>
              <a:schemeClr val="accent4">
                <a:lumMod val="40000"/>
                <a:lumOff val="60000"/>
              </a:schemeClr>
            </a:solidFill>
          </p:spPr>
          <p:txBody>
            <a:bodyPr wrap="square" rtlCol="0">
              <a:spAutoFit/>
            </a:bodyPr>
            <a:lstStyle/>
            <a:p>
              <a:pPr marL="92075" indent="-84138"/>
              <a:endParaRPr lang="en-GB" sz="1200">
                <a:solidFill>
                  <a:schemeClr val="tx1"/>
                </a:solidFill>
              </a:endParaRPr>
            </a:p>
          </p:txBody>
        </p:sp>
        <p:sp>
          <p:nvSpPr>
            <p:cNvPr id="21" name="TextBox 20">
              <a:extLst>
                <a:ext uri="{FF2B5EF4-FFF2-40B4-BE49-F238E27FC236}">
                  <a16:creationId xmlns:a16="http://schemas.microsoft.com/office/drawing/2014/main" id="{9C8806CE-9903-6542-9EF7-250034F5E8C7}"/>
                </a:ext>
              </a:extLst>
            </p:cNvPr>
            <p:cNvSpPr txBox="1"/>
            <p:nvPr/>
          </p:nvSpPr>
          <p:spPr>
            <a:xfrm>
              <a:off x="4572000" y="2904211"/>
              <a:ext cx="2680966" cy="276999"/>
            </a:xfrm>
            <a:prstGeom prst="rect">
              <a:avLst/>
            </a:prstGeom>
            <a:noFill/>
          </p:spPr>
          <p:txBody>
            <a:bodyPr wrap="square" rtlCol="0">
              <a:spAutoFit/>
            </a:bodyPr>
            <a:lstStyle/>
            <a:p>
              <a:pPr marL="92075" indent="-84138"/>
              <a:r>
                <a:rPr lang="en-GB" sz="1200"/>
                <a:t>Adjust drink strength</a:t>
              </a:r>
            </a:p>
          </p:txBody>
        </p:sp>
        <p:sp>
          <p:nvSpPr>
            <p:cNvPr id="22" name="TextBox 21">
              <a:extLst>
                <a:ext uri="{FF2B5EF4-FFF2-40B4-BE49-F238E27FC236}">
                  <a16:creationId xmlns:a16="http://schemas.microsoft.com/office/drawing/2014/main" id="{D37BA3C7-BDAB-7A46-8086-DB06BA4AA3C5}"/>
                </a:ext>
              </a:extLst>
            </p:cNvPr>
            <p:cNvSpPr txBox="1"/>
            <p:nvPr/>
          </p:nvSpPr>
          <p:spPr>
            <a:xfrm>
              <a:off x="4572001" y="3180543"/>
              <a:ext cx="733418" cy="276999"/>
            </a:xfrm>
            <a:prstGeom prst="rect">
              <a:avLst/>
            </a:prstGeom>
            <a:noFill/>
          </p:spPr>
          <p:txBody>
            <a:bodyPr wrap="square" rtlCol="0">
              <a:spAutoFit/>
            </a:bodyPr>
            <a:lstStyle/>
            <a:p>
              <a:pPr marL="92075" indent="-84138" algn="ctr"/>
              <a:r>
                <a:rPr lang="en-GB" sz="1200"/>
                <a:t>Weak?</a:t>
              </a:r>
            </a:p>
          </p:txBody>
        </p:sp>
        <p:sp>
          <p:nvSpPr>
            <p:cNvPr id="23" name="TextBox 22">
              <a:extLst>
                <a:ext uri="{FF2B5EF4-FFF2-40B4-BE49-F238E27FC236}">
                  <a16:creationId xmlns:a16="http://schemas.microsoft.com/office/drawing/2014/main" id="{33C72AC3-B836-864D-8591-36833BD39C7A}"/>
                </a:ext>
              </a:extLst>
            </p:cNvPr>
            <p:cNvSpPr txBox="1"/>
            <p:nvPr/>
          </p:nvSpPr>
          <p:spPr>
            <a:xfrm>
              <a:off x="5305422" y="3181307"/>
              <a:ext cx="1076321" cy="276999"/>
            </a:xfrm>
            <a:prstGeom prst="rect">
              <a:avLst/>
            </a:prstGeom>
            <a:noFill/>
          </p:spPr>
          <p:txBody>
            <a:bodyPr wrap="square" rtlCol="0">
              <a:spAutoFit/>
            </a:bodyPr>
            <a:lstStyle/>
            <a:p>
              <a:pPr marL="92075" indent="-84138" algn="ctr"/>
              <a:r>
                <a:rPr lang="en-GB" sz="1200"/>
                <a:t>Normal?</a:t>
              </a:r>
            </a:p>
          </p:txBody>
        </p:sp>
        <p:sp>
          <p:nvSpPr>
            <p:cNvPr id="24" name="TextBox 23">
              <a:extLst>
                <a:ext uri="{FF2B5EF4-FFF2-40B4-BE49-F238E27FC236}">
                  <a16:creationId xmlns:a16="http://schemas.microsoft.com/office/drawing/2014/main" id="{F3DF83E9-457D-5647-BB33-F4D92BB46B64}"/>
                </a:ext>
              </a:extLst>
            </p:cNvPr>
            <p:cNvSpPr txBox="1"/>
            <p:nvPr/>
          </p:nvSpPr>
          <p:spPr>
            <a:xfrm>
              <a:off x="6381744" y="3178520"/>
              <a:ext cx="871222" cy="276999"/>
            </a:xfrm>
            <a:prstGeom prst="rect">
              <a:avLst/>
            </a:prstGeom>
            <a:noFill/>
          </p:spPr>
          <p:txBody>
            <a:bodyPr wrap="square" rtlCol="0">
              <a:spAutoFit/>
            </a:bodyPr>
            <a:lstStyle/>
            <a:p>
              <a:pPr marL="92075" indent="-84138" algn="ctr"/>
              <a:r>
                <a:rPr lang="en-GB" sz="1200"/>
                <a:t>Strong?</a:t>
              </a:r>
            </a:p>
          </p:txBody>
        </p:sp>
        <p:cxnSp>
          <p:nvCxnSpPr>
            <p:cNvPr id="25" name="Straight Connector 24">
              <a:extLst>
                <a:ext uri="{FF2B5EF4-FFF2-40B4-BE49-F238E27FC236}">
                  <a16:creationId xmlns:a16="http://schemas.microsoft.com/office/drawing/2014/main" id="{434B0897-4912-DD49-8F7C-588FED010888}"/>
                </a:ext>
              </a:extLst>
            </p:cNvPr>
            <p:cNvCxnSpPr/>
            <p:nvPr/>
          </p:nvCxnSpPr>
          <p:spPr>
            <a:xfrm flipH="1">
              <a:off x="4571999" y="3168150"/>
              <a:ext cx="2680965" cy="0"/>
            </a:xfrm>
            <a:prstGeom prst="line">
              <a:avLst/>
            </a:prstGeom>
            <a:ln>
              <a:solidFill>
                <a:schemeClr val="accent4">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713DC98-E0E4-D44E-B4F0-69F6B89593A7}"/>
                </a:ext>
              </a:extLst>
            </p:cNvPr>
            <p:cNvCxnSpPr>
              <a:cxnSpLocks/>
            </p:cNvCxnSpPr>
            <p:nvPr/>
          </p:nvCxnSpPr>
          <p:spPr>
            <a:xfrm flipV="1">
              <a:off x="5305425" y="3168151"/>
              <a:ext cx="0" cy="287368"/>
            </a:xfrm>
            <a:prstGeom prst="line">
              <a:avLst/>
            </a:prstGeom>
            <a:ln>
              <a:solidFill>
                <a:schemeClr val="accent4">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CB9840D-FF45-BD4F-9416-4CA95ADF269A}"/>
                </a:ext>
              </a:extLst>
            </p:cNvPr>
            <p:cNvCxnSpPr>
              <a:cxnSpLocks/>
            </p:cNvCxnSpPr>
            <p:nvPr/>
          </p:nvCxnSpPr>
          <p:spPr>
            <a:xfrm flipV="1">
              <a:off x="6381750" y="3178521"/>
              <a:ext cx="0" cy="269095"/>
            </a:xfrm>
            <a:prstGeom prst="line">
              <a:avLst/>
            </a:prstGeom>
            <a:ln>
              <a:solidFill>
                <a:schemeClr val="accent4">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9923FB89-38CB-744E-82D1-0CF6B886E16A}"/>
                </a:ext>
              </a:extLst>
            </p:cNvPr>
            <p:cNvSpPr/>
            <p:nvPr/>
          </p:nvSpPr>
          <p:spPr>
            <a:xfrm>
              <a:off x="4571997" y="3447616"/>
              <a:ext cx="2680965" cy="513117"/>
            </a:xfrm>
            <a:prstGeom prst="rect">
              <a:avLst/>
            </a:prstGeom>
            <a:solidFill>
              <a:schemeClr val="accent2">
                <a:lumMod val="40000"/>
                <a:lumOff val="60000"/>
              </a:schemeClr>
            </a:solidFill>
          </p:spPr>
          <p:txBody>
            <a:bodyPr wrap="square" rtlCol="0">
              <a:spAutoFit/>
            </a:bodyPr>
            <a:lstStyle/>
            <a:p>
              <a:pPr marL="92075" indent="-84138"/>
              <a:endParaRPr lang="en-GB" sz="1200">
                <a:solidFill>
                  <a:schemeClr val="tx1"/>
                </a:solidFill>
              </a:endParaRPr>
            </a:p>
          </p:txBody>
        </p:sp>
        <p:sp>
          <p:nvSpPr>
            <p:cNvPr id="29" name="TextBox 28">
              <a:extLst>
                <a:ext uri="{FF2B5EF4-FFF2-40B4-BE49-F238E27FC236}">
                  <a16:creationId xmlns:a16="http://schemas.microsoft.com/office/drawing/2014/main" id="{9866F805-EDB2-1042-BE7F-85011397E3B6}"/>
                </a:ext>
              </a:extLst>
            </p:cNvPr>
            <p:cNvSpPr txBox="1"/>
            <p:nvPr/>
          </p:nvSpPr>
          <p:spPr>
            <a:xfrm>
              <a:off x="4571998" y="3450355"/>
              <a:ext cx="2680966" cy="276999"/>
            </a:xfrm>
            <a:prstGeom prst="rect">
              <a:avLst/>
            </a:prstGeom>
            <a:noFill/>
          </p:spPr>
          <p:txBody>
            <a:bodyPr wrap="square" rtlCol="0">
              <a:spAutoFit/>
            </a:bodyPr>
            <a:lstStyle/>
            <a:p>
              <a:pPr marL="92075" indent="-84138"/>
              <a:r>
                <a:rPr lang="en-GB" sz="1200"/>
                <a:t>Add sugar</a:t>
              </a:r>
            </a:p>
          </p:txBody>
        </p:sp>
        <p:sp>
          <p:nvSpPr>
            <p:cNvPr id="30" name="TextBox 29">
              <a:extLst>
                <a:ext uri="{FF2B5EF4-FFF2-40B4-BE49-F238E27FC236}">
                  <a16:creationId xmlns:a16="http://schemas.microsoft.com/office/drawing/2014/main" id="{3CD96FA6-039E-8741-A6FF-F91CA39C8410}"/>
                </a:ext>
              </a:extLst>
            </p:cNvPr>
            <p:cNvSpPr txBox="1"/>
            <p:nvPr/>
          </p:nvSpPr>
          <p:spPr>
            <a:xfrm>
              <a:off x="4571999" y="3726687"/>
              <a:ext cx="1295400" cy="276999"/>
            </a:xfrm>
            <a:prstGeom prst="rect">
              <a:avLst/>
            </a:prstGeom>
            <a:noFill/>
          </p:spPr>
          <p:txBody>
            <a:bodyPr wrap="square" rtlCol="0">
              <a:spAutoFit/>
            </a:bodyPr>
            <a:lstStyle/>
            <a:p>
              <a:pPr marL="92075" indent="-84138" algn="ctr"/>
              <a:r>
                <a:rPr lang="en-GB" sz="1200"/>
                <a:t>Add?</a:t>
              </a:r>
            </a:p>
          </p:txBody>
        </p:sp>
        <p:sp>
          <p:nvSpPr>
            <p:cNvPr id="32" name="TextBox 31">
              <a:extLst>
                <a:ext uri="{FF2B5EF4-FFF2-40B4-BE49-F238E27FC236}">
                  <a16:creationId xmlns:a16="http://schemas.microsoft.com/office/drawing/2014/main" id="{9681EA40-BD1F-F248-8515-9D025761F83E}"/>
                </a:ext>
              </a:extLst>
            </p:cNvPr>
            <p:cNvSpPr txBox="1"/>
            <p:nvPr/>
          </p:nvSpPr>
          <p:spPr>
            <a:xfrm>
              <a:off x="5875402" y="3724664"/>
              <a:ext cx="1377562" cy="276999"/>
            </a:xfrm>
            <a:prstGeom prst="rect">
              <a:avLst/>
            </a:prstGeom>
            <a:noFill/>
          </p:spPr>
          <p:txBody>
            <a:bodyPr wrap="square" rtlCol="0">
              <a:spAutoFit/>
            </a:bodyPr>
            <a:lstStyle/>
            <a:p>
              <a:pPr marL="92075" indent="-84138" algn="ctr"/>
              <a:r>
                <a:rPr lang="en-GB" sz="1200"/>
                <a:t>Don't add?</a:t>
              </a:r>
            </a:p>
          </p:txBody>
        </p:sp>
        <p:cxnSp>
          <p:nvCxnSpPr>
            <p:cNvPr id="33" name="Straight Connector 32">
              <a:extLst>
                <a:ext uri="{FF2B5EF4-FFF2-40B4-BE49-F238E27FC236}">
                  <a16:creationId xmlns:a16="http://schemas.microsoft.com/office/drawing/2014/main" id="{3F332B5B-AD5A-7C41-87CC-4CBBA7871A33}"/>
                </a:ext>
              </a:extLst>
            </p:cNvPr>
            <p:cNvCxnSpPr/>
            <p:nvPr/>
          </p:nvCxnSpPr>
          <p:spPr>
            <a:xfrm flipH="1">
              <a:off x="4571997" y="3714294"/>
              <a:ext cx="2680965" cy="0"/>
            </a:xfrm>
            <a:prstGeom prst="line">
              <a:avLst/>
            </a:prstGeom>
            <a:ln>
              <a:solidFill>
                <a:schemeClr val="accent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2DE7B64-7140-134F-9603-CD72C83EDA83}"/>
                </a:ext>
              </a:extLst>
            </p:cNvPr>
            <p:cNvCxnSpPr>
              <a:cxnSpLocks/>
            </p:cNvCxnSpPr>
            <p:nvPr/>
          </p:nvCxnSpPr>
          <p:spPr>
            <a:xfrm flipV="1">
              <a:off x="5867398" y="3714295"/>
              <a:ext cx="0" cy="277053"/>
            </a:xfrm>
            <a:prstGeom prst="line">
              <a:avLst/>
            </a:prstGeom>
            <a:ln>
              <a:solidFill>
                <a:schemeClr val="accent2">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8343C4D7-545A-994C-BEE4-C259C6DA4747}"/>
                </a:ext>
              </a:extLst>
            </p:cNvPr>
            <p:cNvSpPr/>
            <p:nvPr/>
          </p:nvSpPr>
          <p:spPr>
            <a:xfrm>
              <a:off x="4571997" y="1806581"/>
              <a:ext cx="2680965" cy="513117"/>
            </a:xfrm>
            <a:prstGeom prst="rect">
              <a:avLst/>
            </a:prstGeom>
            <a:solidFill>
              <a:schemeClr val="accent5">
                <a:lumMod val="40000"/>
                <a:lumOff val="60000"/>
              </a:schemeClr>
            </a:solidFill>
          </p:spPr>
          <p:txBody>
            <a:bodyPr wrap="square" rtlCol="0">
              <a:spAutoFit/>
            </a:bodyPr>
            <a:lstStyle/>
            <a:p>
              <a:pPr marL="92075" indent="-84138"/>
              <a:endParaRPr lang="en-GB" sz="1200">
                <a:solidFill>
                  <a:schemeClr val="tx1"/>
                </a:solidFill>
              </a:endParaRPr>
            </a:p>
          </p:txBody>
        </p:sp>
        <p:sp>
          <p:nvSpPr>
            <p:cNvPr id="42" name="TextBox 41">
              <a:extLst>
                <a:ext uri="{FF2B5EF4-FFF2-40B4-BE49-F238E27FC236}">
                  <a16:creationId xmlns:a16="http://schemas.microsoft.com/office/drawing/2014/main" id="{D09B6172-DC94-D344-9C35-BB5144721502}"/>
                </a:ext>
              </a:extLst>
            </p:cNvPr>
            <p:cNvSpPr txBox="1"/>
            <p:nvPr/>
          </p:nvSpPr>
          <p:spPr>
            <a:xfrm>
              <a:off x="4571998" y="1809320"/>
              <a:ext cx="2680966" cy="276999"/>
            </a:xfrm>
            <a:prstGeom prst="rect">
              <a:avLst/>
            </a:prstGeom>
            <a:noFill/>
          </p:spPr>
          <p:txBody>
            <a:bodyPr wrap="square" rtlCol="0">
              <a:spAutoFit/>
            </a:bodyPr>
            <a:lstStyle/>
            <a:p>
              <a:pPr marL="92075" indent="-84138"/>
              <a:r>
                <a:rPr lang="en-GB" sz="1200"/>
                <a:t>Insert payment (if required)</a:t>
              </a:r>
            </a:p>
          </p:txBody>
        </p:sp>
        <p:sp>
          <p:nvSpPr>
            <p:cNvPr id="43" name="TextBox 42">
              <a:extLst>
                <a:ext uri="{FF2B5EF4-FFF2-40B4-BE49-F238E27FC236}">
                  <a16:creationId xmlns:a16="http://schemas.microsoft.com/office/drawing/2014/main" id="{8C1A4C22-8F63-8343-BE19-912E93206DEA}"/>
                </a:ext>
              </a:extLst>
            </p:cNvPr>
            <p:cNvSpPr txBox="1"/>
            <p:nvPr/>
          </p:nvSpPr>
          <p:spPr>
            <a:xfrm>
              <a:off x="4571999" y="2085652"/>
              <a:ext cx="1295400" cy="276999"/>
            </a:xfrm>
            <a:prstGeom prst="rect">
              <a:avLst/>
            </a:prstGeom>
            <a:noFill/>
          </p:spPr>
          <p:txBody>
            <a:bodyPr wrap="square" rtlCol="0">
              <a:spAutoFit/>
            </a:bodyPr>
            <a:lstStyle/>
            <a:p>
              <a:pPr marL="92075" indent="-84138" algn="ctr"/>
              <a:r>
                <a:rPr lang="en-GB" sz="1200"/>
                <a:t>Required</a:t>
              </a:r>
            </a:p>
          </p:txBody>
        </p:sp>
        <p:sp>
          <p:nvSpPr>
            <p:cNvPr id="44" name="TextBox 43">
              <a:extLst>
                <a:ext uri="{FF2B5EF4-FFF2-40B4-BE49-F238E27FC236}">
                  <a16:creationId xmlns:a16="http://schemas.microsoft.com/office/drawing/2014/main" id="{06D6E8D1-E469-784E-814C-0FA20019EDF2}"/>
                </a:ext>
              </a:extLst>
            </p:cNvPr>
            <p:cNvSpPr txBox="1"/>
            <p:nvPr/>
          </p:nvSpPr>
          <p:spPr>
            <a:xfrm>
              <a:off x="5875402" y="2083629"/>
              <a:ext cx="1377562" cy="276999"/>
            </a:xfrm>
            <a:prstGeom prst="rect">
              <a:avLst/>
            </a:prstGeom>
            <a:noFill/>
          </p:spPr>
          <p:txBody>
            <a:bodyPr wrap="square" rtlCol="0">
              <a:spAutoFit/>
            </a:bodyPr>
            <a:lstStyle/>
            <a:p>
              <a:pPr marL="92075" indent="-84138" algn="ctr"/>
              <a:r>
                <a:rPr lang="en-GB" sz="1200"/>
                <a:t>Not required</a:t>
              </a:r>
            </a:p>
          </p:txBody>
        </p:sp>
        <p:cxnSp>
          <p:nvCxnSpPr>
            <p:cNvPr id="45" name="Straight Connector 44">
              <a:extLst>
                <a:ext uri="{FF2B5EF4-FFF2-40B4-BE49-F238E27FC236}">
                  <a16:creationId xmlns:a16="http://schemas.microsoft.com/office/drawing/2014/main" id="{274C56A6-A1EB-1F42-B26A-689855D505EE}"/>
                </a:ext>
              </a:extLst>
            </p:cNvPr>
            <p:cNvCxnSpPr/>
            <p:nvPr/>
          </p:nvCxnSpPr>
          <p:spPr>
            <a:xfrm flipH="1">
              <a:off x="4571997" y="2073259"/>
              <a:ext cx="2680965" cy="0"/>
            </a:xfrm>
            <a:prstGeom prst="line">
              <a:avLst/>
            </a:prstGeom>
            <a:ln>
              <a:solidFill>
                <a:schemeClr val="accent5">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6ABFF37-531A-8A4E-9B30-4091D9D2F296}"/>
                </a:ext>
              </a:extLst>
            </p:cNvPr>
            <p:cNvCxnSpPr>
              <a:cxnSpLocks/>
            </p:cNvCxnSpPr>
            <p:nvPr/>
          </p:nvCxnSpPr>
          <p:spPr>
            <a:xfrm flipV="1">
              <a:off x="5867398" y="2073260"/>
              <a:ext cx="0" cy="277053"/>
            </a:xfrm>
            <a:prstGeom prst="line">
              <a:avLst/>
            </a:prstGeom>
            <a:ln>
              <a:solidFill>
                <a:schemeClr val="accent5">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CD19451-2A32-9241-8870-B6E2F55B8D0E}"/>
                </a:ext>
              </a:extLst>
            </p:cNvPr>
            <p:cNvCxnSpPr>
              <a:cxnSpLocks/>
            </p:cNvCxnSpPr>
            <p:nvPr/>
          </p:nvCxnSpPr>
          <p:spPr>
            <a:xfrm flipV="1">
              <a:off x="7242802" y="2073260"/>
              <a:ext cx="0" cy="277053"/>
            </a:xfrm>
            <a:prstGeom prst="line">
              <a:avLst/>
            </a:prstGeom>
            <a:ln>
              <a:solidFill>
                <a:schemeClr val="accent5">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3A8A08A-41B9-CD45-8576-5712718DB8A3}"/>
                </a:ext>
              </a:extLst>
            </p:cNvPr>
            <p:cNvCxnSpPr>
              <a:cxnSpLocks/>
            </p:cNvCxnSpPr>
            <p:nvPr/>
          </p:nvCxnSpPr>
          <p:spPr>
            <a:xfrm flipV="1">
              <a:off x="4576700" y="2076457"/>
              <a:ext cx="0" cy="277053"/>
            </a:xfrm>
            <a:prstGeom prst="line">
              <a:avLst/>
            </a:prstGeom>
            <a:ln>
              <a:solidFill>
                <a:schemeClr val="accent5">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0E76568F-DFC5-FF48-AE40-E5EFDFF20AAB}"/>
                </a:ext>
              </a:extLst>
            </p:cNvPr>
            <p:cNvCxnSpPr>
              <a:cxnSpLocks/>
            </p:cNvCxnSpPr>
            <p:nvPr/>
          </p:nvCxnSpPr>
          <p:spPr>
            <a:xfrm flipV="1">
              <a:off x="7242802" y="2621221"/>
              <a:ext cx="0" cy="269880"/>
            </a:xfrm>
            <a:prstGeom prst="line">
              <a:avLst/>
            </a:prstGeom>
            <a:ln>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F65D86E-0BD3-144F-98C9-0A8C28715B41}"/>
                </a:ext>
              </a:extLst>
            </p:cNvPr>
            <p:cNvCxnSpPr>
              <a:cxnSpLocks/>
            </p:cNvCxnSpPr>
            <p:nvPr/>
          </p:nvCxnSpPr>
          <p:spPr>
            <a:xfrm flipV="1">
              <a:off x="4575583" y="2624807"/>
              <a:ext cx="0" cy="269880"/>
            </a:xfrm>
            <a:prstGeom prst="line">
              <a:avLst/>
            </a:prstGeom>
            <a:ln>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6F4FD5B5-286D-C44B-B7D0-1CD69ABA1DC3}"/>
                </a:ext>
              </a:extLst>
            </p:cNvPr>
            <p:cNvCxnSpPr>
              <a:cxnSpLocks/>
            </p:cNvCxnSpPr>
            <p:nvPr/>
          </p:nvCxnSpPr>
          <p:spPr>
            <a:xfrm flipV="1">
              <a:off x="4575695" y="3178520"/>
              <a:ext cx="0" cy="287368"/>
            </a:xfrm>
            <a:prstGeom prst="line">
              <a:avLst/>
            </a:prstGeom>
            <a:ln>
              <a:solidFill>
                <a:schemeClr val="accent4">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BDA8FFF-A03F-7747-A515-E85C7F1CFA3D}"/>
                </a:ext>
              </a:extLst>
            </p:cNvPr>
            <p:cNvCxnSpPr>
              <a:cxnSpLocks/>
            </p:cNvCxnSpPr>
            <p:nvPr/>
          </p:nvCxnSpPr>
          <p:spPr>
            <a:xfrm flipV="1">
              <a:off x="7246388" y="3168150"/>
              <a:ext cx="0" cy="287368"/>
            </a:xfrm>
            <a:prstGeom prst="line">
              <a:avLst/>
            </a:prstGeom>
            <a:ln>
              <a:solidFill>
                <a:schemeClr val="accent4">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519734F-2B31-C84B-85A6-5F923808BA66}"/>
                </a:ext>
              </a:extLst>
            </p:cNvPr>
            <p:cNvCxnSpPr>
              <a:cxnSpLocks/>
            </p:cNvCxnSpPr>
            <p:nvPr/>
          </p:nvCxnSpPr>
          <p:spPr>
            <a:xfrm flipV="1">
              <a:off x="7242802" y="3714294"/>
              <a:ext cx="0" cy="277053"/>
            </a:xfrm>
            <a:prstGeom prst="line">
              <a:avLst/>
            </a:prstGeom>
            <a:ln>
              <a:solidFill>
                <a:schemeClr val="accent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1725AB8F-AECA-F74A-9B21-CAE769A96D7B}"/>
                </a:ext>
              </a:extLst>
            </p:cNvPr>
            <p:cNvCxnSpPr>
              <a:cxnSpLocks/>
            </p:cNvCxnSpPr>
            <p:nvPr/>
          </p:nvCxnSpPr>
          <p:spPr>
            <a:xfrm flipV="1">
              <a:off x="4576696" y="3724610"/>
              <a:ext cx="0" cy="277053"/>
            </a:xfrm>
            <a:prstGeom prst="line">
              <a:avLst/>
            </a:prstGeom>
            <a:ln>
              <a:solidFill>
                <a:schemeClr val="accent2">
                  <a:lumMod val="5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55" name="TextBox 54">
            <a:extLst>
              <a:ext uri="{FF2B5EF4-FFF2-40B4-BE49-F238E27FC236}">
                <a16:creationId xmlns:a16="http://schemas.microsoft.com/office/drawing/2014/main" id="{CB8B668C-5737-AC4B-BD0F-F38F8DE667EF}"/>
              </a:ext>
            </a:extLst>
          </p:cNvPr>
          <p:cNvSpPr txBox="1"/>
          <p:nvPr/>
        </p:nvSpPr>
        <p:spPr>
          <a:xfrm>
            <a:off x="3183466" y="1335057"/>
            <a:ext cx="4506230" cy="584775"/>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600">
                <a:solidFill>
                  <a:schemeClr val="accent2"/>
                </a:solidFill>
              </a:rPr>
              <a:t>if the user chooses sugar</a:t>
            </a:r>
          </a:p>
          <a:p>
            <a:r>
              <a:rPr lang="en-GB" sz="1600">
                <a:solidFill>
                  <a:schemeClr val="tx1"/>
                </a:solidFill>
              </a:rPr>
              <a:t>add sugar</a:t>
            </a:r>
          </a:p>
        </p:txBody>
      </p:sp>
      <p:sp>
        <p:nvSpPr>
          <p:cNvPr id="4" name="Rectangle 3">
            <a:extLst>
              <a:ext uri="{FF2B5EF4-FFF2-40B4-BE49-F238E27FC236}">
                <a16:creationId xmlns:a16="http://schemas.microsoft.com/office/drawing/2014/main" id="{FABC9C06-69BA-5E42-8062-461B93853FE3}"/>
              </a:ext>
            </a:extLst>
          </p:cNvPr>
          <p:cNvSpPr/>
          <p:nvPr/>
        </p:nvSpPr>
        <p:spPr>
          <a:xfrm>
            <a:off x="226880" y="3543073"/>
            <a:ext cx="2791327" cy="334532"/>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Rectangle 59">
            <a:extLst>
              <a:ext uri="{FF2B5EF4-FFF2-40B4-BE49-F238E27FC236}">
                <a16:creationId xmlns:a16="http://schemas.microsoft.com/office/drawing/2014/main" id="{3A9D9688-9F6B-1844-9437-5ECE11B344D0}"/>
              </a:ext>
            </a:extLst>
          </p:cNvPr>
          <p:cNvSpPr/>
          <p:nvPr/>
        </p:nvSpPr>
        <p:spPr>
          <a:xfrm>
            <a:off x="221497" y="1328729"/>
            <a:ext cx="2791327" cy="1663092"/>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594495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DC303-00FE-F444-88A6-0E078F0C1139}"/>
              </a:ext>
            </a:extLst>
          </p:cNvPr>
          <p:cNvSpPr>
            <a:spLocks noGrp="1"/>
          </p:cNvSpPr>
          <p:nvPr>
            <p:ph type="title"/>
          </p:nvPr>
        </p:nvSpPr>
        <p:spPr/>
        <p:txBody>
          <a:bodyPr/>
          <a:lstStyle/>
          <a:p>
            <a:r>
              <a:rPr lang="en-GB"/>
              <a:t>Selection</a:t>
            </a:r>
          </a:p>
        </p:txBody>
      </p:sp>
      <p:sp>
        <p:nvSpPr>
          <p:cNvPr id="3" name="Content Placeholder 2">
            <a:extLst>
              <a:ext uri="{FF2B5EF4-FFF2-40B4-BE49-F238E27FC236}">
                <a16:creationId xmlns:a16="http://schemas.microsoft.com/office/drawing/2014/main" id="{CCBD7F45-FACE-F448-AA07-6E5F7180031D}"/>
              </a:ext>
            </a:extLst>
          </p:cNvPr>
          <p:cNvSpPr>
            <a:spLocks noGrp="1"/>
          </p:cNvSpPr>
          <p:nvPr>
            <p:ph idx="1"/>
          </p:nvPr>
        </p:nvSpPr>
        <p:spPr/>
        <p:txBody>
          <a:bodyPr/>
          <a:lstStyle/>
          <a:p>
            <a:r>
              <a:rPr lang="en-GB"/>
              <a:t>If you say 'if' while talking about a problem</a:t>
            </a:r>
          </a:p>
          <a:p>
            <a:pPr lvl="1"/>
            <a:r>
              <a:rPr lang="en-GB"/>
              <a:t>What condition determines the action to be taken?</a:t>
            </a:r>
          </a:p>
          <a:p>
            <a:pPr lvl="1"/>
            <a:r>
              <a:rPr lang="en-GB"/>
              <a:t>What action(s) need to be taken if the condition is true</a:t>
            </a:r>
          </a:p>
          <a:p>
            <a:pPr lvl="1"/>
            <a:r>
              <a:rPr lang="en-GB"/>
              <a:t>What action(s) (if any) need to be taken if the condition is false</a:t>
            </a:r>
          </a:p>
        </p:txBody>
      </p:sp>
      <p:sp>
        <p:nvSpPr>
          <p:cNvPr id="4" name="TextBox 3">
            <a:extLst>
              <a:ext uri="{FF2B5EF4-FFF2-40B4-BE49-F238E27FC236}">
                <a16:creationId xmlns:a16="http://schemas.microsoft.com/office/drawing/2014/main" id="{0CE5812C-17F2-CF4B-A35F-81A11A1E612C}"/>
              </a:ext>
            </a:extLst>
          </p:cNvPr>
          <p:cNvSpPr txBox="1"/>
          <p:nvPr/>
        </p:nvSpPr>
        <p:spPr>
          <a:xfrm>
            <a:off x="1459598" y="3000971"/>
            <a:ext cx="4506230" cy="1323439"/>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600">
                <a:solidFill>
                  <a:schemeClr val="accent2"/>
                </a:solidFill>
              </a:rPr>
              <a:t>if the vending machine is in payment mode</a:t>
            </a:r>
          </a:p>
          <a:p>
            <a:r>
              <a:rPr lang="en-GB" sz="1600">
                <a:solidFill>
                  <a:schemeClr val="tx1"/>
                </a:solidFill>
              </a:rPr>
              <a:t>then</a:t>
            </a:r>
            <a:r>
              <a:rPr lang="en-GB" sz="1600">
                <a:solidFill>
                  <a:schemeClr val="accent5">
                    <a:lumMod val="75000"/>
                  </a:schemeClr>
                </a:solidFill>
              </a:rPr>
              <a:t> </a:t>
            </a:r>
            <a:r>
              <a:rPr lang="en-GB" sz="1600">
                <a:solidFill>
                  <a:schemeClr val="tx1"/>
                </a:solidFill>
              </a:rPr>
              <a:t>wait for payment</a:t>
            </a:r>
          </a:p>
          <a:p>
            <a:endParaRPr lang="en-GB" sz="1600">
              <a:solidFill>
                <a:schemeClr val="accent2"/>
              </a:solidFill>
            </a:endParaRPr>
          </a:p>
          <a:p>
            <a:r>
              <a:rPr lang="en-GB" sz="1600">
                <a:solidFill>
                  <a:schemeClr val="accent2"/>
                </a:solidFill>
              </a:rPr>
              <a:t>else</a:t>
            </a:r>
            <a:endParaRPr lang="en-GB" sz="1600">
              <a:solidFill>
                <a:schemeClr val="accent5">
                  <a:lumMod val="75000"/>
                </a:schemeClr>
              </a:solidFill>
            </a:endParaRPr>
          </a:p>
          <a:p>
            <a:r>
              <a:rPr lang="en-GB" sz="1600">
                <a:solidFill>
                  <a:schemeClr val="tx1"/>
                </a:solidFill>
              </a:rPr>
              <a:t>don't wait for payment</a:t>
            </a:r>
            <a:endParaRPr lang="en-GB" sz="1600">
              <a:solidFill>
                <a:schemeClr val="tx1"/>
              </a:solidFill>
              <a:highlight>
                <a:srgbClr val="00FFFF"/>
              </a:highlight>
            </a:endParaRPr>
          </a:p>
        </p:txBody>
      </p:sp>
      <p:sp>
        <p:nvSpPr>
          <p:cNvPr id="5" name="TextBox 4">
            <a:extLst>
              <a:ext uri="{FF2B5EF4-FFF2-40B4-BE49-F238E27FC236}">
                <a16:creationId xmlns:a16="http://schemas.microsoft.com/office/drawing/2014/main" id="{E31EAD57-FF23-ED4D-9A4D-C2D828C61B02}"/>
              </a:ext>
            </a:extLst>
          </p:cNvPr>
          <p:cNvSpPr txBox="1"/>
          <p:nvPr/>
        </p:nvSpPr>
        <p:spPr>
          <a:xfrm>
            <a:off x="3952556" y="3840838"/>
            <a:ext cx="3227733" cy="584775"/>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600">
                <a:solidFill>
                  <a:schemeClr val="accent5">
                    <a:lumMod val="75000"/>
                  </a:schemeClr>
                </a:solidFill>
              </a:rPr>
              <a:t>this isn't really an action so we could get rid of the else clause</a:t>
            </a:r>
            <a:endParaRPr lang="en-GB" sz="1600">
              <a:solidFill>
                <a:schemeClr val="accent5">
                  <a:lumMod val="75000"/>
                </a:schemeClr>
              </a:solidFill>
              <a:highlight>
                <a:srgbClr val="00FFFF"/>
              </a:highlight>
            </a:endParaRPr>
          </a:p>
        </p:txBody>
      </p:sp>
    </p:spTree>
    <p:extLst>
      <p:ext uri="{BB962C8B-B14F-4D97-AF65-F5344CB8AC3E}">
        <p14:creationId xmlns:p14="http://schemas.microsoft.com/office/powerpoint/2010/main" val="1118342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39543-12E7-DE45-A55E-5BAF17516F8D}"/>
              </a:ext>
            </a:extLst>
          </p:cNvPr>
          <p:cNvSpPr>
            <a:spLocks noGrp="1"/>
          </p:cNvSpPr>
          <p:nvPr>
            <p:ph type="title"/>
          </p:nvPr>
        </p:nvSpPr>
        <p:spPr/>
        <p:txBody>
          <a:bodyPr/>
          <a:lstStyle/>
          <a:p>
            <a:r>
              <a:rPr lang="en-GB"/>
              <a:t>We’re going to cover…</a:t>
            </a:r>
          </a:p>
        </p:txBody>
      </p:sp>
      <p:sp>
        <p:nvSpPr>
          <p:cNvPr id="3" name="Content Placeholder 2">
            <a:extLst>
              <a:ext uri="{FF2B5EF4-FFF2-40B4-BE49-F238E27FC236}">
                <a16:creationId xmlns:a16="http://schemas.microsoft.com/office/drawing/2014/main" id="{918DD354-6146-F244-82E9-6CA6757A14FB}"/>
              </a:ext>
            </a:extLst>
          </p:cNvPr>
          <p:cNvSpPr>
            <a:spLocks noGrp="1"/>
          </p:cNvSpPr>
          <p:nvPr>
            <p:ph idx="1"/>
          </p:nvPr>
        </p:nvSpPr>
        <p:spPr/>
        <p:txBody>
          <a:bodyPr/>
          <a:lstStyle/>
          <a:p>
            <a:r>
              <a:rPr lang="en-GB"/>
              <a:t>Talk about what selection is</a:t>
            </a:r>
          </a:p>
          <a:p>
            <a:endParaRPr lang="en-GB"/>
          </a:p>
          <a:p>
            <a:r>
              <a:rPr lang="en-GB"/>
              <a:t>Provide an example of when selection is necessary</a:t>
            </a:r>
          </a:p>
          <a:p>
            <a:pPr lvl="1"/>
            <a:endParaRPr lang="en-GB"/>
          </a:p>
        </p:txBody>
      </p:sp>
      <p:sp>
        <p:nvSpPr>
          <p:cNvPr id="4" name="Footer Placeholder 3">
            <a:extLst>
              <a:ext uri="{FF2B5EF4-FFF2-40B4-BE49-F238E27FC236}">
                <a16:creationId xmlns:a16="http://schemas.microsoft.com/office/drawing/2014/main" id="{C81207FE-C988-5D4A-8CDF-4F72C3604B95}"/>
              </a:ext>
            </a:extLst>
          </p:cNvPr>
          <p:cNvSpPr>
            <a:spLocks noGrp="1"/>
          </p:cNvSpPr>
          <p:nvPr>
            <p:ph type="ftr" sz="quarter" idx="11"/>
          </p:nvPr>
        </p:nvSpPr>
        <p:spPr>
          <a:xfrm>
            <a:off x="838200" y="6356350"/>
            <a:ext cx="7315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a:t>COMP40003 Software Development and Application Modelling | Email: p.c.windridge@staffs.ac.uk</a:t>
            </a:r>
          </a:p>
        </p:txBody>
      </p:sp>
      <p:sp>
        <p:nvSpPr>
          <p:cNvPr id="5" name="Slide Number Placeholder 4">
            <a:extLst>
              <a:ext uri="{FF2B5EF4-FFF2-40B4-BE49-F238E27FC236}">
                <a16:creationId xmlns:a16="http://schemas.microsoft.com/office/drawing/2014/main" id="{0E011AF6-2938-3748-BE02-9C47CFD3FE23}"/>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F09A647-99CD-1141-A1AA-5A72CE17AF7F}" type="slidenum">
              <a:rPr lang="en-GB" smtClean="0"/>
              <a:pPr/>
              <a:t>2</a:t>
            </a:fld>
            <a:endParaRPr lang="en-GB"/>
          </a:p>
        </p:txBody>
      </p:sp>
      <p:sp>
        <p:nvSpPr>
          <p:cNvPr id="7" name="TextBox 6">
            <a:extLst>
              <a:ext uri="{FF2B5EF4-FFF2-40B4-BE49-F238E27FC236}">
                <a16:creationId xmlns:a16="http://schemas.microsoft.com/office/drawing/2014/main" id="{D8177B47-D29B-F147-9F32-0B5118E5F5D6}"/>
              </a:ext>
            </a:extLst>
          </p:cNvPr>
          <p:cNvSpPr txBox="1"/>
          <p:nvPr/>
        </p:nvSpPr>
        <p:spPr>
          <a:xfrm>
            <a:off x="4437927" y="2477570"/>
            <a:ext cx="3882157" cy="646331"/>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800">
                <a:solidFill>
                  <a:schemeClr val="accent5">
                    <a:lumMod val="75000"/>
                  </a:schemeClr>
                </a:solidFill>
              </a:rPr>
              <a:t>we've touched on the example I'll show in previous weeks</a:t>
            </a:r>
          </a:p>
        </p:txBody>
      </p:sp>
      <p:sp>
        <p:nvSpPr>
          <p:cNvPr id="9" name="TextBox 8">
            <a:extLst>
              <a:ext uri="{FF2B5EF4-FFF2-40B4-BE49-F238E27FC236}">
                <a16:creationId xmlns:a16="http://schemas.microsoft.com/office/drawing/2014/main" id="{AF9A073E-602A-DA4D-BC5B-B90D9655B295}"/>
              </a:ext>
            </a:extLst>
          </p:cNvPr>
          <p:cNvSpPr txBox="1"/>
          <p:nvPr/>
        </p:nvSpPr>
        <p:spPr>
          <a:xfrm>
            <a:off x="3913208" y="1160333"/>
            <a:ext cx="3882157" cy="369332"/>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800">
                <a:solidFill>
                  <a:schemeClr val="accent5">
                    <a:lumMod val="75000"/>
                  </a:schemeClr>
                </a:solidFill>
              </a:rPr>
              <a:t>at a high level for now</a:t>
            </a:r>
          </a:p>
        </p:txBody>
      </p:sp>
    </p:spTree>
    <p:extLst>
      <p:ext uri="{BB962C8B-B14F-4D97-AF65-F5344CB8AC3E}">
        <p14:creationId xmlns:p14="http://schemas.microsoft.com/office/powerpoint/2010/main" val="24051301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65A79-C74D-554D-B8D0-3988DD24AD32}"/>
              </a:ext>
            </a:extLst>
          </p:cNvPr>
          <p:cNvSpPr>
            <a:spLocks noGrp="1"/>
          </p:cNvSpPr>
          <p:nvPr>
            <p:ph type="title"/>
          </p:nvPr>
        </p:nvSpPr>
        <p:spPr/>
        <p:txBody>
          <a:bodyPr/>
          <a:lstStyle/>
          <a:p>
            <a:r>
              <a:rPr lang="en-GB"/>
              <a:t>Walkthrough</a:t>
            </a:r>
          </a:p>
        </p:txBody>
      </p:sp>
      <p:sp>
        <p:nvSpPr>
          <p:cNvPr id="4" name="TextBox 3">
            <a:extLst>
              <a:ext uri="{FF2B5EF4-FFF2-40B4-BE49-F238E27FC236}">
                <a16:creationId xmlns:a16="http://schemas.microsoft.com/office/drawing/2014/main" id="{7DFD3816-BDC4-EB4B-9F6A-243D4008F169}"/>
              </a:ext>
            </a:extLst>
          </p:cNvPr>
          <p:cNvSpPr txBox="1"/>
          <p:nvPr/>
        </p:nvSpPr>
        <p:spPr>
          <a:xfrm>
            <a:off x="1252952" y="1526595"/>
            <a:ext cx="6472825" cy="461665"/>
          </a:xfrm>
          <a:prstGeom prst="rect">
            <a:avLst/>
          </a:prstGeom>
          <a:solidFill>
            <a:srgbClr val="000000"/>
          </a:solidFill>
        </p:spPr>
        <p:txBody>
          <a:bodyPr wrap="square" rtlCol="0">
            <a:spAutoFit/>
          </a:bodyPr>
          <a:lstStyle/>
          <a:p>
            <a:r>
              <a:rPr lang="en-GB" sz="1200">
                <a:solidFill>
                  <a:schemeClr val="bg1"/>
                </a:solidFill>
              </a:rPr>
              <a:t>Task 3 – Heads or Tails</a:t>
            </a:r>
          </a:p>
          <a:p>
            <a:r>
              <a:rPr lang="en-GB" sz="1200">
                <a:solidFill>
                  <a:schemeClr val="bg1"/>
                </a:solidFill>
              </a:rPr>
              <a:t>Project Name: </a:t>
            </a:r>
            <a:r>
              <a:rPr lang="en-GB" sz="1200" err="1">
                <a:solidFill>
                  <a:schemeClr val="bg1"/>
                </a:solidFill>
              </a:rPr>
              <a:t>coin_toss</a:t>
            </a:r>
            <a:endParaRPr lang="en-GB" sz="1200">
              <a:solidFill>
                <a:schemeClr val="bg1"/>
              </a:solidFill>
            </a:endParaRPr>
          </a:p>
        </p:txBody>
      </p:sp>
      <p:sp>
        <p:nvSpPr>
          <p:cNvPr id="5" name="TextBox 4">
            <a:extLst>
              <a:ext uri="{FF2B5EF4-FFF2-40B4-BE49-F238E27FC236}">
                <a16:creationId xmlns:a16="http://schemas.microsoft.com/office/drawing/2014/main" id="{CF08CBDB-CF15-0D4C-9E3E-5D6322DF2E5B}"/>
              </a:ext>
            </a:extLst>
          </p:cNvPr>
          <p:cNvSpPr txBox="1"/>
          <p:nvPr/>
        </p:nvSpPr>
        <p:spPr>
          <a:xfrm>
            <a:off x="1252952" y="2067023"/>
            <a:ext cx="742511" cy="276999"/>
          </a:xfrm>
          <a:prstGeom prst="rect">
            <a:avLst/>
          </a:prstGeom>
          <a:noFill/>
        </p:spPr>
        <p:txBody>
          <a:bodyPr wrap="none" rtlCol="0">
            <a:spAutoFit/>
          </a:bodyPr>
          <a:lstStyle/>
          <a:p>
            <a:r>
              <a:rPr lang="en-GB" sz="1200"/>
              <a:t>Beginner</a:t>
            </a:r>
          </a:p>
        </p:txBody>
      </p:sp>
      <p:sp>
        <p:nvSpPr>
          <p:cNvPr id="6" name="TextBox 5">
            <a:extLst>
              <a:ext uri="{FF2B5EF4-FFF2-40B4-BE49-F238E27FC236}">
                <a16:creationId xmlns:a16="http://schemas.microsoft.com/office/drawing/2014/main" id="{20D6C6FA-304D-A54A-9B71-3855D44C1600}"/>
              </a:ext>
            </a:extLst>
          </p:cNvPr>
          <p:cNvSpPr txBox="1"/>
          <p:nvPr/>
        </p:nvSpPr>
        <p:spPr>
          <a:xfrm>
            <a:off x="2611676" y="2067023"/>
            <a:ext cx="5114100" cy="461665"/>
          </a:xfrm>
          <a:prstGeom prst="rect">
            <a:avLst/>
          </a:prstGeom>
          <a:noFill/>
        </p:spPr>
        <p:txBody>
          <a:bodyPr wrap="square" rtlCol="0">
            <a:spAutoFit/>
          </a:bodyPr>
          <a:lstStyle/>
          <a:p>
            <a:r>
              <a:rPr lang="en-GB" sz="1200"/>
              <a:t>Write a program that simulates the toss of a coin and asks the user to guess whether it was "Heads" or "Tails".</a:t>
            </a:r>
          </a:p>
        </p:txBody>
      </p:sp>
      <p:sp>
        <p:nvSpPr>
          <p:cNvPr id="9" name="TextBox 8">
            <a:extLst>
              <a:ext uri="{FF2B5EF4-FFF2-40B4-BE49-F238E27FC236}">
                <a16:creationId xmlns:a16="http://schemas.microsoft.com/office/drawing/2014/main" id="{D932C2B8-03FA-9A47-9950-8A8BD5157705}"/>
              </a:ext>
            </a:extLst>
          </p:cNvPr>
          <p:cNvSpPr txBox="1"/>
          <p:nvPr/>
        </p:nvSpPr>
        <p:spPr>
          <a:xfrm>
            <a:off x="3173354" y="621685"/>
            <a:ext cx="3776660" cy="369332"/>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800">
                <a:solidFill>
                  <a:schemeClr val="accent5">
                    <a:lumMod val="75000"/>
                  </a:schemeClr>
                </a:solidFill>
              </a:rPr>
              <a:t>(just the planning)</a:t>
            </a:r>
          </a:p>
        </p:txBody>
      </p:sp>
      <p:sp>
        <p:nvSpPr>
          <p:cNvPr id="10" name="TextBox 9">
            <a:extLst>
              <a:ext uri="{FF2B5EF4-FFF2-40B4-BE49-F238E27FC236}">
                <a16:creationId xmlns:a16="http://schemas.microsoft.com/office/drawing/2014/main" id="{3E259319-4FA0-C048-988E-8F16106C6C1A}"/>
              </a:ext>
            </a:extLst>
          </p:cNvPr>
          <p:cNvSpPr txBox="1"/>
          <p:nvPr/>
        </p:nvSpPr>
        <p:spPr>
          <a:xfrm>
            <a:off x="1931668" y="3045093"/>
            <a:ext cx="6073080" cy="2031325"/>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800">
                <a:solidFill>
                  <a:schemeClr val="accent5">
                    <a:lumMod val="75000"/>
                  </a:schemeClr>
                </a:solidFill>
              </a:rPr>
              <a:t>we still need to know</a:t>
            </a:r>
          </a:p>
          <a:p>
            <a:pPr marL="285750" indent="-285750">
              <a:buFontTx/>
              <a:buChar char="-"/>
            </a:pPr>
            <a:r>
              <a:rPr lang="en-GB" sz="1800">
                <a:solidFill>
                  <a:schemeClr val="accent5">
                    <a:lumMod val="75000"/>
                  </a:schemeClr>
                </a:solidFill>
              </a:rPr>
              <a:t>what data is being used</a:t>
            </a:r>
          </a:p>
          <a:p>
            <a:pPr marL="285750" indent="-285750">
              <a:buFontTx/>
              <a:buChar char="-"/>
            </a:pPr>
            <a:r>
              <a:rPr lang="en-GB" sz="1800">
                <a:solidFill>
                  <a:schemeClr val="accent5">
                    <a:lumMod val="75000"/>
                  </a:schemeClr>
                </a:solidFill>
              </a:rPr>
              <a:t>what the sequence of actions is</a:t>
            </a:r>
          </a:p>
          <a:p>
            <a:r>
              <a:rPr lang="en-GB" sz="1800">
                <a:solidFill>
                  <a:schemeClr val="accent5">
                    <a:lumMod val="75000"/>
                  </a:schemeClr>
                </a:solidFill>
              </a:rPr>
              <a:t>we also need to know</a:t>
            </a:r>
          </a:p>
          <a:p>
            <a:pPr marL="285750" indent="-285750">
              <a:buFontTx/>
              <a:buChar char="-"/>
            </a:pPr>
            <a:r>
              <a:rPr lang="en-GB" sz="1800">
                <a:solidFill>
                  <a:schemeClr val="accent5">
                    <a:lumMod val="75000"/>
                  </a:schemeClr>
                </a:solidFill>
              </a:rPr>
              <a:t>are any of the actions conditional?</a:t>
            </a:r>
          </a:p>
          <a:p>
            <a:pPr marL="285750" indent="-285750">
              <a:buFontTx/>
              <a:buChar char="-"/>
            </a:pPr>
            <a:r>
              <a:rPr lang="en-GB" sz="1800">
                <a:solidFill>
                  <a:schemeClr val="accent5">
                    <a:lumMod val="75000"/>
                  </a:schemeClr>
                </a:solidFill>
              </a:rPr>
              <a:t>if so, what is/are the condition(s)</a:t>
            </a:r>
          </a:p>
          <a:p>
            <a:pPr marL="285750" indent="-285750">
              <a:buFontTx/>
              <a:buChar char="-"/>
            </a:pPr>
            <a:endParaRPr lang="en-GB" sz="1800">
              <a:solidFill>
                <a:schemeClr val="accent5">
                  <a:lumMod val="75000"/>
                </a:schemeClr>
              </a:solidFill>
            </a:endParaRPr>
          </a:p>
        </p:txBody>
      </p:sp>
      <p:sp>
        <p:nvSpPr>
          <p:cNvPr id="14" name="TextBox 13">
            <a:extLst>
              <a:ext uri="{FF2B5EF4-FFF2-40B4-BE49-F238E27FC236}">
                <a16:creationId xmlns:a16="http://schemas.microsoft.com/office/drawing/2014/main" id="{5577DC28-5796-874A-B457-DF2755C8A8EE}"/>
              </a:ext>
            </a:extLst>
          </p:cNvPr>
          <p:cNvSpPr txBox="1"/>
          <p:nvPr/>
        </p:nvSpPr>
        <p:spPr>
          <a:xfrm>
            <a:off x="2614176" y="2504233"/>
            <a:ext cx="5114100" cy="461665"/>
          </a:xfrm>
          <a:prstGeom prst="rect">
            <a:avLst/>
          </a:prstGeom>
          <a:noFill/>
        </p:spPr>
        <p:txBody>
          <a:bodyPr wrap="square" rtlCol="0">
            <a:spAutoFit/>
          </a:bodyPr>
          <a:lstStyle/>
          <a:p>
            <a:r>
              <a:rPr lang="en-GB" sz="1200"/>
              <a:t>If the user guesses correctly, the program should output "You guessed correctly!", else the program should output "You guessed incorrectly".</a:t>
            </a:r>
          </a:p>
        </p:txBody>
      </p:sp>
    </p:spTree>
    <p:extLst>
      <p:ext uri="{BB962C8B-B14F-4D97-AF65-F5344CB8AC3E}">
        <p14:creationId xmlns:p14="http://schemas.microsoft.com/office/powerpoint/2010/main" val="12223633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65A79-C74D-554D-B8D0-3988DD24AD32}"/>
              </a:ext>
            </a:extLst>
          </p:cNvPr>
          <p:cNvSpPr>
            <a:spLocks noGrp="1"/>
          </p:cNvSpPr>
          <p:nvPr>
            <p:ph type="title"/>
          </p:nvPr>
        </p:nvSpPr>
        <p:spPr/>
        <p:txBody>
          <a:bodyPr/>
          <a:lstStyle/>
          <a:p>
            <a:r>
              <a:rPr lang="en-GB"/>
              <a:t>Walkthrough</a:t>
            </a:r>
          </a:p>
        </p:txBody>
      </p:sp>
      <p:sp>
        <p:nvSpPr>
          <p:cNvPr id="4" name="TextBox 3">
            <a:extLst>
              <a:ext uri="{FF2B5EF4-FFF2-40B4-BE49-F238E27FC236}">
                <a16:creationId xmlns:a16="http://schemas.microsoft.com/office/drawing/2014/main" id="{7DFD3816-BDC4-EB4B-9F6A-243D4008F169}"/>
              </a:ext>
            </a:extLst>
          </p:cNvPr>
          <p:cNvSpPr txBox="1"/>
          <p:nvPr/>
        </p:nvSpPr>
        <p:spPr>
          <a:xfrm>
            <a:off x="1252952" y="1526595"/>
            <a:ext cx="6472825" cy="461665"/>
          </a:xfrm>
          <a:prstGeom prst="rect">
            <a:avLst/>
          </a:prstGeom>
          <a:solidFill>
            <a:srgbClr val="000000">
              <a:alpha val="48000"/>
            </a:srgbClr>
          </a:solidFill>
        </p:spPr>
        <p:txBody>
          <a:bodyPr wrap="square" rtlCol="0">
            <a:spAutoFit/>
          </a:bodyPr>
          <a:lstStyle/>
          <a:p>
            <a:r>
              <a:rPr lang="en-GB" sz="1200">
                <a:solidFill>
                  <a:schemeClr val="bg1"/>
                </a:solidFill>
              </a:rPr>
              <a:t>Task 3 – Heads or Tails</a:t>
            </a:r>
          </a:p>
          <a:p>
            <a:r>
              <a:rPr lang="en-GB" sz="1200">
                <a:solidFill>
                  <a:schemeClr val="bg1"/>
                </a:solidFill>
              </a:rPr>
              <a:t>Project Name: </a:t>
            </a:r>
            <a:r>
              <a:rPr lang="en-GB" sz="1200" err="1">
                <a:solidFill>
                  <a:schemeClr val="bg1"/>
                </a:solidFill>
              </a:rPr>
              <a:t>coin_toss</a:t>
            </a:r>
            <a:endParaRPr lang="en-GB" sz="1200">
              <a:solidFill>
                <a:schemeClr val="bg1"/>
              </a:solidFill>
            </a:endParaRPr>
          </a:p>
        </p:txBody>
      </p:sp>
      <p:sp>
        <p:nvSpPr>
          <p:cNvPr id="5" name="TextBox 4">
            <a:extLst>
              <a:ext uri="{FF2B5EF4-FFF2-40B4-BE49-F238E27FC236}">
                <a16:creationId xmlns:a16="http://schemas.microsoft.com/office/drawing/2014/main" id="{CF08CBDB-CF15-0D4C-9E3E-5D6322DF2E5B}"/>
              </a:ext>
            </a:extLst>
          </p:cNvPr>
          <p:cNvSpPr txBox="1"/>
          <p:nvPr/>
        </p:nvSpPr>
        <p:spPr>
          <a:xfrm>
            <a:off x="1252952" y="2067023"/>
            <a:ext cx="742511" cy="276999"/>
          </a:xfrm>
          <a:prstGeom prst="rect">
            <a:avLst/>
          </a:prstGeom>
          <a:noFill/>
        </p:spPr>
        <p:txBody>
          <a:bodyPr wrap="none" rtlCol="0">
            <a:spAutoFit/>
          </a:bodyPr>
          <a:lstStyle/>
          <a:p>
            <a:r>
              <a:rPr lang="en-GB" sz="1200">
                <a:solidFill>
                  <a:schemeClr val="tx1">
                    <a:alpha val="50000"/>
                  </a:schemeClr>
                </a:solidFill>
              </a:rPr>
              <a:t>Beginner</a:t>
            </a:r>
          </a:p>
        </p:txBody>
      </p:sp>
      <p:sp>
        <p:nvSpPr>
          <p:cNvPr id="6" name="TextBox 5">
            <a:extLst>
              <a:ext uri="{FF2B5EF4-FFF2-40B4-BE49-F238E27FC236}">
                <a16:creationId xmlns:a16="http://schemas.microsoft.com/office/drawing/2014/main" id="{20D6C6FA-304D-A54A-9B71-3855D44C1600}"/>
              </a:ext>
            </a:extLst>
          </p:cNvPr>
          <p:cNvSpPr txBox="1"/>
          <p:nvPr/>
        </p:nvSpPr>
        <p:spPr>
          <a:xfrm>
            <a:off x="2611676" y="2067023"/>
            <a:ext cx="5114100" cy="461665"/>
          </a:xfrm>
          <a:prstGeom prst="rect">
            <a:avLst/>
          </a:prstGeom>
          <a:noFill/>
        </p:spPr>
        <p:txBody>
          <a:bodyPr wrap="square" rtlCol="0">
            <a:spAutoFit/>
          </a:bodyPr>
          <a:lstStyle/>
          <a:p>
            <a:r>
              <a:rPr lang="en-GB" sz="1200">
                <a:solidFill>
                  <a:schemeClr val="tx1">
                    <a:alpha val="50000"/>
                  </a:schemeClr>
                </a:solidFill>
              </a:rPr>
              <a:t>Write a program that simulates the </a:t>
            </a:r>
            <a:r>
              <a:rPr lang="en-GB" sz="1200"/>
              <a:t>toss of a coin</a:t>
            </a:r>
            <a:r>
              <a:rPr lang="en-GB" sz="1200">
                <a:solidFill>
                  <a:schemeClr val="tx1">
                    <a:alpha val="50000"/>
                  </a:schemeClr>
                </a:solidFill>
              </a:rPr>
              <a:t> and asks the </a:t>
            </a:r>
            <a:r>
              <a:rPr lang="en-GB" sz="1200"/>
              <a:t>user to guess</a:t>
            </a:r>
            <a:r>
              <a:rPr lang="en-GB" sz="1200">
                <a:solidFill>
                  <a:schemeClr val="tx1">
                    <a:alpha val="50000"/>
                  </a:schemeClr>
                </a:solidFill>
              </a:rPr>
              <a:t> whether it was "Heads" or "Tails".</a:t>
            </a:r>
          </a:p>
        </p:txBody>
      </p:sp>
      <p:sp>
        <p:nvSpPr>
          <p:cNvPr id="9" name="TextBox 8">
            <a:extLst>
              <a:ext uri="{FF2B5EF4-FFF2-40B4-BE49-F238E27FC236}">
                <a16:creationId xmlns:a16="http://schemas.microsoft.com/office/drawing/2014/main" id="{D932C2B8-03FA-9A47-9950-8A8BD5157705}"/>
              </a:ext>
            </a:extLst>
          </p:cNvPr>
          <p:cNvSpPr txBox="1"/>
          <p:nvPr/>
        </p:nvSpPr>
        <p:spPr>
          <a:xfrm>
            <a:off x="3173354" y="621685"/>
            <a:ext cx="3776660" cy="369332"/>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800">
                <a:solidFill>
                  <a:schemeClr val="accent5">
                    <a:lumMod val="75000"/>
                  </a:schemeClr>
                </a:solidFill>
              </a:rPr>
              <a:t>(just the planning)</a:t>
            </a:r>
          </a:p>
        </p:txBody>
      </p:sp>
      <p:sp>
        <p:nvSpPr>
          <p:cNvPr id="10" name="TextBox 9">
            <a:extLst>
              <a:ext uri="{FF2B5EF4-FFF2-40B4-BE49-F238E27FC236}">
                <a16:creationId xmlns:a16="http://schemas.microsoft.com/office/drawing/2014/main" id="{3E259319-4FA0-C048-988E-8F16106C6C1A}"/>
              </a:ext>
            </a:extLst>
          </p:cNvPr>
          <p:cNvSpPr txBox="1"/>
          <p:nvPr/>
        </p:nvSpPr>
        <p:spPr>
          <a:xfrm>
            <a:off x="3304109" y="3146959"/>
            <a:ext cx="2370509" cy="523220"/>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400">
                <a:solidFill>
                  <a:schemeClr val="accent5">
                    <a:lumMod val="75000"/>
                  </a:schemeClr>
                </a:solidFill>
              </a:rPr>
              <a:t>if we use random, this could be an integer (0 or 1)</a:t>
            </a:r>
          </a:p>
        </p:txBody>
      </p:sp>
      <p:cxnSp>
        <p:nvCxnSpPr>
          <p:cNvPr id="8" name="Straight Arrow Connector 7">
            <a:extLst>
              <a:ext uri="{FF2B5EF4-FFF2-40B4-BE49-F238E27FC236}">
                <a16:creationId xmlns:a16="http://schemas.microsoft.com/office/drawing/2014/main" id="{4EBE4172-BAC5-4B43-B51C-29BFA519077C}"/>
              </a:ext>
            </a:extLst>
          </p:cNvPr>
          <p:cNvCxnSpPr>
            <a:cxnSpLocks/>
          </p:cNvCxnSpPr>
          <p:nvPr/>
        </p:nvCxnSpPr>
        <p:spPr>
          <a:xfrm flipV="1">
            <a:off x="4954249" y="2271010"/>
            <a:ext cx="352269" cy="875949"/>
          </a:xfrm>
          <a:prstGeom prst="straightConnector1">
            <a:avLst/>
          </a:prstGeom>
          <a:ln w="127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577EAFE-9A7A-6F42-970A-3D18531B7CF2}"/>
              </a:ext>
            </a:extLst>
          </p:cNvPr>
          <p:cNvSpPr txBox="1"/>
          <p:nvPr/>
        </p:nvSpPr>
        <p:spPr>
          <a:xfrm>
            <a:off x="5740849" y="3575375"/>
            <a:ext cx="2370509" cy="738664"/>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400">
                <a:solidFill>
                  <a:schemeClr val="accent5">
                    <a:lumMod val="75000"/>
                  </a:schemeClr>
                </a:solidFill>
              </a:rPr>
              <a:t>if the user types in "heads" or "tails" as their guess then this would be a string</a:t>
            </a:r>
          </a:p>
        </p:txBody>
      </p:sp>
      <p:cxnSp>
        <p:nvCxnSpPr>
          <p:cNvPr id="13" name="Straight Arrow Connector 12">
            <a:extLst>
              <a:ext uri="{FF2B5EF4-FFF2-40B4-BE49-F238E27FC236}">
                <a16:creationId xmlns:a16="http://schemas.microsoft.com/office/drawing/2014/main" id="{6C054BA5-D742-A641-A247-30DFB6A026B3}"/>
              </a:ext>
            </a:extLst>
          </p:cNvPr>
          <p:cNvCxnSpPr>
            <a:cxnSpLocks/>
          </p:cNvCxnSpPr>
          <p:nvPr/>
        </p:nvCxnSpPr>
        <p:spPr>
          <a:xfrm flipV="1">
            <a:off x="6805511" y="2344022"/>
            <a:ext cx="144503" cy="1231353"/>
          </a:xfrm>
          <a:prstGeom prst="straightConnector1">
            <a:avLst/>
          </a:prstGeom>
          <a:ln w="127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98AA4AB2-4210-2343-B834-45271D47550D}"/>
              </a:ext>
            </a:extLst>
          </p:cNvPr>
          <p:cNvSpPr txBox="1"/>
          <p:nvPr/>
        </p:nvSpPr>
        <p:spPr>
          <a:xfrm>
            <a:off x="2614176" y="2504233"/>
            <a:ext cx="5114100" cy="461665"/>
          </a:xfrm>
          <a:prstGeom prst="rect">
            <a:avLst/>
          </a:prstGeom>
          <a:noFill/>
        </p:spPr>
        <p:txBody>
          <a:bodyPr wrap="square" rtlCol="0">
            <a:spAutoFit/>
          </a:bodyPr>
          <a:lstStyle/>
          <a:p>
            <a:r>
              <a:rPr lang="en-GB" sz="1200">
                <a:solidFill>
                  <a:schemeClr val="tx1">
                    <a:alpha val="50000"/>
                  </a:schemeClr>
                </a:solidFill>
              </a:rPr>
              <a:t>If the user guesses correctly, the program should output "You guessed correctly!", else the program should output "You guessed incorrectly".</a:t>
            </a:r>
          </a:p>
        </p:txBody>
      </p:sp>
      <p:sp>
        <p:nvSpPr>
          <p:cNvPr id="14" name="TextBox 13">
            <a:extLst>
              <a:ext uri="{FF2B5EF4-FFF2-40B4-BE49-F238E27FC236}">
                <a16:creationId xmlns:a16="http://schemas.microsoft.com/office/drawing/2014/main" id="{3F872E8B-CCE5-BF40-8B2F-F02E29CC2703}"/>
              </a:ext>
            </a:extLst>
          </p:cNvPr>
          <p:cNvSpPr txBox="1"/>
          <p:nvPr/>
        </p:nvSpPr>
        <p:spPr>
          <a:xfrm>
            <a:off x="2305042" y="3851240"/>
            <a:ext cx="2370509" cy="523220"/>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400">
                <a:solidFill>
                  <a:schemeClr val="accent5">
                    <a:lumMod val="75000"/>
                  </a:schemeClr>
                </a:solidFill>
              </a:rPr>
              <a:t>(we used the random module in week 1)</a:t>
            </a:r>
          </a:p>
        </p:txBody>
      </p:sp>
      <p:cxnSp>
        <p:nvCxnSpPr>
          <p:cNvPr id="15" name="Straight Arrow Connector 14">
            <a:extLst>
              <a:ext uri="{FF2B5EF4-FFF2-40B4-BE49-F238E27FC236}">
                <a16:creationId xmlns:a16="http://schemas.microsoft.com/office/drawing/2014/main" id="{0D8D6939-D4DD-464D-B521-E27CAE936EF1}"/>
              </a:ext>
            </a:extLst>
          </p:cNvPr>
          <p:cNvCxnSpPr>
            <a:cxnSpLocks/>
          </p:cNvCxnSpPr>
          <p:nvPr/>
        </p:nvCxnSpPr>
        <p:spPr>
          <a:xfrm flipV="1">
            <a:off x="3490296" y="3318933"/>
            <a:ext cx="685691" cy="532308"/>
          </a:xfrm>
          <a:prstGeom prst="straightConnector1">
            <a:avLst/>
          </a:prstGeom>
          <a:ln w="127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73787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65A79-C74D-554D-B8D0-3988DD24AD32}"/>
              </a:ext>
            </a:extLst>
          </p:cNvPr>
          <p:cNvSpPr>
            <a:spLocks noGrp="1"/>
          </p:cNvSpPr>
          <p:nvPr>
            <p:ph type="title"/>
          </p:nvPr>
        </p:nvSpPr>
        <p:spPr/>
        <p:txBody>
          <a:bodyPr/>
          <a:lstStyle/>
          <a:p>
            <a:r>
              <a:rPr lang="en-GB"/>
              <a:t>Walkthrough</a:t>
            </a:r>
          </a:p>
        </p:txBody>
      </p:sp>
      <p:sp>
        <p:nvSpPr>
          <p:cNvPr id="4" name="TextBox 3">
            <a:extLst>
              <a:ext uri="{FF2B5EF4-FFF2-40B4-BE49-F238E27FC236}">
                <a16:creationId xmlns:a16="http://schemas.microsoft.com/office/drawing/2014/main" id="{7DFD3816-BDC4-EB4B-9F6A-243D4008F169}"/>
              </a:ext>
            </a:extLst>
          </p:cNvPr>
          <p:cNvSpPr txBox="1"/>
          <p:nvPr/>
        </p:nvSpPr>
        <p:spPr>
          <a:xfrm>
            <a:off x="1252952" y="1526595"/>
            <a:ext cx="6472825" cy="461665"/>
          </a:xfrm>
          <a:prstGeom prst="rect">
            <a:avLst/>
          </a:prstGeom>
          <a:solidFill>
            <a:srgbClr val="000000">
              <a:alpha val="48000"/>
            </a:srgbClr>
          </a:solidFill>
        </p:spPr>
        <p:txBody>
          <a:bodyPr wrap="square" rtlCol="0">
            <a:spAutoFit/>
          </a:bodyPr>
          <a:lstStyle/>
          <a:p>
            <a:r>
              <a:rPr lang="en-GB" sz="1200">
                <a:solidFill>
                  <a:schemeClr val="bg1"/>
                </a:solidFill>
              </a:rPr>
              <a:t>Task 3 – Heads or Tails</a:t>
            </a:r>
          </a:p>
          <a:p>
            <a:r>
              <a:rPr lang="en-GB" sz="1200">
                <a:solidFill>
                  <a:schemeClr val="bg1"/>
                </a:solidFill>
              </a:rPr>
              <a:t>Project Name: </a:t>
            </a:r>
            <a:r>
              <a:rPr lang="en-GB" sz="1200" err="1">
                <a:solidFill>
                  <a:schemeClr val="bg1"/>
                </a:solidFill>
              </a:rPr>
              <a:t>coin_toss</a:t>
            </a:r>
            <a:endParaRPr lang="en-GB" sz="1200">
              <a:solidFill>
                <a:schemeClr val="bg1"/>
              </a:solidFill>
            </a:endParaRPr>
          </a:p>
        </p:txBody>
      </p:sp>
      <p:sp>
        <p:nvSpPr>
          <p:cNvPr id="5" name="TextBox 4">
            <a:extLst>
              <a:ext uri="{FF2B5EF4-FFF2-40B4-BE49-F238E27FC236}">
                <a16:creationId xmlns:a16="http://schemas.microsoft.com/office/drawing/2014/main" id="{CF08CBDB-CF15-0D4C-9E3E-5D6322DF2E5B}"/>
              </a:ext>
            </a:extLst>
          </p:cNvPr>
          <p:cNvSpPr txBox="1"/>
          <p:nvPr/>
        </p:nvSpPr>
        <p:spPr>
          <a:xfrm>
            <a:off x="1252952" y="2067023"/>
            <a:ext cx="742511" cy="276999"/>
          </a:xfrm>
          <a:prstGeom prst="rect">
            <a:avLst/>
          </a:prstGeom>
          <a:noFill/>
        </p:spPr>
        <p:txBody>
          <a:bodyPr wrap="none" rtlCol="0">
            <a:spAutoFit/>
          </a:bodyPr>
          <a:lstStyle/>
          <a:p>
            <a:r>
              <a:rPr lang="en-GB" sz="1200">
                <a:solidFill>
                  <a:schemeClr val="tx1">
                    <a:alpha val="50000"/>
                  </a:schemeClr>
                </a:solidFill>
              </a:rPr>
              <a:t>Beginner</a:t>
            </a:r>
          </a:p>
        </p:txBody>
      </p:sp>
      <p:sp>
        <p:nvSpPr>
          <p:cNvPr id="6" name="TextBox 5">
            <a:extLst>
              <a:ext uri="{FF2B5EF4-FFF2-40B4-BE49-F238E27FC236}">
                <a16:creationId xmlns:a16="http://schemas.microsoft.com/office/drawing/2014/main" id="{20D6C6FA-304D-A54A-9B71-3855D44C1600}"/>
              </a:ext>
            </a:extLst>
          </p:cNvPr>
          <p:cNvSpPr txBox="1"/>
          <p:nvPr/>
        </p:nvSpPr>
        <p:spPr>
          <a:xfrm>
            <a:off x="2611676" y="2067023"/>
            <a:ext cx="5114100" cy="461665"/>
          </a:xfrm>
          <a:prstGeom prst="rect">
            <a:avLst/>
          </a:prstGeom>
          <a:noFill/>
        </p:spPr>
        <p:txBody>
          <a:bodyPr wrap="square" rtlCol="0">
            <a:spAutoFit/>
          </a:bodyPr>
          <a:lstStyle/>
          <a:p>
            <a:r>
              <a:rPr lang="en-GB" sz="1200">
                <a:solidFill>
                  <a:schemeClr val="tx1">
                    <a:alpha val="50000"/>
                  </a:schemeClr>
                </a:solidFill>
              </a:rPr>
              <a:t>Write a program that simulates the </a:t>
            </a:r>
            <a:r>
              <a:rPr lang="en-GB" sz="1200"/>
              <a:t>toss of a coin</a:t>
            </a:r>
            <a:r>
              <a:rPr lang="en-GB" sz="1200">
                <a:solidFill>
                  <a:schemeClr val="tx1">
                    <a:alpha val="50000"/>
                  </a:schemeClr>
                </a:solidFill>
              </a:rPr>
              <a:t> and asks the </a:t>
            </a:r>
            <a:r>
              <a:rPr lang="en-GB" sz="1200"/>
              <a:t>user to guess</a:t>
            </a:r>
            <a:r>
              <a:rPr lang="en-GB" sz="1200">
                <a:solidFill>
                  <a:schemeClr val="tx1">
                    <a:alpha val="50000"/>
                  </a:schemeClr>
                </a:solidFill>
              </a:rPr>
              <a:t> whether it was "Heads" or "Tails".</a:t>
            </a:r>
          </a:p>
        </p:txBody>
      </p:sp>
      <p:sp>
        <p:nvSpPr>
          <p:cNvPr id="9" name="TextBox 8">
            <a:extLst>
              <a:ext uri="{FF2B5EF4-FFF2-40B4-BE49-F238E27FC236}">
                <a16:creationId xmlns:a16="http://schemas.microsoft.com/office/drawing/2014/main" id="{D932C2B8-03FA-9A47-9950-8A8BD5157705}"/>
              </a:ext>
            </a:extLst>
          </p:cNvPr>
          <p:cNvSpPr txBox="1"/>
          <p:nvPr/>
        </p:nvSpPr>
        <p:spPr>
          <a:xfrm>
            <a:off x="3173354" y="621685"/>
            <a:ext cx="3776660" cy="369332"/>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800">
                <a:solidFill>
                  <a:schemeClr val="accent5">
                    <a:lumMod val="75000"/>
                  </a:schemeClr>
                </a:solidFill>
              </a:rPr>
              <a:t>(just the planning) (data)</a:t>
            </a:r>
          </a:p>
        </p:txBody>
      </p:sp>
      <p:sp>
        <p:nvSpPr>
          <p:cNvPr id="16" name="TextBox 15">
            <a:extLst>
              <a:ext uri="{FF2B5EF4-FFF2-40B4-BE49-F238E27FC236}">
                <a16:creationId xmlns:a16="http://schemas.microsoft.com/office/drawing/2014/main" id="{934BD159-E965-BF43-8712-BC6FCD7DCE81}"/>
              </a:ext>
            </a:extLst>
          </p:cNvPr>
          <p:cNvSpPr txBox="1"/>
          <p:nvPr/>
        </p:nvSpPr>
        <p:spPr>
          <a:xfrm>
            <a:off x="2085739" y="3987137"/>
            <a:ext cx="2370509" cy="738664"/>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400">
                <a:solidFill>
                  <a:schemeClr val="accent5">
                    <a:lumMod val="75000"/>
                  </a:schemeClr>
                </a:solidFill>
              </a:rPr>
              <a:t>if we get 0 we could say that the coin toss was "Heads" else we could say it was "Tails".</a:t>
            </a:r>
          </a:p>
        </p:txBody>
      </p:sp>
      <p:cxnSp>
        <p:nvCxnSpPr>
          <p:cNvPr id="17" name="Straight Arrow Connector 16">
            <a:extLst>
              <a:ext uri="{FF2B5EF4-FFF2-40B4-BE49-F238E27FC236}">
                <a16:creationId xmlns:a16="http://schemas.microsoft.com/office/drawing/2014/main" id="{449837B3-C2A0-9048-ABFF-641EF7EE966F}"/>
              </a:ext>
            </a:extLst>
          </p:cNvPr>
          <p:cNvCxnSpPr>
            <a:cxnSpLocks/>
          </p:cNvCxnSpPr>
          <p:nvPr/>
        </p:nvCxnSpPr>
        <p:spPr>
          <a:xfrm flipV="1">
            <a:off x="3735879" y="3670179"/>
            <a:ext cx="214477" cy="316958"/>
          </a:xfrm>
          <a:prstGeom prst="straightConnector1">
            <a:avLst/>
          </a:prstGeom>
          <a:ln w="127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22EF2E8-9763-4441-901C-8046924FC024}"/>
              </a:ext>
            </a:extLst>
          </p:cNvPr>
          <p:cNvSpPr txBox="1"/>
          <p:nvPr/>
        </p:nvSpPr>
        <p:spPr>
          <a:xfrm>
            <a:off x="2614176" y="2504233"/>
            <a:ext cx="5114100" cy="461665"/>
          </a:xfrm>
          <a:prstGeom prst="rect">
            <a:avLst/>
          </a:prstGeom>
          <a:noFill/>
        </p:spPr>
        <p:txBody>
          <a:bodyPr wrap="square" rtlCol="0">
            <a:spAutoFit/>
          </a:bodyPr>
          <a:lstStyle/>
          <a:p>
            <a:r>
              <a:rPr lang="en-GB" sz="1200">
                <a:solidFill>
                  <a:schemeClr val="tx1">
                    <a:alpha val="50000"/>
                  </a:schemeClr>
                </a:solidFill>
              </a:rPr>
              <a:t>If the user guesses correctly, the program should output "You guessed correctly!", else the program should output "You guessed incorrectly".</a:t>
            </a:r>
          </a:p>
        </p:txBody>
      </p:sp>
      <p:sp>
        <p:nvSpPr>
          <p:cNvPr id="15" name="TextBox 14">
            <a:extLst>
              <a:ext uri="{FF2B5EF4-FFF2-40B4-BE49-F238E27FC236}">
                <a16:creationId xmlns:a16="http://schemas.microsoft.com/office/drawing/2014/main" id="{35D1233C-48B8-A74F-9463-510899A0CFC0}"/>
              </a:ext>
            </a:extLst>
          </p:cNvPr>
          <p:cNvSpPr txBox="1"/>
          <p:nvPr/>
        </p:nvSpPr>
        <p:spPr>
          <a:xfrm>
            <a:off x="3304109" y="3146959"/>
            <a:ext cx="2370509" cy="523220"/>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400">
                <a:solidFill>
                  <a:schemeClr val="accent5">
                    <a:lumMod val="75000"/>
                  </a:schemeClr>
                </a:solidFill>
              </a:rPr>
              <a:t>if we use random, this would be an integer (0 or 1)</a:t>
            </a:r>
          </a:p>
        </p:txBody>
      </p:sp>
      <p:cxnSp>
        <p:nvCxnSpPr>
          <p:cNvPr id="18" name="Straight Arrow Connector 17">
            <a:extLst>
              <a:ext uri="{FF2B5EF4-FFF2-40B4-BE49-F238E27FC236}">
                <a16:creationId xmlns:a16="http://schemas.microsoft.com/office/drawing/2014/main" id="{23E50D7E-62CD-864C-9C35-3D86C548157B}"/>
              </a:ext>
            </a:extLst>
          </p:cNvPr>
          <p:cNvCxnSpPr>
            <a:cxnSpLocks/>
          </p:cNvCxnSpPr>
          <p:nvPr/>
        </p:nvCxnSpPr>
        <p:spPr>
          <a:xfrm flipV="1">
            <a:off x="4954249" y="2271010"/>
            <a:ext cx="352269" cy="875949"/>
          </a:xfrm>
          <a:prstGeom prst="straightConnector1">
            <a:avLst/>
          </a:prstGeom>
          <a:ln w="127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F0350CED-F583-C64F-B6E8-02A5147A06BA}"/>
              </a:ext>
            </a:extLst>
          </p:cNvPr>
          <p:cNvSpPr txBox="1"/>
          <p:nvPr/>
        </p:nvSpPr>
        <p:spPr>
          <a:xfrm>
            <a:off x="5740849" y="3575375"/>
            <a:ext cx="2370509" cy="738664"/>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400">
                <a:solidFill>
                  <a:schemeClr val="accent5">
                    <a:lumMod val="75000"/>
                  </a:schemeClr>
                </a:solidFill>
              </a:rPr>
              <a:t>if the user types in "heads" or "tails" as their guess then this would be a string</a:t>
            </a:r>
          </a:p>
        </p:txBody>
      </p:sp>
      <p:cxnSp>
        <p:nvCxnSpPr>
          <p:cNvPr id="20" name="Straight Arrow Connector 19">
            <a:extLst>
              <a:ext uri="{FF2B5EF4-FFF2-40B4-BE49-F238E27FC236}">
                <a16:creationId xmlns:a16="http://schemas.microsoft.com/office/drawing/2014/main" id="{892B8504-EB7C-4944-A962-2E4A94FB7B4F}"/>
              </a:ext>
            </a:extLst>
          </p:cNvPr>
          <p:cNvCxnSpPr>
            <a:cxnSpLocks/>
          </p:cNvCxnSpPr>
          <p:nvPr/>
        </p:nvCxnSpPr>
        <p:spPr>
          <a:xfrm flipV="1">
            <a:off x="6805511" y="2344022"/>
            <a:ext cx="144503" cy="1231353"/>
          </a:xfrm>
          <a:prstGeom prst="straightConnector1">
            <a:avLst/>
          </a:prstGeom>
          <a:ln w="127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B2AC5FC-60FF-0648-B110-C055D5381D87}"/>
              </a:ext>
            </a:extLst>
          </p:cNvPr>
          <p:cNvSpPr txBox="1"/>
          <p:nvPr/>
        </p:nvSpPr>
        <p:spPr>
          <a:xfrm>
            <a:off x="4129694" y="4413139"/>
            <a:ext cx="3155525" cy="307777"/>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400">
                <a:solidFill>
                  <a:schemeClr val="accent5">
                    <a:lumMod val="75000"/>
                  </a:schemeClr>
                </a:solidFill>
              </a:rPr>
              <a:t>we could then see if the strings match</a:t>
            </a:r>
          </a:p>
        </p:txBody>
      </p:sp>
      <p:cxnSp>
        <p:nvCxnSpPr>
          <p:cNvPr id="22" name="Straight Arrow Connector 21">
            <a:extLst>
              <a:ext uri="{FF2B5EF4-FFF2-40B4-BE49-F238E27FC236}">
                <a16:creationId xmlns:a16="http://schemas.microsoft.com/office/drawing/2014/main" id="{04671E6E-8E34-5246-ADF9-9D7965CFB321}"/>
              </a:ext>
            </a:extLst>
          </p:cNvPr>
          <p:cNvCxnSpPr>
            <a:cxnSpLocks/>
          </p:cNvCxnSpPr>
          <p:nvPr/>
        </p:nvCxnSpPr>
        <p:spPr>
          <a:xfrm flipV="1">
            <a:off x="6285726" y="4295620"/>
            <a:ext cx="0" cy="171449"/>
          </a:xfrm>
          <a:prstGeom prst="straightConnector1">
            <a:avLst/>
          </a:prstGeom>
          <a:ln w="127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92466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65A79-C74D-554D-B8D0-3988DD24AD32}"/>
              </a:ext>
            </a:extLst>
          </p:cNvPr>
          <p:cNvSpPr>
            <a:spLocks noGrp="1"/>
          </p:cNvSpPr>
          <p:nvPr>
            <p:ph type="title"/>
          </p:nvPr>
        </p:nvSpPr>
        <p:spPr/>
        <p:txBody>
          <a:bodyPr/>
          <a:lstStyle/>
          <a:p>
            <a:r>
              <a:rPr lang="en-GB"/>
              <a:t>Walkthrough</a:t>
            </a:r>
          </a:p>
        </p:txBody>
      </p:sp>
      <p:sp>
        <p:nvSpPr>
          <p:cNvPr id="4" name="TextBox 3">
            <a:extLst>
              <a:ext uri="{FF2B5EF4-FFF2-40B4-BE49-F238E27FC236}">
                <a16:creationId xmlns:a16="http://schemas.microsoft.com/office/drawing/2014/main" id="{7DFD3816-BDC4-EB4B-9F6A-243D4008F169}"/>
              </a:ext>
            </a:extLst>
          </p:cNvPr>
          <p:cNvSpPr txBox="1"/>
          <p:nvPr/>
        </p:nvSpPr>
        <p:spPr>
          <a:xfrm>
            <a:off x="1252952" y="1526595"/>
            <a:ext cx="6472825" cy="461665"/>
          </a:xfrm>
          <a:prstGeom prst="rect">
            <a:avLst/>
          </a:prstGeom>
          <a:solidFill>
            <a:srgbClr val="000000">
              <a:alpha val="48000"/>
            </a:srgbClr>
          </a:solidFill>
        </p:spPr>
        <p:txBody>
          <a:bodyPr wrap="square" rtlCol="0">
            <a:spAutoFit/>
          </a:bodyPr>
          <a:lstStyle/>
          <a:p>
            <a:r>
              <a:rPr lang="en-GB" sz="1200">
                <a:solidFill>
                  <a:schemeClr val="bg1"/>
                </a:solidFill>
              </a:rPr>
              <a:t>Task 3 – Heads or Tails</a:t>
            </a:r>
          </a:p>
          <a:p>
            <a:r>
              <a:rPr lang="en-GB" sz="1200">
                <a:solidFill>
                  <a:schemeClr val="bg1"/>
                </a:solidFill>
              </a:rPr>
              <a:t>Project Name: </a:t>
            </a:r>
            <a:r>
              <a:rPr lang="en-GB" sz="1200" err="1">
                <a:solidFill>
                  <a:schemeClr val="bg1"/>
                </a:solidFill>
              </a:rPr>
              <a:t>coin_toss</a:t>
            </a:r>
            <a:endParaRPr lang="en-GB" sz="1200">
              <a:solidFill>
                <a:schemeClr val="bg1"/>
              </a:solidFill>
            </a:endParaRPr>
          </a:p>
        </p:txBody>
      </p:sp>
      <p:sp>
        <p:nvSpPr>
          <p:cNvPr id="5" name="TextBox 4">
            <a:extLst>
              <a:ext uri="{FF2B5EF4-FFF2-40B4-BE49-F238E27FC236}">
                <a16:creationId xmlns:a16="http://schemas.microsoft.com/office/drawing/2014/main" id="{CF08CBDB-CF15-0D4C-9E3E-5D6322DF2E5B}"/>
              </a:ext>
            </a:extLst>
          </p:cNvPr>
          <p:cNvSpPr txBox="1"/>
          <p:nvPr/>
        </p:nvSpPr>
        <p:spPr>
          <a:xfrm>
            <a:off x="1252952" y="2067023"/>
            <a:ext cx="742511" cy="276999"/>
          </a:xfrm>
          <a:prstGeom prst="rect">
            <a:avLst/>
          </a:prstGeom>
          <a:noFill/>
        </p:spPr>
        <p:txBody>
          <a:bodyPr wrap="none" rtlCol="0">
            <a:spAutoFit/>
          </a:bodyPr>
          <a:lstStyle/>
          <a:p>
            <a:r>
              <a:rPr lang="en-GB" sz="1200">
                <a:solidFill>
                  <a:schemeClr val="tx1">
                    <a:alpha val="50000"/>
                  </a:schemeClr>
                </a:solidFill>
              </a:rPr>
              <a:t>Beginner</a:t>
            </a:r>
          </a:p>
        </p:txBody>
      </p:sp>
      <p:sp>
        <p:nvSpPr>
          <p:cNvPr id="6" name="TextBox 5">
            <a:extLst>
              <a:ext uri="{FF2B5EF4-FFF2-40B4-BE49-F238E27FC236}">
                <a16:creationId xmlns:a16="http://schemas.microsoft.com/office/drawing/2014/main" id="{20D6C6FA-304D-A54A-9B71-3855D44C1600}"/>
              </a:ext>
            </a:extLst>
          </p:cNvPr>
          <p:cNvSpPr txBox="1"/>
          <p:nvPr/>
        </p:nvSpPr>
        <p:spPr>
          <a:xfrm>
            <a:off x="2611676" y="2067023"/>
            <a:ext cx="5114100" cy="461665"/>
          </a:xfrm>
          <a:prstGeom prst="rect">
            <a:avLst/>
          </a:prstGeom>
          <a:noFill/>
        </p:spPr>
        <p:txBody>
          <a:bodyPr wrap="square" rtlCol="0">
            <a:spAutoFit/>
          </a:bodyPr>
          <a:lstStyle/>
          <a:p>
            <a:r>
              <a:rPr lang="en-GB" sz="1200">
                <a:solidFill>
                  <a:schemeClr val="tx1">
                    <a:alpha val="50000"/>
                  </a:schemeClr>
                </a:solidFill>
              </a:rPr>
              <a:t>Write a program that </a:t>
            </a:r>
            <a:r>
              <a:rPr lang="en-GB" sz="1200"/>
              <a:t>simulates the toss of a coin </a:t>
            </a:r>
            <a:r>
              <a:rPr lang="en-GB" sz="1200">
                <a:solidFill>
                  <a:schemeClr val="tx1">
                    <a:alpha val="50000"/>
                  </a:schemeClr>
                </a:solidFill>
              </a:rPr>
              <a:t>and asks the user to guess whether it was "Heads" or "Tails".</a:t>
            </a:r>
          </a:p>
        </p:txBody>
      </p:sp>
      <p:sp>
        <p:nvSpPr>
          <p:cNvPr id="9" name="TextBox 8">
            <a:extLst>
              <a:ext uri="{FF2B5EF4-FFF2-40B4-BE49-F238E27FC236}">
                <a16:creationId xmlns:a16="http://schemas.microsoft.com/office/drawing/2014/main" id="{D932C2B8-03FA-9A47-9950-8A8BD5157705}"/>
              </a:ext>
            </a:extLst>
          </p:cNvPr>
          <p:cNvSpPr txBox="1"/>
          <p:nvPr/>
        </p:nvSpPr>
        <p:spPr>
          <a:xfrm>
            <a:off x="3173354" y="621685"/>
            <a:ext cx="3776660" cy="369332"/>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800">
                <a:solidFill>
                  <a:schemeClr val="accent5">
                    <a:lumMod val="75000"/>
                  </a:schemeClr>
                </a:solidFill>
              </a:rPr>
              <a:t>(just the planning) (sequence)</a:t>
            </a:r>
          </a:p>
        </p:txBody>
      </p:sp>
      <p:sp>
        <p:nvSpPr>
          <p:cNvPr id="14" name="TextBox 13">
            <a:extLst>
              <a:ext uri="{FF2B5EF4-FFF2-40B4-BE49-F238E27FC236}">
                <a16:creationId xmlns:a16="http://schemas.microsoft.com/office/drawing/2014/main" id="{D22EF2E8-9763-4441-901C-8046924FC024}"/>
              </a:ext>
            </a:extLst>
          </p:cNvPr>
          <p:cNvSpPr txBox="1"/>
          <p:nvPr/>
        </p:nvSpPr>
        <p:spPr>
          <a:xfrm>
            <a:off x="2614176" y="2504233"/>
            <a:ext cx="5114100" cy="461665"/>
          </a:xfrm>
          <a:prstGeom prst="rect">
            <a:avLst/>
          </a:prstGeom>
          <a:noFill/>
        </p:spPr>
        <p:txBody>
          <a:bodyPr wrap="square" rtlCol="0">
            <a:spAutoFit/>
          </a:bodyPr>
          <a:lstStyle/>
          <a:p>
            <a:r>
              <a:rPr lang="en-GB" sz="1200">
                <a:solidFill>
                  <a:schemeClr val="tx1">
                    <a:alpha val="50000"/>
                  </a:schemeClr>
                </a:solidFill>
              </a:rPr>
              <a:t>If the user guesses correctly, the program should output "You guessed correctly!", else the program should output "You guessed incorrectly".</a:t>
            </a:r>
          </a:p>
        </p:txBody>
      </p:sp>
      <p:sp>
        <p:nvSpPr>
          <p:cNvPr id="15" name="TextBox 14">
            <a:extLst>
              <a:ext uri="{FF2B5EF4-FFF2-40B4-BE49-F238E27FC236}">
                <a16:creationId xmlns:a16="http://schemas.microsoft.com/office/drawing/2014/main" id="{862F48AD-8196-F14A-9C10-C287595718B7}"/>
              </a:ext>
            </a:extLst>
          </p:cNvPr>
          <p:cNvSpPr txBox="1"/>
          <p:nvPr/>
        </p:nvSpPr>
        <p:spPr>
          <a:xfrm>
            <a:off x="1332900" y="2961680"/>
            <a:ext cx="1755072" cy="307777"/>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400">
                <a:solidFill>
                  <a:schemeClr val="accent5">
                    <a:lumMod val="75000"/>
                  </a:schemeClr>
                </a:solidFill>
              </a:rPr>
              <a:t>simulate a coin toss</a:t>
            </a:r>
          </a:p>
        </p:txBody>
      </p:sp>
    </p:spTree>
    <p:extLst>
      <p:ext uri="{BB962C8B-B14F-4D97-AF65-F5344CB8AC3E}">
        <p14:creationId xmlns:p14="http://schemas.microsoft.com/office/powerpoint/2010/main" val="29722237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65A79-C74D-554D-B8D0-3988DD24AD32}"/>
              </a:ext>
            </a:extLst>
          </p:cNvPr>
          <p:cNvSpPr>
            <a:spLocks noGrp="1"/>
          </p:cNvSpPr>
          <p:nvPr>
            <p:ph type="title"/>
          </p:nvPr>
        </p:nvSpPr>
        <p:spPr/>
        <p:txBody>
          <a:bodyPr/>
          <a:lstStyle/>
          <a:p>
            <a:r>
              <a:rPr lang="en-GB"/>
              <a:t>Walkthrough</a:t>
            </a:r>
          </a:p>
        </p:txBody>
      </p:sp>
      <p:sp>
        <p:nvSpPr>
          <p:cNvPr id="4" name="TextBox 3">
            <a:extLst>
              <a:ext uri="{FF2B5EF4-FFF2-40B4-BE49-F238E27FC236}">
                <a16:creationId xmlns:a16="http://schemas.microsoft.com/office/drawing/2014/main" id="{7DFD3816-BDC4-EB4B-9F6A-243D4008F169}"/>
              </a:ext>
            </a:extLst>
          </p:cNvPr>
          <p:cNvSpPr txBox="1"/>
          <p:nvPr/>
        </p:nvSpPr>
        <p:spPr>
          <a:xfrm>
            <a:off x="1252952" y="1526595"/>
            <a:ext cx="6472825" cy="461665"/>
          </a:xfrm>
          <a:prstGeom prst="rect">
            <a:avLst/>
          </a:prstGeom>
          <a:solidFill>
            <a:srgbClr val="000000">
              <a:alpha val="48000"/>
            </a:srgbClr>
          </a:solidFill>
        </p:spPr>
        <p:txBody>
          <a:bodyPr wrap="square" rtlCol="0">
            <a:spAutoFit/>
          </a:bodyPr>
          <a:lstStyle/>
          <a:p>
            <a:r>
              <a:rPr lang="en-GB" sz="1200">
                <a:solidFill>
                  <a:schemeClr val="bg1"/>
                </a:solidFill>
              </a:rPr>
              <a:t>Task 3 – Heads or Tails</a:t>
            </a:r>
          </a:p>
          <a:p>
            <a:r>
              <a:rPr lang="en-GB" sz="1200">
                <a:solidFill>
                  <a:schemeClr val="bg1"/>
                </a:solidFill>
              </a:rPr>
              <a:t>Project Name: </a:t>
            </a:r>
            <a:r>
              <a:rPr lang="en-GB" sz="1200" err="1">
                <a:solidFill>
                  <a:schemeClr val="bg1"/>
                </a:solidFill>
              </a:rPr>
              <a:t>coin_toss</a:t>
            </a:r>
            <a:endParaRPr lang="en-GB" sz="1200">
              <a:solidFill>
                <a:schemeClr val="bg1"/>
              </a:solidFill>
            </a:endParaRPr>
          </a:p>
        </p:txBody>
      </p:sp>
      <p:sp>
        <p:nvSpPr>
          <p:cNvPr id="5" name="TextBox 4">
            <a:extLst>
              <a:ext uri="{FF2B5EF4-FFF2-40B4-BE49-F238E27FC236}">
                <a16:creationId xmlns:a16="http://schemas.microsoft.com/office/drawing/2014/main" id="{CF08CBDB-CF15-0D4C-9E3E-5D6322DF2E5B}"/>
              </a:ext>
            </a:extLst>
          </p:cNvPr>
          <p:cNvSpPr txBox="1"/>
          <p:nvPr/>
        </p:nvSpPr>
        <p:spPr>
          <a:xfrm>
            <a:off x="1252952" y="2067023"/>
            <a:ext cx="742511" cy="276999"/>
          </a:xfrm>
          <a:prstGeom prst="rect">
            <a:avLst/>
          </a:prstGeom>
          <a:noFill/>
        </p:spPr>
        <p:txBody>
          <a:bodyPr wrap="none" rtlCol="0">
            <a:spAutoFit/>
          </a:bodyPr>
          <a:lstStyle/>
          <a:p>
            <a:r>
              <a:rPr lang="en-GB" sz="1200">
                <a:solidFill>
                  <a:schemeClr val="tx1">
                    <a:alpha val="50000"/>
                  </a:schemeClr>
                </a:solidFill>
              </a:rPr>
              <a:t>Beginner</a:t>
            </a:r>
          </a:p>
        </p:txBody>
      </p:sp>
      <p:sp>
        <p:nvSpPr>
          <p:cNvPr id="6" name="TextBox 5">
            <a:extLst>
              <a:ext uri="{FF2B5EF4-FFF2-40B4-BE49-F238E27FC236}">
                <a16:creationId xmlns:a16="http://schemas.microsoft.com/office/drawing/2014/main" id="{20D6C6FA-304D-A54A-9B71-3855D44C1600}"/>
              </a:ext>
            </a:extLst>
          </p:cNvPr>
          <p:cNvSpPr txBox="1"/>
          <p:nvPr/>
        </p:nvSpPr>
        <p:spPr>
          <a:xfrm>
            <a:off x="2611676" y="2067023"/>
            <a:ext cx="5114100" cy="461665"/>
          </a:xfrm>
          <a:prstGeom prst="rect">
            <a:avLst/>
          </a:prstGeom>
          <a:noFill/>
        </p:spPr>
        <p:txBody>
          <a:bodyPr wrap="square" rtlCol="0">
            <a:spAutoFit/>
          </a:bodyPr>
          <a:lstStyle/>
          <a:p>
            <a:r>
              <a:rPr lang="en-GB" sz="1200">
                <a:solidFill>
                  <a:schemeClr val="tx1">
                    <a:alpha val="50000"/>
                  </a:schemeClr>
                </a:solidFill>
              </a:rPr>
              <a:t>Write a program that simulates the toss of a coin and </a:t>
            </a:r>
            <a:r>
              <a:rPr lang="en-GB" sz="1200"/>
              <a:t>asks the user to guess whether it was "Heads" or "Tails"</a:t>
            </a:r>
            <a:r>
              <a:rPr lang="en-GB" sz="1200">
                <a:solidFill>
                  <a:schemeClr val="tx1">
                    <a:alpha val="50000"/>
                  </a:schemeClr>
                </a:solidFill>
              </a:rPr>
              <a:t>.</a:t>
            </a:r>
          </a:p>
        </p:txBody>
      </p:sp>
      <p:sp>
        <p:nvSpPr>
          <p:cNvPr id="9" name="TextBox 8">
            <a:extLst>
              <a:ext uri="{FF2B5EF4-FFF2-40B4-BE49-F238E27FC236}">
                <a16:creationId xmlns:a16="http://schemas.microsoft.com/office/drawing/2014/main" id="{D932C2B8-03FA-9A47-9950-8A8BD5157705}"/>
              </a:ext>
            </a:extLst>
          </p:cNvPr>
          <p:cNvSpPr txBox="1"/>
          <p:nvPr/>
        </p:nvSpPr>
        <p:spPr>
          <a:xfrm>
            <a:off x="3173354" y="621685"/>
            <a:ext cx="3776660" cy="369332"/>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800">
                <a:solidFill>
                  <a:schemeClr val="accent5">
                    <a:lumMod val="75000"/>
                  </a:schemeClr>
                </a:solidFill>
              </a:rPr>
              <a:t>(just the planning) (sequence)</a:t>
            </a:r>
          </a:p>
        </p:txBody>
      </p:sp>
      <p:sp>
        <p:nvSpPr>
          <p:cNvPr id="14" name="TextBox 13">
            <a:extLst>
              <a:ext uri="{FF2B5EF4-FFF2-40B4-BE49-F238E27FC236}">
                <a16:creationId xmlns:a16="http://schemas.microsoft.com/office/drawing/2014/main" id="{D22EF2E8-9763-4441-901C-8046924FC024}"/>
              </a:ext>
            </a:extLst>
          </p:cNvPr>
          <p:cNvSpPr txBox="1"/>
          <p:nvPr/>
        </p:nvSpPr>
        <p:spPr>
          <a:xfrm>
            <a:off x="2614176" y="2504233"/>
            <a:ext cx="5114100" cy="461665"/>
          </a:xfrm>
          <a:prstGeom prst="rect">
            <a:avLst/>
          </a:prstGeom>
          <a:noFill/>
        </p:spPr>
        <p:txBody>
          <a:bodyPr wrap="square" rtlCol="0">
            <a:spAutoFit/>
          </a:bodyPr>
          <a:lstStyle/>
          <a:p>
            <a:r>
              <a:rPr lang="en-GB" sz="1200">
                <a:solidFill>
                  <a:schemeClr val="tx1">
                    <a:alpha val="50000"/>
                  </a:schemeClr>
                </a:solidFill>
              </a:rPr>
              <a:t>If the user guesses correctly, the program should output "You guessed correctly!", else the program should output "You guessed incorrectly".</a:t>
            </a:r>
          </a:p>
        </p:txBody>
      </p:sp>
      <p:sp>
        <p:nvSpPr>
          <p:cNvPr id="23" name="TextBox 22">
            <a:extLst>
              <a:ext uri="{FF2B5EF4-FFF2-40B4-BE49-F238E27FC236}">
                <a16:creationId xmlns:a16="http://schemas.microsoft.com/office/drawing/2014/main" id="{81382288-6678-6942-898B-5C6DACA97B86}"/>
              </a:ext>
            </a:extLst>
          </p:cNvPr>
          <p:cNvSpPr txBox="1"/>
          <p:nvPr/>
        </p:nvSpPr>
        <p:spPr>
          <a:xfrm>
            <a:off x="1332900" y="2961680"/>
            <a:ext cx="1755072" cy="307777"/>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400">
                <a:solidFill>
                  <a:schemeClr val="accent5">
                    <a:lumMod val="75000"/>
                  </a:schemeClr>
                </a:solidFill>
              </a:rPr>
              <a:t>simulate a coin toss</a:t>
            </a:r>
          </a:p>
        </p:txBody>
      </p:sp>
      <p:sp>
        <p:nvSpPr>
          <p:cNvPr id="11" name="TextBox 10">
            <a:extLst>
              <a:ext uri="{FF2B5EF4-FFF2-40B4-BE49-F238E27FC236}">
                <a16:creationId xmlns:a16="http://schemas.microsoft.com/office/drawing/2014/main" id="{B4E75B20-8503-244F-9938-CDF9D2F22BE8}"/>
              </a:ext>
            </a:extLst>
          </p:cNvPr>
          <p:cNvSpPr txBox="1"/>
          <p:nvPr/>
        </p:nvSpPr>
        <p:spPr>
          <a:xfrm>
            <a:off x="1332900" y="3269457"/>
            <a:ext cx="2961781" cy="307777"/>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400">
                <a:solidFill>
                  <a:schemeClr val="accent5">
                    <a:lumMod val="75000"/>
                  </a:schemeClr>
                </a:solidFill>
              </a:rPr>
              <a:t>get the user's guess for the coin toss</a:t>
            </a:r>
          </a:p>
        </p:txBody>
      </p:sp>
    </p:spTree>
    <p:extLst>
      <p:ext uri="{BB962C8B-B14F-4D97-AF65-F5344CB8AC3E}">
        <p14:creationId xmlns:p14="http://schemas.microsoft.com/office/powerpoint/2010/main" val="17722623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65A79-C74D-554D-B8D0-3988DD24AD32}"/>
              </a:ext>
            </a:extLst>
          </p:cNvPr>
          <p:cNvSpPr>
            <a:spLocks noGrp="1"/>
          </p:cNvSpPr>
          <p:nvPr>
            <p:ph type="title"/>
          </p:nvPr>
        </p:nvSpPr>
        <p:spPr/>
        <p:txBody>
          <a:bodyPr/>
          <a:lstStyle/>
          <a:p>
            <a:r>
              <a:rPr lang="en-GB"/>
              <a:t>Walkthrough</a:t>
            </a:r>
          </a:p>
        </p:txBody>
      </p:sp>
      <p:sp>
        <p:nvSpPr>
          <p:cNvPr id="4" name="TextBox 3">
            <a:extLst>
              <a:ext uri="{FF2B5EF4-FFF2-40B4-BE49-F238E27FC236}">
                <a16:creationId xmlns:a16="http://schemas.microsoft.com/office/drawing/2014/main" id="{7DFD3816-BDC4-EB4B-9F6A-243D4008F169}"/>
              </a:ext>
            </a:extLst>
          </p:cNvPr>
          <p:cNvSpPr txBox="1"/>
          <p:nvPr/>
        </p:nvSpPr>
        <p:spPr>
          <a:xfrm>
            <a:off x="1252952" y="1526595"/>
            <a:ext cx="6472825" cy="461665"/>
          </a:xfrm>
          <a:prstGeom prst="rect">
            <a:avLst/>
          </a:prstGeom>
          <a:solidFill>
            <a:srgbClr val="000000">
              <a:alpha val="48000"/>
            </a:srgbClr>
          </a:solidFill>
        </p:spPr>
        <p:txBody>
          <a:bodyPr wrap="square" rtlCol="0">
            <a:spAutoFit/>
          </a:bodyPr>
          <a:lstStyle/>
          <a:p>
            <a:r>
              <a:rPr lang="en-GB" sz="1200">
                <a:solidFill>
                  <a:schemeClr val="bg1"/>
                </a:solidFill>
              </a:rPr>
              <a:t>Task 3 – Heads or Tails</a:t>
            </a:r>
          </a:p>
          <a:p>
            <a:r>
              <a:rPr lang="en-GB" sz="1200">
                <a:solidFill>
                  <a:schemeClr val="bg1"/>
                </a:solidFill>
              </a:rPr>
              <a:t>Project Name: </a:t>
            </a:r>
            <a:r>
              <a:rPr lang="en-GB" sz="1200" err="1">
                <a:solidFill>
                  <a:schemeClr val="bg1"/>
                </a:solidFill>
              </a:rPr>
              <a:t>coin_toss</a:t>
            </a:r>
            <a:endParaRPr lang="en-GB" sz="1200">
              <a:solidFill>
                <a:schemeClr val="bg1"/>
              </a:solidFill>
            </a:endParaRPr>
          </a:p>
        </p:txBody>
      </p:sp>
      <p:sp>
        <p:nvSpPr>
          <p:cNvPr id="5" name="TextBox 4">
            <a:extLst>
              <a:ext uri="{FF2B5EF4-FFF2-40B4-BE49-F238E27FC236}">
                <a16:creationId xmlns:a16="http://schemas.microsoft.com/office/drawing/2014/main" id="{CF08CBDB-CF15-0D4C-9E3E-5D6322DF2E5B}"/>
              </a:ext>
            </a:extLst>
          </p:cNvPr>
          <p:cNvSpPr txBox="1"/>
          <p:nvPr/>
        </p:nvSpPr>
        <p:spPr>
          <a:xfrm>
            <a:off x="1252952" y="2067023"/>
            <a:ext cx="742511" cy="276999"/>
          </a:xfrm>
          <a:prstGeom prst="rect">
            <a:avLst/>
          </a:prstGeom>
          <a:noFill/>
        </p:spPr>
        <p:txBody>
          <a:bodyPr wrap="none" rtlCol="0">
            <a:spAutoFit/>
          </a:bodyPr>
          <a:lstStyle/>
          <a:p>
            <a:r>
              <a:rPr lang="en-GB" sz="1200">
                <a:solidFill>
                  <a:schemeClr val="tx1">
                    <a:alpha val="50000"/>
                  </a:schemeClr>
                </a:solidFill>
              </a:rPr>
              <a:t>Beginner</a:t>
            </a:r>
          </a:p>
        </p:txBody>
      </p:sp>
      <p:sp>
        <p:nvSpPr>
          <p:cNvPr id="6" name="TextBox 5">
            <a:extLst>
              <a:ext uri="{FF2B5EF4-FFF2-40B4-BE49-F238E27FC236}">
                <a16:creationId xmlns:a16="http://schemas.microsoft.com/office/drawing/2014/main" id="{20D6C6FA-304D-A54A-9B71-3855D44C1600}"/>
              </a:ext>
            </a:extLst>
          </p:cNvPr>
          <p:cNvSpPr txBox="1"/>
          <p:nvPr/>
        </p:nvSpPr>
        <p:spPr>
          <a:xfrm>
            <a:off x="2611676" y="2067023"/>
            <a:ext cx="5114100" cy="461665"/>
          </a:xfrm>
          <a:prstGeom prst="rect">
            <a:avLst/>
          </a:prstGeom>
          <a:noFill/>
        </p:spPr>
        <p:txBody>
          <a:bodyPr wrap="square" rtlCol="0">
            <a:spAutoFit/>
          </a:bodyPr>
          <a:lstStyle/>
          <a:p>
            <a:r>
              <a:rPr lang="en-GB" sz="1200">
                <a:solidFill>
                  <a:schemeClr val="tx1">
                    <a:alpha val="50000"/>
                  </a:schemeClr>
                </a:solidFill>
              </a:rPr>
              <a:t>Write a program that simulates the toss of a coin and asks the user to guess whether it was "Heads" or "Tails".</a:t>
            </a:r>
          </a:p>
        </p:txBody>
      </p:sp>
      <p:sp>
        <p:nvSpPr>
          <p:cNvPr id="9" name="TextBox 8">
            <a:extLst>
              <a:ext uri="{FF2B5EF4-FFF2-40B4-BE49-F238E27FC236}">
                <a16:creationId xmlns:a16="http://schemas.microsoft.com/office/drawing/2014/main" id="{D932C2B8-03FA-9A47-9950-8A8BD5157705}"/>
              </a:ext>
            </a:extLst>
          </p:cNvPr>
          <p:cNvSpPr txBox="1"/>
          <p:nvPr/>
        </p:nvSpPr>
        <p:spPr>
          <a:xfrm>
            <a:off x="3173354" y="621685"/>
            <a:ext cx="3776660" cy="369332"/>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800">
                <a:solidFill>
                  <a:schemeClr val="accent5">
                    <a:lumMod val="75000"/>
                  </a:schemeClr>
                </a:solidFill>
              </a:rPr>
              <a:t>(just the planning) (sequence)</a:t>
            </a:r>
          </a:p>
        </p:txBody>
      </p:sp>
      <p:sp>
        <p:nvSpPr>
          <p:cNvPr id="14" name="TextBox 13">
            <a:extLst>
              <a:ext uri="{FF2B5EF4-FFF2-40B4-BE49-F238E27FC236}">
                <a16:creationId xmlns:a16="http://schemas.microsoft.com/office/drawing/2014/main" id="{D22EF2E8-9763-4441-901C-8046924FC024}"/>
              </a:ext>
            </a:extLst>
          </p:cNvPr>
          <p:cNvSpPr txBox="1"/>
          <p:nvPr/>
        </p:nvSpPr>
        <p:spPr>
          <a:xfrm>
            <a:off x="2614176" y="2504233"/>
            <a:ext cx="5114100" cy="461665"/>
          </a:xfrm>
          <a:prstGeom prst="rect">
            <a:avLst/>
          </a:prstGeom>
          <a:noFill/>
        </p:spPr>
        <p:txBody>
          <a:bodyPr wrap="square" rtlCol="0">
            <a:spAutoFit/>
          </a:bodyPr>
          <a:lstStyle/>
          <a:p>
            <a:r>
              <a:rPr lang="en-GB" sz="1200"/>
              <a:t>If the user guesses correctly, the program should output "You guessed correctly!", else the program should output "You guessed incorrectly"</a:t>
            </a:r>
            <a:r>
              <a:rPr lang="en-GB" sz="1200">
                <a:solidFill>
                  <a:schemeClr val="tx1">
                    <a:alpha val="50000"/>
                  </a:schemeClr>
                </a:solidFill>
              </a:rPr>
              <a:t>.</a:t>
            </a:r>
          </a:p>
        </p:txBody>
      </p:sp>
      <p:sp>
        <p:nvSpPr>
          <p:cNvPr id="23" name="TextBox 22">
            <a:extLst>
              <a:ext uri="{FF2B5EF4-FFF2-40B4-BE49-F238E27FC236}">
                <a16:creationId xmlns:a16="http://schemas.microsoft.com/office/drawing/2014/main" id="{81382288-6678-6942-898B-5C6DACA97B86}"/>
              </a:ext>
            </a:extLst>
          </p:cNvPr>
          <p:cNvSpPr txBox="1"/>
          <p:nvPr/>
        </p:nvSpPr>
        <p:spPr>
          <a:xfrm>
            <a:off x="1332900" y="2961680"/>
            <a:ext cx="1755072" cy="307777"/>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400">
                <a:solidFill>
                  <a:schemeClr val="accent5">
                    <a:lumMod val="75000"/>
                  </a:schemeClr>
                </a:solidFill>
              </a:rPr>
              <a:t>simulate a coin toss</a:t>
            </a:r>
          </a:p>
        </p:txBody>
      </p:sp>
      <p:sp>
        <p:nvSpPr>
          <p:cNvPr id="15" name="TextBox 14">
            <a:extLst>
              <a:ext uri="{FF2B5EF4-FFF2-40B4-BE49-F238E27FC236}">
                <a16:creationId xmlns:a16="http://schemas.microsoft.com/office/drawing/2014/main" id="{2517C523-A416-BA4A-9B94-EA3574780E31}"/>
              </a:ext>
            </a:extLst>
          </p:cNvPr>
          <p:cNvSpPr txBox="1"/>
          <p:nvPr/>
        </p:nvSpPr>
        <p:spPr>
          <a:xfrm>
            <a:off x="1332900" y="3269457"/>
            <a:ext cx="2961781" cy="307777"/>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400">
                <a:solidFill>
                  <a:schemeClr val="accent5">
                    <a:lumMod val="75000"/>
                  </a:schemeClr>
                </a:solidFill>
              </a:rPr>
              <a:t>get the user's guess for the coin toss</a:t>
            </a:r>
          </a:p>
        </p:txBody>
      </p:sp>
      <p:sp>
        <p:nvSpPr>
          <p:cNvPr id="16" name="TextBox 15">
            <a:extLst>
              <a:ext uri="{FF2B5EF4-FFF2-40B4-BE49-F238E27FC236}">
                <a16:creationId xmlns:a16="http://schemas.microsoft.com/office/drawing/2014/main" id="{0849D623-9739-D84B-BE14-27DDDDEB7723}"/>
              </a:ext>
            </a:extLst>
          </p:cNvPr>
          <p:cNvSpPr txBox="1"/>
          <p:nvPr/>
        </p:nvSpPr>
        <p:spPr>
          <a:xfrm>
            <a:off x="1332901" y="3580239"/>
            <a:ext cx="5854883" cy="307777"/>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400">
                <a:solidFill>
                  <a:schemeClr val="accent5">
                    <a:lumMod val="75000"/>
                  </a:schemeClr>
                </a:solidFill>
              </a:rPr>
              <a:t>check guess and output the result</a:t>
            </a:r>
          </a:p>
        </p:txBody>
      </p:sp>
    </p:spTree>
    <p:extLst>
      <p:ext uri="{BB962C8B-B14F-4D97-AF65-F5344CB8AC3E}">
        <p14:creationId xmlns:p14="http://schemas.microsoft.com/office/powerpoint/2010/main" val="36694381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65599-8A2E-C149-8D68-3EFC0B49AD04}"/>
              </a:ext>
            </a:extLst>
          </p:cNvPr>
          <p:cNvSpPr>
            <a:spLocks noGrp="1"/>
          </p:cNvSpPr>
          <p:nvPr>
            <p:ph type="title"/>
          </p:nvPr>
        </p:nvSpPr>
        <p:spPr/>
        <p:txBody>
          <a:bodyPr/>
          <a:lstStyle/>
          <a:p>
            <a:r>
              <a:rPr lang="en-GB"/>
              <a:t>Walkthrough</a:t>
            </a:r>
          </a:p>
        </p:txBody>
      </p:sp>
      <p:sp>
        <p:nvSpPr>
          <p:cNvPr id="42" name="TextBox 41">
            <a:extLst>
              <a:ext uri="{FF2B5EF4-FFF2-40B4-BE49-F238E27FC236}">
                <a16:creationId xmlns:a16="http://schemas.microsoft.com/office/drawing/2014/main" id="{E2E27A97-D99F-9B43-B6E1-254474BED722}"/>
              </a:ext>
            </a:extLst>
          </p:cNvPr>
          <p:cNvSpPr txBox="1"/>
          <p:nvPr/>
        </p:nvSpPr>
        <p:spPr>
          <a:xfrm>
            <a:off x="3145556" y="2029952"/>
            <a:ext cx="2852886" cy="369332"/>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800">
                <a:solidFill>
                  <a:schemeClr val="accent6"/>
                </a:solidFill>
              </a:rPr>
              <a:t>simulate a coin toss</a:t>
            </a:r>
          </a:p>
        </p:txBody>
      </p:sp>
      <p:sp>
        <p:nvSpPr>
          <p:cNvPr id="43" name="TextBox 42">
            <a:extLst>
              <a:ext uri="{FF2B5EF4-FFF2-40B4-BE49-F238E27FC236}">
                <a16:creationId xmlns:a16="http://schemas.microsoft.com/office/drawing/2014/main" id="{9698B552-C686-674E-9A80-FFC22F0AA7DB}"/>
              </a:ext>
            </a:extLst>
          </p:cNvPr>
          <p:cNvSpPr txBox="1"/>
          <p:nvPr/>
        </p:nvSpPr>
        <p:spPr>
          <a:xfrm>
            <a:off x="3145556" y="2523257"/>
            <a:ext cx="3893242" cy="369332"/>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800">
                <a:solidFill>
                  <a:schemeClr val="accent6"/>
                </a:solidFill>
              </a:rPr>
              <a:t>get the user's guess for the coin toss</a:t>
            </a:r>
          </a:p>
        </p:txBody>
      </p:sp>
      <p:sp>
        <p:nvSpPr>
          <p:cNvPr id="44" name="TextBox 43">
            <a:extLst>
              <a:ext uri="{FF2B5EF4-FFF2-40B4-BE49-F238E27FC236}">
                <a16:creationId xmlns:a16="http://schemas.microsoft.com/office/drawing/2014/main" id="{E2258B60-D06E-F745-BD24-12D52CB29A65}"/>
              </a:ext>
            </a:extLst>
          </p:cNvPr>
          <p:cNvSpPr txBox="1"/>
          <p:nvPr/>
        </p:nvSpPr>
        <p:spPr>
          <a:xfrm>
            <a:off x="3145558" y="3059323"/>
            <a:ext cx="4176268" cy="369332"/>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800">
                <a:solidFill>
                  <a:schemeClr val="accent6"/>
                </a:solidFill>
              </a:rPr>
              <a:t>check guess and output the result</a:t>
            </a:r>
          </a:p>
        </p:txBody>
      </p:sp>
      <p:sp>
        <p:nvSpPr>
          <p:cNvPr id="47" name="TextBox 46">
            <a:extLst>
              <a:ext uri="{FF2B5EF4-FFF2-40B4-BE49-F238E27FC236}">
                <a16:creationId xmlns:a16="http://schemas.microsoft.com/office/drawing/2014/main" id="{22094379-853B-C449-B10C-2C983C5003D3}"/>
              </a:ext>
            </a:extLst>
          </p:cNvPr>
          <p:cNvSpPr txBox="1"/>
          <p:nvPr/>
        </p:nvSpPr>
        <p:spPr>
          <a:xfrm>
            <a:off x="2958132" y="1352670"/>
            <a:ext cx="3893242" cy="338554"/>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600">
                <a:solidFill>
                  <a:schemeClr val="accent5">
                    <a:lumMod val="75000"/>
                  </a:schemeClr>
                </a:solidFill>
              </a:rPr>
              <a:t>are these all at the same level of detail?</a:t>
            </a:r>
            <a:endParaRPr lang="en-GB" sz="1600">
              <a:solidFill>
                <a:schemeClr val="accent5">
                  <a:lumMod val="75000"/>
                </a:schemeClr>
              </a:solidFill>
              <a:highlight>
                <a:srgbClr val="00FFFF"/>
              </a:highlight>
            </a:endParaRPr>
          </a:p>
        </p:txBody>
      </p:sp>
      <p:sp>
        <p:nvSpPr>
          <p:cNvPr id="48" name="TextBox 47">
            <a:extLst>
              <a:ext uri="{FF2B5EF4-FFF2-40B4-BE49-F238E27FC236}">
                <a16:creationId xmlns:a16="http://schemas.microsoft.com/office/drawing/2014/main" id="{3256CA73-F8B3-5748-8A44-2D21C0D01AF8}"/>
              </a:ext>
            </a:extLst>
          </p:cNvPr>
          <p:cNvSpPr txBox="1"/>
          <p:nvPr/>
        </p:nvSpPr>
        <p:spPr>
          <a:xfrm>
            <a:off x="990696" y="2060730"/>
            <a:ext cx="1666366" cy="461665"/>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200">
                <a:solidFill>
                  <a:schemeClr val="accent5">
                    <a:lumMod val="75000"/>
                  </a:schemeClr>
                </a:solidFill>
              </a:rPr>
              <a:t>seems a bit light to me</a:t>
            </a:r>
          </a:p>
          <a:p>
            <a:r>
              <a:rPr lang="en-GB" sz="1200">
                <a:solidFill>
                  <a:schemeClr val="accent5">
                    <a:lumMod val="75000"/>
                  </a:schemeClr>
                </a:solidFill>
              </a:rPr>
              <a:t>or missing a step</a:t>
            </a:r>
          </a:p>
        </p:txBody>
      </p:sp>
      <p:cxnSp>
        <p:nvCxnSpPr>
          <p:cNvPr id="50" name="Straight Arrow Connector 49">
            <a:extLst>
              <a:ext uri="{FF2B5EF4-FFF2-40B4-BE49-F238E27FC236}">
                <a16:creationId xmlns:a16="http://schemas.microsoft.com/office/drawing/2014/main" id="{7BE641A8-A63A-4042-A9AA-EB10951E6242}"/>
              </a:ext>
            </a:extLst>
          </p:cNvPr>
          <p:cNvCxnSpPr>
            <a:cxnSpLocks/>
          </p:cNvCxnSpPr>
          <p:nvPr/>
        </p:nvCxnSpPr>
        <p:spPr>
          <a:xfrm>
            <a:off x="2570924" y="2199230"/>
            <a:ext cx="3843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02314EC1-A57C-4E4B-9367-452D5CDE8332}"/>
              </a:ext>
            </a:extLst>
          </p:cNvPr>
          <p:cNvSpPr txBox="1"/>
          <p:nvPr/>
        </p:nvSpPr>
        <p:spPr>
          <a:xfrm>
            <a:off x="5653752" y="1849187"/>
            <a:ext cx="2423447" cy="276999"/>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200" err="1">
                <a:solidFill>
                  <a:schemeClr val="accent5">
                    <a:lumMod val="75000"/>
                  </a:schemeClr>
                </a:solidFill>
              </a:rPr>
              <a:t>coin_toss</a:t>
            </a:r>
            <a:r>
              <a:rPr lang="en-GB" sz="1200">
                <a:solidFill>
                  <a:schemeClr val="accent5">
                    <a:lumMod val="75000"/>
                  </a:schemeClr>
                </a:solidFill>
              </a:rPr>
              <a:t> = </a:t>
            </a:r>
            <a:r>
              <a:rPr lang="en-GB" sz="1200" err="1">
                <a:solidFill>
                  <a:schemeClr val="accent5">
                    <a:lumMod val="75000"/>
                  </a:schemeClr>
                </a:solidFill>
              </a:rPr>
              <a:t>random.randint</a:t>
            </a:r>
            <a:r>
              <a:rPr lang="en-GB" sz="1200">
                <a:solidFill>
                  <a:schemeClr val="accent5">
                    <a:lumMod val="75000"/>
                  </a:schemeClr>
                </a:solidFill>
              </a:rPr>
              <a:t>(0, 1)</a:t>
            </a:r>
          </a:p>
        </p:txBody>
      </p:sp>
      <p:cxnSp>
        <p:nvCxnSpPr>
          <p:cNvPr id="56" name="Straight Arrow Connector 55">
            <a:extLst>
              <a:ext uri="{FF2B5EF4-FFF2-40B4-BE49-F238E27FC236}">
                <a16:creationId xmlns:a16="http://schemas.microsoft.com/office/drawing/2014/main" id="{C4D6B378-BE9E-734F-9B07-F5A2B2845C13}"/>
              </a:ext>
            </a:extLst>
          </p:cNvPr>
          <p:cNvCxnSpPr>
            <a:cxnSpLocks/>
          </p:cNvCxnSpPr>
          <p:nvPr/>
        </p:nvCxnSpPr>
        <p:spPr>
          <a:xfrm flipH="1">
            <a:off x="5340625" y="2029952"/>
            <a:ext cx="321723" cy="962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FF03C029-E172-7C47-96BD-662100998671}"/>
              </a:ext>
            </a:extLst>
          </p:cNvPr>
          <p:cNvSpPr/>
          <p:nvPr/>
        </p:nvSpPr>
        <p:spPr>
          <a:xfrm>
            <a:off x="5062333" y="41797"/>
            <a:ext cx="3878155" cy="923330"/>
          </a:xfrm>
          <a:prstGeom prst="rect">
            <a:avLst/>
          </a:prstGeom>
        </p:spPr>
        <p:txBody>
          <a:bodyPr wrap="square">
            <a:spAutoFit/>
          </a:bodyPr>
          <a:lstStyle/>
          <a:p>
            <a:pPr marL="285750" indent="-285750">
              <a:buFontTx/>
              <a:buChar char="-"/>
            </a:pPr>
            <a:r>
              <a:rPr lang="en-GB">
                <a:solidFill>
                  <a:schemeClr val="accent5">
                    <a:lumMod val="75000"/>
                  </a:schemeClr>
                </a:solidFill>
              </a:rPr>
              <a:t>what is the sequence of actions?</a:t>
            </a:r>
          </a:p>
          <a:p>
            <a:pPr marL="285750" indent="-285750">
              <a:buFontTx/>
              <a:buChar char="-"/>
            </a:pPr>
            <a:r>
              <a:rPr lang="en-GB">
                <a:solidFill>
                  <a:schemeClr val="accent5">
                    <a:lumMod val="75000"/>
                    <a:alpha val="50000"/>
                  </a:schemeClr>
                </a:solidFill>
              </a:rPr>
              <a:t>are any of the actions conditional?</a:t>
            </a:r>
          </a:p>
          <a:p>
            <a:pPr marL="285750" indent="-285750">
              <a:buFontTx/>
              <a:buChar char="-"/>
            </a:pPr>
            <a:r>
              <a:rPr lang="en-GB">
                <a:solidFill>
                  <a:schemeClr val="accent5">
                    <a:lumMod val="75000"/>
                    <a:alpha val="50000"/>
                  </a:schemeClr>
                </a:solidFill>
              </a:rPr>
              <a:t>if so, what is/are the condition(s)?</a:t>
            </a:r>
          </a:p>
        </p:txBody>
      </p:sp>
    </p:spTree>
    <p:extLst>
      <p:ext uri="{BB962C8B-B14F-4D97-AF65-F5344CB8AC3E}">
        <p14:creationId xmlns:p14="http://schemas.microsoft.com/office/powerpoint/2010/main" val="69111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65599-8A2E-C149-8D68-3EFC0B49AD04}"/>
              </a:ext>
            </a:extLst>
          </p:cNvPr>
          <p:cNvSpPr>
            <a:spLocks noGrp="1"/>
          </p:cNvSpPr>
          <p:nvPr>
            <p:ph type="title"/>
          </p:nvPr>
        </p:nvSpPr>
        <p:spPr/>
        <p:txBody>
          <a:bodyPr/>
          <a:lstStyle/>
          <a:p>
            <a:r>
              <a:rPr lang="en-GB"/>
              <a:t>Walkthrough</a:t>
            </a:r>
          </a:p>
        </p:txBody>
      </p:sp>
      <p:sp>
        <p:nvSpPr>
          <p:cNvPr id="42" name="TextBox 41">
            <a:extLst>
              <a:ext uri="{FF2B5EF4-FFF2-40B4-BE49-F238E27FC236}">
                <a16:creationId xmlns:a16="http://schemas.microsoft.com/office/drawing/2014/main" id="{E2E27A97-D99F-9B43-B6E1-254474BED722}"/>
              </a:ext>
            </a:extLst>
          </p:cNvPr>
          <p:cNvSpPr txBox="1"/>
          <p:nvPr/>
        </p:nvSpPr>
        <p:spPr>
          <a:xfrm>
            <a:off x="3145556" y="2029952"/>
            <a:ext cx="2852886" cy="369332"/>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800">
                <a:solidFill>
                  <a:schemeClr val="accent6"/>
                </a:solidFill>
              </a:rPr>
              <a:t>simulate a coin toss</a:t>
            </a:r>
          </a:p>
        </p:txBody>
      </p:sp>
      <p:sp>
        <p:nvSpPr>
          <p:cNvPr id="43" name="TextBox 42">
            <a:extLst>
              <a:ext uri="{FF2B5EF4-FFF2-40B4-BE49-F238E27FC236}">
                <a16:creationId xmlns:a16="http://schemas.microsoft.com/office/drawing/2014/main" id="{9698B552-C686-674E-9A80-FFC22F0AA7DB}"/>
              </a:ext>
            </a:extLst>
          </p:cNvPr>
          <p:cNvSpPr txBox="1"/>
          <p:nvPr/>
        </p:nvSpPr>
        <p:spPr>
          <a:xfrm>
            <a:off x="3145556" y="3134523"/>
            <a:ext cx="3893242" cy="369332"/>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800">
                <a:solidFill>
                  <a:schemeClr val="accent6"/>
                </a:solidFill>
              </a:rPr>
              <a:t>get the user's guess for the coin toss</a:t>
            </a:r>
          </a:p>
        </p:txBody>
      </p:sp>
      <p:sp>
        <p:nvSpPr>
          <p:cNvPr id="54" name="Rectangle 53">
            <a:extLst>
              <a:ext uri="{FF2B5EF4-FFF2-40B4-BE49-F238E27FC236}">
                <a16:creationId xmlns:a16="http://schemas.microsoft.com/office/drawing/2014/main" id="{50238F05-21C4-BD40-8F62-54696B6F12D7}"/>
              </a:ext>
            </a:extLst>
          </p:cNvPr>
          <p:cNvSpPr/>
          <p:nvPr/>
        </p:nvSpPr>
        <p:spPr>
          <a:xfrm>
            <a:off x="5062333" y="41797"/>
            <a:ext cx="3878155" cy="923330"/>
          </a:xfrm>
          <a:prstGeom prst="rect">
            <a:avLst/>
          </a:prstGeom>
        </p:spPr>
        <p:txBody>
          <a:bodyPr wrap="square">
            <a:spAutoFit/>
          </a:bodyPr>
          <a:lstStyle/>
          <a:p>
            <a:pPr marL="285750" indent="-285750">
              <a:buFontTx/>
              <a:buChar char="-"/>
            </a:pPr>
            <a:r>
              <a:rPr lang="en-GB">
                <a:solidFill>
                  <a:schemeClr val="accent5">
                    <a:lumMod val="75000"/>
                  </a:schemeClr>
                </a:solidFill>
              </a:rPr>
              <a:t>what is the sequence of actions?</a:t>
            </a:r>
          </a:p>
          <a:p>
            <a:pPr marL="285750" indent="-285750">
              <a:buFontTx/>
              <a:buChar char="-"/>
            </a:pPr>
            <a:r>
              <a:rPr lang="en-GB">
                <a:solidFill>
                  <a:schemeClr val="accent5">
                    <a:lumMod val="75000"/>
                    <a:alpha val="50000"/>
                  </a:schemeClr>
                </a:solidFill>
              </a:rPr>
              <a:t>are any of the actions conditional?</a:t>
            </a:r>
          </a:p>
          <a:p>
            <a:pPr marL="285750" indent="-285750">
              <a:buFontTx/>
              <a:buChar char="-"/>
            </a:pPr>
            <a:r>
              <a:rPr lang="en-GB">
                <a:solidFill>
                  <a:schemeClr val="accent5">
                    <a:lumMod val="75000"/>
                    <a:alpha val="50000"/>
                  </a:schemeClr>
                </a:solidFill>
              </a:rPr>
              <a:t>if so, what is/are the condition(s)?</a:t>
            </a:r>
          </a:p>
        </p:txBody>
      </p:sp>
      <p:sp>
        <p:nvSpPr>
          <p:cNvPr id="55" name="TextBox 54">
            <a:extLst>
              <a:ext uri="{FF2B5EF4-FFF2-40B4-BE49-F238E27FC236}">
                <a16:creationId xmlns:a16="http://schemas.microsoft.com/office/drawing/2014/main" id="{02314EC1-A57C-4E4B-9367-452D5CDE8332}"/>
              </a:ext>
            </a:extLst>
          </p:cNvPr>
          <p:cNvSpPr txBox="1"/>
          <p:nvPr/>
        </p:nvSpPr>
        <p:spPr>
          <a:xfrm>
            <a:off x="5653752" y="1849187"/>
            <a:ext cx="2423447" cy="276999"/>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200" err="1">
                <a:solidFill>
                  <a:schemeClr val="accent5">
                    <a:lumMod val="75000"/>
                  </a:schemeClr>
                </a:solidFill>
              </a:rPr>
              <a:t>coin_toss</a:t>
            </a:r>
            <a:r>
              <a:rPr lang="en-GB" sz="1200">
                <a:solidFill>
                  <a:schemeClr val="accent5">
                    <a:lumMod val="75000"/>
                  </a:schemeClr>
                </a:solidFill>
              </a:rPr>
              <a:t> = </a:t>
            </a:r>
            <a:r>
              <a:rPr lang="en-GB" sz="1200" err="1">
                <a:solidFill>
                  <a:schemeClr val="accent5">
                    <a:lumMod val="75000"/>
                  </a:schemeClr>
                </a:solidFill>
              </a:rPr>
              <a:t>random.randint</a:t>
            </a:r>
            <a:r>
              <a:rPr lang="en-GB" sz="1200">
                <a:solidFill>
                  <a:schemeClr val="accent5">
                    <a:lumMod val="75000"/>
                  </a:schemeClr>
                </a:solidFill>
              </a:rPr>
              <a:t>(0, 1)</a:t>
            </a:r>
          </a:p>
        </p:txBody>
      </p:sp>
      <p:cxnSp>
        <p:nvCxnSpPr>
          <p:cNvPr id="56" name="Straight Arrow Connector 55">
            <a:extLst>
              <a:ext uri="{FF2B5EF4-FFF2-40B4-BE49-F238E27FC236}">
                <a16:creationId xmlns:a16="http://schemas.microsoft.com/office/drawing/2014/main" id="{C4D6B378-BE9E-734F-9B07-F5A2B2845C13}"/>
              </a:ext>
            </a:extLst>
          </p:cNvPr>
          <p:cNvCxnSpPr>
            <a:cxnSpLocks/>
          </p:cNvCxnSpPr>
          <p:nvPr/>
        </p:nvCxnSpPr>
        <p:spPr>
          <a:xfrm flipH="1">
            <a:off x="5340625" y="2029952"/>
            <a:ext cx="321723" cy="962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7680900-011F-7D4F-90BC-50C58E5A88A5}"/>
              </a:ext>
            </a:extLst>
          </p:cNvPr>
          <p:cNvSpPr txBox="1"/>
          <p:nvPr/>
        </p:nvSpPr>
        <p:spPr>
          <a:xfrm>
            <a:off x="3132306" y="2443738"/>
            <a:ext cx="4572000" cy="646331"/>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800">
                <a:solidFill>
                  <a:schemeClr val="accent6"/>
                </a:solidFill>
              </a:rPr>
              <a:t>save the result of the simulation as a string (heads or tails)</a:t>
            </a:r>
          </a:p>
        </p:txBody>
      </p:sp>
      <p:sp>
        <p:nvSpPr>
          <p:cNvPr id="23" name="TextBox 22">
            <a:extLst>
              <a:ext uri="{FF2B5EF4-FFF2-40B4-BE49-F238E27FC236}">
                <a16:creationId xmlns:a16="http://schemas.microsoft.com/office/drawing/2014/main" id="{9EEFF356-4F40-E546-A8D0-A11B372C7416}"/>
              </a:ext>
            </a:extLst>
          </p:cNvPr>
          <p:cNvSpPr txBox="1"/>
          <p:nvPr/>
        </p:nvSpPr>
        <p:spPr>
          <a:xfrm>
            <a:off x="3132305" y="3538429"/>
            <a:ext cx="5383045" cy="646331"/>
          </a:xfrm>
          <a:prstGeom prst="rect">
            <a:avLst/>
          </a:prstGeom>
          <a:solidFill>
            <a:schemeClr val="bg1">
              <a:alpha val="49000"/>
            </a:schemeClr>
          </a:solid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800">
                <a:solidFill>
                  <a:schemeClr val="accent6"/>
                </a:solidFill>
              </a:rPr>
              <a:t>check guess and output the result</a:t>
            </a:r>
          </a:p>
          <a:p>
            <a:r>
              <a:rPr lang="en-GB" sz="1800">
                <a:solidFill>
                  <a:schemeClr val="accent6"/>
                </a:solidFill>
              </a:rPr>
              <a:t>("You guessed correctly!" or "You guessed incorrectly!"</a:t>
            </a:r>
          </a:p>
        </p:txBody>
      </p:sp>
    </p:spTree>
    <p:extLst>
      <p:ext uri="{BB962C8B-B14F-4D97-AF65-F5344CB8AC3E}">
        <p14:creationId xmlns:p14="http://schemas.microsoft.com/office/powerpoint/2010/main" val="32620736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65599-8A2E-C149-8D68-3EFC0B49AD04}"/>
              </a:ext>
            </a:extLst>
          </p:cNvPr>
          <p:cNvSpPr>
            <a:spLocks noGrp="1"/>
          </p:cNvSpPr>
          <p:nvPr>
            <p:ph type="title"/>
          </p:nvPr>
        </p:nvSpPr>
        <p:spPr/>
        <p:txBody>
          <a:bodyPr/>
          <a:lstStyle/>
          <a:p>
            <a:r>
              <a:rPr lang="en-GB"/>
              <a:t>Walkthrough</a:t>
            </a:r>
          </a:p>
        </p:txBody>
      </p:sp>
      <p:sp>
        <p:nvSpPr>
          <p:cNvPr id="42" name="TextBox 41">
            <a:extLst>
              <a:ext uri="{FF2B5EF4-FFF2-40B4-BE49-F238E27FC236}">
                <a16:creationId xmlns:a16="http://schemas.microsoft.com/office/drawing/2014/main" id="{E2E27A97-D99F-9B43-B6E1-254474BED722}"/>
              </a:ext>
            </a:extLst>
          </p:cNvPr>
          <p:cNvSpPr txBox="1"/>
          <p:nvPr/>
        </p:nvSpPr>
        <p:spPr>
          <a:xfrm>
            <a:off x="3145556" y="2029952"/>
            <a:ext cx="2852886" cy="369332"/>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800">
                <a:solidFill>
                  <a:schemeClr val="accent6"/>
                </a:solidFill>
              </a:rPr>
              <a:t>simulate a coin toss</a:t>
            </a:r>
          </a:p>
        </p:txBody>
      </p:sp>
      <p:sp>
        <p:nvSpPr>
          <p:cNvPr id="43" name="TextBox 42">
            <a:extLst>
              <a:ext uri="{FF2B5EF4-FFF2-40B4-BE49-F238E27FC236}">
                <a16:creationId xmlns:a16="http://schemas.microsoft.com/office/drawing/2014/main" id="{9698B552-C686-674E-9A80-FFC22F0AA7DB}"/>
              </a:ext>
            </a:extLst>
          </p:cNvPr>
          <p:cNvSpPr txBox="1"/>
          <p:nvPr/>
        </p:nvSpPr>
        <p:spPr>
          <a:xfrm>
            <a:off x="3145556" y="3134523"/>
            <a:ext cx="3893242" cy="369332"/>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800">
                <a:solidFill>
                  <a:schemeClr val="accent6"/>
                </a:solidFill>
              </a:rPr>
              <a:t>get the user's guess for the coin toss</a:t>
            </a:r>
          </a:p>
        </p:txBody>
      </p:sp>
      <p:sp>
        <p:nvSpPr>
          <p:cNvPr id="54" name="Rectangle 53">
            <a:extLst>
              <a:ext uri="{FF2B5EF4-FFF2-40B4-BE49-F238E27FC236}">
                <a16:creationId xmlns:a16="http://schemas.microsoft.com/office/drawing/2014/main" id="{50238F05-21C4-BD40-8F62-54696B6F12D7}"/>
              </a:ext>
            </a:extLst>
          </p:cNvPr>
          <p:cNvSpPr/>
          <p:nvPr/>
        </p:nvSpPr>
        <p:spPr>
          <a:xfrm>
            <a:off x="5062333" y="41797"/>
            <a:ext cx="3878155" cy="923330"/>
          </a:xfrm>
          <a:prstGeom prst="rect">
            <a:avLst/>
          </a:prstGeom>
        </p:spPr>
        <p:txBody>
          <a:bodyPr wrap="square">
            <a:spAutoFit/>
          </a:bodyPr>
          <a:lstStyle/>
          <a:p>
            <a:pPr marL="285750" indent="-285750">
              <a:buFontTx/>
              <a:buChar char="-"/>
            </a:pPr>
            <a:r>
              <a:rPr lang="en-GB">
                <a:solidFill>
                  <a:schemeClr val="accent5">
                    <a:lumMod val="75000"/>
                    <a:alpha val="50000"/>
                  </a:schemeClr>
                </a:solidFill>
              </a:rPr>
              <a:t>what is the sequence of actions?</a:t>
            </a:r>
          </a:p>
          <a:p>
            <a:pPr marL="285750" indent="-285750">
              <a:buFontTx/>
              <a:buChar char="-"/>
            </a:pPr>
            <a:r>
              <a:rPr lang="en-GB">
                <a:solidFill>
                  <a:schemeClr val="accent5">
                    <a:lumMod val="75000"/>
                  </a:schemeClr>
                </a:solidFill>
              </a:rPr>
              <a:t>are any of the actions conditional?</a:t>
            </a:r>
          </a:p>
          <a:p>
            <a:pPr marL="285750" indent="-285750">
              <a:buFontTx/>
              <a:buChar char="-"/>
            </a:pPr>
            <a:r>
              <a:rPr lang="en-GB">
                <a:solidFill>
                  <a:schemeClr val="accent5">
                    <a:lumMod val="75000"/>
                    <a:alpha val="50000"/>
                  </a:schemeClr>
                </a:solidFill>
              </a:rPr>
              <a:t>if so, what is/are the condition(s)?</a:t>
            </a:r>
          </a:p>
        </p:txBody>
      </p:sp>
      <p:sp>
        <p:nvSpPr>
          <p:cNvPr id="55" name="TextBox 54">
            <a:extLst>
              <a:ext uri="{FF2B5EF4-FFF2-40B4-BE49-F238E27FC236}">
                <a16:creationId xmlns:a16="http://schemas.microsoft.com/office/drawing/2014/main" id="{02314EC1-A57C-4E4B-9367-452D5CDE8332}"/>
              </a:ext>
            </a:extLst>
          </p:cNvPr>
          <p:cNvSpPr txBox="1"/>
          <p:nvPr/>
        </p:nvSpPr>
        <p:spPr>
          <a:xfrm>
            <a:off x="5653752" y="1849187"/>
            <a:ext cx="2423447" cy="276999"/>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200" err="1">
                <a:solidFill>
                  <a:schemeClr val="accent5">
                    <a:lumMod val="75000"/>
                  </a:schemeClr>
                </a:solidFill>
              </a:rPr>
              <a:t>coin_toss</a:t>
            </a:r>
            <a:r>
              <a:rPr lang="en-GB" sz="1200">
                <a:solidFill>
                  <a:schemeClr val="accent5">
                    <a:lumMod val="75000"/>
                  </a:schemeClr>
                </a:solidFill>
              </a:rPr>
              <a:t> = </a:t>
            </a:r>
            <a:r>
              <a:rPr lang="en-GB" sz="1200" err="1">
                <a:solidFill>
                  <a:schemeClr val="accent5">
                    <a:lumMod val="75000"/>
                  </a:schemeClr>
                </a:solidFill>
              </a:rPr>
              <a:t>random.randint</a:t>
            </a:r>
            <a:r>
              <a:rPr lang="en-GB" sz="1200">
                <a:solidFill>
                  <a:schemeClr val="accent5">
                    <a:lumMod val="75000"/>
                  </a:schemeClr>
                </a:solidFill>
              </a:rPr>
              <a:t>(0, 1)</a:t>
            </a:r>
          </a:p>
        </p:txBody>
      </p:sp>
      <p:cxnSp>
        <p:nvCxnSpPr>
          <p:cNvPr id="56" name="Straight Arrow Connector 55">
            <a:extLst>
              <a:ext uri="{FF2B5EF4-FFF2-40B4-BE49-F238E27FC236}">
                <a16:creationId xmlns:a16="http://schemas.microsoft.com/office/drawing/2014/main" id="{C4D6B378-BE9E-734F-9B07-F5A2B2845C13}"/>
              </a:ext>
            </a:extLst>
          </p:cNvPr>
          <p:cNvCxnSpPr>
            <a:cxnSpLocks/>
          </p:cNvCxnSpPr>
          <p:nvPr/>
        </p:nvCxnSpPr>
        <p:spPr>
          <a:xfrm flipH="1">
            <a:off x="5340625" y="2029952"/>
            <a:ext cx="321723" cy="962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7680900-011F-7D4F-90BC-50C58E5A88A5}"/>
              </a:ext>
            </a:extLst>
          </p:cNvPr>
          <p:cNvSpPr txBox="1"/>
          <p:nvPr/>
        </p:nvSpPr>
        <p:spPr>
          <a:xfrm>
            <a:off x="3132306" y="2443738"/>
            <a:ext cx="4572000" cy="646331"/>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800">
                <a:solidFill>
                  <a:schemeClr val="accent6"/>
                </a:solidFill>
              </a:rPr>
              <a:t>save the result of the simulation as a string (heads or tails)</a:t>
            </a:r>
          </a:p>
        </p:txBody>
      </p:sp>
      <p:sp>
        <p:nvSpPr>
          <p:cNvPr id="23" name="TextBox 22">
            <a:extLst>
              <a:ext uri="{FF2B5EF4-FFF2-40B4-BE49-F238E27FC236}">
                <a16:creationId xmlns:a16="http://schemas.microsoft.com/office/drawing/2014/main" id="{9EEFF356-4F40-E546-A8D0-A11B372C7416}"/>
              </a:ext>
            </a:extLst>
          </p:cNvPr>
          <p:cNvSpPr txBox="1"/>
          <p:nvPr/>
        </p:nvSpPr>
        <p:spPr>
          <a:xfrm>
            <a:off x="3132305" y="3538429"/>
            <a:ext cx="5383045" cy="646331"/>
          </a:xfrm>
          <a:prstGeom prst="rect">
            <a:avLst/>
          </a:prstGeom>
          <a:solidFill>
            <a:schemeClr val="bg1">
              <a:alpha val="49000"/>
            </a:schemeClr>
          </a:solid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800">
                <a:solidFill>
                  <a:schemeClr val="accent6"/>
                </a:solidFill>
              </a:rPr>
              <a:t>check guess and output the result</a:t>
            </a:r>
          </a:p>
          <a:p>
            <a:r>
              <a:rPr lang="en-GB" sz="1800">
                <a:solidFill>
                  <a:schemeClr val="accent6"/>
                </a:solidFill>
              </a:rPr>
              <a:t>("You guessed correctly!" or "You guessed incorrectly!"</a:t>
            </a:r>
          </a:p>
        </p:txBody>
      </p:sp>
    </p:spTree>
    <p:extLst>
      <p:ext uri="{BB962C8B-B14F-4D97-AF65-F5344CB8AC3E}">
        <p14:creationId xmlns:p14="http://schemas.microsoft.com/office/powerpoint/2010/main" val="2570693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65599-8A2E-C149-8D68-3EFC0B49AD04}"/>
              </a:ext>
            </a:extLst>
          </p:cNvPr>
          <p:cNvSpPr>
            <a:spLocks noGrp="1"/>
          </p:cNvSpPr>
          <p:nvPr>
            <p:ph type="title"/>
          </p:nvPr>
        </p:nvSpPr>
        <p:spPr/>
        <p:txBody>
          <a:bodyPr/>
          <a:lstStyle/>
          <a:p>
            <a:r>
              <a:rPr lang="en-GB"/>
              <a:t>Walkthrough</a:t>
            </a:r>
          </a:p>
        </p:txBody>
      </p:sp>
      <p:sp>
        <p:nvSpPr>
          <p:cNvPr id="42" name="TextBox 41">
            <a:extLst>
              <a:ext uri="{FF2B5EF4-FFF2-40B4-BE49-F238E27FC236}">
                <a16:creationId xmlns:a16="http://schemas.microsoft.com/office/drawing/2014/main" id="{E2E27A97-D99F-9B43-B6E1-254474BED722}"/>
              </a:ext>
            </a:extLst>
          </p:cNvPr>
          <p:cNvSpPr txBox="1"/>
          <p:nvPr/>
        </p:nvSpPr>
        <p:spPr>
          <a:xfrm>
            <a:off x="3145556" y="2029952"/>
            <a:ext cx="2852886" cy="369332"/>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800">
                <a:solidFill>
                  <a:schemeClr val="accent6"/>
                </a:solidFill>
              </a:rPr>
              <a:t>simulate a coin toss</a:t>
            </a:r>
          </a:p>
        </p:txBody>
      </p:sp>
      <p:sp>
        <p:nvSpPr>
          <p:cNvPr id="43" name="TextBox 42">
            <a:extLst>
              <a:ext uri="{FF2B5EF4-FFF2-40B4-BE49-F238E27FC236}">
                <a16:creationId xmlns:a16="http://schemas.microsoft.com/office/drawing/2014/main" id="{9698B552-C686-674E-9A80-FFC22F0AA7DB}"/>
              </a:ext>
            </a:extLst>
          </p:cNvPr>
          <p:cNvSpPr txBox="1"/>
          <p:nvPr/>
        </p:nvSpPr>
        <p:spPr>
          <a:xfrm>
            <a:off x="3145556" y="3134523"/>
            <a:ext cx="3893242" cy="369332"/>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800">
                <a:solidFill>
                  <a:schemeClr val="accent6"/>
                </a:solidFill>
              </a:rPr>
              <a:t>get the user's guess for the coin toss</a:t>
            </a:r>
          </a:p>
        </p:txBody>
      </p:sp>
      <p:sp>
        <p:nvSpPr>
          <p:cNvPr id="54" name="Rectangle 53">
            <a:extLst>
              <a:ext uri="{FF2B5EF4-FFF2-40B4-BE49-F238E27FC236}">
                <a16:creationId xmlns:a16="http://schemas.microsoft.com/office/drawing/2014/main" id="{50238F05-21C4-BD40-8F62-54696B6F12D7}"/>
              </a:ext>
            </a:extLst>
          </p:cNvPr>
          <p:cNvSpPr/>
          <p:nvPr/>
        </p:nvSpPr>
        <p:spPr>
          <a:xfrm>
            <a:off x="5062333" y="41797"/>
            <a:ext cx="3878155" cy="923330"/>
          </a:xfrm>
          <a:prstGeom prst="rect">
            <a:avLst/>
          </a:prstGeom>
        </p:spPr>
        <p:txBody>
          <a:bodyPr wrap="square">
            <a:spAutoFit/>
          </a:bodyPr>
          <a:lstStyle/>
          <a:p>
            <a:pPr marL="285750" indent="-285750">
              <a:buFontTx/>
              <a:buChar char="-"/>
            </a:pPr>
            <a:r>
              <a:rPr lang="en-GB">
                <a:solidFill>
                  <a:schemeClr val="accent5">
                    <a:lumMod val="75000"/>
                    <a:alpha val="50000"/>
                  </a:schemeClr>
                </a:solidFill>
              </a:rPr>
              <a:t>what is the sequence of actions?</a:t>
            </a:r>
          </a:p>
          <a:p>
            <a:pPr marL="285750" indent="-285750">
              <a:buFontTx/>
              <a:buChar char="-"/>
            </a:pPr>
            <a:r>
              <a:rPr lang="en-GB">
                <a:solidFill>
                  <a:schemeClr val="accent5">
                    <a:lumMod val="75000"/>
                    <a:alpha val="50000"/>
                  </a:schemeClr>
                </a:solidFill>
              </a:rPr>
              <a:t>are any of the actions conditional?</a:t>
            </a:r>
          </a:p>
          <a:p>
            <a:pPr marL="285750" indent="-285750">
              <a:buFontTx/>
              <a:buChar char="-"/>
            </a:pPr>
            <a:r>
              <a:rPr lang="en-GB">
                <a:solidFill>
                  <a:schemeClr val="accent5">
                    <a:lumMod val="75000"/>
                  </a:schemeClr>
                </a:solidFill>
              </a:rPr>
              <a:t>if so, what is/are the condition(s)?</a:t>
            </a:r>
          </a:p>
        </p:txBody>
      </p:sp>
      <p:sp>
        <p:nvSpPr>
          <p:cNvPr id="55" name="TextBox 54">
            <a:extLst>
              <a:ext uri="{FF2B5EF4-FFF2-40B4-BE49-F238E27FC236}">
                <a16:creationId xmlns:a16="http://schemas.microsoft.com/office/drawing/2014/main" id="{02314EC1-A57C-4E4B-9367-452D5CDE8332}"/>
              </a:ext>
            </a:extLst>
          </p:cNvPr>
          <p:cNvSpPr txBox="1"/>
          <p:nvPr/>
        </p:nvSpPr>
        <p:spPr>
          <a:xfrm>
            <a:off x="5653752" y="1849187"/>
            <a:ext cx="2423447" cy="276999"/>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200" err="1">
                <a:solidFill>
                  <a:schemeClr val="accent5">
                    <a:lumMod val="75000"/>
                  </a:schemeClr>
                </a:solidFill>
              </a:rPr>
              <a:t>coin_toss</a:t>
            </a:r>
            <a:r>
              <a:rPr lang="en-GB" sz="1200">
                <a:solidFill>
                  <a:schemeClr val="accent5">
                    <a:lumMod val="75000"/>
                  </a:schemeClr>
                </a:solidFill>
              </a:rPr>
              <a:t> = </a:t>
            </a:r>
            <a:r>
              <a:rPr lang="en-GB" sz="1200" err="1">
                <a:solidFill>
                  <a:schemeClr val="accent5">
                    <a:lumMod val="75000"/>
                  </a:schemeClr>
                </a:solidFill>
              </a:rPr>
              <a:t>random.randint</a:t>
            </a:r>
            <a:r>
              <a:rPr lang="en-GB" sz="1200">
                <a:solidFill>
                  <a:schemeClr val="accent5">
                    <a:lumMod val="75000"/>
                  </a:schemeClr>
                </a:solidFill>
              </a:rPr>
              <a:t>(0, 1)</a:t>
            </a:r>
          </a:p>
        </p:txBody>
      </p:sp>
      <p:cxnSp>
        <p:nvCxnSpPr>
          <p:cNvPr id="56" name="Straight Arrow Connector 55">
            <a:extLst>
              <a:ext uri="{FF2B5EF4-FFF2-40B4-BE49-F238E27FC236}">
                <a16:creationId xmlns:a16="http://schemas.microsoft.com/office/drawing/2014/main" id="{C4D6B378-BE9E-734F-9B07-F5A2B2845C13}"/>
              </a:ext>
            </a:extLst>
          </p:cNvPr>
          <p:cNvCxnSpPr>
            <a:cxnSpLocks/>
          </p:cNvCxnSpPr>
          <p:nvPr/>
        </p:nvCxnSpPr>
        <p:spPr>
          <a:xfrm flipH="1">
            <a:off x="5340625" y="2029952"/>
            <a:ext cx="321723" cy="962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7680900-011F-7D4F-90BC-50C58E5A88A5}"/>
              </a:ext>
            </a:extLst>
          </p:cNvPr>
          <p:cNvSpPr txBox="1"/>
          <p:nvPr/>
        </p:nvSpPr>
        <p:spPr>
          <a:xfrm>
            <a:off x="3132306" y="2443738"/>
            <a:ext cx="4572000" cy="646331"/>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800">
                <a:solidFill>
                  <a:schemeClr val="accent6"/>
                </a:solidFill>
              </a:rPr>
              <a:t>save the result of the simulation as a string (heads or tails)</a:t>
            </a:r>
          </a:p>
        </p:txBody>
      </p:sp>
      <p:sp>
        <p:nvSpPr>
          <p:cNvPr id="23" name="TextBox 22">
            <a:extLst>
              <a:ext uri="{FF2B5EF4-FFF2-40B4-BE49-F238E27FC236}">
                <a16:creationId xmlns:a16="http://schemas.microsoft.com/office/drawing/2014/main" id="{9EEFF356-4F40-E546-A8D0-A11B372C7416}"/>
              </a:ext>
            </a:extLst>
          </p:cNvPr>
          <p:cNvSpPr txBox="1"/>
          <p:nvPr/>
        </p:nvSpPr>
        <p:spPr>
          <a:xfrm>
            <a:off x="3132305" y="3538429"/>
            <a:ext cx="5383045" cy="646331"/>
          </a:xfrm>
          <a:prstGeom prst="rect">
            <a:avLst/>
          </a:prstGeom>
          <a:solidFill>
            <a:schemeClr val="bg1">
              <a:alpha val="49000"/>
            </a:schemeClr>
          </a:solid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800">
                <a:solidFill>
                  <a:schemeClr val="accent6"/>
                </a:solidFill>
              </a:rPr>
              <a:t>check guess and output the result</a:t>
            </a:r>
          </a:p>
          <a:p>
            <a:r>
              <a:rPr lang="en-GB" sz="1800">
                <a:solidFill>
                  <a:schemeClr val="accent6"/>
                </a:solidFill>
              </a:rPr>
              <a:t>("You guessed correctly!" or "You guessed incorrectly!"</a:t>
            </a:r>
          </a:p>
        </p:txBody>
      </p:sp>
    </p:spTree>
    <p:extLst>
      <p:ext uri="{BB962C8B-B14F-4D97-AF65-F5344CB8AC3E}">
        <p14:creationId xmlns:p14="http://schemas.microsoft.com/office/powerpoint/2010/main" val="534088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9D323FC-2473-2C4B-9272-5C6DDB44B5A1}"/>
              </a:ext>
            </a:extLst>
          </p:cNvPr>
          <p:cNvSpPr/>
          <p:nvPr/>
        </p:nvSpPr>
        <p:spPr>
          <a:xfrm>
            <a:off x="4571999" y="2354543"/>
            <a:ext cx="2680965" cy="513117"/>
          </a:xfrm>
          <a:prstGeom prst="rect">
            <a:avLst/>
          </a:prstGeom>
          <a:solidFill>
            <a:schemeClr val="accent6">
              <a:lumMod val="40000"/>
              <a:lumOff val="60000"/>
            </a:schemeClr>
          </a:solidFill>
        </p:spPr>
        <p:txBody>
          <a:bodyPr wrap="square" rtlCol="0">
            <a:spAutoFit/>
          </a:bodyPr>
          <a:lstStyle/>
          <a:p>
            <a:pPr marL="92075" indent="-84138"/>
            <a:endParaRPr lang="en-GB" sz="1200">
              <a:solidFill>
                <a:schemeClr val="tx1"/>
              </a:solidFill>
            </a:endParaRPr>
          </a:p>
        </p:txBody>
      </p:sp>
      <p:sp>
        <p:nvSpPr>
          <p:cNvPr id="2" name="Title 1"/>
          <p:cNvSpPr>
            <a:spLocks noGrp="1"/>
          </p:cNvSpPr>
          <p:nvPr>
            <p:ph type="title"/>
          </p:nvPr>
        </p:nvSpPr>
        <p:spPr/>
        <p:txBody>
          <a:bodyPr/>
          <a:lstStyle/>
          <a:p>
            <a:r>
              <a:rPr lang="en-GB"/>
              <a:t>Everyday example of selection</a:t>
            </a:r>
          </a:p>
        </p:txBody>
      </p:sp>
      <p:pic>
        <p:nvPicPr>
          <p:cNvPr id="4" name="Content Placeholder 4" descr="A screen shot of a computer&#10;&#10;Description automatically generated">
            <a:extLst>
              <a:ext uri="{FF2B5EF4-FFF2-40B4-BE49-F238E27FC236}">
                <a16:creationId xmlns:a16="http://schemas.microsoft.com/office/drawing/2014/main" id="{E15B05C0-B46D-0240-B917-8E1EDDCBA0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146048" y="1786467"/>
            <a:ext cx="3403600" cy="2552700"/>
          </a:xfrm>
          <a:prstGeom prst="rect">
            <a:avLst/>
          </a:prstGeom>
        </p:spPr>
      </p:pic>
      <p:sp>
        <p:nvSpPr>
          <p:cNvPr id="6" name="TextBox 5">
            <a:extLst>
              <a:ext uri="{FF2B5EF4-FFF2-40B4-BE49-F238E27FC236}">
                <a16:creationId xmlns:a16="http://schemas.microsoft.com/office/drawing/2014/main" id="{BB84B6EB-21B5-4B4A-B832-B8DE654B9252}"/>
              </a:ext>
            </a:extLst>
          </p:cNvPr>
          <p:cNvSpPr txBox="1"/>
          <p:nvPr/>
        </p:nvSpPr>
        <p:spPr>
          <a:xfrm>
            <a:off x="4572000" y="2357282"/>
            <a:ext cx="2680966" cy="276999"/>
          </a:xfrm>
          <a:prstGeom prst="rect">
            <a:avLst/>
          </a:prstGeom>
          <a:noFill/>
        </p:spPr>
        <p:txBody>
          <a:bodyPr wrap="square" rtlCol="0">
            <a:spAutoFit/>
          </a:bodyPr>
          <a:lstStyle/>
          <a:p>
            <a:pPr marL="92075" indent="-84138"/>
            <a:r>
              <a:rPr lang="en-GB" sz="1200"/>
              <a:t>Choose your drink</a:t>
            </a:r>
          </a:p>
        </p:txBody>
      </p:sp>
      <p:sp>
        <p:nvSpPr>
          <p:cNvPr id="9" name="TextBox 8">
            <a:extLst>
              <a:ext uri="{FF2B5EF4-FFF2-40B4-BE49-F238E27FC236}">
                <a16:creationId xmlns:a16="http://schemas.microsoft.com/office/drawing/2014/main" id="{C589AE1E-2572-5948-8ED3-14BFC8400DA0}"/>
              </a:ext>
            </a:extLst>
          </p:cNvPr>
          <p:cNvSpPr txBox="1"/>
          <p:nvPr/>
        </p:nvSpPr>
        <p:spPr>
          <a:xfrm>
            <a:off x="4572000" y="3991348"/>
            <a:ext cx="2680966" cy="276999"/>
          </a:xfrm>
          <a:prstGeom prst="rect">
            <a:avLst/>
          </a:prstGeom>
          <a:solidFill>
            <a:srgbClr val="FC6489"/>
          </a:solidFill>
        </p:spPr>
        <p:txBody>
          <a:bodyPr wrap="square" rtlCol="0">
            <a:spAutoFit/>
          </a:bodyPr>
          <a:lstStyle/>
          <a:p>
            <a:pPr marL="92075" indent="-84138"/>
            <a:r>
              <a:rPr lang="en-GB" sz="1200"/>
              <a:t>Press start and enjoy</a:t>
            </a:r>
          </a:p>
        </p:txBody>
      </p:sp>
      <p:sp>
        <p:nvSpPr>
          <p:cNvPr id="10" name="TextBox 9">
            <a:extLst>
              <a:ext uri="{FF2B5EF4-FFF2-40B4-BE49-F238E27FC236}">
                <a16:creationId xmlns:a16="http://schemas.microsoft.com/office/drawing/2014/main" id="{1648B38D-582D-DB4D-BFA1-17CDD2E43897}"/>
              </a:ext>
            </a:extLst>
          </p:cNvPr>
          <p:cNvSpPr txBox="1"/>
          <p:nvPr/>
        </p:nvSpPr>
        <p:spPr>
          <a:xfrm>
            <a:off x="4572001" y="2633614"/>
            <a:ext cx="733424" cy="276999"/>
          </a:xfrm>
          <a:prstGeom prst="rect">
            <a:avLst/>
          </a:prstGeom>
          <a:noFill/>
        </p:spPr>
        <p:txBody>
          <a:bodyPr wrap="square" rtlCol="0">
            <a:spAutoFit/>
          </a:bodyPr>
          <a:lstStyle/>
          <a:p>
            <a:pPr marL="92075" indent="-84138" algn="ctr"/>
            <a:r>
              <a:rPr lang="en-GB" sz="1200"/>
              <a:t>Coffee?</a:t>
            </a:r>
          </a:p>
        </p:txBody>
      </p:sp>
      <p:sp>
        <p:nvSpPr>
          <p:cNvPr id="11" name="TextBox 10">
            <a:extLst>
              <a:ext uri="{FF2B5EF4-FFF2-40B4-BE49-F238E27FC236}">
                <a16:creationId xmlns:a16="http://schemas.microsoft.com/office/drawing/2014/main" id="{269DF5F4-0B38-7740-9005-AAFA9D40A318}"/>
              </a:ext>
            </a:extLst>
          </p:cNvPr>
          <p:cNvSpPr txBox="1"/>
          <p:nvPr/>
        </p:nvSpPr>
        <p:spPr>
          <a:xfrm>
            <a:off x="5305423" y="2634378"/>
            <a:ext cx="682625" cy="276999"/>
          </a:xfrm>
          <a:prstGeom prst="rect">
            <a:avLst/>
          </a:prstGeom>
          <a:noFill/>
        </p:spPr>
        <p:txBody>
          <a:bodyPr wrap="square" rtlCol="0">
            <a:spAutoFit/>
          </a:bodyPr>
          <a:lstStyle/>
          <a:p>
            <a:pPr marL="92075" indent="-84138" algn="ctr"/>
            <a:r>
              <a:rPr lang="en-GB" sz="1200"/>
              <a:t>Tea?</a:t>
            </a:r>
          </a:p>
        </p:txBody>
      </p:sp>
      <p:sp>
        <p:nvSpPr>
          <p:cNvPr id="12" name="TextBox 11">
            <a:extLst>
              <a:ext uri="{FF2B5EF4-FFF2-40B4-BE49-F238E27FC236}">
                <a16:creationId xmlns:a16="http://schemas.microsoft.com/office/drawing/2014/main" id="{1EBDB80D-B3D1-C14C-8CAB-E266BC986476}"/>
              </a:ext>
            </a:extLst>
          </p:cNvPr>
          <p:cNvSpPr txBox="1"/>
          <p:nvPr/>
        </p:nvSpPr>
        <p:spPr>
          <a:xfrm>
            <a:off x="5988050" y="2631591"/>
            <a:ext cx="1264916" cy="276999"/>
          </a:xfrm>
          <a:prstGeom prst="rect">
            <a:avLst/>
          </a:prstGeom>
          <a:noFill/>
        </p:spPr>
        <p:txBody>
          <a:bodyPr wrap="square" rtlCol="0">
            <a:spAutoFit/>
          </a:bodyPr>
          <a:lstStyle/>
          <a:p>
            <a:pPr marL="92075" indent="-84138" algn="ctr"/>
            <a:r>
              <a:rPr lang="en-GB" sz="1200"/>
              <a:t>Hot Chocolate?</a:t>
            </a:r>
          </a:p>
        </p:txBody>
      </p:sp>
      <p:cxnSp>
        <p:nvCxnSpPr>
          <p:cNvPr id="14" name="Straight Connector 13">
            <a:extLst>
              <a:ext uri="{FF2B5EF4-FFF2-40B4-BE49-F238E27FC236}">
                <a16:creationId xmlns:a16="http://schemas.microsoft.com/office/drawing/2014/main" id="{DE903E63-89B1-6E4C-AAB4-D46A32F31CBB}"/>
              </a:ext>
            </a:extLst>
          </p:cNvPr>
          <p:cNvCxnSpPr/>
          <p:nvPr/>
        </p:nvCxnSpPr>
        <p:spPr>
          <a:xfrm flipH="1">
            <a:off x="4571999" y="2621221"/>
            <a:ext cx="2680965" cy="0"/>
          </a:xfrm>
          <a:prstGeom prst="line">
            <a:avLst/>
          </a:prstGeom>
          <a:ln>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AA7AB75-429E-5846-96E1-A4BAD5593A3A}"/>
              </a:ext>
            </a:extLst>
          </p:cNvPr>
          <p:cNvCxnSpPr>
            <a:cxnSpLocks/>
          </p:cNvCxnSpPr>
          <p:nvPr/>
        </p:nvCxnSpPr>
        <p:spPr>
          <a:xfrm flipV="1">
            <a:off x="5305425" y="2621222"/>
            <a:ext cx="0" cy="287368"/>
          </a:xfrm>
          <a:prstGeom prst="line">
            <a:avLst/>
          </a:prstGeom>
          <a:ln>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4EC73BC-2E5D-C64F-8665-F30AB206FA96}"/>
              </a:ext>
            </a:extLst>
          </p:cNvPr>
          <p:cNvCxnSpPr>
            <a:cxnSpLocks/>
          </p:cNvCxnSpPr>
          <p:nvPr/>
        </p:nvCxnSpPr>
        <p:spPr>
          <a:xfrm flipV="1">
            <a:off x="5988050" y="2631592"/>
            <a:ext cx="0" cy="269880"/>
          </a:xfrm>
          <a:prstGeom prst="line">
            <a:avLst/>
          </a:prstGeom>
          <a:ln>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82CFE468-A2E7-234C-B526-B3C732C26640}"/>
              </a:ext>
            </a:extLst>
          </p:cNvPr>
          <p:cNvSpPr/>
          <p:nvPr/>
        </p:nvSpPr>
        <p:spPr>
          <a:xfrm>
            <a:off x="4571999" y="2901472"/>
            <a:ext cx="2680965" cy="513117"/>
          </a:xfrm>
          <a:prstGeom prst="rect">
            <a:avLst/>
          </a:prstGeom>
          <a:solidFill>
            <a:schemeClr val="accent4">
              <a:lumMod val="40000"/>
              <a:lumOff val="60000"/>
            </a:schemeClr>
          </a:solidFill>
        </p:spPr>
        <p:txBody>
          <a:bodyPr wrap="square" rtlCol="0">
            <a:spAutoFit/>
          </a:bodyPr>
          <a:lstStyle/>
          <a:p>
            <a:pPr marL="92075" indent="-84138"/>
            <a:endParaRPr lang="en-GB" sz="1200">
              <a:solidFill>
                <a:schemeClr val="tx1"/>
              </a:solidFill>
            </a:endParaRPr>
          </a:p>
        </p:txBody>
      </p:sp>
      <p:sp>
        <p:nvSpPr>
          <p:cNvPr id="21" name="TextBox 20">
            <a:extLst>
              <a:ext uri="{FF2B5EF4-FFF2-40B4-BE49-F238E27FC236}">
                <a16:creationId xmlns:a16="http://schemas.microsoft.com/office/drawing/2014/main" id="{9C8806CE-9903-6542-9EF7-250034F5E8C7}"/>
              </a:ext>
            </a:extLst>
          </p:cNvPr>
          <p:cNvSpPr txBox="1"/>
          <p:nvPr/>
        </p:nvSpPr>
        <p:spPr>
          <a:xfrm>
            <a:off x="4572000" y="2904211"/>
            <a:ext cx="2680966" cy="276999"/>
          </a:xfrm>
          <a:prstGeom prst="rect">
            <a:avLst/>
          </a:prstGeom>
          <a:noFill/>
        </p:spPr>
        <p:txBody>
          <a:bodyPr wrap="square" rtlCol="0">
            <a:spAutoFit/>
          </a:bodyPr>
          <a:lstStyle/>
          <a:p>
            <a:pPr marL="92075" indent="-84138"/>
            <a:r>
              <a:rPr lang="en-GB" sz="1200"/>
              <a:t>Adjust drink strength</a:t>
            </a:r>
          </a:p>
        </p:txBody>
      </p:sp>
      <p:sp>
        <p:nvSpPr>
          <p:cNvPr id="22" name="TextBox 21">
            <a:extLst>
              <a:ext uri="{FF2B5EF4-FFF2-40B4-BE49-F238E27FC236}">
                <a16:creationId xmlns:a16="http://schemas.microsoft.com/office/drawing/2014/main" id="{D37BA3C7-BDAB-7A46-8086-DB06BA4AA3C5}"/>
              </a:ext>
            </a:extLst>
          </p:cNvPr>
          <p:cNvSpPr txBox="1"/>
          <p:nvPr/>
        </p:nvSpPr>
        <p:spPr>
          <a:xfrm>
            <a:off x="4572001" y="3180543"/>
            <a:ext cx="733418" cy="276999"/>
          </a:xfrm>
          <a:prstGeom prst="rect">
            <a:avLst/>
          </a:prstGeom>
          <a:noFill/>
        </p:spPr>
        <p:txBody>
          <a:bodyPr wrap="square" rtlCol="0">
            <a:spAutoFit/>
          </a:bodyPr>
          <a:lstStyle/>
          <a:p>
            <a:pPr marL="92075" indent="-84138" algn="ctr"/>
            <a:r>
              <a:rPr lang="en-GB" sz="1200"/>
              <a:t>Weak?</a:t>
            </a:r>
          </a:p>
        </p:txBody>
      </p:sp>
      <p:sp>
        <p:nvSpPr>
          <p:cNvPr id="23" name="TextBox 22">
            <a:extLst>
              <a:ext uri="{FF2B5EF4-FFF2-40B4-BE49-F238E27FC236}">
                <a16:creationId xmlns:a16="http://schemas.microsoft.com/office/drawing/2014/main" id="{33C72AC3-B836-864D-8591-36833BD39C7A}"/>
              </a:ext>
            </a:extLst>
          </p:cNvPr>
          <p:cNvSpPr txBox="1"/>
          <p:nvPr/>
        </p:nvSpPr>
        <p:spPr>
          <a:xfrm>
            <a:off x="5305422" y="3181307"/>
            <a:ext cx="1076321" cy="276999"/>
          </a:xfrm>
          <a:prstGeom prst="rect">
            <a:avLst/>
          </a:prstGeom>
          <a:noFill/>
        </p:spPr>
        <p:txBody>
          <a:bodyPr wrap="square" rtlCol="0">
            <a:spAutoFit/>
          </a:bodyPr>
          <a:lstStyle/>
          <a:p>
            <a:pPr marL="92075" indent="-84138" algn="ctr"/>
            <a:r>
              <a:rPr lang="en-GB" sz="1200"/>
              <a:t>Normal?</a:t>
            </a:r>
          </a:p>
        </p:txBody>
      </p:sp>
      <p:sp>
        <p:nvSpPr>
          <p:cNvPr id="24" name="TextBox 23">
            <a:extLst>
              <a:ext uri="{FF2B5EF4-FFF2-40B4-BE49-F238E27FC236}">
                <a16:creationId xmlns:a16="http://schemas.microsoft.com/office/drawing/2014/main" id="{F3DF83E9-457D-5647-BB33-F4D92BB46B64}"/>
              </a:ext>
            </a:extLst>
          </p:cNvPr>
          <p:cNvSpPr txBox="1"/>
          <p:nvPr/>
        </p:nvSpPr>
        <p:spPr>
          <a:xfrm>
            <a:off x="6381744" y="3178520"/>
            <a:ext cx="871222" cy="276999"/>
          </a:xfrm>
          <a:prstGeom prst="rect">
            <a:avLst/>
          </a:prstGeom>
          <a:noFill/>
        </p:spPr>
        <p:txBody>
          <a:bodyPr wrap="square" rtlCol="0">
            <a:spAutoFit/>
          </a:bodyPr>
          <a:lstStyle/>
          <a:p>
            <a:pPr marL="92075" indent="-84138" algn="ctr"/>
            <a:r>
              <a:rPr lang="en-GB" sz="1200"/>
              <a:t>Strong?</a:t>
            </a:r>
          </a:p>
        </p:txBody>
      </p:sp>
      <p:cxnSp>
        <p:nvCxnSpPr>
          <p:cNvPr id="25" name="Straight Connector 24">
            <a:extLst>
              <a:ext uri="{FF2B5EF4-FFF2-40B4-BE49-F238E27FC236}">
                <a16:creationId xmlns:a16="http://schemas.microsoft.com/office/drawing/2014/main" id="{434B0897-4912-DD49-8F7C-588FED010888}"/>
              </a:ext>
            </a:extLst>
          </p:cNvPr>
          <p:cNvCxnSpPr/>
          <p:nvPr/>
        </p:nvCxnSpPr>
        <p:spPr>
          <a:xfrm flipH="1">
            <a:off x="4571999" y="3168150"/>
            <a:ext cx="2680965" cy="0"/>
          </a:xfrm>
          <a:prstGeom prst="line">
            <a:avLst/>
          </a:prstGeom>
          <a:ln>
            <a:solidFill>
              <a:schemeClr val="accent4">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713DC98-E0E4-D44E-B4F0-69F6B89593A7}"/>
              </a:ext>
            </a:extLst>
          </p:cNvPr>
          <p:cNvCxnSpPr>
            <a:cxnSpLocks/>
          </p:cNvCxnSpPr>
          <p:nvPr/>
        </p:nvCxnSpPr>
        <p:spPr>
          <a:xfrm flipV="1">
            <a:off x="5305425" y="3168151"/>
            <a:ext cx="0" cy="287368"/>
          </a:xfrm>
          <a:prstGeom prst="line">
            <a:avLst/>
          </a:prstGeom>
          <a:ln>
            <a:solidFill>
              <a:schemeClr val="accent4">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CB9840D-FF45-BD4F-9416-4CA95ADF269A}"/>
              </a:ext>
            </a:extLst>
          </p:cNvPr>
          <p:cNvCxnSpPr>
            <a:cxnSpLocks/>
          </p:cNvCxnSpPr>
          <p:nvPr/>
        </p:nvCxnSpPr>
        <p:spPr>
          <a:xfrm flipV="1">
            <a:off x="6381750" y="3178521"/>
            <a:ext cx="0" cy="269095"/>
          </a:xfrm>
          <a:prstGeom prst="line">
            <a:avLst/>
          </a:prstGeom>
          <a:ln>
            <a:solidFill>
              <a:schemeClr val="accent4">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9923FB89-38CB-744E-82D1-0CF6B886E16A}"/>
              </a:ext>
            </a:extLst>
          </p:cNvPr>
          <p:cNvSpPr/>
          <p:nvPr/>
        </p:nvSpPr>
        <p:spPr>
          <a:xfrm>
            <a:off x="4571997" y="3447616"/>
            <a:ext cx="2680965" cy="513117"/>
          </a:xfrm>
          <a:prstGeom prst="rect">
            <a:avLst/>
          </a:prstGeom>
          <a:solidFill>
            <a:schemeClr val="accent2">
              <a:lumMod val="40000"/>
              <a:lumOff val="60000"/>
            </a:schemeClr>
          </a:solidFill>
        </p:spPr>
        <p:txBody>
          <a:bodyPr wrap="square" rtlCol="0">
            <a:spAutoFit/>
          </a:bodyPr>
          <a:lstStyle/>
          <a:p>
            <a:pPr marL="92075" indent="-84138"/>
            <a:endParaRPr lang="en-GB" sz="1200">
              <a:solidFill>
                <a:schemeClr val="tx1"/>
              </a:solidFill>
            </a:endParaRPr>
          </a:p>
        </p:txBody>
      </p:sp>
      <p:sp>
        <p:nvSpPr>
          <p:cNvPr id="29" name="TextBox 28">
            <a:extLst>
              <a:ext uri="{FF2B5EF4-FFF2-40B4-BE49-F238E27FC236}">
                <a16:creationId xmlns:a16="http://schemas.microsoft.com/office/drawing/2014/main" id="{9866F805-EDB2-1042-BE7F-85011397E3B6}"/>
              </a:ext>
            </a:extLst>
          </p:cNvPr>
          <p:cNvSpPr txBox="1"/>
          <p:nvPr/>
        </p:nvSpPr>
        <p:spPr>
          <a:xfrm>
            <a:off x="4571998" y="3450355"/>
            <a:ext cx="2680966" cy="276999"/>
          </a:xfrm>
          <a:prstGeom prst="rect">
            <a:avLst/>
          </a:prstGeom>
          <a:noFill/>
        </p:spPr>
        <p:txBody>
          <a:bodyPr wrap="square" rtlCol="0">
            <a:spAutoFit/>
          </a:bodyPr>
          <a:lstStyle/>
          <a:p>
            <a:pPr marL="92075" indent="-84138"/>
            <a:r>
              <a:rPr lang="en-GB" sz="1200"/>
              <a:t>Add sugar</a:t>
            </a:r>
          </a:p>
        </p:txBody>
      </p:sp>
      <p:sp>
        <p:nvSpPr>
          <p:cNvPr id="30" name="TextBox 29">
            <a:extLst>
              <a:ext uri="{FF2B5EF4-FFF2-40B4-BE49-F238E27FC236}">
                <a16:creationId xmlns:a16="http://schemas.microsoft.com/office/drawing/2014/main" id="{3CD96FA6-039E-8741-A6FF-F91CA39C8410}"/>
              </a:ext>
            </a:extLst>
          </p:cNvPr>
          <p:cNvSpPr txBox="1"/>
          <p:nvPr/>
        </p:nvSpPr>
        <p:spPr>
          <a:xfrm>
            <a:off x="4571999" y="3726687"/>
            <a:ext cx="1295400" cy="276999"/>
          </a:xfrm>
          <a:prstGeom prst="rect">
            <a:avLst/>
          </a:prstGeom>
          <a:noFill/>
        </p:spPr>
        <p:txBody>
          <a:bodyPr wrap="square" rtlCol="0">
            <a:spAutoFit/>
          </a:bodyPr>
          <a:lstStyle/>
          <a:p>
            <a:pPr marL="92075" indent="-84138" algn="ctr"/>
            <a:r>
              <a:rPr lang="en-GB" sz="1200"/>
              <a:t>Add?</a:t>
            </a:r>
          </a:p>
        </p:txBody>
      </p:sp>
      <p:sp>
        <p:nvSpPr>
          <p:cNvPr id="32" name="TextBox 31">
            <a:extLst>
              <a:ext uri="{FF2B5EF4-FFF2-40B4-BE49-F238E27FC236}">
                <a16:creationId xmlns:a16="http://schemas.microsoft.com/office/drawing/2014/main" id="{9681EA40-BD1F-F248-8515-9D025761F83E}"/>
              </a:ext>
            </a:extLst>
          </p:cNvPr>
          <p:cNvSpPr txBox="1"/>
          <p:nvPr/>
        </p:nvSpPr>
        <p:spPr>
          <a:xfrm>
            <a:off x="5875402" y="3724664"/>
            <a:ext cx="1377562" cy="276999"/>
          </a:xfrm>
          <a:prstGeom prst="rect">
            <a:avLst/>
          </a:prstGeom>
          <a:noFill/>
        </p:spPr>
        <p:txBody>
          <a:bodyPr wrap="square" rtlCol="0">
            <a:spAutoFit/>
          </a:bodyPr>
          <a:lstStyle/>
          <a:p>
            <a:pPr marL="92075" indent="-84138" algn="ctr"/>
            <a:r>
              <a:rPr lang="en-GB" sz="1200"/>
              <a:t>Don't add?</a:t>
            </a:r>
          </a:p>
        </p:txBody>
      </p:sp>
      <p:cxnSp>
        <p:nvCxnSpPr>
          <p:cNvPr id="33" name="Straight Connector 32">
            <a:extLst>
              <a:ext uri="{FF2B5EF4-FFF2-40B4-BE49-F238E27FC236}">
                <a16:creationId xmlns:a16="http://schemas.microsoft.com/office/drawing/2014/main" id="{3F332B5B-AD5A-7C41-87CC-4CBBA7871A33}"/>
              </a:ext>
            </a:extLst>
          </p:cNvPr>
          <p:cNvCxnSpPr/>
          <p:nvPr/>
        </p:nvCxnSpPr>
        <p:spPr>
          <a:xfrm flipH="1">
            <a:off x="4571997" y="3714294"/>
            <a:ext cx="2680965" cy="0"/>
          </a:xfrm>
          <a:prstGeom prst="line">
            <a:avLst/>
          </a:prstGeom>
          <a:ln>
            <a:solidFill>
              <a:schemeClr val="accent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2DE7B64-7140-134F-9603-CD72C83EDA83}"/>
              </a:ext>
            </a:extLst>
          </p:cNvPr>
          <p:cNvCxnSpPr>
            <a:cxnSpLocks/>
          </p:cNvCxnSpPr>
          <p:nvPr/>
        </p:nvCxnSpPr>
        <p:spPr>
          <a:xfrm flipV="1">
            <a:off x="5867398" y="3714295"/>
            <a:ext cx="0" cy="277053"/>
          </a:xfrm>
          <a:prstGeom prst="line">
            <a:avLst/>
          </a:prstGeom>
          <a:ln>
            <a:solidFill>
              <a:schemeClr val="accent2">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8343C4D7-545A-994C-BEE4-C259C6DA4747}"/>
              </a:ext>
            </a:extLst>
          </p:cNvPr>
          <p:cNvSpPr/>
          <p:nvPr/>
        </p:nvSpPr>
        <p:spPr>
          <a:xfrm>
            <a:off x="4571997" y="1806581"/>
            <a:ext cx="2680965" cy="513117"/>
          </a:xfrm>
          <a:prstGeom prst="rect">
            <a:avLst/>
          </a:prstGeom>
          <a:solidFill>
            <a:schemeClr val="accent5">
              <a:lumMod val="40000"/>
              <a:lumOff val="60000"/>
            </a:schemeClr>
          </a:solidFill>
        </p:spPr>
        <p:txBody>
          <a:bodyPr wrap="square" rtlCol="0">
            <a:spAutoFit/>
          </a:bodyPr>
          <a:lstStyle/>
          <a:p>
            <a:pPr marL="92075" indent="-84138"/>
            <a:endParaRPr lang="en-GB" sz="1200">
              <a:solidFill>
                <a:schemeClr val="tx1"/>
              </a:solidFill>
            </a:endParaRPr>
          </a:p>
        </p:txBody>
      </p:sp>
      <p:sp>
        <p:nvSpPr>
          <p:cNvPr id="42" name="TextBox 41">
            <a:extLst>
              <a:ext uri="{FF2B5EF4-FFF2-40B4-BE49-F238E27FC236}">
                <a16:creationId xmlns:a16="http://schemas.microsoft.com/office/drawing/2014/main" id="{D09B6172-DC94-D344-9C35-BB5144721502}"/>
              </a:ext>
            </a:extLst>
          </p:cNvPr>
          <p:cNvSpPr txBox="1"/>
          <p:nvPr/>
        </p:nvSpPr>
        <p:spPr>
          <a:xfrm>
            <a:off x="4571998" y="1809320"/>
            <a:ext cx="2680966" cy="276999"/>
          </a:xfrm>
          <a:prstGeom prst="rect">
            <a:avLst/>
          </a:prstGeom>
          <a:noFill/>
        </p:spPr>
        <p:txBody>
          <a:bodyPr wrap="square" rtlCol="0">
            <a:spAutoFit/>
          </a:bodyPr>
          <a:lstStyle/>
          <a:p>
            <a:pPr marL="92075" indent="-84138"/>
            <a:r>
              <a:rPr lang="en-GB" sz="1200"/>
              <a:t>Insert payment (if required)</a:t>
            </a:r>
          </a:p>
        </p:txBody>
      </p:sp>
      <p:sp>
        <p:nvSpPr>
          <p:cNvPr id="43" name="TextBox 42">
            <a:extLst>
              <a:ext uri="{FF2B5EF4-FFF2-40B4-BE49-F238E27FC236}">
                <a16:creationId xmlns:a16="http://schemas.microsoft.com/office/drawing/2014/main" id="{8C1A4C22-8F63-8343-BE19-912E93206DEA}"/>
              </a:ext>
            </a:extLst>
          </p:cNvPr>
          <p:cNvSpPr txBox="1"/>
          <p:nvPr/>
        </p:nvSpPr>
        <p:spPr>
          <a:xfrm>
            <a:off x="4571999" y="2085652"/>
            <a:ext cx="1295400" cy="276999"/>
          </a:xfrm>
          <a:prstGeom prst="rect">
            <a:avLst/>
          </a:prstGeom>
          <a:noFill/>
        </p:spPr>
        <p:txBody>
          <a:bodyPr wrap="square" rtlCol="0">
            <a:spAutoFit/>
          </a:bodyPr>
          <a:lstStyle/>
          <a:p>
            <a:pPr marL="92075" indent="-84138" algn="ctr"/>
            <a:r>
              <a:rPr lang="en-GB" sz="1200"/>
              <a:t>Required</a:t>
            </a:r>
          </a:p>
        </p:txBody>
      </p:sp>
      <p:sp>
        <p:nvSpPr>
          <p:cNvPr id="44" name="TextBox 43">
            <a:extLst>
              <a:ext uri="{FF2B5EF4-FFF2-40B4-BE49-F238E27FC236}">
                <a16:creationId xmlns:a16="http://schemas.microsoft.com/office/drawing/2014/main" id="{06D6E8D1-E469-784E-814C-0FA20019EDF2}"/>
              </a:ext>
            </a:extLst>
          </p:cNvPr>
          <p:cNvSpPr txBox="1"/>
          <p:nvPr/>
        </p:nvSpPr>
        <p:spPr>
          <a:xfrm>
            <a:off x="5875402" y="2083629"/>
            <a:ext cx="1377562" cy="276999"/>
          </a:xfrm>
          <a:prstGeom prst="rect">
            <a:avLst/>
          </a:prstGeom>
          <a:noFill/>
        </p:spPr>
        <p:txBody>
          <a:bodyPr wrap="square" rtlCol="0">
            <a:spAutoFit/>
          </a:bodyPr>
          <a:lstStyle/>
          <a:p>
            <a:pPr marL="92075" indent="-84138" algn="ctr"/>
            <a:r>
              <a:rPr lang="en-GB" sz="1200"/>
              <a:t>Not required</a:t>
            </a:r>
          </a:p>
        </p:txBody>
      </p:sp>
      <p:cxnSp>
        <p:nvCxnSpPr>
          <p:cNvPr id="45" name="Straight Connector 44">
            <a:extLst>
              <a:ext uri="{FF2B5EF4-FFF2-40B4-BE49-F238E27FC236}">
                <a16:creationId xmlns:a16="http://schemas.microsoft.com/office/drawing/2014/main" id="{274C56A6-A1EB-1F42-B26A-689855D505EE}"/>
              </a:ext>
            </a:extLst>
          </p:cNvPr>
          <p:cNvCxnSpPr/>
          <p:nvPr/>
        </p:nvCxnSpPr>
        <p:spPr>
          <a:xfrm flipH="1">
            <a:off x="4571997" y="2073259"/>
            <a:ext cx="2680965" cy="0"/>
          </a:xfrm>
          <a:prstGeom prst="line">
            <a:avLst/>
          </a:prstGeom>
          <a:ln>
            <a:solidFill>
              <a:schemeClr val="accent5">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6ABFF37-531A-8A4E-9B30-4091D9D2F296}"/>
              </a:ext>
            </a:extLst>
          </p:cNvPr>
          <p:cNvCxnSpPr>
            <a:cxnSpLocks/>
          </p:cNvCxnSpPr>
          <p:nvPr/>
        </p:nvCxnSpPr>
        <p:spPr>
          <a:xfrm flipV="1">
            <a:off x="5867398" y="2073260"/>
            <a:ext cx="0" cy="277053"/>
          </a:xfrm>
          <a:prstGeom prst="line">
            <a:avLst/>
          </a:prstGeom>
          <a:ln>
            <a:solidFill>
              <a:schemeClr val="accent5">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CD19451-2A32-9241-8870-B6E2F55B8D0E}"/>
              </a:ext>
            </a:extLst>
          </p:cNvPr>
          <p:cNvCxnSpPr>
            <a:cxnSpLocks/>
          </p:cNvCxnSpPr>
          <p:nvPr/>
        </p:nvCxnSpPr>
        <p:spPr>
          <a:xfrm flipV="1">
            <a:off x="7242802" y="2073260"/>
            <a:ext cx="0" cy="277053"/>
          </a:xfrm>
          <a:prstGeom prst="line">
            <a:avLst/>
          </a:prstGeom>
          <a:ln>
            <a:solidFill>
              <a:schemeClr val="accent5">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3A8A08A-41B9-CD45-8576-5712718DB8A3}"/>
              </a:ext>
            </a:extLst>
          </p:cNvPr>
          <p:cNvCxnSpPr>
            <a:cxnSpLocks/>
          </p:cNvCxnSpPr>
          <p:nvPr/>
        </p:nvCxnSpPr>
        <p:spPr>
          <a:xfrm flipV="1">
            <a:off x="4576700" y="2076457"/>
            <a:ext cx="0" cy="277053"/>
          </a:xfrm>
          <a:prstGeom prst="line">
            <a:avLst/>
          </a:prstGeom>
          <a:ln>
            <a:solidFill>
              <a:schemeClr val="accent5">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0E76568F-DFC5-FF48-AE40-E5EFDFF20AAB}"/>
              </a:ext>
            </a:extLst>
          </p:cNvPr>
          <p:cNvCxnSpPr>
            <a:cxnSpLocks/>
          </p:cNvCxnSpPr>
          <p:nvPr/>
        </p:nvCxnSpPr>
        <p:spPr>
          <a:xfrm flipV="1">
            <a:off x="7242802" y="2621221"/>
            <a:ext cx="0" cy="269880"/>
          </a:xfrm>
          <a:prstGeom prst="line">
            <a:avLst/>
          </a:prstGeom>
          <a:ln>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F65D86E-0BD3-144F-98C9-0A8C28715B41}"/>
              </a:ext>
            </a:extLst>
          </p:cNvPr>
          <p:cNvCxnSpPr>
            <a:cxnSpLocks/>
          </p:cNvCxnSpPr>
          <p:nvPr/>
        </p:nvCxnSpPr>
        <p:spPr>
          <a:xfrm flipV="1">
            <a:off x="4575583" y="2624807"/>
            <a:ext cx="0" cy="269880"/>
          </a:xfrm>
          <a:prstGeom prst="line">
            <a:avLst/>
          </a:prstGeom>
          <a:ln>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6F4FD5B5-286D-C44B-B7D0-1CD69ABA1DC3}"/>
              </a:ext>
            </a:extLst>
          </p:cNvPr>
          <p:cNvCxnSpPr>
            <a:cxnSpLocks/>
          </p:cNvCxnSpPr>
          <p:nvPr/>
        </p:nvCxnSpPr>
        <p:spPr>
          <a:xfrm flipV="1">
            <a:off x="4575695" y="3178520"/>
            <a:ext cx="0" cy="287368"/>
          </a:xfrm>
          <a:prstGeom prst="line">
            <a:avLst/>
          </a:prstGeom>
          <a:ln>
            <a:solidFill>
              <a:schemeClr val="accent4">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BDA8FFF-A03F-7747-A515-E85C7F1CFA3D}"/>
              </a:ext>
            </a:extLst>
          </p:cNvPr>
          <p:cNvCxnSpPr>
            <a:cxnSpLocks/>
          </p:cNvCxnSpPr>
          <p:nvPr/>
        </p:nvCxnSpPr>
        <p:spPr>
          <a:xfrm flipV="1">
            <a:off x="7246388" y="3168150"/>
            <a:ext cx="0" cy="287368"/>
          </a:xfrm>
          <a:prstGeom prst="line">
            <a:avLst/>
          </a:prstGeom>
          <a:ln>
            <a:solidFill>
              <a:schemeClr val="accent4">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519734F-2B31-C84B-85A6-5F923808BA66}"/>
              </a:ext>
            </a:extLst>
          </p:cNvPr>
          <p:cNvCxnSpPr>
            <a:cxnSpLocks/>
          </p:cNvCxnSpPr>
          <p:nvPr/>
        </p:nvCxnSpPr>
        <p:spPr>
          <a:xfrm flipV="1">
            <a:off x="7242802" y="3714294"/>
            <a:ext cx="0" cy="277053"/>
          </a:xfrm>
          <a:prstGeom prst="line">
            <a:avLst/>
          </a:prstGeom>
          <a:ln>
            <a:solidFill>
              <a:schemeClr val="accent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1725AB8F-AECA-F74A-9B21-CAE769A96D7B}"/>
              </a:ext>
            </a:extLst>
          </p:cNvPr>
          <p:cNvCxnSpPr>
            <a:cxnSpLocks/>
          </p:cNvCxnSpPr>
          <p:nvPr/>
        </p:nvCxnSpPr>
        <p:spPr>
          <a:xfrm flipV="1">
            <a:off x="4576696" y="3724610"/>
            <a:ext cx="0" cy="277053"/>
          </a:xfrm>
          <a:prstGeom prst="line">
            <a:avLst/>
          </a:prstGeom>
          <a:ln>
            <a:solidFill>
              <a:schemeClr val="accent2">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014E8FDD-EF12-AB4B-A156-26761D458B3C}"/>
              </a:ext>
            </a:extLst>
          </p:cNvPr>
          <p:cNvSpPr txBox="1"/>
          <p:nvPr/>
        </p:nvSpPr>
        <p:spPr>
          <a:xfrm>
            <a:off x="3705656" y="1316806"/>
            <a:ext cx="3882157" cy="369332"/>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800">
                <a:solidFill>
                  <a:schemeClr val="accent5">
                    <a:lumMod val="75000"/>
                  </a:schemeClr>
                </a:solidFill>
              </a:rPr>
              <a:t>let's start with a recap</a:t>
            </a:r>
          </a:p>
        </p:txBody>
      </p:sp>
      <p:sp>
        <p:nvSpPr>
          <p:cNvPr id="56" name="TextBox 55">
            <a:extLst>
              <a:ext uri="{FF2B5EF4-FFF2-40B4-BE49-F238E27FC236}">
                <a16:creationId xmlns:a16="http://schemas.microsoft.com/office/drawing/2014/main" id="{762FF5B9-C24B-D744-9286-F2AAF558572A}"/>
              </a:ext>
            </a:extLst>
          </p:cNvPr>
          <p:cNvSpPr txBox="1"/>
          <p:nvPr/>
        </p:nvSpPr>
        <p:spPr>
          <a:xfrm>
            <a:off x="3278620" y="4434844"/>
            <a:ext cx="4520281" cy="369332"/>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800">
                <a:solidFill>
                  <a:schemeClr val="accent5">
                    <a:lumMod val="75000"/>
                  </a:schemeClr>
                </a:solidFill>
              </a:rPr>
              <a:t>we saw that there were choices to be made here</a:t>
            </a:r>
          </a:p>
        </p:txBody>
      </p:sp>
    </p:spTree>
    <p:extLst>
      <p:ext uri="{BB962C8B-B14F-4D97-AF65-F5344CB8AC3E}">
        <p14:creationId xmlns:p14="http://schemas.microsoft.com/office/powerpoint/2010/main" val="18645158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65A79-C74D-554D-B8D0-3988DD24AD32}"/>
              </a:ext>
            </a:extLst>
          </p:cNvPr>
          <p:cNvSpPr>
            <a:spLocks noGrp="1"/>
          </p:cNvSpPr>
          <p:nvPr>
            <p:ph type="title"/>
          </p:nvPr>
        </p:nvSpPr>
        <p:spPr/>
        <p:txBody>
          <a:bodyPr/>
          <a:lstStyle/>
          <a:p>
            <a:r>
              <a:rPr lang="en-GB"/>
              <a:t>Walkthrough</a:t>
            </a:r>
          </a:p>
        </p:txBody>
      </p:sp>
      <p:sp>
        <p:nvSpPr>
          <p:cNvPr id="9" name="TextBox 8">
            <a:extLst>
              <a:ext uri="{FF2B5EF4-FFF2-40B4-BE49-F238E27FC236}">
                <a16:creationId xmlns:a16="http://schemas.microsoft.com/office/drawing/2014/main" id="{D932C2B8-03FA-9A47-9950-8A8BD5157705}"/>
              </a:ext>
            </a:extLst>
          </p:cNvPr>
          <p:cNvSpPr txBox="1"/>
          <p:nvPr/>
        </p:nvSpPr>
        <p:spPr>
          <a:xfrm>
            <a:off x="3173354" y="621685"/>
            <a:ext cx="3776660" cy="369332"/>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800">
                <a:solidFill>
                  <a:schemeClr val="accent5">
                    <a:lumMod val="75000"/>
                  </a:schemeClr>
                </a:solidFill>
              </a:rPr>
              <a:t>(just the planning) (conditions)</a:t>
            </a:r>
          </a:p>
        </p:txBody>
      </p:sp>
      <p:sp>
        <p:nvSpPr>
          <p:cNvPr id="23" name="TextBox 22">
            <a:extLst>
              <a:ext uri="{FF2B5EF4-FFF2-40B4-BE49-F238E27FC236}">
                <a16:creationId xmlns:a16="http://schemas.microsoft.com/office/drawing/2014/main" id="{81382288-6678-6942-898B-5C6DACA97B86}"/>
              </a:ext>
            </a:extLst>
          </p:cNvPr>
          <p:cNvSpPr txBox="1"/>
          <p:nvPr/>
        </p:nvSpPr>
        <p:spPr>
          <a:xfrm>
            <a:off x="343549" y="1338858"/>
            <a:ext cx="2961782" cy="369332"/>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800">
                <a:solidFill>
                  <a:schemeClr val="accent6"/>
                </a:solidFill>
              </a:rPr>
              <a:t>simulate a coin toss</a:t>
            </a:r>
          </a:p>
        </p:txBody>
      </p:sp>
      <p:sp>
        <p:nvSpPr>
          <p:cNvPr id="24" name="TextBox 23">
            <a:extLst>
              <a:ext uri="{FF2B5EF4-FFF2-40B4-BE49-F238E27FC236}">
                <a16:creationId xmlns:a16="http://schemas.microsoft.com/office/drawing/2014/main" id="{13625114-8680-034E-ACD4-6405C52DFADF}"/>
              </a:ext>
            </a:extLst>
          </p:cNvPr>
          <p:cNvSpPr txBox="1"/>
          <p:nvPr/>
        </p:nvSpPr>
        <p:spPr>
          <a:xfrm>
            <a:off x="343549" y="1655649"/>
            <a:ext cx="6132201" cy="369332"/>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800">
                <a:solidFill>
                  <a:schemeClr val="accent6">
                    <a:alpha val="30000"/>
                  </a:schemeClr>
                </a:solidFill>
              </a:rPr>
              <a:t>save the result as "Heads" if that is the result of the simulation</a:t>
            </a:r>
          </a:p>
        </p:txBody>
      </p:sp>
      <p:sp>
        <p:nvSpPr>
          <p:cNvPr id="25" name="TextBox 24">
            <a:extLst>
              <a:ext uri="{FF2B5EF4-FFF2-40B4-BE49-F238E27FC236}">
                <a16:creationId xmlns:a16="http://schemas.microsoft.com/office/drawing/2014/main" id="{2BD4CEAB-0A08-9846-8EDD-E02046FE5612}"/>
              </a:ext>
            </a:extLst>
          </p:cNvPr>
          <p:cNvSpPr txBox="1"/>
          <p:nvPr/>
        </p:nvSpPr>
        <p:spPr>
          <a:xfrm>
            <a:off x="343550" y="2303128"/>
            <a:ext cx="3936902" cy="369332"/>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800">
                <a:solidFill>
                  <a:schemeClr val="accent6"/>
                </a:solidFill>
              </a:rPr>
              <a:t>get the user's guess for the coin toss</a:t>
            </a:r>
          </a:p>
        </p:txBody>
      </p:sp>
      <p:sp>
        <p:nvSpPr>
          <p:cNvPr id="26" name="TextBox 25">
            <a:extLst>
              <a:ext uri="{FF2B5EF4-FFF2-40B4-BE49-F238E27FC236}">
                <a16:creationId xmlns:a16="http://schemas.microsoft.com/office/drawing/2014/main" id="{DFD8E623-2F62-124A-BCC7-D1161354EDDC}"/>
              </a:ext>
            </a:extLst>
          </p:cNvPr>
          <p:cNvSpPr txBox="1"/>
          <p:nvPr/>
        </p:nvSpPr>
        <p:spPr>
          <a:xfrm>
            <a:off x="343550" y="2689412"/>
            <a:ext cx="7680641" cy="369332"/>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800">
                <a:solidFill>
                  <a:schemeClr val="accent6">
                    <a:alpha val="30000"/>
                  </a:schemeClr>
                </a:solidFill>
              </a:rPr>
              <a:t>if the guess matches the result of the coin toss print "You guessed correctly!"</a:t>
            </a:r>
          </a:p>
        </p:txBody>
      </p:sp>
      <p:sp>
        <p:nvSpPr>
          <p:cNvPr id="27" name="TextBox 26">
            <a:extLst>
              <a:ext uri="{FF2B5EF4-FFF2-40B4-BE49-F238E27FC236}">
                <a16:creationId xmlns:a16="http://schemas.microsoft.com/office/drawing/2014/main" id="{F12F5010-041D-4944-8A9C-0F4033563B84}"/>
              </a:ext>
            </a:extLst>
          </p:cNvPr>
          <p:cNvSpPr txBox="1"/>
          <p:nvPr/>
        </p:nvSpPr>
        <p:spPr>
          <a:xfrm>
            <a:off x="343550" y="3045481"/>
            <a:ext cx="5854883" cy="369332"/>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800">
                <a:solidFill>
                  <a:schemeClr val="accent6">
                    <a:alpha val="30000"/>
                  </a:schemeClr>
                </a:solidFill>
              </a:rPr>
              <a:t>else print "You guessed incorrectly"</a:t>
            </a:r>
          </a:p>
        </p:txBody>
      </p:sp>
      <p:sp>
        <p:nvSpPr>
          <p:cNvPr id="28" name="TextBox 27">
            <a:extLst>
              <a:ext uri="{FF2B5EF4-FFF2-40B4-BE49-F238E27FC236}">
                <a16:creationId xmlns:a16="http://schemas.microsoft.com/office/drawing/2014/main" id="{6B618358-805B-0047-9642-3F29FF39F32E}"/>
              </a:ext>
            </a:extLst>
          </p:cNvPr>
          <p:cNvSpPr txBox="1"/>
          <p:nvPr/>
        </p:nvSpPr>
        <p:spPr>
          <a:xfrm>
            <a:off x="343549" y="1963445"/>
            <a:ext cx="6132201" cy="369332"/>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800">
                <a:solidFill>
                  <a:schemeClr val="accent6">
                    <a:alpha val="30000"/>
                  </a:schemeClr>
                </a:solidFill>
              </a:rPr>
              <a:t>else save the result as "Tails"</a:t>
            </a:r>
          </a:p>
        </p:txBody>
      </p:sp>
      <p:sp>
        <p:nvSpPr>
          <p:cNvPr id="15" name="TextBox 14">
            <a:extLst>
              <a:ext uri="{FF2B5EF4-FFF2-40B4-BE49-F238E27FC236}">
                <a16:creationId xmlns:a16="http://schemas.microsoft.com/office/drawing/2014/main" id="{5166B992-93F5-2F47-BD28-98DCAB188064}"/>
              </a:ext>
            </a:extLst>
          </p:cNvPr>
          <p:cNvSpPr txBox="1"/>
          <p:nvPr/>
        </p:nvSpPr>
        <p:spPr>
          <a:xfrm>
            <a:off x="2736979" y="3827131"/>
            <a:ext cx="3926149" cy="923330"/>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800">
                <a:solidFill>
                  <a:schemeClr val="accent5">
                    <a:lumMod val="75000"/>
                  </a:schemeClr>
                </a:solidFill>
              </a:rPr>
              <a:t>these actions will occur in all situations (all conditions)</a:t>
            </a:r>
          </a:p>
          <a:p>
            <a:r>
              <a:rPr lang="en-GB" sz="1800">
                <a:solidFill>
                  <a:schemeClr val="accent5">
                    <a:lumMod val="75000"/>
                  </a:schemeClr>
                </a:solidFill>
                <a:highlight>
                  <a:srgbClr val="FFFF00"/>
                </a:highlight>
              </a:rPr>
              <a:t>they are not a part of any selection</a:t>
            </a:r>
          </a:p>
        </p:txBody>
      </p:sp>
    </p:spTree>
    <p:extLst>
      <p:ext uri="{BB962C8B-B14F-4D97-AF65-F5344CB8AC3E}">
        <p14:creationId xmlns:p14="http://schemas.microsoft.com/office/powerpoint/2010/main" val="15849538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65A79-C74D-554D-B8D0-3988DD24AD32}"/>
              </a:ext>
            </a:extLst>
          </p:cNvPr>
          <p:cNvSpPr>
            <a:spLocks noGrp="1"/>
          </p:cNvSpPr>
          <p:nvPr>
            <p:ph type="title"/>
          </p:nvPr>
        </p:nvSpPr>
        <p:spPr/>
        <p:txBody>
          <a:bodyPr/>
          <a:lstStyle/>
          <a:p>
            <a:r>
              <a:rPr lang="en-GB"/>
              <a:t>Walkthrough</a:t>
            </a:r>
          </a:p>
        </p:txBody>
      </p:sp>
      <p:sp>
        <p:nvSpPr>
          <p:cNvPr id="9" name="TextBox 8">
            <a:extLst>
              <a:ext uri="{FF2B5EF4-FFF2-40B4-BE49-F238E27FC236}">
                <a16:creationId xmlns:a16="http://schemas.microsoft.com/office/drawing/2014/main" id="{D932C2B8-03FA-9A47-9950-8A8BD5157705}"/>
              </a:ext>
            </a:extLst>
          </p:cNvPr>
          <p:cNvSpPr txBox="1"/>
          <p:nvPr/>
        </p:nvSpPr>
        <p:spPr>
          <a:xfrm>
            <a:off x="3173354" y="621685"/>
            <a:ext cx="3776660" cy="369332"/>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800">
                <a:solidFill>
                  <a:schemeClr val="accent5">
                    <a:lumMod val="75000"/>
                  </a:schemeClr>
                </a:solidFill>
              </a:rPr>
              <a:t>(just the planning) (conditions)</a:t>
            </a:r>
          </a:p>
        </p:txBody>
      </p:sp>
      <p:sp>
        <p:nvSpPr>
          <p:cNvPr id="23" name="TextBox 22">
            <a:extLst>
              <a:ext uri="{FF2B5EF4-FFF2-40B4-BE49-F238E27FC236}">
                <a16:creationId xmlns:a16="http://schemas.microsoft.com/office/drawing/2014/main" id="{81382288-6678-6942-898B-5C6DACA97B86}"/>
              </a:ext>
            </a:extLst>
          </p:cNvPr>
          <p:cNvSpPr txBox="1"/>
          <p:nvPr/>
        </p:nvSpPr>
        <p:spPr>
          <a:xfrm>
            <a:off x="343548" y="1338858"/>
            <a:ext cx="3307425" cy="369332"/>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800">
                <a:solidFill>
                  <a:schemeClr val="accent5">
                    <a:lumMod val="75000"/>
                    <a:alpha val="30000"/>
                  </a:schemeClr>
                </a:solidFill>
              </a:rPr>
              <a:t>simulate a coin toss</a:t>
            </a:r>
          </a:p>
        </p:txBody>
      </p:sp>
      <p:sp>
        <p:nvSpPr>
          <p:cNvPr id="24" name="TextBox 23">
            <a:extLst>
              <a:ext uri="{FF2B5EF4-FFF2-40B4-BE49-F238E27FC236}">
                <a16:creationId xmlns:a16="http://schemas.microsoft.com/office/drawing/2014/main" id="{13625114-8680-034E-ACD4-6405C52DFADF}"/>
              </a:ext>
            </a:extLst>
          </p:cNvPr>
          <p:cNvSpPr txBox="1"/>
          <p:nvPr/>
        </p:nvSpPr>
        <p:spPr>
          <a:xfrm>
            <a:off x="343549" y="1655649"/>
            <a:ext cx="6132201" cy="369332"/>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800">
                <a:solidFill>
                  <a:schemeClr val="tx1"/>
                </a:solidFill>
              </a:rPr>
              <a:t>save the result as "Heads"</a:t>
            </a:r>
            <a:r>
              <a:rPr lang="en-GB" sz="1800">
                <a:solidFill>
                  <a:schemeClr val="accent5">
                    <a:lumMod val="75000"/>
                  </a:schemeClr>
                </a:solidFill>
              </a:rPr>
              <a:t> </a:t>
            </a:r>
            <a:r>
              <a:rPr lang="en-GB" sz="1800">
                <a:solidFill>
                  <a:schemeClr val="accent2"/>
                </a:solidFill>
              </a:rPr>
              <a:t>if that is the result of the simulation</a:t>
            </a:r>
          </a:p>
        </p:txBody>
      </p:sp>
      <p:sp>
        <p:nvSpPr>
          <p:cNvPr id="25" name="TextBox 24">
            <a:extLst>
              <a:ext uri="{FF2B5EF4-FFF2-40B4-BE49-F238E27FC236}">
                <a16:creationId xmlns:a16="http://schemas.microsoft.com/office/drawing/2014/main" id="{2BD4CEAB-0A08-9846-8EDD-E02046FE5612}"/>
              </a:ext>
            </a:extLst>
          </p:cNvPr>
          <p:cNvSpPr txBox="1"/>
          <p:nvPr/>
        </p:nvSpPr>
        <p:spPr>
          <a:xfrm>
            <a:off x="343550" y="2303128"/>
            <a:ext cx="3817549" cy="369332"/>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800">
                <a:solidFill>
                  <a:schemeClr val="accent5">
                    <a:lumMod val="75000"/>
                    <a:alpha val="30000"/>
                  </a:schemeClr>
                </a:solidFill>
              </a:rPr>
              <a:t>get the user's guess for the coin toss</a:t>
            </a:r>
          </a:p>
        </p:txBody>
      </p:sp>
      <p:sp>
        <p:nvSpPr>
          <p:cNvPr id="26" name="TextBox 25">
            <a:extLst>
              <a:ext uri="{FF2B5EF4-FFF2-40B4-BE49-F238E27FC236}">
                <a16:creationId xmlns:a16="http://schemas.microsoft.com/office/drawing/2014/main" id="{DFD8E623-2F62-124A-BCC7-D1161354EDDC}"/>
              </a:ext>
            </a:extLst>
          </p:cNvPr>
          <p:cNvSpPr txBox="1"/>
          <p:nvPr/>
        </p:nvSpPr>
        <p:spPr>
          <a:xfrm>
            <a:off x="343550" y="2689412"/>
            <a:ext cx="7733650" cy="369332"/>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800">
                <a:solidFill>
                  <a:schemeClr val="accent2"/>
                </a:solidFill>
              </a:rPr>
              <a:t>if the guess matches the result of the coin toss </a:t>
            </a:r>
            <a:r>
              <a:rPr lang="en-GB" sz="1800">
                <a:solidFill>
                  <a:srgbClr val="8B40C6"/>
                </a:solidFill>
                <a:ea typeface="+mn-ea"/>
                <a:cs typeface="+mn-cs"/>
              </a:rPr>
              <a:t>print</a:t>
            </a:r>
            <a:r>
              <a:rPr lang="en-GB" sz="1800">
                <a:solidFill>
                  <a:schemeClr val="accent5">
                    <a:lumMod val="75000"/>
                  </a:schemeClr>
                </a:solidFill>
              </a:rPr>
              <a:t> </a:t>
            </a:r>
            <a:r>
              <a:rPr lang="en-GB" sz="1800">
                <a:solidFill>
                  <a:schemeClr val="tx1"/>
                </a:solidFill>
              </a:rPr>
              <a:t>"You guessed correctly!"</a:t>
            </a:r>
          </a:p>
        </p:txBody>
      </p:sp>
      <p:sp>
        <p:nvSpPr>
          <p:cNvPr id="27" name="TextBox 26">
            <a:extLst>
              <a:ext uri="{FF2B5EF4-FFF2-40B4-BE49-F238E27FC236}">
                <a16:creationId xmlns:a16="http://schemas.microsoft.com/office/drawing/2014/main" id="{F12F5010-041D-4944-8A9C-0F4033563B84}"/>
              </a:ext>
            </a:extLst>
          </p:cNvPr>
          <p:cNvSpPr txBox="1"/>
          <p:nvPr/>
        </p:nvSpPr>
        <p:spPr>
          <a:xfrm>
            <a:off x="343550" y="3045481"/>
            <a:ext cx="5854883" cy="369332"/>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800">
                <a:solidFill>
                  <a:schemeClr val="accent2"/>
                </a:solidFill>
              </a:rPr>
              <a:t>else</a:t>
            </a:r>
            <a:r>
              <a:rPr lang="en-GB" sz="1800">
                <a:solidFill>
                  <a:schemeClr val="accent5">
                    <a:lumMod val="75000"/>
                  </a:schemeClr>
                </a:solidFill>
              </a:rPr>
              <a:t> </a:t>
            </a:r>
            <a:r>
              <a:rPr lang="en-GB" sz="1800">
                <a:solidFill>
                  <a:srgbClr val="8B40C6"/>
                </a:solidFill>
                <a:ea typeface="+mn-ea"/>
                <a:cs typeface="+mn-cs"/>
              </a:rPr>
              <a:t>print</a:t>
            </a:r>
            <a:r>
              <a:rPr lang="en-GB" sz="1800">
                <a:solidFill>
                  <a:schemeClr val="accent5">
                    <a:lumMod val="75000"/>
                  </a:schemeClr>
                </a:solidFill>
              </a:rPr>
              <a:t> </a:t>
            </a:r>
            <a:r>
              <a:rPr lang="en-GB" sz="1800">
                <a:solidFill>
                  <a:schemeClr val="tx1"/>
                </a:solidFill>
              </a:rPr>
              <a:t>"You guessed incorrectly"</a:t>
            </a:r>
          </a:p>
        </p:txBody>
      </p:sp>
      <p:sp>
        <p:nvSpPr>
          <p:cNvPr id="28" name="TextBox 27">
            <a:extLst>
              <a:ext uri="{FF2B5EF4-FFF2-40B4-BE49-F238E27FC236}">
                <a16:creationId xmlns:a16="http://schemas.microsoft.com/office/drawing/2014/main" id="{6B618358-805B-0047-9642-3F29FF39F32E}"/>
              </a:ext>
            </a:extLst>
          </p:cNvPr>
          <p:cNvSpPr txBox="1"/>
          <p:nvPr/>
        </p:nvSpPr>
        <p:spPr>
          <a:xfrm>
            <a:off x="343549" y="1963445"/>
            <a:ext cx="6132201" cy="369332"/>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800">
                <a:solidFill>
                  <a:schemeClr val="accent2"/>
                </a:solidFill>
              </a:rPr>
              <a:t>else</a:t>
            </a:r>
            <a:r>
              <a:rPr lang="en-GB" sz="1800">
                <a:solidFill>
                  <a:schemeClr val="accent5">
                    <a:lumMod val="75000"/>
                  </a:schemeClr>
                </a:solidFill>
              </a:rPr>
              <a:t> </a:t>
            </a:r>
            <a:r>
              <a:rPr lang="en-GB" sz="1800">
                <a:solidFill>
                  <a:schemeClr val="tx1"/>
                </a:solidFill>
              </a:rPr>
              <a:t>save the result as "Tails"</a:t>
            </a:r>
          </a:p>
        </p:txBody>
      </p:sp>
      <p:sp>
        <p:nvSpPr>
          <p:cNvPr id="15" name="TextBox 14">
            <a:extLst>
              <a:ext uri="{FF2B5EF4-FFF2-40B4-BE49-F238E27FC236}">
                <a16:creationId xmlns:a16="http://schemas.microsoft.com/office/drawing/2014/main" id="{5166B992-93F5-2F47-BD28-98DCAB188064}"/>
              </a:ext>
            </a:extLst>
          </p:cNvPr>
          <p:cNvSpPr txBox="1"/>
          <p:nvPr/>
        </p:nvSpPr>
        <p:spPr>
          <a:xfrm>
            <a:off x="2736979" y="4096951"/>
            <a:ext cx="3926149" cy="646331"/>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800">
                <a:solidFill>
                  <a:schemeClr val="accent5">
                    <a:lumMod val="75000"/>
                  </a:schemeClr>
                </a:solidFill>
              </a:rPr>
              <a:t>these actions only occur under certain conditions</a:t>
            </a:r>
          </a:p>
        </p:txBody>
      </p:sp>
      <p:sp>
        <p:nvSpPr>
          <p:cNvPr id="11" name="TextBox 10">
            <a:extLst>
              <a:ext uri="{FF2B5EF4-FFF2-40B4-BE49-F238E27FC236}">
                <a16:creationId xmlns:a16="http://schemas.microsoft.com/office/drawing/2014/main" id="{075AA157-FD2E-3D4D-A544-D0FC904521D8}"/>
              </a:ext>
            </a:extLst>
          </p:cNvPr>
          <p:cNvSpPr txBox="1"/>
          <p:nvPr/>
        </p:nvSpPr>
        <p:spPr>
          <a:xfrm>
            <a:off x="6475750" y="1622254"/>
            <a:ext cx="1109273" cy="553998"/>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000">
                <a:solidFill>
                  <a:schemeClr val="accent5">
                    <a:lumMod val="75000"/>
                  </a:schemeClr>
                </a:solidFill>
              </a:rPr>
              <a:t>depends on the result of the simulation</a:t>
            </a:r>
          </a:p>
        </p:txBody>
      </p:sp>
      <p:sp>
        <p:nvSpPr>
          <p:cNvPr id="12" name="TextBox 11">
            <a:extLst>
              <a:ext uri="{FF2B5EF4-FFF2-40B4-BE49-F238E27FC236}">
                <a16:creationId xmlns:a16="http://schemas.microsoft.com/office/drawing/2014/main" id="{41F3C46F-B1E7-7341-81EE-60949EE1A9C3}"/>
              </a:ext>
            </a:extLst>
          </p:cNvPr>
          <p:cNvSpPr txBox="1"/>
          <p:nvPr/>
        </p:nvSpPr>
        <p:spPr>
          <a:xfrm>
            <a:off x="6626412" y="2929892"/>
            <a:ext cx="1109273" cy="553998"/>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000">
                <a:solidFill>
                  <a:schemeClr val="accent5">
                    <a:lumMod val="75000"/>
                  </a:schemeClr>
                </a:solidFill>
              </a:rPr>
              <a:t>depends on whether the user guesses correctly</a:t>
            </a:r>
          </a:p>
        </p:txBody>
      </p:sp>
    </p:spTree>
    <p:extLst>
      <p:ext uri="{BB962C8B-B14F-4D97-AF65-F5344CB8AC3E}">
        <p14:creationId xmlns:p14="http://schemas.microsoft.com/office/powerpoint/2010/main" val="20272852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9AFAD-057B-CD4E-AB15-3571487DEBE0}"/>
              </a:ext>
            </a:extLst>
          </p:cNvPr>
          <p:cNvSpPr>
            <a:spLocks noGrp="1"/>
          </p:cNvSpPr>
          <p:nvPr>
            <p:ph type="title"/>
          </p:nvPr>
        </p:nvSpPr>
        <p:spPr/>
        <p:txBody>
          <a:bodyPr/>
          <a:lstStyle/>
          <a:p>
            <a:r>
              <a:rPr lang="en-GB"/>
              <a:t>Selection</a:t>
            </a:r>
          </a:p>
        </p:txBody>
      </p:sp>
      <p:sp>
        <p:nvSpPr>
          <p:cNvPr id="3" name="Content Placeholder 2">
            <a:extLst>
              <a:ext uri="{FF2B5EF4-FFF2-40B4-BE49-F238E27FC236}">
                <a16:creationId xmlns:a16="http://schemas.microsoft.com/office/drawing/2014/main" id="{FB378E9F-C9AC-D740-9A53-F71E183DC9FA}"/>
              </a:ext>
            </a:extLst>
          </p:cNvPr>
          <p:cNvSpPr>
            <a:spLocks noGrp="1"/>
          </p:cNvSpPr>
          <p:nvPr>
            <p:ph idx="1"/>
          </p:nvPr>
        </p:nvSpPr>
        <p:spPr/>
        <p:txBody>
          <a:bodyPr/>
          <a:lstStyle/>
          <a:p>
            <a:r>
              <a:rPr lang="en-US">
                <a:cs typeface="Courier New" pitchFamily="49" charset="0"/>
              </a:rPr>
              <a:t>Decide whether all situations are dealt with in the same way</a:t>
            </a:r>
          </a:p>
          <a:p>
            <a:pPr lvl="1"/>
            <a:r>
              <a:rPr lang="en-US">
                <a:cs typeface="Courier New" pitchFamily="49" charset="0"/>
              </a:rPr>
              <a:t>If not then determine the:</a:t>
            </a:r>
          </a:p>
          <a:p>
            <a:pPr lvl="2"/>
            <a:r>
              <a:rPr lang="en-US" b="1">
                <a:cs typeface="Courier New" pitchFamily="49" charset="0"/>
              </a:rPr>
              <a:t>condition</a:t>
            </a:r>
            <a:r>
              <a:rPr lang="en-US">
                <a:cs typeface="Courier New" pitchFamily="49" charset="0"/>
              </a:rPr>
              <a:t> that identifies the current situation</a:t>
            </a:r>
          </a:p>
          <a:p>
            <a:pPr lvl="2"/>
            <a:r>
              <a:rPr lang="en-US" b="1">
                <a:cs typeface="Courier New" pitchFamily="49" charset="0"/>
              </a:rPr>
              <a:t>actions</a:t>
            </a:r>
            <a:r>
              <a:rPr lang="en-US">
                <a:cs typeface="Courier New" pitchFamily="49" charset="0"/>
              </a:rPr>
              <a:t> to be performed in that situation</a:t>
            </a:r>
          </a:p>
          <a:p>
            <a:pPr lvl="1"/>
            <a:endParaRPr lang="en-US">
              <a:cs typeface="Courier New" pitchFamily="49" charset="0"/>
            </a:endParaRPr>
          </a:p>
          <a:p>
            <a:pPr lvl="1"/>
            <a:r>
              <a:rPr lang="en-US">
                <a:cs typeface="Courier New" pitchFamily="49" charset="0"/>
              </a:rPr>
              <a:t>Any actions done in all situations are kept outside of the selection statement</a:t>
            </a:r>
          </a:p>
          <a:p>
            <a:endParaRPr lang="en-US">
              <a:cs typeface="Courier New" pitchFamily="49" charset="0"/>
            </a:endParaRPr>
          </a:p>
          <a:p>
            <a:r>
              <a:rPr lang="en-US">
                <a:cs typeface="Courier New" pitchFamily="49" charset="0"/>
              </a:rPr>
              <a:t>In the next part we will look at the nature of those conditions</a:t>
            </a:r>
          </a:p>
        </p:txBody>
      </p:sp>
    </p:spTree>
    <p:extLst>
      <p:ext uri="{BB962C8B-B14F-4D97-AF65-F5344CB8AC3E}">
        <p14:creationId xmlns:p14="http://schemas.microsoft.com/office/powerpoint/2010/main" val="11003645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4236B-C5D6-6349-A4AA-FD6B62623F9D}"/>
              </a:ext>
            </a:extLst>
          </p:cNvPr>
          <p:cNvSpPr>
            <a:spLocks noGrp="1"/>
          </p:cNvSpPr>
          <p:nvPr>
            <p:ph type="title"/>
          </p:nvPr>
        </p:nvSpPr>
        <p:spPr/>
        <p:txBody>
          <a:bodyPr/>
          <a:lstStyle/>
          <a:p>
            <a:r>
              <a:rPr lang="en-GB"/>
              <a:t>Any questions?</a:t>
            </a:r>
          </a:p>
        </p:txBody>
      </p:sp>
      <p:sp>
        <p:nvSpPr>
          <p:cNvPr id="3" name="Text Placeholder 2">
            <a:extLst>
              <a:ext uri="{FF2B5EF4-FFF2-40B4-BE49-F238E27FC236}">
                <a16:creationId xmlns:a16="http://schemas.microsoft.com/office/drawing/2014/main" id="{44A394C1-9E55-EA44-B08C-11015EA74F41}"/>
              </a:ext>
            </a:extLst>
          </p:cNvPr>
          <p:cNvSpPr>
            <a:spLocks noGrp="1"/>
          </p:cNvSpPr>
          <p:nvPr>
            <p:ph type="body" idx="1"/>
          </p:nvPr>
        </p:nvSpPr>
        <p:spPr/>
        <p:txBody>
          <a:bodyPr/>
          <a:lstStyle/>
          <a:p>
            <a:endParaRPr lang="en-GB"/>
          </a:p>
        </p:txBody>
      </p:sp>
      <p:sp>
        <p:nvSpPr>
          <p:cNvPr id="4" name="Footer Placeholder 3">
            <a:extLst>
              <a:ext uri="{FF2B5EF4-FFF2-40B4-BE49-F238E27FC236}">
                <a16:creationId xmlns:a16="http://schemas.microsoft.com/office/drawing/2014/main" id="{90309BC8-D95C-7240-A14B-5A952E227585}"/>
              </a:ext>
            </a:extLst>
          </p:cNvPr>
          <p:cNvSpPr>
            <a:spLocks noGrp="1"/>
          </p:cNvSpPr>
          <p:nvPr>
            <p:ph type="ftr" sz="quarter" idx="11"/>
          </p:nvPr>
        </p:nvSpPr>
        <p:spPr>
          <a:xfrm>
            <a:off x="838200" y="6356350"/>
            <a:ext cx="7315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a:t>COMP40003 Software Development and Application Modelling | Email: p.c.windridge@staffs.ac.uk</a:t>
            </a:r>
          </a:p>
        </p:txBody>
      </p:sp>
      <p:sp>
        <p:nvSpPr>
          <p:cNvPr id="5" name="Slide Number Placeholder 4">
            <a:extLst>
              <a:ext uri="{FF2B5EF4-FFF2-40B4-BE49-F238E27FC236}">
                <a16:creationId xmlns:a16="http://schemas.microsoft.com/office/drawing/2014/main" id="{5D29342B-937D-7540-83EC-F31C864F6A23}"/>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F09A647-99CD-1141-A1AA-5A72CE17AF7F}" type="slidenum">
              <a:rPr lang="en-GB" smtClean="0"/>
              <a:pPr/>
              <a:t>33</a:t>
            </a:fld>
            <a:endParaRPr lang="en-GB"/>
          </a:p>
        </p:txBody>
      </p:sp>
    </p:spTree>
    <p:extLst>
      <p:ext uri="{BB962C8B-B14F-4D97-AF65-F5344CB8AC3E}">
        <p14:creationId xmlns:p14="http://schemas.microsoft.com/office/powerpoint/2010/main" val="4248272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Do different actions result?</a:t>
            </a:r>
          </a:p>
        </p:txBody>
      </p:sp>
      <p:grpSp>
        <p:nvGrpSpPr>
          <p:cNvPr id="5" name="Group 4">
            <a:extLst>
              <a:ext uri="{FF2B5EF4-FFF2-40B4-BE49-F238E27FC236}">
                <a16:creationId xmlns:a16="http://schemas.microsoft.com/office/drawing/2014/main" id="{397FE490-85AF-C44B-900C-F32F1B1C0F1B}"/>
              </a:ext>
            </a:extLst>
          </p:cNvPr>
          <p:cNvGrpSpPr/>
          <p:nvPr/>
        </p:nvGrpSpPr>
        <p:grpSpPr>
          <a:xfrm>
            <a:off x="279381" y="1366312"/>
            <a:ext cx="2680969" cy="2461766"/>
            <a:chOff x="4571997" y="1806581"/>
            <a:chExt cx="2680969" cy="2461766"/>
          </a:xfrm>
        </p:grpSpPr>
        <p:sp>
          <p:nvSpPr>
            <p:cNvPr id="3" name="Rectangle 2">
              <a:extLst>
                <a:ext uri="{FF2B5EF4-FFF2-40B4-BE49-F238E27FC236}">
                  <a16:creationId xmlns:a16="http://schemas.microsoft.com/office/drawing/2014/main" id="{B9D323FC-2473-2C4B-9272-5C6DDB44B5A1}"/>
                </a:ext>
              </a:extLst>
            </p:cNvPr>
            <p:cNvSpPr/>
            <p:nvPr/>
          </p:nvSpPr>
          <p:spPr>
            <a:xfrm>
              <a:off x="4571999" y="2354543"/>
              <a:ext cx="2680965" cy="513117"/>
            </a:xfrm>
            <a:prstGeom prst="rect">
              <a:avLst/>
            </a:prstGeom>
            <a:solidFill>
              <a:schemeClr val="accent6">
                <a:lumMod val="40000"/>
                <a:lumOff val="60000"/>
              </a:schemeClr>
            </a:solidFill>
          </p:spPr>
          <p:txBody>
            <a:bodyPr wrap="square" rtlCol="0">
              <a:spAutoFit/>
            </a:bodyPr>
            <a:lstStyle/>
            <a:p>
              <a:pPr marL="92075" indent="-84138"/>
              <a:endParaRPr lang="en-GB" sz="1200">
                <a:solidFill>
                  <a:schemeClr val="tx1"/>
                </a:solidFill>
              </a:endParaRPr>
            </a:p>
          </p:txBody>
        </p:sp>
        <p:sp>
          <p:nvSpPr>
            <p:cNvPr id="6" name="TextBox 5">
              <a:extLst>
                <a:ext uri="{FF2B5EF4-FFF2-40B4-BE49-F238E27FC236}">
                  <a16:creationId xmlns:a16="http://schemas.microsoft.com/office/drawing/2014/main" id="{BB84B6EB-21B5-4B4A-B832-B8DE654B9252}"/>
                </a:ext>
              </a:extLst>
            </p:cNvPr>
            <p:cNvSpPr txBox="1"/>
            <p:nvPr/>
          </p:nvSpPr>
          <p:spPr>
            <a:xfrm>
              <a:off x="4572000" y="2357282"/>
              <a:ext cx="2680966" cy="276999"/>
            </a:xfrm>
            <a:prstGeom prst="rect">
              <a:avLst/>
            </a:prstGeom>
            <a:noFill/>
          </p:spPr>
          <p:txBody>
            <a:bodyPr wrap="square" rtlCol="0">
              <a:spAutoFit/>
            </a:bodyPr>
            <a:lstStyle/>
            <a:p>
              <a:pPr marL="92075" indent="-84138"/>
              <a:r>
                <a:rPr lang="en-GB" sz="1200"/>
                <a:t>Choose your drink</a:t>
              </a:r>
            </a:p>
          </p:txBody>
        </p:sp>
        <p:sp>
          <p:nvSpPr>
            <p:cNvPr id="9" name="TextBox 8">
              <a:extLst>
                <a:ext uri="{FF2B5EF4-FFF2-40B4-BE49-F238E27FC236}">
                  <a16:creationId xmlns:a16="http://schemas.microsoft.com/office/drawing/2014/main" id="{C589AE1E-2572-5948-8ED3-14BFC8400DA0}"/>
                </a:ext>
              </a:extLst>
            </p:cNvPr>
            <p:cNvSpPr txBox="1"/>
            <p:nvPr/>
          </p:nvSpPr>
          <p:spPr>
            <a:xfrm>
              <a:off x="4572000" y="3991348"/>
              <a:ext cx="2680966" cy="276999"/>
            </a:xfrm>
            <a:prstGeom prst="rect">
              <a:avLst/>
            </a:prstGeom>
            <a:solidFill>
              <a:srgbClr val="FC6489"/>
            </a:solidFill>
          </p:spPr>
          <p:txBody>
            <a:bodyPr wrap="square" rtlCol="0">
              <a:spAutoFit/>
            </a:bodyPr>
            <a:lstStyle/>
            <a:p>
              <a:pPr marL="92075" indent="-84138"/>
              <a:r>
                <a:rPr lang="en-GB" sz="1200"/>
                <a:t>Press start and enjoy</a:t>
              </a:r>
            </a:p>
          </p:txBody>
        </p:sp>
        <p:sp>
          <p:nvSpPr>
            <p:cNvPr id="10" name="TextBox 9">
              <a:extLst>
                <a:ext uri="{FF2B5EF4-FFF2-40B4-BE49-F238E27FC236}">
                  <a16:creationId xmlns:a16="http://schemas.microsoft.com/office/drawing/2014/main" id="{1648B38D-582D-DB4D-BFA1-17CDD2E43897}"/>
                </a:ext>
              </a:extLst>
            </p:cNvPr>
            <p:cNvSpPr txBox="1"/>
            <p:nvPr/>
          </p:nvSpPr>
          <p:spPr>
            <a:xfrm>
              <a:off x="4572001" y="2633614"/>
              <a:ext cx="733424" cy="276999"/>
            </a:xfrm>
            <a:prstGeom prst="rect">
              <a:avLst/>
            </a:prstGeom>
            <a:noFill/>
          </p:spPr>
          <p:txBody>
            <a:bodyPr wrap="square" rtlCol="0">
              <a:spAutoFit/>
            </a:bodyPr>
            <a:lstStyle/>
            <a:p>
              <a:pPr marL="92075" indent="-84138" algn="ctr"/>
              <a:r>
                <a:rPr lang="en-GB" sz="1200"/>
                <a:t>Coffee?</a:t>
              </a:r>
            </a:p>
          </p:txBody>
        </p:sp>
        <p:sp>
          <p:nvSpPr>
            <p:cNvPr id="11" name="TextBox 10">
              <a:extLst>
                <a:ext uri="{FF2B5EF4-FFF2-40B4-BE49-F238E27FC236}">
                  <a16:creationId xmlns:a16="http://schemas.microsoft.com/office/drawing/2014/main" id="{269DF5F4-0B38-7740-9005-AAFA9D40A318}"/>
                </a:ext>
              </a:extLst>
            </p:cNvPr>
            <p:cNvSpPr txBox="1"/>
            <p:nvPr/>
          </p:nvSpPr>
          <p:spPr>
            <a:xfrm>
              <a:off x="5305423" y="2634378"/>
              <a:ext cx="682625" cy="276999"/>
            </a:xfrm>
            <a:prstGeom prst="rect">
              <a:avLst/>
            </a:prstGeom>
            <a:noFill/>
          </p:spPr>
          <p:txBody>
            <a:bodyPr wrap="square" rtlCol="0">
              <a:spAutoFit/>
            </a:bodyPr>
            <a:lstStyle/>
            <a:p>
              <a:pPr marL="92075" indent="-84138" algn="ctr"/>
              <a:r>
                <a:rPr lang="en-GB" sz="1200"/>
                <a:t>Tea?</a:t>
              </a:r>
            </a:p>
          </p:txBody>
        </p:sp>
        <p:sp>
          <p:nvSpPr>
            <p:cNvPr id="12" name="TextBox 11">
              <a:extLst>
                <a:ext uri="{FF2B5EF4-FFF2-40B4-BE49-F238E27FC236}">
                  <a16:creationId xmlns:a16="http://schemas.microsoft.com/office/drawing/2014/main" id="{1EBDB80D-B3D1-C14C-8CAB-E266BC986476}"/>
                </a:ext>
              </a:extLst>
            </p:cNvPr>
            <p:cNvSpPr txBox="1"/>
            <p:nvPr/>
          </p:nvSpPr>
          <p:spPr>
            <a:xfrm>
              <a:off x="5988050" y="2631591"/>
              <a:ext cx="1264916" cy="276999"/>
            </a:xfrm>
            <a:prstGeom prst="rect">
              <a:avLst/>
            </a:prstGeom>
            <a:noFill/>
          </p:spPr>
          <p:txBody>
            <a:bodyPr wrap="square" rtlCol="0">
              <a:spAutoFit/>
            </a:bodyPr>
            <a:lstStyle/>
            <a:p>
              <a:pPr marL="92075" indent="-84138" algn="ctr"/>
              <a:r>
                <a:rPr lang="en-GB" sz="1200"/>
                <a:t>Hot Chocolate?</a:t>
              </a:r>
            </a:p>
          </p:txBody>
        </p:sp>
        <p:cxnSp>
          <p:nvCxnSpPr>
            <p:cNvPr id="14" name="Straight Connector 13">
              <a:extLst>
                <a:ext uri="{FF2B5EF4-FFF2-40B4-BE49-F238E27FC236}">
                  <a16:creationId xmlns:a16="http://schemas.microsoft.com/office/drawing/2014/main" id="{DE903E63-89B1-6E4C-AAB4-D46A32F31CBB}"/>
                </a:ext>
              </a:extLst>
            </p:cNvPr>
            <p:cNvCxnSpPr/>
            <p:nvPr/>
          </p:nvCxnSpPr>
          <p:spPr>
            <a:xfrm flipH="1">
              <a:off x="4571999" y="2621221"/>
              <a:ext cx="2680965" cy="0"/>
            </a:xfrm>
            <a:prstGeom prst="line">
              <a:avLst/>
            </a:prstGeom>
            <a:ln>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AA7AB75-429E-5846-96E1-A4BAD5593A3A}"/>
                </a:ext>
              </a:extLst>
            </p:cNvPr>
            <p:cNvCxnSpPr>
              <a:cxnSpLocks/>
            </p:cNvCxnSpPr>
            <p:nvPr/>
          </p:nvCxnSpPr>
          <p:spPr>
            <a:xfrm flipV="1">
              <a:off x="5305425" y="2621222"/>
              <a:ext cx="0" cy="287368"/>
            </a:xfrm>
            <a:prstGeom prst="line">
              <a:avLst/>
            </a:prstGeom>
            <a:ln>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4EC73BC-2E5D-C64F-8665-F30AB206FA96}"/>
                </a:ext>
              </a:extLst>
            </p:cNvPr>
            <p:cNvCxnSpPr>
              <a:cxnSpLocks/>
            </p:cNvCxnSpPr>
            <p:nvPr/>
          </p:nvCxnSpPr>
          <p:spPr>
            <a:xfrm flipV="1">
              <a:off x="5988050" y="2631592"/>
              <a:ext cx="0" cy="269880"/>
            </a:xfrm>
            <a:prstGeom prst="line">
              <a:avLst/>
            </a:prstGeom>
            <a:ln>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82CFE468-A2E7-234C-B526-B3C732C26640}"/>
                </a:ext>
              </a:extLst>
            </p:cNvPr>
            <p:cNvSpPr/>
            <p:nvPr/>
          </p:nvSpPr>
          <p:spPr>
            <a:xfrm>
              <a:off x="4571999" y="2901472"/>
              <a:ext cx="2680965" cy="513117"/>
            </a:xfrm>
            <a:prstGeom prst="rect">
              <a:avLst/>
            </a:prstGeom>
            <a:solidFill>
              <a:schemeClr val="accent4">
                <a:lumMod val="40000"/>
                <a:lumOff val="60000"/>
              </a:schemeClr>
            </a:solidFill>
          </p:spPr>
          <p:txBody>
            <a:bodyPr wrap="square" rtlCol="0">
              <a:spAutoFit/>
            </a:bodyPr>
            <a:lstStyle/>
            <a:p>
              <a:pPr marL="92075" indent="-84138"/>
              <a:endParaRPr lang="en-GB" sz="1200">
                <a:solidFill>
                  <a:schemeClr val="tx1"/>
                </a:solidFill>
              </a:endParaRPr>
            </a:p>
          </p:txBody>
        </p:sp>
        <p:sp>
          <p:nvSpPr>
            <p:cNvPr id="21" name="TextBox 20">
              <a:extLst>
                <a:ext uri="{FF2B5EF4-FFF2-40B4-BE49-F238E27FC236}">
                  <a16:creationId xmlns:a16="http://schemas.microsoft.com/office/drawing/2014/main" id="{9C8806CE-9903-6542-9EF7-250034F5E8C7}"/>
                </a:ext>
              </a:extLst>
            </p:cNvPr>
            <p:cNvSpPr txBox="1"/>
            <p:nvPr/>
          </p:nvSpPr>
          <p:spPr>
            <a:xfrm>
              <a:off x="4572000" y="2904211"/>
              <a:ext cx="2680966" cy="276999"/>
            </a:xfrm>
            <a:prstGeom prst="rect">
              <a:avLst/>
            </a:prstGeom>
            <a:noFill/>
          </p:spPr>
          <p:txBody>
            <a:bodyPr wrap="square" rtlCol="0">
              <a:spAutoFit/>
            </a:bodyPr>
            <a:lstStyle/>
            <a:p>
              <a:pPr marL="92075" indent="-84138"/>
              <a:r>
                <a:rPr lang="en-GB" sz="1200"/>
                <a:t>Adjust drink strength</a:t>
              </a:r>
            </a:p>
          </p:txBody>
        </p:sp>
        <p:sp>
          <p:nvSpPr>
            <p:cNvPr id="22" name="TextBox 21">
              <a:extLst>
                <a:ext uri="{FF2B5EF4-FFF2-40B4-BE49-F238E27FC236}">
                  <a16:creationId xmlns:a16="http://schemas.microsoft.com/office/drawing/2014/main" id="{D37BA3C7-BDAB-7A46-8086-DB06BA4AA3C5}"/>
                </a:ext>
              </a:extLst>
            </p:cNvPr>
            <p:cNvSpPr txBox="1"/>
            <p:nvPr/>
          </p:nvSpPr>
          <p:spPr>
            <a:xfrm>
              <a:off x="4572001" y="3180543"/>
              <a:ext cx="733418" cy="276999"/>
            </a:xfrm>
            <a:prstGeom prst="rect">
              <a:avLst/>
            </a:prstGeom>
            <a:noFill/>
          </p:spPr>
          <p:txBody>
            <a:bodyPr wrap="square" rtlCol="0">
              <a:spAutoFit/>
            </a:bodyPr>
            <a:lstStyle/>
            <a:p>
              <a:pPr marL="92075" indent="-84138" algn="ctr"/>
              <a:r>
                <a:rPr lang="en-GB" sz="1200"/>
                <a:t>Weak?</a:t>
              </a:r>
            </a:p>
          </p:txBody>
        </p:sp>
        <p:sp>
          <p:nvSpPr>
            <p:cNvPr id="23" name="TextBox 22">
              <a:extLst>
                <a:ext uri="{FF2B5EF4-FFF2-40B4-BE49-F238E27FC236}">
                  <a16:creationId xmlns:a16="http://schemas.microsoft.com/office/drawing/2014/main" id="{33C72AC3-B836-864D-8591-36833BD39C7A}"/>
                </a:ext>
              </a:extLst>
            </p:cNvPr>
            <p:cNvSpPr txBox="1"/>
            <p:nvPr/>
          </p:nvSpPr>
          <p:spPr>
            <a:xfrm>
              <a:off x="5305422" y="3181307"/>
              <a:ext cx="1076321" cy="276999"/>
            </a:xfrm>
            <a:prstGeom prst="rect">
              <a:avLst/>
            </a:prstGeom>
            <a:noFill/>
          </p:spPr>
          <p:txBody>
            <a:bodyPr wrap="square" rtlCol="0">
              <a:spAutoFit/>
            </a:bodyPr>
            <a:lstStyle/>
            <a:p>
              <a:pPr marL="92075" indent="-84138" algn="ctr"/>
              <a:r>
                <a:rPr lang="en-GB" sz="1200"/>
                <a:t>Normal?</a:t>
              </a:r>
            </a:p>
          </p:txBody>
        </p:sp>
        <p:sp>
          <p:nvSpPr>
            <p:cNvPr id="24" name="TextBox 23">
              <a:extLst>
                <a:ext uri="{FF2B5EF4-FFF2-40B4-BE49-F238E27FC236}">
                  <a16:creationId xmlns:a16="http://schemas.microsoft.com/office/drawing/2014/main" id="{F3DF83E9-457D-5647-BB33-F4D92BB46B64}"/>
                </a:ext>
              </a:extLst>
            </p:cNvPr>
            <p:cNvSpPr txBox="1"/>
            <p:nvPr/>
          </p:nvSpPr>
          <p:spPr>
            <a:xfrm>
              <a:off x="6381744" y="3178520"/>
              <a:ext cx="871222" cy="276999"/>
            </a:xfrm>
            <a:prstGeom prst="rect">
              <a:avLst/>
            </a:prstGeom>
            <a:noFill/>
          </p:spPr>
          <p:txBody>
            <a:bodyPr wrap="square" rtlCol="0">
              <a:spAutoFit/>
            </a:bodyPr>
            <a:lstStyle/>
            <a:p>
              <a:pPr marL="92075" indent="-84138" algn="ctr"/>
              <a:r>
                <a:rPr lang="en-GB" sz="1200"/>
                <a:t>Strong?</a:t>
              </a:r>
            </a:p>
          </p:txBody>
        </p:sp>
        <p:cxnSp>
          <p:nvCxnSpPr>
            <p:cNvPr id="25" name="Straight Connector 24">
              <a:extLst>
                <a:ext uri="{FF2B5EF4-FFF2-40B4-BE49-F238E27FC236}">
                  <a16:creationId xmlns:a16="http://schemas.microsoft.com/office/drawing/2014/main" id="{434B0897-4912-DD49-8F7C-588FED010888}"/>
                </a:ext>
              </a:extLst>
            </p:cNvPr>
            <p:cNvCxnSpPr/>
            <p:nvPr/>
          </p:nvCxnSpPr>
          <p:spPr>
            <a:xfrm flipH="1">
              <a:off x="4571999" y="3168150"/>
              <a:ext cx="2680965" cy="0"/>
            </a:xfrm>
            <a:prstGeom prst="line">
              <a:avLst/>
            </a:prstGeom>
            <a:ln>
              <a:solidFill>
                <a:schemeClr val="accent4">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713DC98-E0E4-D44E-B4F0-69F6B89593A7}"/>
                </a:ext>
              </a:extLst>
            </p:cNvPr>
            <p:cNvCxnSpPr>
              <a:cxnSpLocks/>
            </p:cNvCxnSpPr>
            <p:nvPr/>
          </p:nvCxnSpPr>
          <p:spPr>
            <a:xfrm flipV="1">
              <a:off x="5305425" y="3168151"/>
              <a:ext cx="0" cy="287368"/>
            </a:xfrm>
            <a:prstGeom prst="line">
              <a:avLst/>
            </a:prstGeom>
            <a:ln>
              <a:solidFill>
                <a:schemeClr val="accent4">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CB9840D-FF45-BD4F-9416-4CA95ADF269A}"/>
                </a:ext>
              </a:extLst>
            </p:cNvPr>
            <p:cNvCxnSpPr>
              <a:cxnSpLocks/>
            </p:cNvCxnSpPr>
            <p:nvPr/>
          </p:nvCxnSpPr>
          <p:spPr>
            <a:xfrm flipV="1">
              <a:off x="6381750" y="3178521"/>
              <a:ext cx="0" cy="269095"/>
            </a:xfrm>
            <a:prstGeom prst="line">
              <a:avLst/>
            </a:prstGeom>
            <a:ln>
              <a:solidFill>
                <a:schemeClr val="accent4">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9923FB89-38CB-744E-82D1-0CF6B886E16A}"/>
                </a:ext>
              </a:extLst>
            </p:cNvPr>
            <p:cNvSpPr/>
            <p:nvPr/>
          </p:nvSpPr>
          <p:spPr>
            <a:xfrm>
              <a:off x="4571997" y="3447616"/>
              <a:ext cx="2680965" cy="513117"/>
            </a:xfrm>
            <a:prstGeom prst="rect">
              <a:avLst/>
            </a:prstGeom>
            <a:solidFill>
              <a:schemeClr val="accent2">
                <a:lumMod val="40000"/>
                <a:lumOff val="60000"/>
              </a:schemeClr>
            </a:solidFill>
          </p:spPr>
          <p:txBody>
            <a:bodyPr wrap="square" rtlCol="0">
              <a:spAutoFit/>
            </a:bodyPr>
            <a:lstStyle/>
            <a:p>
              <a:pPr marL="92075" indent="-84138"/>
              <a:endParaRPr lang="en-GB" sz="1200">
                <a:solidFill>
                  <a:schemeClr val="tx1"/>
                </a:solidFill>
              </a:endParaRPr>
            </a:p>
          </p:txBody>
        </p:sp>
        <p:sp>
          <p:nvSpPr>
            <p:cNvPr id="29" name="TextBox 28">
              <a:extLst>
                <a:ext uri="{FF2B5EF4-FFF2-40B4-BE49-F238E27FC236}">
                  <a16:creationId xmlns:a16="http://schemas.microsoft.com/office/drawing/2014/main" id="{9866F805-EDB2-1042-BE7F-85011397E3B6}"/>
                </a:ext>
              </a:extLst>
            </p:cNvPr>
            <p:cNvSpPr txBox="1"/>
            <p:nvPr/>
          </p:nvSpPr>
          <p:spPr>
            <a:xfrm>
              <a:off x="4571998" y="3450355"/>
              <a:ext cx="2680966" cy="276999"/>
            </a:xfrm>
            <a:prstGeom prst="rect">
              <a:avLst/>
            </a:prstGeom>
            <a:noFill/>
          </p:spPr>
          <p:txBody>
            <a:bodyPr wrap="square" rtlCol="0">
              <a:spAutoFit/>
            </a:bodyPr>
            <a:lstStyle/>
            <a:p>
              <a:pPr marL="92075" indent="-84138"/>
              <a:r>
                <a:rPr lang="en-GB" sz="1200"/>
                <a:t>Add sugar</a:t>
              </a:r>
            </a:p>
          </p:txBody>
        </p:sp>
        <p:sp>
          <p:nvSpPr>
            <p:cNvPr id="30" name="TextBox 29">
              <a:extLst>
                <a:ext uri="{FF2B5EF4-FFF2-40B4-BE49-F238E27FC236}">
                  <a16:creationId xmlns:a16="http://schemas.microsoft.com/office/drawing/2014/main" id="{3CD96FA6-039E-8741-A6FF-F91CA39C8410}"/>
                </a:ext>
              </a:extLst>
            </p:cNvPr>
            <p:cNvSpPr txBox="1"/>
            <p:nvPr/>
          </p:nvSpPr>
          <p:spPr>
            <a:xfrm>
              <a:off x="4571999" y="3726687"/>
              <a:ext cx="1295400" cy="276999"/>
            </a:xfrm>
            <a:prstGeom prst="rect">
              <a:avLst/>
            </a:prstGeom>
            <a:noFill/>
          </p:spPr>
          <p:txBody>
            <a:bodyPr wrap="square" rtlCol="0">
              <a:spAutoFit/>
            </a:bodyPr>
            <a:lstStyle/>
            <a:p>
              <a:pPr marL="92075" indent="-84138" algn="ctr"/>
              <a:r>
                <a:rPr lang="en-GB" sz="1200"/>
                <a:t>Add?</a:t>
              </a:r>
            </a:p>
          </p:txBody>
        </p:sp>
        <p:sp>
          <p:nvSpPr>
            <p:cNvPr id="32" name="TextBox 31">
              <a:extLst>
                <a:ext uri="{FF2B5EF4-FFF2-40B4-BE49-F238E27FC236}">
                  <a16:creationId xmlns:a16="http://schemas.microsoft.com/office/drawing/2014/main" id="{9681EA40-BD1F-F248-8515-9D025761F83E}"/>
                </a:ext>
              </a:extLst>
            </p:cNvPr>
            <p:cNvSpPr txBox="1"/>
            <p:nvPr/>
          </p:nvSpPr>
          <p:spPr>
            <a:xfrm>
              <a:off x="5875402" y="3724664"/>
              <a:ext cx="1377562" cy="276999"/>
            </a:xfrm>
            <a:prstGeom prst="rect">
              <a:avLst/>
            </a:prstGeom>
            <a:noFill/>
          </p:spPr>
          <p:txBody>
            <a:bodyPr wrap="square" rtlCol="0">
              <a:spAutoFit/>
            </a:bodyPr>
            <a:lstStyle/>
            <a:p>
              <a:pPr marL="92075" indent="-84138" algn="ctr"/>
              <a:r>
                <a:rPr lang="en-GB" sz="1200"/>
                <a:t>Don't add?</a:t>
              </a:r>
            </a:p>
          </p:txBody>
        </p:sp>
        <p:cxnSp>
          <p:nvCxnSpPr>
            <p:cNvPr id="33" name="Straight Connector 32">
              <a:extLst>
                <a:ext uri="{FF2B5EF4-FFF2-40B4-BE49-F238E27FC236}">
                  <a16:creationId xmlns:a16="http://schemas.microsoft.com/office/drawing/2014/main" id="{3F332B5B-AD5A-7C41-87CC-4CBBA7871A33}"/>
                </a:ext>
              </a:extLst>
            </p:cNvPr>
            <p:cNvCxnSpPr/>
            <p:nvPr/>
          </p:nvCxnSpPr>
          <p:spPr>
            <a:xfrm flipH="1">
              <a:off x="4571997" y="3714294"/>
              <a:ext cx="2680965" cy="0"/>
            </a:xfrm>
            <a:prstGeom prst="line">
              <a:avLst/>
            </a:prstGeom>
            <a:ln>
              <a:solidFill>
                <a:schemeClr val="accent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2DE7B64-7140-134F-9603-CD72C83EDA83}"/>
                </a:ext>
              </a:extLst>
            </p:cNvPr>
            <p:cNvCxnSpPr>
              <a:cxnSpLocks/>
            </p:cNvCxnSpPr>
            <p:nvPr/>
          </p:nvCxnSpPr>
          <p:spPr>
            <a:xfrm flipV="1">
              <a:off x="5867398" y="3714295"/>
              <a:ext cx="0" cy="277053"/>
            </a:xfrm>
            <a:prstGeom prst="line">
              <a:avLst/>
            </a:prstGeom>
            <a:ln>
              <a:solidFill>
                <a:schemeClr val="accent2">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8343C4D7-545A-994C-BEE4-C259C6DA4747}"/>
                </a:ext>
              </a:extLst>
            </p:cNvPr>
            <p:cNvSpPr/>
            <p:nvPr/>
          </p:nvSpPr>
          <p:spPr>
            <a:xfrm>
              <a:off x="4571997" y="1806581"/>
              <a:ext cx="2680965" cy="513117"/>
            </a:xfrm>
            <a:prstGeom prst="rect">
              <a:avLst/>
            </a:prstGeom>
            <a:solidFill>
              <a:schemeClr val="accent5">
                <a:lumMod val="40000"/>
                <a:lumOff val="60000"/>
              </a:schemeClr>
            </a:solidFill>
          </p:spPr>
          <p:txBody>
            <a:bodyPr wrap="square" rtlCol="0">
              <a:spAutoFit/>
            </a:bodyPr>
            <a:lstStyle/>
            <a:p>
              <a:pPr marL="92075" indent="-84138"/>
              <a:endParaRPr lang="en-GB" sz="1200">
                <a:solidFill>
                  <a:schemeClr val="tx1"/>
                </a:solidFill>
              </a:endParaRPr>
            </a:p>
          </p:txBody>
        </p:sp>
        <p:sp>
          <p:nvSpPr>
            <p:cNvPr id="42" name="TextBox 41">
              <a:extLst>
                <a:ext uri="{FF2B5EF4-FFF2-40B4-BE49-F238E27FC236}">
                  <a16:creationId xmlns:a16="http://schemas.microsoft.com/office/drawing/2014/main" id="{D09B6172-DC94-D344-9C35-BB5144721502}"/>
                </a:ext>
              </a:extLst>
            </p:cNvPr>
            <p:cNvSpPr txBox="1"/>
            <p:nvPr/>
          </p:nvSpPr>
          <p:spPr>
            <a:xfrm>
              <a:off x="4571998" y="1809320"/>
              <a:ext cx="2680966" cy="276999"/>
            </a:xfrm>
            <a:prstGeom prst="rect">
              <a:avLst/>
            </a:prstGeom>
            <a:noFill/>
          </p:spPr>
          <p:txBody>
            <a:bodyPr wrap="square" rtlCol="0">
              <a:spAutoFit/>
            </a:bodyPr>
            <a:lstStyle/>
            <a:p>
              <a:pPr marL="92075" indent="-84138"/>
              <a:r>
                <a:rPr lang="en-GB" sz="1200"/>
                <a:t>Insert payment (if required)</a:t>
              </a:r>
            </a:p>
          </p:txBody>
        </p:sp>
        <p:sp>
          <p:nvSpPr>
            <p:cNvPr id="43" name="TextBox 42">
              <a:extLst>
                <a:ext uri="{FF2B5EF4-FFF2-40B4-BE49-F238E27FC236}">
                  <a16:creationId xmlns:a16="http://schemas.microsoft.com/office/drawing/2014/main" id="{8C1A4C22-8F63-8343-BE19-912E93206DEA}"/>
                </a:ext>
              </a:extLst>
            </p:cNvPr>
            <p:cNvSpPr txBox="1"/>
            <p:nvPr/>
          </p:nvSpPr>
          <p:spPr>
            <a:xfrm>
              <a:off x="4571999" y="2085652"/>
              <a:ext cx="1295400" cy="276999"/>
            </a:xfrm>
            <a:prstGeom prst="rect">
              <a:avLst/>
            </a:prstGeom>
            <a:noFill/>
          </p:spPr>
          <p:txBody>
            <a:bodyPr wrap="square" rtlCol="0">
              <a:spAutoFit/>
            </a:bodyPr>
            <a:lstStyle/>
            <a:p>
              <a:pPr marL="92075" indent="-84138" algn="ctr"/>
              <a:r>
                <a:rPr lang="en-GB" sz="1200"/>
                <a:t>Required</a:t>
              </a:r>
            </a:p>
          </p:txBody>
        </p:sp>
        <p:sp>
          <p:nvSpPr>
            <p:cNvPr id="44" name="TextBox 43">
              <a:extLst>
                <a:ext uri="{FF2B5EF4-FFF2-40B4-BE49-F238E27FC236}">
                  <a16:creationId xmlns:a16="http://schemas.microsoft.com/office/drawing/2014/main" id="{06D6E8D1-E469-784E-814C-0FA20019EDF2}"/>
                </a:ext>
              </a:extLst>
            </p:cNvPr>
            <p:cNvSpPr txBox="1"/>
            <p:nvPr/>
          </p:nvSpPr>
          <p:spPr>
            <a:xfrm>
              <a:off x="5875402" y="2083629"/>
              <a:ext cx="1377562" cy="276999"/>
            </a:xfrm>
            <a:prstGeom prst="rect">
              <a:avLst/>
            </a:prstGeom>
            <a:noFill/>
          </p:spPr>
          <p:txBody>
            <a:bodyPr wrap="square" rtlCol="0">
              <a:spAutoFit/>
            </a:bodyPr>
            <a:lstStyle/>
            <a:p>
              <a:pPr marL="92075" indent="-84138" algn="ctr"/>
              <a:r>
                <a:rPr lang="en-GB" sz="1200"/>
                <a:t>Not required</a:t>
              </a:r>
            </a:p>
          </p:txBody>
        </p:sp>
        <p:cxnSp>
          <p:nvCxnSpPr>
            <p:cNvPr id="45" name="Straight Connector 44">
              <a:extLst>
                <a:ext uri="{FF2B5EF4-FFF2-40B4-BE49-F238E27FC236}">
                  <a16:creationId xmlns:a16="http://schemas.microsoft.com/office/drawing/2014/main" id="{274C56A6-A1EB-1F42-B26A-689855D505EE}"/>
                </a:ext>
              </a:extLst>
            </p:cNvPr>
            <p:cNvCxnSpPr/>
            <p:nvPr/>
          </p:nvCxnSpPr>
          <p:spPr>
            <a:xfrm flipH="1">
              <a:off x="4571997" y="2073259"/>
              <a:ext cx="2680965" cy="0"/>
            </a:xfrm>
            <a:prstGeom prst="line">
              <a:avLst/>
            </a:prstGeom>
            <a:ln>
              <a:solidFill>
                <a:schemeClr val="accent5">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6ABFF37-531A-8A4E-9B30-4091D9D2F296}"/>
                </a:ext>
              </a:extLst>
            </p:cNvPr>
            <p:cNvCxnSpPr>
              <a:cxnSpLocks/>
            </p:cNvCxnSpPr>
            <p:nvPr/>
          </p:nvCxnSpPr>
          <p:spPr>
            <a:xfrm flipV="1">
              <a:off x="5867398" y="2073260"/>
              <a:ext cx="0" cy="277053"/>
            </a:xfrm>
            <a:prstGeom prst="line">
              <a:avLst/>
            </a:prstGeom>
            <a:ln>
              <a:solidFill>
                <a:schemeClr val="accent5">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CD19451-2A32-9241-8870-B6E2F55B8D0E}"/>
                </a:ext>
              </a:extLst>
            </p:cNvPr>
            <p:cNvCxnSpPr>
              <a:cxnSpLocks/>
            </p:cNvCxnSpPr>
            <p:nvPr/>
          </p:nvCxnSpPr>
          <p:spPr>
            <a:xfrm flipV="1">
              <a:off x="7242802" y="2073260"/>
              <a:ext cx="0" cy="277053"/>
            </a:xfrm>
            <a:prstGeom prst="line">
              <a:avLst/>
            </a:prstGeom>
            <a:ln>
              <a:solidFill>
                <a:schemeClr val="accent5">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3A8A08A-41B9-CD45-8576-5712718DB8A3}"/>
                </a:ext>
              </a:extLst>
            </p:cNvPr>
            <p:cNvCxnSpPr>
              <a:cxnSpLocks/>
            </p:cNvCxnSpPr>
            <p:nvPr/>
          </p:nvCxnSpPr>
          <p:spPr>
            <a:xfrm flipV="1">
              <a:off x="4576700" y="2076457"/>
              <a:ext cx="0" cy="277053"/>
            </a:xfrm>
            <a:prstGeom prst="line">
              <a:avLst/>
            </a:prstGeom>
            <a:ln>
              <a:solidFill>
                <a:schemeClr val="accent5">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0E76568F-DFC5-FF48-AE40-E5EFDFF20AAB}"/>
                </a:ext>
              </a:extLst>
            </p:cNvPr>
            <p:cNvCxnSpPr>
              <a:cxnSpLocks/>
            </p:cNvCxnSpPr>
            <p:nvPr/>
          </p:nvCxnSpPr>
          <p:spPr>
            <a:xfrm flipV="1">
              <a:off x="7242802" y="2621221"/>
              <a:ext cx="0" cy="269880"/>
            </a:xfrm>
            <a:prstGeom prst="line">
              <a:avLst/>
            </a:prstGeom>
            <a:ln>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F65D86E-0BD3-144F-98C9-0A8C28715B41}"/>
                </a:ext>
              </a:extLst>
            </p:cNvPr>
            <p:cNvCxnSpPr>
              <a:cxnSpLocks/>
            </p:cNvCxnSpPr>
            <p:nvPr/>
          </p:nvCxnSpPr>
          <p:spPr>
            <a:xfrm flipV="1">
              <a:off x="4575583" y="2624807"/>
              <a:ext cx="0" cy="269880"/>
            </a:xfrm>
            <a:prstGeom prst="line">
              <a:avLst/>
            </a:prstGeom>
            <a:ln>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6F4FD5B5-286D-C44B-B7D0-1CD69ABA1DC3}"/>
                </a:ext>
              </a:extLst>
            </p:cNvPr>
            <p:cNvCxnSpPr>
              <a:cxnSpLocks/>
            </p:cNvCxnSpPr>
            <p:nvPr/>
          </p:nvCxnSpPr>
          <p:spPr>
            <a:xfrm flipV="1">
              <a:off x="4575695" y="3178520"/>
              <a:ext cx="0" cy="287368"/>
            </a:xfrm>
            <a:prstGeom prst="line">
              <a:avLst/>
            </a:prstGeom>
            <a:ln>
              <a:solidFill>
                <a:schemeClr val="accent4">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BDA8FFF-A03F-7747-A515-E85C7F1CFA3D}"/>
                </a:ext>
              </a:extLst>
            </p:cNvPr>
            <p:cNvCxnSpPr>
              <a:cxnSpLocks/>
            </p:cNvCxnSpPr>
            <p:nvPr/>
          </p:nvCxnSpPr>
          <p:spPr>
            <a:xfrm flipV="1">
              <a:off x="7246388" y="3168150"/>
              <a:ext cx="0" cy="287368"/>
            </a:xfrm>
            <a:prstGeom prst="line">
              <a:avLst/>
            </a:prstGeom>
            <a:ln>
              <a:solidFill>
                <a:schemeClr val="accent4">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519734F-2B31-C84B-85A6-5F923808BA66}"/>
                </a:ext>
              </a:extLst>
            </p:cNvPr>
            <p:cNvCxnSpPr>
              <a:cxnSpLocks/>
            </p:cNvCxnSpPr>
            <p:nvPr/>
          </p:nvCxnSpPr>
          <p:spPr>
            <a:xfrm flipV="1">
              <a:off x="7242802" y="3714294"/>
              <a:ext cx="0" cy="277053"/>
            </a:xfrm>
            <a:prstGeom prst="line">
              <a:avLst/>
            </a:prstGeom>
            <a:ln>
              <a:solidFill>
                <a:schemeClr val="accent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1725AB8F-AECA-F74A-9B21-CAE769A96D7B}"/>
                </a:ext>
              </a:extLst>
            </p:cNvPr>
            <p:cNvCxnSpPr>
              <a:cxnSpLocks/>
            </p:cNvCxnSpPr>
            <p:nvPr/>
          </p:nvCxnSpPr>
          <p:spPr>
            <a:xfrm flipV="1">
              <a:off x="4576696" y="3724610"/>
              <a:ext cx="0" cy="277053"/>
            </a:xfrm>
            <a:prstGeom prst="line">
              <a:avLst/>
            </a:prstGeom>
            <a:ln>
              <a:solidFill>
                <a:schemeClr val="accent2">
                  <a:lumMod val="5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55" name="TextBox 54">
            <a:extLst>
              <a:ext uri="{FF2B5EF4-FFF2-40B4-BE49-F238E27FC236}">
                <a16:creationId xmlns:a16="http://schemas.microsoft.com/office/drawing/2014/main" id="{CB8B668C-5737-AC4B-BD0F-F38F8DE667EF}"/>
              </a:ext>
            </a:extLst>
          </p:cNvPr>
          <p:cNvSpPr txBox="1"/>
          <p:nvPr/>
        </p:nvSpPr>
        <p:spPr>
          <a:xfrm>
            <a:off x="3183466" y="1411258"/>
            <a:ext cx="4506230" cy="461665"/>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pPr marL="285750" indent="-285750">
              <a:buFontTx/>
              <a:buChar char="-"/>
            </a:pPr>
            <a:r>
              <a:rPr lang="en-GB" sz="1200">
                <a:solidFill>
                  <a:schemeClr val="accent6"/>
                </a:solidFill>
              </a:rPr>
              <a:t>the user pays for their drink</a:t>
            </a:r>
          </a:p>
          <a:p>
            <a:pPr marL="285750" indent="-285750">
              <a:buFontTx/>
              <a:buChar char="-"/>
            </a:pPr>
            <a:r>
              <a:rPr lang="en-GB" sz="1200">
                <a:solidFill>
                  <a:schemeClr val="accent6"/>
                </a:solidFill>
              </a:rPr>
              <a:t>the user doesn't pay for their drink</a:t>
            </a:r>
          </a:p>
        </p:txBody>
      </p:sp>
      <p:sp>
        <p:nvSpPr>
          <p:cNvPr id="56" name="TextBox 55">
            <a:extLst>
              <a:ext uri="{FF2B5EF4-FFF2-40B4-BE49-F238E27FC236}">
                <a16:creationId xmlns:a16="http://schemas.microsoft.com/office/drawing/2014/main" id="{646C5645-FEB8-0440-8DA4-2464D6EB0938}"/>
              </a:ext>
            </a:extLst>
          </p:cNvPr>
          <p:cNvSpPr txBox="1"/>
          <p:nvPr/>
        </p:nvSpPr>
        <p:spPr>
          <a:xfrm>
            <a:off x="3183466" y="1853533"/>
            <a:ext cx="4506230" cy="646331"/>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pPr marL="285750" indent="-285750">
              <a:buFontTx/>
              <a:buChar char="-"/>
            </a:pPr>
            <a:r>
              <a:rPr lang="en-GB" sz="1200">
                <a:solidFill>
                  <a:schemeClr val="accent6"/>
                </a:solidFill>
              </a:rPr>
              <a:t>the user gets coffee</a:t>
            </a:r>
          </a:p>
          <a:p>
            <a:pPr marL="285750" indent="-285750">
              <a:buFontTx/>
              <a:buChar char="-"/>
            </a:pPr>
            <a:r>
              <a:rPr lang="en-GB" sz="1200">
                <a:solidFill>
                  <a:schemeClr val="accent6"/>
                </a:solidFill>
              </a:rPr>
              <a:t>the user gets tea</a:t>
            </a:r>
          </a:p>
          <a:p>
            <a:pPr marL="285750" indent="-285750">
              <a:buFontTx/>
              <a:buChar char="-"/>
            </a:pPr>
            <a:r>
              <a:rPr lang="en-GB" sz="1200">
                <a:solidFill>
                  <a:schemeClr val="accent6"/>
                </a:solidFill>
              </a:rPr>
              <a:t>the user gets hot chocolate</a:t>
            </a:r>
          </a:p>
        </p:txBody>
      </p:sp>
      <p:sp>
        <p:nvSpPr>
          <p:cNvPr id="57" name="TextBox 56">
            <a:extLst>
              <a:ext uri="{FF2B5EF4-FFF2-40B4-BE49-F238E27FC236}">
                <a16:creationId xmlns:a16="http://schemas.microsoft.com/office/drawing/2014/main" id="{AC49C892-D0FC-9F41-B7F3-B36E70039841}"/>
              </a:ext>
            </a:extLst>
          </p:cNvPr>
          <p:cNvSpPr txBox="1"/>
          <p:nvPr/>
        </p:nvSpPr>
        <p:spPr>
          <a:xfrm>
            <a:off x="3183466" y="2414473"/>
            <a:ext cx="4506230" cy="646331"/>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pPr marL="285750" indent="-285750">
              <a:buFontTx/>
              <a:buChar char="-"/>
            </a:pPr>
            <a:r>
              <a:rPr lang="en-GB" sz="1200">
                <a:solidFill>
                  <a:schemeClr val="accent6"/>
                </a:solidFill>
              </a:rPr>
              <a:t>the user gets a weak drink</a:t>
            </a:r>
          </a:p>
          <a:p>
            <a:pPr marL="285750" indent="-285750">
              <a:buFontTx/>
              <a:buChar char="-"/>
            </a:pPr>
            <a:r>
              <a:rPr lang="en-GB" sz="1200">
                <a:solidFill>
                  <a:schemeClr val="accent6"/>
                </a:solidFill>
              </a:rPr>
              <a:t>the user gets a normal drink</a:t>
            </a:r>
          </a:p>
          <a:p>
            <a:pPr marL="285750" indent="-285750">
              <a:buFontTx/>
              <a:buChar char="-"/>
            </a:pPr>
            <a:r>
              <a:rPr lang="en-GB" sz="1200">
                <a:solidFill>
                  <a:schemeClr val="accent6"/>
                </a:solidFill>
              </a:rPr>
              <a:t>the user gets a strong drink</a:t>
            </a:r>
          </a:p>
        </p:txBody>
      </p:sp>
      <p:sp>
        <p:nvSpPr>
          <p:cNvPr id="58" name="TextBox 57">
            <a:extLst>
              <a:ext uri="{FF2B5EF4-FFF2-40B4-BE49-F238E27FC236}">
                <a16:creationId xmlns:a16="http://schemas.microsoft.com/office/drawing/2014/main" id="{05F57029-706F-034F-AED5-18DF098A9F39}"/>
              </a:ext>
            </a:extLst>
          </p:cNvPr>
          <p:cNvSpPr txBox="1"/>
          <p:nvPr/>
        </p:nvSpPr>
        <p:spPr>
          <a:xfrm>
            <a:off x="3183466" y="3045486"/>
            <a:ext cx="4506230" cy="461665"/>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pPr marL="285750" indent="-285750">
              <a:buFontTx/>
              <a:buChar char="-"/>
            </a:pPr>
            <a:r>
              <a:rPr lang="en-GB" sz="1200">
                <a:solidFill>
                  <a:schemeClr val="accent6"/>
                </a:solidFill>
              </a:rPr>
              <a:t>the user gets sugar in their drink</a:t>
            </a:r>
          </a:p>
          <a:p>
            <a:pPr marL="285750" indent="-285750">
              <a:buFontTx/>
              <a:buChar char="-"/>
            </a:pPr>
            <a:r>
              <a:rPr lang="en-GB" sz="1200">
                <a:solidFill>
                  <a:schemeClr val="accent6"/>
                </a:solidFill>
              </a:rPr>
              <a:t>the user doesn't get sugar in their drink</a:t>
            </a:r>
          </a:p>
        </p:txBody>
      </p:sp>
      <p:sp>
        <p:nvSpPr>
          <p:cNvPr id="59" name="TextBox 58">
            <a:extLst>
              <a:ext uri="{FF2B5EF4-FFF2-40B4-BE49-F238E27FC236}">
                <a16:creationId xmlns:a16="http://schemas.microsoft.com/office/drawing/2014/main" id="{505993A5-72AF-284C-920A-06E8156619BD}"/>
              </a:ext>
            </a:extLst>
          </p:cNvPr>
          <p:cNvSpPr txBox="1"/>
          <p:nvPr/>
        </p:nvSpPr>
        <p:spPr>
          <a:xfrm>
            <a:off x="3183466" y="3547106"/>
            <a:ext cx="4506230" cy="276999"/>
          </a:xfrm>
          <a:prstGeom prst="rect">
            <a:avLst/>
          </a:prstGeom>
          <a:noFill/>
        </p:spPr>
        <p:txBody>
          <a:bodyPr wrap="square" rtlCol="0">
            <a:spAutoFit/>
          </a:bodyPr>
          <a:lstStyle>
            <a:defPPr>
              <a:defRPr lang="en-US"/>
            </a:defPPr>
            <a:lvl1pPr marL="285750" indent="-285750">
              <a:buFontTx/>
              <a:buChar char="-"/>
              <a:defRPr sz="1200" b="1">
                <a:solidFill>
                  <a:schemeClr val="accent5">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a:solidFill>
                  <a:schemeClr val="accent6"/>
                </a:solidFill>
              </a:rPr>
              <a:t>just press start</a:t>
            </a:r>
          </a:p>
        </p:txBody>
      </p:sp>
      <p:sp>
        <p:nvSpPr>
          <p:cNvPr id="7" name="Left Brace 6">
            <a:extLst>
              <a:ext uri="{FF2B5EF4-FFF2-40B4-BE49-F238E27FC236}">
                <a16:creationId xmlns:a16="http://schemas.microsoft.com/office/drawing/2014/main" id="{44F333B4-A389-6342-AE04-5A9A7D1E714A}"/>
              </a:ext>
            </a:extLst>
          </p:cNvPr>
          <p:cNvSpPr/>
          <p:nvPr/>
        </p:nvSpPr>
        <p:spPr>
          <a:xfrm>
            <a:off x="3183466" y="1479550"/>
            <a:ext cx="45719" cy="296333"/>
          </a:xfrm>
          <a:prstGeom prst="leftBrace">
            <a:avLst/>
          </a:prstGeom>
          <a:ln w="127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60" name="Left Brace 59">
            <a:extLst>
              <a:ext uri="{FF2B5EF4-FFF2-40B4-BE49-F238E27FC236}">
                <a16:creationId xmlns:a16="http://schemas.microsoft.com/office/drawing/2014/main" id="{527C827A-2FBA-3F49-8AD4-2FC16328DB1A}"/>
              </a:ext>
            </a:extLst>
          </p:cNvPr>
          <p:cNvSpPr/>
          <p:nvPr/>
        </p:nvSpPr>
        <p:spPr>
          <a:xfrm>
            <a:off x="3158064" y="3115738"/>
            <a:ext cx="45719" cy="296333"/>
          </a:xfrm>
          <a:prstGeom prst="leftBrace">
            <a:avLst/>
          </a:prstGeom>
          <a:ln w="127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62" name="Left Brace 61">
            <a:extLst>
              <a:ext uri="{FF2B5EF4-FFF2-40B4-BE49-F238E27FC236}">
                <a16:creationId xmlns:a16="http://schemas.microsoft.com/office/drawing/2014/main" id="{C97AAF1E-4C4A-014D-85FC-B64342FE5B00}"/>
              </a:ext>
            </a:extLst>
          </p:cNvPr>
          <p:cNvSpPr/>
          <p:nvPr/>
        </p:nvSpPr>
        <p:spPr>
          <a:xfrm>
            <a:off x="3176886" y="2512432"/>
            <a:ext cx="45719" cy="438938"/>
          </a:xfrm>
          <a:prstGeom prst="leftBrace">
            <a:avLst/>
          </a:prstGeom>
          <a:ln w="127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63" name="Left Brace 62">
            <a:extLst>
              <a:ext uri="{FF2B5EF4-FFF2-40B4-BE49-F238E27FC236}">
                <a16:creationId xmlns:a16="http://schemas.microsoft.com/office/drawing/2014/main" id="{7CDE4BBC-C62B-EF48-B913-8AA420E14AE1}"/>
              </a:ext>
            </a:extLst>
          </p:cNvPr>
          <p:cNvSpPr/>
          <p:nvPr/>
        </p:nvSpPr>
        <p:spPr>
          <a:xfrm>
            <a:off x="3183465" y="1960024"/>
            <a:ext cx="45719" cy="438938"/>
          </a:xfrm>
          <a:prstGeom prst="leftBrace">
            <a:avLst/>
          </a:prstGeom>
          <a:ln w="127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61" name="TextBox 60">
            <a:extLst>
              <a:ext uri="{FF2B5EF4-FFF2-40B4-BE49-F238E27FC236}">
                <a16:creationId xmlns:a16="http://schemas.microsoft.com/office/drawing/2014/main" id="{3E14213D-7801-9A4C-880C-9B9E1E1B1620}"/>
              </a:ext>
            </a:extLst>
          </p:cNvPr>
          <p:cNvSpPr txBox="1"/>
          <p:nvPr/>
        </p:nvSpPr>
        <p:spPr>
          <a:xfrm>
            <a:off x="2054743" y="4206272"/>
            <a:ext cx="5664054" cy="646331"/>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800">
                <a:solidFill>
                  <a:schemeClr val="accent5">
                    <a:lumMod val="75000"/>
                  </a:schemeClr>
                </a:solidFill>
              </a:rPr>
              <a:t>what does that mean? how does execution in selection differ from a sequence?</a:t>
            </a:r>
          </a:p>
        </p:txBody>
      </p:sp>
    </p:spTree>
    <p:extLst>
      <p:ext uri="{BB962C8B-B14F-4D97-AF65-F5344CB8AC3E}">
        <p14:creationId xmlns:p14="http://schemas.microsoft.com/office/powerpoint/2010/main" val="2662912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Do different actions result?</a:t>
            </a:r>
          </a:p>
        </p:txBody>
      </p:sp>
      <p:grpSp>
        <p:nvGrpSpPr>
          <p:cNvPr id="5" name="Group 4">
            <a:extLst>
              <a:ext uri="{FF2B5EF4-FFF2-40B4-BE49-F238E27FC236}">
                <a16:creationId xmlns:a16="http://schemas.microsoft.com/office/drawing/2014/main" id="{397FE490-85AF-C44B-900C-F32F1B1C0F1B}"/>
              </a:ext>
            </a:extLst>
          </p:cNvPr>
          <p:cNvGrpSpPr/>
          <p:nvPr/>
        </p:nvGrpSpPr>
        <p:grpSpPr>
          <a:xfrm>
            <a:off x="279381" y="1366312"/>
            <a:ext cx="2680969" cy="2461766"/>
            <a:chOff x="4571997" y="1806581"/>
            <a:chExt cx="2680969" cy="2461766"/>
          </a:xfrm>
        </p:grpSpPr>
        <p:sp>
          <p:nvSpPr>
            <p:cNvPr id="3" name="Rectangle 2">
              <a:extLst>
                <a:ext uri="{FF2B5EF4-FFF2-40B4-BE49-F238E27FC236}">
                  <a16:creationId xmlns:a16="http://schemas.microsoft.com/office/drawing/2014/main" id="{B9D323FC-2473-2C4B-9272-5C6DDB44B5A1}"/>
                </a:ext>
              </a:extLst>
            </p:cNvPr>
            <p:cNvSpPr/>
            <p:nvPr/>
          </p:nvSpPr>
          <p:spPr>
            <a:xfrm>
              <a:off x="4571999" y="2354543"/>
              <a:ext cx="2680965" cy="513117"/>
            </a:xfrm>
            <a:prstGeom prst="rect">
              <a:avLst/>
            </a:prstGeom>
            <a:solidFill>
              <a:schemeClr val="accent6">
                <a:lumMod val="40000"/>
                <a:lumOff val="60000"/>
              </a:schemeClr>
            </a:solidFill>
          </p:spPr>
          <p:txBody>
            <a:bodyPr wrap="square" rtlCol="0">
              <a:spAutoFit/>
            </a:bodyPr>
            <a:lstStyle/>
            <a:p>
              <a:pPr marL="92075" indent="-84138"/>
              <a:endParaRPr lang="en-GB" sz="1200">
                <a:solidFill>
                  <a:schemeClr val="tx1"/>
                </a:solidFill>
              </a:endParaRPr>
            </a:p>
          </p:txBody>
        </p:sp>
        <p:sp>
          <p:nvSpPr>
            <p:cNvPr id="6" name="TextBox 5">
              <a:extLst>
                <a:ext uri="{FF2B5EF4-FFF2-40B4-BE49-F238E27FC236}">
                  <a16:creationId xmlns:a16="http://schemas.microsoft.com/office/drawing/2014/main" id="{BB84B6EB-21B5-4B4A-B832-B8DE654B9252}"/>
                </a:ext>
              </a:extLst>
            </p:cNvPr>
            <p:cNvSpPr txBox="1"/>
            <p:nvPr/>
          </p:nvSpPr>
          <p:spPr>
            <a:xfrm>
              <a:off x="4572000" y="2357282"/>
              <a:ext cx="2680966" cy="276999"/>
            </a:xfrm>
            <a:prstGeom prst="rect">
              <a:avLst/>
            </a:prstGeom>
            <a:noFill/>
          </p:spPr>
          <p:txBody>
            <a:bodyPr wrap="square" rtlCol="0">
              <a:spAutoFit/>
            </a:bodyPr>
            <a:lstStyle/>
            <a:p>
              <a:pPr marL="92075" indent="-84138"/>
              <a:r>
                <a:rPr lang="en-GB" sz="1200"/>
                <a:t>Choose your drink</a:t>
              </a:r>
            </a:p>
          </p:txBody>
        </p:sp>
        <p:sp>
          <p:nvSpPr>
            <p:cNvPr id="9" name="TextBox 8">
              <a:extLst>
                <a:ext uri="{FF2B5EF4-FFF2-40B4-BE49-F238E27FC236}">
                  <a16:creationId xmlns:a16="http://schemas.microsoft.com/office/drawing/2014/main" id="{C589AE1E-2572-5948-8ED3-14BFC8400DA0}"/>
                </a:ext>
              </a:extLst>
            </p:cNvPr>
            <p:cNvSpPr txBox="1"/>
            <p:nvPr/>
          </p:nvSpPr>
          <p:spPr>
            <a:xfrm>
              <a:off x="4572000" y="3991348"/>
              <a:ext cx="2680966" cy="276999"/>
            </a:xfrm>
            <a:prstGeom prst="rect">
              <a:avLst/>
            </a:prstGeom>
            <a:solidFill>
              <a:srgbClr val="FC6489"/>
            </a:solidFill>
          </p:spPr>
          <p:txBody>
            <a:bodyPr wrap="square" rtlCol="0">
              <a:spAutoFit/>
            </a:bodyPr>
            <a:lstStyle/>
            <a:p>
              <a:pPr marL="92075" indent="-84138"/>
              <a:r>
                <a:rPr lang="en-GB" sz="1200"/>
                <a:t>Press start and enjoy</a:t>
              </a:r>
            </a:p>
          </p:txBody>
        </p:sp>
        <p:sp>
          <p:nvSpPr>
            <p:cNvPr id="10" name="TextBox 9">
              <a:extLst>
                <a:ext uri="{FF2B5EF4-FFF2-40B4-BE49-F238E27FC236}">
                  <a16:creationId xmlns:a16="http://schemas.microsoft.com/office/drawing/2014/main" id="{1648B38D-582D-DB4D-BFA1-17CDD2E43897}"/>
                </a:ext>
              </a:extLst>
            </p:cNvPr>
            <p:cNvSpPr txBox="1"/>
            <p:nvPr/>
          </p:nvSpPr>
          <p:spPr>
            <a:xfrm>
              <a:off x="4572001" y="2633614"/>
              <a:ext cx="733424" cy="276999"/>
            </a:xfrm>
            <a:prstGeom prst="rect">
              <a:avLst/>
            </a:prstGeom>
            <a:noFill/>
          </p:spPr>
          <p:txBody>
            <a:bodyPr wrap="square" rtlCol="0">
              <a:spAutoFit/>
            </a:bodyPr>
            <a:lstStyle/>
            <a:p>
              <a:pPr marL="92075" indent="-84138" algn="ctr"/>
              <a:r>
                <a:rPr lang="en-GB" sz="1200"/>
                <a:t>Coffee?</a:t>
              </a:r>
            </a:p>
          </p:txBody>
        </p:sp>
        <p:sp>
          <p:nvSpPr>
            <p:cNvPr id="11" name="TextBox 10">
              <a:extLst>
                <a:ext uri="{FF2B5EF4-FFF2-40B4-BE49-F238E27FC236}">
                  <a16:creationId xmlns:a16="http://schemas.microsoft.com/office/drawing/2014/main" id="{269DF5F4-0B38-7740-9005-AAFA9D40A318}"/>
                </a:ext>
              </a:extLst>
            </p:cNvPr>
            <p:cNvSpPr txBox="1"/>
            <p:nvPr/>
          </p:nvSpPr>
          <p:spPr>
            <a:xfrm>
              <a:off x="5305423" y="2634378"/>
              <a:ext cx="682625" cy="276999"/>
            </a:xfrm>
            <a:prstGeom prst="rect">
              <a:avLst/>
            </a:prstGeom>
            <a:noFill/>
          </p:spPr>
          <p:txBody>
            <a:bodyPr wrap="square" rtlCol="0">
              <a:spAutoFit/>
            </a:bodyPr>
            <a:lstStyle/>
            <a:p>
              <a:pPr marL="92075" indent="-84138" algn="ctr"/>
              <a:r>
                <a:rPr lang="en-GB" sz="1200"/>
                <a:t>Tea?</a:t>
              </a:r>
            </a:p>
          </p:txBody>
        </p:sp>
        <p:sp>
          <p:nvSpPr>
            <p:cNvPr id="12" name="TextBox 11">
              <a:extLst>
                <a:ext uri="{FF2B5EF4-FFF2-40B4-BE49-F238E27FC236}">
                  <a16:creationId xmlns:a16="http://schemas.microsoft.com/office/drawing/2014/main" id="{1EBDB80D-B3D1-C14C-8CAB-E266BC986476}"/>
                </a:ext>
              </a:extLst>
            </p:cNvPr>
            <p:cNvSpPr txBox="1"/>
            <p:nvPr/>
          </p:nvSpPr>
          <p:spPr>
            <a:xfrm>
              <a:off x="5988050" y="2631591"/>
              <a:ext cx="1264916" cy="276999"/>
            </a:xfrm>
            <a:prstGeom prst="rect">
              <a:avLst/>
            </a:prstGeom>
            <a:noFill/>
          </p:spPr>
          <p:txBody>
            <a:bodyPr wrap="square" rtlCol="0">
              <a:spAutoFit/>
            </a:bodyPr>
            <a:lstStyle/>
            <a:p>
              <a:pPr marL="92075" indent="-84138" algn="ctr"/>
              <a:r>
                <a:rPr lang="en-GB" sz="1200"/>
                <a:t>Hot Chocolate?</a:t>
              </a:r>
            </a:p>
          </p:txBody>
        </p:sp>
        <p:cxnSp>
          <p:nvCxnSpPr>
            <p:cNvPr id="14" name="Straight Connector 13">
              <a:extLst>
                <a:ext uri="{FF2B5EF4-FFF2-40B4-BE49-F238E27FC236}">
                  <a16:creationId xmlns:a16="http://schemas.microsoft.com/office/drawing/2014/main" id="{DE903E63-89B1-6E4C-AAB4-D46A32F31CBB}"/>
                </a:ext>
              </a:extLst>
            </p:cNvPr>
            <p:cNvCxnSpPr/>
            <p:nvPr/>
          </p:nvCxnSpPr>
          <p:spPr>
            <a:xfrm flipH="1">
              <a:off x="4571999" y="2621221"/>
              <a:ext cx="2680965" cy="0"/>
            </a:xfrm>
            <a:prstGeom prst="line">
              <a:avLst/>
            </a:prstGeom>
            <a:ln>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AA7AB75-429E-5846-96E1-A4BAD5593A3A}"/>
                </a:ext>
              </a:extLst>
            </p:cNvPr>
            <p:cNvCxnSpPr>
              <a:cxnSpLocks/>
            </p:cNvCxnSpPr>
            <p:nvPr/>
          </p:nvCxnSpPr>
          <p:spPr>
            <a:xfrm flipV="1">
              <a:off x="5305425" y="2621222"/>
              <a:ext cx="0" cy="287368"/>
            </a:xfrm>
            <a:prstGeom prst="line">
              <a:avLst/>
            </a:prstGeom>
            <a:ln>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4EC73BC-2E5D-C64F-8665-F30AB206FA96}"/>
                </a:ext>
              </a:extLst>
            </p:cNvPr>
            <p:cNvCxnSpPr>
              <a:cxnSpLocks/>
            </p:cNvCxnSpPr>
            <p:nvPr/>
          </p:nvCxnSpPr>
          <p:spPr>
            <a:xfrm flipV="1">
              <a:off x="5988050" y="2631592"/>
              <a:ext cx="0" cy="269880"/>
            </a:xfrm>
            <a:prstGeom prst="line">
              <a:avLst/>
            </a:prstGeom>
            <a:ln>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82CFE468-A2E7-234C-B526-B3C732C26640}"/>
                </a:ext>
              </a:extLst>
            </p:cNvPr>
            <p:cNvSpPr/>
            <p:nvPr/>
          </p:nvSpPr>
          <p:spPr>
            <a:xfrm>
              <a:off x="4571999" y="2901472"/>
              <a:ext cx="2680965" cy="513117"/>
            </a:xfrm>
            <a:prstGeom prst="rect">
              <a:avLst/>
            </a:prstGeom>
            <a:solidFill>
              <a:schemeClr val="accent4">
                <a:lumMod val="40000"/>
                <a:lumOff val="60000"/>
              </a:schemeClr>
            </a:solidFill>
          </p:spPr>
          <p:txBody>
            <a:bodyPr wrap="square" rtlCol="0">
              <a:spAutoFit/>
            </a:bodyPr>
            <a:lstStyle/>
            <a:p>
              <a:pPr marL="92075" indent="-84138"/>
              <a:endParaRPr lang="en-GB" sz="1200">
                <a:solidFill>
                  <a:schemeClr val="tx1"/>
                </a:solidFill>
              </a:endParaRPr>
            </a:p>
          </p:txBody>
        </p:sp>
        <p:sp>
          <p:nvSpPr>
            <p:cNvPr id="21" name="TextBox 20">
              <a:extLst>
                <a:ext uri="{FF2B5EF4-FFF2-40B4-BE49-F238E27FC236}">
                  <a16:creationId xmlns:a16="http://schemas.microsoft.com/office/drawing/2014/main" id="{9C8806CE-9903-6542-9EF7-250034F5E8C7}"/>
                </a:ext>
              </a:extLst>
            </p:cNvPr>
            <p:cNvSpPr txBox="1"/>
            <p:nvPr/>
          </p:nvSpPr>
          <p:spPr>
            <a:xfrm>
              <a:off x="4572000" y="2904211"/>
              <a:ext cx="2680966" cy="276999"/>
            </a:xfrm>
            <a:prstGeom prst="rect">
              <a:avLst/>
            </a:prstGeom>
            <a:noFill/>
          </p:spPr>
          <p:txBody>
            <a:bodyPr wrap="square" rtlCol="0">
              <a:spAutoFit/>
            </a:bodyPr>
            <a:lstStyle/>
            <a:p>
              <a:pPr marL="92075" indent="-84138"/>
              <a:r>
                <a:rPr lang="en-GB" sz="1200"/>
                <a:t>Adjust drink strength</a:t>
              </a:r>
            </a:p>
          </p:txBody>
        </p:sp>
        <p:sp>
          <p:nvSpPr>
            <p:cNvPr id="22" name="TextBox 21">
              <a:extLst>
                <a:ext uri="{FF2B5EF4-FFF2-40B4-BE49-F238E27FC236}">
                  <a16:creationId xmlns:a16="http://schemas.microsoft.com/office/drawing/2014/main" id="{D37BA3C7-BDAB-7A46-8086-DB06BA4AA3C5}"/>
                </a:ext>
              </a:extLst>
            </p:cNvPr>
            <p:cNvSpPr txBox="1"/>
            <p:nvPr/>
          </p:nvSpPr>
          <p:spPr>
            <a:xfrm>
              <a:off x="4572001" y="3180543"/>
              <a:ext cx="733418" cy="276999"/>
            </a:xfrm>
            <a:prstGeom prst="rect">
              <a:avLst/>
            </a:prstGeom>
            <a:noFill/>
          </p:spPr>
          <p:txBody>
            <a:bodyPr wrap="square" rtlCol="0">
              <a:spAutoFit/>
            </a:bodyPr>
            <a:lstStyle/>
            <a:p>
              <a:pPr marL="92075" indent="-84138" algn="ctr"/>
              <a:r>
                <a:rPr lang="en-GB" sz="1200"/>
                <a:t>Weak?</a:t>
              </a:r>
            </a:p>
          </p:txBody>
        </p:sp>
        <p:sp>
          <p:nvSpPr>
            <p:cNvPr id="23" name="TextBox 22">
              <a:extLst>
                <a:ext uri="{FF2B5EF4-FFF2-40B4-BE49-F238E27FC236}">
                  <a16:creationId xmlns:a16="http://schemas.microsoft.com/office/drawing/2014/main" id="{33C72AC3-B836-864D-8591-36833BD39C7A}"/>
                </a:ext>
              </a:extLst>
            </p:cNvPr>
            <p:cNvSpPr txBox="1"/>
            <p:nvPr/>
          </p:nvSpPr>
          <p:spPr>
            <a:xfrm>
              <a:off x="5305422" y="3181307"/>
              <a:ext cx="1076321" cy="276999"/>
            </a:xfrm>
            <a:prstGeom prst="rect">
              <a:avLst/>
            </a:prstGeom>
            <a:noFill/>
          </p:spPr>
          <p:txBody>
            <a:bodyPr wrap="square" rtlCol="0">
              <a:spAutoFit/>
            </a:bodyPr>
            <a:lstStyle/>
            <a:p>
              <a:pPr marL="92075" indent="-84138" algn="ctr"/>
              <a:r>
                <a:rPr lang="en-GB" sz="1200"/>
                <a:t>Normal?</a:t>
              </a:r>
            </a:p>
          </p:txBody>
        </p:sp>
        <p:sp>
          <p:nvSpPr>
            <p:cNvPr id="24" name="TextBox 23">
              <a:extLst>
                <a:ext uri="{FF2B5EF4-FFF2-40B4-BE49-F238E27FC236}">
                  <a16:creationId xmlns:a16="http://schemas.microsoft.com/office/drawing/2014/main" id="{F3DF83E9-457D-5647-BB33-F4D92BB46B64}"/>
                </a:ext>
              </a:extLst>
            </p:cNvPr>
            <p:cNvSpPr txBox="1"/>
            <p:nvPr/>
          </p:nvSpPr>
          <p:spPr>
            <a:xfrm>
              <a:off x="6381744" y="3178520"/>
              <a:ext cx="871222" cy="276999"/>
            </a:xfrm>
            <a:prstGeom prst="rect">
              <a:avLst/>
            </a:prstGeom>
            <a:noFill/>
          </p:spPr>
          <p:txBody>
            <a:bodyPr wrap="square" rtlCol="0">
              <a:spAutoFit/>
            </a:bodyPr>
            <a:lstStyle/>
            <a:p>
              <a:pPr marL="92075" indent="-84138" algn="ctr"/>
              <a:r>
                <a:rPr lang="en-GB" sz="1200"/>
                <a:t>Strong?</a:t>
              </a:r>
            </a:p>
          </p:txBody>
        </p:sp>
        <p:cxnSp>
          <p:nvCxnSpPr>
            <p:cNvPr id="25" name="Straight Connector 24">
              <a:extLst>
                <a:ext uri="{FF2B5EF4-FFF2-40B4-BE49-F238E27FC236}">
                  <a16:creationId xmlns:a16="http://schemas.microsoft.com/office/drawing/2014/main" id="{434B0897-4912-DD49-8F7C-588FED010888}"/>
                </a:ext>
              </a:extLst>
            </p:cNvPr>
            <p:cNvCxnSpPr/>
            <p:nvPr/>
          </p:nvCxnSpPr>
          <p:spPr>
            <a:xfrm flipH="1">
              <a:off x="4571999" y="3168150"/>
              <a:ext cx="2680965" cy="0"/>
            </a:xfrm>
            <a:prstGeom prst="line">
              <a:avLst/>
            </a:prstGeom>
            <a:ln>
              <a:solidFill>
                <a:schemeClr val="accent4">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713DC98-E0E4-D44E-B4F0-69F6B89593A7}"/>
                </a:ext>
              </a:extLst>
            </p:cNvPr>
            <p:cNvCxnSpPr>
              <a:cxnSpLocks/>
            </p:cNvCxnSpPr>
            <p:nvPr/>
          </p:nvCxnSpPr>
          <p:spPr>
            <a:xfrm flipV="1">
              <a:off x="5305425" y="3168151"/>
              <a:ext cx="0" cy="287368"/>
            </a:xfrm>
            <a:prstGeom prst="line">
              <a:avLst/>
            </a:prstGeom>
            <a:ln>
              <a:solidFill>
                <a:schemeClr val="accent4">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CB9840D-FF45-BD4F-9416-4CA95ADF269A}"/>
                </a:ext>
              </a:extLst>
            </p:cNvPr>
            <p:cNvCxnSpPr>
              <a:cxnSpLocks/>
            </p:cNvCxnSpPr>
            <p:nvPr/>
          </p:nvCxnSpPr>
          <p:spPr>
            <a:xfrm flipV="1">
              <a:off x="6381750" y="3178521"/>
              <a:ext cx="0" cy="269095"/>
            </a:xfrm>
            <a:prstGeom prst="line">
              <a:avLst/>
            </a:prstGeom>
            <a:ln>
              <a:solidFill>
                <a:schemeClr val="accent4">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9923FB89-38CB-744E-82D1-0CF6B886E16A}"/>
                </a:ext>
              </a:extLst>
            </p:cNvPr>
            <p:cNvSpPr/>
            <p:nvPr/>
          </p:nvSpPr>
          <p:spPr>
            <a:xfrm>
              <a:off x="4571997" y="3447616"/>
              <a:ext cx="2680965" cy="513117"/>
            </a:xfrm>
            <a:prstGeom prst="rect">
              <a:avLst/>
            </a:prstGeom>
            <a:solidFill>
              <a:schemeClr val="accent2">
                <a:lumMod val="40000"/>
                <a:lumOff val="60000"/>
              </a:schemeClr>
            </a:solidFill>
          </p:spPr>
          <p:txBody>
            <a:bodyPr wrap="square" rtlCol="0">
              <a:spAutoFit/>
            </a:bodyPr>
            <a:lstStyle/>
            <a:p>
              <a:pPr marL="92075" indent="-84138"/>
              <a:endParaRPr lang="en-GB" sz="1200">
                <a:solidFill>
                  <a:schemeClr val="tx1"/>
                </a:solidFill>
              </a:endParaRPr>
            </a:p>
          </p:txBody>
        </p:sp>
        <p:sp>
          <p:nvSpPr>
            <p:cNvPr id="29" name="TextBox 28">
              <a:extLst>
                <a:ext uri="{FF2B5EF4-FFF2-40B4-BE49-F238E27FC236}">
                  <a16:creationId xmlns:a16="http://schemas.microsoft.com/office/drawing/2014/main" id="{9866F805-EDB2-1042-BE7F-85011397E3B6}"/>
                </a:ext>
              </a:extLst>
            </p:cNvPr>
            <p:cNvSpPr txBox="1"/>
            <p:nvPr/>
          </p:nvSpPr>
          <p:spPr>
            <a:xfrm>
              <a:off x="4571998" y="3450355"/>
              <a:ext cx="2680966" cy="276999"/>
            </a:xfrm>
            <a:prstGeom prst="rect">
              <a:avLst/>
            </a:prstGeom>
            <a:noFill/>
          </p:spPr>
          <p:txBody>
            <a:bodyPr wrap="square" rtlCol="0">
              <a:spAutoFit/>
            </a:bodyPr>
            <a:lstStyle/>
            <a:p>
              <a:pPr marL="92075" indent="-84138"/>
              <a:r>
                <a:rPr lang="en-GB" sz="1200"/>
                <a:t>Add sugar</a:t>
              </a:r>
            </a:p>
          </p:txBody>
        </p:sp>
        <p:sp>
          <p:nvSpPr>
            <p:cNvPr id="30" name="TextBox 29">
              <a:extLst>
                <a:ext uri="{FF2B5EF4-FFF2-40B4-BE49-F238E27FC236}">
                  <a16:creationId xmlns:a16="http://schemas.microsoft.com/office/drawing/2014/main" id="{3CD96FA6-039E-8741-A6FF-F91CA39C8410}"/>
                </a:ext>
              </a:extLst>
            </p:cNvPr>
            <p:cNvSpPr txBox="1"/>
            <p:nvPr/>
          </p:nvSpPr>
          <p:spPr>
            <a:xfrm>
              <a:off x="4571999" y="3726687"/>
              <a:ext cx="1295400" cy="276999"/>
            </a:xfrm>
            <a:prstGeom prst="rect">
              <a:avLst/>
            </a:prstGeom>
            <a:noFill/>
          </p:spPr>
          <p:txBody>
            <a:bodyPr wrap="square" rtlCol="0">
              <a:spAutoFit/>
            </a:bodyPr>
            <a:lstStyle/>
            <a:p>
              <a:pPr marL="92075" indent="-84138" algn="ctr"/>
              <a:r>
                <a:rPr lang="en-GB" sz="1200"/>
                <a:t>Add?</a:t>
              </a:r>
            </a:p>
          </p:txBody>
        </p:sp>
        <p:sp>
          <p:nvSpPr>
            <p:cNvPr id="32" name="TextBox 31">
              <a:extLst>
                <a:ext uri="{FF2B5EF4-FFF2-40B4-BE49-F238E27FC236}">
                  <a16:creationId xmlns:a16="http://schemas.microsoft.com/office/drawing/2014/main" id="{9681EA40-BD1F-F248-8515-9D025761F83E}"/>
                </a:ext>
              </a:extLst>
            </p:cNvPr>
            <p:cNvSpPr txBox="1"/>
            <p:nvPr/>
          </p:nvSpPr>
          <p:spPr>
            <a:xfrm>
              <a:off x="5875402" y="3724664"/>
              <a:ext cx="1377562" cy="276999"/>
            </a:xfrm>
            <a:prstGeom prst="rect">
              <a:avLst/>
            </a:prstGeom>
            <a:noFill/>
          </p:spPr>
          <p:txBody>
            <a:bodyPr wrap="square" rtlCol="0">
              <a:spAutoFit/>
            </a:bodyPr>
            <a:lstStyle/>
            <a:p>
              <a:pPr marL="92075" indent="-84138" algn="ctr"/>
              <a:r>
                <a:rPr lang="en-GB" sz="1200"/>
                <a:t>Don't add?</a:t>
              </a:r>
            </a:p>
          </p:txBody>
        </p:sp>
        <p:cxnSp>
          <p:nvCxnSpPr>
            <p:cNvPr id="33" name="Straight Connector 32">
              <a:extLst>
                <a:ext uri="{FF2B5EF4-FFF2-40B4-BE49-F238E27FC236}">
                  <a16:creationId xmlns:a16="http://schemas.microsoft.com/office/drawing/2014/main" id="{3F332B5B-AD5A-7C41-87CC-4CBBA7871A33}"/>
                </a:ext>
              </a:extLst>
            </p:cNvPr>
            <p:cNvCxnSpPr/>
            <p:nvPr/>
          </p:nvCxnSpPr>
          <p:spPr>
            <a:xfrm flipH="1">
              <a:off x="4571997" y="3714294"/>
              <a:ext cx="2680965" cy="0"/>
            </a:xfrm>
            <a:prstGeom prst="line">
              <a:avLst/>
            </a:prstGeom>
            <a:ln>
              <a:solidFill>
                <a:schemeClr val="accent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2DE7B64-7140-134F-9603-CD72C83EDA83}"/>
                </a:ext>
              </a:extLst>
            </p:cNvPr>
            <p:cNvCxnSpPr>
              <a:cxnSpLocks/>
            </p:cNvCxnSpPr>
            <p:nvPr/>
          </p:nvCxnSpPr>
          <p:spPr>
            <a:xfrm flipV="1">
              <a:off x="5867398" y="3714295"/>
              <a:ext cx="0" cy="277053"/>
            </a:xfrm>
            <a:prstGeom prst="line">
              <a:avLst/>
            </a:prstGeom>
            <a:ln>
              <a:solidFill>
                <a:schemeClr val="accent2">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8343C4D7-545A-994C-BEE4-C259C6DA4747}"/>
                </a:ext>
              </a:extLst>
            </p:cNvPr>
            <p:cNvSpPr/>
            <p:nvPr/>
          </p:nvSpPr>
          <p:spPr>
            <a:xfrm>
              <a:off x="4571997" y="1806581"/>
              <a:ext cx="2680965" cy="513117"/>
            </a:xfrm>
            <a:prstGeom prst="rect">
              <a:avLst/>
            </a:prstGeom>
            <a:solidFill>
              <a:schemeClr val="accent5">
                <a:lumMod val="40000"/>
                <a:lumOff val="60000"/>
              </a:schemeClr>
            </a:solidFill>
          </p:spPr>
          <p:txBody>
            <a:bodyPr wrap="square" rtlCol="0">
              <a:spAutoFit/>
            </a:bodyPr>
            <a:lstStyle/>
            <a:p>
              <a:pPr marL="92075" indent="-84138"/>
              <a:endParaRPr lang="en-GB" sz="1200">
                <a:solidFill>
                  <a:schemeClr val="tx1"/>
                </a:solidFill>
              </a:endParaRPr>
            </a:p>
          </p:txBody>
        </p:sp>
        <p:sp>
          <p:nvSpPr>
            <p:cNvPr id="42" name="TextBox 41">
              <a:extLst>
                <a:ext uri="{FF2B5EF4-FFF2-40B4-BE49-F238E27FC236}">
                  <a16:creationId xmlns:a16="http://schemas.microsoft.com/office/drawing/2014/main" id="{D09B6172-DC94-D344-9C35-BB5144721502}"/>
                </a:ext>
              </a:extLst>
            </p:cNvPr>
            <p:cNvSpPr txBox="1"/>
            <p:nvPr/>
          </p:nvSpPr>
          <p:spPr>
            <a:xfrm>
              <a:off x="4571998" y="1809320"/>
              <a:ext cx="2680966" cy="276999"/>
            </a:xfrm>
            <a:prstGeom prst="rect">
              <a:avLst/>
            </a:prstGeom>
            <a:noFill/>
          </p:spPr>
          <p:txBody>
            <a:bodyPr wrap="square" rtlCol="0">
              <a:spAutoFit/>
            </a:bodyPr>
            <a:lstStyle/>
            <a:p>
              <a:pPr marL="92075" indent="-84138"/>
              <a:r>
                <a:rPr lang="en-GB" sz="1200"/>
                <a:t>Insert payment (if required)</a:t>
              </a:r>
            </a:p>
          </p:txBody>
        </p:sp>
        <p:sp>
          <p:nvSpPr>
            <p:cNvPr id="43" name="TextBox 42">
              <a:extLst>
                <a:ext uri="{FF2B5EF4-FFF2-40B4-BE49-F238E27FC236}">
                  <a16:creationId xmlns:a16="http://schemas.microsoft.com/office/drawing/2014/main" id="{8C1A4C22-8F63-8343-BE19-912E93206DEA}"/>
                </a:ext>
              </a:extLst>
            </p:cNvPr>
            <p:cNvSpPr txBox="1"/>
            <p:nvPr/>
          </p:nvSpPr>
          <p:spPr>
            <a:xfrm>
              <a:off x="4571999" y="2085652"/>
              <a:ext cx="1295400" cy="276999"/>
            </a:xfrm>
            <a:prstGeom prst="rect">
              <a:avLst/>
            </a:prstGeom>
            <a:noFill/>
          </p:spPr>
          <p:txBody>
            <a:bodyPr wrap="square" rtlCol="0">
              <a:spAutoFit/>
            </a:bodyPr>
            <a:lstStyle/>
            <a:p>
              <a:pPr marL="92075" indent="-84138" algn="ctr"/>
              <a:r>
                <a:rPr lang="en-GB" sz="1200"/>
                <a:t>Required</a:t>
              </a:r>
            </a:p>
          </p:txBody>
        </p:sp>
        <p:sp>
          <p:nvSpPr>
            <p:cNvPr id="44" name="TextBox 43">
              <a:extLst>
                <a:ext uri="{FF2B5EF4-FFF2-40B4-BE49-F238E27FC236}">
                  <a16:creationId xmlns:a16="http://schemas.microsoft.com/office/drawing/2014/main" id="{06D6E8D1-E469-784E-814C-0FA20019EDF2}"/>
                </a:ext>
              </a:extLst>
            </p:cNvPr>
            <p:cNvSpPr txBox="1"/>
            <p:nvPr/>
          </p:nvSpPr>
          <p:spPr>
            <a:xfrm>
              <a:off x="5875402" y="2083629"/>
              <a:ext cx="1377562" cy="276999"/>
            </a:xfrm>
            <a:prstGeom prst="rect">
              <a:avLst/>
            </a:prstGeom>
            <a:noFill/>
          </p:spPr>
          <p:txBody>
            <a:bodyPr wrap="square" rtlCol="0">
              <a:spAutoFit/>
            </a:bodyPr>
            <a:lstStyle/>
            <a:p>
              <a:pPr marL="92075" indent="-84138" algn="ctr"/>
              <a:r>
                <a:rPr lang="en-GB" sz="1200"/>
                <a:t>Not required</a:t>
              </a:r>
            </a:p>
          </p:txBody>
        </p:sp>
        <p:cxnSp>
          <p:nvCxnSpPr>
            <p:cNvPr id="45" name="Straight Connector 44">
              <a:extLst>
                <a:ext uri="{FF2B5EF4-FFF2-40B4-BE49-F238E27FC236}">
                  <a16:creationId xmlns:a16="http://schemas.microsoft.com/office/drawing/2014/main" id="{274C56A6-A1EB-1F42-B26A-689855D505EE}"/>
                </a:ext>
              </a:extLst>
            </p:cNvPr>
            <p:cNvCxnSpPr/>
            <p:nvPr/>
          </p:nvCxnSpPr>
          <p:spPr>
            <a:xfrm flipH="1">
              <a:off x="4571997" y="2073259"/>
              <a:ext cx="2680965" cy="0"/>
            </a:xfrm>
            <a:prstGeom prst="line">
              <a:avLst/>
            </a:prstGeom>
            <a:ln>
              <a:solidFill>
                <a:schemeClr val="accent5">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6ABFF37-531A-8A4E-9B30-4091D9D2F296}"/>
                </a:ext>
              </a:extLst>
            </p:cNvPr>
            <p:cNvCxnSpPr>
              <a:cxnSpLocks/>
            </p:cNvCxnSpPr>
            <p:nvPr/>
          </p:nvCxnSpPr>
          <p:spPr>
            <a:xfrm flipV="1">
              <a:off x="5867398" y="2073260"/>
              <a:ext cx="0" cy="277053"/>
            </a:xfrm>
            <a:prstGeom prst="line">
              <a:avLst/>
            </a:prstGeom>
            <a:ln>
              <a:solidFill>
                <a:schemeClr val="accent5">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CD19451-2A32-9241-8870-B6E2F55B8D0E}"/>
                </a:ext>
              </a:extLst>
            </p:cNvPr>
            <p:cNvCxnSpPr>
              <a:cxnSpLocks/>
            </p:cNvCxnSpPr>
            <p:nvPr/>
          </p:nvCxnSpPr>
          <p:spPr>
            <a:xfrm flipV="1">
              <a:off x="7242802" y="2073260"/>
              <a:ext cx="0" cy="277053"/>
            </a:xfrm>
            <a:prstGeom prst="line">
              <a:avLst/>
            </a:prstGeom>
            <a:ln>
              <a:solidFill>
                <a:schemeClr val="accent5">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3A8A08A-41B9-CD45-8576-5712718DB8A3}"/>
                </a:ext>
              </a:extLst>
            </p:cNvPr>
            <p:cNvCxnSpPr>
              <a:cxnSpLocks/>
            </p:cNvCxnSpPr>
            <p:nvPr/>
          </p:nvCxnSpPr>
          <p:spPr>
            <a:xfrm flipV="1">
              <a:off x="4576700" y="2076457"/>
              <a:ext cx="0" cy="277053"/>
            </a:xfrm>
            <a:prstGeom prst="line">
              <a:avLst/>
            </a:prstGeom>
            <a:ln>
              <a:solidFill>
                <a:schemeClr val="accent5">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0E76568F-DFC5-FF48-AE40-E5EFDFF20AAB}"/>
                </a:ext>
              </a:extLst>
            </p:cNvPr>
            <p:cNvCxnSpPr>
              <a:cxnSpLocks/>
            </p:cNvCxnSpPr>
            <p:nvPr/>
          </p:nvCxnSpPr>
          <p:spPr>
            <a:xfrm flipV="1">
              <a:off x="7242802" y="2621221"/>
              <a:ext cx="0" cy="269880"/>
            </a:xfrm>
            <a:prstGeom prst="line">
              <a:avLst/>
            </a:prstGeom>
            <a:ln>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F65D86E-0BD3-144F-98C9-0A8C28715B41}"/>
                </a:ext>
              </a:extLst>
            </p:cNvPr>
            <p:cNvCxnSpPr>
              <a:cxnSpLocks/>
            </p:cNvCxnSpPr>
            <p:nvPr/>
          </p:nvCxnSpPr>
          <p:spPr>
            <a:xfrm flipV="1">
              <a:off x="4575583" y="2624807"/>
              <a:ext cx="0" cy="269880"/>
            </a:xfrm>
            <a:prstGeom prst="line">
              <a:avLst/>
            </a:prstGeom>
            <a:ln>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6F4FD5B5-286D-C44B-B7D0-1CD69ABA1DC3}"/>
                </a:ext>
              </a:extLst>
            </p:cNvPr>
            <p:cNvCxnSpPr>
              <a:cxnSpLocks/>
            </p:cNvCxnSpPr>
            <p:nvPr/>
          </p:nvCxnSpPr>
          <p:spPr>
            <a:xfrm flipV="1">
              <a:off x="4575695" y="3178520"/>
              <a:ext cx="0" cy="287368"/>
            </a:xfrm>
            <a:prstGeom prst="line">
              <a:avLst/>
            </a:prstGeom>
            <a:ln>
              <a:solidFill>
                <a:schemeClr val="accent4">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BDA8FFF-A03F-7747-A515-E85C7F1CFA3D}"/>
                </a:ext>
              </a:extLst>
            </p:cNvPr>
            <p:cNvCxnSpPr>
              <a:cxnSpLocks/>
            </p:cNvCxnSpPr>
            <p:nvPr/>
          </p:nvCxnSpPr>
          <p:spPr>
            <a:xfrm flipV="1">
              <a:off x="7246388" y="3168150"/>
              <a:ext cx="0" cy="287368"/>
            </a:xfrm>
            <a:prstGeom prst="line">
              <a:avLst/>
            </a:prstGeom>
            <a:ln>
              <a:solidFill>
                <a:schemeClr val="accent4">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519734F-2B31-C84B-85A6-5F923808BA66}"/>
                </a:ext>
              </a:extLst>
            </p:cNvPr>
            <p:cNvCxnSpPr>
              <a:cxnSpLocks/>
            </p:cNvCxnSpPr>
            <p:nvPr/>
          </p:nvCxnSpPr>
          <p:spPr>
            <a:xfrm flipV="1">
              <a:off x="7242802" y="3714294"/>
              <a:ext cx="0" cy="277053"/>
            </a:xfrm>
            <a:prstGeom prst="line">
              <a:avLst/>
            </a:prstGeom>
            <a:ln>
              <a:solidFill>
                <a:schemeClr val="accent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1725AB8F-AECA-F74A-9B21-CAE769A96D7B}"/>
                </a:ext>
              </a:extLst>
            </p:cNvPr>
            <p:cNvCxnSpPr>
              <a:cxnSpLocks/>
            </p:cNvCxnSpPr>
            <p:nvPr/>
          </p:nvCxnSpPr>
          <p:spPr>
            <a:xfrm flipV="1">
              <a:off x="4576696" y="3724610"/>
              <a:ext cx="0" cy="277053"/>
            </a:xfrm>
            <a:prstGeom prst="line">
              <a:avLst/>
            </a:prstGeom>
            <a:ln>
              <a:solidFill>
                <a:schemeClr val="accent2">
                  <a:lumMod val="5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55" name="TextBox 54">
            <a:extLst>
              <a:ext uri="{FF2B5EF4-FFF2-40B4-BE49-F238E27FC236}">
                <a16:creationId xmlns:a16="http://schemas.microsoft.com/office/drawing/2014/main" id="{CB8B668C-5737-AC4B-BD0F-F38F8DE667EF}"/>
              </a:ext>
            </a:extLst>
          </p:cNvPr>
          <p:cNvSpPr txBox="1"/>
          <p:nvPr/>
        </p:nvSpPr>
        <p:spPr>
          <a:xfrm>
            <a:off x="3183466" y="1411258"/>
            <a:ext cx="4506230" cy="461665"/>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pPr marL="285750" indent="-285750">
              <a:buFontTx/>
              <a:buChar char="-"/>
            </a:pPr>
            <a:r>
              <a:rPr lang="en-GB" sz="1200">
                <a:solidFill>
                  <a:schemeClr val="accent6"/>
                </a:solidFill>
              </a:rPr>
              <a:t>the user pays for their drink</a:t>
            </a:r>
          </a:p>
          <a:p>
            <a:pPr marL="285750" indent="-285750">
              <a:buFontTx/>
              <a:buChar char="-"/>
            </a:pPr>
            <a:r>
              <a:rPr lang="en-GB" sz="1200">
                <a:solidFill>
                  <a:schemeClr val="accent6"/>
                </a:solidFill>
              </a:rPr>
              <a:t>the user doesn't pay for their drink</a:t>
            </a:r>
          </a:p>
        </p:txBody>
      </p:sp>
      <p:sp>
        <p:nvSpPr>
          <p:cNvPr id="56" name="TextBox 55">
            <a:extLst>
              <a:ext uri="{FF2B5EF4-FFF2-40B4-BE49-F238E27FC236}">
                <a16:creationId xmlns:a16="http://schemas.microsoft.com/office/drawing/2014/main" id="{646C5645-FEB8-0440-8DA4-2464D6EB0938}"/>
              </a:ext>
            </a:extLst>
          </p:cNvPr>
          <p:cNvSpPr txBox="1"/>
          <p:nvPr/>
        </p:nvSpPr>
        <p:spPr>
          <a:xfrm>
            <a:off x="3183466" y="1853533"/>
            <a:ext cx="4506230" cy="646331"/>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pPr marL="285750" indent="-285750">
              <a:buFontTx/>
              <a:buChar char="-"/>
            </a:pPr>
            <a:r>
              <a:rPr lang="en-GB" sz="1200">
                <a:solidFill>
                  <a:schemeClr val="accent6"/>
                </a:solidFill>
              </a:rPr>
              <a:t>the user gets coffee</a:t>
            </a:r>
          </a:p>
          <a:p>
            <a:pPr marL="285750" indent="-285750">
              <a:buFontTx/>
              <a:buChar char="-"/>
            </a:pPr>
            <a:r>
              <a:rPr lang="en-GB" sz="1200">
                <a:solidFill>
                  <a:schemeClr val="accent6"/>
                </a:solidFill>
              </a:rPr>
              <a:t>the user gets tea</a:t>
            </a:r>
          </a:p>
          <a:p>
            <a:pPr marL="285750" indent="-285750">
              <a:buFontTx/>
              <a:buChar char="-"/>
            </a:pPr>
            <a:r>
              <a:rPr lang="en-GB" sz="1200">
                <a:solidFill>
                  <a:schemeClr val="accent6"/>
                </a:solidFill>
              </a:rPr>
              <a:t>the user gets hot chocolate</a:t>
            </a:r>
          </a:p>
        </p:txBody>
      </p:sp>
      <p:sp>
        <p:nvSpPr>
          <p:cNvPr id="57" name="TextBox 56">
            <a:extLst>
              <a:ext uri="{FF2B5EF4-FFF2-40B4-BE49-F238E27FC236}">
                <a16:creationId xmlns:a16="http://schemas.microsoft.com/office/drawing/2014/main" id="{AC49C892-D0FC-9F41-B7F3-B36E70039841}"/>
              </a:ext>
            </a:extLst>
          </p:cNvPr>
          <p:cNvSpPr txBox="1"/>
          <p:nvPr/>
        </p:nvSpPr>
        <p:spPr>
          <a:xfrm>
            <a:off x="3183466" y="2414473"/>
            <a:ext cx="4506230" cy="646331"/>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pPr marL="285750" indent="-285750">
              <a:buFontTx/>
              <a:buChar char="-"/>
            </a:pPr>
            <a:r>
              <a:rPr lang="en-GB" sz="1200">
                <a:solidFill>
                  <a:schemeClr val="accent6"/>
                </a:solidFill>
              </a:rPr>
              <a:t>the user gets a weak drink</a:t>
            </a:r>
          </a:p>
          <a:p>
            <a:pPr marL="285750" indent="-285750">
              <a:buFontTx/>
              <a:buChar char="-"/>
            </a:pPr>
            <a:r>
              <a:rPr lang="en-GB" sz="1200">
                <a:solidFill>
                  <a:schemeClr val="accent6"/>
                </a:solidFill>
              </a:rPr>
              <a:t>the user gets a normal drink</a:t>
            </a:r>
          </a:p>
          <a:p>
            <a:pPr marL="285750" indent="-285750">
              <a:buFontTx/>
              <a:buChar char="-"/>
            </a:pPr>
            <a:r>
              <a:rPr lang="en-GB" sz="1200">
                <a:solidFill>
                  <a:schemeClr val="accent6"/>
                </a:solidFill>
              </a:rPr>
              <a:t>the user gets a strong drink</a:t>
            </a:r>
          </a:p>
        </p:txBody>
      </p:sp>
      <p:sp>
        <p:nvSpPr>
          <p:cNvPr id="58" name="TextBox 57">
            <a:extLst>
              <a:ext uri="{FF2B5EF4-FFF2-40B4-BE49-F238E27FC236}">
                <a16:creationId xmlns:a16="http://schemas.microsoft.com/office/drawing/2014/main" id="{05F57029-706F-034F-AED5-18DF098A9F39}"/>
              </a:ext>
            </a:extLst>
          </p:cNvPr>
          <p:cNvSpPr txBox="1"/>
          <p:nvPr/>
        </p:nvSpPr>
        <p:spPr>
          <a:xfrm>
            <a:off x="3183466" y="3045486"/>
            <a:ext cx="4506230" cy="461665"/>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pPr marL="285750" indent="-285750">
              <a:buFontTx/>
              <a:buChar char="-"/>
            </a:pPr>
            <a:r>
              <a:rPr lang="en-GB" sz="1200">
                <a:solidFill>
                  <a:schemeClr val="accent6"/>
                </a:solidFill>
              </a:rPr>
              <a:t>the user gets sugar in their drink</a:t>
            </a:r>
          </a:p>
          <a:p>
            <a:pPr marL="285750" indent="-285750">
              <a:buFontTx/>
              <a:buChar char="-"/>
            </a:pPr>
            <a:r>
              <a:rPr lang="en-GB" sz="1200">
                <a:solidFill>
                  <a:schemeClr val="accent6"/>
                </a:solidFill>
              </a:rPr>
              <a:t>the user doesn't get sugar in their drink</a:t>
            </a:r>
          </a:p>
        </p:txBody>
      </p:sp>
      <p:sp>
        <p:nvSpPr>
          <p:cNvPr id="59" name="TextBox 58">
            <a:extLst>
              <a:ext uri="{FF2B5EF4-FFF2-40B4-BE49-F238E27FC236}">
                <a16:creationId xmlns:a16="http://schemas.microsoft.com/office/drawing/2014/main" id="{505993A5-72AF-284C-920A-06E8156619BD}"/>
              </a:ext>
            </a:extLst>
          </p:cNvPr>
          <p:cNvSpPr txBox="1"/>
          <p:nvPr/>
        </p:nvSpPr>
        <p:spPr>
          <a:xfrm>
            <a:off x="3183466" y="3547106"/>
            <a:ext cx="4506230" cy="276999"/>
          </a:xfrm>
          <a:prstGeom prst="rect">
            <a:avLst/>
          </a:prstGeom>
          <a:noFill/>
        </p:spPr>
        <p:txBody>
          <a:bodyPr wrap="square" rtlCol="0">
            <a:spAutoFit/>
          </a:bodyPr>
          <a:lstStyle>
            <a:defPPr>
              <a:defRPr lang="en-US"/>
            </a:defPPr>
            <a:lvl1pPr marL="285750" indent="-285750">
              <a:buFontTx/>
              <a:buChar char="-"/>
              <a:defRPr sz="1200" b="1">
                <a:solidFill>
                  <a:schemeClr val="accent5">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a:solidFill>
                  <a:schemeClr val="accent6"/>
                </a:solidFill>
              </a:rPr>
              <a:t>just press start</a:t>
            </a:r>
          </a:p>
        </p:txBody>
      </p:sp>
      <p:sp>
        <p:nvSpPr>
          <p:cNvPr id="7" name="Left Brace 6">
            <a:extLst>
              <a:ext uri="{FF2B5EF4-FFF2-40B4-BE49-F238E27FC236}">
                <a16:creationId xmlns:a16="http://schemas.microsoft.com/office/drawing/2014/main" id="{44F333B4-A389-6342-AE04-5A9A7D1E714A}"/>
              </a:ext>
            </a:extLst>
          </p:cNvPr>
          <p:cNvSpPr/>
          <p:nvPr/>
        </p:nvSpPr>
        <p:spPr>
          <a:xfrm>
            <a:off x="3183466" y="1479550"/>
            <a:ext cx="45719" cy="296333"/>
          </a:xfrm>
          <a:prstGeom prst="leftBrace">
            <a:avLst/>
          </a:prstGeom>
          <a:ln w="127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60" name="Left Brace 59">
            <a:extLst>
              <a:ext uri="{FF2B5EF4-FFF2-40B4-BE49-F238E27FC236}">
                <a16:creationId xmlns:a16="http://schemas.microsoft.com/office/drawing/2014/main" id="{527C827A-2FBA-3F49-8AD4-2FC16328DB1A}"/>
              </a:ext>
            </a:extLst>
          </p:cNvPr>
          <p:cNvSpPr/>
          <p:nvPr/>
        </p:nvSpPr>
        <p:spPr>
          <a:xfrm>
            <a:off x="3158064" y="3115738"/>
            <a:ext cx="45719" cy="296333"/>
          </a:xfrm>
          <a:prstGeom prst="leftBrace">
            <a:avLst/>
          </a:prstGeom>
          <a:ln w="127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62" name="Left Brace 61">
            <a:extLst>
              <a:ext uri="{FF2B5EF4-FFF2-40B4-BE49-F238E27FC236}">
                <a16:creationId xmlns:a16="http://schemas.microsoft.com/office/drawing/2014/main" id="{C97AAF1E-4C4A-014D-85FC-B64342FE5B00}"/>
              </a:ext>
            </a:extLst>
          </p:cNvPr>
          <p:cNvSpPr/>
          <p:nvPr/>
        </p:nvSpPr>
        <p:spPr>
          <a:xfrm>
            <a:off x="3176886" y="2512432"/>
            <a:ext cx="45719" cy="438938"/>
          </a:xfrm>
          <a:prstGeom prst="leftBrace">
            <a:avLst/>
          </a:prstGeom>
          <a:ln w="127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63" name="Left Brace 62">
            <a:extLst>
              <a:ext uri="{FF2B5EF4-FFF2-40B4-BE49-F238E27FC236}">
                <a16:creationId xmlns:a16="http://schemas.microsoft.com/office/drawing/2014/main" id="{7CDE4BBC-C62B-EF48-B913-8AA420E14AE1}"/>
              </a:ext>
            </a:extLst>
          </p:cNvPr>
          <p:cNvSpPr/>
          <p:nvPr/>
        </p:nvSpPr>
        <p:spPr>
          <a:xfrm>
            <a:off x="3183465" y="1960024"/>
            <a:ext cx="45719" cy="438938"/>
          </a:xfrm>
          <a:prstGeom prst="leftBrace">
            <a:avLst/>
          </a:prstGeom>
          <a:ln w="127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61" name="TextBox 60">
            <a:extLst>
              <a:ext uri="{FF2B5EF4-FFF2-40B4-BE49-F238E27FC236}">
                <a16:creationId xmlns:a16="http://schemas.microsoft.com/office/drawing/2014/main" id="{3E14213D-7801-9A4C-880C-9B9E1E1B1620}"/>
              </a:ext>
            </a:extLst>
          </p:cNvPr>
          <p:cNvSpPr txBox="1"/>
          <p:nvPr/>
        </p:nvSpPr>
        <p:spPr>
          <a:xfrm>
            <a:off x="5533439" y="1967039"/>
            <a:ext cx="3093727" cy="369332"/>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800">
                <a:solidFill>
                  <a:schemeClr val="accent5">
                    <a:lumMod val="75000"/>
                  </a:schemeClr>
                </a:solidFill>
              </a:rPr>
              <a:t>do all of these actions </a:t>
            </a:r>
            <a:r>
              <a:rPr lang="en-GB" sz="1800" u="sng">
                <a:solidFill>
                  <a:schemeClr val="accent5">
                    <a:lumMod val="75000"/>
                  </a:schemeClr>
                </a:solidFill>
              </a:rPr>
              <a:t>occur</a:t>
            </a:r>
            <a:r>
              <a:rPr lang="en-GB" sz="1800">
                <a:solidFill>
                  <a:schemeClr val="accent5">
                    <a:lumMod val="75000"/>
                  </a:schemeClr>
                </a:solidFill>
              </a:rPr>
              <a:t>?</a:t>
            </a:r>
          </a:p>
        </p:txBody>
      </p:sp>
      <p:sp>
        <p:nvSpPr>
          <p:cNvPr id="64" name="TextBox 63">
            <a:extLst>
              <a:ext uri="{FF2B5EF4-FFF2-40B4-BE49-F238E27FC236}">
                <a16:creationId xmlns:a16="http://schemas.microsoft.com/office/drawing/2014/main" id="{6AB9C550-19AF-D94B-A07E-7636DFC0DF13}"/>
              </a:ext>
            </a:extLst>
          </p:cNvPr>
          <p:cNvSpPr txBox="1"/>
          <p:nvPr/>
        </p:nvSpPr>
        <p:spPr>
          <a:xfrm>
            <a:off x="4910587" y="3825706"/>
            <a:ext cx="3093727" cy="1200329"/>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800">
                <a:solidFill>
                  <a:schemeClr val="accent5">
                    <a:lumMod val="75000"/>
                  </a:schemeClr>
                </a:solidFill>
              </a:rPr>
              <a:t>what would cause them to occur?</a:t>
            </a:r>
          </a:p>
          <a:p>
            <a:r>
              <a:rPr lang="en-GB" sz="1800">
                <a:solidFill>
                  <a:schemeClr val="accent5">
                    <a:lumMod val="75000"/>
                  </a:schemeClr>
                </a:solidFill>
              </a:rPr>
              <a:t>what would prevent them from </a:t>
            </a:r>
            <a:r>
              <a:rPr lang="en-GB" sz="1800" err="1">
                <a:solidFill>
                  <a:schemeClr val="accent5">
                    <a:lumMod val="75000"/>
                  </a:schemeClr>
                </a:solidFill>
              </a:rPr>
              <a:t>occuring</a:t>
            </a:r>
            <a:r>
              <a:rPr lang="en-GB" sz="1800">
                <a:solidFill>
                  <a:schemeClr val="accent5">
                    <a:lumMod val="75000"/>
                  </a:schemeClr>
                </a:solidFill>
              </a:rPr>
              <a:t>?</a:t>
            </a:r>
          </a:p>
        </p:txBody>
      </p:sp>
    </p:spTree>
    <p:extLst>
      <p:ext uri="{BB962C8B-B14F-4D97-AF65-F5344CB8AC3E}">
        <p14:creationId xmlns:p14="http://schemas.microsoft.com/office/powerpoint/2010/main" val="3070876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Do different actions result?</a:t>
            </a:r>
          </a:p>
        </p:txBody>
      </p:sp>
      <p:grpSp>
        <p:nvGrpSpPr>
          <p:cNvPr id="5" name="Group 4">
            <a:extLst>
              <a:ext uri="{FF2B5EF4-FFF2-40B4-BE49-F238E27FC236}">
                <a16:creationId xmlns:a16="http://schemas.microsoft.com/office/drawing/2014/main" id="{397FE490-85AF-C44B-900C-F32F1B1C0F1B}"/>
              </a:ext>
            </a:extLst>
          </p:cNvPr>
          <p:cNvGrpSpPr/>
          <p:nvPr/>
        </p:nvGrpSpPr>
        <p:grpSpPr>
          <a:xfrm>
            <a:off x="279381" y="1366312"/>
            <a:ext cx="2680969" cy="2461766"/>
            <a:chOff x="4571997" y="1806581"/>
            <a:chExt cx="2680969" cy="2461766"/>
          </a:xfrm>
        </p:grpSpPr>
        <p:sp>
          <p:nvSpPr>
            <p:cNvPr id="3" name="Rectangle 2">
              <a:extLst>
                <a:ext uri="{FF2B5EF4-FFF2-40B4-BE49-F238E27FC236}">
                  <a16:creationId xmlns:a16="http://schemas.microsoft.com/office/drawing/2014/main" id="{B9D323FC-2473-2C4B-9272-5C6DDB44B5A1}"/>
                </a:ext>
              </a:extLst>
            </p:cNvPr>
            <p:cNvSpPr/>
            <p:nvPr/>
          </p:nvSpPr>
          <p:spPr>
            <a:xfrm>
              <a:off x="4571999" y="2354543"/>
              <a:ext cx="2680965" cy="513117"/>
            </a:xfrm>
            <a:prstGeom prst="rect">
              <a:avLst/>
            </a:prstGeom>
            <a:solidFill>
              <a:schemeClr val="accent6">
                <a:lumMod val="40000"/>
                <a:lumOff val="60000"/>
              </a:schemeClr>
            </a:solidFill>
          </p:spPr>
          <p:txBody>
            <a:bodyPr wrap="square" rtlCol="0">
              <a:spAutoFit/>
            </a:bodyPr>
            <a:lstStyle/>
            <a:p>
              <a:pPr marL="92075" indent="-84138"/>
              <a:endParaRPr lang="en-GB" sz="1200">
                <a:solidFill>
                  <a:schemeClr val="tx1"/>
                </a:solidFill>
              </a:endParaRPr>
            </a:p>
          </p:txBody>
        </p:sp>
        <p:sp>
          <p:nvSpPr>
            <p:cNvPr id="6" name="TextBox 5">
              <a:extLst>
                <a:ext uri="{FF2B5EF4-FFF2-40B4-BE49-F238E27FC236}">
                  <a16:creationId xmlns:a16="http://schemas.microsoft.com/office/drawing/2014/main" id="{BB84B6EB-21B5-4B4A-B832-B8DE654B9252}"/>
                </a:ext>
              </a:extLst>
            </p:cNvPr>
            <p:cNvSpPr txBox="1"/>
            <p:nvPr/>
          </p:nvSpPr>
          <p:spPr>
            <a:xfrm>
              <a:off x="4572000" y="2357282"/>
              <a:ext cx="2680966" cy="276999"/>
            </a:xfrm>
            <a:prstGeom prst="rect">
              <a:avLst/>
            </a:prstGeom>
            <a:noFill/>
          </p:spPr>
          <p:txBody>
            <a:bodyPr wrap="square" rtlCol="0">
              <a:spAutoFit/>
            </a:bodyPr>
            <a:lstStyle/>
            <a:p>
              <a:pPr marL="92075" indent="-84138"/>
              <a:r>
                <a:rPr lang="en-GB" sz="1200"/>
                <a:t>Choose your drink</a:t>
              </a:r>
            </a:p>
          </p:txBody>
        </p:sp>
        <p:sp>
          <p:nvSpPr>
            <p:cNvPr id="9" name="TextBox 8">
              <a:extLst>
                <a:ext uri="{FF2B5EF4-FFF2-40B4-BE49-F238E27FC236}">
                  <a16:creationId xmlns:a16="http://schemas.microsoft.com/office/drawing/2014/main" id="{C589AE1E-2572-5948-8ED3-14BFC8400DA0}"/>
                </a:ext>
              </a:extLst>
            </p:cNvPr>
            <p:cNvSpPr txBox="1"/>
            <p:nvPr/>
          </p:nvSpPr>
          <p:spPr>
            <a:xfrm>
              <a:off x="4572000" y="3991348"/>
              <a:ext cx="2680966" cy="276999"/>
            </a:xfrm>
            <a:prstGeom prst="rect">
              <a:avLst/>
            </a:prstGeom>
            <a:solidFill>
              <a:srgbClr val="FC6489"/>
            </a:solidFill>
          </p:spPr>
          <p:txBody>
            <a:bodyPr wrap="square" rtlCol="0">
              <a:spAutoFit/>
            </a:bodyPr>
            <a:lstStyle/>
            <a:p>
              <a:pPr marL="92075" indent="-84138"/>
              <a:r>
                <a:rPr lang="en-GB" sz="1200"/>
                <a:t>Press start and enjoy</a:t>
              </a:r>
            </a:p>
          </p:txBody>
        </p:sp>
        <p:sp>
          <p:nvSpPr>
            <p:cNvPr id="10" name="TextBox 9">
              <a:extLst>
                <a:ext uri="{FF2B5EF4-FFF2-40B4-BE49-F238E27FC236}">
                  <a16:creationId xmlns:a16="http://schemas.microsoft.com/office/drawing/2014/main" id="{1648B38D-582D-DB4D-BFA1-17CDD2E43897}"/>
                </a:ext>
              </a:extLst>
            </p:cNvPr>
            <p:cNvSpPr txBox="1"/>
            <p:nvPr/>
          </p:nvSpPr>
          <p:spPr>
            <a:xfrm>
              <a:off x="4572001" y="2633614"/>
              <a:ext cx="733424" cy="276999"/>
            </a:xfrm>
            <a:prstGeom prst="rect">
              <a:avLst/>
            </a:prstGeom>
            <a:noFill/>
          </p:spPr>
          <p:txBody>
            <a:bodyPr wrap="square" rtlCol="0">
              <a:spAutoFit/>
            </a:bodyPr>
            <a:lstStyle/>
            <a:p>
              <a:pPr marL="92075" indent="-84138" algn="ctr"/>
              <a:r>
                <a:rPr lang="en-GB" sz="1200"/>
                <a:t>Coffee?</a:t>
              </a:r>
            </a:p>
          </p:txBody>
        </p:sp>
        <p:sp>
          <p:nvSpPr>
            <p:cNvPr id="11" name="TextBox 10">
              <a:extLst>
                <a:ext uri="{FF2B5EF4-FFF2-40B4-BE49-F238E27FC236}">
                  <a16:creationId xmlns:a16="http://schemas.microsoft.com/office/drawing/2014/main" id="{269DF5F4-0B38-7740-9005-AAFA9D40A318}"/>
                </a:ext>
              </a:extLst>
            </p:cNvPr>
            <p:cNvSpPr txBox="1"/>
            <p:nvPr/>
          </p:nvSpPr>
          <p:spPr>
            <a:xfrm>
              <a:off x="5305423" y="2634378"/>
              <a:ext cx="682625" cy="276999"/>
            </a:xfrm>
            <a:prstGeom prst="rect">
              <a:avLst/>
            </a:prstGeom>
            <a:noFill/>
          </p:spPr>
          <p:txBody>
            <a:bodyPr wrap="square" rtlCol="0">
              <a:spAutoFit/>
            </a:bodyPr>
            <a:lstStyle/>
            <a:p>
              <a:pPr marL="92075" indent="-84138" algn="ctr"/>
              <a:r>
                <a:rPr lang="en-GB" sz="1200"/>
                <a:t>Tea?</a:t>
              </a:r>
            </a:p>
          </p:txBody>
        </p:sp>
        <p:sp>
          <p:nvSpPr>
            <p:cNvPr id="12" name="TextBox 11">
              <a:extLst>
                <a:ext uri="{FF2B5EF4-FFF2-40B4-BE49-F238E27FC236}">
                  <a16:creationId xmlns:a16="http://schemas.microsoft.com/office/drawing/2014/main" id="{1EBDB80D-B3D1-C14C-8CAB-E266BC986476}"/>
                </a:ext>
              </a:extLst>
            </p:cNvPr>
            <p:cNvSpPr txBox="1"/>
            <p:nvPr/>
          </p:nvSpPr>
          <p:spPr>
            <a:xfrm>
              <a:off x="5988050" y="2631591"/>
              <a:ext cx="1264916" cy="276999"/>
            </a:xfrm>
            <a:prstGeom prst="rect">
              <a:avLst/>
            </a:prstGeom>
            <a:noFill/>
          </p:spPr>
          <p:txBody>
            <a:bodyPr wrap="square" rtlCol="0">
              <a:spAutoFit/>
            </a:bodyPr>
            <a:lstStyle/>
            <a:p>
              <a:pPr marL="92075" indent="-84138" algn="ctr"/>
              <a:r>
                <a:rPr lang="en-GB" sz="1200"/>
                <a:t>Hot Chocolate?</a:t>
              </a:r>
            </a:p>
          </p:txBody>
        </p:sp>
        <p:cxnSp>
          <p:nvCxnSpPr>
            <p:cNvPr id="14" name="Straight Connector 13">
              <a:extLst>
                <a:ext uri="{FF2B5EF4-FFF2-40B4-BE49-F238E27FC236}">
                  <a16:creationId xmlns:a16="http://schemas.microsoft.com/office/drawing/2014/main" id="{DE903E63-89B1-6E4C-AAB4-D46A32F31CBB}"/>
                </a:ext>
              </a:extLst>
            </p:cNvPr>
            <p:cNvCxnSpPr/>
            <p:nvPr/>
          </p:nvCxnSpPr>
          <p:spPr>
            <a:xfrm flipH="1">
              <a:off x="4571999" y="2621221"/>
              <a:ext cx="2680965" cy="0"/>
            </a:xfrm>
            <a:prstGeom prst="line">
              <a:avLst/>
            </a:prstGeom>
            <a:ln>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AA7AB75-429E-5846-96E1-A4BAD5593A3A}"/>
                </a:ext>
              </a:extLst>
            </p:cNvPr>
            <p:cNvCxnSpPr>
              <a:cxnSpLocks/>
            </p:cNvCxnSpPr>
            <p:nvPr/>
          </p:nvCxnSpPr>
          <p:spPr>
            <a:xfrm flipV="1">
              <a:off x="5305425" y="2621222"/>
              <a:ext cx="0" cy="287368"/>
            </a:xfrm>
            <a:prstGeom prst="line">
              <a:avLst/>
            </a:prstGeom>
            <a:ln>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4EC73BC-2E5D-C64F-8665-F30AB206FA96}"/>
                </a:ext>
              </a:extLst>
            </p:cNvPr>
            <p:cNvCxnSpPr>
              <a:cxnSpLocks/>
            </p:cNvCxnSpPr>
            <p:nvPr/>
          </p:nvCxnSpPr>
          <p:spPr>
            <a:xfrm flipV="1">
              <a:off x="5988050" y="2631592"/>
              <a:ext cx="0" cy="269880"/>
            </a:xfrm>
            <a:prstGeom prst="line">
              <a:avLst/>
            </a:prstGeom>
            <a:ln>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82CFE468-A2E7-234C-B526-B3C732C26640}"/>
                </a:ext>
              </a:extLst>
            </p:cNvPr>
            <p:cNvSpPr/>
            <p:nvPr/>
          </p:nvSpPr>
          <p:spPr>
            <a:xfrm>
              <a:off x="4571999" y="2901472"/>
              <a:ext cx="2680965" cy="513117"/>
            </a:xfrm>
            <a:prstGeom prst="rect">
              <a:avLst/>
            </a:prstGeom>
            <a:solidFill>
              <a:schemeClr val="accent4">
                <a:lumMod val="40000"/>
                <a:lumOff val="60000"/>
              </a:schemeClr>
            </a:solidFill>
          </p:spPr>
          <p:txBody>
            <a:bodyPr wrap="square" rtlCol="0">
              <a:spAutoFit/>
            </a:bodyPr>
            <a:lstStyle/>
            <a:p>
              <a:pPr marL="92075" indent="-84138"/>
              <a:endParaRPr lang="en-GB" sz="1200">
                <a:solidFill>
                  <a:schemeClr val="tx1"/>
                </a:solidFill>
              </a:endParaRPr>
            </a:p>
          </p:txBody>
        </p:sp>
        <p:sp>
          <p:nvSpPr>
            <p:cNvPr id="21" name="TextBox 20">
              <a:extLst>
                <a:ext uri="{FF2B5EF4-FFF2-40B4-BE49-F238E27FC236}">
                  <a16:creationId xmlns:a16="http://schemas.microsoft.com/office/drawing/2014/main" id="{9C8806CE-9903-6542-9EF7-250034F5E8C7}"/>
                </a:ext>
              </a:extLst>
            </p:cNvPr>
            <p:cNvSpPr txBox="1"/>
            <p:nvPr/>
          </p:nvSpPr>
          <p:spPr>
            <a:xfrm>
              <a:off x="4572000" y="2904211"/>
              <a:ext cx="2680966" cy="276999"/>
            </a:xfrm>
            <a:prstGeom prst="rect">
              <a:avLst/>
            </a:prstGeom>
            <a:noFill/>
          </p:spPr>
          <p:txBody>
            <a:bodyPr wrap="square" rtlCol="0">
              <a:spAutoFit/>
            </a:bodyPr>
            <a:lstStyle/>
            <a:p>
              <a:pPr marL="92075" indent="-84138"/>
              <a:r>
                <a:rPr lang="en-GB" sz="1200"/>
                <a:t>Adjust drink strength</a:t>
              </a:r>
            </a:p>
          </p:txBody>
        </p:sp>
        <p:sp>
          <p:nvSpPr>
            <p:cNvPr id="22" name="TextBox 21">
              <a:extLst>
                <a:ext uri="{FF2B5EF4-FFF2-40B4-BE49-F238E27FC236}">
                  <a16:creationId xmlns:a16="http://schemas.microsoft.com/office/drawing/2014/main" id="{D37BA3C7-BDAB-7A46-8086-DB06BA4AA3C5}"/>
                </a:ext>
              </a:extLst>
            </p:cNvPr>
            <p:cNvSpPr txBox="1"/>
            <p:nvPr/>
          </p:nvSpPr>
          <p:spPr>
            <a:xfrm>
              <a:off x="4572001" y="3180543"/>
              <a:ext cx="733418" cy="276999"/>
            </a:xfrm>
            <a:prstGeom prst="rect">
              <a:avLst/>
            </a:prstGeom>
            <a:noFill/>
          </p:spPr>
          <p:txBody>
            <a:bodyPr wrap="square" rtlCol="0">
              <a:spAutoFit/>
            </a:bodyPr>
            <a:lstStyle/>
            <a:p>
              <a:pPr marL="92075" indent="-84138" algn="ctr"/>
              <a:r>
                <a:rPr lang="en-GB" sz="1200"/>
                <a:t>Weak?</a:t>
              </a:r>
            </a:p>
          </p:txBody>
        </p:sp>
        <p:sp>
          <p:nvSpPr>
            <p:cNvPr id="23" name="TextBox 22">
              <a:extLst>
                <a:ext uri="{FF2B5EF4-FFF2-40B4-BE49-F238E27FC236}">
                  <a16:creationId xmlns:a16="http://schemas.microsoft.com/office/drawing/2014/main" id="{33C72AC3-B836-864D-8591-36833BD39C7A}"/>
                </a:ext>
              </a:extLst>
            </p:cNvPr>
            <p:cNvSpPr txBox="1"/>
            <p:nvPr/>
          </p:nvSpPr>
          <p:spPr>
            <a:xfrm>
              <a:off x="5305422" y="3181307"/>
              <a:ext cx="1076321" cy="276999"/>
            </a:xfrm>
            <a:prstGeom prst="rect">
              <a:avLst/>
            </a:prstGeom>
            <a:noFill/>
          </p:spPr>
          <p:txBody>
            <a:bodyPr wrap="square" rtlCol="0">
              <a:spAutoFit/>
            </a:bodyPr>
            <a:lstStyle/>
            <a:p>
              <a:pPr marL="92075" indent="-84138" algn="ctr"/>
              <a:r>
                <a:rPr lang="en-GB" sz="1200"/>
                <a:t>Normal?</a:t>
              </a:r>
            </a:p>
          </p:txBody>
        </p:sp>
        <p:sp>
          <p:nvSpPr>
            <p:cNvPr id="24" name="TextBox 23">
              <a:extLst>
                <a:ext uri="{FF2B5EF4-FFF2-40B4-BE49-F238E27FC236}">
                  <a16:creationId xmlns:a16="http://schemas.microsoft.com/office/drawing/2014/main" id="{F3DF83E9-457D-5647-BB33-F4D92BB46B64}"/>
                </a:ext>
              </a:extLst>
            </p:cNvPr>
            <p:cNvSpPr txBox="1"/>
            <p:nvPr/>
          </p:nvSpPr>
          <p:spPr>
            <a:xfrm>
              <a:off x="6381744" y="3178520"/>
              <a:ext cx="871222" cy="276999"/>
            </a:xfrm>
            <a:prstGeom prst="rect">
              <a:avLst/>
            </a:prstGeom>
            <a:noFill/>
          </p:spPr>
          <p:txBody>
            <a:bodyPr wrap="square" rtlCol="0">
              <a:spAutoFit/>
            </a:bodyPr>
            <a:lstStyle/>
            <a:p>
              <a:pPr marL="92075" indent="-84138" algn="ctr"/>
              <a:r>
                <a:rPr lang="en-GB" sz="1200"/>
                <a:t>Strong?</a:t>
              </a:r>
            </a:p>
          </p:txBody>
        </p:sp>
        <p:cxnSp>
          <p:nvCxnSpPr>
            <p:cNvPr id="25" name="Straight Connector 24">
              <a:extLst>
                <a:ext uri="{FF2B5EF4-FFF2-40B4-BE49-F238E27FC236}">
                  <a16:creationId xmlns:a16="http://schemas.microsoft.com/office/drawing/2014/main" id="{434B0897-4912-DD49-8F7C-588FED010888}"/>
                </a:ext>
              </a:extLst>
            </p:cNvPr>
            <p:cNvCxnSpPr/>
            <p:nvPr/>
          </p:nvCxnSpPr>
          <p:spPr>
            <a:xfrm flipH="1">
              <a:off x="4571999" y="3168150"/>
              <a:ext cx="2680965" cy="0"/>
            </a:xfrm>
            <a:prstGeom prst="line">
              <a:avLst/>
            </a:prstGeom>
            <a:ln>
              <a:solidFill>
                <a:schemeClr val="accent4">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713DC98-E0E4-D44E-B4F0-69F6B89593A7}"/>
                </a:ext>
              </a:extLst>
            </p:cNvPr>
            <p:cNvCxnSpPr>
              <a:cxnSpLocks/>
            </p:cNvCxnSpPr>
            <p:nvPr/>
          </p:nvCxnSpPr>
          <p:spPr>
            <a:xfrm flipV="1">
              <a:off x="5305425" y="3168151"/>
              <a:ext cx="0" cy="287368"/>
            </a:xfrm>
            <a:prstGeom prst="line">
              <a:avLst/>
            </a:prstGeom>
            <a:ln>
              <a:solidFill>
                <a:schemeClr val="accent4">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CB9840D-FF45-BD4F-9416-4CA95ADF269A}"/>
                </a:ext>
              </a:extLst>
            </p:cNvPr>
            <p:cNvCxnSpPr>
              <a:cxnSpLocks/>
            </p:cNvCxnSpPr>
            <p:nvPr/>
          </p:nvCxnSpPr>
          <p:spPr>
            <a:xfrm flipV="1">
              <a:off x="6381750" y="3178521"/>
              <a:ext cx="0" cy="269095"/>
            </a:xfrm>
            <a:prstGeom prst="line">
              <a:avLst/>
            </a:prstGeom>
            <a:ln>
              <a:solidFill>
                <a:schemeClr val="accent4">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9923FB89-38CB-744E-82D1-0CF6B886E16A}"/>
                </a:ext>
              </a:extLst>
            </p:cNvPr>
            <p:cNvSpPr/>
            <p:nvPr/>
          </p:nvSpPr>
          <p:spPr>
            <a:xfrm>
              <a:off x="4571997" y="3447616"/>
              <a:ext cx="2680965" cy="513117"/>
            </a:xfrm>
            <a:prstGeom prst="rect">
              <a:avLst/>
            </a:prstGeom>
            <a:solidFill>
              <a:schemeClr val="accent2">
                <a:lumMod val="40000"/>
                <a:lumOff val="60000"/>
              </a:schemeClr>
            </a:solidFill>
          </p:spPr>
          <p:txBody>
            <a:bodyPr wrap="square" rtlCol="0">
              <a:spAutoFit/>
            </a:bodyPr>
            <a:lstStyle/>
            <a:p>
              <a:pPr marL="92075" indent="-84138"/>
              <a:endParaRPr lang="en-GB" sz="1200">
                <a:solidFill>
                  <a:schemeClr val="tx1"/>
                </a:solidFill>
              </a:endParaRPr>
            </a:p>
          </p:txBody>
        </p:sp>
        <p:sp>
          <p:nvSpPr>
            <p:cNvPr id="29" name="TextBox 28">
              <a:extLst>
                <a:ext uri="{FF2B5EF4-FFF2-40B4-BE49-F238E27FC236}">
                  <a16:creationId xmlns:a16="http://schemas.microsoft.com/office/drawing/2014/main" id="{9866F805-EDB2-1042-BE7F-85011397E3B6}"/>
                </a:ext>
              </a:extLst>
            </p:cNvPr>
            <p:cNvSpPr txBox="1"/>
            <p:nvPr/>
          </p:nvSpPr>
          <p:spPr>
            <a:xfrm>
              <a:off x="4571998" y="3450355"/>
              <a:ext cx="2680966" cy="276999"/>
            </a:xfrm>
            <a:prstGeom prst="rect">
              <a:avLst/>
            </a:prstGeom>
            <a:noFill/>
          </p:spPr>
          <p:txBody>
            <a:bodyPr wrap="square" rtlCol="0">
              <a:spAutoFit/>
            </a:bodyPr>
            <a:lstStyle/>
            <a:p>
              <a:pPr marL="92075" indent="-84138"/>
              <a:r>
                <a:rPr lang="en-GB" sz="1200"/>
                <a:t>Add sugar</a:t>
              </a:r>
            </a:p>
          </p:txBody>
        </p:sp>
        <p:sp>
          <p:nvSpPr>
            <p:cNvPr id="30" name="TextBox 29">
              <a:extLst>
                <a:ext uri="{FF2B5EF4-FFF2-40B4-BE49-F238E27FC236}">
                  <a16:creationId xmlns:a16="http://schemas.microsoft.com/office/drawing/2014/main" id="{3CD96FA6-039E-8741-A6FF-F91CA39C8410}"/>
                </a:ext>
              </a:extLst>
            </p:cNvPr>
            <p:cNvSpPr txBox="1"/>
            <p:nvPr/>
          </p:nvSpPr>
          <p:spPr>
            <a:xfrm>
              <a:off x="4571999" y="3726687"/>
              <a:ext cx="1295400" cy="276999"/>
            </a:xfrm>
            <a:prstGeom prst="rect">
              <a:avLst/>
            </a:prstGeom>
            <a:noFill/>
          </p:spPr>
          <p:txBody>
            <a:bodyPr wrap="square" rtlCol="0">
              <a:spAutoFit/>
            </a:bodyPr>
            <a:lstStyle/>
            <a:p>
              <a:pPr marL="92075" indent="-84138" algn="ctr"/>
              <a:r>
                <a:rPr lang="en-GB" sz="1200"/>
                <a:t>Add?</a:t>
              </a:r>
            </a:p>
          </p:txBody>
        </p:sp>
        <p:sp>
          <p:nvSpPr>
            <p:cNvPr id="32" name="TextBox 31">
              <a:extLst>
                <a:ext uri="{FF2B5EF4-FFF2-40B4-BE49-F238E27FC236}">
                  <a16:creationId xmlns:a16="http://schemas.microsoft.com/office/drawing/2014/main" id="{9681EA40-BD1F-F248-8515-9D025761F83E}"/>
                </a:ext>
              </a:extLst>
            </p:cNvPr>
            <p:cNvSpPr txBox="1"/>
            <p:nvPr/>
          </p:nvSpPr>
          <p:spPr>
            <a:xfrm>
              <a:off x="5875402" y="3724664"/>
              <a:ext cx="1377562" cy="276999"/>
            </a:xfrm>
            <a:prstGeom prst="rect">
              <a:avLst/>
            </a:prstGeom>
            <a:noFill/>
          </p:spPr>
          <p:txBody>
            <a:bodyPr wrap="square" rtlCol="0">
              <a:spAutoFit/>
            </a:bodyPr>
            <a:lstStyle/>
            <a:p>
              <a:pPr marL="92075" indent="-84138" algn="ctr"/>
              <a:r>
                <a:rPr lang="en-GB" sz="1200"/>
                <a:t>Don't add?</a:t>
              </a:r>
            </a:p>
          </p:txBody>
        </p:sp>
        <p:cxnSp>
          <p:nvCxnSpPr>
            <p:cNvPr id="33" name="Straight Connector 32">
              <a:extLst>
                <a:ext uri="{FF2B5EF4-FFF2-40B4-BE49-F238E27FC236}">
                  <a16:creationId xmlns:a16="http://schemas.microsoft.com/office/drawing/2014/main" id="{3F332B5B-AD5A-7C41-87CC-4CBBA7871A33}"/>
                </a:ext>
              </a:extLst>
            </p:cNvPr>
            <p:cNvCxnSpPr/>
            <p:nvPr/>
          </p:nvCxnSpPr>
          <p:spPr>
            <a:xfrm flipH="1">
              <a:off x="4571997" y="3714294"/>
              <a:ext cx="2680965" cy="0"/>
            </a:xfrm>
            <a:prstGeom prst="line">
              <a:avLst/>
            </a:prstGeom>
            <a:ln>
              <a:solidFill>
                <a:schemeClr val="accent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2DE7B64-7140-134F-9603-CD72C83EDA83}"/>
                </a:ext>
              </a:extLst>
            </p:cNvPr>
            <p:cNvCxnSpPr>
              <a:cxnSpLocks/>
            </p:cNvCxnSpPr>
            <p:nvPr/>
          </p:nvCxnSpPr>
          <p:spPr>
            <a:xfrm flipV="1">
              <a:off x="5867398" y="3714295"/>
              <a:ext cx="0" cy="277053"/>
            </a:xfrm>
            <a:prstGeom prst="line">
              <a:avLst/>
            </a:prstGeom>
            <a:ln>
              <a:solidFill>
                <a:schemeClr val="accent2">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8343C4D7-545A-994C-BEE4-C259C6DA4747}"/>
                </a:ext>
              </a:extLst>
            </p:cNvPr>
            <p:cNvSpPr/>
            <p:nvPr/>
          </p:nvSpPr>
          <p:spPr>
            <a:xfrm>
              <a:off x="4571997" y="1806581"/>
              <a:ext cx="2680965" cy="513117"/>
            </a:xfrm>
            <a:prstGeom prst="rect">
              <a:avLst/>
            </a:prstGeom>
            <a:solidFill>
              <a:schemeClr val="accent5">
                <a:lumMod val="40000"/>
                <a:lumOff val="60000"/>
              </a:schemeClr>
            </a:solidFill>
          </p:spPr>
          <p:txBody>
            <a:bodyPr wrap="square" rtlCol="0">
              <a:spAutoFit/>
            </a:bodyPr>
            <a:lstStyle/>
            <a:p>
              <a:pPr marL="92075" indent="-84138"/>
              <a:endParaRPr lang="en-GB" sz="1200">
                <a:solidFill>
                  <a:schemeClr val="tx1"/>
                </a:solidFill>
              </a:endParaRPr>
            </a:p>
          </p:txBody>
        </p:sp>
        <p:sp>
          <p:nvSpPr>
            <p:cNvPr id="42" name="TextBox 41">
              <a:extLst>
                <a:ext uri="{FF2B5EF4-FFF2-40B4-BE49-F238E27FC236}">
                  <a16:creationId xmlns:a16="http://schemas.microsoft.com/office/drawing/2014/main" id="{D09B6172-DC94-D344-9C35-BB5144721502}"/>
                </a:ext>
              </a:extLst>
            </p:cNvPr>
            <p:cNvSpPr txBox="1"/>
            <p:nvPr/>
          </p:nvSpPr>
          <p:spPr>
            <a:xfrm>
              <a:off x="4571998" y="1809320"/>
              <a:ext cx="2680966" cy="276999"/>
            </a:xfrm>
            <a:prstGeom prst="rect">
              <a:avLst/>
            </a:prstGeom>
            <a:noFill/>
          </p:spPr>
          <p:txBody>
            <a:bodyPr wrap="square" rtlCol="0">
              <a:spAutoFit/>
            </a:bodyPr>
            <a:lstStyle/>
            <a:p>
              <a:pPr marL="92075" indent="-84138"/>
              <a:r>
                <a:rPr lang="en-GB" sz="1200"/>
                <a:t>Insert payment (if required)</a:t>
              </a:r>
            </a:p>
          </p:txBody>
        </p:sp>
        <p:sp>
          <p:nvSpPr>
            <p:cNvPr id="43" name="TextBox 42">
              <a:extLst>
                <a:ext uri="{FF2B5EF4-FFF2-40B4-BE49-F238E27FC236}">
                  <a16:creationId xmlns:a16="http://schemas.microsoft.com/office/drawing/2014/main" id="{8C1A4C22-8F63-8343-BE19-912E93206DEA}"/>
                </a:ext>
              </a:extLst>
            </p:cNvPr>
            <p:cNvSpPr txBox="1"/>
            <p:nvPr/>
          </p:nvSpPr>
          <p:spPr>
            <a:xfrm>
              <a:off x="4571999" y="2085652"/>
              <a:ext cx="1295400" cy="276999"/>
            </a:xfrm>
            <a:prstGeom prst="rect">
              <a:avLst/>
            </a:prstGeom>
            <a:noFill/>
          </p:spPr>
          <p:txBody>
            <a:bodyPr wrap="square" rtlCol="0">
              <a:spAutoFit/>
            </a:bodyPr>
            <a:lstStyle/>
            <a:p>
              <a:pPr marL="92075" indent="-84138" algn="ctr"/>
              <a:r>
                <a:rPr lang="en-GB" sz="1200"/>
                <a:t>Required</a:t>
              </a:r>
            </a:p>
          </p:txBody>
        </p:sp>
        <p:sp>
          <p:nvSpPr>
            <p:cNvPr id="44" name="TextBox 43">
              <a:extLst>
                <a:ext uri="{FF2B5EF4-FFF2-40B4-BE49-F238E27FC236}">
                  <a16:creationId xmlns:a16="http://schemas.microsoft.com/office/drawing/2014/main" id="{06D6E8D1-E469-784E-814C-0FA20019EDF2}"/>
                </a:ext>
              </a:extLst>
            </p:cNvPr>
            <p:cNvSpPr txBox="1"/>
            <p:nvPr/>
          </p:nvSpPr>
          <p:spPr>
            <a:xfrm>
              <a:off x="5875402" y="2083629"/>
              <a:ext cx="1377562" cy="276999"/>
            </a:xfrm>
            <a:prstGeom prst="rect">
              <a:avLst/>
            </a:prstGeom>
            <a:noFill/>
          </p:spPr>
          <p:txBody>
            <a:bodyPr wrap="square" rtlCol="0">
              <a:spAutoFit/>
            </a:bodyPr>
            <a:lstStyle/>
            <a:p>
              <a:pPr marL="92075" indent="-84138" algn="ctr"/>
              <a:r>
                <a:rPr lang="en-GB" sz="1200"/>
                <a:t>Not required</a:t>
              </a:r>
            </a:p>
          </p:txBody>
        </p:sp>
        <p:cxnSp>
          <p:nvCxnSpPr>
            <p:cNvPr id="45" name="Straight Connector 44">
              <a:extLst>
                <a:ext uri="{FF2B5EF4-FFF2-40B4-BE49-F238E27FC236}">
                  <a16:creationId xmlns:a16="http://schemas.microsoft.com/office/drawing/2014/main" id="{274C56A6-A1EB-1F42-B26A-689855D505EE}"/>
                </a:ext>
              </a:extLst>
            </p:cNvPr>
            <p:cNvCxnSpPr/>
            <p:nvPr/>
          </p:nvCxnSpPr>
          <p:spPr>
            <a:xfrm flipH="1">
              <a:off x="4571997" y="2073259"/>
              <a:ext cx="2680965" cy="0"/>
            </a:xfrm>
            <a:prstGeom prst="line">
              <a:avLst/>
            </a:prstGeom>
            <a:ln>
              <a:solidFill>
                <a:schemeClr val="accent5">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6ABFF37-531A-8A4E-9B30-4091D9D2F296}"/>
                </a:ext>
              </a:extLst>
            </p:cNvPr>
            <p:cNvCxnSpPr>
              <a:cxnSpLocks/>
            </p:cNvCxnSpPr>
            <p:nvPr/>
          </p:nvCxnSpPr>
          <p:spPr>
            <a:xfrm flipV="1">
              <a:off x="5867398" y="2073260"/>
              <a:ext cx="0" cy="277053"/>
            </a:xfrm>
            <a:prstGeom prst="line">
              <a:avLst/>
            </a:prstGeom>
            <a:ln>
              <a:solidFill>
                <a:schemeClr val="accent5">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CD19451-2A32-9241-8870-B6E2F55B8D0E}"/>
                </a:ext>
              </a:extLst>
            </p:cNvPr>
            <p:cNvCxnSpPr>
              <a:cxnSpLocks/>
            </p:cNvCxnSpPr>
            <p:nvPr/>
          </p:nvCxnSpPr>
          <p:spPr>
            <a:xfrm flipV="1">
              <a:off x="7242802" y="2073260"/>
              <a:ext cx="0" cy="277053"/>
            </a:xfrm>
            <a:prstGeom prst="line">
              <a:avLst/>
            </a:prstGeom>
            <a:ln>
              <a:solidFill>
                <a:schemeClr val="accent5">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3A8A08A-41B9-CD45-8576-5712718DB8A3}"/>
                </a:ext>
              </a:extLst>
            </p:cNvPr>
            <p:cNvCxnSpPr>
              <a:cxnSpLocks/>
            </p:cNvCxnSpPr>
            <p:nvPr/>
          </p:nvCxnSpPr>
          <p:spPr>
            <a:xfrm flipV="1">
              <a:off x="4576700" y="2076457"/>
              <a:ext cx="0" cy="277053"/>
            </a:xfrm>
            <a:prstGeom prst="line">
              <a:avLst/>
            </a:prstGeom>
            <a:ln>
              <a:solidFill>
                <a:schemeClr val="accent5">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0E76568F-DFC5-FF48-AE40-E5EFDFF20AAB}"/>
                </a:ext>
              </a:extLst>
            </p:cNvPr>
            <p:cNvCxnSpPr>
              <a:cxnSpLocks/>
            </p:cNvCxnSpPr>
            <p:nvPr/>
          </p:nvCxnSpPr>
          <p:spPr>
            <a:xfrm flipV="1">
              <a:off x="7242802" y="2621221"/>
              <a:ext cx="0" cy="269880"/>
            </a:xfrm>
            <a:prstGeom prst="line">
              <a:avLst/>
            </a:prstGeom>
            <a:ln>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F65D86E-0BD3-144F-98C9-0A8C28715B41}"/>
                </a:ext>
              </a:extLst>
            </p:cNvPr>
            <p:cNvCxnSpPr>
              <a:cxnSpLocks/>
            </p:cNvCxnSpPr>
            <p:nvPr/>
          </p:nvCxnSpPr>
          <p:spPr>
            <a:xfrm flipV="1">
              <a:off x="4575583" y="2624807"/>
              <a:ext cx="0" cy="269880"/>
            </a:xfrm>
            <a:prstGeom prst="line">
              <a:avLst/>
            </a:prstGeom>
            <a:ln>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6F4FD5B5-286D-C44B-B7D0-1CD69ABA1DC3}"/>
                </a:ext>
              </a:extLst>
            </p:cNvPr>
            <p:cNvCxnSpPr>
              <a:cxnSpLocks/>
            </p:cNvCxnSpPr>
            <p:nvPr/>
          </p:nvCxnSpPr>
          <p:spPr>
            <a:xfrm flipV="1">
              <a:off x="4575695" y="3178520"/>
              <a:ext cx="0" cy="287368"/>
            </a:xfrm>
            <a:prstGeom prst="line">
              <a:avLst/>
            </a:prstGeom>
            <a:ln>
              <a:solidFill>
                <a:schemeClr val="accent4">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BDA8FFF-A03F-7747-A515-E85C7F1CFA3D}"/>
                </a:ext>
              </a:extLst>
            </p:cNvPr>
            <p:cNvCxnSpPr>
              <a:cxnSpLocks/>
            </p:cNvCxnSpPr>
            <p:nvPr/>
          </p:nvCxnSpPr>
          <p:spPr>
            <a:xfrm flipV="1">
              <a:off x="7246388" y="3168150"/>
              <a:ext cx="0" cy="287368"/>
            </a:xfrm>
            <a:prstGeom prst="line">
              <a:avLst/>
            </a:prstGeom>
            <a:ln>
              <a:solidFill>
                <a:schemeClr val="accent4">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519734F-2B31-C84B-85A6-5F923808BA66}"/>
                </a:ext>
              </a:extLst>
            </p:cNvPr>
            <p:cNvCxnSpPr>
              <a:cxnSpLocks/>
            </p:cNvCxnSpPr>
            <p:nvPr/>
          </p:nvCxnSpPr>
          <p:spPr>
            <a:xfrm flipV="1">
              <a:off x="7242802" y="3714294"/>
              <a:ext cx="0" cy="277053"/>
            </a:xfrm>
            <a:prstGeom prst="line">
              <a:avLst/>
            </a:prstGeom>
            <a:ln>
              <a:solidFill>
                <a:schemeClr val="accent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1725AB8F-AECA-F74A-9B21-CAE769A96D7B}"/>
                </a:ext>
              </a:extLst>
            </p:cNvPr>
            <p:cNvCxnSpPr>
              <a:cxnSpLocks/>
            </p:cNvCxnSpPr>
            <p:nvPr/>
          </p:nvCxnSpPr>
          <p:spPr>
            <a:xfrm flipV="1">
              <a:off x="4576696" y="3724610"/>
              <a:ext cx="0" cy="277053"/>
            </a:xfrm>
            <a:prstGeom prst="line">
              <a:avLst/>
            </a:prstGeom>
            <a:ln>
              <a:solidFill>
                <a:schemeClr val="accent2">
                  <a:lumMod val="5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55" name="TextBox 54">
            <a:extLst>
              <a:ext uri="{FF2B5EF4-FFF2-40B4-BE49-F238E27FC236}">
                <a16:creationId xmlns:a16="http://schemas.microsoft.com/office/drawing/2014/main" id="{CB8B668C-5737-AC4B-BD0F-F38F8DE667EF}"/>
              </a:ext>
            </a:extLst>
          </p:cNvPr>
          <p:cNvSpPr txBox="1"/>
          <p:nvPr/>
        </p:nvSpPr>
        <p:spPr>
          <a:xfrm>
            <a:off x="3183466" y="1411258"/>
            <a:ext cx="4506230" cy="461665"/>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pPr marL="285750" indent="-285750">
              <a:buFontTx/>
              <a:buChar char="-"/>
            </a:pPr>
            <a:r>
              <a:rPr lang="en-GB" sz="1200">
                <a:solidFill>
                  <a:schemeClr val="accent6"/>
                </a:solidFill>
              </a:rPr>
              <a:t>the user pays for their drink</a:t>
            </a:r>
          </a:p>
          <a:p>
            <a:pPr marL="285750" indent="-285750">
              <a:buFontTx/>
              <a:buChar char="-"/>
            </a:pPr>
            <a:r>
              <a:rPr lang="en-GB" sz="1200">
                <a:solidFill>
                  <a:schemeClr val="accent6">
                    <a:alpha val="25000"/>
                  </a:schemeClr>
                </a:solidFill>
              </a:rPr>
              <a:t>the user doesn't pay for their drink</a:t>
            </a:r>
          </a:p>
        </p:txBody>
      </p:sp>
      <p:sp>
        <p:nvSpPr>
          <p:cNvPr id="56" name="TextBox 55">
            <a:extLst>
              <a:ext uri="{FF2B5EF4-FFF2-40B4-BE49-F238E27FC236}">
                <a16:creationId xmlns:a16="http://schemas.microsoft.com/office/drawing/2014/main" id="{646C5645-FEB8-0440-8DA4-2464D6EB0938}"/>
              </a:ext>
            </a:extLst>
          </p:cNvPr>
          <p:cNvSpPr txBox="1"/>
          <p:nvPr/>
        </p:nvSpPr>
        <p:spPr>
          <a:xfrm>
            <a:off x="3183466" y="1899915"/>
            <a:ext cx="4506230" cy="553998"/>
          </a:xfrm>
          <a:prstGeom prst="rect">
            <a:avLst/>
          </a:prstGeom>
          <a:gradFill flip="none" rotWithShape="1">
            <a:gsLst>
              <a:gs pos="0">
                <a:schemeClr val="bg1"/>
              </a:gs>
              <a:gs pos="100000">
                <a:schemeClr val="accent5">
                  <a:lumMod val="20000"/>
                  <a:lumOff val="80000"/>
                </a:schemeClr>
              </a:gs>
            </a:gsLst>
            <a:lin ang="10800000" scaled="1"/>
            <a:tileRect/>
          </a:gradFill>
        </p:spPr>
        <p:txBody>
          <a:bodyPr wrap="square" tIns="0" bIns="0"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pPr marL="285750" indent="-285750">
              <a:buFontTx/>
              <a:buChar char="-"/>
            </a:pPr>
            <a:r>
              <a:rPr lang="en-GB" sz="1200">
                <a:solidFill>
                  <a:schemeClr val="accent6"/>
                </a:solidFill>
              </a:rPr>
              <a:t>the user gets coffee</a:t>
            </a:r>
          </a:p>
          <a:p>
            <a:pPr marL="285750" indent="-285750">
              <a:buFontTx/>
              <a:buChar char="-"/>
            </a:pPr>
            <a:r>
              <a:rPr lang="en-GB" sz="1200">
                <a:solidFill>
                  <a:schemeClr val="accent6">
                    <a:alpha val="25000"/>
                  </a:schemeClr>
                </a:solidFill>
              </a:rPr>
              <a:t>the user gets tea</a:t>
            </a:r>
          </a:p>
          <a:p>
            <a:pPr marL="285750" indent="-285750">
              <a:buFontTx/>
              <a:buChar char="-"/>
            </a:pPr>
            <a:r>
              <a:rPr lang="en-GB" sz="1200">
                <a:solidFill>
                  <a:schemeClr val="accent6">
                    <a:alpha val="25000"/>
                  </a:schemeClr>
                </a:solidFill>
              </a:rPr>
              <a:t>the user gets hot chocolate</a:t>
            </a:r>
          </a:p>
        </p:txBody>
      </p:sp>
      <p:sp>
        <p:nvSpPr>
          <p:cNvPr id="57" name="TextBox 56">
            <a:extLst>
              <a:ext uri="{FF2B5EF4-FFF2-40B4-BE49-F238E27FC236}">
                <a16:creationId xmlns:a16="http://schemas.microsoft.com/office/drawing/2014/main" id="{AC49C892-D0FC-9F41-B7F3-B36E70039841}"/>
              </a:ext>
            </a:extLst>
          </p:cNvPr>
          <p:cNvSpPr txBox="1"/>
          <p:nvPr/>
        </p:nvSpPr>
        <p:spPr>
          <a:xfrm>
            <a:off x="3183466" y="2414473"/>
            <a:ext cx="4506230" cy="646331"/>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pPr marL="285750" indent="-285750">
              <a:buFontTx/>
              <a:buChar char="-"/>
            </a:pPr>
            <a:r>
              <a:rPr lang="en-GB" sz="1200">
                <a:solidFill>
                  <a:schemeClr val="accent6">
                    <a:alpha val="25000"/>
                  </a:schemeClr>
                </a:solidFill>
              </a:rPr>
              <a:t>the user gets a weak drink</a:t>
            </a:r>
          </a:p>
          <a:p>
            <a:pPr marL="285750" indent="-285750">
              <a:buFontTx/>
              <a:buChar char="-"/>
            </a:pPr>
            <a:r>
              <a:rPr lang="en-GB" sz="1200">
                <a:solidFill>
                  <a:schemeClr val="accent6">
                    <a:alpha val="25000"/>
                  </a:schemeClr>
                </a:solidFill>
              </a:rPr>
              <a:t>the user gets a normal drink</a:t>
            </a:r>
          </a:p>
          <a:p>
            <a:pPr marL="285750" indent="-285750">
              <a:buFontTx/>
              <a:buChar char="-"/>
            </a:pPr>
            <a:r>
              <a:rPr lang="en-GB" sz="1200">
                <a:solidFill>
                  <a:schemeClr val="accent6"/>
                </a:solidFill>
              </a:rPr>
              <a:t>the user gets a strong drink</a:t>
            </a:r>
          </a:p>
        </p:txBody>
      </p:sp>
      <p:sp>
        <p:nvSpPr>
          <p:cNvPr id="58" name="TextBox 57">
            <a:extLst>
              <a:ext uri="{FF2B5EF4-FFF2-40B4-BE49-F238E27FC236}">
                <a16:creationId xmlns:a16="http://schemas.microsoft.com/office/drawing/2014/main" id="{05F57029-706F-034F-AED5-18DF098A9F39}"/>
              </a:ext>
            </a:extLst>
          </p:cNvPr>
          <p:cNvSpPr txBox="1"/>
          <p:nvPr/>
        </p:nvSpPr>
        <p:spPr>
          <a:xfrm>
            <a:off x="3183466" y="3098494"/>
            <a:ext cx="4286310" cy="369332"/>
          </a:xfrm>
          <a:prstGeom prst="rect">
            <a:avLst/>
          </a:prstGeom>
          <a:gradFill flip="none" rotWithShape="1">
            <a:gsLst>
              <a:gs pos="0">
                <a:schemeClr val="bg1"/>
              </a:gs>
              <a:gs pos="100000">
                <a:schemeClr val="accent5">
                  <a:lumMod val="20000"/>
                  <a:lumOff val="80000"/>
                </a:schemeClr>
              </a:gs>
            </a:gsLst>
            <a:lin ang="10800000" scaled="1"/>
            <a:tileRect/>
          </a:gradFill>
        </p:spPr>
        <p:txBody>
          <a:bodyPr wrap="square" tIns="0" bIns="0" rtlCol="0">
            <a:spAutoFit/>
          </a:bodyPr>
          <a:lstStyle>
            <a:defPPr>
              <a:defRPr lang="en-US"/>
            </a:defPPr>
            <a:lvl1pPr marL="285750" indent="-285750">
              <a:buFontTx/>
              <a:buChar char="-"/>
              <a:defRPr sz="1200" b="1">
                <a:solidFill>
                  <a:schemeClr val="accent5">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a:solidFill>
                  <a:schemeClr val="accent6">
                    <a:alpha val="25000"/>
                  </a:schemeClr>
                </a:solidFill>
              </a:rPr>
              <a:t>the user gets sugar in their drink</a:t>
            </a:r>
          </a:p>
          <a:p>
            <a:r>
              <a:rPr lang="en-GB">
                <a:solidFill>
                  <a:schemeClr val="accent6"/>
                </a:solidFill>
              </a:rPr>
              <a:t>the user doesn't get sugar in their drink</a:t>
            </a:r>
          </a:p>
        </p:txBody>
      </p:sp>
      <p:sp>
        <p:nvSpPr>
          <p:cNvPr id="59" name="TextBox 58">
            <a:extLst>
              <a:ext uri="{FF2B5EF4-FFF2-40B4-BE49-F238E27FC236}">
                <a16:creationId xmlns:a16="http://schemas.microsoft.com/office/drawing/2014/main" id="{505993A5-72AF-284C-920A-06E8156619BD}"/>
              </a:ext>
            </a:extLst>
          </p:cNvPr>
          <p:cNvSpPr txBox="1"/>
          <p:nvPr/>
        </p:nvSpPr>
        <p:spPr>
          <a:xfrm>
            <a:off x="3183466" y="3547106"/>
            <a:ext cx="4506230" cy="276999"/>
          </a:xfrm>
          <a:prstGeom prst="rect">
            <a:avLst/>
          </a:prstGeom>
          <a:noFill/>
        </p:spPr>
        <p:txBody>
          <a:bodyPr wrap="square" rtlCol="0">
            <a:spAutoFit/>
          </a:bodyPr>
          <a:lstStyle>
            <a:defPPr>
              <a:defRPr lang="en-US"/>
            </a:defPPr>
            <a:lvl1pPr marL="285750" indent="-285750">
              <a:buFontTx/>
              <a:buChar char="-"/>
              <a:defRPr sz="1200" b="1">
                <a:solidFill>
                  <a:schemeClr val="accent5">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a:solidFill>
                  <a:schemeClr val="accent6"/>
                </a:solidFill>
              </a:rPr>
              <a:t>just press start</a:t>
            </a:r>
          </a:p>
        </p:txBody>
      </p:sp>
      <p:sp>
        <p:nvSpPr>
          <p:cNvPr id="7" name="Left Brace 6">
            <a:extLst>
              <a:ext uri="{FF2B5EF4-FFF2-40B4-BE49-F238E27FC236}">
                <a16:creationId xmlns:a16="http://schemas.microsoft.com/office/drawing/2014/main" id="{44F333B4-A389-6342-AE04-5A9A7D1E714A}"/>
              </a:ext>
            </a:extLst>
          </p:cNvPr>
          <p:cNvSpPr/>
          <p:nvPr/>
        </p:nvSpPr>
        <p:spPr>
          <a:xfrm>
            <a:off x="3183466" y="1479550"/>
            <a:ext cx="45719" cy="296333"/>
          </a:xfrm>
          <a:prstGeom prst="leftBrace">
            <a:avLst/>
          </a:prstGeom>
          <a:ln w="127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60" name="Left Brace 59">
            <a:extLst>
              <a:ext uri="{FF2B5EF4-FFF2-40B4-BE49-F238E27FC236}">
                <a16:creationId xmlns:a16="http://schemas.microsoft.com/office/drawing/2014/main" id="{527C827A-2FBA-3F49-8AD4-2FC16328DB1A}"/>
              </a:ext>
            </a:extLst>
          </p:cNvPr>
          <p:cNvSpPr/>
          <p:nvPr/>
        </p:nvSpPr>
        <p:spPr>
          <a:xfrm>
            <a:off x="3158064" y="3115738"/>
            <a:ext cx="45719" cy="296333"/>
          </a:xfrm>
          <a:prstGeom prst="leftBrace">
            <a:avLst/>
          </a:prstGeom>
          <a:ln w="127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62" name="Left Brace 61">
            <a:extLst>
              <a:ext uri="{FF2B5EF4-FFF2-40B4-BE49-F238E27FC236}">
                <a16:creationId xmlns:a16="http://schemas.microsoft.com/office/drawing/2014/main" id="{C97AAF1E-4C4A-014D-85FC-B64342FE5B00}"/>
              </a:ext>
            </a:extLst>
          </p:cNvPr>
          <p:cNvSpPr/>
          <p:nvPr/>
        </p:nvSpPr>
        <p:spPr>
          <a:xfrm>
            <a:off x="3176886" y="2512432"/>
            <a:ext cx="45719" cy="438938"/>
          </a:xfrm>
          <a:prstGeom prst="leftBrace">
            <a:avLst/>
          </a:prstGeom>
          <a:ln w="127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63" name="Left Brace 62">
            <a:extLst>
              <a:ext uri="{FF2B5EF4-FFF2-40B4-BE49-F238E27FC236}">
                <a16:creationId xmlns:a16="http://schemas.microsoft.com/office/drawing/2014/main" id="{7CDE4BBC-C62B-EF48-B913-8AA420E14AE1}"/>
              </a:ext>
            </a:extLst>
          </p:cNvPr>
          <p:cNvSpPr/>
          <p:nvPr/>
        </p:nvSpPr>
        <p:spPr>
          <a:xfrm>
            <a:off x="3183465" y="1960024"/>
            <a:ext cx="45719" cy="438938"/>
          </a:xfrm>
          <a:prstGeom prst="leftBrace">
            <a:avLst/>
          </a:prstGeom>
          <a:ln w="127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64" name="TextBox 63">
            <a:extLst>
              <a:ext uri="{FF2B5EF4-FFF2-40B4-BE49-F238E27FC236}">
                <a16:creationId xmlns:a16="http://schemas.microsoft.com/office/drawing/2014/main" id="{6AB9C550-19AF-D94B-A07E-7636DFC0DF13}"/>
              </a:ext>
            </a:extLst>
          </p:cNvPr>
          <p:cNvSpPr txBox="1"/>
          <p:nvPr/>
        </p:nvSpPr>
        <p:spPr>
          <a:xfrm>
            <a:off x="3087757" y="3825706"/>
            <a:ext cx="4916557" cy="1200329"/>
          </a:xfrm>
          <a:prstGeom prst="rect">
            <a:avLst/>
          </a:prstGeom>
          <a:solidFill>
            <a:schemeClr val="bg1">
              <a:alpha val="51000"/>
            </a:schemeClr>
          </a:solidFill>
          <a:ln w="3175">
            <a:solidFill>
              <a:schemeClr val="accent1"/>
            </a:solidFill>
          </a:ln>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800">
                <a:solidFill>
                  <a:schemeClr val="accent5">
                    <a:lumMod val="75000"/>
                  </a:schemeClr>
                </a:solidFill>
              </a:rPr>
              <a:t>for example, after having to pay, the user selects:</a:t>
            </a:r>
          </a:p>
          <a:p>
            <a:pPr marL="285750" indent="-285750">
              <a:buFontTx/>
              <a:buChar char="-"/>
            </a:pPr>
            <a:r>
              <a:rPr lang="en-GB" sz="1800">
                <a:solidFill>
                  <a:schemeClr val="accent5">
                    <a:lumMod val="75000"/>
                  </a:schemeClr>
                </a:solidFill>
              </a:rPr>
              <a:t>coffee</a:t>
            </a:r>
          </a:p>
          <a:p>
            <a:pPr marL="285750" indent="-285750">
              <a:buFontTx/>
              <a:buChar char="-"/>
            </a:pPr>
            <a:r>
              <a:rPr lang="en-GB" sz="1800">
                <a:solidFill>
                  <a:schemeClr val="accent5">
                    <a:lumMod val="75000"/>
                  </a:schemeClr>
                </a:solidFill>
              </a:rPr>
              <a:t>strong</a:t>
            </a:r>
          </a:p>
          <a:p>
            <a:pPr marL="285750" indent="-285750">
              <a:buFontTx/>
              <a:buChar char="-"/>
            </a:pPr>
            <a:r>
              <a:rPr lang="en-GB" sz="1800">
                <a:solidFill>
                  <a:schemeClr val="accent5">
                    <a:lumMod val="75000"/>
                  </a:schemeClr>
                </a:solidFill>
              </a:rPr>
              <a:t>no sugar</a:t>
            </a:r>
          </a:p>
        </p:txBody>
      </p:sp>
      <p:sp>
        <p:nvSpPr>
          <p:cNvPr id="65" name="Oval 64">
            <a:extLst>
              <a:ext uri="{FF2B5EF4-FFF2-40B4-BE49-F238E27FC236}">
                <a16:creationId xmlns:a16="http://schemas.microsoft.com/office/drawing/2014/main" id="{AD62D1A5-311B-674C-A2AC-46F28BAC6C31}"/>
              </a:ext>
            </a:extLst>
          </p:cNvPr>
          <p:cNvSpPr/>
          <p:nvPr/>
        </p:nvSpPr>
        <p:spPr>
          <a:xfrm>
            <a:off x="193156" y="1632827"/>
            <a:ext cx="1502276" cy="298063"/>
          </a:xfrm>
          <a:prstGeom prst="ellipse">
            <a:avLst/>
          </a:prstGeom>
          <a:noFill/>
          <a:ln w="317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Oval 66">
            <a:extLst>
              <a:ext uri="{FF2B5EF4-FFF2-40B4-BE49-F238E27FC236}">
                <a16:creationId xmlns:a16="http://schemas.microsoft.com/office/drawing/2014/main" id="{D7F85A81-5D71-6241-953F-B486541BF437}"/>
              </a:ext>
            </a:extLst>
          </p:cNvPr>
          <p:cNvSpPr/>
          <p:nvPr/>
        </p:nvSpPr>
        <p:spPr>
          <a:xfrm>
            <a:off x="199739" y="2190723"/>
            <a:ext cx="900186" cy="298063"/>
          </a:xfrm>
          <a:prstGeom prst="ellipse">
            <a:avLst/>
          </a:prstGeom>
          <a:noFill/>
          <a:ln w="317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Oval 67">
            <a:extLst>
              <a:ext uri="{FF2B5EF4-FFF2-40B4-BE49-F238E27FC236}">
                <a16:creationId xmlns:a16="http://schemas.microsoft.com/office/drawing/2014/main" id="{57170FFF-5E54-8B44-A031-DF7997A5DAA0}"/>
              </a:ext>
            </a:extLst>
          </p:cNvPr>
          <p:cNvSpPr/>
          <p:nvPr/>
        </p:nvSpPr>
        <p:spPr>
          <a:xfrm>
            <a:off x="2095707" y="2743774"/>
            <a:ext cx="890037" cy="298063"/>
          </a:xfrm>
          <a:prstGeom prst="ellipse">
            <a:avLst/>
          </a:prstGeom>
          <a:noFill/>
          <a:ln w="317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Oval 68">
            <a:extLst>
              <a:ext uri="{FF2B5EF4-FFF2-40B4-BE49-F238E27FC236}">
                <a16:creationId xmlns:a16="http://schemas.microsoft.com/office/drawing/2014/main" id="{E12BBA58-787B-AD4C-8803-88209FF17A1C}"/>
              </a:ext>
            </a:extLst>
          </p:cNvPr>
          <p:cNvSpPr/>
          <p:nvPr/>
        </p:nvSpPr>
        <p:spPr>
          <a:xfrm>
            <a:off x="1789587" y="3276337"/>
            <a:ext cx="1033190" cy="298063"/>
          </a:xfrm>
          <a:prstGeom prst="ellipse">
            <a:avLst/>
          </a:prstGeom>
          <a:noFill/>
          <a:ln w="317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1" name="Group 30">
            <a:extLst>
              <a:ext uri="{FF2B5EF4-FFF2-40B4-BE49-F238E27FC236}">
                <a16:creationId xmlns:a16="http://schemas.microsoft.com/office/drawing/2014/main" id="{48253EF5-8E21-D548-B80E-02EFB356E91F}"/>
              </a:ext>
            </a:extLst>
          </p:cNvPr>
          <p:cNvGrpSpPr/>
          <p:nvPr/>
        </p:nvGrpSpPr>
        <p:grpSpPr>
          <a:xfrm>
            <a:off x="6000956" y="1601373"/>
            <a:ext cx="1246542" cy="246221"/>
            <a:chOff x="6022275" y="2233767"/>
            <a:chExt cx="1246542" cy="246221"/>
          </a:xfrm>
        </p:grpSpPr>
        <p:sp>
          <p:nvSpPr>
            <p:cNvPr id="70" name="TextBox 69">
              <a:extLst>
                <a:ext uri="{FF2B5EF4-FFF2-40B4-BE49-F238E27FC236}">
                  <a16:creationId xmlns:a16="http://schemas.microsoft.com/office/drawing/2014/main" id="{8CE4B8CC-73A8-804D-A1AC-E3F517B1E503}"/>
                </a:ext>
              </a:extLst>
            </p:cNvPr>
            <p:cNvSpPr txBox="1"/>
            <p:nvPr/>
          </p:nvSpPr>
          <p:spPr>
            <a:xfrm>
              <a:off x="6332122" y="2233767"/>
              <a:ext cx="936695" cy="246221"/>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000">
                  <a:solidFill>
                    <a:schemeClr val="accent5">
                      <a:lumMod val="75000"/>
                    </a:schemeClr>
                  </a:solidFill>
                </a:rPr>
                <a:t>cannot occur</a:t>
              </a:r>
              <a:endParaRPr lang="en-GB" sz="1000">
                <a:solidFill>
                  <a:schemeClr val="accent5">
                    <a:lumMod val="75000"/>
                  </a:schemeClr>
                </a:solidFill>
                <a:highlight>
                  <a:srgbClr val="00FFFF"/>
                </a:highlight>
              </a:endParaRPr>
            </a:p>
          </p:txBody>
        </p:sp>
        <p:cxnSp>
          <p:nvCxnSpPr>
            <p:cNvPr id="8" name="Straight Arrow Connector 7">
              <a:extLst>
                <a:ext uri="{FF2B5EF4-FFF2-40B4-BE49-F238E27FC236}">
                  <a16:creationId xmlns:a16="http://schemas.microsoft.com/office/drawing/2014/main" id="{066AA14F-BD27-5A4B-8C2D-DB9EF02E248C}"/>
                </a:ext>
              </a:extLst>
            </p:cNvPr>
            <p:cNvCxnSpPr>
              <a:cxnSpLocks/>
            </p:cNvCxnSpPr>
            <p:nvPr/>
          </p:nvCxnSpPr>
          <p:spPr>
            <a:xfrm flipH="1">
              <a:off x="6022275" y="2356877"/>
              <a:ext cx="35556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71" name="Group 70">
            <a:extLst>
              <a:ext uri="{FF2B5EF4-FFF2-40B4-BE49-F238E27FC236}">
                <a16:creationId xmlns:a16="http://schemas.microsoft.com/office/drawing/2014/main" id="{D5C54F9D-FF12-F047-BFD9-77AAB562B1E5}"/>
              </a:ext>
            </a:extLst>
          </p:cNvPr>
          <p:cNvGrpSpPr/>
          <p:nvPr/>
        </p:nvGrpSpPr>
        <p:grpSpPr>
          <a:xfrm>
            <a:off x="4846057" y="2047721"/>
            <a:ext cx="1246542" cy="246221"/>
            <a:chOff x="6022275" y="2233767"/>
            <a:chExt cx="1246542" cy="246221"/>
          </a:xfrm>
        </p:grpSpPr>
        <p:sp>
          <p:nvSpPr>
            <p:cNvPr id="72" name="TextBox 71">
              <a:extLst>
                <a:ext uri="{FF2B5EF4-FFF2-40B4-BE49-F238E27FC236}">
                  <a16:creationId xmlns:a16="http://schemas.microsoft.com/office/drawing/2014/main" id="{A942E66D-445E-A74C-8035-A4CF75CC96E8}"/>
                </a:ext>
              </a:extLst>
            </p:cNvPr>
            <p:cNvSpPr txBox="1"/>
            <p:nvPr/>
          </p:nvSpPr>
          <p:spPr>
            <a:xfrm>
              <a:off x="6332122" y="2233767"/>
              <a:ext cx="936695" cy="246221"/>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000">
                  <a:solidFill>
                    <a:schemeClr val="accent5">
                      <a:lumMod val="75000"/>
                    </a:schemeClr>
                  </a:solidFill>
                </a:rPr>
                <a:t>cannot occur</a:t>
              </a:r>
              <a:endParaRPr lang="en-GB" sz="1000">
                <a:solidFill>
                  <a:schemeClr val="accent5">
                    <a:lumMod val="75000"/>
                  </a:schemeClr>
                </a:solidFill>
                <a:highlight>
                  <a:srgbClr val="00FFFF"/>
                </a:highlight>
              </a:endParaRPr>
            </a:p>
          </p:txBody>
        </p:sp>
        <p:cxnSp>
          <p:nvCxnSpPr>
            <p:cNvPr id="73" name="Straight Arrow Connector 72">
              <a:extLst>
                <a:ext uri="{FF2B5EF4-FFF2-40B4-BE49-F238E27FC236}">
                  <a16:creationId xmlns:a16="http://schemas.microsoft.com/office/drawing/2014/main" id="{8BDEEAFF-D9DE-5A4F-9336-97579827E127}"/>
                </a:ext>
              </a:extLst>
            </p:cNvPr>
            <p:cNvCxnSpPr>
              <a:cxnSpLocks/>
            </p:cNvCxnSpPr>
            <p:nvPr/>
          </p:nvCxnSpPr>
          <p:spPr>
            <a:xfrm flipH="1">
              <a:off x="6022275" y="2356877"/>
              <a:ext cx="35556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74" name="Group 73">
            <a:extLst>
              <a:ext uri="{FF2B5EF4-FFF2-40B4-BE49-F238E27FC236}">
                <a16:creationId xmlns:a16="http://schemas.microsoft.com/office/drawing/2014/main" id="{E50AC74B-C87B-2248-A0AD-1B7F949F3E99}"/>
              </a:ext>
            </a:extLst>
          </p:cNvPr>
          <p:cNvGrpSpPr/>
          <p:nvPr/>
        </p:nvGrpSpPr>
        <p:grpSpPr>
          <a:xfrm>
            <a:off x="5436581" y="2221191"/>
            <a:ext cx="1246542" cy="246221"/>
            <a:chOff x="6022275" y="2233767"/>
            <a:chExt cx="1246542" cy="246221"/>
          </a:xfrm>
        </p:grpSpPr>
        <p:sp>
          <p:nvSpPr>
            <p:cNvPr id="75" name="TextBox 74">
              <a:extLst>
                <a:ext uri="{FF2B5EF4-FFF2-40B4-BE49-F238E27FC236}">
                  <a16:creationId xmlns:a16="http://schemas.microsoft.com/office/drawing/2014/main" id="{367FDEE0-EE93-5742-9FD5-940B91971CBC}"/>
                </a:ext>
              </a:extLst>
            </p:cNvPr>
            <p:cNvSpPr txBox="1"/>
            <p:nvPr/>
          </p:nvSpPr>
          <p:spPr>
            <a:xfrm>
              <a:off x="6332122" y="2233767"/>
              <a:ext cx="936695" cy="246221"/>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000">
                  <a:solidFill>
                    <a:schemeClr val="accent5">
                      <a:lumMod val="75000"/>
                    </a:schemeClr>
                  </a:solidFill>
                </a:rPr>
                <a:t>cannot occur</a:t>
              </a:r>
              <a:endParaRPr lang="en-GB" sz="1000">
                <a:solidFill>
                  <a:schemeClr val="accent5">
                    <a:lumMod val="75000"/>
                  </a:schemeClr>
                </a:solidFill>
                <a:highlight>
                  <a:srgbClr val="00FFFF"/>
                </a:highlight>
              </a:endParaRPr>
            </a:p>
          </p:txBody>
        </p:sp>
        <p:cxnSp>
          <p:nvCxnSpPr>
            <p:cNvPr id="76" name="Straight Arrow Connector 75">
              <a:extLst>
                <a:ext uri="{FF2B5EF4-FFF2-40B4-BE49-F238E27FC236}">
                  <a16:creationId xmlns:a16="http://schemas.microsoft.com/office/drawing/2014/main" id="{5940118A-7CF2-5F44-A03C-C1EB9A67BE69}"/>
                </a:ext>
              </a:extLst>
            </p:cNvPr>
            <p:cNvCxnSpPr>
              <a:cxnSpLocks/>
            </p:cNvCxnSpPr>
            <p:nvPr/>
          </p:nvCxnSpPr>
          <p:spPr>
            <a:xfrm flipH="1">
              <a:off x="6022275" y="2356877"/>
              <a:ext cx="35556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77" name="Group 76">
            <a:extLst>
              <a:ext uri="{FF2B5EF4-FFF2-40B4-BE49-F238E27FC236}">
                <a16:creationId xmlns:a16="http://schemas.microsoft.com/office/drawing/2014/main" id="{CC2B91F9-1496-3A48-8C8D-521CC24E013C}"/>
              </a:ext>
            </a:extLst>
          </p:cNvPr>
          <p:cNvGrpSpPr/>
          <p:nvPr/>
        </p:nvGrpSpPr>
        <p:grpSpPr>
          <a:xfrm>
            <a:off x="5469328" y="2427112"/>
            <a:ext cx="1246542" cy="246221"/>
            <a:chOff x="6022275" y="2233767"/>
            <a:chExt cx="1246542" cy="246221"/>
          </a:xfrm>
        </p:grpSpPr>
        <p:sp>
          <p:nvSpPr>
            <p:cNvPr id="78" name="TextBox 77">
              <a:extLst>
                <a:ext uri="{FF2B5EF4-FFF2-40B4-BE49-F238E27FC236}">
                  <a16:creationId xmlns:a16="http://schemas.microsoft.com/office/drawing/2014/main" id="{49310076-79C3-2146-9DC9-2414CDA76CD9}"/>
                </a:ext>
              </a:extLst>
            </p:cNvPr>
            <p:cNvSpPr txBox="1"/>
            <p:nvPr/>
          </p:nvSpPr>
          <p:spPr>
            <a:xfrm>
              <a:off x="6332122" y="2233767"/>
              <a:ext cx="936695" cy="246221"/>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000">
                  <a:solidFill>
                    <a:schemeClr val="accent5">
                      <a:lumMod val="75000"/>
                    </a:schemeClr>
                  </a:solidFill>
                </a:rPr>
                <a:t>cannot occur</a:t>
              </a:r>
              <a:endParaRPr lang="en-GB" sz="1000">
                <a:solidFill>
                  <a:schemeClr val="accent5">
                    <a:lumMod val="75000"/>
                  </a:schemeClr>
                </a:solidFill>
                <a:highlight>
                  <a:srgbClr val="00FFFF"/>
                </a:highlight>
              </a:endParaRPr>
            </a:p>
          </p:txBody>
        </p:sp>
        <p:cxnSp>
          <p:nvCxnSpPr>
            <p:cNvPr id="79" name="Straight Arrow Connector 78">
              <a:extLst>
                <a:ext uri="{FF2B5EF4-FFF2-40B4-BE49-F238E27FC236}">
                  <a16:creationId xmlns:a16="http://schemas.microsoft.com/office/drawing/2014/main" id="{095D9AFE-EAFB-CA4A-BF93-86AB6BD5D58F}"/>
                </a:ext>
              </a:extLst>
            </p:cNvPr>
            <p:cNvCxnSpPr>
              <a:cxnSpLocks/>
            </p:cNvCxnSpPr>
            <p:nvPr/>
          </p:nvCxnSpPr>
          <p:spPr>
            <a:xfrm flipH="1">
              <a:off x="6022275" y="2356877"/>
              <a:ext cx="35556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80" name="Group 79">
            <a:extLst>
              <a:ext uri="{FF2B5EF4-FFF2-40B4-BE49-F238E27FC236}">
                <a16:creationId xmlns:a16="http://schemas.microsoft.com/office/drawing/2014/main" id="{1F86899D-D76D-F74D-ABC7-A4F391DA0158}"/>
              </a:ext>
            </a:extLst>
          </p:cNvPr>
          <p:cNvGrpSpPr/>
          <p:nvPr/>
        </p:nvGrpSpPr>
        <p:grpSpPr>
          <a:xfrm>
            <a:off x="5608810" y="2601911"/>
            <a:ext cx="1246542" cy="246221"/>
            <a:chOff x="6022275" y="2233767"/>
            <a:chExt cx="1246542" cy="246221"/>
          </a:xfrm>
        </p:grpSpPr>
        <p:sp>
          <p:nvSpPr>
            <p:cNvPr id="81" name="TextBox 80">
              <a:extLst>
                <a:ext uri="{FF2B5EF4-FFF2-40B4-BE49-F238E27FC236}">
                  <a16:creationId xmlns:a16="http://schemas.microsoft.com/office/drawing/2014/main" id="{B3207123-CF5D-F044-B4FE-6C284B7FADDA}"/>
                </a:ext>
              </a:extLst>
            </p:cNvPr>
            <p:cNvSpPr txBox="1"/>
            <p:nvPr/>
          </p:nvSpPr>
          <p:spPr>
            <a:xfrm>
              <a:off x="6332122" y="2233767"/>
              <a:ext cx="936695" cy="246221"/>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000">
                  <a:solidFill>
                    <a:schemeClr val="accent5">
                      <a:lumMod val="75000"/>
                    </a:schemeClr>
                  </a:solidFill>
                </a:rPr>
                <a:t>cannot occur</a:t>
              </a:r>
              <a:endParaRPr lang="en-GB" sz="1000">
                <a:solidFill>
                  <a:schemeClr val="accent5">
                    <a:lumMod val="75000"/>
                  </a:schemeClr>
                </a:solidFill>
                <a:highlight>
                  <a:srgbClr val="00FFFF"/>
                </a:highlight>
              </a:endParaRPr>
            </a:p>
          </p:txBody>
        </p:sp>
        <p:cxnSp>
          <p:nvCxnSpPr>
            <p:cNvPr id="82" name="Straight Arrow Connector 81">
              <a:extLst>
                <a:ext uri="{FF2B5EF4-FFF2-40B4-BE49-F238E27FC236}">
                  <a16:creationId xmlns:a16="http://schemas.microsoft.com/office/drawing/2014/main" id="{E24FCCE6-18D3-9248-9127-A076A60F1100}"/>
                </a:ext>
              </a:extLst>
            </p:cNvPr>
            <p:cNvCxnSpPr>
              <a:cxnSpLocks/>
            </p:cNvCxnSpPr>
            <p:nvPr/>
          </p:nvCxnSpPr>
          <p:spPr>
            <a:xfrm flipH="1">
              <a:off x="6022275" y="2356877"/>
              <a:ext cx="35556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83" name="Group 82">
            <a:extLst>
              <a:ext uri="{FF2B5EF4-FFF2-40B4-BE49-F238E27FC236}">
                <a16:creationId xmlns:a16="http://schemas.microsoft.com/office/drawing/2014/main" id="{B2B619CF-F98C-4644-8331-AFD9D442B2A4}"/>
              </a:ext>
            </a:extLst>
          </p:cNvPr>
          <p:cNvGrpSpPr/>
          <p:nvPr/>
        </p:nvGrpSpPr>
        <p:grpSpPr>
          <a:xfrm>
            <a:off x="5964375" y="3059240"/>
            <a:ext cx="1246542" cy="246221"/>
            <a:chOff x="6022275" y="2233767"/>
            <a:chExt cx="1246542" cy="246221"/>
          </a:xfrm>
        </p:grpSpPr>
        <p:sp>
          <p:nvSpPr>
            <p:cNvPr id="84" name="TextBox 83">
              <a:extLst>
                <a:ext uri="{FF2B5EF4-FFF2-40B4-BE49-F238E27FC236}">
                  <a16:creationId xmlns:a16="http://schemas.microsoft.com/office/drawing/2014/main" id="{067B4BBF-8E4D-7745-97D3-BD583F4A152D}"/>
                </a:ext>
              </a:extLst>
            </p:cNvPr>
            <p:cNvSpPr txBox="1"/>
            <p:nvPr/>
          </p:nvSpPr>
          <p:spPr>
            <a:xfrm>
              <a:off x="6332122" y="2233767"/>
              <a:ext cx="936695" cy="246221"/>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000">
                  <a:solidFill>
                    <a:schemeClr val="accent5">
                      <a:lumMod val="75000"/>
                    </a:schemeClr>
                  </a:solidFill>
                </a:rPr>
                <a:t>cannot occur</a:t>
              </a:r>
              <a:endParaRPr lang="en-GB" sz="1000">
                <a:solidFill>
                  <a:schemeClr val="accent5">
                    <a:lumMod val="75000"/>
                  </a:schemeClr>
                </a:solidFill>
                <a:highlight>
                  <a:srgbClr val="00FFFF"/>
                </a:highlight>
              </a:endParaRPr>
            </a:p>
          </p:txBody>
        </p:sp>
        <p:cxnSp>
          <p:nvCxnSpPr>
            <p:cNvPr id="85" name="Straight Arrow Connector 84">
              <a:extLst>
                <a:ext uri="{FF2B5EF4-FFF2-40B4-BE49-F238E27FC236}">
                  <a16:creationId xmlns:a16="http://schemas.microsoft.com/office/drawing/2014/main" id="{5B77A249-3FA7-7346-B0EE-B33D936F4154}"/>
                </a:ext>
              </a:extLst>
            </p:cNvPr>
            <p:cNvCxnSpPr>
              <a:cxnSpLocks/>
            </p:cNvCxnSpPr>
            <p:nvPr/>
          </p:nvCxnSpPr>
          <p:spPr>
            <a:xfrm flipH="1">
              <a:off x="6022275" y="2356877"/>
              <a:ext cx="35556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55129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What do the actions depend on?</a:t>
            </a:r>
          </a:p>
        </p:txBody>
      </p:sp>
      <p:grpSp>
        <p:nvGrpSpPr>
          <p:cNvPr id="5" name="Group 4">
            <a:extLst>
              <a:ext uri="{FF2B5EF4-FFF2-40B4-BE49-F238E27FC236}">
                <a16:creationId xmlns:a16="http://schemas.microsoft.com/office/drawing/2014/main" id="{397FE490-85AF-C44B-900C-F32F1B1C0F1B}"/>
              </a:ext>
            </a:extLst>
          </p:cNvPr>
          <p:cNvGrpSpPr/>
          <p:nvPr/>
        </p:nvGrpSpPr>
        <p:grpSpPr>
          <a:xfrm>
            <a:off x="279381" y="1366312"/>
            <a:ext cx="2680969" cy="2461766"/>
            <a:chOff x="4571997" y="1806581"/>
            <a:chExt cx="2680969" cy="2461766"/>
          </a:xfrm>
        </p:grpSpPr>
        <p:sp>
          <p:nvSpPr>
            <p:cNvPr id="3" name="Rectangle 2">
              <a:extLst>
                <a:ext uri="{FF2B5EF4-FFF2-40B4-BE49-F238E27FC236}">
                  <a16:creationId xmlns:a16="http://schemas.microsoft.com/office/drawing/2014/main" id="{B9D323FC-2473-2C4B-9272-5C6DDB44B5A1}"/>
                </a:ext>
              </a:extLst>
            </p:cNvPr>
            <p:cNvSpPr/>
            <p:nvPr/>
          </p:nvSpPr>
          <p:spPr>
            <a:xfrm>
              <a:off x="4571999" y="2354543"/>
              <a:ext cx="2680965" cy="513117"/>
            </a:xfrm>
            <a:prstGeom prst="rect">
              <a:avLst/>
            </a:prstGeom>
            <a:solidFill>
              <a:schemeClr val="accent6">
                <a:lumMod val="40000"/>
                <a:lumOff val="60000"/>
              </a:schemeClr>
            </a:solidFill>
          </p:spPr>
          <p:txBody>
            <a:bodyPr wrap="square" rtlCol="0">
              <a:spAutoFit/>
            </a:bodyPr>
            <a:lstStyle/>
            <a:p>
              <a:pPr marL="92075" indent="-84138"/>
              <a:endParaRPr lang="en-GB" sz="1200">
                <a:solidFill>
                  <a:schemeClr val="tx1"/>
                </a:solidFill>
              </a:endParaRPr>
            </a:p>
          </p:txBody>
        </p:sp>
        <p:sp>
          <p:nvSpPr>
            <p:cNvPr id="6" name="TextBox 5">
              <a:extLst>
                <a:ext uri="{FF2B5EF4-FFF2-40B4-BE49-F238E27FC236}">
                  <a16:creationId xmlns:a16="http://schemas.microsoft.com/office/drawing/2014/main" id="{BB84B6EB-21B5-4B4A-B832-B8DE654B9252}"/>
                </a:ext>
              </a:extLst>
            </p:cNvPr>
            <p:cNvSpPr txBox="1"/>
            <p:nvPr/>
          </p:nvSpPr>
          <p:spPr>
            <a:xfrm>
              <a:off x="4572000" y="2357282"/>
              <a:ext cx="2680966" cy="276999"/>
            </a:xfrm>
            <a:prstGeom prst="rect">
              <a:avLst/>
            </a:prstGeom>
            <a:noFill/>
          </p:spPr>
          <p:txBody>
            <a:bodyPr wrap="square" rtlCol="0">
              <a:spAutoFit/>
            </a:bodyPr>
            <a:lstStyle/>
            <a:p>
              <a:pPr marL="92075" indent="-84138"/>
              <a:r>
                <a:rPr lang="en-GB" sz="1200"/>
                <a:t>Choose your drink</a:t>
              </a:r>
            </a:p>
          </p:txBody>
        </p:sp>
        <p:sp>
          <p:nvSpPr>
            <p:cNvPr id="9" name="TextBox 8">
              <a:extLst>
                <a:ext uri="{FF2B5EF4-FFF2-40B4-BE49-F238E27FC236}">
                  <a16:creationId xmlns:a16="http://schemas.microsoft.com/office/drawing/2014/main" id="{C589AE1E-2572-5948-8ED3-14BFC8400DA0}"/>
                </a:ext>
              </a:extLst>
            </p:cNvPr>
            <p:cNvSpPr txBox="1"/>
            <p:nvPr/>
          </p:nvSpPr>
          <p:spPr>
            <a:xfrm>
              <a:off x="4572000" y="3991348"/>
              <a:ext cx="2680966" cy="276999"/>
            </a:xfrm>
            <a:prstGeom prst="rect">
              <a:avLst/>
            </a:prstGeom>
            <a:solidFill>
              <a:srgbClr val="FC6489"/>
            </a:solidFill>
          </p:spPr>
          <p:txBody>
            <a:bodyPr wrap="square" rtlCol="0">
              <a:spAutoFit/>
            </a:bodyPr>
            <a:lstStyle/>
            <a:p>
              <a:pPr marL="92075" indent="-84138"/>
              <a:r>
                <a:rPr lang="en-GB" sz="1200"/>
                <a:t>Press start and enjoy</a:t>
              </a:r>
            </a:p>
          </p:txBody>
        </p:sp>
        <p:sp>
          <p:nvSpPr>
            <p:cNvPr id="10" name="TextBox 9">
              <a:extLst>
                <a:ext uri="{FF2B5EF4-FFF2-40B4-BE49-F238E27FC236}">
                  <a16:creationId xmlns:a16="http://schemas.microsoft.com/office/drawing/2014/main" id="{1648B38D-582D-DB4D-BFA1-17CDD2E43897}"/>
                </a:ext>
              </a:extLst>
            </p:cNvPr>
            <p:cNvSpPr txBox="1"/>
            <p:nvPr/>
          </p:nvSpPr>
          <p:spPr>
            <a:xfrm>
              <a:off x="4572001" y="2633614"/>
              <a:ext cx="733424" cy="276999"/>
            </a:xfrm>
            <a:prstGeom prst="rect">
              <a:avLst/>
            </a:prstGeom>
            <a:noFill/>
          </p:spPr>
          <p:txBody>
            <a:bodyPr wrap="square" rtlCol="0">
              <a:spAutoFit/>
            </a:bodyPr>
            <a:lstStyle/>
            <a:p>
              <a:pPr marL="92075" indent="-84138" algn="ctr"/>
              <a:r>
                <a:rPr lang="en-GB" sz="1200"/>
                <a:t>Coffee?</a:t>
              </a:r>
            </a:p>
          </p:txBody>
        </p:sp>
        <p:sp>
          <p:nvSpPr>
            <p:cNvPr id="11" name="TextBox 10">
              <a:extLst>
                <a:ext uri="{FF2B5EF4-FFF2-40B4-BE49-F238E27FC236}">
                  <a16:creationId xmlns:a16="http://schemas.microsoft.com/office/drawing/2014/main" id="{269DF5F4-0B38-7740-9005-AAFA9D40A318}"/>
                </a:ext>
              </a:extLst>
            </p:cNvPr>
            <p:cNvSpPr txBox="1"/>
            <p:nvPr/>
          </p:nvSpPr>
          <p:spPr>
            <a:xfrm>
              <a:off x="5305423" y="2634378"/>
              <a:ext cx="682625" cy="276999"/>
            </a:xfrm>
            <a:prstGeom prst="rect">
              <a:avLst/>
            </a:prstGeom>
            <a:noFill/>
          </p:spPr>
          <p:txBody>
            <a:bodyPr wrap="square" rtlCol="0">
              <a:spAutoFit/>
            </a:bodyPr>
            <a:lstStyle/>
            <a:p>
              <a:pPr marL="92075" indent="-84138" algn="ctr"/>
              <a:r>
                <a:rPr lang="en-GB" sz="1200"/>
                <a:t>Tea?</a:t>
              </a:r>
            </a:p>
          </p:txBody>
        </p:sp>
        <p:sp>
          <p:nvSpPr>
            <p:cNvPr id="12" name="TextBox 11">
              <a:extLst>
                <a:ext uri="{FF2B5EF4-FFF2-40B4-BE49-F238E27FC236}">
                  <a16:creationId xmlns:a16="http://schemas.microsoft.com/office/drawing/2014/main" id="{1EBDB80D-B3D1-C14C-8CAB-E266BC986476}"/>
                </a:ext>
              </a:extLst>
            </p:cNvPr>
            <p:cNvSpPr txBox="1"/>
            <p:nvPr/>
          </p:nvSpPr>
          <p:spPr>
            <a:xfrm>
              <a:off x="5988050" y="2631591"/>
              <a:ext cx="1264916" cy="276999"/>
            </a:xfrm>
            <a:prstGeom prst="rect">
              <a:avLst/>
            </a:prstGeom>
            <a:noFill/>
          </p:spPr>
          <p:txBody>
            <a:bodyPr wrap="square" rtlCol="0">
              <a:spAutoFit/>
            </a:bodyPr>
            <a:lstStyle/>
            <a:p>
              <a:pPr marL="92075" indent="-84138" algn="ctr"/>
              <a:r>
                <a:rPr lang="en-GB" sz="1200"/>
                <a:t>Hot Chocolate?</a:t>
              </a:r>
            </a:p>
          </p:txBody>
        </p:sp>
        <p:cxnSp>
          <p:nvCxnSpPr>
            <p:cNvPr id="14" name="Straight Connector 13">
              <a:extLst>
                <a:ext uri="{FF2B5EF4-FFF2-40B4-BE49-F238E27FC236}">
                  <a16:creationId xmlns:a16="http://schemas.microsoft.com/office/drawing/2014/main" id="{DE903E63-89B1-6E4C-AAB4-D46A32F31CBB}"/>
                </a:ext>
              </a:extLst>
            </p:cNvPr>
            <p:cNvCxnSpPr/>
            <p:nvPr/>
          </p:nvCxnSpPr>
          <p:spPr>
            <a:xfrm flipH="1">
              <a:off x="4571999" y="2621221"/>
              <a:ext cx="2680965" cy="0"/>
            </a:xfrm>
            <a:prstGeom prst="line">
              <a:avLst/>
            </a:prstGeom>
            <a:ln>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AA7AB75-429E-5846-96E1-A4BAD5593A3A}"/>
                </a:ext>
              </a:extLst>
            </p:cNvPr>
            <p:cNvCxnSpPr>
              <a:cxnSpLocks/>
            </p:cNvCxnSpPr>
            <p:nvPr/>
          </p:nvCxnSpPr>
          <p:spPr>
            <a:xfrm flipV="1">
              <a:off x="5305425" y="2621222"/>
              <a:ext cx="0" cy="287368"/>
            </a:xfrm>
            <a:prstGeom prst="line">
              <a:avLst/>
            </a:prstGeom>
            <a:ln>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4EC73BC-2E5D-C64F-8665-F30AB206FA96}"/>
                </a:ext>
              </a:extLst>
            </p:cNvPr>
            <p:cNvCxnSpPr>
              <a:cxnSpLocks/>
            </p:cNvCxnSpPr>
            <p:nvPr/>
          </p:nvCxnSpPr>
          <p:spPr>
            <a:xfrm flipV="1">
              <a:off x="5988050" y="2631592"/>
              <a:ext cx="0" cy="269880"/>
            </a:xfrm>
            <a:prstGeom prst="line">
              <a:avLst/>
            </a:prstGeom>
            <a:ln>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82CFE468-A2E7-234C-B526-B3C732C26640}"/>
                </a:ext>
              </a:extLst>
            </p:cNvPr>
            <p:cNvSpPr/>
            <p:nvPr/>
          </p:nvSpPr>
          <p:spPr>
            <a:xfrm>
              <a:off x="4571999" y="2901472"/>
              <a:ext cx="2680965" cy="513117"/>
            </a:xfrm>
            <a:prstGeom prst="rect">
              <a:avLst/>
            </a:prstGeom>
            <a:solidFill>
              <a:schemeClr val="accent4">
                <a:lumMod val="40000"/>
                <a:lumOff val="60000"/>
              </a:schemeClr>
            </a:solidFill>
          </p:spPr>
          <p:txBody>
            <a:bodyPr wrap="square" rtlCol="0">
              <a:spAutoFit/>
            </a:bodyPr>
            <a:lstStyle/>
            <a:p>
              <a:pPr marL="92075" indent="-84138"/>
              <a:endParaRPr lang="en-GB" sz="1200">
                <a:solidFill>
                  <a:schemeClr val="tx1"/>
                </a:solidFill>
              </a:endParaRPr>
            </a:p>
          </p:txBody>
        </p:sp>
        <p:sp>
          <p:nvSpPr>
            <p:cNvPr id="21" name="TextBox 20">
              <a:extLst>
                <a:ext uri="{FF2B5EF4-FFF2-40B4-BE49-F238E27FC236}">
                  <a16:creationId xmlns:a16="http://schemas.microsoft.com/office/drawing/2014/main" id="{9C8806CE-9903-6542-9EF7-250034F5E8C7}"/>
                </a:ext>
              </a:extLst>
            </p:cNvPr>
            <p:cNvSpPr txBox="1"/>
            <p:nvPr/>
          </p:nvSpPr>
          <p:spPr>
            <a:xfrm>
              <a:off x="4572000" y="2904211"/>
              <a:ext cx="2680966" cy="276999"/>
            </a:xfrm>
            <a:prstGeom prst="rect">
              <a:avLst/>
            </a:prstGeom>
            <a:noFill/>
          </p:spPr>
          <p:txBody>
            <a:bodyPr wrap="square" rtlCol="0">
              <a:spAutoFit/>
            </a:bodyPr>
            <a:lstStyle/>
            <a:p>
              <a:pPr marL="92075" indent="-84138"/>
              <a:r>
                <a:rPr lang="en-GB" sz="1200"/>
                <a:t>Adjust drink strength</a:t>
              </a:r>
            </a:p>
          </p:txBody>
        </p:sp>
        <p:sp>
          <p:nvSpPr>
            <p:cNvPr id="22" name="TextBox 21">
              <a:extLst>
                <a:ext uri="{FF2B5EF4-FFF2-40B4-BE49-F238E27FC236}">
                  <a16:creationId xmlns:a16="http://schemas.microsoft.com/office/drawing/2014/main" id="{D37BA3C7-BDAB-7A46-8086-DB06BA4AA3C5}"/>
                </a:ext>
              </a:extLst>
            </p:cNvPr>
            <p:cNvSpPr txBox="1"/>
            <p:nvPr/>
          </p:nvSpPr>
          <p:spPr>
            <a:xfrm>
              <a:off x="4572001" y="3180543"/>
              <a:ext cx="733418" cy="276999"/>
            </a:xfrm>
            <a:prstGeom prst="rect">
              <a:avLst/>
            </a:prstGeom>
            <a:noFill/>
          </p:spPr>
          <p:txBody>
            <a:bodyPr wrap="square" rtlCol="0">
              <a:spAutoFit/>
            </a:bodyPr>
            <a:lstStyle/>
            <a:p>
              <a:pPr marL="92075" indent="-84138" algn="ctr"/>
              <a:r>
                <a:rPr lang="en-GB" sz="1200"/>
                <a:t>Weak?</a:t>
              </a:r>
            </a:p>
          </p:txBody>
        </p:sp>
        <p:sp>
          <p:nvSpPr>
            <p:cNvPr id="23" name="TextBox 22">
              <a:extLst>
                <a:ext uri="{FF2B5EF4-FFF2-40B4-BE49-F238E27FC236}">
                  <a16:creationId xmlns:a16="http://schemas.microsoft.com/office/drawing/2014/main" id="{33C72AC3-B836-864D-8591-36833BD39C7A}"/>
                </a:ext>
              </a:extLst>
            </p:cNvPr>
            <p:cNvSpPr txBox="1"/>
            <p:nvPr/>
          </p:nvSpPr>
          <p:spPr>
            <a:xfrm>
              <a:off x="5305422" y="3181307"/>
              <a:ext cx="1076321" cy="276999"/>
            </a:xfrm>
            <a:prstGeom prst="rect">
              <a:avLst/>
            </a:prstGeom>
            <a:noFill/>
          </p:spPr>
          <p:txBody>
            <a:bodyPr wrap="square" rtlCol="0">
              <a:spAutoFit/>
            </a:bodyPr>
            <a:lstStyle/>
            <a:p>
              <a:pPr marL="92075" indent="-84138" algn="ctr"/>
              <a:r>
                <a:rPr lang="en-GB" sz="1200"/>
                <a:t>Normal?</a:t>
              </a:r>
            </a:p>
          </p:txBody>
        </p:sp>
        <p:sp>
          <p:nvSpPr>
            <p:cNvPr id="24" name="TextBox 23">
              <a:extLst>
                <a:ext uri="{FF2B5EF4-FFF2-40B4-BE49-F238E27FC236}">
                  <a16:creationId xmlns:a16="http://schemas.microsoft.com/office/drawing/2014/main" id="{F3DF83E9-457D-5647-BB33-F4D92BB46B64}"/>
                </a:ext>
              </a:extLst>
            </p:cNvPr>
            <p:cNvSpPr txBox="1"/>
            <p:nvPr/>
          </p:nvSpPr>
          <p:spPr>
            <a:xfrm>
              <a:off x="6381744" y="3178520"/>
              <a:ext cx="871222" cy="276999"/>
            </a:xfrm>
            <a:prstGeom prst="rect">
              <a:avLst/>
            </a:prstGeom>
            <a:noFill/>
          </p:spPr>
          <p:txBody>
            <a:bodyPr wrap="square" rtlCol="0">
              <a:spAutoFit/>
            </a:bodyPr>
            <a:lstStyle/>
            <a:p>
              <a:pPr marL="92075" indent="-84138" algn="ctr"/>
              <a:r>
                <a:rPr lang="en-GB" sz="1200"/>
                <a:t>Strong?</a:t>
              </a:r>
            </a:p>
          </p:txBody>
        </p:sp>
        <p:cxnSp>
          <p:nvCxnSpPr>
            <p:cNvPr id="25" name="Straight Connector 24">
              <a:extLst>
                <a:ext uri="{FF2B5EF4-FFF2-40B4-BE49-F238E27FC236}">
                  <a16:creationId xmlns:a16="http://schemas.microsoft.com/office/drawing/2014/main" id="{434B0897-4912-DD49-8F7C-588FED010888}"/>
                </a:ext>
              </a:extLst>
            </p:cNvPr>
            <p:cNvCxnSpPr/>
            <p:nvPr/>
          </p:nvCxnSpPr>
          <p:spPr>
            <a:xfrm flipH="1">
              <a:off x="4571999" y="3168150"/>
              <a:ext cx="2680965" cy="0"/>
            </a:xfrm>
            <a:prstGeom prst="line">
              <a:avLst/>
            </a:prstGeom>
            <a:ln>
              <a:solidFill>
                <a:schemeClr val="accent4">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713DC98-E0E4-D44E-B4F0-69F6B89593A7}"/>
                </a:ext>
              </a:extLst>
            </p:cNvPr>
            <p:cNvCxnSpPr>
              <a:cxnSpLocks/>
            </p:cNvCxnSpPr>
            <p:nvPr/>
          </p:nvCxnSpPr>
          <p:spPr>
            <a:xfrm flipV="1">
              <a:off x="5305425" y="3168151"/>
              <a:ext cx="0" cy="287368"/>
            </a:xfrm>
            <a:prstGeom prst="line">
              <a:avLst/>
            </a:prstGeom>
            <a:ln>
              <a:solidFill>
                <a:schemeClr val="accent4">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CB9840D-FF45-BD4F-9416-4CA95ADF269A}"/>
                </a:ext>
              </a:extLst>
            </p:cNvPr>
            <p:cNvCxnSpPr>
              <a:cxnSpLocks/>
            </p:cNvCxnSpPr>
            <p:nvPr/>
          </p:nvCxnSpPr>
          <p:spPr>
            <a:xfrm flipV="1">
              <a:off x="6381750" y="3178521"/>
              <a:ext cx="0" cy="269095"/>
            </a:xfrm>
            <a:prstGeom prst="line">
              <a:avLst/>
            </a:prstGeom>
            <a:ln>
              <a:solidFill>
                <a:schemeClr val="accent4">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9923FB89-38CB-744E-82D1-0CF6B886E16A}"/>
                </a:ext>
              </a:extLst>
            </p:cNvPr>
            <p:cNvSpPr/>
            <p:nvPr/>
          </p:nvSpPr>
          <p:spPr>
            <a:xfrm>
              <a:off x="4571997" y="3447616"/>
              <a:ext cx="2680965" cy="513117"/>
            </a:xfrm>
            <a:prstGeom prst="rect">
              <a:avLst/>
            </a:prstGeom>
            <a:solidFill>
              <a:schemeClr val="accent2">
                <a:lumMod val="40000"/>
                <a:lumOff val="60000"/>
              </a:schemeClr>
            </a:solidFill>
          </p:spPr>
          <p:txBody>
            <a:bodyPr wrap="square" rtlCol="0">
              <a:spAutoFit/>
            </a:bodyPr>
            <a:lstStyle/>
            <a:p>
              <a:pPr marL="92075" indent="-84138"/>
              <a:endParaRPr lang="en-GB" sz="1200">
                <a:solidFill>
                  <a:schemeClr val="tx1"/>
                </a:solidFill>
              </a:endParaRPr>
            </a:p>
          </p:txBody>
        </p:sp>
        <p:sp>
          <p:nvSpPr>
            <p:cNvPr id="29" name="TextBox 28">
              <a:extLst>
                <a:ext uri="{FF2B5EF4-FFF2-40B4-BE49-F238E27FC236}">
                  <a16:creationId xmlns:a16="http://schemas.microsoft.com/office/drawing/2014/main" id="{9866F805-EDB2-1042-BE7F-85011397E3B6}"/>
                </a:ext>
              </a:extLst>
            </p:cNvPr>
            <p:cNvSpPr txBox="1"/>
            <p:nvPr/>
          </p:nvSpPr>
          <p:spPr>
            <a:xfrm>
              <a:off x="4571998" y="3450355"/>
              <a:ext cx="2680966" cy="276999"/>
            </a:xfrm>
            <a:prstGeom prst="rect">
              <a:avLst/>
            </a:prstGeom>
            <a:noFill/>
          </p:spPr>
          <p:txBody>
            <a:bodyPr wrap="square" rtlCol="0">
              <a:spAutoFit/>
            </a:bodyPr>
            <a:lstStyle/>
            <a:p>
              <a:pPr marL="92075" indent="-84138"/>
              <a:r>
                <a:rPr lang="en-GB" sz="1200"/>
                <a:t>Add sugar</a:t>
              </a:r>
            </a:p>
          </p:txBody>
        </p:sp>
        <p:sp>
          <p:nvSpPr>
            <p:cNvPr id="30" name="TextBox 29">
              <a:extLst>
                <a:ext uri="{FF2B5EF4-FFF2-40B4-BE49-F238E27FC236}">
                  <a16:creationId xmlns:a16="http://schemas.microsoft.com/office/drawing/2014/main" id="{3CD96FA6-039E-8741-A6FF-F91CA39C8410}"/>
                </a:ext>
              </a:extLst>
            </p:cNvPr>
            <p:cNvSpPr txBox="1"/>
            <p:nvPr/>
          </p:nvSpPr>
          <p:spPr>
            <a:xfrm>
              <a:off x="4571999" y="3726687"/>
              <a:ext cx="1295400" cy="276999"/>
            </a:xfrm>
            <a:prstGeom prst="rect">
              <a:avLst/>
            </a:prstGeom>
            <a:noFill/>
          </p:spPr>
          <p:txBody>
            <a:bodyPr wrap="square" rtlCol="0">
              <a:spAutoFit/>
            </a:bodyPr>
            <a:lstStyle/>
            <a:p>
              <a:pPr marL="92075" indent="-84138" algn="ctr"/>
              <a:r>
                <a:rPr lang="en-GB" sz="1200"/>
                <a:t>Add?</a:t>
              </a:r>
            </a:p>
          </p:txBody>
        </p:sp>
        <p:sp>
          <p:nvSpPr>
            <p:cNvPr id="32" name="TextBox 31">
              <a:extLst>
                <a:ext uri="{FF2B5EF4-FFF2-40B4-BE49-F238E27FC236}">
                  <a16:creationId xmlns:a16="http://schemas.microsoft.com/office/drawing/2014/main" id="{9681EA40-BD1F-F248-8515-9D025761F83E}"/>
                </a:ext>
              </a:extLst>
            </p:cNvPr>
            <p:cNvSpPr txBox="1"/>
            <p:nvPr/>
          </p:nvSpPr>
          <p:spPr>
            <a:xfrm>
              <a:off x="5875402" y="3724664"/>
              <a:ext cx="1377562" cy="276999"/>
            </a:xfrm>
            <a:prstGeom prst="rect">
              <a:avLst/>
            </a:prstGeom>
            <a:noFill/>
          </p:spPr>
          <p:txBody>
            <a:bodyPr wrap="square" rtlCol="0">
              <a:spAutoFit/>
            </a:bodyPr>
            <a:lstStyle/>
            <a:p>
              <a:pPr marL="92075" indent="-84138" algn="ctr"/>
              <a:r>
                <a:rPr lang="en-GB" sz="1200"/>
                <a:t>Don't add?</a:t>
              </a:r>
            </a:p>
          </p:txBody>
        </p:sp>
        <p:cxnSp>
          <p:nvCxnSpPr>
            <p:cNvPr id="33" name="Straight Connector 32">
              <a:extLst>
                <a:ext uri="{FF2B5EF4-FFF2-40B4-BE49-F238E27FC236}">
                  <a16:creationId xmlns:a16="http://schemas.microsoft.com/office/drawing/2014/main" id="{3F332B5B-AD5A-7C41-87CC-4CBBA7871A33}"/>
                </a:ext>
              </a:extLst>
            </p:cNvPr>
            <p:cNvCxnSpPr/>
            <p:nvPr/>
          </p:nvCxnSpPr>
          <p:spPr>
            <a:xfrm flipH="1">
              <a:off x="4571997" y="3714294"/>
              <a:ext cx="2680965" cy="0"/>
            </a:xfrm>
            <a:prstGeom prst="line">
              <a:avLst/>
            </a:prstGeom>
            <a:ln>
              <a:solidFill>
                <a:schemeClr val="accent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2DE7B64-7140-134F-9603-CD72C83EDA83}"/>
                </a:ext>
              </a:extLst>
            </p:cNvPr>
            <p:cNvCxnSpPr>
              <a:cxnSpLocks/>
            </p:cNvCxnSpPr>
            <p:nvPr/>
          </p:nvCxnSpPr>
          <p:spPr>
            <a:xfrm flipV="1">
              <a:off x="5867398" y="3714295"/>
              <a:ext cx="0" cy="277053"/>
            </a:xfrm>
            <a:prstGeom prst="line">
              <a:avLst/>
            </a:prstGeom>
            <a:ln>
              <a:solidFill>
                <a:schemeClr val="accent2">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8343C4D7-545A-994C-BEE4-C259C6DA4747}"/>
                </a:ext>
              </a:extLst>
            </p:cNvPr>
            <p:cNvSpPr/>
            <p:nvPr/>
          </p:nvSpPr>
          <p:spPr>
            <a:xfrm>
              <a:off x="4571997" y="1806581"/>
              <a:ext cx="2680965" cy="513117"/>
            </a:xfrm>
            <a:prstGeom prst="rect">
              <a:avLst/>
            </a:prstGeom>
            <a:solidFill>
              <a:schemeClr val="accent5">
                <a:lumMod val="40000"/>
                <a:lumOff val="60000"/>
              </a:schemeClr>
            </a:solidFill>
          </p:spPr>
          <p:txBody>
            <a:bodyPr wrap="square" rtlCol="0">
              <a:spAutoFit/>
            </a:bodyPr>
            <a:lstStyle/>
            <a:p>
              <a:pPr marL="92075" indent="-84138"/>
              <a:endParaRPr lang="en-GB" sz="1200">
                <a:solidFill>
                  <a:schemeClr val="tx1"/>
                </a:solidFill>
              </a:endParaRPr>
            </a:p>
          </p:txBody>
        </p:sp>
        <p:sp>
          <p:nvSpPr>
            <p:cNvPr id="42" name="TextBox 41">
              <a:extLst>
                <a:ext uri="{FF2B5EF4-FFF2-40B4-BE49-F238E27FC236}">
                  <a16:creationId xmlns:a16="http://schemas.microsoft.com/office/drawing/2014/main" id="{D09B6172-DC94-D344-9C35-BB5144721502}"/>
                </a:ext>
              </a:extLst>
            </p:cNvPr>
            <p:cNvSpPr txBox="1"/>
            <p:nvPr/>
          </p:nvSpPr>
          <p:spPr>
            <a:xfrm>
              <a:off x="4571998" y="1809320"/>
              <a:ext cx="2680966" cy="276999"/>
            </a:xfrm>
            <a:prstGeom prst="rect">
              <a:avLst/>
            </a:prstGeom>
            <a:noFill/>
          </p:spPr>
          <p:txBody>
            <a:bodyPr wrap="square" rtlCol="0">
              <a:spAutoFit/>
            </a:bodyPr>
            <a:lstStyle/>
            <a:p>
              <a:pPr marL="92075" indent="-84138"/>
              <a:r>
                <a:rPr lang="en-GB" sz="1200"/>
                <a:t>Insert payment (if required)</a:t>
              </a:r>
            </a:p>
          </p:txBody>
        </p:sp>
        <p:sp>
          <p:nvSpPr>
            <p:cNvPr id="43" name="TextBox 42">
              <a:extLst>
                <a:ext uri="{FF2B5EF4-FFF2-40B4-BE49-F238E27FC236}">
                  <a16:creationId xmlns:a16="http://schemas.microsoft.com/office/drawing/2014/main" id="{8C1A4C22-8F63-8343-BE19-912E93206DEA}"/>
                </a:ext>
              </a:extLst>
            </p:cNvPr>
            <p:cNvSpPr txBox="1"/>
            <p:nvPr/>
          </p:nvSpPr>
          <p:spPr>
            <a:xfrm>
              <a:off x="4571999" y="2085652"/>
              <a:ext cx="1295400" cy="276999"/>
            </a:xfrm>
            <a:prstGeom prst="rect">
              <a:avLst/>
            </a:prstGeom>
            <a:noFill/>
          </p:spPr>
          <p:txBody>
            <a:bodyPr wrap="square" rtlCol="0">
              <a:spAutoFit/>
            </a:bodyPr>
            <a:lstStyle/>
            <a:p>
              <a:pPr marL="92075" indent="-84138" algn="ctr"/>
              <a:r>
                <a:rPr lang="en-GB" sz="1200"/>
                <a:t>Required</a:t>
              </a:r>
            </a:p>
          </p:txBody>
        </p:sp>
        <p:sp>
          <p:nvSpPr>
            <p:cNvPr id="44" name="TextBox 43">
              <a:extLst>
                <a:ext uri="{FF2B5EF4-FFF2-40B4-BE49-F238E27FC236}">
                  <a16:creationId xmlns:a16="http://schemas.microsoft.com/office/drawing/2014/main" id="{06D6E8D1-E469-784E-814C-0FA20019EDF2}"/>
                </a:ext>
              </a:extLst>
            </p:cNvPr>
            <p:cNvSpPr txBox="1"/>
            <p:nvPr/>
          </p:nvSpPr>
          <p:spPr>
            <a:xfrm>
              <a:off x="5875402" y="2083629"/>
              <a:ext cx="1377562" cy="276999"/>
            </a:xfrm>
            <a:prstGeom prst="rect">
              <a:avLst/>
            </a:prstGeom>
            <a:noFill/>
          </p:spPr>
          <p:txBody>
            <a:bodyPr wrap="square" rtlCol="0">
              <a:spAutoFit/>
            </a:bodyPr>
            <a:lstStyle/>
            <a:p>
              <a:pPr marL="92075" indent="-84138" algn="ctr"/>
              <a:r>
                <a:rPr lang="en-GB" sz="1200"/>
                <a:t>Not required</a:t>
              </a:r>
            </a:p>
          </p:txBody>
        </p:sp>
        <p:cxnSp>
          <p:nvCxnSpPr>
            <p:cNvPr id="45" name="Straight Connector 44">
              <a:extLst>
                <a:ext uri="{FF2B5EF4-FFF2-40B4-BE49-F238E27FC236}">
                  <a16:creationId xmlns:a16="http://schemas.microsoft.com/office/drawing/2014/main" id="{274C56A6-A1EB-1F42-B26A-689855D505EE}"/>
                </a:ext>
              </a:extLst>
            </p:cNvPr>
            <p:cNvCxnSpPr/>
            <p:nvPr/>
          </p:nvCxnSpPr>
          <p:spPr>
            <a:xfrm flipH="1">
              <a:off x="4571997" y="2073259"/>
              <a:ext cx="2680965" cy="0"/>
            </a:xfrm>
            <a:prstGeom prst="line">
              <a:avLst/>
            </a:prstGeom>
            <a:ln>
              <a:solidFill>
                <a:schemeClr val="accent5">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6ABFF37-531A-8A4E-9B30-4091D9D2F296}"/>
                </a:ext>
              </a:extLst>
            </p:cNvPr>
            <p:cNvCxnSpPr>
              <a:cxnSpLocks/>
            </p:cNvCxnSpPr>
            <p:nvPr/>
          </p:nvCxnSpPr>
          <p:spPr>
            <a:xfrm flipV="1">
              <a:off x="5867398" y="2073260"/>
              <a:ext cx="0" cy="277053"/>
            </a:xfrm>
            <a:prstGeom prst="line">
              <a:avLst/>
            </a:prstGeom>
            <a:ln>
              <a:solidFill>
                <a:schemeClr val="accent5">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CD19451-2A32-9241-8870-B6E2F55B8D0E}"/>
                </a:ext>
              </a:extLst>
            </p:cNvPr>
            <p:cNvCxnSpPr>
              <a:cxnSpLocks/>
            </p:cNvCxnSpPr>
            <p:nvPr/>
          </p:nvCxnSpPr>
          <p:spPr>
            <a:xfrm flipV="1">
              <a:off x="7242802" y="2073260"/>
              <a:ext cx="0" cy="277053"/>
            </a:xfrm>
            <a:prstGeom prst="line">
              <a:avLst/>
            </a:prstGeom>
            <a:ln>
              <a:solidFill>
                <a:schemeClr val="accent5">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3A8A08A-41B9-CD45-8576-5712718DB8A3}"/>
                </a:ext>
              </a:extLst>
            </p:cNvPr>
            <p:cNvCxnSpPr>
              <a:cxnSpLocks/>
            </p:cNvCxnSpPr>
            <p:nvPr/>
          </p:nvCxnSpPr>
          <p:spPr>
            <a:xfrm flipV="1">
              <a:off x="4576700" y="2076457"/>
              <a:ext cx="0" cy="277053"/>
            </a:xfrm>
            <a:prstGeom prst="line">
              <a:avLst/>
            </a:prstGeom>
            <a:ln>
              <a:solidFill>
                <a:schemeClr val="accent5">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0E76568F-DFC5-FF48-AE40-E5EFDFF20AAB}"/>
                </a:ext>
              </a:extLst>
            </p:cNvPr>
            <p:cNvCxnSpPr>
              <a:cxnSpLocks/>
            </p:cNvCxnSpPr>
            <p:nvPr/>
          </p:nvCxnSpPr>
          <p:spPr>
            <a:xfrm flipV="1">
              <a:off x="7242802" y="2621221"/>
              <a:ext cx="0" cy="269880"/>
            </a:xfrm>
            <a:prstGeom prst="line">
              <a:avLst/>
            </a:prstGeom>
            <a:ln>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F65D86E-0BD3-144F-98C9-0A8C28715B41}"/>
                </a:ext>
              </a:extLst>
            </p:cNvPr>
            <p:cNvCxnSpPr>
              <a:cxnSpLocks/>
            </p:cNvCxnSpPr>
            <p:nvPr/>
          </p:nvCxnSpPr>
          <p:spPr>
            <a:xfrm flipV="1">
              <a:off x="4575583" y="2624807"/>
              <a:ext cx="0" cy="269880"/>
            </a:xfrm>
            <a:prstGeom prst="line">
              <a:avLst/>
            </a:prstGeom>
            <a:ln>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6F4FD5B5-286D-C44B-B7D0-1CD69ABA1DC3}"/>
                </a:ext>
              </a:extLst>
            </p:cNvPr>
            <p:cNvCxnSpPr>
              <a:cxnSpLocks/>
            </p:cNvCxnSpPr>
            <p:nvPr/>
          </p:nvCxnSpPr>
          <p:spPr>
            <a:xfrm flipV="1">
              <a:off x="4575695" y="3178520"/>
              <a:ext cx="0" cy="287368"/>
            </a:xfrm>
            <a:prstGeom prst="line">
              <a:avLst/>
            </a:prstGeom>
            <a:ln>
              <a:solidFill>
                <a:schemeClr val="accent4">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BDA8FFF-A03F-7747-A515-E85C7F1CFA3D}"/>
                </a:ext>
              </a:extLst>
            </p:cNvPr>
            <p:cNvCxnSpPr>
              <a:cxnSpLocks/>
            </p:cNvCxnSpPr>
            <p:nvPr/>
          </p:nvCxnSpPr>
          <p:spPr>
            <a:xfrm flipV="1">
              <a:off x="7246388" y="3168150"/>
              <a:ext cx="0" cy="287368"/>
            </a:xfrm>
            <a:prstGeom prst="line">
              <a:avLst/>
            </a:prstGeom>
            <a:ln>
              <a:solidFill>
                <a:schemeClr val="accent4">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519734F-2B31-C84B-85A6-5F923808BA66}"/>
                </a:ext>
              </a:extLst>
            </p:cNvPr>
            <p:cNvCxnSpPr>
              <a:cxnSpLocks/>
            </p:cNvCxnSpPr>
            <p:nvPr/>
          </p:nvCxnSpPr>
          <p:spPr>
            <a:xfrm flipV="1">
              <a:off x="7242802" y="3714294"/>
              <a:ext cx="0" cy="277053"/>
            </a:xfrm>
            <a:prstGeom prst="line">
              <a:avLst/>
            </a:prstGeom>
            <a:ln>
              <a:solidFill>
                <a:schemeClr val="accent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1725AB8F-AECA-F74A-9B21-CAE769A96D7B}"/>
                </a:ext>
              </a:extLst>
            </p:cNvPr>
            <p:cNvCxnSpPr>
              <a:cxnSpLocks/>
            </p:cNvCxnSpPr>
            <p:nvPr/>
          </p:nvCxnSpPr>
          <p:spPr>
            <a:xfrm flipV="1">
              <a:off x="4576696" y="3724610"/>
              <a:ext cx="0" cy="277053"/>
            </a:xfrm>
            <a:prstGeom prst="line">
              <a:avLst/>
            </a:prstGeom>
            <a:ln>
              <a:solidFill>
                <a:schemeClr val="accent2">
                  <a:lumMod val="5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55" name="TextBox 54">
            <a:extLst>
              <a:ext uri="{FF2B5EF4-FFF2-40B4-BE49-F238E27FC236}">
                <a16:creationId xmlns:a16="http://schemas.microsoft.com/office/drawing/2014/main" id="{CB8B668C-5737-AC4B-BD0F-F38F8DE667EF}"/>
              </a:ext>
            </a:extLst>
          </p:cNvPr>
          <p:cNvSpPr txBox="1"/>
          <p:nvPr/>
        </p:nvSpPr>
        <p:spPr>
          <a:xfrm>
            <a:off x="3183466" y="1335057"/>
            <a:ext cx="4506230" cy="584775"/>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600">
                <a:solidFill>
                  <a:schemeClr val="accent6"/>
                </a:solidFill>
              </a:rPr>
              <a:t>depends on whether the vending machine is in payment mode or not</a:t>
            </a:r>
            <a:endParaRPr lang="en-GB" sz="1600">
              <a:solidFill>
                <a:schemeClr val="accent6"/>
              </a:solidFill>
              <a:highlight>
                <a:srgbClr val="00FFFF"/>
              </a:highlight>
            </a:endParaRPr>
          </a:p>
        </p:txBody>
      </p:sp>
      <p:sp>
        <p:nvSpPr>
          <p:cNvPr id="56" name="TextBox 55">
            <a:extLst>
              <a:ext uri="{FF2B5EF4-FFF2-40B4-BE49-F238E27FC236}">
                <a16:creationId xmlns:a16="http://schemas.microsoft.com/office/drawing/2014/main" id="{646C5645-FEB8-0440-8DA4-2464D6EB0938}"/>
              </a:ext>
            </a:extLst>
          </p:cNvPr>
          <p:cNvSpPr txBox="1"/>
          <p:nvPr/>
        </p:nvSpPr>
        <p:spPr>
          <a:xfrm>
            <a:off x="3183466" y="2014402"/>
            <a:ext cx="4506230" cy="338554"/>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600">
                <a:solidFill>
                  <a:schemeClr val="accent6"/>
                </a:solidFill>
              </a:rPr>
              <a:t>depends on what drink the user selects</a:t>
            </a:r>
            <a:endParaRPr lang="en-GB" sz="1600">
              <a:solidFill>
                <a:schemeClr val="accent6"/>
              </a:solidFill>
              <a:highlight>
                <a:srgbClr val="00FFFF"/>
              </a:highlight>
            </a:endParaRPr>
          </a:p>
        </p:txBody>
      </p:sp>
      <p:sp>
        <p:nvSpPr>
          <p:cNvPr id="57" name="TextBox 56">
            <a:extLst>
              <a:ext uri="{FF2B5EF4-FFF2-40B4-BE49-F238E27FC236}">
                <a16:creationId xmlns:a16="http://schemas.microsoft.com/office/drawing/2014/main" id="{AC49C892-D0FC-9F41-B7F3-B36E70039841}"/>
              </a:ext>
            </a:extLst>
          </p:cNvPr>
          <p:cNvSpPr txBox="1"/>
          <p:nvPr/>
        </p:nvSpPr>
        <p:spPr>
          <a:xfrm>
            <a:off x="3183466" y="2533011"/>
            <a:ext cx="4506230" cy="338554"/>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600">
                <a:solidFill>
                  <a:schemeClr val="accent6"/>
                </a:solidFill>
              </a:rPr>
              <a:t>depends on what strength the user selects</a:t>
            </a:r>
            <a:endParaRPr lang="en-GB" sz="1600">
              <a:solidFill>
                <a:schemeClr val="accent6"/>
              </a:solidFill>
              <a:highlight>
                <a:srgbClr val="00FFFF"/>
              </a:highlight>
            </a:endParaRPr>
          </a:p>
        </p:txBody>
      </p:sp>
      <p:sp>
        <p:nvSpPr>
          <p:cNvPr id="58" name="TextBox 57">
            <a:extLst>
              <a:ext uri="{FF2B5EF4-FFF2-40B4-BE49-F238E27FC236}">
                <a16:creationId xmlns:a16="http://schemas.microsoft.com/office/drawing/2014/main" id="{05F57029-706F-034F-AED5-18DF098A9F39}"/>
              </a:ext>
            </a:extLst>
          </p:cNvPr>
          <p:cNvSpPr txBox="1"/>
          <p:nvPr/>
        </p:nvSpPr>
        <p:spPr>
          <a:xfrm>
            <a:off x="3183465" y="2986217"/>
            <a:ext cx="4655195" cy="584775"/>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600">
                <a:solidFill>
                  <a:schemeClr val="accent6"/>
                </a:solidFill>
              </a:rPr>
              <a:t>depends on whether the user wants to add sugar or not</a:t>
            </a:r>
            <a:endParaRPr lang="en-GB" sz="1600">
              <a:solidFill>
                <a:schemeClr val="accent6"/>
              </a:solidFill>
              <a:highlight>
                <a:srgbClr val="00FFFF"/>
              </a:highlight>
            </a:endParaRPr>
          </a:p>
        </p:txBody>
      </p:sp>
      <p:sp>
        <p:nvSpPr>
          <p:cNvPr id="59" name="TextBox 58">
            <a:extLst>
              <a:ext uri="{FF2B5EF4-FFF2-40B4-BE49-F238E27FC236}">
                <a16:creationId xmlns:a16="http://schemas.microsoft.com/office/drawing/2014/main" id="{505993A5-72AF-284C-920A-06E8156619BD}"/>
              </a:ext>
            </a:extLst>
          </p:cNvPr>
          <p:cNvSpPr txBox="1"/>
          <p:nvPr/>
        </p:nvSpPr>
        <p:spPr>
          <a:xfrm>
            <a:off x="3183466" y="3513238"/>
            <a:ext cx="4506230" cy="338554"/>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600">
                <a:solidFill>
                  <a:schemeClr val="accent6"/>
                </a:solidFill>
              </a:rPr>
              <a:t>doesn't depend on anything – just press start</a:t>
            </a:r>
            <a:endParaRPr lang="en-GB" sz="1600">
              <a:solidFill>
                <a:schemeClr val="accent6"/>
              </a:solidFill>
              <a:highlight>
                <a:srgbClr val="00FFFF"/>
              </a:highlight>
            </a:endParaRPr>
          </a:p>
        </p:txBody>
      </p:sp>
      <p:sp>
        <p:nvSpPr>
          <p:cNvPr id="61" name="TextBox 60">
            <a:extLst>
              <a:ext uri="{FF2B5EF4-FFF2-40B4-BE49-F238E27FC236}">
                <a16:creationId xmlns:a16="http://schemas.microsoft.com/office/drawing/2014/main" id="{64FBD9B0-5CD5-4546-A256-4EE1B7D54DF9}"/>
              </a:ext>
            </a:extLst>
          </p:cNvPr>
          <p:cNvSpPr txBox="1"/>
          <p:nvPr/>
        </p:nvSpPr>
        <p:spPr>
          <a:xfrm>
            <a:off x="6742939" y="1612392"/>
            <a:ext cx="1486661" cy="276999"/>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200">
                <a:solidFill>
                  <a:schemeClr val="accent5">
                    <a:lumMod val="75000"/>
                  </a:schemeClr>
                </a:solidFill>
              </a:rPr>
              <a:t>the machine's </a:t>
            </a:r>
            <a:r>
              <a:rPr lang="en-GB" sz="1200">
                <a:solidFill>
                  <a:schemeClr val="accent5">
                    <a:lumMod val="75000"/>
                  </a:schemeClr>
                </a:solidFill>
                <a:highlight>
                  <a:srgbClr val="00FFFF"/>
                </a:highlight>
              </a:rPr>
              <a:t>state</a:t>
            </a:r>
          </a:p>
        </p:txBody>
      </p:sp>
      <p:sp>
        <p:nvSpPr>
          <p:cNvPr id="62" name="TextBox 61">
            <a:extLst>
              <a:ext uri="{FF2B5EF4-FFF2-40B4-BE49-F238E27FC236}">
                <a16:creationId xmlns:a16="http://schemas.microsoft.com/office/drawing/2014/main" id="{5F1B6224-E63F-4443-90B9-664B05AB3F3F}"/>
              </a:ext>
            </a:extLst>
          </p:cNvPr>
          <p:cNvSpPr txBox="1"/>
          <p:nvPr/>
        </p:nvSpPr>
        <p:spPr>
          <a:xfrm>
            <a:off x="6332122" y="2233767"/>
            <a:ext cx="936695" cy="276999"/>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200">
                <a:solidFill>
                  <a:schemeClr val="accent5">
                    <a:lumMod val="75000"/>
                  </a:schemeClr>
                </a:solidFill>
              </a:rPr>
              <a:t>user choice</a:t>
            </a:r>
            <a:endParaRPr lang="en-GB" sz="1200">
              <a:solidFill>
                <a:schemeClr val="accent5">
                  <a:lumMod val="75000"/>
                </a:schemeClr>
              </a:solidFill>
              <a:highlight>
                <a:srgbClr val="00FFFF"/>
              </a:highlight>
            </a:endParaRPr>
          </a:p>
        </p:txBody>
      </p:sp>
      <p:sp>
        <p:nvSpPr>
          <p:cNvPr id="63" name="TextBox 62">
            <a:extLst>
              <a:ext uri="{FF2B5EF4-FFF2-40B4-BE49-F238E27FC236}">
                <a16:creationId xmlns:a16="http://schemas.microsoft.com/office/drawing/2014/main" id="{7B0AD440-34D4-444B-8C96-ED3156262586}"/>
              </a:ext>
            </a:extLst>
          </p:cNvPr>
          <p:cNvSpPr txBox="1"/>
          <p:nvPr/>
        </p:nvSpPr>
        <p:spPr>
          <a:xfrm>
            <a:off x="6491149" y="2721949"/>
            <a:ext cx="936695" cy="276999"/>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200">
                <a:solidFill>
                  <a:schemeClr val="accent5">
                    <a:lumMod val="75000"/>
                  </a:schemeClr>
                </a:solidFill>
              </a:rPr>
              <a:t>user choice</a:t>
            </a:r>
            <a:endParaRPr lang="en-GB" sz="1200">
              <a:solidFill>
                <a:schemeClr val="accent5">
                  <a:lumMod val="75000"/>
                </a:schemeClr>
              </a:solidFill>
              <a:highlight>
                <a:srgbClr val="00FFFF"/>
              </a:highlight>
            </a:endParaRPr>
          </a:p>
        </p:txBody>
      </p:sp>
      <p:sp>
        <p:nvSpPr>
          <p:cNvPr id="64" name="TextBox 63">
            <a:extLst>
              <a:ext uri="{FF2B5EF4-FFF2-40B4-BE49-F238E27FC236}">
                <a16:creationId xmlns:a16="http://schemas.microsoft.com/office/drawing/2014/main" id="{90CB4077-2659-C44D-99ED-38C3D1F7F9A5}"/>
              </a:ext>
            </a:extLst>
          </p:cNvPr>
          <p:cNvSpPr txBox="1"/>
          <p:nvPr/>
        </p:nvSpPr>
        <p:spPr>
          <a:xfrm>
            <a:off x="6753001" y="3243465"/>
            <a:ext cx="936695" cy="276999"/>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200">
                <a:solidFill>
                  <a:schemeClr val="accent5">
                    <a:lumMod val="75000"/>
                  </a:schemeClr>
                </a:solidFill>
              </a:rPr>
              <a:t>user choice</a:t>
            </a:r>
            <a:endParaRPr lang="en-GB" sz="1200">
              <a:solidFill>
                <a:schemeClr val="accent5">
                  <a:lumMod val="75000"/>
                </a:schemeClr>
              </a:solidFill>
              <a:highlight>
                <a:srgbClr val="00FFFF"/>
              </a:highlight>
            </a:endParaRPr>
          </a:p>
        </p:txBody>
      </p:sp>
    </p:spTree>
    <p:extLst>
      <p:ext uri="{BB962C8B-B14F-4D97-AF65-F5344CB8AC3E}">
        <p14:creationId xmlns:p14="http://schemas.microsoft.com/office/powerpoint/2010/main" val="2612885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What do the actions depend on?</a:t>
            </a:r>
          </a:p>
        </p:txBody>
      </p:sp>
      <p:grpSp>
        <p:nvGrpSpPr>
          <p:cNvPr id="5" name="Group 4">
            <a:extLst>
              <a:ext uri="{FF2B5EF4-FFF2-40B4-BE49-F238E27FC236}">
                <a16:creationId xmlns:a16="http://schemas.microsoft.com/office/drawing/2014/main" id="{397FE490-85AF-C44B-900C-F32F1B1C0F1B}"/>
              </a:ext>
            </a:extLst>
          </p:cNvPr>
          <p:cNvGrpSpPr/>
          <p:nvPr/>
        </p:nvGrpSpPr>
        <p:grpSpPr>
          <a:xfrm>
            <a:off x="279381" y="1366312"/>
            <a:ext cx="2680969" cy="2461766"/>
            <a:chOff x="4571997" y="1806581"/>
            <a:chExt cx="2680969" cy="2461766"/>
          </a:xfrm>
        </p:grpSpPr>
        <p:sp>
          <p:nvSpPr>
            <p:cNvPr id="3" name="Rectangle 2">
              <a:extLst>
                <a:ext uri="{FF2B5EF4-FFF2-40B4-BE49-F238E27FC236}">
                  <a16:creationId xmlns:a16="http://schemas.microsoft.com/office/drawing/2014/main" id="{B9D323FC-2473-2C4B-9272-5C6DDB44B5A1}"/>
                </a:ext>
              </a:extLst>
            </p:cNvPr>
            <p:cNvSpPr/>
            <p:nvPr/>
          </p:nvSpPr>
          <p:spPr>
            <a:xfrm>
              <a:off x="4571999" y="2354543"/>
              <a:ext cx="2680965" cy="513117"/>
            </a:xfrm>
            <a:prstGeom prst="rect">
              <a:avLst/>
            </a:prstGeom>
            <a:solidFill>
              <a:schemeClr val="accent6">
                <a:lumMod val="40000"/>
                <a:lumOff val="60000"/>
              </a:schemeClr>
            </a:solidFill>
          </p:spPr>
          <p:txBody>
            <a:bodyPr wrap="square" rtlCol="0">
              <a:spAutoFit/>
            </a:bodyPr>
            <a:lstStyle/>
            <a:p>
              <a:pPr marL="92075" indent="-84138"/>
              <a:endParaRPr lang="en-GB" sz="1200">
                <a:solidFill>
                  <a:schemeClr val="tx1"/>
                </a:solidFill>
              </a:endParaRPr>
            </a:p>
          </p:txBody>
        </p:sp>
        <p:sp>
          <p:nvSpPr>
            <p:cNvPr id="6" name="TextBox 5">
              <a:extLst>
                <a:ext uri="{FF2B5EF4-FFF2-40B4-BE49-F238E27FC236}">
                  <a16:creationId xmlns:a16="http://schemas.microsoft.com/office/drawing/2014/main" id="{BB84B6EB-21B5-4B4A-B832-B8DE654B9252}"/>
                </a:ext>
              </a:extLst>
            </p:cNvPr>
            <p:cNvSpPr txBox="1"/>
            <p:nvPr/>
          </p:nvSpPr>
          <p:spPr>
            <a:xfrm>
              <a:off x="4572000" y="2357282"/>
              <a:ext cx="2680966" cy="276999"/>
            </a:xfrm>
            <a:prstGeom prst="rect">
              <a:avLst/>
            </a:prstGeom>
            <a:noFill/>
          </p:spPr>
          <p:txBody>
            <a:bodyPr wrap="square" rtlCol="0">
              <a:spAutoFit/>
            </a:bodyPr>
            <a:lstStyle/>
            <a:p>
              <a:pPr marL="92075" indent="-84138"/>
              <a:r>
                <a:rPr lang="en-GB" sz="1200"/>
                <a:t>Choose your drink</a:t>
              </a:r>
            </a:p>
          </p:txBody>
        </p:sp>
        <p:sp>
          <p:nvSpPr>
            <p:cNvPr id="9" name="TextBox 8">
              <a:extLst>
                <a:ext uri="{FF2B5EF4-FFF2-40B4-BE49-F238E27FC236}">
                  <a16:creationId xmlns:a16="http://schemas.microsoft.com/office/drawing/2014/main" id="{C589AE1E-2572-5948-8ED3-14BFC8400DA0}"/>
                </a:ext>
              </a:extLst>
            </p:cNvPr>
            <p:cNvSpPr txBox="1"/>
            <p:nvPr/>
          </p:nvSpPr>
          <p:spPr>
            <a:xfrm>
              <a:off x="4572000" y="3991348"/>
              <a:ext cx="2680966" cy="276999"/>
            </a:xfrm>
            <a:prstGeom prst="rect">
              <a:avLst/>
            </a:prstGeom>
            <a:solidFill>
              <a:srgbClr val="FC6489"/>
            </a:solidFill>
          </p:spPr>
          <p:txBody>
            <a:bodyPr wrap="square" rtlCol="0">
              <a:spAutoFit/>
            </a:bodyPr>
            <a:lstStyle/>
            <a:p>
              <a:pPr marL="92075" indent="-84138"/>
              <a:r>
                <a:rPr lang="en-GB" sz="1200"/>
                <a:t>Press start and enjoy</a:t>
              </a:r>
            </a:p>
          </p:txBody>
        </p:sp>
        <p:sp>
          <p:nvSpPr>
            <p:cNvPr id="10" name="TextBox 9">
              <a:extLst>
                <a:ext uri="{FF2B5EF4-FFF2-40B4-BE49-F238E27FC236}">
                  <a16:creationId xmlns:a16="http://schemas.microsoft.com/office/drawing/2014/main" id="{1648B38D-582D-DB4D-BFA1-17CDD2E43897}"/>
                </a:ext>
              </a:extLst>
            </p:cNvPr>
            <p:cNvSpPr txBox="1"/>
            <p:nvPr/>
          </p:nvSpPr>
          <p:spPr>
            <a:xfrm>
              <a:off x="4572001" y="2633614"/>
              <a:ext cx="733424" cy="276999"/>
            </a:xfrm>
            <a:prstGeom prst="rect">
              <a:avLst/>
            </a:prstGeom>
            <a:noFill/>
          </p:spPr>
          <p:txBody>
            <a:bodyPr wrap="square" rtlCol="0">
              <a:spAutoFit/>
            </a:bodyPr>
            <a:lstStyle/>
            <a:p>
              <a:pPr marL="92075" indent="-84138" algn="ctr"/>
              <a:r>
                <a:rPr lang="en-GB" sz="1200"/>
                <a:t>Coffee?</a:t>
              </a:r>
            </a:p>
          </p:txBody>
        </p:sp>
        <p:sp>
          <p:nvSpPr>
            <p:cNvPr id="11" name="TextBox 10">
              <a:extLst>
                <a:ext uri="{FF2B5EF4-FFF2-40B4-BE49-F238E27FC236}">
                  <a16:creationId xmlns:a16="http://schemas.microsoft.com/office/drawing/2014/main" id="{269DF5F4-0B38-7740-9005-AAFA9D40A318}"/>
                </a:ext>
              </a:extLst>
            </p:cNvPr>
            <p:cNvSpPr txBox="1"/>
            <p:nvPr/>
          </p:nvSpPr>
          <p:spPr>
            <a:xfrm>
              <a:off x="5305423" y="2634378"/>
              <a:ext cx="682625" cy="276999"/>
            </a:xfrm>
            <a:prstGeom prst="rect">
              <a:avLst/>
            </a:prstGeom>
            <a:noFill/>
          </p:spPr>
          <p:txBody>
            <a:bodyPr wrap="square" rtlCol="0">
              <a:spAutoFit/>
            </a:bodyPr>
            <a:lstStyle/>
            <a:p>
              <a:pPr marL="92075" indent="-84138" algn="ctr"/>
              <a:r>
                <a:rPr lang="en-GB" sz="1200"/>
                <a:t>Tea?</a:t>
              </a:r>
            </a:p>
          </p:txBody>
        </p:sp>
        <p:sp>
          <p:nvSpPr>
            <p:cNvPr id="12" name="TextBox 11">
              <a:extLst>
                <a:ext uri="{FF2B5EF4-FFF2-40B4-BE49-F238E27FC236}">
                  <a16:creationId xmlns:a16="http://schemas.microsoft.com/office/drawing/2014/main" id="{1EBDB80D-B3D1-C14C-8CAB-E266BC986476}"/>
                </a:ext>
              </a:extLst>
            </p:cNvPr>
            <p:cNvSpPr txBox="1"/>
            <p:nvPr/>
          </p:nvSpPr>
          <p:spPr>
            <a:xfrm>
              <a:off x="5988050" y="2631591"/>
              <a:ext cx="1264916" cy="276999"/>
            </a:xfrm>
            <a:prstGeom prst="rect">
              <a:avLst/>
            </a:prstGeom>
            <a:noFill/>
          </p:spPr>
          <p:txBody>
            <a:bodyPr wrap="square" rtlCol="0">
              <a:spAutoFit/>
            </a:bodyPr>
            <a:lstStyle/>
            <a:p>
              <a:pPr marL="92075" indent="-84138" algn="ctr"/>
              <a:r>
                <a:rPr lang="en-GB" sz="1200"/>
                <a:t>Hot Chocolate?</a:t>
              </a:r>
            </a:p>
          </p:txBody>
        </p:sp>
        <p:cxnSp>
          <p:nvCxnSpPr>
            <p:cNvPr id="14" name="Straight Connector 13">
              <a:extLst>
                <a:ext uri="{FF2B5EF4-FFF2-40B4-BE49-F238E27FC236}">
                  <a16:creationId xmlns:a16="http://schemas.microsoft.com/office/drawing/2014/main" id="{DE903E63-89B1-6E4C-AAB4-D46A32F31CBB}"/>
                </a:ext>
              </a:extLst>
            </p:cNvPr>
            <p:cNvCxnSpPr/>
            <p:nvPr/>
          </p:nvCxnSpPr>
          <p:spPr>
            <a:xfrm flipH="1">
              <a:off x="4571999" y="2621221"/>
              <a:ext cx="2680965" cy="0"/>
            </a:xfrm>
            <a:prstGeom prst="line">
              <a:avLst/>
            </a:prstGeom>
            <a:ln>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AA7AB75-429E-5846-96E1-A4BAD5593A3A}"/>
                </a:ext>
              </a:extLst>
            </p:cNvPr>
            <p:cNvCxnSpPr>
              <a:cxnSpLocks/>
            </p:cNvCxnSpPr>
            <p:nvPr/>
          </p:nvCxnSpPr>
          <p:spPr>
            <a:xfrm flipV="1">
              <a:off x="5305425" y="2621222"/>
              <a:ext cx="0" cy="287368"/>
            </a:xfrm>
            <a:prstGeom prst="line">
              <a:avLst/>
            </a:prstGeom>
            <a:ln>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4EC73BC-2E5D-C64F-8665-F30AB206FA96}"/>
                </a:ext>
              </a:extLst>
            </p:cNvPr>
            <p:cNvCxnSpPr>
              <a:cxnSpLocks/>
            </p:cNvCxnSpPr>
            <p:nvPr/>
          </p:nvCxnSpPr>
          <p:spPr>
            <a:xfrm flipV="1">
              <a:off x="5988050" y="2631592"/>
              <a:ext cx="0" cy="269880"/>
            </a:xfrm>
            <a:prstGeom prst="line">
              <a:avLst/>
            </a:prstGeom>
            <a:ln>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82CFE468-A2E7-234C-B526-B3C732C26640}"/>
                </a:ext>
              </a:extLst>
            </p:cNvPr>
            <p:cNvSpPr/>
            <p:nvPr/>
          </p:nvSpPr>
          <p:spPr>
            <a:xfrm>
              <a:off x="4571999" y="2901472"/>
              <a:ext cx="2680965" cy="513117"/>
            </a:xfrm>
            <a:prstGeom prst="rect">
              <a:avLst/>
            </a:prstGeom>
            <a:solidFill>
              <a:schemeClr val="accent4">
                <a:lumMod val="40000"/>
                <a:lumOff val="60000"/>
              </a:schemeClr>
            </a:solidFill>
          </p:spPr>
          <p:txBody>
            <a:bodyPr wrap="square" rtlCol="0">
              <a:spAutoFit/>
            </a:bodyPr>
            <a:lstStyle/>
            <a:p>
              <a:pPr marL="92075" indent="-84138"/>
              <a:endParaRPr lang="en-GB" sz="1200">
                <a:solidFill>
                  <a:schemeClr val="tx1"/>
                </a:solidFill>
              </a:endParaRPr>
            </a:p>
          </p:txBody>
        </p:sp>
        <p:sp>
          <p:nvSpPr>
            <p:cNvPr id="21" name="TextBox 20">
              <a:extLst>
                <a:ext uri="{FF2B5EF4-FFF2-40B4-BE49-F238E27FC236}">
                  <a16:creationId xmlns:a16="http://schemas.microsoft.com/office/drawing/2014/main" id="{9C8806CE-9903-6542-9EF7-250034F5E8C7}"/>
                </a:ext>
              </a:extLst>
            </p:cNvPr>
            <p:cNvSpPr txBox="1"/>
            <p:nvPr/>
          </p:nvSpPr>
          <p:spPr>
            <a:xfrm>
              <a:off x="4572000" y="2904211"/>
              <a:ext cx="2680966" cy="276999"/>
            </a:xfrm>
            <a:prstGeom prst="rect">
              <a:avLst/>
            </a:prstGeom>
            <a:noFill/>
          </p:spPr>
          <p:txBody>
            <a:bodyPr wrap="square" rtlCol="0">
              <a:spAutoFit/>
            </a:bodyPr>
            <a:lstStyle/>
            <a:p>
              <a:pPr marL="92075" indent="-84138"/>
              <a:r>
                <a:rPr lang="en-GB" sz="1200"/>
                <a:t>Adjust drink strength</a:t>
              </a:r>
            </a:p>
          </p:txBody>
        </p:sp>
        <p:sp>
          <p:nvSpPr>
            <p:cNvPr id="22" name="TextBox 21">
              <a:extLst>
                <a:ext uri="{FF2B5EF4-FFF2-40B4-BE49-F238E27FC236}">
                  <a16:creationId xmlns:a16="http://schemas.microsoft.com/office/drawing/2014/main" id="{D37BA3C7-BDAB-7A46-8086-DB06BA4AA3C5}"/>
                </a:ext>
              </a:extLst>
            </p:cNvPr>
            <p:cNvSpPr txBox="1"/>
            <p:nvPr/>
          </p:nvSpPr>
          <p:spPr>
            <a:xfrm>
              <a:off x="4572001" y="3180543"/>
              <a:ext cx="733418" cy="276999"/>
            </a:xfrm>
            <a:prstGeom prst="rect">
              <a:avLst/>
            </a:prstGeom>
            <a:noFill/>
          </p:spPr>
          <p:txBody>
            <a:bodyPr wrap="square" rtlCol="0">
              <a:spAutoFit/>
            </a:bodyPr>
            <a:lstStyle/>
            <a:p>
              <a:pPr marL="92075" indent="-84138" algn="ctr"/>
              <a:r>
                <a:rPr lang="en-GB" sz="1200"/>
                <a:t>Weak?</a:t>
              </a:r>
            </a:p>
          </p:txBody>
        </p:sp>
        <p:sp>
          <p:nvSpPr>
            <p:cNvPr id="23" name="TextBox 22">
              <a:extLst>
                <a:ext uri="{FF2B5EF4-FFF2-40B4-BE49-F238E27FC236}">
                  <a16:creationId xmlns:a16="http://schemas.microsoft.com/office/drawing/2014/main" id="{33C72AC3-B836-864D-8591-36833BD39C7A}"/>
                </a:ext>
              </a:extLst>
            </p:cNvPr>
            <p:cNvSpPr txBox="1"/>
            <p:nvPr/>
          </p:nvSpPr>
          <p:spPr>
            <a:xfrm>
              <a:off x="5305422" y="3181307"/>
              <a:ext cx="1076321" cy="276999"/>
            </a:xfrm>
            <a:prstGeom prst="rect">
              <a:avLst/>
            </a:prstGeom>
            <a:noFill/>
          </p:spPr>
          <p:txBody>
            <a:bodyPr wrap="square" rtlCol="0">
              <a:spAutoFit/>
            </a:bodyPr>
            <a:lstStyle/>
            <a:p>
              <a:pPr marL="92075" indent="-84138" algn="ctr"/>
              <a:r>
                <a:rPr lang="en-GB" sz="1200"/>
                <a:t>Normal?</a:t>
              </a:r>
            </a:p>
          </p:txBody>
        </p:sp>
        <p:sp>
          <p:nvSpPr>
            <p:cNvPr id="24" name="TextBox 23">
              <a:extLst>
                <a:ext uri="{FF2B5EF4-FFF2-40B4-BE49-F238E27FC236}">
                  <a16:creationId xmlns:a16="http://schemas.microsoft.com/office/drawing/2014/main" id="{F3DF83E9-457D-5647-BB33-F4D92BB46B64}"/>
                </a:ext>
              </a:extLst>
            </p:cNvPr>
            <p:cNvSpPr txBox="1"/>
            <p:nvPr/>
          </p:nvSpPr>
          <p:spPr>
            <a:xfrm>
              <a:off x="6381744" y="3178520"/>
              <a:ext cx="871222" cy="276999"/>
            </a:xfrm>
            <a:prstGeom prst="rect">
              <a:avLst/>
            </a:prstGeom>
            <a:noFill/>
          </p:spPr>
          <p:txBody>
            <a:bodyPr wrap="square" rtlCol="0">
              <a:spAutoFit/>
            </a:bodyPr>
            <a:lstStyle/>
            <a:p>
              <a:pPr marL="92075" indent="-84138" algn="ctr"/>
              <a:r>
                <a:rPr lang="en-GB" sz="1200"/>
                <a:t>Strong?</a:t>
              </a:r>
            </a:p>
          </p:txBody>
        </p:sp>
        <p:cxnSp>
          <p:nvCxnSpPr>
            <p:cNvPr id="25" name="Straight Connector 24">
              <a:extLst>
                <a:ext uri="{FF2B5EF4-FFF2-40B4-BE49-F238E27FC236}">
                  <a16:creationId xmlns:a16="http://schemas.microsoft.com/office/drawing/2014/main" id="{434B0897-4912-DD49-8F7C-588FED010888}"/>
                </a:ext>
              </a:extLst>
            </p:cNvPr>
            <p:cNvCxnSpPr/>
            <p:nvPr/>
          </p:nvCxnSpPr>
          <p:spPr>
            <a:xfrm flipH="1">
              <a:off x="4571999" y="3168150"/>
              <a:ext cx="2680965" cy="0"/>
            </a:xfrm>
            <a:prstGeom prst="line">
              <a:avLst/>
            </a:prstGeom>
            <a:ln>
              <a:solidFill>
                <a:schemeClr val="accent4">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713DC98-E0E4-D44E-B4F0-69F6B89593A7}"/>
                </a:ext>
              </a:extLst>
            </p:cNvPr>
            <p:cNvCxnSpPr>
              <a:cxnSpLocks/>
            </p:cNvCxnSpPr>
            <p:nvPr/>
          </p:nvCxnSpPr>
          <p:spPr>
            <a:xfrm flipV="1">
              <a:off x="5305425" y="3168151"/>
              <a:ext cx="0" cy="287368"/>
            </a:xfrm>
            <a:prstGeom prst="line">
              <a:avLst/>
            </a:prstGeom>
            <a:ln>
              <a:solidFill>
                <a:schemeClr val="accent4">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CB9840D-FF45-BD4F-9416-4CA95ADF269A}"/>
                </a:ext>
              </a:extLst>
            </p:cNvPr>
            <p:cNvCxnSpPr>
              <a:cxnSpLocks/>
            </p:cNvCxnSpPr>
            <p:nvPr/>
          </p:nvCxnSpPr>
          <p:spPr>
            <a:xfrm flipV="1">
              <a:off x="6381750" y="3178521"/>
              <a:ext cx="0" cy="269095"/>
            </a:xfrm>
            <a:prstGeom prst="line">
              <a:avLst/>
            </a:prstGeom>
            <a:ln>
              <a:solidFill>
                <a:schemeClr val="accent4">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9923FB89-38CB-744E-82D1-0CF6B886E16A}"/>
                </a:ext>
              </a:extLst>
            </p:cNvPr>
            <p:cNvSpPr/>
            <p:nvPr/>
          </p:nvSpPr>
          <p:spPr>
            <a:xfrm>
              <a:off x="4571997" y="3447616"/>
              <a:ext cx="2680965" cy="513117"/>
            </a:xfrm>
            <a:prstGeom prst="rect">
              <a:avLst/>
            </a:prstGeom>
            <a:solidFill>
              <a:schemeClr val="accent2">
                <a:lumMod val="40000"/>
                <a:lumOff val="60000"/>
              </a:schemeClr>
            </a:solidFill>
          </p:spPr>
          <p:txBody>
            <a:bodyPr wrap="square" rtlCol="0">
              <a:spAutoFit/>
            </a:bodyPr>
            <a:lstStyle/>
            <a:p>
              <a:pPr marL="92075" indent="-84138"/>
              <a:endParaRPr lang="en-GB" sz="1200">
                <a:solidFill>
                  <a:schemeClr val="tx1"/>
                </a:solidFill>
              </a:endParaRPr>
            </a:p>
          </p:txBody>
        </p:sp>
        <p:sp>
          <p:nvSpPr>
            <p:cNvPr id="29" name="TextBox 28">
              <a:extLst>
                <a:ext uri="{FF2B5EF4-FFF2-40B4-BE49-F238E27FC236}">
                  <a16:creationId xmlns:a16="http://schemas.microsoft.com/office/drawing/2014/main" id="{9866F805-EDB2-1042-BE7F-85011397E3B6}"/>
                </a:ext>
              </a:extLst>
            </p:cNvPr>
            <p:cNvSpPr txBox="1"/>
            <p:nvPr/>
          </p:nvSpPr>
          <p:spPr>
            <a:xfrm>
              <a:off x="4571998" y="3450355"/>
              <a:ext cx="2680966" cy="276999"/>
            </a:xfrm>
            <a:prstGeom prst="rect">
              <a:avLst/>
            </a:prstGeom>
            <a:noFill/>
          </p:spPr>
          <p:txBody>
            <a:bodyPr wrap="square" rtlCol="0">
              <a:spAutoFit/>
            </a:bodyPr>
            <a:lstStyle/>
            <a:p>
              <a:pPr marL="92075" indent="-84138"/>
              <a:r>
                <a:rPr lang="en-GB" sz="1200"/>
                <a:t>Add sugar</a:t>
              </a:r>
            </a:p>
          </p:txBody>
        </p:sp>
        <p:sp>
          <p:nvSpPr>
            <p:cNvPr id="30" name="TextBox 29">
              <a:extLst>
                <a:ext uri="{FF2B5EF4-FFF2-40B4-BE49-F238E27FC236}">
                  <a16:creationId xmlns:a16="http://schemas.microsoft.com/office/drawing/2014/main" id="{3CD96FA6-039E-8741-A6FF-F91CA39C8410}"/>
                </a:ext>
              </a:extLst>
            </p:cNvPr>
            <p:cNvSpPr txBox="1"/>
            <p:nvPr/>
          </p:nvSpPr>
          <p:spPr>
            <a:xfrm>
              <a:off x="4571999" y="3726687"/>
              <a:ext cx="1295400" cy="276999"/>
            </a:xfrm>
            <a:prstGeom prst="rect">
              <a:avLst/>
            </a:prstGeom>
            <a:noFill/>
          </p:spPr>
          <p:txBody>
            <a:bodyPr wrap="square" rtlCol="0">
              <a:spAutoFit/>
            </a:bodyPr>
            <a:lstStyle/>
            <a:p>
              <a:pPr marL="92075" indent="-84138" algn="ctr"/>
              <a:r>
                <a:rPr lang="en-GB" sz="1200"/>
                <a:t>Add?</a:t>
              </a:r>
            </a:p>
          </p:txBody>
        </p:sp>
        <p:sp>
          <p:nvSpPr>
            <p:cNvPr id="32" name="TextBox 31">
              <a:extLst>
                <a:ext uri="{FF2B5EF4-FFF2-40B4-BE49-F238E27FC236}">
                  <a16:creationId xmlns:a16="http://schemas.microsoft.com/office/drawing/2014/main" id="{9681EA40-BD1F-F248-8515-9D025761F83E}"/>
                </a:ext>
              </a:extLst>
            </p:cNvPr>
            <p:cNvSpPr txBox="1"/>
            <p:nvPr/>
          </p:nvSpPr>
          <p:spPr>
            <a:xfrm>
              <a:off x="5875402" y="3724664"/>
              <a:ext cx="1377562" cy="276999"/>
            </a:xfrm>
            <a:prstGeom prst="rect">
              <a:avLst/>
            </a:prstGeom>
            <a:noFill/>
          </p:spPr>
          <p:txBody>
            <a:bodyPr wrap="square" rtlCol="0">
              <a:spAutoFit/>
            </a:bodyPr>
            <a:lstStyle/>
            <a:p>
              <a:pPr marL="92075" indent="-84138" algn="ctr"/>
              <a:r>
                <a:rPr lang="en-GB" sz="1200"/>
                <a:t>Don't add?</a:t>
              </a:r>
            </a:p>
          </p:txBody>
        </p:sp>
        <p:cxnSp>
          <p:nvCxnSpPr>
            <p:cNvPr id="33" name="Straight Connector 32">
              <a:extLst>
                <a:ext uri="{FF2B5EF4-FFF2-40B4-BE49-F238E27FC236}">
                  <a16:creationId xmlns:a16="http://schemas.microsoft.com/office/drawing/2014/main" id="{3F332B5B-AD5A-7C41-87CC-4CBBA7871A33}"/>
                </a:ext>
              </a:extLst>
            </p:cNvPr>
            <p:cNvCxnSpPr/>
            <p:nvPr/>
          </p:nvCxnSpPr>
          <p:spPr>
            <a:xfrm flipH="1">
              <a:off x="4571997" y="3714294"/>
              <a:ext cx="2680965" cy="0"/>
            </a:xfrm>
            <a:prstGeom prst="line">
              <a:avLst/>
            </a:prstGeom>
            <a:ln>
              <a:solidFill>
                <a:schemeClr val="accent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2DE7B64-7140-134F-9603-CD72C83EDA83}"/>
                </a:ext>
              </a:extLst>
            </p:cNvPr>
            <p:cNvCxnSpPr>
              <a:cxnSpLocks/>
            </p:cNvCxnSpPr>
            <p:nvPr/>
          </p:nvCxnSpPr>
          <p:spPr>
            <a:xfrm flipV="1">
              <a:off x="5867398" y="3714295"/>
              <a:ext cx="0" cy="277053"/>
            </a:xfrm>
            <a:prstGeom prst="line">
              <a:avLst/>
            </a:prstGeom>
            <a:ln>
              <a:solidFill>
                <a:schemeClr val="accent2">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8343C4D7-545A-994C-BEE4-C259C6DA4747}"/>
                </a:ext>
              </a:extLst>
            </p:cNvPr>
            <p:cNvSpPr/>
            <p:nvPr/>
          </p:nvSpPr>
          <p:spPr>
            <a:xfrm>
              <a:off x="4571997" y="1806581"/>
              <a:ext cx="2680965" cy="513117"/>
            </a:xfrm>
            <a:prstGeom prst="rect">
              <a:avLst/>
            </a:prstGeom>
            <a:solidFill>
              <a:schemeClr val="accent5">
                <a:lumMod val="40000"/>
                <a:lumOff val="60000"/>
              </a:schemeClr>
            </a:solidFill>
          </p:spPr>
          <p:txBody>
            <a:bodyPr wrap="square" rtlCol="0">
              <a:spAutoFit/>
            </a:bodyPr>
            <a:lstStyle/>
            <a:p>
              <a:pPr marL="92075" indent="-84138"/>
              <a:endParaRPr lang="en-GB" sz="1200">
                <a:solidFill>
                  <a:schemeClr val="tx1"/>
                </a:solidFill>
              </a:endParaRPr>
            </a:p>
          </p:txBody>
        </p:sp>
        <p:sp>
          <p:nvSpPr>
            <p:cNvPr id="42" name="TextBox 41">
              <a:extLst>
                <a:ext uri="{FF2B5EF4-FFF2-40B4-BE49-F238E27FC236}">
                  <a16:creationId xmlns:a16="http://schemas.microsoft.com/office/drawing/2014/main" id="{D09B6172-DC94-D344-9C35-BB5144721502}"/>
                </a:ext>
              </a:extLst>
            </p:cNvPr>
            <p:cNvSpPr txBox="1"/>
            <p:nvPr/>
          </p:nvSpPr>
          <p:spPr>
            <a:xfrm>
              <a:off x="4571998" y="1809320"/>
              <a:ext cx="2680966" cy="276999"/>
            </a:xfrm>
            <a:prstGeom prst="rect">
              <a:avLst/>
            </a:prstGeom>
            <a:noFill/>
          </p:spPr>
          <p:txBody>
            <a:bodyPr wrap="square" rtlCol="0">
              <a:spAutoFit/>
            </a:bodyPr>
            <a:lstStyle/>
            <a:p>
              <a:pPr marL="92075" indent="-84138"/>
              <a:r>
                <a:rPr lang="en-GB" sz="1200"/>
                <a:t>Insert payment (if required)</a:t>
              </a:r>
            </a:p>
          </p:txBody>
        </p:sp>
        <p:sp>
          <p:nvSpPr>
            <p:cNvPr id="43" name="TextBox 42">
              <a:extLst>
                <a:ext uri="{FF2B5EF4-FFF2-40B4-BE49-F238E27FC236}">
                  <a16:creationId xmlns:a16="http://schemas.microsoft.com/office/drawing/2014/main" id="{8C1A4C22-8F63-8343-BE19-912E93206DEA}"/>
                </a:ext>
              </a:extLst>
            </p:cNvPr>
            <p:cNvSpPr txBox="1"/>
            <p:nvPr/>
          </p:nvSpPr>
          <p:spPr>
            <a:xfrm>
              <a:off x="4571999" y="2085652"/>
              <a:ext cx="1295400" cy="276999"/>
            </a:xfrm>
            <a:prstGeom prst="rect">
              <a:avLst/>
            </a:prstGeom>
            <a:noFill/>
          </p:spPr>
          <p:txBody>
            <a:bodyPr wrap="square" rtlCol="0">
              <a:spAutoFit/>
            </a:bodyPr>
            <a:lstStyle/>
            <a:p>
              <a:pPr marL="92075" indent="-84138" algn="ctr"/>
              <a:r>
                <a:rPr lang="en-GB" sz="1200"/>
                <a:t>Required</a:t>
              </a:r>
            </a:p>
          </p:txBody>
        </p:sp>
        <p:sp>
          <p:nvSpPr>
            <p:cNvPr id="44" name="TextBox 43">
              <a:extLst>
                <a:ext uri="{FF2B5EF4-FFF2-40B4-BE49-F238E27FC236}">
                  <a16:creationId xmlns:a16="http://schemas.microsoft.com/office/drawing/2014/main" id="{06D6E8D1-E469-784E-814C-0FA20019EDF2}"/>
                </a:ext>
              </a:extLst>
            </p:cNvPr>
            <p:cNvSpPr txBox="1"/>
            <p:nvPr/>
          </p:nvSpPr>
          <p:spPr>
            <a:xfrm>
              <a:off x="5875402" y="2083629"/>
              <a:ext cx="1377562" cy="276999"/>
            </a:xfrm>
            <a:prstGeom prst="rect">
              <a:avLst/>
            </a:prstGeom>
            <a:noFill/>
          </p:spPr>
          <p:txBody>
            <a:bodyPr wrap="square" rtlCol="0">
              <a:spAutoFit/>
            </a:bodyPr>
            <a:lstStyle/>
            <a:p>
              <a:pPr marL="92075" indent="-84138" algn="ctr"/>
              <a:r>
                <a:rPr lang="en-GB" sz="1200"/>
                <a:t>Not required</a:t>
              </a:r>
            </a:p>
          </p:txBody>
        </p:sp>
        <p:cxnSp>
          <p:nvCxnSpPr>
            <p:cNvPr id="45" name="Straight Connector 44">
              <a:extLst>
                <a:ext uri="{FF2B5EF4-FFF2-40B4-BE49-F238E27FC236}">
                  <a16:creationId xmlns:a16="http://schemas.microsoft.com/office/drawing/2014/main" id="{274C56A6-A1EB-1F42-B26A-689855D505EE}"/>
                </a:ext>
              </a:extLst>
            </p:cNvPr>
            <p:cNvCxnSpPr/>
            <p:nvPr/>
          </p:nvCxnSpPr>
          <p:spPr>
            <a:xfrm flipH="1">
              <a:off x="4571997" y="2073259"/>
              <a:ext cx="2680965" cy="0"/>
            </a:xfrm>
            <a:prstGeom prst="line">
              <a:avLst/>
            </a:prstGeom>
            <a:ln>
              <a:solidFill>
                <a:schemeClr val="accent5">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6ABFF37-531A-8A4E-9B30-4091D9D2F296}"/>
                </a:ext>
              </a:extLst>
            </p:cNvPr>
            <p:cNvCxnSpPr>
              <a:cxnSpLocks/>
            </p:cNvCxnSpPr>
            <p:nvPr/>
          </p:nvCxnSpPr>
          <p:spPr>
            <a:xfrm flipV="1">
              <a:off x="5867398" y="2073260"/>
              <a:ext cx="0" cy="277053"/>
            </a:xfrm>
            <a:prstGeom prst="line">
              <a:avLst/>
            </a:prstGeom>
            <a:ln>
              <a:solidFill>
                <a:schemeClr val="accent5">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CD19451-2A32-9241-8870-B6E2F55B8D0E}"/>
                </a:ext>
              </a:extLst>
            </p:cNvPr>
            <p:cNvCxnSpPr>
              <a:cxnSpLocks/>
            </p:cNvCxnSpPr>
            <p:nvPr/>
          </p:nvCxnSpPr>
          <p:spPr>
            <a:xfrm flipV="1">
              <a:off x="7242802" y="2073260"/>
              <a:ext cx="0" cy="277053"/>
            </a:xfrm>
            <a:prstGeom prst="line">
              <a:avLst/>
            </a:prstGeom>
            <a:ln>
              <a:solidFill>
                <a:schemeClr val="accent5">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3A8A08A-41B9-CD45-8576-5712718DB8A3}"/>
                </a:ext>
              </a:extLst>
            </p:cNvPr>
            <p:cNvCxnSpPr>
              <a:cxnSpLocks/>
            </p:cNvCxnSpPr>
            <p:nvPr/>
          </p:nvCxnSpPr>
          <p:spPr>
            <a:xfrm flipV="1">
              <a:off x="4576700" y="2076457"/>
              <a:ext cx="0" cy="277053"/>
            </a:xfrm>
            <a:prstGeom prst="line">
              <a:avLst/>
            </a:prstGeom>
            <a:ln>
              <a:solidFill>
                <a:schemeClr val="accent5">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0E76568F-DFC5-FF48-AE40-E5EFDFF20AAB}"/>
                </a:ext>
              </a:extLst>
            </p:cNvPr>
            <p:cNvCxnSpPr>
              <a:cxnSpLocks/>
            </p:cNvCxnSpPr>
            <p:nvPr/>
          </p:nvCxnSpPr>
          <p:spPr>
            <a:xfrm flipV="1">
              <a:off x="7242802" y="2621221"/>
              <a:ext cx="0" cy="269880"/>
            </a:xfrm>
            <a:prstGeom prst="line">
              <a:avLst/>
            </a:prstGeom>
            <a:ln>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F65D86E-0BD3-144F-98C9-0A8C28715B41}"/>
                </a:ext>
              </a:extLst>
            </p:cNvPr>
            <p:cNvCxnSpPr>
              <a:cxnSpLocks/>
            </p:cNvCxnSpPr>
            <p:nvPr/>
          </p:nvCxnSpPr>
          <p:spPr>
            <a:xfrm flipV="1">
              <a:off x="4575583" y="2624807"/>
              <a:ext cx="0" cy="269880"/>
            </a:xfrm>
            <a:prstGeom prst="line">
              <a:avLst/>
            </a:prstGeom>
            <a:ln>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6F4FD5B5-286D-C44B-B7D0-1CD69ABA1DC3}"/>
                </a:ext>
              </a:extLst>
            </p:cNvPr>
            <p:cNvCxnSpPr>
              <a:cxnSpLocks/>
            </p:cNvCxnSpPr>
            <p:nvPr/>
          </p:nvCxnSpPr>
          <p:spPr>
            <a:xfrm flipV="1">
              <a:off x="4575695" y="3178520"/>
              <a:ext cx="0" cy="287368"/>
            </a:xfrm>
            <a:prstGeom prst="line">
              <a:avLst/>
            </a:prstGeom>
            <a:ln>
              <a:solidFill>
                <a:schemeClr val="accent4">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BDA8FFF-A03F-7747-A515-E85C7F1CFA3D}"/>
                </a:ext>
              </a:extLst>
            </p:cNvPr>
            <p:cNvCxnSpPr>
              <a:cxnSpLocks/>
            </p:cNvCxnSpPr>
            <p:nvPr/>
          </p:nvCxnSpPr>
          <p:spPr>
            <a:xfrm flipV="1">
              <a:off x="7246388" y="3168150"/>
              <a:ext cx="0" cy="287368"/>
            </a:xfrm>
            <a:prstGeom prst="line">
              <a:avLst/>
            </a:prstGeom>
            <a:ln>
              <a:solidFill>
                <a:schemeClr val="accent4">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519734F-2B31-C84B-85A6-5F923808BA66}"/>
                </a:ext>
              </a:extLst>
            </p:cNvPr>
            <p:cNvCxnSpPr>
              <a:cxnSpLocks/>
            </p:cNvCxnSpPr>
            <p:nvPr/>
          </p:nvCxnSpPr>
          <p:spPr>
            <a:xfrm flipV="1">
              <a:off x="7242802" y="3714294"/>
              <a:ext cx="0" cy="277053"/>
            </a:xfrm>
            <a:prstGeom prst="line">
              <a:avLst/>
            </a:prstGeom>
            <a:ln>
              <a:solidFill>
                <a:schemeClr val="accent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1725AB8F-AECA-F74A-9B21-CAE769A96D7B}"/>
                </a:ext>
              </a:extLst>
            </p:cNvPr>
            <p:cNvCxnSpPr>
              <a:cxnSpLocks/>
            </p:cNvCxnSpPr>
            <p:nvPr/>
          </p:nvCxnSpPr>
          <p:spPr>
            <a:xfrm flipV="1">
              <a:off x="4576696" y="3724610"/>
              <a:ext cx="0" cy="277053"/>
            </a:xfrm>
            <a:prstGeom prst="line">
              <a:avLst/>
            </a:prstGeom>
            <a:ln>
              <a:solidFill>
                <a:schemeClr val="accent2">
                  <a:lumMod val="5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55" name="TextBox 54">
            <a:extLst>
              <a:ext uri="{FF2B5EF4-FFF2-40B4-BE49-F238E27FC236}">
                <a16:creationId xmlns:a16="http://schemas.microsoft.com/office/drawing/2014/main" id="{CB8B668C-5737-AC4B-BD0F-F38F8DE667EF}"/>
              </a:ext>
            </a:extLst>
          </p:cNvPr>
          <p:cNvSpPr txBox="1"/>
          <p:nvPr/>
        </p:nvSpPr>
        <p:spPr>
          <a:xfrm>
            <a:off x="3183466" y="1335057"/>
            <a:ext cx="4506230" cy="584775"/>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600">
                <a:solidFill>
                  <a:schemeClr val="accent6"/>
                </a:solidFill>
              </a:rPr>
              <a:t>depends on whether the vending machine is in payment mode or not</a:t>
            </a:r>
            <a:endParaRPr lang="en-GB" sz="1600">
              <a:solidFill>
                <a:schemeClr val="accent6"/>
              </a:solidFill>
              <a:highlight>
                <a:srgbClr val="00FFFF"/>
              </a:highlight>
            </a:endParaRPr>
          </a:p>
        </p:txBody>
      </p:sp>
      <p:sp>
        <p:nvSpPr>
          <p:cNvPr id="56" name="TextBox 55">
            <a:extLst>
              <a:ext uri="{FF2B5EF4-FFF2-40B4-BE49-F238E27FC236}">
                <a16:creationId xmlns:a16="http://schemas.microsoft.com/office/drawing/2014/main" id="{646C5645-FEB8-0440-8DA4-2464D6EB0938}"/>
              </a:ext>
            </a:extLst>
          </p:cNvPr>
          <p:cNvSpPr txBox="1"/>
          <p:nvPr/>
        </p:nvSpPr>
        <p:spPr>
          <a:xfrm>
            <a:off x="3183466" y="2014402"/>
            <a:ext cx="4506230" cy="338554"/>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600">
                <a:solidFill>
                  <a:schemeClr val="accent6"/>
                </a:solidFill>
              </a:rPr>
              <a:t>depends on what drink the user selects</a:t>
            </a:r>
            <a:endParaRPr lang="en-GB" sz="1600">
              <a:solidFill>
                <a:schemeClr val="accent6"/>
              </a:solidFill>
              <a:highlight>
                <a:srgbClr val="00FFFF"/>
              </a:highlight>
            </a:endParaRPr>
          </a:p>
        </p:txBody>
      </p:sp>
      <p:sp>
        <p:nvSpPr>
          <p:cNvPr id="57" name="TextBox 56">
            <a:extLst>
              <a:ext uri="{FF2B5EF4-FFF2-40B4-BE49-F238E27FC236}">
                <a16:creationId xmlns:a16="http://schemas.microsoft.com/office/drawing/2014/main" id="{AC49C892-D0FC-9F41-B7F3-B36E70039841}"/>
              </a:ext>
            </a:extLst>
          </p:cNvPr>
          <p:cNvSpPr txBox="1"/>
          <p:nvPr/>
        </p:nvSpPr>
        <p:spPr>
          <a:xfrm>
            <a:off x="3183466" y="2533011"/>
            <a:ext cx="4506230" cy="338554"/>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600">
                <a:solidFill>
                  <a:schemeClr val="accent6"/>
                </a:solidFill>
              </a:rPr>
              <a:t>depends on what strength the user selects</a:t>
            </a:r>
            <a:endParaRPr lang="en-GB" sz="1600">
              <a:solidFill>
                <a:schemeClr val="accent6"/>
              </a:solidFill>
              <a:highlight>
                <a:srgbClr val="00FFFF"/>
              </a:highlight>
            </a:endParaRPr>
          </a:p>
        </p:txBody>
      </p:sp>
      <p:sp>
        <p:nvSpPr>
          <p:cNvPr id="58" name="TextBox 57">
            <a:extLst>
              <a:ext uri="{FF2B5EF4-FFF2-40B4-BE49-F238E27FC236}">
                <a16:creationId xmlns:a16="http://schemas.microsoft.com/office/drawing/2014/main" id="{05F57029-706F-034F-AED5-18DF098A9F39}"/>
              </a:ext>
            </a:extLst>
          </p:cNvPr>
          <p:cNvSpPr txBox="1"/>
          <p:nvPr/>
        </p:nvSpPr>
        <p:spPr>
          <a:xfrm>
            <a:off x="3183466" y="2986217"/>
            <a:ext cx="4506230" cy="584775"/>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600">
                <a:solidFill>
                  <a:schemeClr val="accent6"/>
                </a:solidFill>
              </a:rPr>
              <a:t>depends on whether the user wants to add sugar or not</a:t>
            </a:r>
            <a:endParaRPr lang="en-GB" sz="1600">
              <a:solidFill>
                <a:schemeClr val="accent6"/>
              </a:solidFill>
              <a:highlight>
                <a:srgbClr val="00FFFF"/>
              </a:highlight>
            </a:endParaRPr>
          </a:p>
        </p:txBody>
      </p:sp>
      <p:sp>
        <p:nvSpPr>
          <p:cNvPr id="59" name="TextBox 58">
            <a:extLst>
              <a:ext uri="{FF2B5EF4-FFF2-40B4-BE49-F238E27FC236}">
                <a16:creationId xmlns:a16="http://schemas.microsoft.com/office/drawing/2014/main" id="{505993A5-72AF-284C-920A-06E8156619BD}"/>
              </a:ext>
            </a:extLst>
          </p:cNvPr>
          <p:cNvSpPr txBox="1"/>
          <p:nvPr/>
        </p:nvSpPr>
        <p:spPr>
          <a:xfrm>
            <a:off x="3183466" y="3513238"/>
            <a:ext cx="4506230" cy="338554"/>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600">
                <a:solidFill>
                  <a:schemeClr val="accent6"/>
                </a:solidFill>
              </a:rPr>
              <a:t>doesn't depend on anything – just press start</a:t>
            </a:r>
            <a:endParaRPr lang="en-GB" sz="1600">
              <a:solidFill>
                <a:schemeClr val="accent6"/>
              </a:solidFill>
              <a:highlight>
                <a:srgbClr val="00FFFF"/>
              </a:highlight>
            </a:endParaRPr>
          </a:p>
        </p:txBody>
      </p:sp>
      <p:sp>
        <p:nvSpPr>
          <p:cNvPr id="60" name="TextBox 59">
            <a:extLst>
              <a:ext uri="{FF2B5EF4-FFF2-40B4-BE49-F238E27FC236}">
                <a16:creationId xmlns:a16="http://schemas.microsoft.com/office/drawing/2014/main" id="{36BB954D-85B5-D341-881A-4AE906A54FB5}"/>
              </a:ext>
            </a:extLst>
          </p:cNvPr>
          <p:cNvSpPr txBox="1"/>
          <p:nvPr/>
        </p:nvSpPr>
        <p:spPr>
          <a:xfrm>
            <a:off x="4084614" y="4205276"/>
            <a:ext cx="2402325" cy="584775"/>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600">
                <a:solidFill>
                  <a:schemeClr val="accent5">
                    <a:lumMod val="75000"/>
                  </a:schemeClr>
                </a:solidFill>
                <a:highlight>
                  <a:srgbClr val="FFFF00"/>
                </a:highlight>
              </a:rPr>
              <a:t>try to phrase these as true or false conditions</a:t>
            </a:r>
          </a:p>
        </p:txBody>
      </p:sp>
    </p:spTree>
    <p:extLst>
      <p:ext uri="{BB962C8B-B14F-4D97-AF65-F5344CB8AC3E}">
        <p14:creationId xmlns:p14="http://schemas.microsoft.com/office/powerpoint/2010/main" val="1743240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As true/false conditions</a:t>
            </a:r>
          </a:p>
        </p:txBody>
      </p:sp>
      <p:grpSp>
        <p:nvGrpSpPr>
          <p:cNvPr id="5" name="Group 4">
            <a:extLst>
              <a:ext uri="{FF2B5EF4-FFF2-40B4-BE49-F238E27FC236}">
                <a16:creationId xmlns:a16="http://schemas.microsoft.com/office/drawing/2014/main" id="{397FE490-85AF-C44B-900C-F32F1B1C0F1B}"/>
              </a:ext>
            </a:extLst>
          </p:cNvPr>
          <p:cNvGrpSpPr/>
          <p:nvPr/>
        </p:nvGrpSpPr>
        <p:grpSpPr>
          <a:xfrm>
            <a:off x="279381" y="1366312"/>
            <a:ext cx="2680969" cy="2461766"/>
            <a:chOff x="4571997" y="1806581"/>
            <a:chExt cx="2680969" cy="2461766"/>
          </a:xfrm>
        </p:grpSpPr>
        <p:sp>
          <p:nvSpPr>
            <p:cNvPr id="3" name="Rectangle 2">
              <a:extLst>
                <a:ext uri="{FF2B5EF4-FFF2-40B4-BE49-F238E27FC236}">
                  <a16:creationId xmlns:a16="http://schemas.microsoft.com/office/drawing/2014/main" id="{B9D323FC-2473-2C4B-9272-5C6DDB44B5A1}"/>
                </a:ext>
              </a:extLst>
            </p:cNvPr>
            <p:cNvSpPr/>
            <p:nvPr/>
          </p:nvSpPr>
          <p:spPr>
            <a:xfrm>
              <a:off x="4571999" y="2354543"/>
              <a:ext cx="2680965" cy="513117"/>
            </a:xfrm>
            <a:prstGeom prst="rect">
              <a:avLst/>
            </a:prstGeom>
            <a:solidFill>
              <a:schemeClr val="accent6">
                <a:lumMod val="40000"/>
                <a:lumOff val="60000"/>
              </a:schemeClr>
            </a:solidFill>
          </p:spPr>
          <p:txBody>
            <a:bodyPr wrap="square" rtlCol="0">
              <a:spAutoFit/>
            </a:bodyPr>
            <a:lstStyle/>
            <a:p>
              <a:pPr marL="92075" indent="-84138"/>
              <a:endParaRPr lang="en-GB" sz="1200">
                <a:solidFill>
                  <a:schemeClr val="tx1"/>
                </a:solidFill>
              </a:endParaRPr>
            </a:p>
          </p:txBody>
        </p:sp>
        <p:sp>
          <p:nvSpPr>
            <p:cNvPr id="6" name="TextBox 5">
              <a:extLst>
                <a:ext uri="{FF2B5EF4-FFF2-40B4-BE49-F238E27FC236}">
                  <a16:creationId xmlns:a16="http://schemas.microsoft.com/office/drawing/2014/main" id="{BB84B6EB-21B5-4B4A-B832-B8DE654B9252}"/>
                </a:ext>
              </a:extLst>
            </p:cNvPr>
            <p:cNvSpPr txBox="1"/>
            <p:nvPr/>
          </p:nvSpPr>
          <p:spPr>
            <a:xfrm>
              <a:off x="4572000" y="2357282"/>
              <a:ext cx="2680966" cy="276999"/>
            </a:xfrm>
            <a:prstGeom prst="rect">
              <a:avLst/>
            </a:prstGeom>
            <a:noFill/>
          </p:spPr>
          <p:txBody>
            <a:bodyPr wrap="square" rtlCol="0">
              <a:spAutoFit/>
            </a:bodyPr>
            <a:lstStyle/>
            <a:p>
              <a:pPr marL="92075" indent="-84138"/>
              <a:r>
                <a:rPr lang="en-GB" sz="1200"/>
                <a:t>Choose your drink</a:t>
              </a:r>
            </a:p>
          </p:txBody>
        </p:sp>
        <p:sp>
          <p:nvSpPr>
            <p:cNvPr id="9" name="TextBox 8">
              <a:extLst>
                <a:ext uri="{FF2B5EF4-FFF2-40B4-BE49-F238E27FC236}">
                  <a16:creationId xmlns:a16="http://schemas.microsoft.com/office/drawing/2014/main" id="{C589AE1E-2572-5948-8ED3-14BFC8400DA0}"/>
                </a:ext>
              </a:extLst>
            </p:cNvPr>
            <p:cNvSpPr txBox="1"/>
            <p:nvPr/>
          </p:nvSpPr>
          <p:spPr>
            <a:xfrm>
              <a:off x="4572000" y="3991348"/>
              <a:ext cx="2680966" cy="276999"/>
            </a:xfrm>
            <a:prstGeom prst="rect">
              <a:avLst/>
            </a:prstGeom>
            <a:solidFill>
              <a:srgbClr val="FC6489"/>
            </a:solidFill>
          </p:spPr>
          <p:txBody>
            <a:bodyPr wrap="square" rtlCol="0">
              <a:spAutoFit/>
            </a:bodyPr>
            <a:lstStyle/>
            <a:p>
              <a:pPr marL="92075" indent="-84138"/>
              <a:r>
                <a:rPr lang="en-GB" sz="1200"/>
                <a:t>Press start and enjoy</a:t>
              </a:r>
            </a:p>
          </p:txBody>
        </p:sp>
        <p:sp>
          <p:nvSpPr>
            <p:cNvPr id="10" name="TextBox 9">
              <a:extLst>
                <a:ext uri="{FF2B5EF4-FFF2-40B4-BE49-F238E27FC236}">
                  <a16:creationId xmlns:a16="http://schemas.microsoft.com/office/drawing/2014/main" id="{1648B38D-582D-DB4D-BFA1-17CDD2E43897}"/>
                </a:ext>
              </a:extLst>
            </p:cNvPr>
            <p:cNvSpPr txBox="1"/>
            <p:nvPr/>
          </p:nvSpPr>
          <p:spPr>
            <a:xfrm>
              <a:off x="4572001" y="2633614"/>
              <a:ext cx="733424" cy="276999"/>
            </a:xfrm>
            <a:prstGeom prst="rect">
              <a:avLst/>
            </a:prstGeom>
            <a:noFill/>
          </p:spPr>
          <p:txBody>
            <a:bodyPr wrap="square" rtlCol="0">
              <a:spAutoFit/>
            </a:bodyPr>
            <a:lstStyle/>
            <a:p>
              <a:pPr marL="92075" indent="-84138" algn="ctr"/>
              <a:r>
                <a:rPr lang="en-GB" sz="1200"/>
                <a:t>Coffee?</a:t>
              </a:r>
            </a:p>
          </p:txBody>
        </p:sp>
        <p:sp>
          <p:nvSpPr>
            <p:cNvPr id="11" name="TextBox 10">
              <a:extLst>
                <a:ext uri="{FF2B5EF4-FFF2-40B4-BE49-F238E27FC236}">
                  <a16:creationId xmlns:a16="http://schemas.microsoft.com/office/drawing/2014/main" id="{269DF5F4-0B38-7740-9005-AAFA9D40A318}"/>
                </a:ext>
              </a:extLst>
            </p:cNvPr>
            <p:cNvSpPr txBox="1"/>
            <p:nvPr/>
          </p:nvSpPr>
          <p:spPr>
            <a:xfrm>
              <a:off x="5305423" y="2634378"/>
              <a:ext cx="682625" cy="276999"/>
            </a:xfrm>
            <a:prstGeom prst="rect">
              <a:avLst/>
            </a:prstGeom>
            <a:noFill/>
          </p:spPr>
          <p:txBody>
            <a:bodyPr wrap="square" rtlCol="0">
              <a:spAutoFit/>
            </a:bodyPr>
            <a:lstStyle/>
            <a:p>
              <a:pPr marL="92075" indent="-84138" algn="ctr"/>
              <a:r>
                <a:rPr lang="en-GB" sz="1200"/>
                <a:t>Tea?</a:t>
              </a:r>
            </a:p>
          </p:txBody>
        </p:sp>
        <p:sp>
          <p:nvSpPr>
            <p:cNvPr id="12" name="TextBox 11">
              <a:extLst>
                <a:ext uri="{FF2B5EF4-FFF2-40B4-BE49-F238E27FC236}">
                  <a16:creationId xmlns:a16="http://schemas.microsoft.com/office/drawing/2014/main" id="{1EBDB80D-B3D1-C14C-8CAB-E266BC986476}"/>
                </a:ext>
              </a:extLst>
            </p:cNvPr>
            <p:cNvSpPr txBox="1"/>
            <p:nvPr/>
          </p:nvSpPr>
          <p:spPr>
            <a:xfrm>
              <a:off x="5988050" y="2631591"/>
              <a:ext cx="1264916" cy="276999"/>
            </a:xfrm>
            <a:prstGeom prst="rect">
              <a:avLst/>
            </a:prstGeom>
            <a:noFill/>
          </p:spPr>
          <p:txBody>
            <a:bodyPr wrap="square" rtlCol="0">
              <a:spAutoFit/>
            </a:bodyPr>
            <a:lstStyle/>
            <a:p>
              <a:pPr marL="92075" indent="-84138" algn="ctr"/>
              <a:r>
                <a:rPr lang="en-GB" sz="1200"/>
                <a:t>Hot Chocolate?</a:t>
              </a:r>
            </a:p>
          </p:txBody>
        </p:sp>
        <p:cxnSp>
          <p:nvCxnSpPr>
            <p:cNvPr id="14" name="Straight Connector 13">
              <a:extLst>
                <a:ext uri="{FF2B5EF4-FFF2-40B4-BE49-F238E27FC236}">
                  <a16:creationId xmlns:a16="http://schemas.microsoft.com/office/drawing/2014/main" id="{DE903E63-89B1-6E4C-AAB4-D46A32F31CBB}"/>
                </a:ext>
              </a:extLst>
            </p:cNvPr>
            <p:cNvCxnSpPr/>
            <p:nvPr/>
          </p:nvCxnSpPr>
          <p:spPr>
            <a:xfrm flipH="1">
              <a:off x="4571999" y="2621221"/>
              <a:ext cx="2680965" cy="0"/>
            </a:xfrm>
            <a:prstGeom prst="line">
              <a:avLst/>
            </a:prstGeom>
            <a:ln>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AA7AB75-429E-5846-96E1-A4BAD5593A3A}"/>
                </a:ext>
              </a:extLst>
            </p:cNvPr>
            <p:cNvCxnSpPr>
              <a:cxnSpLocks/>
            </p:cNvCxnSpPr>
            <p:nvPr/>
          </p:nvCxnSpPr>
          <p:spPr>
            <a:xfrm flipV="1">
              <a:off x="5305425" y="2621222"/>
              <a:ext cx="0" cy="287368"/>
            </a:xfrm>
            <a:prstGeom prst="line">
              <a:avLst/>
            </a:prstGeom>
            <a:ln>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4EC73BC-2E5D-C64F-8665-F30AB206FA96}"/>
                </a:ext>
              </a:extLst>
            </p:cNvPr>
            <p:cNvCxnSpPr>
              <a:cxnSpLocks/>
            </p:cNvCxnSpPr>
            <p:nvPr/>
          </p:nvCxnSpPr>
          <p:spPr>
            <a:xfrm flipV="1">
              <a:off x="5988050" y="2631592"/>
              <a:ext cx="0" cy="269880"/>
            </a:xfrm>
            <a:prstGeom prst="line">
              <a:avLst/>
            </a:prstGeom>
            <a:ln>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82CFE468-A2E7-234C-B526-B3C732C26640}"/>
                </a:ext>
              </a:extLst>
            </p:cNvPr>
            <p:cNvSpPr/>
            <p:nvPr/>
          </p:nvSpPr>
          <p:spPr>
            <a:xfrm>
              <a:off x="4571999" y="2901472"/>
              <a:ext cx="2680965" cy="513117"/>
            </a:xfrm>
            <a:prstGeom prst="rect">
              <a:avLst/>
            </a:prstGeom>
            <a:solidFill>
              <a:schemeClr val="accent4">
                <a:lumMod val="40000"/>
                <a:lumOff val="60000"/>
              </a:schemeClr>
            </a:solidFill>
          </p:spPr>
          <p:txBody>
            <a:bodyPr wrap="square" rtlCol="0">
              <a:spAutoFit/>
            </a:bodyPr>
            <a:lstStyle/>
            <a:p>
              <a:pPr marL="92075" indent="-84138"/>
              <a:endParaRPr lang="en-GB" sz="1200">
                <a:solidFill>
                  <a:schemeClr val="tx1"/>
                </a:solidFill>
              </a:endParaRPr>
            </a:p>
          </p:txBody>
        </p:sp>
        <p:sp>
          <p:nvSpPr>
            <p:cNvPr id="21" name="TextBox 20">
              <a:extLst>
                <a:ext uri="{FF2B5EF4-FFF2-40B4-BE49-F238E27FC236}">
                  <a16:creationId xmlns:a16="http://schemas.microsoft.com/office/drawing/2014/main" id="{9C8806CE-9903-6542-9EF7-250034F5E8C7}"/>
                </a:ext>
              </a:extLst>
            </p:cNvPr>
            <p:cNvSpPr txBox="1"/>
            <p:nvPr/>
          </p:nvSpPr>
          <p:spPr>
            <a:xfrm>
              <a:off x="4572000" y="2904211"/>
              <a:ext cx="2680966" cy="276999"/>
            </a:xfrm>
            <a:prstGeom prst="rect">
              <a:avLst/>
            </a:prstGeom>
            <a:noFill/>
          </p:spPr>
          <p:txBody>
            <a:bodyPr wrap="square" rtlCol="0">
              <a:spAutoFit/>
            </a:bodyPr>
            <a:lstStyle/>
            <a:p>
              <a:pPr marL="92075" indent="-84138"/>
              <a:r>
                <a:rPr lang="en-GB" sz="1200"/>
                <a:t>Adjust drink strength</a:t>
              </a:r>
            </a:p>
          </p:txBody>
        </p:sp>
        <p:sp>
          <p:nvSpPr>
            <p:cNvPr id="22" name="TextBox 21">
              <a:extLst>
                <a:ext uri="{FF2B5EF4-FFF2-40B4-BE49-F238E27FC236}">
                  <a16:creationId xmlns:a16="http://schemas.microsoft.com/office/drawing/2014/main" id="{D37BA3C7-BDAB-7A46-8086-DB06BA4AA3C5}"/>
                </a:ext>
              </a:extLst>
            </p:cNvPr>
            <p:cNvSpPr txBox="1"/>
            <p:nvPr/>
          </p:nvSpPr>
          <p:spPr>
            <a:xfrm>
              <a:off x="4572001" y="3180543"/>
              <a:ext cx="733418" cy="276999"/>
            </a:xfrm>
            <a:prstGeom prst="rect">
              <a:avLst/>
            </a:prstGeom>
            <a:noFill/>
          </p:spPr>
          <p:txBody>
            <a:bodyPr wrap="square" rtlCol="0">
              <a:spAutoFit/>
            </a:bodyPr>
            <a:lstStyle/>
            <a:p>
              <a:pPr marL="92075" indent="-84138" algn="ctr"/>
              <a:r>
                <a:rPr lang="en-GB" sz="1200"/>
                <a:t>Weak?</a:t>
              </a:r>
            </a:p>
          </p:txBody>
        </p:sp>
        <p:sp>
          <p:nvSpPr>
            <p:cNvPr id="23" name="TextBox 22">
              <a:extLst>
                <a:ext uri="{FF2B5EF4-FFF2-40B4-BE49-F238E27FC236}">
                  <a16:creationId xmlns:a16="http://schemas.microsoft.com/office/drawing/2014/main" id="{33C72AC3-B836-864D-8591-36833BD39C7A}"/>
                </a:ext>
              </a:extLst>
            </p:cNvPr>
            <p:cNvSpPr txBox="1"/>
            <p:nvPr/>
          </p:nvSpPr>
          <p:spPr>
            <a:xfrm>
              <a:off x="5305422" y="3181307"/>
              <a:ext cx="1076321" cy="276999"/>
            </a:xfrm>
            <a:prstGeom prst="rect">
              <a:avLst/>
            </a:prstGeom>
            <a:noFill/>
          </p:spPr>
          <p:txBody>
            <a:bodyPr wrap="square" rtlCol="0">
              <a:spAutoFit/>
            </a:bodyPr>
            <a:lstStyle/>
            <a:p>
              <a:pPr marL="92075" indent="-84138" algn="ctr"/>
              <a:r>
                <a:rPr lang="en-GB" sz="1200"/>
                <a:t>Normal?</a:t>
              </a:r>
            </a:p>
          </p:txBody>
        </p:sp>
        <p:sp>
          <p:nvSpPr>
            <p:cNvPr id="24" name="TextBox 23">
              <a:extLst>
                <a:ext uri="{FF2B5EF4-FFF2-40B4-BE49-F238E27FC236}">
                  <a16:creationId xmlns:a16="http://schemas.microsoft.com/office/drawing/2014/main" id="{F3DF83E9-457D-5647-BB33-F4D92BB46B64}"/>
                </a:ext>
              </a:extLst>
            </p:cNvPr>
            <p:cNvSpPr txBox="1"/>
            <p:nvPr/>
          </p:nvSpPr>
          <p:spPr>
            <a:xfrm>
              <a:off x="6381744" y="3178520"/>
              <a:ext cx="871222" cy="276999"/>
            </a:xfrm>
            <a:prstGeom prst="rect">
              <a:avLst/>
            </a:prstGeom>
            <a:noFill/>
          </p:spPr>
          <p:txBody>
            <a:bodyPr wrap="square" rtlCol="0">
              <a:spAutoFit/>
            </a:bodyPr>
            <a:lstStyle/>
            <a:p>
              <a:pPr marL="92075" indent="-84138" algn="ctr"/>
              <a:r>
                <a:rPr lang="en-GB" sz="1200"/>
                <a:t>Strong?</a:t>
              </a:r>
            </a:p>
          </p:txBody>
        </p:sp>
        <p:cxnSp>
          <p:nvCxnSpPr>
            <p:cNvPr id="25" name="Straight Connector 24">
              <a:extLst>
                <a:ext uri="{FF2B5EF4-FFF2-40B4-BE49-F238E27FC236}">
                  <a16:creationId xmlns:a16="http://schemas.microsoft.com/office/drawing/2014/main" id="{434B0897-4912-DD49-8F7C-588FED010888}"/>
                </a:ext>
              </a:extLst>
            </p:cNvPr>
            <p:cNvCxnSpPr/>
            <p:nvPr/>
          </p:nvCxnSpPr>
          <p:spPr>
            <a:xfrm flipH="1">
              <a:off x="4571999" y="3168150"/>
              <a:ext cx="2680965" cy="0"/>
            </a:xfrm>
            <a:prstGeom prst="line">
              <a:avLst/>
            </a:prstGeom>
            <a:ln>
              <a:solidFill>
                <a:schemeClr val="accent4">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713DC98-E0E4-D44E-B4F0-69F6B89593A7}"/>
                </a:ext>
              </a:extLst>
            </p:cNvPr>
            <p:cNvCxnSpPr>
              <a:cxnSpLocks/>
            </p:cNvCxnSpPr>
            <p:nvPr/>
          </p:nvCxnSpPr>
          <p:spPr>
            <a:xfrm flipV="1">
              <a:off x="5305425" y="3168151"/>
              <a:ext cx="0" cy="287368"/>
            </a:xfrm>
            <a:prstGeom prst="line">
              <a:avLst/>
            </a:prstGeom>
            <a:ln>
              <a:solidFill>
                <a:schemeClr val="accent4">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CB9840D-FF45-BD4F-9416-4CA95ADF269A}"/>
                </a:ext>
              </a:extLst>
            </p:cNvPr>
            <p:cNvCxnSpPr>
              <a:cxnSpLocks/>
            </p:cNvCxnSpPr>
            <p:nvPr/>
          </p:nvCxnSpPr>
          <p:spPr>
            <a:xfrm flipV="1">
              <a:off x="6381750" y="3178521"/>
              <a:ext cx="0" cy="269095"/>
            </a:xfrm>
            <a:prstGeom prst="line">
              <a:avLst/>
            </a:prstGeom>
            <a:ln>
              <a:solidFill>
                <a:schemeClr val="accent4">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9923FB89-38CB-744E-82D1-0CF6B886E16A}"/>
                </a:ext>
              </a:extLst>
            </p:cNvPr>
            <p:cNvSpPr/>
            <p:nvPr/>
          </p:nvSpPr>
          <p:spPr>
            <a:xfrm>
              <a:off x="4571997" y="3447616"/>
              <a:ext cx="2680965" cy="513117"/>
            </a:xfrm>
            <a:prstGeom prst="rect">
              <a:avLst/>
            </a:prstGeom>
            <a:solidFill>
              <a:schemeClr val="accent2">
                <a:lumMod val="40000"/>
                <a:lumOff val="60000"/>
              </a:schemeClr>
            </a:solidFill>
          </p:spPr>
          <p:txBody>
            <a:bodyPr wrap="square" rtlCol="0">
              <a:spAutoFit/>
            </a:bodyPr>
            <a:lstStyle/>
            <a:p>
              <a:pPr marL="92075" indent="-84138"/>
              <a:endParaRPr lang="en-GB" sz="1200">
                <a:solidFill>
                  <a:schemeClr val="tx1"/>
                </a:solidFill>
              </a:endParaRPr>
            </a:p>
          </p:txBody>
        </p:sp>
        <p:sp>
          <p:nvSpPr>
            <p:cNvPr id="29" name="TextBox 28">
              <a:extLst>
                <a:ext uri="{FF2B5EF4-FFF2-40B4-BE49-F238E27FC236}">
                  <a16:creationId xmlns:a16="http://schemas.microsoft.com/office/drawing/2014/main" id="{9866F805-EDB2-1042-BE7F-85011397E3B6}"/>
                </a:ext>
              </a:extLst>
            </p:cNvPr>
            <p:cNvSpPr txBox="1"/>
            <p:nvPr/>
          </p:nvSpPr>
          <p:spPr>
            <a:xfrm>
              <a:off x="4571998" y="3450355"/>
              <a:ext cx="2680966" cy="276999"/>
            </a:xfrm>
            <a:prstGeom prst="rect">
              <a:avLst/>
            </a:prstGeom>
            <a:noFill/>
          </p:spPr>
          <p:txBody>
            <a:bodyPr wrap="square" rtlCol="0">
              <a:spAutoFit/>
            </a:bodyPr>
            <a:lstStyle/>
            <a:p>
              <a:pPr marL="92075" indent="-84138"/>
              <a:r>
                <a:rPr lang="en-GB" sz="1200"/>
                <a:t>Add sugar</a:t>
              </a:r>
            </a:p>
          </p:txBody>
        </p:sp>
        <p:sp>
          <p:nvSpPr>
            <p:cNvPr id="30" name="TextBox 29">
              <a:extLst>
                <a:ext uri="{FF2B5EF4-FFF2-40B4-BE49-F238E27FC236}">
                  <a16:creationId xmlns:a16="http://schemas.microsoft.com/office/drawing/2014/main" id="{3CD96FA6-039E-8741-A6FF-F91CA39C8410}"/>
                </a:ext>
              </a:extLst>
            </p:cNvPr>
            <p:cNvSpPr txBox="1"/>
            <p:nvPr/>
          </p:nvSpPr>
          <p:spPr>
            <a:xfrm>
              <a:off x="4571999" y="3726687"/>
              <a:ext cx="1295400" cy="276999"/>
            </a:xfrm>
            <a:prstGeom prst="rect">
              <a:avLst/>
            </a:prstGeom>
            <a:noFill/>
          </p:spPr>
          <p:txBody>
            <a:bodyPr wrap="square" rtlCol="0">
              <a:spAutoFit/>
            </a:bodyPr>
            <a:lstStyle/>
            <a:p>
              <a:pPr marL="92075" indent="-84138" algn="ctr"/>
              <a:r>
                <a:rPr lang="en-GB" sz="1200"/>
                <a:t>Add?</a:t>
              </a:r>
            </a:p>
          </p:txBody>
        </p:sp>
        <p:sp>
          <p:nvSpPr>
            <p:cNvPr id="32" name="TextBox 31">
              <a:extLst>
                <a:ext uri="{FF2B5EF4-FFF2-40B4-BE49-F238E27FC236}">
                  <a16:creationId xmlns:a16="http://schemas.microsoft.com/office/drawing/2014/main" id="{9681EA40-BD1F-F248-8515-9D025761F83E}"/>
                </a:ext>
              </a:extLst>
            </p:cNvPr>
            <p:cNvSpPr txBox="1"/>
            <p:nvPr/>
          </p:nvSpPr>
          <p:spPr>
            <a:xfrm>
              <a:off x="5875402" y="3724664"/>
              <a:ext cx="1377562" cy="276999"/>
            </a:xfrm>
            <a:prstGeom prst="rect">
              <a:avLst/>
            </a:prstGeom>
            <a:noFill/>
          </p:spPr>
          <p:txBody>
            <a:bodyPr wrap="square" rtlCol="0">
              <a:spAutoFit/>
            </a:bodyPr>
            <a:lstStyle/>
            <a:p>
              <a:pPr marL="92075" indent="-84138" algn="ctr"/>
              <a:r>
                <a:rPr lang="en-GB" sz="1200"/>
                <a:t>Don't add?</a:t>
              </a:r>
            </a:p>
          </p:txBody>
        </p:sp>
        <p:cxnSp>
          <p:nvCxnSpPr>
            <p:cNvPr id="33" name="Straight Connector 32">
              <a:extLst>
                <a:ext uri="{FF2B5EF4-FFF2-40B4-BE49-F238E27FC236}">
                  <a16:creationId xmlns:a16="http://schemas.microsoft.com/office/drawing/2014/main" id="{3F332B5B-AD5A-7C41-87CC-4CBBA7871A33}"/>
                </a:ext>
              </a:extLst>
            </p:cNvPr>
            <p:cNvCxnSpPr/>
            <p:nvPr/>
          </p:nvCxnSpPr>
          <p:spPr>
            <a:xfrm flipH="1">
              <a:off x="4571997" y="3714294"/>
              <a:ext cx="2680965" cy="0"/>
            </a:xfrm>
            <a:prstGeom prst="line">
              <a:avLst/>
            </a:prstGeom>
            <a:ln>
              <a:solidFill>
                <a:schemeClr val="accent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2DE7B64-7140-134F-9603-CD72C83EDA83}"/>
                </a:ext>
              </a:extLst>
            </p:cNvPr>
            <p:cNvCxnSpPr>
              <a:cxnSpLocks/>
            </p:cNvCxnSpPr>
            <p:nvPr/>
          </p:nvCxnSpPr>
          <p:spPr>
            <a:xfrm flipV="1">
              <a:off x="5867398" y="3714295"/>
              <a:ext cx="0" cy="277053"/>
            </a:xfrm>
            <a:prstGeom prst="line">
              <a:avLst/>
            </a:prstGeom>
            <a:ln>
              <a:solidFill>
                <a:schemeClr val="accent2">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8343C4D7-545A-994C-BEE4-C259C6DA4747}"/>
                </a:ext>
              </a:extLst>
            </p:cNvPr>
            <p:cNvSpPr/>
            <p:nvPr/>
          </p:nvSpPr>
          <p:spPr>
            <a:xfrm>
              <a:off x="4571997" y="1806581"/>
              <a:ext cx="2680965" cy="513117"/>
            </a:xfrm>
            <a:prstGeom prst="rect">
              <a:avLst/>
            </a:prstGeom>
            <a:solidFill>
              <a:schemeClr val="accent5">
                <a:lumMod val="40000"/>
                <a:lumOff val="60000"/>
              </a:schemeClr>
            </a:solidFill>
          </p:spPr>
          <p:txBody>
            <a:bodyPr wrap="square" rtlCol="0">
              <a:spAutoFit/>
            </a:bodyPr>
            <a:lstStyle/>
            <a:p>
              <a:pPr marL="92075" indent="-84138"/>
              <a:endParaRPr lang="en-GB" sz="1200">
                <a:solidFill>
                  <a:schemeClr val="tx1"/>
                </a:solidFill>
              </a:endParaRPr>
            </a:p>
          </p:txBody>
        </p:sp>
        <p:sp>
          <p:nvSpPr>
            <p:cNvPr id="42" name="TextBox 41">
              <a:extLst>
                <a:ext uri="{FF2B5EF4-FFF2-40B4-BE49-F238E27FC236}">
                  <a16:creationId xmlns:a16="http://schemas.microsoft.com/office/drawing/2014/main" id="{D09B6172-DC94-D344-9C35-BB5144721502}"/>
                </a:ext>
              </a:extLst>
            </p:cNvPr>
            <p:cNvSpPr txBox="1"/>
            <p:nvPr/>
          </p:nvSpPr>
          <p:spPr>
            <a:xfrm>
              <a:off x="4571998" y="1809320"/>
              <a:ext cx="2680966" cy="276999"/>
            </a:xfrm>
            <a:prstGeom prst="rect">
              <a:avLst/>
            </a:prstGeom>
            <a:noFill/>
          </p:spPr>
          <p:txBody>
            <a:bodyPr wrap="square" rtlCol="0">
              <a:spAutoFit/>
            </a:bodyPr>
            <a:lstStyle/>
            <a:p>
              <a:pPr marL="92075" indent="-84138"/>
              <a:r>
                <a:rPr lang="en-GB" sz="1200"/>
                <a:t>Insert payment (if required)</a:t>
              </a:r>
            </a:p>
          </p:txBody>
        </p:sp>
        <p:sp>
          <p:nvSpPr>
            <p:cNvPr id="43" name="TextBox 42">
              <a:extLst>
                <a:ext uri="{FF2B5EF4-FFF2-40B4-BE49-F238E27FC236}">
                  <a16:creationId xmlns:a16="http://schemas.microsoft.com/office/drawing/2014/main" id="{8C1A4C22-8F63-8343-BE19-912E93206DEA}"/>
                </a:ext>
              </a:extLst>
            </p:cNvPr>
            <p:cNvSpPr txBox="1"/>
            <p:nvPr/>
          </p:nvSpPr>
          <p:spPr>
            <a:xfrm>
              <a:off x="4571999" y="2085652"/>
              <a:ext cx="1295400" cy="276999"/>
            </a:xfrm>
            <a:prstGeom prst="rect">
              <a:avLst/>
            </a:prstGeom>
            <a:noFill/>
          </p:spPr>
          <p:txBody>
            <a:bodyPr wrap="square" rtlCol="0">
              <a:spAutoFit/>
            </a:bodyPr>
            <a:lstStyle/>
            <a:p>
              <a:pPr marL="92075" indent="-84138" algn="ctr"/>
              <a:r>
                <a:rPr lang="en-GB" sz="1200"/>
                <a:t>Required</a:t>
              </a:r>
            </a:p>
          </p:txBody>
        </p:sp>
        <p:sp>
          <p:nvSpPr>
            <p:cNvPr id="44" name="TextBox 43">
              <a:extLst>
                <a:ext uri="{FF2B5EF4-FFF2-40B4-BE49-F238E27FC236}">
                  <a16:creationId xmlns:a16="http://schemas.microsoft.com/office/drawing/2014/main" id="{06D6E8D1-E469-784E-814C-0FA20019EDF2}"/>
                </a:ext>
              </a:extLst>
            </p:cNvPr>
            <p:cNvSpPr txBox="1"/>
            <p:nvPr/>
          </p:nvSpPr>
          <p:spPr>
            <a:xfrm>
              <a:off x="5875402" y="2083629"/>
              <a:ext cx="1377562" cy="276999"/>
            </a:xfrm>
            <a:prstGeom prst="rect">
              <a:avLst/>
            </a:prstGeom>
            <a:noFill/>
          </p:spPr>
          <p:txBody>
            <a:bodyPr wrap="square" rtlCol="0">
              <a:spAutoFit/>
            </a:bodyPr>
            <a:lstStyle/>
            <a:p>
              <a:pPr marL="92075" indent="-84138" algn="ctr"/>
              <a:r>
                <a:rPr lang="en-GB" sz="1200"/>
                <a:t>Not required</a:t>
              </a:r>
            </a:p>
          </p:txBody>
        </p:sp>
        <p:cxnSp>
          <p:nvCxnSpPr>
            <p:cNvPr id="45" name="Straight Connector 44">
              <a:extLst>
                <a:ext uri="{FF2B5EF4-FFF2-40B4-BE49-F238E27FC236}">
                  <a16:creationId xmlns:a16="http://schemas.microsoft.com/office/drawing/2014/main" id="{274C56A6-A1EB-1F42-B26A-689855D505EE}"/>
                </a:ext>
              </a:extLst>
            </p:cNvPr>
            <p:cNvCxnSpPr/>
            <p:nvPr/>
          </p:nvCxnSpPr>
          <p:spPr>
            <a:xfrm flipH="1">
              <a:off x="4571997" y="2073259"/>
              <a:ext cx="2680965" cy="0"/>
            </a:xfrm>
            <a:prstGeom prst="line">
              <a:avLst/>
            </a:prstGeom>
            <a:ln>
              <a:solidFill>
                <a:schemeClr val="accent5">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6ABFF37-531A-8A4E-9B30-4091D9D2F296}"/>
                </a:ext>
              </a:extLst>
            </p:cNvPr>
            <p:cNvCxnSpPr>
              <a:cxnSpLocks/>
            </p:cNvCxnSpPr>
            <p:nvPr/>
          </p:nvCxnSpPr>
          <p:spPr>
            <a:xfrm flipV="1">
              <a:off x="5867398" y="2073260"/>
              <a:ext cx="0" cy="277053"/>
            </a:xfrm>
            <a:prstGeom prst="line">
              <a:avLst/>
            </a:prstGeom>
            <a:ln>
              <a:solidFill>
                <a:schemeClr val="accent5">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CD19451-2A32-9241-8870-B6E2F55B8D0E}"/>
                </a:ext>
              </a:extLst>
            </p:cNvPr>
            <p:cNvCxnSpPr>
              <a:cxnSpLocks/>
            </p:cNvCxnSpPr>
            <p:nvPr/>
          </p:nvCxnSpPr>
          <p:spPr>
            <a:xfrm flipV="1">
              <a:off x="7242802" y="2073260"/>
              <a:ext cx="0" cy="277053"/>
            </a:xfrm>
            <a:prstGeom prst="line">
              <a:avLst/>
            </a:prstGeom>
            <a:ln>
              <a:solidFill>
                <a:schemeClr val="accent5">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3A8A08A-41B9-CD45-8576-5712718DB8A3}"/>
                </a:ext>
              </a:extLst>
            </p:cNvPr>
            <p:cNvCxnSpPr>
              <a:cxnSpLocks/>
            </p:cNvCxnSpPr>
            <p:nvPr/>
          </p:nvCxnSpPr>
          <p:spPr>
            <a:xfrm flipV="1">
              <a:off x="4576700" y="2076457"/>
              <a:ext cx="0" cy="277053"/>
            </a:xfrm>
            <a:prstGeom prst="line">
              <a:avLst/>
            </a:prstGeom>
            <a:ln>
              <a:solidFill>
                <a:schemeClr val="accent5">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0E76568F-DFC5-FF48-AE40-E5EFDFF20AAB}"/>
                </a:ext>
              </a:extLst>
            </p:cNvPr>
            <p:cNvCxnSpPr>
              <a:cxnSpLocks/>
            </p:cNvCxnSpPr>
            <p:nvPr/>
          </p:nvCxnSpPr>
          <p:spPr>
            <a:xfrm flipV="1">
              <a:off x="7242802" y="2621221"/>
              <a:ext cx="0" cy="269880"/>
            </a:xfrm>
            <a:prstGeom prst="line">
              <a:avLst/>
            </a:prstGeom>
            <a:ln>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F65D86E-0BD3-144F-98C9-0A8C28715B41}"/>
                </a:ext>
              </a:extLst>
            </p:cNvPr>
            <p:cNvCxnSpPr>
              <a:cxnSpLocks/>
            </p:cNvCxnSpPr>
            <p:nvPr/>
          </p:nvCxnSpPr>
          <p:spPr>
            <a:xfrm flipV="1">
              <a:off x="4575583" y="2624807"/>
              <a:ext cx="0" cy="269880"/>
            </a:xfrm>
            <a:prstGeom prst="line">
              <a:avLst/>
            </a:prstGeom>
            <a:ln>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6F4FD5B5-286D-C44B-B7D0-1CD69ABA1DC3}"/>
                </a:ext>
              </a:extLst>
            </p:cNvPr>
            <p:cNvCxnSpPr>
              <a:cxnSpLocks/>
            </p:cNvCxnSpPr>
            <p:nvPr/>
          </p:nvCxnSpPr>
          <p:spPr>
            <a:xfrm flipV="1">
              <a:off x="4575695" y="3178520"/>
              <a:ext cx="0" cy="287368"/>
            </a:xfrm>
            <a:prstGeom prst="line">
              <a:avLst/>
            </a:prstGeom>
            <a:ln>
              <a:solidFill>
                <a:schemeClr val="accent4">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BDA8FFF-A03F-7747-A515-E85C7F1CFA3D}"/>
                </a:ext>
              </a:extLst>
            </p:cNvPr>
            <p:cNvCxnSpPr>
              <a:cxnSpLocks/>
            </p:cNvCxnSpPr>
            <p:nvPr/>
          </p:nvCxnSpPr>
          <p:spPr>
            <a:xfrm flipV="1">
              <a:off x="7246388" y="3168150"/>
              <a:ext cx="0" cy="287368"/>
            </a:xfrm>
            <a:prstGeom prst="line">
              <a:avLst/>
            </a:prstGeom>
            <a:ln>
              <a:solidFill>
                <a:schemeClr val="accent4">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519734F-2B31-C84B-85A6-5F923808BA66}"/>
                </a:ext>
              </a:extLst>
            </p:cNvPr>
            <p:cNvCxnSpPr>
              <a:cxnSpLocks/>
            </p:cNvCxnSpPr>
            <p:nvPr/>
          </p:nvCxnSpPr>
          <p:spPr>
            <a:xfrm flipV="1">
              <a:off x="7242802" y="3714294"/>
              <a:ext cx="0" cy="277053"/>
            </a:xfrm>
            <a:prstGeom prst="line">
              <a:avLst/>
            </a:prstGeom>
            <a:ln>
              <a:solidFill>
                <a:schemeClr val="accent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1725AB8F-AECA-F74A-9B21-CAE769A96D7B}"/>
                </a:ext>
              </a:extLst>
            </p:cNvPr>
            <p:cNvCxnSpPr>
              <a:cxnSpLocks/>
            </p:cNvCxnSpPr>
            <p:nvPr/>
          </p:nvCxnSpPr>
          <p:spPr>
            <a:xfrm flipV="1">
              <a:off x="4576696" y="3724610"/>
              <a:ext cx="0" cy="277053"/>
            </a:xfrm>
            <a:prstGeom prst="line">
              <a:avLst/>
            </a:prstGeom>
            <a:ln>
              <a:solidFill>
                <a:schemeClr val="accent2">
                  <a:lumMod val="5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55" name="TextBox 54">
            <a:extLst>
              <a:ext uri="{FF2B5EF4-FFF2-40B4-BE49-F238E27FC236}">
                <a16:creationId xmlns:a16="http://schemas.microsoft.com/office/drawing/2014/main" id="{CB8B668C-5737-AC4B-BD0F-F38F8DE667EF}"/>
              </a:ext>
            </a:extLst>
          </p:cNvPr>
          <p:cNvSpPr txBox="1"/>
          <p:nvPr/>
        </p:nvSpPr>
        <p:spPr>
          <a:xfrm>
            <a:off x="3183466" y="1335057"/>
            <a:ext cx="4506230" cy="584775"/>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600">
                <a:solidFill>
                  <a:schemeClr val="accent6"/>
                </a:solidFill>
              </a:rPr>
              <a:t>if the vending machine is in payment mode then wait for payment else don't wait for payment</a:t>
            </a:r>
            <a:endParaRPr lang="en-GB" sz="1600">
              <a:solidFill>
                <a:schemeClr val="accent6"/>
              </a:solidFill>
              <a:highlight>
                <a:srgbClr val="00FFFF"/>
              </a:highlight>
            </a:endParaRPr>
          </a:p>
        </p:txBody>
      </p:sp>
      <p:sp>
        <p:nvSpPr>
          <p:cNvPr id="4" name="Rectangle 3">
            <a:extLst>
              <a:ext uri="{FF2B5EF4-FFF2-40B4-BE49-F238E27FC236}">
                <a16:creationId xmlns:a16="http://schemas.microsoft.com/office/drawing/2014/main" id="{FABC9C06-69BA-5E42-8062-461B93853FE3}"/>
              </a:ext>
            </a:extLst>
          </p:cNvPr>
          <p:cNvSpPr/>
          <p:nvPr/>
        </p:nvSpPr>
        <p:spPr>
          <a:xfrm>
            <a:off x="226880" y="1910044"/>
            <a:ext cx="2791327" cy="1967562"/>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68368744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On-screen Show (16:9)</PresentationFormat>
  <Slides>33</Slides>
  <Notes>24</Notes>
  <HiddenSlides>0</HiddenSlide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Selection</vt:lpstr>
      <vt:lpstr>We’re going to cover…</vt:lpstr>
      <vt:lpstr>Everyday example of selection</vt:lpstr>
      <vt:lpstr>Do different actions result?</vt:lpstr>
      <vt:lpstr>Do different actions result?</vt:lpstr>
      <vt:lpstr>Do different actions result?</vt:lpstr>
      <vt:lpstr>What do the actions depend on?</vt:lpstr>
      <vt:lpstr>What do the actions depend on?</vt:lpstr>
      <vt:lpstr>As true/false conditions</vt:lpstr>
      <vt:lpstr>As true/false conditions</vt:lpstr>
      <vt:lpstr>As true/false conditions</vt:lpstr>
      <vt:lpstr>As true/false conditions</vt:lpstr>
      <vt:lpstr>As true/false conditions</vt:lpstr>
      <vt:lpstr>As true/false conditions</vt:lpstr>
      <vt:lpstr>As true/false conditions</vt:lpstr>
      <vt:lpstr>As true/false conditions</vt:lpstr>
      <vt:lpstr>As true/false conditions</vt:lpstr>
      <vt:lpstr>As true/false conditions</vt:lpstr>
      <vt:lpstr>Selection</vt:lpstr>
      <vt:lpstr>Walkthrough</vt:lpstr>
      <vt:lpstr>Walkthrough</vt:lpstr>
      <vt:lpstr>Walkthrough</vt:lpstr>
      <vt:lpstr>Walkthrough</vt:lpstr>
      <vt:lpstr>Walkthrough</vt:lpstr>
      <vt:lpstr>Walkthrough</vt:lpstr>
      <vt:lpstr>Walkthrough</vt:lpstr>
      <vt:lpstr>Walkthrough</vt:lpstr>
      <vt:lpstr>Walkthrough</vt:lpstr>
      <vt:lpstr>Walkthrough</vt:lpstr>
      <vt:lpstr>Walkthrough</vt:lpstr>
      <vt:lpstr>Walkthrough</vt:lpstr>
      <vt:lpstr>Selection</vt:lpstr>
      <vt:lpstr>Any questions?</vt:lpstr>
    </vt:vector>
  </TitlesOfParts>
  <Company>Staffordshire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OO</dc:title>
  <dc:creator>MANSFIELD Graham</dc:creator>
  <cp:revision>1</cp:revision>
  <dcterms:created xsi:type="dcterms:W3CDTF">2017-04-05T14:08:44Z</dcterms:created>
  <dcterms:modified xsi:type="dcterms:W3CDTF">2020-10-20T07:20:17Z</dcterms:modified>
</cp:coreProperties>
</file>