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71" r:id="rId9"/>
    <p:sldId id="267" r:id="rId10"/>
    <p:sldId id="279" r:id="rId11"/>
    <p:sldId id="280" r:id="rId12"/>
    <p:sldId id="270" r:id="rId13"/>
    <p:sldId id="269" r:id="rId14"/>
    <p:sldId id="272" r:id="rId15"/>
    <p:sldId id="273" r:id="rId16"/>
    <p:sldId id="281" r:id="rId17"/>
    <p:sldId id="295" r:id="rId18"/>
    <p:sldId id="294" r:id="rId19"/>
    <p:sldId id="293" r:id="rId20"/>
    <p:sldId id="292" r:id="rId21"/>
    <p:sldId id="291" r:id="rId22"/>
    <p:sldId id="290" r:id="rId23"/>
    <p:sldId id="274" r:id="rId24"/>
    <p:sldId id="264" r:id="rId25"/>
    <p:sldId id="275" r:id="rId26"/>
    <p:sldId id="276" r:id="rId27"/>
    <p:sldId id="277" r:id="rId28"/>
    <p:sldId id="278" r:id="rId29"/>
    <p:sldId id="286" r:id="rId30"/>
    <p:sldId id="258" r:id="rId31"/>
    <p:sldId id="259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91586" autoAdjust="0"/>
  </p:normalViewPr>
  <p:slideViewPr>
    <p:cSldViewPr snapToGrid="0">
      <p:cViewPr varScale="1">
        <p:scale>
          <a:sx n="223" d="100"/>
          <a:sy n="223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D32B6B23-B0EE-0944-9099-5A81FA1C38CD}"/>
    <pc:docChg chg="modSld">
      <pc:chgData name="WINDRIDGE Philip" userId="a20730c1-1805-4191-9c68-6e52c8725e9f" providerId="ADAL" clId="{D32B6B23-B0EE-0944-9099-5A81FA1C38CD}" dt="2020-11-11T13:06:07.962" v="0" actId="2711"/>
      <pc:docMkLst>
        <pc:docMk/>
      </pc:docMkLst>
      <pc:sldChg chg="modSp mod">
        <pc:chgData name="WINDRIDGE Philip" userId="a20730c1-1805-4191-9c68-6e52c8725e9f" providerId="ADAL" clId="{D32B6B23-B0EE-0944-9099-5A81FA1C38CD}" dt="2020-11-11T13:06:07.962" v="0" actId="2711"/>
        <pc:sldMkLst>
          <pc:docMk/>
          <pc:sldMk cId="3490772403" sldId="277"/>
        </pc:sldMkLst>
        <pc:spChg chg="mod">
          <ac:chgData name="WINDRIDGE Philip" userId="a20730c1-1805-4191-9c68-6e52c8725e9f" providerId="ADAL" clId="{D32B6B23-B0EE-0944-9099-5A81FA1C38CD}" dt="2020-11-11T13:06:07.962" v="0" actId="2711"/>
          <ac:spMkLst>
            <pc:docMk/>
            <pc:sldMk cId="3490772403" sldId="277"/>
            <ac:spMk id="8" creationId="{10D62941-1012-B042-A98E-BA3CC502EA3D}"/>
          </ac:spMkLst>
        </pc:spChg>
      </pc:sldChg>
    </pc:docChg>
  </pc:docChgLst>
  <pc:docChgLst>
    <pc:chgData name="WINDRIDGE Philip" userId="a20730c1-1805-4191-9c68-6e52c8725e9f" providerId="ADAL" clId="{DE795D6D-11FD-FD47-BA03-E425F2BD0E4F}"/>
    <pc:docChg chg="undo custSel addSld delSld modSld">
      <pc:chgData name="WINDRIDGE Philip" userId="a20730c1-1805-4191-9c68-6e52c8725e9f" providerId="ADAL" clId="{DE795D6D-11FD-FD47-BA03-E425F2BD0E4F}" dt="2020-08-26T13:31:46.889" v="315" actId="14100"/>
      <pc:docMkLst>
        <pc:docMk/>
      </pc:docMkLst>
      <pc:sldChg chg="del">
        <pc:chgData name="WINDRIDGE Philip" userId="a20730c1-1805-4191-9c68-6e52c8725e9f" providerId="ADAL" clId="{DE795D6D-11FD-FD47-BA03-E425F2BD0E4F}" dt="2020-08-26T12:01:25.710" v="0" actId="2696"/>
        <pc:sldMkLst>
          <pc:docMk/>
          <pc:sldMk cId="975698796" sldId="256"/>
        </pc:sldMkLst>
      </pc:sldChg>
      <pc:sldChg chg="add">
        <pc:chgData name="WINDRIDGE Philip" userId="a20730c1-1805-4191-9c68-6e52c8725e9f" providerId="ADAL" clId="{DE795D6D-11FD-FD47-BA03-E425F2BD0E4F}" dt="2020-08-26T12:01:27.878" v="15"/>
        <pc:sldMkLst>
          <pc:docMk/>
          <pc:sldMk cId="2294452857" sldId="256"/>
        </pc:sldMkLst>
      </pc:sldChg>
      <pc:sldChg chg="del">
        <pc:chgData name="WINDRIDGE Philip" userId="a20730c1-1805-4191-9c68-6e52c8725e9f" providerId="ADAL" clId="{DE795D6D-11FD-FD47-BA03-E425F2BD0E4F}" dt="2020-08-26T12:01:25.725" v="1" actId="2696"/>
        <pc:sldMkLst>
          <pc:docMk/>
          <pc:sldMk cId="1301842357" sldId="257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2602508547" sldId="25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DE795D6D-11FD-FD47-BA03-E425F2BD0E4F}" dt="2020-08-26T12:01:25.897" v="13" actId="2696"/>
        <pc:sldMkLst>
          <pc:docMk/>
          <pc:sldMk cId="328259422" sldId="258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4195873761" sldId="258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5" creationId="{C43850E0-3218-4041-AEDF-1F0C5A34E004}"/>
          </ac:spMkLst>
        </pc:spChg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858680865" sldId="259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DE795D6D-11FD-FD47-BA03-E425F2BD0E4F}" dt="2020-08-26T12:01:25.907" v="14" actId="2696"/>
        <pc:sldMkLst>
          <pc:docMk/>
          <pc:sldMk cId="2952390549" sldId="259"/>
        </pc:sldMkLst>
      </pc:sldChg>
      <pc:sldChg chg="modSp add mod">
        <pc:chgData name="WINDRIDGE Philip" userId="a20730c1-1805-4191-9c68-6e52c8725e9f" providerId="ADAL" clId="{DE795D6D-11FD-FD47-BA03-E425F2BD0E4F}" dt="2020-08-26T12:08:28.676" v="39" actId="1038"/>
        <pc:sldMkLst>
          <pc:docMk/>
          <pc:sldMk cId="1796004578" sldId="260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4" creationId="{B56EFC2A-7E3E-4D41-9FEF-7A5A3A99A1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5" creationId="{0D4A0B46-0647-AD41-8BE4-C5118C3126BB}"/>
          </ac:spMkLst>
        </pc:spChg>
        <pc:spChg chg="mod">
          <ac:chgData name="WINDRIDGE Philip" userId="a20730c1-1805-4191-9c68-6e52c8725e9f" providerId="ADAL" clId="{DE795D6D-11FD-FD47-BA03-E425F2BD0E4F}" dt="2020-08-26T12:07:39.076" v="31" actId="692"/>
          <ac:spMkLst>
            <pc:docMk/>
            <pc:sldMk cId="1796004578" sldId="260"/>
            <ac:spMk id="18" creationId="{6D73FC42-8929-E040-8911-4D97F864798F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19" creationId="{64BF6B61-F966-434E-87D2-06B1B1A0C67D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20" creationId="{3D0B1128-95CB-AB49-A0FE-A2B3E0EDD43F}"/>
          </ac:spMkLst>
        </pc:spChg>
        <pc:spChg chg="mod">
          <ac:chgData name="WINDRIDGE Philip" userId="a20730c1-1805-4191-9c68-6e52c8725e9f" providerId="ADAL" clId="{DE795D6D-11FD-FD47-BA03-E425F2BD0E4F}" dt="2020-08-26T12:08:28.676" v="39" actId="1038"/>
          <ac:spMkLst>
            <pc:docMk/>
            <pc:sldMk cId="1796004578" sldId="260"/>
            <ac:spMk id="23" creationId="{0A689349-6162-D946-A1A9-B7E3FB7909A9}"/>
          </ac:spMkLst>
        </pc:spChg>
        <pc:spChg chg="mod">
          <ac:chgData name="WINDRIDGE Philip" userId="a20730c1-1805-4191-9c68-6e52c8725e9f" providerId="ADAL" clId="{DE795D6D-11FD-FD47-BA03-E425F2BD0E4F}" dt="2020-08-26T12:08:00.610" v="33" actId="207"/>
          <ac:spMkLst>
            <pc:docMk/>
            <pc:sldMk cId="1796004578" sldId="260"/>
            <ac:spMk id="26" creationId="{63344226-211F-404F-B8AC-05234BE1D6F0}"/>
          </ac:spMkLst>
        </pc:spChg>
        <pc:spChg chg="mod">
          <ac:chgData name="WINDRIDGE Philip" userId="a20730c1-1805-4191-9c68-6e52c8725e9f" providerId="ADAL" clId="{DE795D6D-11FD-FD47-BA03-E425F2BD0E4F}" dt="2020-08-26T12:07:13.699" v="30" actId="167"/>
          <ac:spMkLst>
            <pc:docMk/>
            <pc:sldMk cId="1796004578" sldId="260"/>
            <ac:spMk id="27" creationId="{08F5A4B2-1309-0F49-8222-6A1F209E7234}"/>
          </ac:spMkLst>
        </pc:spChg>
        <pc:spChg chg="mod">
          <ac:chgData name="WINDRIDGE Philip" userId="a20730c1-1805-4191-9c68-6e52c8725e9f" providerId="ADAL" clId="{DE795D6D-11FD-FD47-BA03-E425F2BD0E4F}" dt="2020-08-26T12:05:47.164" v="21" actId="167"/>
          <ac:spMkLst>
            <pc:docMk/>
            <pc:sldMk cId="1796004578" sldId="260"/>
            <ac:spMk id="34" creationId="{A380D6D2-E052-964B-8A94-6B7B6952F47A}"/>
          </ac:spMkLst>
        </pc:spChg>
        <pc:grpChg chg="mod">
          <ac:chgData name="WINDRIDGE Philip" userId="a20730c1-1805-4191-9c68-6e52c8725e9f" providerId="ADAL" clId="{DE795D6D-11FD-FD47-BA03-E425F2BD0E4F}" dt="2020-08-26T12:08:13.797" v="34" actId="167"/>
          <ac:grpSpMkLst>
            <pc:docMk/>
            <pc:sldMk cId="1796004578" sldId="260"/>
            <ac:grpSpMk id="12" creationId="{1CE5E7BA-571D-B24E-BF7A-0844F79C68C9}"/>
          </ac:grpSpMkLst>
        </pc:grpChg>
        <pc:picChg chg="mod">
          <ac:chgData name="WINDRIDGE Philip" userId="a20730c1-1805-4191-9c68-6e52c8725e9f" providerId="ADAL" clId="{DE795D6D-11FD-FD47-BA03-E425F2BD0E4F}" dt="2020-08-26T12:07:07.916" v="29" actId="167"/>
          <ac:picMkLst>
            <pc:docMk/>
            <pc:sldMk cId="1796004578" sldId="260"/>
            <ac:picMk id="13" creationId="{ED5F56D8-02A2-2C42-A3E1-64248DF2D2EF}"/>
          </ac:picMkLst>
        </pc:picChg>
        <pc:cxnChg chg="mod">
          <ac:chgData name="WINDRIDGE Philip" userId="a20730c1-1805-4191-9c68-6e52c8725e9f" providerId="ADAL" clId="{DE795D6D-11FD-FD47-BA03-E425F2BD0E4F}" dt="2020-08-26T12:07:46.757" v="32" actId="1076"/>
          <ac:cxnSpMkLst>
            <pc:docMk/>
            <pc:sldMk cId="1796004578" sldId="260"/>
            <ac:cxnSpMk id="21" creationId="{3A16D412-9187-C141-9EFF-BF86D55CF23F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28" creationId="{BF56EB23-4A9D-1B42-92FB-A8C0528E62F6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30" creationId="{A4FB6B3C-040F-1C41-A80A-CD320ADC0F58}"/>
          </ac:cxnSpMkLst>
        </pc:cxnChg>
      </pc:sldChg>
      <pc:sldChg chg="del">
        <pc:chgData name="WINDRIDGE Philip" userId="a20730c1-1805-4191-9c68-6e52c8725e9f" providerId="ADAL" clId="{DE795D6D-11FD-FD47-BA03-E425F2BD0E4F}" dt="2020-08-26T12:01:25.809" v="7" actId="2696"/>
        <pc:sldMkLst>
          <pc:docMk/>
          <pc:sldMk cId="2459400810" sldId="260"/>
        </pc:sldMkLst>
      </pc:sldChg>
      <pc:sldChg chg="modSp add mod">
        <pc:chgData name="WINDRIDGE Philip" userId="a20730c1-1805-4191-9c68-6e52c8725e9f" providerId="ADAL" clId="{DE795D6D-11FD-FD47-BA03-E425F2BD0E4F}" dt="2020-08-26T12:11:13.206" v="61" actId="207"/>
        <pc:sldMkLst>
          <pc:docMk/>
          <pc:sldMk cId="334941529" sldId="261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3" creationId="{6109A12B-29F5-174A-B110-20E0DD0D6E2A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4" creationId="{203987AC-DB8E-0E48-8374-21890CD2283E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6" creationId="{61903BA6-4FA7-A240-9A21-4C9BB98457F4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7" creationId="{CBF70936-2BC5-2F45-890E-E462007ACF9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8" creationId="{1BC6F1E2-1EFE-5B44-8534-EA24F91B505D}"/>
          </ac:spMkLst>
        </pc:spChg>
        <pc:spChg chg="mod">
          <ac:chgData name="WINDRIDGE Philip" userId="a20730c1-1805-4191-9c68-6e52c8725e9f" providerId="ADAL" clId="{DE795D6D-11FD-FD47-BA03-E425F2BD0E4F}" dt="2020-08-26T12:10:42.119" v="59" actId="1038"/>
          <ac:spMkLst>
            <pc:docMk/>
            <pc:sldMk cId="334941529" sldId="261"/>
            <ac:spMk id="19" creationId="{65BEDC71-A902-D042-AEA3-411C5445678F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0" creationId="{FDEAF1B9-70E6-0741-AA97-7CA6FFA265FD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1" creationId="{EEA31FAC-932C-C649-A544-AFB392175B70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2" creationId="{B1C30578-F1CB-6C43-8F4D-B3320CAE3F70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3" creationId="{E81877CA-35E3-4740-8926-F3B4E7288E2C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4" creationId="{6DBDF324-55FF-B14D-A414-2099DA9BBA0A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7" creationId="{F5C6FB6D-B5FF-4946-AEEE-3DD1EC04AD4C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8" creationId="{7ADE4B93-964A-D24E-846E-9EA408C80C3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9" creationId="{9F46A954-9835-6046-9A91-541BC0856357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30" creationId="{2C4D747E-F4C9-614A-A2CC-CC6051672E51}"/>
          </ac:spMkLst>
        </pc:sp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25" creationId="{F82B3025-FAE8-0448-9715-6479E4729629}"/>
          </ac:cxnSpMkLst>
        </pc:cxn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34" creationId="{B90CAD06-9491-ED44-BBDD-67EC55991422}"/>
          </ac:cxnSpMkLst>
        </pc:cxnChg>
      </pc:sldChg>
      <pc:sldChg chg="del">
        <pc:chgData name="WINDRIDGE Philip" userId="a20730c1-1805-4191-9c68-6e52c8725e9f" providerId="ADAL" clId="{DE795D6D-11FD-FD47-BA03-E425F2BD0E4F}" dt="2020-08-26T12:01:25.878" v="11" actId="2696"/>
        <pc:sldMkLst>
          <pc:docMk/>
          <pc:sldMk cId="2482439335" sldId="261"/>
        </pc:sldMkLst>
      </pc:sldChg>
      <pc:sldChg chg="del">
        <pc:chgData name="WINDRIDGE Philip" userId="a20730c1-1805-4191-9c68-6e52c8725e9f" providerId="ADAL" clId="{DE795D6D-11FD-FD47-BA03-E425F2BD0E4F}" dt="2020-08-26T12:01:25.850" v="9" actId="2696"/>
        <pc:sldMkLst>
          <pc:docMk/>
          <pc:sldMk cId="226563430" sldId="262"/>
        </pc:sldMkLst>
      </pc:sldChg>
      <pc:sldChg chg="modSp add mod">
        <pc:chgData name="WINDRIDGE Philip" userId="a20730c1-1805-4191-9c68-6e52c8725e9f" providerId="ADAL" clId="{DE795D6D-11FD-FD47-BA03-E425F2BD0E4F}" dt="2020-08-26T12:12:46.918" v="79" actId="207"/>
        <pc:sldMkLst>
          <pc:docMk/>
          <pc:sldMk cId="3015876178" sldId="262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3" creationId="{7724922D-C661-9648-9E8F-5C5C87A2829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4" creationId="{8DECE579-3E5F-974C-90B4-02673DD22F1A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3" creationId="{06A81BDF-39D1-4A48-8BA3-F04363006528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7" creationId="{671A37DC-0F87-114D-8AA0-31F052CA435F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8" creationId="{DDB2B10A-863E-B843-B392-96051B0F2E47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9" creationId="{ECF6E99B-980C-EA42-914D-DB6D0FFCC350}"/>
          </ac:spMkLst>
        </pc:spChg>
        <pc:spChg chg="mod">
          <ac:chgData name="WINDRIDGE Philip" userId="a20730c1-1805-4191-9c68-6e52c8725e9f" providerId="ADAL" clId="{DE795D6D-11FD-FD47-BA03-E425F2BD0E4F}" dt="2020-08-26T12:12:46.918" v="79" actId="207"/>
          <ac:spMkLst>
            <pc:docMk/>
            <pc:sldMk cId="3015876178" sldId="262"/>
            <ac:spMk id="20" creationId="{4120E15C-921F-AC4E-A7EC-DF51D6CC56BE}"/>
          </ac:spMkLst>
        </pc:spChg>
        <pc:cxnChg chg="mod">
          <ac:chgData name="WINDRIDGE Philip" userId="a20730c1-1805-4191-9c68-6e52c8725e9f" providerId="ADAL" clId="{DE795D6D-11FD-FD47-BA03-E425F2BD0E4F}" dt="2020-08-26T12:12:31.767" v="78" actId="692"/>
          <ac:cxnSpMkLst>
            <pc:docMk/>
            <pc:sldMk cId="3015876178" sldId="262"/>
            <ac:cxnSpMk id="14" creationId="{D1EFF488-4E90-7A40-AF53-65CF45E89B16}"/>
          </ac:cxnSpMkLst>
        </pc:cxnChg>
      </pc:sldChg>
      <pc:sldChg chg="addSp modSp add mod">
        <pc:chgData name="WINDRIDGE Philip" userId="a20730c1-1805-4191-9c68-6e52c8725e9f" providerId="ADAL" clId="{DE795D6D-11FD-FD47-BA03-E425F2BD0E4F}" dt="2020-08-26T12:22:17.141" v="271" actId="1038"/>
        <pc:sldMkLst>
          <pc:docMk/>
          <pc:sldMk cId="1281705735" sldId="263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3" creationId="{8534ABA1-2FEE-A942-8FE5-C638F9D425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4" creationId="{8559A7F6-0D27-9443-8647-A29AB26E1DA1}"/>
          </ac:spMkLst>
        </pc:spChg>
        <pc:spChg chg="mod">
          <ac:chgData name="WINDRIDGE Philip" userId="a20730c1-1805-4191-9c68-6e52c8725e9f" providerId="ADAL" clId="{DE795D6D-11FD-FD47-BA03-E425F2BD0E4F}" dt="2020-08-26T12:16:15.955" v="136" actId="1076"/>
          <ac:spMkLst>
            <pc:docMk/>
            <pc:sldMk cId="1281705735" sldId="263"/>
            <ac:spMk id="6" creationId="{317B7FF8-FE72-8F44-9108-C33B57EE3373}"/>
          </ac:spMkLst>
        </pc:spChg>
        <pc:spChg chg="mod">
          <ac:chgData name="WINDRIDGE Philip" userId="a20730c1-1805-4191-9c68-6e52c8725e9f" providerId="ADAL" clId="{DE795D6D-11FD-FD47-BA03-E425F2BD0E4F}" dt="2020-08-26T12:14:56.318" v="117" actId="1038"/>
          <ac:spMkLst>
            <pc:docMk/>
            <pc:sldMk cId="1281705735" sldId="263"/>
            <ac:spMk id="12" creationId="{755D93E9-EF8C-6A46-877A-D87FBA22FD8F}"/>
          </ac:spMkLst>
        </pc:spChg>
        <pc:spChg chg="mod">
          <ac:chgData name="WINDRIDGE Philip" userId="a20730c1-1805-4191-9c68-6e52c8725e9f" providerId="ADAL" clId="{DE795D6D-11FD-FD47-BA03-E425F2BD0E4F}" dt="2020-08-26T12:18:20.977" v="175" actId="1076"/>
          <ac:spMkLst>
            <pc:docMk/>
            <pc:sldMk cId="1281705735" sldId="263"/>
            <ac:spMk id="13" creationId="{C36E094E-30D9-1244-95FA-4D787A41DD3C}"/>
          </ac:spMkLst>
        </pc:spChg>
        <pc:spChg chg="mod">
          <ac:chgData name="WINDRIDGE Philip" userId="a20730c1-1805-4191-9c68-6e52c8725e9f" providerId="ADAL" clId="{DE795D6D-11FD-FD47-BA03-E425F2BD0E4F}" dt="2020-08-26T12:17:10.743" v="168" actId="1038"/>
          <ac:spMkLst>
            <pc:docMk/>
            <pc:sldMk cId="1281705735" sldId="263"/>
            <ac:spMk id="14" creationId="{9E17826A-159A-DF4F-BFBF-0CE50435E7EF}"/>
          </ac:spMkLst>
        </pc:spChg>
        <pc:spChg chg="add mod">
          <ac:chgData name="WINDRIDGE Philip" userId="a20730c1-1805-4191-9c68-6e52c8725e9f" providerId="ADAL" clId="{DE795D6D-11FD-FD47-BA03-E425F2BD0E4F}" dt="2020-08-26T12:22:17.141" v="271" actId="1038"/>
          <ac:spMkLst>
            <pc:docMk/>
            <pc:sldMk cId="1281705735" sldId="263"/>
            <ac:spMk id="23" creationId="{2B5464C1-3782-8446-9DC7-408B46B436E4}"/>
          </ac:spMkLst>
        </pc:spChg>
        <pc:spChg chg="mod">
          <ac:chgData name="WINDRIDGE Philip" userId="a20730c1-1805-4191-9c68-6e52c8725e9f" providerId="ADAL" clId="{DE795D6D-11FD-FD47-BA03-E425F2BD0E4F}" dt="2020-08-26T12:15:12.175" v="118" actId="1076"/>
          <ac:spMkLst>
            <pc:docMk/>
            <pc:sldMk cId="1281705735" sldId="263"/>
            <ac:spMk id="24" creationId="{64155FB9-3572-234B-B39F-C50B24FD357F}"/>
          </ac:spMkLst>
        </pc:spChg>
        <pc:spChg chg="mod">
          <ac:chgData name="WINDRIDGE Philip" userId="a20730c1-1805-4191-9c68-6e52c8725e9f" providerId="ADAL" clId="{DE795D6D-11FD-FD47-BA03-E425F2BD0E4F}" dt="2020-08-26T12:18:36.627" v="176" actId="1076"/>
          <ac:spMkLst>
            <pc:docMk/>
            <pc:sldMk cId="1281705735" sldId="263"/>
            <ac:spMk id="25" creationId="{F3BEA6B7-1304-6149-8EE4-83A6ADE05D4F}"/>
          </ac:spMkLst>
        </pc:spChg>
        <pc:spChg chg="mod">
          <ac:chgData name="WINDRIDGE Philip" userId="a20730c1-1805-4191-9c68-6e52c8725e9f" providerId="ADAL" clId="{DE795D6D-11FD-FD47-BA03-E425F2BD0E4F}" dt="2020-08-26T12:16:09.741" v="135" actId="1038"/>
          <ac:spMkLst>
            <pc:docMk/>
            <pc:sldMk cId="1281705735" sldId="263"/>
            <ac:spMk id="26" creationId="{B284F497-B61F-2346-A157-1D6CC9640AFE}"/>
          </ac:spMkLst>
        </pc:spChg>
        <pc:picChg chg="mod">
          <ac:chgData name="WINDRIDGE Philip" userId="a20730c1-1805-4191-9c68-6e52c8725e9f" providerId="ADAL" clId="{DE795D6D-11FD-FD47-BA03-E425F2BD0E4F}" dt="2020-08-26T12:15:51.733" v="131" actId="1036"/>
          <ac:picMkLst>
            <pc:docMk/>
            <pc:sldMk cId="1281705735" sldId="263"/>
            <ac:picMk id="10" creationId="{AB7B403F-9FAF-5B41-866B-FEB210BAE726}"/>
          </ac:picMkLst>
        </pc:picChg>
        <pc:picChg chg="mod">
          <ac:chgData name="WINDRIDGE Philip" userId="a20730c1-1805-4191-9c68-6e52c8725e9f" providerId="ADAL" clId="{DE795D6D-11FD-FD47-BA03-E425F2BD0E4F}" dt="2020-08-26T12:16:51.906" v="138" actId="167"/>
          <ac:picMkLst>
            <pc:docMk/>
            <pc:sldMk cId="1281705735" sldId="263"/>
            <ac:picMk id="11" creationId="{52D9D083-0301-9446-A3A7-00E831C0C4EF}"/>
          </ac:picMkLst>
        </pc:picChg>
        <pc:cxnChg chg="mod">
          <ac:chgData name="WINDRIDGE Philip" userId="a20730c1-1805-4191-9c68-6e52c8725e9f" providerId="ADAL" clId="{DE795D6D-11FD-FD47-BA03-E425F2BD0E4F}" dt="2020-08-26T12:15:21.401" v="119" actId="14100"/>
          <ac:cxnSpMkLst>
            <pc:docMk/>
            <pc:sldMk cId="1281705735" sldId="263"/>
            <ac:cxnSpMk id="16" creationId="{2BC6D711-F710-3D4D-B437-09C3E4388340}"/>
          </ac:cxnSpMkLst>
        </pc:cxnChg>
        <pc:cxnChg chg="mod">
          <ac:chgData name="WINDRIDGE Philip" userId="a20730c1-1805-4191-9c68-6e52c8725e9f" providerId="ADAL" clId="{DE795D6D-11FD-FD47-BA03-E425F2BD0E4F}" dt="2020-08-26T12:18:50.509" v="177" actId="14100"/>
          <ac:cxnSpMkLst>
            <pc:docMk/>
            <pc:sldMk cId="1281705735" sldId="263"/>
            <ac:cxnSpMk id="21" creationId="{53C6262F-EB29-F84D-A6AE-42B7E998FC9B}"/>
          </ac:cxnSpMkLst>
        </pc:cxnChg>
      </pc:sldChg>
      <pc:sldChg chg="del">
        <pc:chgData name="WINDRIDGE Philip" userId="a20730c1-1805-4191-9c68-6e52c8725e9f" providerId="ADAL" clId="{DE795D6D-11FD-FD47-BA03-E425F2BD0E4F}" dt="2020-08-26T12:01:25.863" v="10" actId="2696"/>
        <pc:sldMkLst>
          <pc:docMk/>
          <pc:sldMk cId="1433003358" sldId="263"/>
        </pc:sldMkLst>
      </pc:sldChg>
      <pc:sldChg chg="modSp add mod">
        <pc:chgData name="WINDRIDGE Philip" userId="a20730c1-1805-4191-9c68-6e52c8725e9f" providerId="ADAL" clId="{DE795D6D-11FD-FD47-BA03-E425F2BD0E4F}" dt="2020-08-26T13:23:23.451" v="275" actId="688"/>
        <pc:sldMkLst>
          <pc:docMk/>
          <pc:sldMk cId="47166000" sldId="264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3" creationId="{95EA04F8-ABCF-A54F-82EA-C393C121BC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4" creationId="{311C9F44-A9C0-6344-8254-D6C83285D137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6" creationId="{DFD89E42-4F64-FE47-A3CB-13CB449D7210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8" creationId="{FD1561CC-4877-AA42-91D5-F2BCBAD36D1B}"/>
          </ac:spMkLst>
        </pc:spChg>
        <pc:spChg chg="mod">
          <ac:chgData name="WINDRIDGE Philip" userId="a20730c1-1805-4191-9c68-6e52c8725e9f" providerId="ADAL" clId="{DE795D6D-11FD-FD47-BA03-E425F2BD0E4F}" dt="2020-08-26T13:23:23.451" v="275" actId="688"/>
          <ac:spMkLst>
            <pc:docMk/>
            <pc:sldMk cId="47166000" sldId="264"/>
            <ac:spMk id="9" creationId="{4971186C-DEF8-8043-9C57-EBDF5F751960}"/>
          </ac:spMkLst>
        </pc:spChg>
        <pc:cxnChg chg="mod">
          <ac:chgData name="WINDRIDGE Philip" userId="a20730c1-1805-4191-9c68-6e52c8725e9f" providerId="ADAL" clId="{DE795D6D-11FD-FD47-BA03-E425F2BD0E4F}" dt="2020-08-26T13:22:54.712" v="273" actId="692"/>
          <ac:cxnSpMkLst>
            <pc:docMk/>
            <pc:sldMk cId="47166000" sldId="264"/>
            <ac:cxnSpMk id="10" creationId="{3BD617F4-6CA9-FE4B-9806-C8C5D774722A}"/>
          </ac:cxnSpMkLst>
        </pc:cxnChg>
      </pc:sldChg>
      <pc:sldChg chg="del">
        <pc:chgData name="WINDRIDGE Philip" userId="a20730c1-1805-4191-9c68-6e52c8725e9f" providerId="ADAL" clId="{DE795D6D-11FD-FD47-BA03-E425F2BD0E4F}" dt="2020-08-26T12:01:25.826" v="8" actId="2696"/>
        <pc:sldMkLst>
          <pc:docMk/>
          <pc:sldMk cId="1833700447" sldId="264"/>
        </pc:sldMkLst>
      </pc:sldChg>
      <pc:sldChg chg="modSp add mod">
        <pc:chgData name="WINDRIDGE Philip" userId="a20730c1-1805-4191-9c68-6e52c8725e9f" providerId="ADAL" clId="{DE795D6D-11FD-FD47-BA03-E425F2BD0E4F}" dt="2020-08-26T13:25:23.532" v="283" actId="1076"/>
        <pc:sldMkLst>
          <pc:docMk/>
          <pc:sldMk cId="4027882343" sldId="265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3" creationId="{91E6C973-FCEF-584F-B9A4-39E54B459219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4" creationId="{FC875778-D04A-F84D-A2FA-F5D644C704EC}"/>
          </ac:spMkLst>
        </pc:spChg>
        <pc:spChg chg="mod">
          <ac:chgData name="WINDRIDGE Philip" userId="a20730c1-1805-4191-9c68-6e52c8725e9f" providerId="ADAL" clId="{DE795D6D-11FD-FD47-BA03-E425F2BD0E4F}" dt="2020-08-26T13:25:15.918" v="282" actId="1076"/>
          <ac:spMkLst>
            <pc:docMk/>
            <pc:sldMk cId="4027882343" sldId="265"/>
            <ac:spMk id="6" creationId="{D3AD6D31-6DEE-6543-A5BB-0BDA078D9EB1}"/>
          </ac:spMkLst>
        </pc:spChg>
        <pc:spChg chg="mod">
          <ac:chgData name="WINDRIDGE Philip" userId="a20730c1-1805-4191-9c68-6e52c8725e9f" providerId="ADAL" clId="{DE795D6D-11FD-FD47-BA03-E425F2BD0E4F}" dt="2020-08-26T13:25:23.532" v="283" actId="1076"/>
          <ac:spMkLst>
            <pc:docMk/>
            <pc:sldMk cId="4027882343" sldId="265"/>
            <ac:spMk id="7" creationId="{C474D244-9D37-9343-9C27-525E40236ED1}"/>
          </ac:spMkLst>
        </pc:spChg>
        <pc:spChg chg="mod">
          <ac:chgData name="WINDRIDGE Philip" userId="a20730c1-1805-4191-9c68-6e52c8725e9f" providerId="ADAL" clId="{DE795D6D-11FD-FD47-BA03-E425F2BD0E4F}" dt="2020-08-26T13:24:02.433" v="278" actId="207"/>
          <ac:spMkLst>
            <pc:docMk/>
            <pc:sldMk cId="4027882343" sldId="265"/>
            <ac:spMk id="9" creationId="{D3984495-C87D-E344-8ACA-AFEA51FD44EA}"/>
          </ac:spMkLst>
        </pc:spChg>
        <pc:spChg chg="mod">
          <ac:chgData name="WINDRIDGE Philip" userId="a20730c1-1805-4191-9c68-6e52c8725e9f" providerId="ADAL" clId="{DE795D6D-11FD-FD47-BA03-E425F2BD0E4F}" dt="2020-08-26T13:24:49.501" v="281" actId="1076"/>
          <ac:spMkLst>
            <pc:docMk/>
            <pc:sldMk cId="4027882343" sldId="265"/>
            <ac:spMk id="14" creationId="{1040A7F2-9CA9-184C-AF46-293AC530D1E3}"/>
          </ac:spMkLst>
        </pc:spChg>
        <pc:cxnChg chg="mod">
          <ac:chgData name="WINDRIDGE Philip" userId="a20730c1-1805-4191-9c68-6e52c8725e9f" providerId="ADAL" clId="{DE795D6D-11FD-FD47-BA03-E425F2BD0E4F}" dt="2020-08-26T13:24:19.388" v="279" actId="692"/>
          <ac:cxnSpMkLst>
            <pc:docMk/>
            <pc:sldMk cId="4027882343" sldId="265"/>
            <ac:cxnSpMk id="10" creationId="{E41F2912-5AF8-224B-9B9C-A85474D362B2}"/>
          </ac:cxnSpMkLst>
        </pc:cxnChg>
        <pc:cxnChg chg="mod">
          <ac:chgData name="WINDRIDGE Philip" userId="a20730c1-1805-4191-9c68-6e52c8725e9f" providerId="ADAL" clId="{DE795D6D-11FD-FD47-BA03-E425F2BD0E4F}" dt="2020-08-26T13:24:43.123" v="280" actId="1076"/>
          <ac:cxnSpMkLst>
            <pc:docMk/>
            <pc:sldMk cId="4027882343" sldId="265"/>
            <ac:cxnSpMk id="15" creationId="{27BE0114-3C1F-4640-A45B-91C1349C91B1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3:31:46.889" v="315" actId="14100"/>
        <pc:sldMkLst>
          <pc:docMk/>
          <pc:sldMk cId="2878024548" sldId="266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3" creationId="{F6F21502-6F92-2F4C-B691-0B68BE15ED3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4" creationId="{BD0F5670-82E3-4847-8D13-30366609BCC3}"/>
          </ac:spMkLst>
        </pc:spChg>
        <pc:spChg chg="mod">
          <ac:chgData name="WINDRIDGE Philip" userId="a20730c1-1805-4191-9c68-6e52c8725e9f" providerId="ADAL" clId="{DE795D6D-11FD-FD47-BA03-E425F2BD0E4F}" dt="2020-08-26T13:25:47.158" v="284" actId="1076"/>
          <ac:spMkLst>
            <pc:docMk/>
            <pc:sldMk cId="2878024548" sldId="266"/>
            <ac:spMk id="5" creationId="{DDF4B42D-C804-CD44-A29D-6CFF822065E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7" creationId="{04E56539-3401-604B-ADDE-5D90249AD84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9" creationId="{54D3A44D-7BDC-DC43-880F-CD2BD5082D8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0" creationId="{B0B4D19D-F4CA-474E-BB3F-91E0479712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4" creationId="{BD859165-2B13-1745-A93A-93CA8EDA0C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5" creationId="{2EF0A837-3119-FF4C-B763-166D939459EF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6" creationId="{33821626-2F42-D14D-8CC7-8EDE217A55C5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28" creationId="{24BA853B-97E1-1549-8AF3-CBA2D4006A70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30" creationId="{A4AC6493-538B-C443-B9A8-895D3C5E100C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31" creationId="{E66A2C7A-783C-A84B-82ED-FF2061D2B5BA}"/>
          </ac:spMkLst>
        </pc:spChg>
        <pc:spChg chg="mod">
          <ac:chgData name="WINDRIDGE Philip" userId="a20730c1-1805-4191-9c68-6e52c8725e9f" providerId="ADAL" clId="{DE795D6D-11FD-FD47-BA03-E425F2BD0E4F}" dt="2020-08-26T13:29:28.708" v="291" actId="692"/>
          <ac:spMkLst>
            <pc:docMk/>
            <pc:sldMk cId="2878024548" sldId="266"/>
            <ac:spMk id="34" creationId="{90B5FFA8-D517-D04C-9719-79DA78EE44C8}"/>
          </ac:spMkLst>
        </pc:spChg>
        <pc:spChg chg="mod">
          <ac:chgData name="WINDRIDGE Philip" userId="a20730c1-1805-4191-9c68-6e52c8725e9f" providerId="ADAL" clId="{DE795D6D-11FD-FD47-BA03-E425F2BD0E4F}" dt="2020-08-26T13:31:37.516" v="314" actId="1036"/>
          <ac:spMkLst>
            <pc:docMk/>
            <pc:sldMk cId="2878024548" sldId="266"/>
            <ac:spMk id="37" creationId="{17BB0F71-2942-5044-9CF8-552E376DA095}"/>
          </ac:spMkLst>
        </pc:spChg>
        <pc:picChg chg="mod">
          <ac:chgData name="WINDRIDGE Philip" userId="a20730c1-1805-4191-9c68-6e52c8725e9f" providerId="ADAL" clId="{DE795D6D-11FD-FD47-BA03-E425F2BD0E4F}" dt="2020-08-26T13:28:12.313" v="290" actId="171"/>
          <ac:picMkLst>
            <pc:docMk/>
            <pc:sldMk cId="2878024548" sldId="266"/>
            <ac:picMk id="15" creationId="{D6C9DC60-AD9B-5648-BA8E-2CEE737156D4}"/>
          </ac:picMkLst>
        </pc:pic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0" creationId="{029C308F-096B-2643-9984-1F80D8EF71D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6" creationId="{4723FCD4-5D38-AC47-A2F4-164567A7A17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1" creationId="{1C53A344-292A-414B-8D83-61C84717A2B3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7" creationId="{044FDC38-5C3C-414D-8706-488E2B001C82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9" creationId="{379549F1-8182-8944-B7B5-151060C8859F}"/>
          </ac:cxnSpMkLst>
        </pc:cxnChg>
        <pc:cxnChg chg="mod">
          <ac:chgData name="WINDRIDGE Philip" userId="a20730c1-1805-4191-9c68-6e52c8725e9f" providerId="ADAL" clId="{DE795D6D-11FD-FD47-BA03-E425F2BD0E4F}" dt="2020-08-26T13:31:46.889" v="315" actId="14100"/>
          <ac:cxnSpMkLst>
            <pc:docMk/>
            <pc:sldMk cId="2878024548" sldId="266"/>
            <ac:cxnSpMk id="32" creationId="{E275D7E7-EFC0-CA40-8F5F-0D73108CBC0E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2:04:19.418" v="19" actId="207"/>
        <pc:sldMkLst>
          <pc:docMk/>
          <pc:sldMk cId="3462351679" sldId="26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4" creationId="{3DB32DE3-915C-754E-9950-54ED88599697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5" creationId="{04591EC6-F06D-7943-9FE5-9D7FD6B45301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6" creationId="{EF90FD37-952B-9E48-B47A-017BC6B4D69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7" creationId="{4F9D3ECE-E14F-A44D-93F5-8732F5BA700D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9" creationId="{26A2B40A-623F-6646-9744-E4FC20E07EA4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0" creationId="{51E21753-48DD-8C44-A7E6-1E2D610AB45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1" creationId="{CC284610-7FAF-DC4A-85CA-E97C3BC2A60A}"/>
          </ac:spMkLst>
        </pc:spChg>
      </pc:sldChg>
      <pc:sldChg chg="del">
        <pc:chgData name="WINDRIDGE Philip" userId="a20730c1-1805-4191-9c68-6e52c8725e9f" providerId="ADAL" clId="{DE795D6D-11FD-FD47-BA03-E425F2BD0E4F}" dt="2020-08-26T12:01:25.751" v="3" actId="2696"/>
        <pc:sldMkLst>
          <pc:docMk/>
          <pc:sldMk cId="3150213902" sldId="294"/>
        </pc:sldMkLst>
      </pc:sldChg>
      <pc:sldChg chg="del">
        <pc:chgData name="WINDRIDGE Philip" userId="a20730c1-1805-4191-9c68-6e52c8725e9f" providerId="ADAL" clId="{DE795D6D-11FD-FD47-BA03-E425F2BD0E4F}" dt="2020-08-26T12:01:25.739" v="2" actId="2696"/>
        <pc:sldMkLst>
          <pc:docMk/>
          <pc:sldMk cId="3866245363" sldId="301"/>
        </pc:sldMkLst>
      </pc:sldChg>
      <pc:sldChg chg="del">
        <pc:chgData name="WINDRIDGE Philip" userId="a20730c1-1805-4191-9c68-6e52c8725e9f" providerId="ADAL" clId="{DE795D6D-11FD-FD47-BA03-E425F2BD0E4F}" dt="2020-08-26T12:01:25.889" v="12" actId="2696"/>
        <pc:sldMkLst>
          <pc:docMk/>
          <pc:sldMk cId="3233170494" sldId="302"/>
        </pc:sldMkLst>
      </pc:sldChg>
      <pc:sldChg chg="del">
        <pc:chgData name="WINDRIDGE Philip" userId="a20730c1-1805-4191-9c68-6e52c8725e9f" providerId="ADAL" clId="{DE795D6D-11FD-FD47-BA03-E425F2BD0E4F}" dt="2020-08-26T12:01:25.764" v="4" actId="2696"/>
        <pc:sldMkLst>
          <pc:docMk/>
          <pc:sldMk cId="4188065731" sldId="303"/>
        </pc:sldMkLst>
      </pc:sldChg>
      <pc:sldChg chg="del">
        <pc:chgData name="WINDRIDGE Philip" userId="a20730c1-1805-4191-9c68-6e52c8725e9f" providerId="ADAL" clId="{DE795D6D-11FD-FD47-BA03-E425F2BD0E4F}" dt="2020-08-26T12:01:25.782" v="5" actId="2696"/>
        <pc:sldMkLst>
          <pc:docMk/>
          <pc:sldMk cId="1764363116" sldId="304"/>
        </pc:sldMkLst>
      </pc:sldChg>
      <pc:sldChg chg="del">
        <pc:chgData name="WINDRIDGE Philip" userId="a20730c1-1805-4191-9c68-6e52c8725e9f" providerId="ADAL" clId="{DE795D6D-11FD-FD47-BA03-E425F2BD0E4F}" dt="2020-08-26T12:01:25.794" v="6" actId="2696"/>
        <pc:sldMkLst>
          <pc:docMk/>
          <pc:sldMk cId="3450251786" sldId="305"/>
        </pc:sldMkLst>
      </pc:sldChg>
    </pc:docChg>
  </pc:docChgLst>
  <pc:docChgLst>
    <pc:chgData name="WINDRIDGE Philip" userId="a20730c1-1805-4191-9c68-6e52c8725e9f" providerId="ADAL" clId="{D34473FB-2FAF-5B44-BD60-293A0B06C8E2}"/>
    <pc:docChg chg="undo custSel addSld delSld modSld">
      <pc:chgData name="WINDRIDGE Philip" userId="a20730c1-1805-4191-9c68-6e52c8725e9f" providerId="ADAL" clId="{D34473FB-2FAF-5B44-BD60-293A0B06C8E2}" dt="2020-09-16T13:38:45.603" v="364" actId="208"/>
      <pc:docMkLst>
        <pc:docMk/>
      </pc:docMkLst>
      <pc:sldChg chg="add">
        <pc:chgData name="WINDRIDGE Philip" userId="a20730c1-1805-4191-9c68-6e52c8725e9f" providerId="ADAL" clId="{D34473FB-2FAF-5B44-BD60-293A0B06C8E2}" dt="2020-09-07T13:07:38.275" v="88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D34473FB-2FAF-5B44-BD60-293A0B06C8E2}" dt="2020-09-07T13:07:34.479" v="4" actId="2696"/>
        <pc:sldMkLst>
          <pc:docMk/>
          <pc:sldMk cId="2878144731" sldId="256"/>
        </pc:sldMkLst>
      </pc:sldChg>
      <pc:sldChg chg="del">
        <pc:chgData name="WINDRIDGE Philip" userId="a20730c1-1805-4191-9c68-6e52c8725e9f" providerId="ADAL" clId="{D34473FB-2FAF-5B44-BD60-293A0B06C8E2}" dt="2020-09-07T13:07:34.496" v="5" actId="2696"/>
        <pc:sldMkLst>
          <pc:docMk/>
          <pc:sldMk cId="951665013" sldId="257"/>
        </pc:sldMkLst>
      </pc:sldChg>
      <pc:sldChg chg="modSp add mod">
        <pc:chgData name="WINDRIDGE Philip" userId="a20730c1-1805-4191-9c68-6e52c8725e9f" providerId="ADAL" clId="{D34473FB-2FAF-5B44-BD60-293A0B06C8E2}" dt="2020-09-07T13:17:43.959" v="127" actId="20577"/>
        <pc:sldMkLst>
          <pc:docMk/>
          <pc:sldMk cId="2642107847" sldId="25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5" creationId="{0E011AF6-2938-3748-BE02-9C47CFD3FE23}"/>
          </ac:spMkLst>
        </pc:spChg>
        <pc:spChg chg="mod">
          <ac:chgData name="WINDRIDGE Philip" userId="a20730c1-1805-4191-9c68-6e52c8725e9f" providerId="ADAL" clId="{D34473FB-2FAF-5B44-BD60-293A0B06C8E2}" dt="2020-09-07T13:17:43.959" v="127" actId="20577"/>
          <ac:spMkLst>
            <pc:docMk/>
            <pc:sldMk cId="2642107847" sldId="257"/>
            <ac:spMk id="6" creationId="{E5457730-9150-8B48-8983-0595B4D13305}"/>
          </ac:spMkLst>
        </pc:spChg>
        <pc:spChg chg="mod">
          <ac:chgData name="WINDRIDGE Philip" userId="a20730c1-1805-4191-9c68-6e52c8725e9f" providerId="ADAL" clId="{D34473FB-2FAF-5B44-BD60-293A0B06C8E2}" dt="2020-09-07T13:16:47.878" v="93" actId="207"/>
          <ac:spMkLst>
            <pc:docMk/>
            <pc:sldMk cId="2642107847" sldId="257"/>
            <ac:spMk id="16" creationId="{95DBDEC4-12C2-4E4A-BE91-7CEBC1A5D52D}"/>
          </ac:spMkLst>
        </pc:sp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7" creationId="{85B31EB3-1AD5-3D48-9594-61E38A95ED7C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0" creationId="{52ACDC5B-54AC-F546-BF52-4D499D5D7FCA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3" creationId="{6BF03E97-8034-B04A-9CFC-112E4CF8557A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17" creationId="{2A3A2F26-06B1-874E-B49B-0E989169181E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20" creationId="{74317EF7-536C-D943-9715-BCC93DBEB018}"/>
          </ac:cxnSpMkLst>
        </pc:cxnChg>
      </pc:sldChg>
      <pc:sldChg chg="del">
        <pc:chgData name="WINDRIDGE Philip" userId="a20730c1-1805-4191-9c68-6e52c8725e9f" providerId="ADAL" clId="{D34473FB-2FAF-5B44-BD60-293A0B06C8E2}" dt="2020-09-07T13:07:34.836" v="24" actId="2696"/>
        <pc:sldMkLst>
          <pc:docMk/>
          <pc:sldMk cId="854361031" sldId="258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3241139298" sldId="25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D34473FB-2FAF-5B44-BD60-293A0B06C8E2}" dt="2020-09-07T13:07:34.846" v="25" actId="2696"/>
        <pc:sldMkLst>
          <pc:docMk/>
          <pc:sldMk cId="1352576341" sldId="259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2886372259" sldId="25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5" creationId="{5D29342B-937D-7540-83EC-F31C864F6A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05" v="28" actId="2696"/>
        <pc:sldMkLst>
          <pc:docMk/>
          <pc:sldMk cId="1102972544" sldId="26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18:13.614" v="130" actId="207"/>
        <pc:sldMkLst>
          <pc:docMk/>
          <pc:sldMk cId="3954909421" sldId="26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8:13.614" v="130" actId="207"/>
          <ac:spMkLst>
            <pc:docMk/>
            <pc:sldMk cId="3954909421" sldId="260"/>
            <ac:spMk id="24" creationId="{52169082-4914-6F48-959E-733B83161B2C}"/>
          </ac:spMkLst>
        </pc:spChg>
        <pc:spChg chg="mod">
          <ac:chgData name="WINDRIDGE Philip" userId="a20730c1-1805-4191-9c68-6e52c8725e9f" providerId="ADAL" clId="{D34473FB-2FAF-5B44-BD60-293A0B06C8E2}" dt="2020-09-07T13:18:02.113" v="128" actId="692"/>
          <ac:spMkLst>
            <pc:docMk/>
            <pc:sldMk cId="3954909421" sldId="260"/>
            <ac:spMk id="26" creationId="{AD381BCE-91ED-784C-96CD-1DD674FD1D76}"/>
          </ac:spMkLst>
        </pc:spChg>
        <pc:cxnChg chg="mod">
          <ac:chgData name="WINDRIDGE Philip" userId="a20730c1-1805-4191-9c68-6e52c8725e9f" providerId="ADAL" clId="{D34473FB-2FAF-5B44-BD60-293A0B06C8E2}" dt="2020-09-07T13:18:08.680" v="129" actId="692"/>
          <ac:cxnSpMkLst>
            <pc:docMk/>
            <pc:sldMk cId="3954909421" sldId="260"/>
            <ac:cxnSpMk id="25" creationId="{68824B00-D342-D249-A9FF-7F245529ABC0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19:42.809" v="133" actId="14100"/>
        <pc:sldMkLst>
          <pc:docMk/>
          <pc:sldMk cId="248875421" sldId="26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9:42.809" v="133" actId="14100"/>
          <ac:spMkLst>
            <pc:docMk/>
            <pc:sldMk cId="248875421" sldId="261"/>
            <ac:spMk id="26" creationId="{50F8D5E0-4087-7D43-9596-BF11B65506BA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7" creationId="{5455D9B6-E4CB-BD49-B140-0F7D56C62803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8" creationId="{ADE7FED6-392E-6745-92D2-8D944521F799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9" creationId="{4FDE9145-96AA-BC46-A020-E6A7993E5EF4}"/>
          </ac:spMkLst>
        </pc:spChg>
        <pc:spChg chg="mod">
          <ac:chgData name="WINDRIDGE Philip" userId="a20730c1-1805-4191-9c68-6e52c8725e9f" providerId="ADAL" clId="{D34473FB-2FAF-5B44-BD60-293A0B06C8E2}" dt="2020-09-07T13:19:13.562" v="132" actId="692"/>
          <ac:spMkLst>
            <pc:docMk/>
            <pc:sldMk cId="248875421" sldId="261"/>
            <ac:spMk id="31" creationId="{8164EC6C-C47E-F044-8AC4-274BE8DCB63F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41" creationId="{3A6249E5-7040-9D4C-9283-9142E10D6361}"/>
          </ac:spMkLst>
        </pc:sp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0" creationId="{E1D7C7DC-CFC3-0D48-A6FD-FE9217DC9625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2" creationId="{DC8F8854-61CA-624E-AF01-4299A623437B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5" creationId="{F9327B00-1934-4340-B2C4-1D530BBF2907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28" v="29" actId="2696"/>
        <pc:sldMkLst>
          <pc:docMk/>
          <pc:sldMk cId="828468792" sldId="26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52" v="30" actId="2696"/>
        <pc:sldMkLst>
          <pc:docMk/>
          <pc:sldMk cId="3378437114" sldId="26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4" creationId="{4DD292E5-EB1A-8341-88ED-25DCADE5431A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1:10.781" v="137"/>
        <pc:sldMkLst>
          <pc:docMk/>
          <pc:sldMk cId="3669247278" sldId="26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4" creationId="{4DD292E5-EB1A-8341-88ED-25DCADE5431A}"/>
          </ac:spMkLst>
        </pc:spChg>
        <pc:spChg chg="add del mod">
          <ac:chgData name="WINDRIDGE Philip" userId="a20730c1-1805-4191-9c68-6e52c8725e9f" providerId="ADAL" clId="{D34473FB-2FAF-5B44-BD60-293A0B06C8E2}" dt="2020-09-07T13:21:10.781" v="137"/>
          <ac:spMkLst>
            <pc:docMk/>
            <pc:sldMk cId="3669247278" sldId="262"/>
            <ac:spMk id="10" creationId="{CB93487A-02B2-F24C-8664-E6BDA779F23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2" creationId="{92945894-5A64-0D49-B294-4C7604D05B0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3" creationId="{D7948BC0-C586-2C40-92A5-ED172F374406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69" v="31" actId="2696"/>
        <pc:sldMkLst>
          <pc:docMk/>
          <pc:sldMk cId="430813912" sldId="26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21:34.983" v="139" actId="207"/>
        <pc:sldMkLst>
          <pc:docMk/>
          <pc:sldMk cId="2193005939" sldId="26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4" creationId="{58E34BDA-836A-764D-B8F5-9AFD0318B5B2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6" creationId="{DB40F524-B97A-3049-9605-649025DE649E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5" creationId="{2B772BD4-4E2C-A244-B9FB-16DB1A501D7D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6" creationId="{8C3A8543-95FE-2E40-81DA-5C1867558F53}"/>
          </ac:spMkLst>
        </pc:spChg>
      </pc:sldChg>
      <pc:sldChg chg="modSp add mod">
        <pc:chgData name="WINDRIDGE Philip" userId="a20730c1-1805-4191-9c68-6e52c8725e9f" providerId="ADAL" clId="{D34473FB-2FAF-5B44-BD60-293A0B06C8E2}" dt="2020-09-07T13:47:26.719" v="328" actId="692"/>
        <pc:sldMkLst>
          <pc:docMk/>
          <pc:sldMk cId="336866426" sldId="26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4" creationId="{22020C57-5FE9-8B47-960A-BEBC26EBF389}"/>
          </ac:spMkLst>
        </pc:spChg>
        <pc:spChg chg="mod">
          <ac:chgData name="WINDRIDGE Philip" userId="a20730c1-1805-4191-9c68-6e52c8725e9f" providerId="ADAL" clId="{D34473FB-2FAF-5B44-BD60-293A0B06C8E2}" dt="2020-09-07T13:46:43.640" v="321" actId="14100"/>
          <ac:spMkLst>
            <pc:docMk/>
            <pc:sldMk cId="336866426" sldId="264"/>
            <ac:spMk id="6" creationId="{872333A8-7E31-C94F-8ED4-B2546700541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7" creationId="{A8D3111D-5AEA-F84C-8214-D8FC966CD750}"/>
          </ac:spMkLst>
        </pc:spChg>
        <pc:spChg chg="mod">
          <ac:chgData name="WINDRIDGE Philip" userId="a20730c1-1805-4191-9c68-6e52c8725e9f" providerId="ADAL" clId="{D34473FB-2FAF-5B44-BD60-293A0B06C8E2}" dt="2020-09-07T13:47:26.719" v="328" actId="692"/>
          <ac:spMkLst>
            <pc:docMk/>
            <pc:sldMk cId="336866426" sldId="264"/>
            <ac:spMk id="8" creationId="{6B3AC07A-325E-AB4D-88DA-ACBEC5D112B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9" creationId="{7AC138C9-D584-7646-9CA4-934D0346D2D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5" creationId="{6F2CAF77-0490-5241-960B-96CDFDA9007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8" creationId="{7D92495B-D1B1-7943-9DD8-D056E1D5CEBB}"/>
          </ac:spMkLst>
        </pc:sp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0" creationId="{6C4BF1E2-E10B-7144-8FEF-935B914C6859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6" creationId="{3D5E5ABF-8973-5443-AEEB-FCE9B8654ABB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7" creationId="{3CF0044E-2DE5-3C46-9949-7850A71DBFF2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91" v="49" actId="2696"/>
        <pc:sldMkLst>
          <pc:docMk/>
          <pc:sldMk cId="2054052963" sldId="26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4" creationId="{22020C57-5FE9-8B47-960A-BEBC26EBF389}"/>
          </ac:spMkLst>
        </pc:spChg>
      </pc:sldChg>
      <pc:sldChg chg="modSp add mod">
        <pc:chgData name="WINDRIDGE Philip" userId="a20730c1-1805-4191-9c68-6e52c8725e9f" providerId="ADAL" clId="{D34473FB-2FAF-5B44-BD60-293A0B06C8E2}" dt="2020-09-07T13:22:18.323" v="141" actId="692"/>
        <pc:sldMkLst>
          <pc:docMk/>
          <pc:sldMk cId="168165449" sldId="26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2:18.323" v="141" actId="692"/>
          <ac:spMkLst>
            <pc:docMk/>
            <pc:sldMk cId="168165449" sldId="265"/>
            <ac:spMk id="8" creationId="{1DE1CB3F-E07A-F04C-AB75-FE19370263FE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9" creationId="{C5B423FE-D929-0D42-BDF3-AA755C19BF7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12" creationId="{6DD92F8A-C91A-EE4A-A55E-6EBC2A008626}"/>
          </ac:spMkLst>
        </pc:sp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0" creationId="{36F5E598-D2FB-B04C-83FB-F466CA750BD6}"/>
          </ac:cxnSpMkLst>
        </pc:cxn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3" creationId="{A0B1234C-A856-0F4A-B05F-762B70A9E3DC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85" v="32" actId="2696"/>
        <pc:sldMkLst>
          <pc:docMk/>
          <pc:sldMk cId="3746926916" sldId="26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18" v="34" actId="2696"/>
        <pc:sldMkLst>
          <pc:docMk/>
          <pc:sldMk cId="1106421363" sldId="26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5:07.681" v="199" actId="207"/>
        <pc:sldMkLst>
          <pc:docMk/>
          <pc:sldMk cId="2633251799" sldId="26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6" creationId="{62D8CD1C-61B5-894E-A83F-7B61DA3675A0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7" creationId="{970B3F2F-7AC7-CF45-91C8-44632FD2DAB3}"/>
          </ac:spMkLst>
        </pc:spChg>
        <pc:spChg chg="mod">
          <ac:chgData name="WINDRIDGE Philip" userId="a20730c1-1805-4191-9c68-6e52c8725e9f" providerId="ADAL" clId="{D34473FB-2FAF-5B44-BD60-293A0B06C8E2}" dt="2020-09-07T13:24:54.711" v="198" actId="207"/>
          <ac:spMkLst>
            <pc:docMk/>
            <pc:sldMk cId="2633251799" sldId="267"/>
            <ac:spMk id="38" creationId="{7617758C-0F67-F94B-AEAA-5EEFA650F9F6}"/>
          </ac:spMkLst>
        </pc:spChg>
        <pc:spChg chg="mod">
          <ac:chgData name="WINDRIDGE Philip" userId="a20730c1-1805-4191-9c68-6e52c8725e9f" providerId="ADAL" clId="{D34473FB-2FAF-5B44-BD60-293A0B06C8E2}" dt="2020-09-07T13:24:46.301" v="197" actId="692"/>
          <ac:spMkLst>
            <pc:docMk/>
            <pc:sldMk cId="2633251799" sldId="267"/>
            <ac:spMk id="40" creationId="{7A033E5E-7C56-F645-B750-C15C618DF9B2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79" v="38" actId="2696"/>
        <pc:sldMkLst>
          <pc:docMk/>
          <pc:sldMk cId="1113584091" sldId="26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23.537" v="220" actId="14100"/>
        <pc:sldMkLst>
          <pc:docMk/>
          <pc:sldMk cId="1851779390" sldId="26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23.537" v="220" actId="14100"/>
          <ac:spMkLst>
            <pc:docMk/>
            <pc:sldMk cId="1851779390" sldId="269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30" creationId="{8C4FFC08-1242-E043-8776-6170AB2C3BE3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64" v="37" actId="2696"/>
        <pc:sldMkLst>
          <pc:docMk/>
          <pc:sldMk cId="723642212" sldId="27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9:38.628" v="214" actId="692"/>
        <pc:sldMkLst>
          <pc:docMk/>
          <pc:sldMk cId="2051769681" sldId="27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8:49.026" v="211" actId="12788"/>
          <ac:spMkLst>
            <pc:docMk/>
            <pc:sldMk cId="2051769681" sldId="270"/>
            <ac:spMk id="5" creationId="{3625712C-5DCF-8E46-ADBA-3A9AAAE906E0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8:25.889" v="209" actId="14100"/>
          <ac:spMkLst>
            <pc:docMk/>
            <pc:sldMk cId="2051769681" sldId="270"/>
            <ac:spMk id="16" creationId="{8660CF77-A377-6E43-8804-11FA823665C5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17" creationId="{5AE25F8C-EAC5-C04E-AE6B-B46171E44DDE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29" creationId="{4264DAB1-BD6C-8B46-BBFC-82C26BFB0CD2}"/>
          </ac:spMkLst>
        </pc:sp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18" creationId="{86A3E871-183A-104C-856A-056E1EC92107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0" creationId="{A58B9A2E-39B6-D44C-95CA-F110D962DAA0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2" creationId="{380FC1B3-768E-E045-AE44-76E8B178708E}"/>
          </ac:cxnSpMkLst>
        </pc:cxnChg>
        <pc:cxnChg chg="mod">
          <ac:chgData name="WINDRIDGE Philip" userId="a20730c1-1805-4191-9c68-6e52c8725e9f" providerId="ADAL" clId="{D34473FB-2FAF-5B44-BD60-293A0B06C8E2}" dt="2020-09-07T13:29:38.628" v="214" actId="692"/>
          <ac:cxnSpMkLst>
            <pc:docMk/>
            <pc:sldMk cId="2051769681" sldId="270"/>
            <ac:cxnSpMk id="30" creationId="{E5C6571E-1BF2-E149-B105-C4BD9A6308FC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3:23.182" v="144" actId="692"/>
        <pc:sldMkLst>
          <pc:docMk/>
          <pc:sldMk cId="475347825" sldId="27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38.400" v="89" actId="27636"/>
          <ac:spMkLst>
            <pc:docMk/>
            <pc:sldMk cId="475347825" sldId="271"/>
            <ac:spMk id="15" creationId="{D2C092E9-FDB7-134E-9DDA-503E9D8673E5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6" creationId="{988C9D29-34C3-E04E-97CE-C767D25E6232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9" creationId="{202307E7-9F84-1C46-AA13-C7213952CAF1}"/>
          </ac:spMkLst>
        </pc:spChg>
        <pc:cxnChg chg="mod">
          <ac:chgData name="WINDRIDGE Philip" userId="a20730c1-1805-4191-9c68-6e52c8725e9f" providerId="ADAL" clId="{D34473FB-2FAF-5B44-BD60-293A0B06C8E2}" dt="2020-09-07T13:23:15.807" v="143" actId="692"/>
          <ac:cxnSpMkLst>
            <pc:docMk/>
            <pc:sldMk cId="475347825" sldId="271"/>
            <ac:cxnSpMk id="17" creationId="{AC976EAB-6DA5-E348-960B-897032F188D1}"/>
          </ac:cxnSpMkLst>
        </pc:cxnChg>
        <pc:cxnChg chg="mod">
          <ac:chgData name="WINDRIDGE Philip" userId="a20730c1-1805-4191-9c68-6e52c8725e9f" providerId="ADAL" clId="{D34473FB-2FAF-5B44-BD60-293A0B06C8E2}" dt="2020-09-07T13:23:23.182" v="144" actId="692"/>
          <ac:cxnSpMkLst>
            <pc:docMk/>
            <pc:sldMk cId="475347825" sldId="271"/>
            <ac:cxnSpMk id="18" creationId="{69E787C2-554D-7043-9E6B-DF5E320D164D}"/>
          </ac:cxnSpMkLst>
        </pc:cxnChg>
      </pc:sldChg>
      <pc:sldChg chg="modSp add del mod">
        <pc:chgData name="WINDRIDGE Philip" userId="a20730c1-1805-4191-9c68-6e52c8725e9f" providerId="ADAL" clId="{D34473FB-2FAF-5B44-BD60-293A0B06C8E2}" dt="2020-09-07T13:07:35.002" v="33" actId="2696"/>
        <pc:sldMkLst>
          <pc:docMk/>
          <pc:sldMk cId="2449614106" sldId="27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15.348" v="1" actId="27636"/>
          <ac:spMkLst>
            <pc:docMk/>
            <pc:sldMk cId="2449614106" sldId="27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95" v="39" actId="2696"/>
        <pc:sldMkLst>
          <pc:docMk/>
          <pc:sldMk cId="959434659" sldId="27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13.058" v="219" actId="207"/>
        <pc:sldMkLst>
          <pc:docMk/>
          <pc:sldMk cId="2259240602" sldId="27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13.058" v="219" actId="207"/>
          <ac:spMkLst>
            <pc:docMk/>
            <pc:sldMk cId="2259240602" sldId="272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30" creationId="{8C4FFC08-1242-E043-8776-6170AB2C3BE3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32:37.892" v="225" actId="1037"/>
        <pc:sldMkLst>
          <pc:docMk/>
          <pc:sldMk cId="155824533" sldId="27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2:37.892" v="225" actId="1037"/>
          <ac:spMkLst>
            <pc:docMk/>
            <pc:sldMk cId="155824533" sldId="273"/>
            <ac:spMk id="16" creationId="{A9BD9C77-4427-8646-99C9-98704B46CA58}"/>
          </ac:spMkLst>
        </pc:spChg>
        <pc:spChg chg="mod">
          <ac:chgData name="WINDRIDGE Philip" userId="a20730c1-1805-4191-9c68-6e52c8725e9f" providerId="ADAL" clId="{D34473FB-2FAF-5B44-BD60-293A0B06C8E2}" dt="2020-09-07T13:32:08.674" v="222" actId="692"/>
          <ac:spMkLst>
            <pc:docMk/>
            <pc:sldMk cId="155824533" sldId="273"/>
            <ac:spMk id="17" creationId="{5578A9EB-A8BD-684A-872E-37A520A55A2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08" v="40" actId="2696"/>
        <pc:sldMkLst>
          <pc:docMk/>
          <pc:sldMk cId="3867557112" sldId="27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45:41.209" v="282" actId="207"/>
        <pc:sldMkLst>
          <pc:docMk/>
          <pc:sldMk cId="248439930" sldId="27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45:34.527" v="281" actId="692"/>
          <ac:spMkLst>
            <pc:docMk/>
            <pc:sldMk cId="248439930" sldId="274"/>
            <ac:spMk id="41" creationId="{DC06259B-3192-BD4A-8356-232F93D2226A}"/>
          </ac:spMkLst>
        </pc:spChg>
        <pc:spChg chg="mod">
          <ac:chgData name="WINDRIDGE Philip" userId="a20730c1-1805-4191-9c68-6e52c8725e9f" providerId="ADAL" clId="{D34473FB-2FAF-5B44-BD60-293A0B06C8E2}" dt="2020-09-07T13:45:41.209" v="282" actId="207"/>
          <ac:spMkLst>
            <pc:docMk/>
            <pc:sldMk cId="248439930" sldId="274"/>
            <ac:spMk id="44" creationId="{923C1226-0E58-7E44-8C62-FBFC1E371D1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77" v="48" actId="2696"/>
        <pc:sldMkLst>
          <pc:docMk/>
          <pc:sldMk cId="3339267831" sldId="27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08" v="50" actId="2696"/>
        <pc:sldMkLst>
          <pc:docMk/>
          <pc:sldMk cId="634850537" sldId="27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5" creationId="{6FC2C3A4-0EF4-AA41-9864-62B4FE54F4CE}"/>
          </ac:spMkLst>
        </pc:spChg>
      </pc:sldChg>
      <pc:sldChg chg="modSp add mod">
        <pc:chgData name="WINDRIDGE Philip" userId="a20730c1-1805-4191-9c68-6e52c8725e9f" providerId="ADAL" clId="{D34473FB-2FAF-5B44-BD60-293A0B06C8E2}" dt="2020-09-07T13:48:30.314" v="331" actId="14100"/>
        <pc:sldMkLst>
          <pc:docMk/>
          <pc:sldMk cId="2037568182" sldId="27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5" creationId="{6FC2C3A4-0EF4-AA41-9864-62B4FE54F4CE}"/>
          </ac:spMkLst>
        </pc:spChg>
        <pc:spChg chg="mod">
          <ac:chgData name="WINDRIDGE Philip" userId="a20730c1-1805-4191-9c68-6e52c8725e9f" providerId="ADAL" clId="{D34473FB-2FAF-5B44-BD60-293A0B06C8E2}" dt="2020-09-07T13:48:30.314" v="331" actId="14100"/>
          <ac:spMkLst>
            <pc:docMk/>
            <pc:sldMk cId="2037568182" sldId="275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48:04.443" v="329" actId="207"/>
          <ac:spMkLst>
            <pc:docMk/>
            <pc:sldMk cId="2037568182" sldId="275"/>
            <ac:spMk id="9" creationId="{B4A55D24-1C70-774C-AAA4-7E1CFFE62601}"/>
          </ac:spMkLst>
        </pc:spChg>
        <pc:cxnChg chg="mod">
          <ac:chgData name="WINDRIDGE Philip" userId="a20730c1-1805-4191-9c68-6e52c8725e9f" providerId="ADAL" clId="{D34473FB-2FAF-5B44-BD60-293A0B06C8E2}" dt="2020-09-07T13:48:22.145" v="330" actId="692"/>
          <ac:cxnSpMkLst>
            <pc:docMk/>
            <pc:sldMk cId="2037568182" sldId="275"/>
            <ac:cxnSpMk id="10" creationId="{E8820DEC-0053-1A48-BC80-56C4AAE3C22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325" v="51" actId="2696"/>
        <pc:sldMkLst>
          <pc:docMk/>
          <pc:sldMk cId="414157244" sldId="27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16T13:37:45.450" v="359" actId="208"/>
        <pc:sldMkLst>
          <pc:docMk/>
          <pc:sldMk cId="2148452180" sldId="27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8:47.803" v="332" actId="478"/>
          <ac:spMkLst>
            <pc:docMk/>
            <pc:sldMk cId="2148452180" sldId="276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16T13:37:13.300" v="358" actId="207"/>
          <ac:spMkLst>
            <pc:docMk/>
            <pc:sldMk cId="2148452180" sldId="276"/>
            <ac:spMk id="9" creationId="{B4A55D24-1C70-774C-AAA4-7E1CFFE62601}"/>
          </ac:spMkLst>
        </pc:spChg>
        <pc:spChg chg="mod">
          <ac:chgData name="WINDRIDGE Philip" userId="a20730c1-1805-4191-9c68-6e52c8725e9f" providerId="ADAL" clId="{D34473FB-2FAF-5B44-BD60-293A0B06C8E2}" dt="2020-09-16T13:37:45.450" v="359" actId="208"/>
          <ac:spMkLst>
            <pc:docMk/>
            <pc:sldMk cId="2148452180" sldId="276"/>
            <ac:spMk id="14" creationId="{364DC56E-58A4-484C-BDCA-FA981C069C82}"/>
          </ac:spMkLst>
        </pc:spChg>
        <pc:spChg chg="mod">
          <ac:chgData name="WINDRIDGE Philip" userId="a20730c1-1805-4191-9c68-6e52c8725e9f" providerId="ADAL" clId="{D34473FB-2FAF-5B44-BD60-293A0B06C8E2}" dt="2020-09-16T13:37:45.450" v="359" actId="208"/>
          <ac:spMkLst>
            <pc:docMk/>
            <pc:sldMk cId="2148452180" sldId="276"/>
            <ac:spMk id="15" creationId="{B65D9BF2-80E1-6547-B5C3-DE7EBF4D5775}"/>
          </ac:spMkLst>
        </pc:spChg>
        <pc:spChg chg="add mod">
          <ac:chgData name="WINDRIDGE Philip" userId="a20730c1-1805-4191-9c68-6e52c8725e9f" providerId="ADAL" clId="{D34473FB-2FAF-5B44-BD60-293A0B06C8E2}" dt="2020-09-07T13:48:57.927" v="334" actId="167"/>
          <ac:spMkLst>
            <pc:docMk/>
            <pc:sldMk cId="2148452180" sldId="276"/>
            <ac:spMk id="17" creationId="{A8955B91-8203-3042-95B1-5E04F069F93A}"/>
          </ac:spMkLst>
        </pc:spChg>
        <pc:spChg chg="mod">
          <ac:chgData name="WINDRIDGE Philip" userId="a20730c1-1805-4191-9c68-6e52c8725e9f" providerId="ADAL" clId="{D34473FB-2FAF-5B44-BD60-293A0B06C8E2}" dt="2020-09-16T13:37:45.450" v="359" actId="208"/>
          <ac:spMkLst>
            <pc:docMk/>
            <pc:sldMk cId="2148452180" sldId="276"/>
            <ac:spMk id="19" creationId="{1527EC34-3CEA-3949-822C-BCBA102EBDDB}"/>
          </ac:spMkLst>
        </pc:spChg>
        <pc:spChg chg="mod">
          <ac:chgData name="WINDRIDGE Philip" userId="a20730c1-1805-4191-9c68-6e52c8725e9f" providerId="ADAL" clId="{D34473FB-2FAF-5B44-BD60-293A0B06C8E2}" dt="2020-09-16T13:37:13.300" v="358" actId="207"/>
          <ac:spMkLst>
            <pc:docMk/>
            <pc:sldMk cId="2148452180" sldId="276"/>
            <ac:spMk id="24" creationId="{63E4B937-8FEB-EE41-9EB1-C6C8175B5371}"/>
          </ac:spMkLst>
        </pc:spChg>
        <pc:spChg chg="mod">
          <ac:chgData name="WINDRIDGE Philip" userId="a20730c1-1805-4191-9c68-6e52c8725e9f" providerId="ADAL" clId="{D34473FB-2FAF-5B44-BD60-293A0B06C8E2}" dt="2020-09-16T13:37:13.300" v="358" actId="207"/>
          <ac:spMkLst>
            <pc:docMk/>
            <pc:sldMk cId="2148452180" sldId="276"/>
            <ac:spMk id="28" creationId="{E7C31A82-B0FB-0040-8988-2AE2EC2A07B3}"/>
          </ac:spMkLst>
        </pc:spChg>
        <pc:cxnChg chg="mod">
          <ac:chgData name="WINDRIDGE Philip" userId="a20730c1-1805-4191-9c68-6e52c8725e9f" providerId="ADAL" clId="{D34473FB-2FAF-5B44-BD60-293A0B06C8E2}" dt="2020-09-16T13:37:45.450" v="359" actId="208"/>
          <ac:cxnSpMkLst>
            <pc:docMk/>
            <pc:sldMk cId="2148452180" sldId="276"/>
            <ac:cxnSpMk id="10" creationId="{E8820DEC-0053-1A48-BC80-56C4AAE3C22B}"/>
          </ac:cxnSpMkLst>
        </pc:cxnChg>
        <pc:cxnChg chg="mod">
          <ac:chgData name="WINDRIDGE Philip" userId="a20730c1-1805-4191-9c68-6e52c8725e9f" providerId="ADAL" clId="{D34473FB-2FAF-5B44-BD60-293A0B06C8E2}" dt="2020-09-16T13:37:45.450" v="359" actId="208"/>
          <ac:cxnSpMkLst>
            <pc:docMk/>
            <pc:sldMk cId="2148452180" sldId="276"/>
            <ac:cxnSpMk id="27" creationId="{B4E8428E-AAC5-4741-A171-CFE1E51D0A83}"/>
          </ac:cxnSpMkLst>
        </pc:cxnChg>
        <pc:cxnChg chg="mod">
          <ac:chgData name="WINDRIDGE Philip" userId="a20730c1-1805-4191-9c68-6e52c8725e9f" providerId="ADAL" clId="{D34473FB-2FAF-5B44-BD60-293A0B06C8E2}" dt="2020-09-16T13:37:45.450" v="359" actId="208"/>
          <ac:cxnSpMkLst>
            <pc:docMk/>
            <pc:sldMk cId="2148452180" sldId="276"/>
            <ac:cxnSpMk id="29" creationId="{DCF9ACEE-4E89-6C41-B1CD-02C35B951A3F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339" v="52" actId="2696"/>
        <pc:sldMkLst>
          <pc:docMk/>
          <pc:sldMk cId="3316942572" sldId="27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16T13:38:08.333" v="361" actId="207"/>
        <pc:sldMkLst>
          <pc:docMk/>
          <pc:sldMk cId="3490772403" sldId="27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10.671" v="335" actId="478"/>
          <ac:spMkLst>
            <pc:docMk/>
            <pc:sldMk cId="3490772403" sldId="277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1:24.958" v="349" actId="14100"/>
          <ac:spMkLst>
            <pc:docMk/>
            <pc:sldMk cId="3490772403" sldId="277"/>
            <ac:spMk id="8" creationId="{10D62941-1012-B042-A98E-BA3CC502EA3D}"/>
          </ac:spMkLst>
        </pc:spChg>
        <pc:spChg chg="mod">
          <ac:chgData name="WINDRIDGE Philip" userId="a20730c1-1805-4191-9c68-6e52c8725e9f" providerId="ADAL" clId="{D34473FB-2FAF-5B44-BD60-293A0B06C8E2}" dt="2020-09-16T13:38:08.333" v="361" actId="207"/>
          <ac:spMkLst>
            <pc:docMk/>
            <pc:sldMk cId="3490772403" sldId="277"/>
            <ac:spMk id="9" creationId="{B4A55D24-1C70-774C-AAA4-7E1CFFE62601}"/>
          </ac:spMkLst>
        </pc:spChg>
        <pc:spChg chg="add mod">
          <ac:chgData name="WINDRIDGE Philip" userId="a20730c1-1805-4191-9c68-6e52c8725e9f" providerId="ADAL" clId="{D34473FB-2FAF-5B44-BD60-293A0B06C8E2}" dt="2020-09-07T13:49:32.094" v="337" actId="167"/>
          <ac:spMkLst>
            <pc:docMk/>
            <pc:sldMk cId="3490772403" sldId="277"/>
            <ac:spMk id="14" creationId="{A3770BD2-CA73-554C-BEC2-21846C4D19F6}"/>
          </ac:spMkLst>
        </pc:spChg>
        <pc:spChg chg="mod">
          <ac:chgData name="WINDRIDGE Philip" userId="a20730c1-1805-4191-9c68-6e52c8725e9f" providerId="ADAL" clId="{D34473FB-2FAF-5B44-BD60-293A0B06C8E2}" dt="2020-09-16T13:38:01.480" v="360" actId="208"/>
          <ac:spMkLst>
            <pc:docMk/>
            <pc:sldMk cId="3490772403" sldId="277"/>
            <ac:spMk id="20" creationId="{BC234650-4637-1046-8351-3C06A13FA1BA}"/>
          </ac:spMkLst>
        </pc:spChg>
        <pc:spChg chg="mod">
          <ac:chgData name="WINDRIDGE Philip" userId="a20730c1-1805-4191-9c68-6e52c8725e9f" providerId="ADAL" clId="{D34473FB-2FAF-5B44-BD60-293A0B06C8E2}" dt="2020-09-16T13:38:01.480" v="360" actId="208"/>
          <ac:spMkLst>
            <pc:docMk/>
            <pc:sldMk cId="3490772403" sldId="277"/>
            <ac:spMk id="21" creationId="{63988736-D987-DB41-A75D-747C8E1453AB}"/>
          </ac:spMkLst>
        </pc:spChg>
        <pc:spChg chg="mod">
          <ac:chgData name="WINDRIDGE Philip" userId="a20730c1-1805-4191-9c68-6e52c8725e9f" providerId="ADAL" clId="{D34473FB-2FAF-5B44-BD60-293A0B06C8E2}" dt="2020-09-16T13:38:08.333" v="361" actId="207"/>
          <ac:spMkLst>
            <pc:docMk/>
            <pc:sldMk cId="3490772403" sldId="277"/>
            <ac:spMk id="22" creationId="{838A9A6E-5B30-1C41-8509-DD967363139E}"/>
          </ac:spMkLst>
        </pc:spChg>
        <pc:cxnChg chg="mod">
          <ac:chgData name="WINDRIDGE Philip" userId="a20730c1-1805-4191-9c68-6e52c8725e9f" providerId="ADAL" clId="{D34473FB-2FAF-5B44-BD60-293A0B06C8E2}" dt="2020-09-16T13:38:01.480" v="360" actId="208"/>
          <ac:cxnSpMkLst>
            <pc:docMk/>
            <pc:sldMk cId="3490772403" sldId="277"/>
            <ac:cxnSpMk id="10" creationId="{E8820DEC-0053-1A48-BC80-56C4AAE3C22B}"/>
          </ac:cxnSpMkLst>
        </pc:cxnChg>
        <pc:cxnChg chg="mod">
          <ac:chgData name="WINDRIDGE Philip" userId="a20730c1-1805-4191-9c68-6e52c8725e9f" providerId="ADAL" clId="{D34473FB-2FAF-5B44-BD60-293A0B06C8E2}" dt="2020-09-16T13:38:01.480" v="360" actId="208"/>
          <ac:cxnSpMkLst>
            <pc:docMk/>
            <pc:sldMk cId="3490772403" sldId="277"/>
            <ac:cxnSpMk id="23" creationId="{A51EBC97-0F3B-1440-B115-680BE48D604B}"/>
          </ac:cxnSpMkLst>
        </pc:cxnChg>
      </pc:sldChg>
      <pc:sldChg chg="addSp delSp modSp add mod">
        <pc:chgData name="WINDRIDGE Philip" userId="a20730c1-1805-4191-9c68-6e52c8725e9f" providerId="ADAL" clId="{D34473FB-2FAF-5B44-BD60-293A0B06C8E2}" dt="2020-09-16T13:38:45.603" v="364" actId="208"/>
        <pc:sldMkLst>
          <pc:docMk/>
          <pc:sldMk cId="310879278" sldId="278"/>
        </pc:sldMkLst>
        <pc:spChg chg="mod">
          <ac:chgData name="WINDRIDGE Philip" userId="a20730c1-1805-4191-9c68-6e52c8725e9f" providerId="ADAL" clId="{D34473FB-2FAF-5B44-BD60-293A0B06C8E2}" dt="2020-09-16T13:38:45.603" v="364" actId="208"/>
          <ac:spMkLst>
            <pc:docMk/>
            <pc:sldMk cId="310879278" sldId="278"/>
            <ac:spMk id="3" creationId="{322685E9-C2F9-E243-9459-099B61CB975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44.312" v="338" actId="478"/>
          <ac:spMkLst>
            <pc:docMk/>
            <pc:sldMk cId="310879278" sldId="278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2:16.565" v="354" actId="167"/>
          <ac:spMkLst>
            <pc:docMk/>
            <pc:sldMk cId="310879278" sldId="278"/>
            <ac:spMk id="7" creationId="{F4119789-52AF-B143-825E-03A8BECFA80A}"/>
          </ac:spMkLst>
        </pc:spChg>
        <pc:spChg chg="del">
          <ac:chgData name="WINDRIDGE Philip" userId="a20730c1-1805-4191-9c68-6e52c8725e9f" providerId="ADAL" clId="{D34473FB-2FAF-5B44-BD60-293A0B06C8E2}" dt="2020-09-07T13:51:41.764" v="350" actId="478"/>
          <ac:spMkLst>
            <pc:docMk/>
            <pc:sldMk cId="310879278" sldId="278"/>
            <ac:spMk id="9" creationId="{A7CB5A0E-C1AC-5948-AB9F-A235B6572851}"/>
          </ac:spMkLst>
        </pc:spChg>
        <pc:spChg chg="mod">
          <ac:chgData name="WINDRIDGE Philip" userId="a20730c1-1805-4191-9c68-6e52c8725e9f" providerId="ADAL" clId="{D34473FB-2FAF-5B44-BD60-293A0B06C8E2}" dt="2020-09-16T13:38:45.603" v="364" actId="208"/>
          <ac:spMkLst>
            <pc:docMk/>
            <pc:sldMk cId="310879278" sldId="278"/>
            <ac:spMk id="10" creationId="{876FEEE5-B530-2648-A04E-99A32A03E5C3}"/>
          </ac:spMkLst>
        </pc:spChg>
        <pc:spChg chg="add mod">
          <ac:chgData name="WINDRIDGE Philip" userId="a20730c1-1805-4191-9c68-6e52c8725e9f" providerId="ADAL" clId="{D34473FB-2FAF-5B44-BD60-293A0B06C8E2}" dt="2020-09-07T13:49:49.990" v="340" actId="167"/>
          <ac:spMkLst>
            <pc:docMk/>
            <pc:sldMk cId="310879278" sldId="278"/>
            <ac:spMk id="11" creationId="{83B00F3E-DF4D-C44A-A4EC-835C7CFBFAB3}"/>
          </ac:spMkLst>
        </pc:spChg>
        <pc:spChg chg="add mod">
          <ac:chgData name="WINDRIDGE Philip" userId="a20730c1-1805-4191-9c68-6e52c8725e9f" providerId="ADAL" clId="{D34473FB-2FAF-5B44-BD60-293A0B06C8E2}" dt="2020-09-07T13:51:42.453" v="351"/>
          <ac:spMkLst>
            <pc:docMk/>
            <pc:sldMk cId="310879278" sldId="278"/>
            <ac:spMk id="13" creationId="{840DC70F-815E-854A-B54B-9D529FD11E4B}"/>
          </ac:spMkLst>
        </pc:spChg>
        <pc:cxnChg chg="mod">
          <ac:chgData name="WINDRIDGE Philip" userId="a20730c1-1805-4191-9c68-6e52c8725e9f" providerId="ADAL" clId="{D34473FB-2FAF-5B44-BD60-293A0B06C8E2}" dt="2020-09-16T13:38:45.603" v="364" actId="208"/>
          <ac:cxnSpMkLst>
            <pc:docMk/>
            <pc:sldMk cId="310879278" sldId="278"/>
            <ac:cxnSpMk id="12" creationId="{718324E6-CA83-5C45-B7EA-1AB448E0EC20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355" v="53" actId="2696"/>
        <pc:sldMkLst>
          <pc:docMk/>
          <pc:sldMk cId="653313294" sldId="27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33" v="35" actId="2696"/>
        <pc:sldMkLst>
          <pc:docMk/>
          <pc:sldMk cId="1245564843" sldId="27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6:27.024" v="203" actId="692"/>
        <pc:sldMkLst>
          <pc:docMk/>
          <pc:sldMk cId="1688029182" sldId="27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4" creationId="{7E9FBFC8-884E-1144-8994-97CB13C894C7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2" creationId="{E0BF0F3C-B0B6-8645-BAE5-461D54DA5849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3" creationId="{42CE3C95-9648-3C41-84F8-252FEAB6F5DE}"/>
          </ac:spMkLst>
        </pc:spChg>
        <pc:spChg chg="mod">
          <ac:chgData name="WINDRIDGE Philip" userId="a20730c1-1805-4191-9c68-6e52c8725e9f" providerId="ADAL" clId="{D34473FB-2FAF-5B44-BD60-293A0B06C8E2}" dt="2020-09-07T13:26:27.024" v="203" actId="692"/>
          <ac:spMkLst>
            <pc:docMk/>
            <pc:sldMk cId="1688029182" sldId="279"/>
            <ac:spMk id="20" creationId="{0BE7D3F3-2F3C-2B46-87B6-24F276C5E18B}"/>
          </ac:spMkLst>
        </pc:spChg>
        <pc:spChg chg="mod">
          <ac:chgData name="WINDRIDGE Philip" userId="a20730c1-1805-4191-9c68-6e52c8725e9f" providerId="ADAL" clId="{D34473FB-2FAF-5B44-BD60-293A0B06C8E2}" dt="2020-09-07T13:26:12.503" v="202" actId="207"/>
          <ac:spMkLst>
            <pc:docMk/>
            <pc:sldMk cId="1688029182" sldId="279"/>
            <ac:spMk id="27" creationId="{03F011BF-4495-174D-8E52-AF6650F7B475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6" creationId="{62D8CD1C-61B5-894E-A83F-7B61DA3675A0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7" creationId="{970B3F2F-7AC7-CF45-91C8-44632FD2DAB3}"/>
          </ac:spMkLst>
        </pc:spChg>
        <pc:cxnChg chg="mod">
          <ac:chgData name="WINDRIDGE Philip" userId="a20730c1-1805-4191-9c68-6e52c8725e9f" providerId="ADAL" clId="{D34473FB-2FAF-5B44-BD60-293A0B06C8E2}" dt="2020-09-07T13:26:27.024" v="203" actId="692"/>
          <ac:cxnSpMkLst>
            <pc:docMk/>
            <pc:sldMk cId="1688029182" sldId="279"/>
            <ac:cxnSpMk id="29" creationId="{3353A2AE-7F45-564D-AA37-138CEE2726E2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7:45.848" v="208" actId="207"/>
        <pc:sldMkLst>
          <pc:docMk/>
          <pc:sldMk cId="1471707778" sldId="28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18" creationId="{F32EE495-95A1-4F43-B574-277FB93A4F21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0" creationId="{B2C3A63A-F60F-0149-A5D4-BB5CE97B274F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21" creationId="{5423E99A-7EA6-C044-9C8E-39220ADD7042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2" creationId="{4D8DD0CB-33F0-A84F-B5CF-81553B001CEC}"/>
          </ac:spMkLst>
        </pc:spChg>
        <pc:cxnChg chg="mod">
          <ac:chgData name="WINDRIDGE Philip" userId="a20730c1-1805-4191-9c68-6e52c8725e9f" providerId="ADAL" clId="{D34473FB-2FAF-5B44-BD60-293A0B06C8E2}" dt="2020-09-07T13:27:33.530" v="207" actId="692"/>
          <ac:cxnSpMkLst>
            <pc:docMk/>
            <pc:sldMk cId="1471707778" sldId="280"/>
            <ac:cxnSpMk id="10" creationId="{36F5E598-D2FB-B04C-83FB-F466CA750BD6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50" v="36" actId="2696"/>
        <pc:sldMkLst>
          <pc:docMk/>
          <pc:sldMk cId="3340765889" sldId="28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4:50.383" v="279" actId="478"/>
        <pc:sldMkLst>
          <pc:docMk/>
          <pc:sldMk cId="824122749" sldId="28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4" creationId="{7E9FBFC8-884E-1144-8994-97CB13C894C7}"/>
          </ac:spMkLst>
        </pc:spChg>
        <pc:spChg chg="del mod">
          <ac:chgData name="WINDRIDGE Philip" userId="a20730c1-1805-4191-9c68-6e52c8725e9f" providerId="ADAL" clId="{D34473FB-2FAF-5B44-BD60-293A0B06C8E2}" dt="2020-09-07T13:44:41.838" v="277" actId="478"/>
          <ac:spMkLst>
            <pc:docMk/>
            <pc:sldMk cId="824122749" sldId="281"/>
            <ac:spMk id="5" creationId="{7A86EB20-8A3F-1443-A7CF-2AC10B9CB1B0}"/>
          </ac:spMkLst>
        </pc:spChg>
        <pc:spChg chg="mod">
          <ac:chgData name="WINDRIDGE Philip" userId="a20730c1-1805-4191-9c68-6e52c8725e9f" providerId="ADAL" clId="{D34473FB-2FAF-5B44-BD60-293A0B06C8E2}" dt="2020-09-07T13:35:27.602" v="231" actId="167"/>
          <ac:spMkLst>
            <pc:docMk/>
            <pc:sldMk cId="824122749" sldId="281"/>
            <ac:spMk id="11" creationId="{93200D1B-E1D5-0F45-AB6E-7E887C611BFA}"/>
          </ac:spMkLst>
        </pc:spChg>
        <pc:spChg chg="del mod">
          <ac:chgData name="WINDRIDGE Philip" userId="a20730c1-1805-4191-9c68-6e52c8725e9f" providerId="ADAL" clId="{D34473FB-2FAF-5B44-BD60-293A0B06C8E2}" dt="2020-09-07T13:44:33.963" v="273" actId="478"/>
          <ac:spMkLst>
            <pc:docMk/>
            <pc:sldMk cId="824122749" sldId="281"/>
            <ac:spMk id="13" creationId="{30CFF630-4901-0C4D-819B-8B04754AD8F5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14" creationId="{6A0563DD-E719-EC4B-9836-3B73962629FB}"/>
          </ac:spMkLst>
        </pc:spChg>
        <pc:spChg chg="del mod">
          <ac:chgData name="WINDRIDGE Philip" userId="a20730c1-1805-4191-9c68-6e52c8725e9f" providerId="ADAL" clId="{D34473FB-2FAF-5B44-BD60-293A0B06C8E2}" dt="2020-09-07T13:38:12.517" v="242" actId="478"/>
          <ac:spMkLst>
            <pc:docMk/>
            <pc:sldMk cId="824122749" sldId="281"/>
            <ac:spMk id="15" creationId="{87FCF803-1496-0F4E-9D88-006CA8051209}"/>
          </ac:spMkLst>
        </pc:spChg>
        <pc:spChg chg="del mod">
          <ac:chgData name="WINDRIDGE Philip" userId="a20730c1-1805-4191-9c68-6e52c8725e9f" providerId="ADAL" clId="{D34473FB-2FAF-5B44-BD60-293A0B06C8E2}" dt="2020-09-07T13:37:12.586" v="236" actId="478"/>
          <ac:spMkLst>
            <pc:docMk/>
            <pc:sldMk cId="824122749" sldId="281"/>
            <ac:spMk id="16" creationId="{56C54A7F-CE40-8F4D-BA87-A9401BCDCB35}"/>
          </ac:spMkLst>
        </pc:spChg>
        <pc:spChg chg="del mod">
          <ac:chgData name="WINDRIDGE Philip" userId="a20730c1-1805-4191-9c68-6e52c8725e9f" providerId="ADAL" clId="{D34473FB-2FAF-5B44-BD60-293A0B06C8E2}" dt="2020-09-07T13:43:48.437" v="268" actId="478"/>
          <ac:spMkLst>
            <pc:docMk/>
            <pc:sldMk cId="824122749" sldId="281"/>
            <ac:spMk id="18" creationId="{DF157313-D659-9144-8A0F-A36096AA1402}"/>
          </ac:spMkLst>
        </pc:spChg>
        <pc:spChg chg="del mod">
          <ac:chgData name="WINDRIDGE Philip" userId="a20730c1-1805-4191-9c68-6e52c8725e9f" providerId="ADAL" clId="{D34473FB-2FAF-5B44-BD60-293A0B06C8E2}" dt="2020-09-07T13:38:28.850" v="245" actId="478"/>
          <ac:spMkLst>
            <pc:docMk/>
            <pc:sldMk cId="824122749" sldId="281"/>
            <ac:spMk id="19" creationId="{29902D29-DFE7-9949-826F-27821742605B}"/>
          </ac:spMkLst>
        </pc:spChg>
        <pc:spChg chg="del mod">
          <ac:chgData name="WINDRIDGE Philip" userId="a20730c1-1805-4191-9c68-6e52c8725e9f" providerId="ADAL" clId="{D34473FB-2FAF-5B44-BD60-293A0B06C8E2}" dt="2020-09-07T13:37:08.981" v="234" actId="478"/>
          <ac:spMkLst>
            <pc:docMk/>
            <pc:sldMk cId="824122749" sldId="281"/>
            <ac:spMk id="22" creationId="{D9B0F892-83E2-C14A-8359-0D830CD5BE6A}"/>
          </ac:spMkLst>
        </pc:spChg>
        <pc:spChg chg="mod">
          <ac:chgData name="WINDRIDGE Philip" userId="a20730c1-1805-4191-9c68-6e52c8725e9f" providerId="ADAL" clId="{D34473FB-2FAF-5B44-BD60-293A0B06C8E2}" dt="2020-09-07T13:34:05.513" v="226" actId="692"/>
          <ac:spMkLst>
            <pc:docMk/>
            <pc:sldMk cId="824122749" sldId="281"/>
            <ac:spMk id="25" creationId="{6DA48908-5191-B94B-98F9-298B2CAFB6F6}"/>
          </ac:spMkLst>
        </pc:spChg>
        <pc:spChg chg="del mod">
          <ac:chgData name="WINDRIDGE Philip" userId="a20730c1-1805-4191-9c68-6e52c8725e9f" providerId="ADAL" clId="{D34473FB-2FAF-5B44-BD60-293A0B06C8E2}" dt="2020-09-07T13:37:18.212" v="238" actId="478"/>
          <ac:spMkLst>
            <pc:docMk/>
            <pc:sldMk cId="824122749" sldId="281"/>
            <ac:spMk id="32" creationId="{2DB08B9A-44DE-6E4B-ACE7-873BCC9450B6}"/>
          </ac:spMkLst>
        </pc:spChg>
        <pc:spChg chg="del mod">
          <ac:chgData name="WINDRIDGE Philip" userId="a20730c1-1805-4191-9c68-6e52c8725e9f" providerId="ADAL" clId="{D34473FB-2FAF-5B44-BD60-293A0B06C8E2}" dt="2020-09-07T13:44:37.730" v="275" actId="478"/>
          <ac:spMkLst>
            <pc:docMk/>
            <pc:sldMk cId="824122749" sldId="281"/>
            <ac:spMk id="35" creationId="{23C08666-77F6-FA46-A2B4-937B166C9491}"/>
          </ac:spMkLst>
        </pc:spChg>
        <pc:spChg chg="add del mod">
          <ac:chgData name="WINDRIDGE Philip" userId="a20730c1-1805-4191-9c68-6e52c8725e9f" providerId="ADAL" clId="{D34473FB-2FAF-5B44-BD60-293A0B06C8E2}" dt="2020-09-07T13:40:40.775" v="254" actId="478"/>
          <ac:spMkLst>
            <pc:docMk/>
            <pc:sldMk cId="824122749" sldId="281"/>
            <ac:spMk id="36" creationId="{BA2EEDA8-654A-8B4A-9D0B-E82017E299DC}"/>
          </ac:spMkLst>
        </pc:spChg>
        <pc:spChg chg="del mod">
          <ac:chgData name="WINDRIDGE Philip" userId="a20730c1-1805-4191-9c68-6e52c8725e9f" providerId="ADAL" clId="{D34473FB-2FAF-5B44-BD60-293A0B06C8E2}" dt="2020-09-07T13:38:17.702" v="244" actId="478"/>
          <ac:spMkLst>
            <pc:docMk/>
            <pc:sldMk cId="824122749" sldId="281"/>
            <ac:spMk id="37" creationId="{405629AF-46B1-BA4A-9397-FFBDD63DA490}"/>
          </ac:spMkLst>
        </pc:spChg>
        <pc:spChg chg="add del mod">
          <ac:chgData name="WINDRIDGE Philip" userId="a20730c1-1805-4191-9c68-6e52c8725e9f" providerId="ADAL" clId="{D34473FB-2FAF-5B44-BD60-293A0B06C8E2}" dt="2020-09-07T13:40:51.583" v="257" actId="478"/>
          <ac:spMkLst>
            <pc:docMk/>
            <pc:sldMk cId="824122749" sldId="281"/>
            <ac:spMk id="39" creationId="{2BF85B73-13A0-7E4D-BBB1-5FC41D090880}"/>
          </ac:spMkLst>
        </pc:spChg>
        <pc:spChg chg="add del mod">
          <ac:chgData name="WINDRIDGE Philip" userId="a20730c1-1805-4191-9c68-6e52c8725e9f" providerId="ADAL" clId="{D34473FB-2FAF-5B44-BD60-293A0B06C8E2}" dt="2020-09-07T13:40:44.159" v="255" actId="478"/>
          <ac:spMkLst>
            <pc:docMk/>
            <pc:sldMk cId="824122749" sldId="281"/>
            <ac:spMk id="41" creationId="{B96C9CE9-927F-AB43-9F04-1B78743AC488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2" creationId="{F8EBC68B-AF4B-CC45-B954-E522C2CC8AE7}"/>
          </ac:spMkLst>
        </pc:spChg>
        <pc:spChg chg="del mod">
          <ac:chgData name="WINDRIDGE Philip" userId="a20730c1-1805-4191-9c68-6e52c8725e9f" providerId="ADAL" clId="{D34473FB-2FAF-5B44-BD60-293A0B06C8E2}" dt="2020-09-07T13:44:50.383" v="279" actId="478"/>
          <ac:spMkLst>
            <pc:docMk/>
            <pc:sldMk cId="824122749" sldId="281"/>
            <ac:spMk id="45" creationId="{B3B7A236-F822-E442-8B66-3AE73AFBB834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9" creationId="{ADC4A049-B300-3943-874D-66DC21DCC958}"/>
          </ac:spMkLst>
        </pc:spChg>
        <pc:spChg chg="del mod">
          <ac:chgData name="WINDRIDGE Philip" userId="a20730c1-1805-4191-9c68-6e52c8725e9f" providerId="ADAL" clId="{D34473FB-2FAF-5B44-BD60-293A0B06C8E2}" dt="2020-09-07T13:44:31.686" v="272" actId="478"/>
          <ac:spMkLst>
            <pc:docMk/>
            <pc:sldMk cId="824122749" sldId="281"/>
            <ac:spMk id="52" creationId="{B0D92594-6CFB-8745-83F8-88A2788D37D2}"/>
          </ac:spMkLst>
        </pc:spChg>
        <pc:cxnChg chg="mod">
          <ac:chgData name="WINDRIDGE Philip" userId="a20730c1-1805-4191-9c68-6e52c8725e9f" providerId="ADAL" clId="{D34473FB-2FAF-5B44-BD60-293A0B06C8E2}" dt="2020-09-07T13:35:09.433" v="230" actId="692"/>
          <ac:cxnSpMkLst>
            <pc:docMk/>
            <pc:sldMk cId="824122749" sldId="281"/>
            <ac:cxnSpMk id="17" creationId="{3DBC6200-A6D1-ED48-8C6D-D3CD9A7D12AD}"/>
          </ac:cxnSpMkLst>
        </pc:cxnChg>
        <pc:cxnChg chg="del mod">
          <ac:chgData name="WINDRIDGE Philip" userId="a20730c1-1805-4191-9c68-6e52c8725e9f" providerId="ADAL" clId="{D34473FB-2FAF-5B44-BD60-293A0B06C8E2}" dt="2020-09-07T13:44:39.619" v="276" actId="478"/>
          <ac:cxnSpMkLst>
            <pc:docMk/>
            <pc:sldMk cId="824122749" sldId="281"/>
            <ac:cxnSpMk id="20" creationId="{47512AFF-88AF-1843-8EB3-9A9AEC7397E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21" creationId="{AAC912AD-8AB5-BE48-83FD-24641B8970CA}"/>
          </ac:cxnSpMkLst>
        </pc:cxnChg>
        <pc:cxnChg chg="del mod">
          <ac:chgData name="WINDRIDGE Philip" userId="a20730c1-1805-4191-9c68-6e52c8725e9f" providerId="ADAL" clId="{D34473FB-2FAF-5B44-BD60-293A0B06C8E2}" dt="2020-09-07T13:38:10.590" v="241" actId="478"/>
          <ac:cxnSpMkLst>
            <pc:docMk/>
            <pc:sldMk cId="824122749" sldId="281"/>
            <ac:cxnSpMk id="23" creationId="{4ED1AD36-956D-4044-9919-9F1AADE4A060}"/>
          </ac:cxnSpMkLst>
        </pc:cxnChg>
        <pc:cxnChg chg="del mod">
          <ac:chgData name="WINDRIDGE Philip" userId="a20730c1-1805-4191-9c68-6e52c8725e9f" providerId="ADAL" clId="{D34473FB-2FAF-5B44-BD60-293A0B06C8E2}" dt="2020-09-07T13:37:11.132" v="235" actId="478"/>
          <ac:cxnSpMkLst>
            <pc:docMk/>
            <pc:sldMk cId="824122749" sldId="281"/>
            <ac:cxnSpMk id="24" creationId="{CDA3B4EA-4A2F-ED44-B913-01C7029B534E}"/>
          </ac:cxnSpMkLst>
        </pc:cxnChg>
        <pc:cxnChg chg="del mod">
          <ac:chgData name="WINDRIDGE Philip" userId="a20730c1-1805-4191-9c68-6e52c8725e9f" providerId="ADAL" clId="{D34473FB-2FAF-5B44-BD60-293A0B06C8E2}" dt="2020-09-07T13:37:15.222" v="237" actId="478"/>
          <ac:cxnSpMkLst>
            <pc:docMk/>
            <pc:sldMk cId="824122749" sldId="281"/>
            <ac:cxnSpMk id="33" creationId="{2AF7A9E1-5A7D-7C4A-B6A6-5AB29B9390C6}"/>
          </ac:cxnSpMkLst>
        </pc:cxnChg>
        <pc:cxnChg chg="del mod">
          <ac:chgData name="WINDRIDGE Philip" userId="a20730c1-1805-4191-9c68-6e52c8725e9f" providerId="ADAL" clId="{D34473FB-2FAF-5B44-BD60-293A0B06C8E2}" dt="2020-09-07T13:38:13.995" v="243" actId="478"/>
          <ac:cxnSpMkLst>
            <pc:docMk/>
            <pc:sldMk cId="824122749" sldId="281"/>
            <ac:cxnSpMk id="38" creationId="{24A29581-90B9-DD4C-AFC5-8227C26246B8}"/>
          </ac:cxnSpMkLst>
        </pc:cxnChg>
        <pc:cxnChg chg="add del mod">
          <ac:chgData name="WINDRIDGE Philip" userId="a20730c1-1805-4191-9c68-6e52c8725e9f" providerId="ADAL" clId="{D34473FB-2FAF-5B44-BD60-293A0B06C8E2}" dt="2020-09-07T13:40:47.543" v="256" actId="478"/>
          <ac:cxnSpMkLst>
            <pc:docMk/>
            <pc:sldMk cId="824122749" sldId="281"/>
            <ac:cxnSpMk id="40" creationId="{2B6CDA31-0A80-DA4D-B8F6-018060EDF8FE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43" creationId="{D617C9CA-9669-F948-9EDD-4E5396D8B278}"/>
          </ac:cxnSpMkLst>
        </pc:cxnChg>
        <pc:cxnChg chg="del mod">
          <ac:chgData name="WINDRIDGE Philip" userId="a20730c1-1805-4191-9c68-6e52c8725e9f" providerId="ADAL" clId="{D34473FB-2FAF-5B44-BD60-293A0B06C8E2}" dt="2020-09-07T13:44:46.775" v="278" actId="478"/>
          <ac:cxnSpMkLst>
            <pc:docMk/>
            <pc:sldMk cId="824122749" sldId="281"/>
            <ac:cxnSpMk id="46" creationId="{C96E7486-ED6A-F642-9B50-583940FAC38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50" creationId="{21C6340E-AE5F-7A4B-AFE5-ED5E5BF83EE6}"/>
          </ac:cxnSpMkLst>
        </pc:cxnChg>
        <pc:cxnChg chg="del mod">
          <ac:chgData name="WINDRIDGE Philip" userId="a20730c1-1805-4191-9c68-6e52c8725e9f" providerId="ADAL" clId="{D34473FB-2FAF-5B44-BD60-293A0B06C8E2}" dt="2020-09-07T13:44:36.078" v="274" actId="478"/>
          <ac:cxnSpMkLst>
            <pc:docMk/>
            <pc:sldMk cId="824122749" sldId="281"/>
            <ac:cxnSpMk id="53" creationId="{C2BD7333-1893-424B-952B-A892FB219E3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59" v="47" actId="2696"/>
        <pc:sldMkLst>
          <pc:docMk/>
          <pc:sldMk cId="935222580" sldId="28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15" v="45" actId="2696"/>
        <pc:sldMkLst>
          <pc:docMk/>
          <pc:sldMk cId="1274177298" sldId="28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0:22.100" v="252" actId="2696"/>
        <pc:sldMkLst>
          <pc:docMk/>
          <pc:sldMk cId="2192069645" sldId="28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25" v="41" actId="2696"/>
        <pc:sldMkLst>
          <pc:docMk/>
          <pc:sldMk cId="154551070" sldId="28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58.897" v="280" actId="2696"/>
        <pc:sldMkLst>
          <pc:docMk/>
          <pc:sldMk cId="2787807140" sldId="28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37:38.194" v="240" actId="2696"/>
        <pc:sldMkLst>
          <pc:docMk/>
          <pc:sldMk cId="19617530" sldId="28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43" v="46" actId="2696"/>
        <pc:sldMkLst>
          <pc:docMk/>
          <pc:sldMk cId="1601098360" sldId="28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16T13:38:28.592" v="363" actId="208"/>
        <pc:sldMkLst>
          <pc:docMk/>
          <pc:sldMk cId="79361248" sldId="28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50:46.178" v="345" actId="478"/>
          <ac:spMkLst>
            <pc:docMk/>
            <pc:sldMk cId="79361248" sldId="286"/>
            <ac:spMk id="6" creationId="{0CFD5DD9-5236-034F-A07F-15ED73D86FA8}"/>
          </ac:spMkLst>
        </pc:spChg>
        <pc:spChg chg="del">
          <ac:chgData name="WINDRIDGE Philip" userId="a20730c1-1805-4191-9c68-6e52c8725e9f" providerId="ADAL" clId="{D34473FB-2FAF-5B44-BD60-293A0B06C8E2}" dt="2020-09-07T13:52:43.246" v="355" actId="478"/>
          <ac:spMkLst>
            <pc:docMk/>
            <pc:sldMk cId="79361248" sldId="286"/>
            <ac:spMk id="11" creationId="{72C9C7B1-DC64-0F4A-9761-8D794618F15A}"/>
          </ac:spMkLst>
        </pc:spChg>
        <pc:spChg chg="del">
          <ac:chgData name="WINDRIDGE Philip" userId="a20730c1-1805-4191-9c68-6e52c8725e9f" providerId="ADAL" clId="{D34473FB-2FAF-5B44-BD60-293A0B06C8E2}" dt="2020-09-07T13:52:48.510" v="356" actId="478"/>
          <ac:spMkLst>
            <pc:docMk/>
            <pc:sldMk cId="79361248" sldId="286"/>
            <ac:spMk id="13" creationId="{1127B7AE-40DE-D64A-B955-4478EE3D7F28}"/>
          </ac:spMkLst>
        </pc:spChg>
        <pc:spChg chg="del">
          <ac:chgData name="WINDRIDGE Philip" userId="a20730c1-1805-4191-9c68-6e52c8725e9f" providerId="ADAL" clId="{D34473FB-2FAF-5B44-BD60-293A0B06C8E2}" dt="2020-09-07T13:51:01.802" v="348" actId="478"/>
          <ac:spMkLst>
            <pc:docMk/>
            <pc:sldMk cId="79361248" sldId="286"/>
            <ac:spMk id="14" creationId="{548AF2A8-B732-BF4F-9207-EF4C7110C2AB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7" creationId="{6DC0C983-A5BE-5644-B1F4-D74B8761BA62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8" creationId="{B8786830-144C-8E49-AB3C-05EE02572680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19" creationId="{63B383AE-99B7-6A42-BD9E-CFB483DAB018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20" creationId="{752B0221-A4B5-1842-AC69-6CA99BBBCC1D}"/>
          </ac:spMkLst>
        </pc:spChg>
        <pc:spChg chg="mod">
          <ac:chgData name="WINDRIDGE Philip" userId="a20730c1-1805-4191-9c68-6e52c8725e9f" providerId="ADAL" clId="{D34473FB-2FAF-5B44-BD60-293A0B06C8E2}" dt="2020-09-16T13:38:24.723" v="362" actId="207"/>
          <ac:spMkLst>
            <pc:docMk/>
            <pc:sldMk cId="79361248" sldId="286"/>
            <ac:spMk id="25" creationId="{7263A1EF-D295-0F45-B9EF-67C083542C05}"/>
          </ac:spMkLst>
        </pc:spChg>
        <pc:cxnChg chg="mod">
          <ac:chgData name="WINDRIDGE Philip" userId="a20730c1-1805-4191-9c68-6e52c8725e9f" providerId="ADAL" clId="{D34473FB-2FAF-5B44-BD60-293A0B06C8E2}" dt="2020-09-16T13:38:28.592" v="363" actId="208"/>
          <ac:cxnSpMkLst>
            <pc:docMk/>
            <pc:sldMk cId="79361248" sldId="286"/>
            <ac:cxnSpMk id="26" creationId="{8D1CEF0E-F50B-6243-A6FC-3E0F471ECBE0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366" v="54" actId="2696"/>
        <pc:sldMkLst>
          <pc:docMk/>
          <pc:sldMk cId="2604738602" sldId="28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47" v="42" actId="2696"/>
        <pc:sldMkLst>
          <pc:docMk/>
          <pc:sldMk cId="1199567187" sldId="28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07.109" v="270" actId="2696"/>
        <pc:sldMkLst>
          <pc:docMk/>
          <pc:sldMk cId="4019463169" sldId="28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1:05.972" v="258" actId="2696"/>
        <pc:sldMkLst>
          <pc:docMk/>
          <pc:sldMk cId="552660826" sldId="28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92" v="44" actId="2696"/>
        <pc:sldMkLst>
          <pc:docMk/>
          <pc:sldMk cId="3489406641" sldId="28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3:43.307" v="267" actId="2696"/>
        <pc:sldMkLst>
          <pc:docMk/>
          <pc:sldMk cId="267061122" sldId="28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68" v="43" actId="2696"/>
        <pc:sldMkLst>
          <pc:docMk/>
          <pc:sldMk cId="4069947284" sldId="28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4" creationId="{7E9FBFC8-884E-1144-8994-97CB13C894C7}"/>
          </ac:spMkLst>
        </pc:spChg>
      </pc:sldChg>
      <pc:sldChg chg="add">
        <pc:chgData name="WINDRIDGE Philip" userId="a20730c1-1805-4191-9c68-6e52c8725e9f" providerId="ADAL" clId="{D34473FB-2FAF-5B44-BD60-293A0B06C8E2}" dt="2020-09-07T13:36:56.340" v="233" actId="2890"/>
        <pc:sldMkLst>
          <pc:docMk/>
          <pc:sldMk cId="4128421590" sldId="290"/>
        </pc:sldMkLst>
      </pc:sldChg>
      <pc:sldChg chg="add">
        <pc:chgData name="WINDRIDGE Philip" userId="a20730c1-1805-4191-9c68-6e52c8725e9f" providerId="ADAL" clId="{D34473FB-2FAF-5B44-BD60-293A0B06C8E2}" dt="2020-09-07T13:37:31.216" v="239" actId="2890"/>
        <pc:sldMkLst>
          <pc:docMk/>
          <pc:sldMk cId="63370418" sldId="291"/>
        </pc:sldMkLst>
      </pc:sldChg>
      <pc:sldChg chg="add">
        <pc:chgData name="WINDRIDGE Philip" userId="a20730c1-1805-4191-9c68-6e52c8725e9f" providerId="ADAL" clId="{D34473FB-2FAF-5B44-BD60-293A0B06C8E2}" dt="2020-09-07T13:40:35.051" v="253" actId="2890"/>
        <pc:sldMkLst>
          <pc:docMk/>
          <pc:sldMk cId="1089613359" sldId="292"/>
        </pc:sldMkLst>
      </pc:sldChg>
      <pc:sldChg chg="add">
        <pc:chgData name="WINDRIDGE Philip" userId="a20730c1-1805-4191-9c68-6e52c8725e9f" providerId="ADAL" clId="{D34473FB-2FAF-5B44-BD60-293A0B06C8E2}" dt="2020-09-07T13:41:23.505" v="259" actId="2890"/>
        <pc:sldMkLst>
          <pc:docMk/>
          <pc:sldMk cId="278541141" sldId="293"/>
        </pc:sldMkLst>
      </pc:sldChg>
      <pc:sldChg chg="addSp delSp modSp add mod">
        <pc:chgData name="WINDRIDGE Philip" userId="a20730c1-1805-4191-9c68-6e52c8725e9f" providerId="ADAL" clId="{D34473FB-2FAF-5B44-BD60-293A0B06C8E2}" dt="2020-09-07T13:43:59.637" v="269" actId="478"/>
        <pc:sldMkLst>
          <pc:docMk/>
          <pc:sldMk cId="2220003641" sldId="294"/>
        </pc:sldMkLst>
        <pc:spChg chg="del">
          <ac:chgData name="WINDRIDGE Philip" userId="a20730c1-1805-4191-9c68-6e52c8725e9f" providerId="ADAL" clId="{D34473FB-2FAF-5B44-BD60-293A0B06C8E2}" dt="2020-09-07T13:43:59.637" v="269" actId="478"/>
          <ac:spMkLst>
            <pc:docMk/>
            <pc:sldMk cId="2220003641" sldId="294"/>
            <ac:spMk id="18" creationId="{DF157313-D659-9144-8A0F-A36096AA1402}"/>
          </ac:spMkLst>
        </pc:spChg>
        <pc:spChg chg="add mod">
          <ac:chgData name="WINDRIDGE Philip" userId="a20730c1-1805-4191-9c68-6e52c8725e9f" providerId="ADAL" clId="{D34473FB-2FAF-5B44-BD60-293A0B06C8E2}" dt="2020-09-07T13:43:12.391" v="265" actId="692"/>
          <ac:spMkLst>
            <pc:docMk/>
            <pc:sldMk cId="2220003641" sldId="294"/>
            <ac:spMk id="19" creationId="{55915C39-2C44-844F-AFB6-6E9EC360E6E5}"/>
          </ac:spMkLst>
        </pc:spChg>
        <pc:spChg chg="add mod">
          <ac:chgData name="WINDRIDGE Philip" userId="a20730c1-1805-4191-9c68-6e52c8725e9f" providerId="ADAL" clId="{D34473FB-2FAF-5B44-BD60-293A0B06C8E2}" dt="2020-09-07T13:42:45.467" v="263" actId="14100"/>
          <ac:spMkLst>
            <pc:docMk/>
            <pc:sldMk cId="2220003641" sldId="294"/>
            <ac:spMk id="21" creationId="{9397EEF2-B5CF-6742-9653-5C8B954002B0}"/>
          </ac:spMkLst>
        </pc:spChg>
        <pc:spChg chg="add mod">
          <ac:chgData name="WINDRIDGE Philip" userId="a20730c1-1805-4191-9c68-6e52c8725e9f" providerId="ADAL" clId="{D34473FB-2FAF-5B44-BD60-293A0B06C8E2}" dt="2020-09-07T13:43:17.872" v="266" actId="207"/>
          <ac:spMkLst>
            <pc:docMk/>
            <pc:sldMk cId="2220003641" sldId="294"/>
            <ac:spMk id="22" creationId="{A0CAA96E-9639-2944-849B-F903B1220D5B}"/>
          </ac:spMkLst>
        </pc:spChg>
        <pc:cxnChg chg="add mod">
          <ac:chgData name="WINDRIDGE Philip" userId="a20730c1-1805-4191-9c68-6e52c8725e9f" providerId="ADAL" clId="{D34473FB-2FAF-5B44-BD60-293A0B06C8E2}" dt="2020-09-07T13:43:12.391" v="265" actId="692"/>
          <ac:cxnSpMkLst>
            <pc:docMk/>
            <pc:sldMk cId="2220003641" sldId="294"/>
            <ac:cxnSpMk id="23" creationId="{7197595B-5058-5C4B-A392-BC3653AE12D4}"/>
          </ac:cxnSpMkLst>
        </pc:cxnChg>
      </pc:sldChg>
      <pc:sldChg chg="add">
        <pc:chgData name="WINDRIDGE Philip" userId="a20730c1-1805-4191-9c68-6e52c8725e9f" providerId="ADAL" clId="{D34473FB-2FAF-5B44-BD60-293A0B06C8E2}" dt="2020-09-07T13:44:20.860" v="271" actId="2890"/>
        <pc:sldMkLst>
          <pc:docMk/>
          <pc:sldMk cId="3783711098" sldId="295"/>
        </pc:sldMkLst>
      </pc:sldChg>
      <pc:sldChg chg="del">
        <pc:chgData name="WINDRIDGE Philip" userId="a20730c1-1805-4191-9c68-6e52c8725e9f" providerId="ADAL" clId="{D34473FB-2FAF-5B44-BD60-293A0B06C8E2}" dt="2020-09-07T13:07:34.825" v="23" actId="2696"/>
        <pc:sldMkLst>
          <pc:docMk/>
          <pc:sldMk cId="231719908" sldId="315"/>
        </pc:sldMkLst>
      </pc:sldChg>
      <pc:sldChg chg="del">
        <pc:chgData name="WINDRIDGE Philip" userId="a20730c1-1805-4191-9c68-6e52c8725e9f" providerId="ADAL" clId="{D34473FB-2FAF-5B44-BD60-293A0B06C8E2}" dt="2020-09-07T13:07:34.799" v="21" actId="2696"/>
        <pc:sldMkLst>
          <pc:docMk/>
          <pc:sldMk cId="2465639242" sldId="321"/>
        </pc:sldMkLst>
      </pc:sldChg>
      <pc:sldChg chg="del">
        <pc:chgData name="WINDRIDGE Philip" userId="a20730c1-1805-4191-9c68-6e52c8725e9f" providerId="ADAL" clId="{D34473FB-2FAF-5B44-BD60-293A0B06C8E2}" dt="2020-09-07T13:07:34.618" v="11" actId="2696"/>
        <pc:sldMkLst>
          <pc:docMk/>
          <pc:sldMk cId="3635388209" sldId="322"/>
        </pc:sldMkLst>
      </pc:sldChg>
      <pc:sldChg chg="del">
        <pc:chgData name="WINDRIDGE Philip" userId="a20730c1-1805-4191-9c68-6e52c8725e9f" providerId="ADAL" clId="{D34473FB-2FAF-5B44-BD60-293A0B06C8E2}" dt="2020-09-07T13:07:34.513" v="6" actId="2696"/>
        <pc:sldMkLst>
          <pc:docMk/>
          <pc:sldMk cId="3044159735" sldId="323"/>
        </pc:sldMkLst>
      </pc:sldChg>
      <pc:sldChg chg="del">
        <pc:chgData name="WINDRIDGE Philip" userId="a20730c1-1805-4191-9c68-6e52c8725e9f" providerId="ADAL" clId="{D34473FB-2FAF-5B44-BD60-293A0B06C8E2}" dt="2020-09-07T13:07:34.586" v="9" actId="2696"/>
        <pc:sldMkLst>
          <pc:docMk/>
          <pc:sldMk cId="3405956913" sldId="324"/>
        </pc:sldMkLst>
      </pc:sldChg>
      <pc:sldChg chg="del">
        <pc:chgData name="WINDRIDGE Philip" userId="a20730c1-1805-4191-9c68-6e52c8725e9f" providerId="ADAL" clId="{D34473FB-2FAF-5B44-BD60-293A0B06C8E2}" dt="2020-09-07T13:07:34.777" v="20" actId="2696"/>
        <pc:sldMkLst>
          <pc:docMk/>
          <pc:sldMk cId="1132921649" sldId="337"/>
        </pc:sldMkLst>
      </pc:sldChg>
      <pc:sldChg chg="del">
        <pc:chgData name="WINDRIDGE Philip" userId="a20730c1-1805-4191-9c68-6e52c8725e9f" providerId="ADAL" clId="{D34473FB-2FAF-5B44-BD60-293A0B06C8E2}" dt="2020-09-07T13:07:34.759" v="19" actId="2696"/>
        <pc:sldMkLst>
          <pc:docMk/>
          <pc:sldMk cId="2980539383" sldId="338"/>
        </pc:sldMkLst>
      </pc:sldChg>
      <pc:sldChg chg="del">
        <pc:chgData name="WINDRIDGE Philip" userId="a20730c1-1805-4191-9c68-6e52c8725e9f" providerId="ADAL" clId="{D34473FB-2FAF-5B44-BD60-293A0B06C8E2}" dt="2020-09-07T13:07:34.535" v="7" actId="2696"/>
        <pc:sldMkLst>
          <pc:docMk/>
          <pc:sldMk cId="3325668780" sldId="339"/>
        </pc:sldMkLst>
      </pc:sldChg>
      <pc:sldChg chg="del">
        <pc:chgData name="WINDRIDGE Philip" userId="a20730c1-1805-4191-9c68-6e52c8725e9f" providerId="ADAL" clId="{D34473FB-2FAF-5B44-BD60-293A0B06C8E2}" dt="2020-09-07T13:07:34.562" v="8" actId="2696"/>
        <pc:sldMkLst>
          <pc:docMk/>
          <pc:sldMk cId="2481487691" sldId="340"/>
        </pc:sldMkLst>
      </pc:sldChg>
      <pc:sldChg chg="del">
        <pc:chgData name="WINDRIDGE Philip" userId="a20730c1-1805-4191-9c68-6e52c8725e9f" providerId="ADAL" clId="{D34473FB-2FAF-5B44-BD60-293A0B06C8E2}" dt="2020-09-07T13:07:34.602" v="10" actId="2696"/>
        <pc:sldMkLst>
          <pc:docMk/>
          <pc:sldMk cId="3418876979" sldId="341"/>
        </pc:sldMkLst>
      </pc:sldChg>
      <pc:sldChg chg="del">
        <pc:chgData name="WINDRIDGE Philip" userId="a20730c1-1805-4191-9c68-6e52c8725e9f" providerId="ADAL" clId="{D34473FB-2FAF-5B44-BD60-293A0B06C8E2}" dt="2020-09-07T13:07:34.636" v="12" actId="2696"/>
        <pc:sldMkLst>
          <pc:docMk/>
          <pc:sldMk cId="2723260589" sldId="342"/>
        </pc:sldMkLst>
      </pc:sldChg>
      <pc:sldChg chg="del">
        <pc:chgData name="WINDRIDGE Philip" userId="a20730c1-1805-4191-9c68-6e52c8725e9f" providerId="ADAL" clId="{D34473FB-2FAF-5B44-BD60-293A0B06C8E2}" dt="2020-09-07T13:07:34.656" v="13" actId="2696"/>
        <pc:sldMkLst>
          <pc:docMk/>
          <pc:sldMk cId="1781686369" sldId="343"/>
        </pc:sldMkLst>
      </pc:sldChg>
      <pc:sldChg chg="del">
        <pc:chgData name="WINDRIDGE Philip" userId="a20730c1-1805-4191-9c68-6e52c8725e9f" providerId="ADAL" clId="{D34473FB-2FAF-5B44-BD60-293A0B06C8E2}" dt="2020-09-07T13:07:34.671" v="14" actId="2696"/>
        <pc:sldMkLst>
          <pc:docMk/>
          <pc:sldMk cId="1396055179" sldId="344"/>
        </pc:sldMkLst>
      </pc:sldChg>
      <pc:sldChg chg="del">
        <pc:chgData name="WINDRIDGE Philip" userId="a20730c1-1805-4191-9c68-6e52c8725e9f" providerId="ADAL" clId="{D34473FB-2FAF-5B44-BD60-293A0B06C8E2}" dt="2020-09-07T13:07:34.686" v="15" actId="2696"/>
        <pc:sldMkLst>
          <pc:docMk/>
          <pc:sldMk cId="271066500" sldId="345"/>
        </pc:sldMkLst>
      </pc:sldChg>
      <pc:sldChg chg="del">
        <pc:chgData name="WINDRIDGE Philip" userId="a20730c1-1805-4191-9c68-6e52c8725e9f" providerId="ADAL" clId="{D34473FB-2FAF-5B44-BD60-293A0B06C8E2}" dt="2020-09-07T13:07:34.703" v="16" actId="2696"/>
        <pc:sldMkLst>
          <pc:docMk/>
          <pc:sldMk cId="1191877690" sldId="346"/>
        </pc:sldMkLst>
      </pc:sldChg>
      <pc:sldChg chg="del">
        <pc:chgData name="WINDRIDGE Philip" userId="a20730c1-1805-4191-9c68-6e52c8725e9f" providerId="ADAL" clId="{D34473FB-2FAF-5B44-BD60-293A0B06C8E2}" dt="2020-09-07T13:07:34.719" v="17" actId="2696"/>
        <pc:sldMkLst>
          <pc:docMk/>
          <pc:sldMk cId="3031337728" sldId="347"/>
        </pc:sldMkLst>
      </pc:sldChg>
      <pc:sldChg chg="del">
        <pc:chgData name="WINDRIDGE Philip" userId="a20730c1-1805-4191-9c68-6e52c8725e9f" providerId="ADAL" clId="{D34473FB-2FAF-5B44-BD60-293A0B06C8E2}" dt="2020-09-07T13:07:34.743" v="18" actId="2696"/>
        <pc:sldMkLst>
          <pc:docMk/>
          <pc:sldMk cId="3360151425" sldId="348"/>
        </pc:sldMkLst>
      </pc:sldChg>
      <pc:sldChg chg="del">
        <pc:chgData name="WINDRIDGE Philip" userId="a20730c1-1805-4191-9c68-6e52c8725e9f" providerId="ADAL" clId="{D34473FB-2FAF-5B44-BD60-293A0B06C8E2}" dt="2020-09-07T13:07:34.811" v="22" actId="2696"/>
        <pc:sldMkLst>
          <pc:docMk/>
          <pc:sldMk cId="1799869904" sldId="349"/>
        </pc:sldMkLst>
      </pc:sldChg>
      <pc:sldChg chg="add del">
        <pc:chgData name="WINDRIDGE Philip" userId="a20730c1-1805-4191-9c68-6e52c8725e9f" providerId="ADAL" clId="{D34473FB-2FAF-5B44-BD60-293A0B06C8E2}" dt="2020-09-07T13:07:34.862" v="26" actId="2696"/>
        <pc:sldMkLst>
          <pc:docMk/>
          <pc:sldMk cId="78986696" sldId="350"/>
        </pc:sldMkLst>
      </pc:sldChg>
      <pc:sldChg chg="modSp add del">
        <pc:chgData name="WINDRIDGE Philip" userId="a20730c1-1805-4191-9c68-6e52c8725e9f" providerId="ADAL" clId="{D34473FB-2FAF-5B44-BD60-293A0B06C8E2}" dt="2020-09-07T13:07:34.881" v="27" actId="2696"/>
        <pc:sldMkLst>
          <pc:docMk/>
          <pc:sldMk cId="3525637576" sldId="35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76" v="55" actId="2696"/>
        <pc:sldMkLst>
          <pc:docMk/>
          <pc:sldMk cId="59920440" sldId="35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85" v="56" actId="2696"/>
        <pc:sldMkLst>
          <pc:docMk/>
          <pc:sldMk cId="2192287017" sldId="35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5" creationId="{5D29342B-937D-7540-83EC-F31C864F6A23}"/>
          </ac:spMkLst>
        </pc:spChg>
      </pc:sldChg>
      <pc:sldChg chg="add del">
        <pc:chgData name="WINDRIDGE Philip" userId="a20730c1-1805-4191-9c68-6e52c8725e9f" providerId="ADAL" clId="{D34473FB-2FAF-5B44-BD60-293A0B06C8E2}" dt="2020-09-07T13:07:35.399" v="57" actId="2696"/>
        <pc:sldMkLst>
          <pc:docMk/>
          <pc:sldMk cId="2710711377" sldId="354"/>
        </pc:sldMkLst>
      </pc:sldChg>
      <pc:sldChg chg="modSp add del">
        <pc:chgData name="WINDRIDGE Philip" userId="a20730c1-1805-4191-9c68-6e52c8725e9f" providerId="ADAL" clId="{D34473FB-2FAF-5B44-BD60-293A0B06C8E2}" dt="2020-09-07T13:07:35.416" v="58" actId="2696"/>
        <pc:sldMkLst>
          <pc:docMk/>
          <pc:sldMk cId="4002194408" sldId="35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40" v="59" actId="2696"/>
        <pc:sldMkLst>
          <pc:docMk/>
          <pc:sldMk cId="2347261815" sldId="35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63" v="60" actId="2696"/>
        <pc:sldMkLst>
          <pc:docMk/>
          <pc:sldMk cId="2586728168" sldId="35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89" v="61" actId="2696"/>
        <pc:sldMkLst>
          <pc:docMk/>
          <pc:sldMk cId="4037326137" sldId="35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06" v="62" actId="2696"/>
        <pc:sldMkLst>
          <pc:docMk/>
          <pc:sldMk cId="3019594845" sldId="35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23" v="63" actId="2696"/>
        <pc:sldMkLst>
          <pc:docMk/>
          <pc:sldMk cId="3388779513" sldId="36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4" creationId="{7E9FBFC8-884E-1144-8994-97CB13C894C7}"/>
          </ac:spMkLst>
        </pc:spChg>
      </pc:sldChg>
      <pc:sldChg chg="modSp add del mod">
        <pc:chgData name="WINDRIDGE Philip" userId="a20730c1-1805-4191-9c68-6e52c8725e9f" providerId="ADAL" clId="{D34473FB-2FAF-5B44-BD60-293A0B06C8E2}" dt="2020-09-07T13:07:35.538" v="64" actId="2696"/>
        <pc:sldMkLst>
          <pc:docMk/>
          <pc:sldMk cId="650139363" sldId="36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25.829" v="3" actId="27636"/>
          <ac:spMkLst>
            <pc:docMk/>
            <pc:sldMk cId="650139363" sldId="36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53" v="65" actId="2696"/>
        <pc:sldMkLst>
          <pc:docMk/>
          <pc:sldMk cId="292876823" sldId="36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66" v="66" actId="2696"/>
        <pc:sldMkLst>
          <pc:docMk/>
          <pc:sldMk cId="3265978489" sldId="36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82" v="67" actId="2696"/>
        <pc:sldMkLst>
          <pc:docMk/>
          <pc:sldMk cId="1959539548" sldId="36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95" v="68" actId="2696"/>
        <pc:sldMkLst>
          <pc:docMk/>
          <pc:sldMk cId="911194973" sldId="36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08" v="69" actId="2696"/>
        <pc:sldMkLst>
          <pc:docMk/>
          <pc:sldMk cId="694356207" sldId="36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21" v="70" actId="2696"/>
        <pc:sldMkLst>
          <pc:docMk/>
          <pc:sldMk cId="1671505731" sldId="36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32" v="71" actId="2696"/>
        <pc:sldMkLst>
          <pc:docMk/>
          <pc:sldMk cId="1555577266" sldId="36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47" v="72" actId="2696"/>
        <pc:sldMkLst>
          <pc:docMk/>
          <pc:sldMk cId="334964374" sldId="36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68" v="73" actId="2696"/>
        <pc:sldMkLst>
          <pc:docMk/>
          <pc:sldMk cId="2803652934" sldId="37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87" v="74" actId="2696"/>
        <pc:sldMkLst>
          <pc:docMk/>
          <pc:sldMk cId="2102154995" sldId="37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09" v="75" actId="2696"/>
        <pc:sldMkLst>
          <pc:docMk/>
          <pc:sldMk cId="933130985" sldId="37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29" v="76" actId="2696"/>
        <pc:sldMkLst>
          <pc:docMk/>
          <pc:sldMk cId="2140710804" sldId="37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53" v="77" actId="2696"/>
        <pc:sldMkLst>
          <pc:docMk/>
          <pc:sldMk cId="1277797328" sldId="37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67" v="78" actId="2696"/>
        <pc:sldMkLst>
          <pc:docMk/>
          <pc:sldMk cId="1509486094" sldId="37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83" v="79" actId="2696"/>
        <pc:sldMkLst>
          <pc:docMk/>
          <pc:sldMk cId="2162070242" sldId="37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95" v="80" actId="2696"/>
        <pc:sldMkLst>
          <pc:docMk/>
          <pc:sldMk cId="2901480100" sldId="37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4" creationId="{22020C57-5FE9-8B47-960A-BEBC26EBF38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09" v="81" actId="2696"/>
        <pc:sldMkLst>
          <pc:docMk/>
          <pc:sldMk cId="3037852093" sldId="37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22" v="82" actId="2696"/>
        <pc:sldMkLst>
          <pc:docMk/>
          <pc:sldMk cId="3960793914" sldId="37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35" v="83" actId="2696"/>
        <pc:sldMkLst>
          <pc:docMk/>
          <pc:sldMk cId="430092325" sldId="38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48" v="84" actId="2696"/>
        <pc:sldMkLst>
          <pc:docMk/>
          <pc:sldMk cId="2643525273" sldId="38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58" v="85" actId="2696"/>
        <pc:sldMkLst>
          <pc:docMk/>
          <pc:sldMk cId="1817411294" sldId="38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65" v="86" actId="2696"/>
        <pc:sldMkLst>
          <pc:docMk/>
          <pc:sldMk cId="45864053" sldId="38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72" v="87" actId="2696"/>
        <pc:sldMkLst>
          <pc:docMk/>
          <pc:sldMk cId="20632561" sldId="38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5" creationId="{5D29342B-937D-7540-83EC-F31C864F6A23}"/>
          </ac:spMkLst>
        </pc:spChg>
      </pc:sldChg>
    </pc:docChg>
  </pc:docChgLst>
  <pc:docChgLst>
    <pc:chgData name="WINDRIDGE Philip" userId="a20730c1-1805-4191-9c68-6e52c8725e9f" providerId="ADAL" clId="{3A992E50-D8FF-694F-BF12-51C0DFC8F93F}"/>
    <pc:docChg chg="undo custSel modSld">
      <pc:chgData name="WINDRIDGE Philip" userId="a20730c1-1805-4191-9c68-6e52c8725e9f" providerId="ADAL" clId="{3A992E50-D8FF-694F-BF12-51C0DFC8F93F}" dt="2020-10-02T01:48:11.033" v="41" actId="14100"/>
      <pc:docMkLst>
        <pc:docMk/>
      </pc:docMkLst>
      <pc:sldChg chg="delSp modSp mod">
        <pc:chgData name="WINDRIDGE Philip" userId="a20730c1-1805-4191-9c68-6e52c8725e9f" providerId="ADAL" clId="{3A992E50-D8FF-694F-BF12-51C0DFC8F93F}" dt="2020-10-02T00:49:48.231" v="2" actId="14100"/>
        <pc:sldMkLst>
          <pc:docMk/>
          <pc:sldMk cId="2642107847" sldId="257"/>
        </pc:sldMkLst>
        <pc:spChg chg="mod">
          <ac:chgData name="WINDRIDGE Philip" userId="a20730c1-1805-4191-9c68-6e52c8725e9f" providerId="ADAL" clId="{3A992E50-D8FF-694F-BF12-51C0DFC8F93F}" dt="2020-10-02T00:48:03.823" v="0" actId="20577"/>
          <ac:spMkLst>
            <pc:docMk/>
            <pc:sldMk cId="2642107847" sldId="257"/>
            <ac:spMk id="3" creationId="{918DD354-6146-F244-82E9-6CA6757A14FB}"/>
          </ac:spMkLst>
        </pc:spChg>
        <pc:cxnChg chg="del mod">
          <ac:chgData name="WINDRIDGE Philip" userId="a20730c1-1805-4191-9c68-6e52c8725e9f" providerId="ADAL" clId="{3A992E50-D8FF-694F-BF12-51C0DFC8F93F}" dt="2020-10-02T00:49:05.464" v="1" actId="478"/>
          <ac:cxnSpMkLst>
            <pc:docMk/>
            <pc:sldMk cId="2642107847" sldId="257"/>
            <ac:cxnSpMk id="7" creationId="{85B31EB3-1AD5-3D48-9594-61E38A95ED7C}"/>
          </ac:cxnSpMkLst>
        </pc:cxnChg>
        <pc:cxnChg chg="mod">
          <ac:chgData name="WINDRIDGE Philip" userId="a20730c1-1805-4191-9c68-6e52c8725e9f" providerId="ADAL" clId="{3A992E50-D8FF-694F-BF12-51C0DFC8F93F}" dt="2020-10-02T00:49:48.231" v="2" actId="14100"/>
          <ac:cxnSpMkLst>
            <pc:docMk/>
            <pc:sldMk cId="2642107847" sldId="257"/>
            <ac:cxnSpMk id="20" creationId="{74317EF7-536C-D943-9715-BCC93DBEB018}"/>
          </ac:cxnSpMkLst>
        </pc:cxnChg>
      </pc:sldChg>
      <pc:sldChg chg="modSp mod">
        <pc:chgData name="WINDRIDGE Philip" userId="a20730c1-1805-4191-9c68-6e52c8725e9f" providerId="ADAL" clId="{3A992E50-D8FF-694F-BF12-51C0DFC8F93F}" dt="2020-10-02T01:19:56.619" v="15" actId="20577"/>
        <pc:sldMkLst>
          <pc:docMk/>
          <pc:sldMk cId="3669247278" sldId="262"/>
        </pc:sldMkLst>
        <pc:spChg chg="mod">
          <ac:chgData name="WINDRIDGE Philip" userId="a20730c1-1805-4191-9c68-6e52c8725e9f" providerId="ADAL" clId="{3A992E50-D8FF-694F-BF12-51C0DFC8F93F}" dt="2020-10-02T01:19:56.619" v="15" actId="20577"/>
          <ac:spMkLst>
            <pc:docMk/>
            <pc:sldMk cId="3669247278" sldId="262"/>
            <ac:spMk id="5" creationId="{48BD5F70-72E7-7E42-AE37-298F73E0E25E}"/>
          </ac:spMkLst>
        </pc:spChg>
      </pc:sldChg>
      <pc:sldChg chg="modSp mod">
        <pc:chgData name="WINDRIDGE Philip" userId="a20730c1-1805-4191-9c68-6e52c8725e9f" providerId="ADAL" clId="{3A992E50-D8FF-694F-BF12-51C0DFC8F93F}" dt="2020-10-02T01:20:00.817" v="16" actId="20577"/>
        <pc:sldMkLst>
          <pc:docMk/>
          <pc:sldMk cId="2193005939" sldId="263"/>
        </pc:sldMkLst>
        <pc:spChg chg="mod">
          <ac:chgData name="WINDRIDGE Philip" userId="a20730c1-1805-4191-9c68-6e52c8725e9f" providerId="ADAL" clId="{3A992E50-D8FF-694F-BF12-51C0DFC8F93F}" dt="2020-10-02T01:20:00.817" v="16" actId="20577"/>
          <ac:spMkLst>
            <pc:docMk/>
            <pc:sldMk cId="2193005939" sldId="263"/>
            <ac:spMk id="5" creationId="{48BD5F70-72E7-7E42-AE37-298F73E0E25E}"/>
          </ac:spMkLst>
        </pc:spChg>
      </pc:sldChg>
      <pc:sldChg chg="modSp mod">
        <pc:chgData name="WINDRIDGE Philip" userId="a20730c1-1805-4191-9c68-6e52c8725e9f" providerId="ADAL" clId="{3A992E50-D8FF-694F-BF12-51C0DFC8F93F}" dt="2020-10-02T01:42:13.693" v="27" actId="14100"/>
        <pc:sldMkLst>
          <pc:docMk/>
          <pc:sldMk cId="336866426" sldId="264"/>
        </pc:sldMkLst>
        <pc:spChg chg="mod">
          <ac:chgData name="WINDRIDGE Philip" userId="a20730c1-1805-4191-9c68-6e52c8725e9f" providerId="ADAL" clId="{3A992E50-D8FF-694F-BF12-51C0DFC8F93F}" dt="2020-10-02T01:42:13.693" v="27" actId="14100"/>
          <ac:spMkLst>
            <pc:docMk/>
            <pc:sldMk cId="336866426" sldId="264"/>
            <ac:spMk id="14" creationId="{44CF9550-9FED-9241-BB88-350A7A46D546}"/>
          </ac:spMkLst>
        </pc:spChg>
        <pc:spChg chg="mod">
          <ac:chgData name="WINDRIDGE Philip" userId="a20730c1-1805-4191-9c68-6e52c8725e9f" providerId="ADAL" clId="{3A992E50-D8FF-694F-BF12-51C0DFC8F93F}" dt="2020-10-02T01:41:42.659" v="24" actId="20577"/>
          <ac:spMkLst>
            <pc:docMk/>
            <pc:sldMk cId="336866426" sldId="264"/>
            <ac:spMk id="15" creationId="{6F2CAF77-0490-5241-960B-96CDFDA90071}"/>
          </ac:spMkLst>
        </pc:spChg>
      </pc:sldChg>
      <pc:sldChg chg="modSp mod">
        <pc:chgData name="WINDRIDGE Philip" userId="a20730c1-1805-4191-9c68-6e52c8725e9f" providerId="ADAL" clId="{3A992E50-D8FF-694F-BF12-51C0DFC8F93F}" dt="2020-10-02T01:46:19.100" v="31" actId="1036"/>
        <pc:sldMkLst>
          <pc:docMk/>
          <pc:sldMk cId="2148452180" sldId="276"/>
        </pc:sldMkLst>
        <pc:spChg chg="mod">
          <ac:chgData name="WINDRIDGE Philip" userId="a20730c1-1805-4191-9c68-6e52c8725e9f" providerId="ADAL" clId="{3A992E50-D8FF-694F-BF12-51C0DFC8F93F}" dt="2020-10-02T01:46:19.100" v="31" actId="1036"/>
          <ac:spMkLst>
            <pc:docMk/>
            <pc:sldMk cId="2148452180" sldId="276"/>
            <ac:spMk id="24" creationId="{63E4B937-8FEB-EE41-9EB1-C6C8175B5371}"/>
          </ac:spMkLst>
        </pc:spChg>
      </pc:sldChg>
      <pc:sldChg chg="modSp mod">
        <pc:chgData name="WINDRIDGE Philip" userId="a20730c1-1805-4191-9c68-6e52c8725e9f" providerId="ADAL" clId="{3A992E50-D8FF-694F-BF12-51C0DFC8F93F}" dt="2020-10-02T01:48:11.033" v="41" actId="14100"/>
        <pc:sldMkLst>
          <pc:docMk/>
          <pc:sldMk cId="3490772403" sldId="277"/>
        </pc:sldMkLst>
        <pc:spChg chg="mod">
          <ac:chgData name="WINDRIDGE Philip" userId="a20730c1-1805-4191-9c68-6e52c8725e9f" providerId="ADAL" clId="{3A992E50-D8FF-694F-BF12-51C0DFC8F93F}" dt="2020-10-02T01:48:11.033" v="41" actId="14100"/>
          <ac:spMkLst>
            <pc:docMk/>
            <pc:sldMk cId="3490772403" sldId="277"/>
            <ac:spMk id="21" creationId="{63988736-D987-DB41-A75D-747C8E1453AB}"/>
          </ac:spMkLst>
        </pc:spChg>
      </pc:sldChg>
    </pc:docChg>
  </pc:docChgLst>
  <pc:docChgLst>
    <pc:chgData name="WINDRIDGE Philip" userId="a20730c1-1805-4191-9c68-6e52c8725e9f" providerId="ADAL" clId="{5EAE6808-F991-9047-8021-E294B712E2DF}"/>
    <pc:docChg chg="undo custSel addSld delSld modSld">
      <pc:chgData name="WINDRIDGE Philip" userId="a20730c1-1805-4191-9c68-6e52c8725e9f" providerId="ADAL" clId="{5EAE6808-F991-9047-8021-E294B712E2DF}" dt="2020-08-26T14:52:09.217" v="520" actId="207"/>
      <pc:docMkLst>
        <pc:docMk/>
      </pc:docMkLst>
      <pc:sldChg chg="del">
        <pc:chgData name="WINDRIDGE Philip" userId="a20730c1-1805-4191-9c68-6e52c8725e9f" providerId="ADAL" clId="{5EAE6808-F991-9047-8021-E294B712E2DF}" dt="2020-08-26T13:33:54.366" v="0" actId="2696"/>
        <pc:sldMkLst>
          <pc:docMk/>
          <pc:sldMk cId="2294452857" sldId="256"/>
        </pc:sldMkLst>
      </pc:sldChg>
      <pc:sldChg chg="add">
        <pc:chgData name="WINDRIDGE Philip" userId="a20730c1-1805-4191-9c68-6e52c8725e9f" providerId="ADAL" clId="{5EAE6808-F991-9047-8021-E294B712E2DF}" dt="2020-08-26T13:34:10.078" v="12"/>
        <pc:sldMkLst>
          <pc:docMk/>
          <pc:sldMk cId="2878144731" sldId="256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951665013" sldId="25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5EAE6808-F991-9047-8021-E294B712E2DF}" dt="2020-08-26T13:33:54.384" v="1" actId="2696"/>
        <pc:sldMkLst>
          <pc:docMk/>
          <pc:sldMk cId="2602508547" sldId="257"/>
        </pc:sldMkLst>
      </pc:sldChg>
      <pc:sldChg chg="modSp add mod">
        <pc:chgData name="WINDRIDGE Philip" userId="a20730c1-1805-4191-9c68-6e52c8725e9f" providerId="ADAL" clId="{5EAE6808-F991-9047-8021-E294B712E2DF}" dt="2020-08-26T13:34:10.244" v="15" actId="27636"/>
        <pc:sldMkLst>
          <pc:docMk/>
          <pc:sldMk cId="854361031" sldId="258"/>
        </pc:sldMkLst>
        <pc:spChg chg="mod">
          <ac:chgData name="WINDRIDGE Philip" userId="a20730c1-1805-4191-9c68-6e52c8725e9f" providerId="ADAL" clId="{5EAE6808-F991-9047-8021-E294B712E2DF}" dt="2020-08-26T13:34:10.244" v="15" actId="27636"/>
          <ac:spMkLst>
            <pc:docMk/>
            <pc:sldMk cId="854361031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5EAE6808-F991-9047-8021-E294B712E2DF}" dt="2020-08-26T13:33:54.527" v="10" actId="2696"/>
        <pc:sldMkLst>
          <pc:docMk/>
          <pc:sldMk cId="4195873761" sldId="258"/>
        </pc:sldMkLst>
      </pc:sldChg>
      <pc:sldChg chg="del">
        <pc:chgData name="WINDRIDGE Philip" userId="a20730c1-1805-4191-9c68-6e52c8725e9f" providerId="ADAL" clId="{5EAE6808-F991-9047-8021-E294B712E2DF}" dt="2020-08-26T13:33:54.538" v="11" actId="2696"/>
        <pc:sldMkLst>
          <pc:docMk/>
          <pc:sldMk cId="858680865" sldId="259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1352576341" sldId="25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5EAE6808-F991-9047-8021-E294B712E2DF}" dt="2020-08-26T13:33:54.424" v="3" actId="2696"/>
        <pc:sldMkLst>
          <pc:docMk/>
          <pc:sldMk cId="1796004578" sldId="260"/>
        </pc:sldMkLst>
      </pc:sldChg>
      <pc:sldChg chg="del">
        <pc:chgData name="WINDRIDGE Philip" userId="a20730c1-1805-4191-9c68-6e52c8725e9f" providerId="ADAL" clId="{5EAE6808-F991-9047-8021-E294B712E2DF}" dt="2020-08-26T13:33:54.442" v="4" actId="2696"/>
        <pc:sldMkLst>
          <pc:docMk/>
          <pc:sldMk cId="334941529" sldId="261"/>
        </pc:sldMkLst>
      </pc:sldChg>
      <pc:sldChg chg="del">
        <pc:chgData name="WINDRIDGE Philip" userId="a20730c1-1805-4191-9c68-6e52c8725e9f" providerId="ADAL" clId="{5EAE6808-F991-9047-8021-E294B712E2DF}" dt="2020-08-26T13:33:54.460" v="5" actId="2696"/>
        <pc:sldMkLst>
          <pc:docMk/>
          <pc:sldMk cId="3015876178" sldId="262"/>
        </pc:sldMkLst>
      </pc:sldChg>
      <pc:sldChg chg="del">
        <pc:chgData name="WINDRIDGE Philip" userId="a20730c1-1805-4191-9c68-6e52c8725e9f" providerId="ADAL" clId="{5EAE6808-F991-9047-8021-E294B712E2DF}" dt="2020-08-26T13:33:54.472" v="6" actId="2696"/>
        <pc:sldMkLst>
          <pc:docMk/>
          <pc:sldMk cId="1281705735" sldId="263"/>
        </pc:sldMkLst>
      </pc:sldChg>
      <pc:sldChg chg="del">
        <pc:chgData name="WINDRIDGE Philip" userId="a20730c1-1805-4191-9c68-6e52c8725e9f" providerId="ADAL" clId="{5EAE6808-F991-9047-8021-E294B712E2DF}" dt="2020-08-26T13:33:54.488" v="7" actId="2696"/>
        <pc:sldMkLst>
          <pc:docMk/>
          <pc:sldMk cId="47166000" sldId="264"/>
        </pc:sldMkLst>
      </pc:sldChg>
      <pc:sldChg chg="del">
        <pc:chgData name="WINDRIDGE Philip" userId="a20730c1-1805-4191-9c68-6e52c8725e9f" providerId="ADAL" clId="{5EAE6808-F991-9047-8021-E294B712E2DF}" dt="2020-08-26T13:33:54.507" v="8" actId="2696"/>
        <pc:sldMkLst>
          <pc:docMk/>
          <pc:sldMk cId="4027882343" sldId="265"/>
        </pc:sldMkLst>
      </pc:sldChg>
      <pc:sldChg chg="del">
        <pc:chgData name="WINDRIDGE Philip" userId="a20730c1-1805-4191-9c68-6e52c8725e9f" providerId="ADAL" clId="{5EAE6808-F991-9047-8021-E294B712E2DF}" dt="2020-08-26T13:33:54.519" v="9" actId="2696"/>
        <pc:sldMkLst>
          <pc:docMk/>
          <pc:sldMk cId="2878024548" sldId="266"/>
        </pc:sldMkLst>
      </pc:sldChg>
      <pc:sldChg chg="del">
        <pc:chgData name="WINDRIDGE Philip" userId="a20730c1-1805-4191-9c68-6e52c8725e9f" providerId="ADAL" clId="{5EAE6808-F991-9047-8021-E294B712E2DF}" dt="2020-08-26T13:33:54.404" v="2" actId="2696"/>
        <pc:sldMkLst>
          <pc:docMk/>
          <pc:sldMk cId="3462351679" sldId="267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231719908" sldId="31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6" creationId="{16AB350C-E6C2-E14F-9212-CFB88F311C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7" creationId="{E262F46A-DD25-DA41-AE23-089D3A60DED1}"/>
          </ac:spMkLst>
        </pc:spChg>
      </pc:sldChg>
      <pc:sldChg chg="delSp modSp add mod">
        <pc:chgData name="WINDRIDGE Philip" userId="a20730c1-1805-4191-9c68-6e52c8725e9f" providerId="ADAL" clId="{5EAE6808-F991-9047-8021-E294B712E2DF}" dt="2020-08-26T14:47:06.936" v="518" actId="478"/>
        <pc:sldMkLst>
          <pc:docMk/>
          <pc:sldMk cId="2465639242" sldId="321"/>
        </pc:sldMkLst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5" creationId="{02A14F68-44DB-A84A-98C7-6BD56C1DDD1B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8" creationId="{9AF95FB5-1A2C-ED47-9643-6E1730C3CA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10" creationId="{AEC9650D-EB04-8841-8C11-43ED292BDDE8}"/>
          </ac:spMkLst>
        </pc:spChg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11" creationId="{6DE3C895-8E39-DB4D-BED3-DC019DF90C7A}"/>
          </ac:spMkLst>
        </pc:spChg>
        <pc:spChg chg="del mod">
          <ac:chgData name="WINDRIDGE Philip" userId="a20730c1-1805-4191-9c68-6e52c8725e9f" providerId="ADAL" clId="{5EAE6808-F991-9047-8021-E294B712E2DF}" dt="2020-08-26T14:46:50.427" v="508" actId="478"/>
          <ac:spMkLst>
            <pc:docMk/>
            <pc:sldMk cId="2465639242" sldId="321"/>
            <ac:spMk id="12" creationId="{CACC97EA-40F4-7C4A-9BE8-B8FF21BA74CF}"/>
          </ac:spMkLst>
        </pc:spChg>
        <pc:spChg chg="del mod">
          <ac:chgData name="WINDRIDGE Philip" userId="a20730c1-1805-4191-9c68-6e52c8725e9f" providerId="ADAL" clId="{5EAE6808-F991-9047-8021-E294B712E2DF}" dt="2020-08-26T14:47:02.810" v="516" actId="478"/>
          <ac:spMkLst>
            <pc:docMk/>
            <pc:sldMk cId="2465639242" sldId="321"/>
            <ac:spMk id="16" creationId="{01F5D6B8-80CE-EB4A-8046-46146FA7553E}"/>
          </ac:spMkLst>
        </pc:spChg>
        <pc:spChg chg="del mod">
          <ac:chgData name="WINDRIDGE Philip" userId="a20730c1-1805-4191-9c68-6e52c8725e9f" providerId="ADAL" clId="{5EAE6808-F991-9047-8021-E294B712E2DF}" dt="2020-08-26T14:47:01.202" v="515" actId="478"/>
          <ac:spMkLst>
            <pc:docMk/>
            <pc:sldMk cId="2465639242" sldId="321"/>
            <ac:spMk id="21" creationId="{AD7C5BB7-0E8E-844D-A3DC-D37BFE2046A3}"/>
          </ac:spMkLst>
        </pc:spChg>
        <pc:cxnChg chg="del mod">
          <ac:chgData name="WINDRIDGE Philip" userId="a20730c1-1805-4191-9c68-6e52c8725e9f" providerId="ADAL" clId="{5EAE6808-F991-9047-8021-E294B712E2DF}" dt="2020-08-26T14:46:56.963" v="512" actId="478"/>
          <ac:cxnSpMkLst>
            <pc:docMk/>
            <pc:sldMk cId="2465639242" sldId="321"/>
            <ac:cxnSpMk id="13" creationId="{2B324903-EDCB-EB44-9C1D-03381E7F4174}"/>
          </ac:cxnSpMkLst>
        </pc:cxnChg>
        <pc:cxnChg chg="del mod">
          <ac:chgData name="WINDRIDGE Philip" userId="a20730c1-1805-4191-9c68-6e52c8725e9f" providerId="ADAL" clId="{5EAE6808-F991-9047-8021-E294B712E2DF}" dt="2020-08-26T14:46:55.436" v="511" actId="478"/>
          <ac:cxnSpMkLst>
            <pc:docMk/>
            <pc:sldMk cId="2465639242" sldId="321"/>
            <ac:cxnSpMk id="14" creationId="{F43F6608-F154-9148-8671-4A772235446E}"/>
          </ac:cxnSpMkLst>
        </pc:cxnChg>
        <pc:cxnChg chg="del mod">
          <ac:chgData name="WINDRIDGE Philip" userId="a20730c1-1805-4191-9c68-6e52c8725e9f" providerId="ADAL" clId="{5EAE6808-F991-9047-8021-E294B712E2DF}" dt="2020-08-26T14:46:58.390" v="513" actId="478"/>
          <ac:cxnSpMkLst>
            <pc:docMk/>
            <pc:sldMk cId="2465639242" sldId="321"/>
            <ac:cxnSpMk id="15" creationId="{8491527D-BD70-5F4C-93BA-6B15D76A0317}"/>
          </ac:cxnSpMkLst>
        </pc:cxnChg>
        <pc:cxnChg chg="del mod">
          <ac:chgData name="WINDRIDGE Philip" userId="a20730c1-1805-4191-9c68-6e52c8725e9f" providerId="ADAL" clId="{5EAE6808-F991-9047-8021-E294B712E2DF}" dt="2020-08-26T14:47:05.507" v="517" actId="478"/>
          <ac:cxnSpMkLst>
            <pc:docMk/>
            <pc:sldMk cId="2465639242" sldId="321"/>
            <ac:cxnSpMk id="17" creationId="{6CC13EB5-39A8-464E-9859-1B3F88D5BC45}"/>
          </ac:cxnSpMkLst>
        </pc:cxnChg>
        <pc:cxnChg chg="del mod">
          <ac:chgData name="WINDRIDGE Philip" userId="a20730c1-1805-4191-9c68-6e52c8725e9f" providerId="ADAL" clId="{5EAE6808-F991-9047-8021-E294B712E2DF}" dt="2020-08-26T14:47:06.936" v="518" actId="478"/>
          <ac:cxnSpMkLst>
            <pc:docMk/>
            <pc:sldMk cId="2465639242" sldId="321"/>
            <ac:cxnSpMk id="19" creationId="{B604010A-FEBA-2F43-95B8-221F7F1CBF21}"/>
          </ac:cxnSpMkLst>
        </pc:cxnChg>
        <pc:cxnChg chg="del mod">
          <ac:chgData name="WINDRIDGE Philip" userId="a20730c1-1805-4191-9c68-6e52c8725e9f" providerId="ADAL" clId="{5EAE6808-F991-9047-8021-E294B712E2DF}" dt="2020-08-26T14:46:52.511" v="509" actId="478"/>
          <ac:cxnSpMkLst>
            <pc:docMk/>
            <pc:sldMk cId="2465639242" sldId="321"/>
            <ac:cxnSpMk id="22" creationId="{E1482912-04A6-2B44-BFB9-62AB3035E179}"/>
          </ac:cxnSpMkLst>
        </pc:cxnChg>
        <pc:cxnChg chg="del mod">
          <ac:chgData name="WINDRIDGE Philip" userId="a20730c1-1805-4191-9c68-6e52c8725e9f" providerId="ADAL" clId="{5EAE6808-F991-9047-8021-E294B712E2DF}" dt="2020-08-26T14:46:53.720" v="510" actId="478"/>
          <ac:cxnSpMkLst>
            <pc:docMk/>
            <pc:sldMk cId="2465639242" sldId="321"/>
            <ac:cxnSpMk id="24" creationId="{CF76AF7D-852A-DA45-9E98-50BB69B33994}"/>
          </ac:cxnSpMkLst>
        </pc:cxnChg>
      </pc:sldChg>
      <pc:sldChg chg="modSp add mod">
        <pc:chgData name="WINDRIDGE Philip" userId="a20730c1-1805-4191-9c68-6e52c8725e9f" providerId="ADAL" clId="{5EAE6808-F991-9047-8021-E294B712E2DF}" dt="2020-08-26T13:53:32.470" v="187" actId="207"/>
        <pc:sldMkLst>
          <pc:docMk/>
          <pc:sldMk cId="3635388209" sldId="32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3:53:32.470" v="187" actId="207"/>
          <ac:spMkLst>
            <pc:docMk/>
            <pc:sldMk cId="3635388209" sldId="322"/>
            <ac:spMk id="9" creationId="{78BDE30E-22D9-0C41-9F22-49D388A0CC9D}"/>
          </ac:spMkLst>
        </pc:spChg>
        <pc:spChg chg="mod">
          <ac:chgData name="WINDRIDGE Philip" userId="a20730c1-1805-4191-9c68-6e52c8725e9f" providerId="ADAL" clId="{5EAE6808-F991-9047-8021-E294B712E2DF}" dt="2020-08-26T13:53:12.496" v="186" actId="14100"/>
          <ac:spMkLst>
            <pc:docMk/>
            <pc:sldMk cId="3635388209" sldId="322"/>
            <ac:spMk id="45" creationId="{2015E6AC-39A7-DA4A-B731-14AD73F964E8}"/>
          </ac:spMkLst>
        </pc:spChg>
      </pc:sldChg>
      <pc:sldChg chg="modSp add mod">
        <pc:chgData name="WINDRIDGE Philip" userId="a20730c1-1805-4191-9c68-6e52c8725e9f" providerId="ADAL" clId="{5EAE6808-F991-9047-8021-E294B712E2DF}" dt="2020-08-26T13:40:18.042" v="91" actId="207"/>
        <pc:sldMkLst>
          <pc:docMk/>
          <pc:sldMk cId="3044159735" sldId="32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5:15.400" v="17" actId="1076"/>
          <ac:spMkLst>
            <pc:docMk/>
            <pc:sldMk cId="3044159735" sldId="323"/>
            <ac:spMk id="6" creationId="{4D5CA6B2-C996-DD43-A9E8-82FE8B17E02C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7" creationId="{B53148A7-D95F-3045-A021-50317EB73370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8" creationId="{928C1923-09B0-3A4E-9C37-2824BC430DE7}"/>
          </ac:spMkLst>
        </pc:spChg>
      </pc:sldChg>
      <pc:sldChg chg="modSp add mod">
        <pc:chgData name="WINDRIDGE Philip" userId="a20730c1-1805-4191-9c68-6e52c8725e9f" providerId="ADAL" clId="{5EAE6808-F991-9047-8021-E294B712E2DF}" dt="2020-08-26T13:49:17.910" v="172" actId="20577"/>
        <pc:sldMkLst>
          <pc:docMk/>
          <pc:sldMk cId="3405956913" sldId="324"/>
        </pc:sldMkLst>
        <pc:spChg chg="mod">
          <ac:chgData name="WINDRIDGE Philip" userId="a20730c1-1805-4191-9c68-6e52c8725e9f" providerId="ADAL" clId="{5EAE6808-F991-9047-8021-E294B712E2DF}" dt="2020-08-26T13:48:09.070" v="165" actId="1076"/>
          <ac:spMkLst>
            <pc:docMk/>
            <pc:sldMk cId="3405956913" sldId="324"/>
            <ac:spMk id="3" creationId="{746EC31F-C9FE-704C-BC70-6BBB633EE77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48:16.124" v="166" actId="1076"/>
          <ac:spMkLst>
            <pc:docMk/>
            <pc:sldMk cId="3405956913" sldId="324"/>
            <ac:spMk id="6" creationId="{05C0501C-7C8C-FD46-93CA-77021C87EF96}"/>
          </ac:spMkLst>
        </pc:spChg>
        <pc:spChg chg="mod">
          <ac:chgData name="WINDRIDGE Philip" userId="a20730c1-1805-4191-9c68-6e52c8725e9f" providerId="ADAL" clId="{5EAE6808-F991-9047-8021-E294B712E2DF}" dt="2020-08-26T13:48:45.599" v="168" actId="14100"/>
          <ac:spMkLst>
            <pc:docMk/>
            <pc:sldMk cId="3405956913" sldId="324"/>
            <ac:spMk id="7" creationId="{53D3A2AE-73B4-8540-B5EC-A5C59788CC14}"/>
          </ac:spMkLst>
        </pc:spChg>
        <pc:spChg chg="mod">
          <ac:chgData name="WINDRIDGE Philip" userId="a20730c1-1805-4191-9c68-6e52c8725e9f" providerId="ADAL" clId="{5EAE6808-F991-9047-8021-E294B712E2DF}" dt="2020-08-26T13:48:02.816" v="164" actId="1076"/>
          <ac:spMkLst>
            <pc:docMk/>
            <pc:sldMk cId="3405956913" sldId="324"/>
            <ac:spMk id="15" creationId="{00B70112-67EA-9C4D-9589-2932BF8BC309}"/>
          </ac:spMkLst>
        </pc:spChg>
        <pc:spChg chg="mod">
          <ac:chgData name="WINDRIDGE Philip" userId="a20730c1-1805-4191-9c68-6e52c8725e9f" providerId="ADAL" clId="{5EAE6808-F991-9047-8021-E294B712E2DF}" dt="2020-08-26T13:46:51.683" v="130" actId="14100"/>
          <ac:spMkLst>
            <pc:docMk/>
            <pc:sldMk cId="3405956913" sldId="324"/>
            <ac:spMk id="21" creationId="{820A0D42-87C3-984F-95EB-D43C19795EA7}"/>
          </ac:spMkLst>
        </pc:spChg>
        <pc:spChg chg="mod">
          <ac:chgData name="WINDRIDGE Philip" userId="a20730c1-1805-4191-9c68-6e52c8725e9f" providerId="ADAL" clId="{5EAE6808-F991-9047-8021-E294B712E2DF}" dt="2020-08-26T13:47:00.750" v="131" actId="14100"/>
          <ac:spMkLst>
            <pc:docMk/>
            <pc:sldMk cId="3405956913" sldId="324"/>
            <ac:spMk id="24" creationId="{49A4D34B-ACA0-AF45-AF0D-C73F5A96D0DC}"/>
          </ac:spMkLst>
        </pc:spChg>
        <pc:spChg chg="mod">
          <ac:chgData name="WINDRIDGE Philip" userId="a20730c1-1805-4191-9c68-6e52c8725e9f" providerId="ADAL" clId="{5EAE6808-F991-9047-8021-E294B712E2DF}" dt="2020-08-26T13:47:11.134" v="132" actId="14100"/>
          <ac:spMkLst>
            <pc:docMk/>
            <pc:sldMk cId="3405956913" sldId="324"/>
            <ac:spMk id="25" creationId="{2A99FEE8-298D-7D47-B7B0-1299B2ECDD25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28" creationId="{4C0B6AEB-501E-F34E-804B-051623F1D58A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0" creationId="{33ACD4B8-020A-6A49-B8B2-1FBCB69CFB04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2" creationId="{21A877B7-7817-7E4A-8C00-172D5C98BA75}"/>
          </ac:spMkLst>
        </pc:spChg>
        <pc:spChg chg="mod">
          <ac:chgData name="WINDRIDGE Philip" userId="a20730c1-1805-4191-9c68-6e52c8725e9f" providerId="ADAL" clId="{5EAE6808-F991-9047-8021-E294B712E2DF}" dt="2020-08-26T13:49:17.910" v="172" actId="20577"/>
          <ac:spMkLst>
            <pc:docMk/>
            <pc:sldMk cId="3405956913" sldId="324"/>
            <ac:spMk id="33" creationId="{0AC4E208-FB2C-FA4F-8BD5-CA4FAB5D2487}"/>
          </ac:spMkLst>
        </pc:spChg>
      </pc:sldChg>
      <pc:sldChg chg="modSp add del">
        <pc:chgData name="WINDRIDGE Philip" userId="a20730c1-1805-4191-9c68-6e52c8725e9f" providerId="ADAL" clId="{5EAE6808-F991-9047-8021-E294B712E2DF}" dt="2020-08-26T13:52:16.997" v="183" actId="2696"/>
        <pc:sldMkLst>
          <pc:docMk/>
          <pc:sldMk cId="3859913496" sldId="32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3:56:37.774" v="231" actId="2696"/>
        <pc:sldMkLst>
          <pc:docMk/>
          <pc:sldMk cId="2725392917" sldId="32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26:18.860" v="288" actId="2696"/>
        <pc:sldMkLst>
          <pc:docMk/>
          <pc:sldMk cId="2675431364" sldId="32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00:17.059" v="244" actId="2696"/>
        <pc:sldMkLst>
          <pc:docMk/>
          <pc:sldMk cId="1524993953" sldId="32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4:29:31.848" v="327" actId="2696"/>
        <pc:sldMkLst>
          <pc:docMk/>
          <pc:sldMk cId="4053160917" sldId="331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4:27:07.985" v="290" actId="207"/>
          <ac:spMkLst>
            <pc:docMk/>
            <pc:sldMk cId="4053160917" sldId="331"/>
            <ac:spMk id="14" creationId="{E9C82496-230F-9B48-8FD5-0FD1F31BBFE4}"/>
          </ac:spMkLst>
        </pc:spChg>
        <pc:spChg chg="mod">
          <ac:chgData name="WINDRIDGE Philip" userId="a20730c1-1805-4191-9c68-6e52c8725e9f" providerId="ADAL" clId="{5EAE6808-F991-9047-8021-E294B712E2DF}" dt="2020-08-26T14:26:57.643" v="289" actId="14100"/>
          <ac:spMkLst>
            <pc:docMk/>
            <pc:sldMk cId="4053160917" sldId="331"/>
            <ac:spMk id="26" creationId="{FF720731-B33E-7540-A0DD-58123043B1B4}"/>
          </ac:spMkLst>
        </pc:spChg>
      </pc:sldChg>
      <pc:sldChg chg="modSp add del">
        <pc:chgData name="WINDRIDGE Philip" userId="a20730c1-1805-4191-9c68-6e52c8725e9f" providerId="ADAL" clId="{5EAE6808-F991-9047-8021-E294B712E2DF}" dt="2020-08-26T14:32:36.632" v="387" actId="2696"/>
        <pc:sldMkLst>
          <pc:docMk/>
          <pc:sldMk cId="2280362140" sldId="33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3:42:04.527" v="93" actId="2696"/>
        <pc:sldMkLst>
          <pc:docMk/>
          <pc:sldMk cId="3943935426" sldId="33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7:01.148" v="40" actId="14100"/>
          <ac:spMkLst>
            <pc:docMk/>
            <pc:sldMk cId="3943935426" sldId="333"/>
            <ac:spMk id="9" creationId="{00505FB0-DC2A-7747-B9E0-DA4558043FF3}"/>
          </ac:spMkLst>
        </pc:spChg>
        <pc:spChg chg="mod">
          <ac:chgData name="WINDRIDGE Philip" userId="a20730c1-1805-4191-9c68-6e52c8725e9f" providerId="ADAL" clId="{5EAE6808-F991-9047-8021-E294B712E2DF}" dt="2020-08-26T13:37:26.517" v="45" actId="1038"/>
          <ac:spMkLst>
            <pc:docMk/>
            <pc:sldMk cId="3943935426" sldId="333"/>
            <ac:spMk id="12" creationId="{E17E2A1D-38DC-9D44-BF1D-FE956E434ED3}"/>
          </ac:spMkLst>
        </pc:spChg>
        <pc:spChg chg="mod">
          <ac:chgData name="WINDRIDGE Philip" userId="a20730c1-1805-4191-9c68-6e52c8725e9f" providerId="ADAL" clId="{5EAE6808-F991-9047-8021-E294B712E2DF}" dt="2020-08-26T13:37:09.878" v="41" actId="14100"/>
          <ac:spMkLst>
            <pc:docMk/>
            <pc:sldMk cId="3943935426" sldId="333"/>
            <ac:spMk id="15" creationId="{1DC31021-8BF5-2F4C-BCA0-3F2906BC126B}"/>
          </ac:spMkLst>
        </pc:spChg>
      </pc:sldChg>
      <pc:sldChg chg="modSp add del">
        <pc:chgData name="WINDRIDGE Philip" userId="a20730c1-1805-4191-9c68-6e52c8725e9f" providerId="ADAL" clId="{5EAE6808-F991-9047-8021-E294B712E2DF}" dt="2020-08-26T13:46:31.100" v="129" actId="2696"/>
        <pc:sldMkLst>
          <pc:docMk/>
          <pc:sldMk cId="625983684" sldId="334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4:36:49.584" v="405" actId="2696"/>
        <pc:sldMkLst>
          <pc:docMk/>
          <pc:sldMk cId="3931535349" sldId="33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40:08.255" v="418" actId="2696"/>
        <pc:sldMkLst>
          <pc:docMk/>
          <pc:sldMk cId="3920046645" sldId="336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5" creationId="{7215F87D-ED50-1643-A40B-095845A6B1CD}"/>
          </ac:spMkLst>
        </pc:spChg>
      </pc:sldChg>
      <pc:sldChg chg="modSp add mod">
        <pc:chgData name="WINDRIDGE Philip" userId="a20730c1-1805-4191-9c68-6e52c8725e9f" providerId="ADAL" clId="{5EAE6808-F991-9047-8021-E294B712E2DF}" dt="2020-08-26T13:34:10.229" v="14" actId="27636"/>
        <pc:sldMkLst>
          <pc:docMk/>
          <pc:sldMk cId="1132921649" sldId="337"/>
        </pc:sldMkLst>
        <pc:spChg chg="mod">
          <ac:chgData name="WINDRIDGE Philip" userId="a20730c1-1805-4191-9c68-6e52c8725e9f" providerId="ADAL" clId="{5EAE6808-F991-9047-8021-E294B712E2DF}" dt="2020-08-26T13:34:10.229" v="14" actId="27636"/>
          <ac:spMkLst>
            <pc:docMk/>
            <pc:sldMk cId="1132921649" sldId="337"/>
            <ac:spMk id="3" creationId="{DA77B312-9BF3-3743-B3F2-AA55C2FFCA9A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4" creationId="{87385AF5-18F1-4D44-B445-01D5CE87D309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5" creationId="{90845021-733B-324A-AAA1-3F1DBDFA1A14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43:24.973" v="468" actId="207"/>
        <pc:sldMkLst>
          <pc:docMk/>
          <pc:sldMk cId="2980539383" sldId="33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3" creationId="{7C4D831E-B5AA-4A46-B74C-32D483FF718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4" creationId="{61D0100E-735F-074B-9E9B-FE0CE85CFA34}"/>
          </ac:spMkLst>
        </pc:spChg>
        <pc:spChg chg="mod">
          <ac:chgData name="WINDRIDGE Philip" userId="a20730c1-1805-4191-9c68-6e52c8725e9f" providerId="ADAL" clId="{5EAE6808-F991-9047-8021-E294B712E2DF}" dt="2020-08-26T13:34:10.206" v="13" actId="27636"/>
          <ac:spMkLst>
            <pc:docMk/>
            <pc:sldMk cId="2980539383" sldId="338"/>
            <ac:spMk id="6" creationId="{2F3539B2-EEFF-7442-B619-19B9D896DD9F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7" creationId="{FE69B924-B313-CC42-AA51-0E8AE6E754ED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8" creationId="{35E4A3CB-A3BF-654C-81A0-5FB8BBCFF015}"/>
          </ac:spMkLst>
        </pc:spChg>
        <pc:spChg chg="mod">
          <ac:chgData name="WINDRIDGE Philip" userId="a20730c1-1805-4191-9c68-6e52c8725e9f" providerId="ADAL" clId="{5EAE6808-F991-9047-8021-E294B712E2DF}" dt="2020-08-26T14:43:24.973" v="468" actId="207"/>
          <ac:spMkLst>
            <pc:docMk/>
            <pc:sldMk cId="2980539383" sldId="338"/>
            <ac:spMk id="9" creationId="{835AD6FB-0A64-CC41-87F1-2FAFDE816988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0" creationId="{2E74AD1E-0B05-F040-B37F-624157F8157A}"/>
          </ac:spMkLst>
        </pc:spChg>
        <pc:spChg chg="mod">
          <ac:chgData name="WINDRIDGE Philip" userId="a20730c1-1805-4191-9c68-6e52c8725e9f" providerId="ADAL" clId="{5EAE6808-F991-9047-8021-E294B712E2DF}" dt="2020-08-26T14:42:36.788" v="462" actId="1038"/>
          <ac:spMkLst>
            <pc:docMk/>
            <pc:sldMk cId="2980539383" sldId="338"/>
            <ac:spMk id="11" creationId="{07C5324B-AA2F-7C4D-BCCE-45320713C2AC}"/>
          </ac:spMkLst>
        </pc:spChg>
        <pc:spChg chg="mod">
          <ac:chgData name="WINDRIDGE Philip" userId="a20730c1-1805-4191-9c68-6e52c8725e9f" providerId="ADAL" clId="{5EAE6808-F991-9047-8021-E294B712E2DF}" dt="2020-08-26T14:43:17.324" v="466" actId="692"/>
          <ac:spMkLst>
            <pc:docMk/>
            <pc:sldMk cId="2980539383" sldId="338"/>
            <ac:spMk id="12" creationId="{450EED9B-9730-4B41-ABAC-5D726CAE6DBE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6" creationId="{846C5941-511B-664E-AD99-D93F669CD61C}"/>
          </ac:spMkLst>
        </pc:spChg>
        <pc:cxnChg chg="add del mod">
          <ac:chgData name="WINDRIDGE Philip" userId="a20730c1-1805-4191-9c68-6e52c8725e9f" providerId="ADAL" clId="{5EAE6808-F991-9047-8021-E294B712E2DF}" dt="2020-08-26T14:43:17.324" v="466" actId="692"/>
          <ac:cxnSpMkLst>
            <pc:docMk/>
            <pc:sldMk cId="2980539383" sldId="338"/>
            <ac:cxnSpMk id="13" creationId="{7C6DE579-5EDC-674E-B96E-07FBB6D9815C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3:40:04.282" v="90" actId="207"/>
        <pc:sldMkLst>
          <pc:docMk/>
          <pc:sldMk cId="3325668780" sldId="339"/>
        </pc:sldMkLst>
        <pc:spChg chg="del">
          <ac:chgData name="WINDRIDGE Philip" userId="a20730c1-1805-4191-9c68-6e52c8725e9f" providerId="ADAL" clId="{5EAE6808-F991-9047-8021-E294B712E2DF}" dt="2020-08-26T13:39:29.923" v="88" actId="478"/>
          <ac:spMkLst>
            <pc:docMk/>
            <pc:sldMk cId="3325668780" sldId="339"/>
            <ac:spMk id="7" creationId="{B53148A7-D95F-3045-A021-50317EB73370}"/>
          </ac:spMkLst>
        </pc:spChg>
        <pc:spChg chg="del">
          <ac:chgData name="WINDRIDGE Philip" userId="a20730c1-1805-4191-9c68-6e52c8725e9f" providerId="ADAL" clId="{5EAE6808-F991-9047-8021-E294B712E2DF}" dt="2020-08-26T13:39:42.428" v="89" actId="478"/>
          <ac:spMkLst>
            <pc:docMk/>
            <pc:sldMk cId="3325668780" sldId="339"/>
            <ac:spMk id="8" creationId="{928C1923-09B0-3A4E-9C37-2824BC430DE7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9" creationId="{005D282C-9FAE-C443-A465-B31EFDBA108A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0" creationId="{25BD26E9-ED8F-2C49-AB6C-63A95F05AB44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1" creationId="{FC1FF1CC-6903-3843-8025-D09E1E937F61}"/>
          </ac:spMkLst>
        </pc:spChg>
        <pc:spChg chg="add mod">
          <ac:chgData name="WINDRIDGE Philip" userId="a20730c1-1805-4191-9c68-6e52c8725e9f" providerId="ADAL" clId="{5EAE6808-F991-9047-8021-E294B712E2DF}" dt="2020-08-26T13:37:49.817" v="46"/>
          <ac:spMkLst>
            <pc:docMk/>
            <pc:sldMk cId="3325668780" sldId="339"/>
            <ac:spMk id="12" creationId="{4FF51E55-AA6D-764C-A0D4-E42020B28671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3" creationId="{614A5178-B03E-ED4E-A1B7-2B49EBAC39A2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46:22.064" v="128" actId="692"/>
        <pc:sldMkLst>
          <pc:docMk/>
          <pc:sldMk cId="2481487691" sldId="340"/>
        </pc:sldMkLst>
        <pc:spChg chg="add del">
          <ac:chgData name="WINDRIDGE Philip" userId="a20730c1-1805-4191-9c68-6e52c8725e9f" providerId="ADAL" clId="{5EAE6808-F991-9047-8021-E294B712E2DF}" dt="2020-08-26T13:44:17.622" v="106" actId="478"/>
          <ac:spMkLst>
            <pc:docMk/>
            <pc:sldMk cId="2481487691" sldId="340"/>
            <ac:spMk id="9" creationId="{005D282C-9FAE-C443-A465-B31EFDBA108A}"/>
          </ac:spMkLst>
        </pc:spChg>
        <pc:spChg chg="del">
          <ac:chgData name="WINDRIDGE Philip" userId="a20730c1-1805-4191-9c68-6e52c8725e9f" providerId="ADAL" clId="{5EAE6808-F991-9047-8021-E294B712E2DF}" dt="2020-08-26T13:43:58.308" v="96" actId="478"/>
          <ac:spMkLst>
            <pc:docMk/>
            <pc:sldMk cId="2481487691" sldId="340"/>
            <ac:spMk id="10" creationId="{25BD26E9-ED8F-2C49-AB6C-63A95F05AB44}"/>
          </ac:spMkLst>
        </pc:spChg>
        <pc:spChg chg="add del">
          <ac:chgData name="WINDRIDGE Philip" userId="a20730c1-1805-4191-9c68-6e52c8725e9f" providerId="ADAL" clId="{5EAE6808-F991-9047-8021-E294B712E2DF}" dt="2020-08-26T13:44:20.717" v="107" actId="478"/>
          <ac:spMkLst>
            <pc:docMk/>
            <pc:sldMk cId="2481487691" sldId="340"/>
            <ac:spMk id="11" creationId="{FC1FF1CC-6903-3843-8025-D09E1E937F61}"/>
          </ac:spMkLst>
        </pc:spChg>
        <pc:spChg chg="add del">
          <ac:chgData name="WINDRIDGE Philip" userId="a20730c1-1805-4191-9c68-6e52c8725e9f" providerId="ADAL" clId="{5EAE6808-F991-9047-8021-E294B712E2DF}" dt="2020-08-26T13:44:24.565" v="109" actId="478"/>
          <ac:spMkLst>
            <pc:docMk/>
            <pc:sldMk cId="2481487691" sldId="340"/>
            <ac:spMk id="12" creationId="{4FF51E55-AA6D-764C-A0D4-E42020B28671}"/>
          </ac:spMkLst>
        </pc:spChg>
        <pc:spChg chg="add del">
          <ac:chgData name="WINDRIDGE Philip" userId="a20730c1-1805-4191-9c68-6e52c8725e9f" providerId="ADAL" clId="{5EAE6808-F991-9047-8021-E294B712E2DF}" dt="2020-08-26T13:44:22.531" v="108" actId="478"/>
          <ac:spMkLst>
            <pc:docMk/>
            <pc:sldMk cId="2481487691" sldId="340"/>
            <ac:spMk id="13" creationId="{614A5178-B03E-ED4E-A1B7-2B49EBAC39A2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4" creationId="{F4C075AE-D4F2-294E-83C7-E98EDA6CBE60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7" creationId="{4180AD9D-81F7-554C-9B7B-54B4C66F2898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8" creationId="{A4E261C9-61BA-5943-9077-D67B3A0E4CEA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20" creationId="{E8CA31AA-4C71-F449-9B46-433FE6BCA3D3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2" creationId="{7B2BB45A-182E-B840-B184-2BC6941C77DD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5" creationId="{F2F25A1D-4357-EE44-9AD6-291A67973960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6" creationId="{F0A3C5C6-C2E8-C240-9AE8-5F184B86B2B8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8" creationId="{ACB55212-6879-A04A-BD5D-9099141DD2C5}"/>
          </ac:spMkLst>
        </pc:sp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5" creationId="{B68AA40B-3E4B-F648-9B8A-7CBB89C39506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6" creationId="{A2621C8C-A8AE-4B45-A4C0-E86BABC2906A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9" creationId="{917B5B92-C7C3-C94D-9BB4-89295255AAFC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21" creationId="{8975EE4D-3F2B-2A40-9D61-582643A30995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3" creationId="{954A6245-EE3A-204B-AA9B-5CCEB7E516C4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4" creationId="{2F4396DC-9349-6D42-94D1-A6F0E9982123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7" creationId="{81A30491-5196-2042-AF52-394EFA713038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9" creationId="{3190AD04-CEC6-654E-B11A-E2F1D4736F51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52:09.217" v="520" actId="207"/>
        <pc:sldMkLst>
          <pc:docMk/>
          <pc:sldMk cId="3418876979" sldId="341"/>
        </pc:sldMkLst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" creationId="{746EC31F-C9FE-704C-BC70-6BBB633EE771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6" creationId="{05C0501C-7C8C-FD46-93CA-77021C87EF96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7" creationId="{53D3A2AE-73B4-8540-B5EC-A5C59788CC14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15" creationId="{00B70112-67EA-9C4D-9589-2932BF8BC309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16" creationId="{14D2AC29-E33A-8D48-ADDD-5B5442782CC4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20" creationId="{9A3256EA-8996-5547-8D66-CF95BD68B130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3" creationId="{0AC4E208-FB2C-FA4F-8BD5-CA4FAB5D2487}"/>
          </ac:spMkLst>
        </pc:sp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7" creationId="{3D83A334-E432-DC4D-BE8F-B5B5C90D584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8" creationId="{973D4D41-518C-EB4A-BE47-96FA482A88E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9" creationId="{C626916D-2F4C-4B48-B854-0D75FF9A7284}"/>
          </ac:cxnSpMkLst>
        </pc:cxnChg>
      </pc:sldChg>
      <pc:sldChg chg="modSp add del">
        <pc:chgData name="WINDRIDGE Philip" userId="a20730c1-1805-4191-9c68-6e52c8725e9f" providerId="ADAL" clId="{5EAE6808-F991-9047-8021-E294B712E2DF}" dt="2020-08-26T13:43:09.572" v="95"/>
        <pc:sldMkLst>
          <pc:docMk/>
          <pc:sldMk cId="4047721730" sldId="341"/>
        </pc:sldMkLst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5" creationId="{518CCC05-964F-274F-B160-19AD5FB9A049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56:27.092" v="230" actId="207"/>
        <pc:sldMkLst>
          <pc:docMk/>
          <pc:sldMk cId="2723260589" sldId="342"/>
        </pc:sldMkLst>
        <pc:spChg chg="del">
          <ac:chgData name="WINDRIDGE Philip" userId="a20730c1-1805-4191-9c68-6e52c8725e9f" providerId="ADAL" clId="{5EAE6808-F991-9047-8021-E294B712E2DF}" dt="2020-08-26T13:55:30.225" v="225" actId="478"/>
          <ac:spMkLst>
            <pc:docMk/>
            <pc:sldMk cId="2723260589" sldId="342"/>
            <ac:spMk id="3" creationId="{391640F1-B7CA-AA44-8906-DACAB552F16C}"/>
          </ac:spMkLst>
        </pc:spChg>
        <pc:spChg chg="del">
          <ac:chgData name="WINDRIDGE Philip" userId="a20730c1-1805-4191-9c68-6e52c8725e9f" providerId="ADAL" clId="{5EAE6808-F991-9047-8021-E294B712E2DF}" dt="2020-08-26T13:55:08.335" v="224" actId="478"/>
          <ac:spMkLst>
            <pc:docMk/>
            <pc:sldMk cId="2723260589" sldId="342"/>
            <ac:spMk id="9" creationId="{78BDE30E-22D9-0C41-9F22-49D388A0CC9D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0" creationId="{17B11A1F-4426-8B48-8F18-75473F192B33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1" creationId="{1EF09C4C-D8EB-214B-B82F-4B2FA18B394B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2" creationId="{E1A98134-88F4-9245-B26A-27D22EACF71E}"/>
          </ac:spMkLst>
        </pc:spChg>
        <pc:spChg chg="add mod">
          <ac:chgData name="WINDRIDGE Philip" userId="a20730c1-1805-4191-9c68-6e52c8725e9f" providerId="ADAL" clId="{5EAE6808-F991-9047-8021-E294B712E2DF}" dt="2020-08-26T13:56:27.092" v="230" actId="207"/>
          <ac:spMkLst>
            <pc:docMk/>
            <pc:sldMk cId="2723260589" sldId="342"/>
            <ac:spMk id="16" creationId="{84CD0269-F5BE-C54B-8B84-034ED26AB0B6}"/>
          </ac:spMkLst>
        </pc:sp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3" creationId="{FFBA0E07-7D82-FE49-8AB7-8057678C13DA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4" creationId="{990F56AF-F81D-CE4C-8E65-905874ADDA7F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5" creationId="{C87DA829-CC61-654F-A83F-B538256EB2A1}"/>
          </ac:cxnSpMkLst>
        </pc:cxnChg>
      </pc:sldChg>
      <pc:sldChg chg="addSp delSp modSp add del mod">
        <pc:chgData name="WINDRIDGE Philip" userId="a20730c1-1805-4191-9c68-6e52c8725e9f" providerId="ADAL" clId="{5EAE6808-F991-9047-8021-E294B712E2DF}" dt="2020-08-26T14:22:31.734" v="246" actId="2696"/>
        <pc:sldMkLst>
          <pc:docMk/>
          <pc:sldMk cId="1781686369" sldId="343"/>
        </pc:sldMkLst>
        <pc:spChg chg="del">
          <ac:chgData name="WINDRIDGE Philip" userId="a20730c1-1805-4191-9c68-6e52c8725e9f" providerId="ADAL" clId="{5EAE6808-F991-9047-8021-E294B712E2DF}" dt="2020-08-26T13:58:38.480" v="237" actId="478"/>
          <ac:spMkLst>
            <pc:docMk/>
            <pc:sldMk cId="1781686369" sldId="343"/>
            <ac:spMk id="16" creationId="{84CD0269-F5BE-C54B-8B84-034ED26AB0B6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7" creationId="{F60EF99A-06F4-004B-8665-AD6E914C89C4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8" creationId="{8DEC5319-522D-7E4F-846D-E09FB27A17D7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9" creationId="{624B9970-6D26-A842-959D-532107AD8E0B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0" creationId="{5B370A3C-8A23-6C49-BAEB-75A2D686B348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5" creationId="{CDD37287-B301-6C4B-A129-A53B4F1155D9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6" creationId="{F7FFDD2D-67DF-1743-888D-EA6F8F5E9934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7" creationId="{7AA59F92-77C9-DE49-896D-B1DEB6CF6C12}"/>
          </ac:spMkLst>
        </pc:spChg>
        <pc:cxnChg chg="del">
          <ac:chgData name="WINDRIDGE Philip" userId="a20730c1-1805-4191-9c68-6e52c8725e9f" providerId="ADAL" clId="{5EAE6808-F991-9047-8021-E294B712E2DF}" dt="2020-08-26T13:58:44.504" v="238" actId="478"/>
          <ac:cxnSpMkLst>
            <pc:docMk/>
            <pc:sldMk cId="1781686369" sldId="343"/>
            <ac:cxnSpMk id="13" creationId="{FFBA0E07-7D82-FE49-8AB7-8057678C13DA}"/>
          </ac:cxnSpMkLst>
        </pc:cxnChg>
        <pc:cxnChg chg="del">
          <ac:chgData name="WINDRIDGE Philip" userId="a20730c1-1805-4191-9c68-6e52c8725e9f" providerId="ADAL" clId="{5EAE6808-F991-9047-8021-E294B712E2DF}" dt="2020-08-26T13:58:47.136" v="239" actId="478"/>
          <ac:cxnSpMkLst>
            <pc:docMk/>
            <pc:sldMk cId="1781686369" sldId="343"/>
            <ac:cxnSpMk id="14" creationId="{990F56AF-F81D-CE4C-8E65-905874ADDA7F}"/>
          </ac:cxnSpMkLst>
        </pc:cxnChg>
        <pc:cxnChg chg="del">
          <ac:chgData name="WINDRIDGE Philip" userId="a20730c1-1805-4191-9c68-6e52c8725e9f" providerId="ADAL" clId="{5EAE6808-F991-9047-8021-E294B712E2DF}" dt="2020-08-26T13:58:49.824" v="240" actId="478"/>
          <ac:cxnSpMkLst>
            <pc:docMk/>
            <pc:sldMk cId="1781686369" sldId="343"/>
            <ac:cxnSpMk id="15" creationId="{C87DA829-CC61-654F-A83F-B538256EB2A1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1" creationId="{C6AEE64C-AABB-5045-A7D6-C6E8C520D97E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2" creationId="{FDA203C9-F1EE-C04D-8F61-1D8C1BF18366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6:06.185" v="287" actId="14100"/>
        <pc:sldMkLst>
          <pc:docMk/>
          <pc:sldMk cId="1396055179" sldId="344"/>
        </pc:sldMkLst>
        <pc:spChg chg="del">
          <ac:chgData name="WINDRIDGE Philip" userId="a20730c1-1805-4191-9c68-6e52c8725e9f" providerId="ADAL" clId="{5EAE6808-F991-9047-8021-E294B712E2DF}" dt="2020-08-26T14:22:55.604" v="248" actId="478"/>
          <ac:spMkLst>
            <pc:docMk/>
            <pc:sldMk cId="1396055179" sldId="344"/>
            <ac:spMk id="20" creationId="{5B370A3C-8A23-6C49-BAEB-75A2D686B348}"/>
          </ac:spMkLst>
        </pc:spChg>
        <pc:spChg chg="del">
          <ac:chgData name="WINDRIDGE Philip" userId="a20730c1-1805-4191-9c68-6e52c8725e9f" providerId="ADAL" clId="{5EAE6808-F991-9047-8021-E294B712E2DF}" dt="2020-08-26T14:24:41.471" v="266" actId="478"/>
          <ac:spMkLst>
            <pc:docMk/>
            <pc:sldMk cId="1396055179" sldId="344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8" creationId="{BE93E1AE-9863-784E-92E7-7AA54C5B6349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9" creationId="{FFB8B071-2B27-B44E-9A7B-E3DAC23E716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0" creationId="{AE5C403B-1D85-1F49-BF0C-FA8AD05B4F60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1" creationId="{887930B2-7C4D-9A4C-BD67-80FCAEB8378E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2" creationId="{61185082-9FA1-644B-8B39-F9A1FF716A1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3" creationId="{A04448F1-F778-4D44-9F36-A6C7FCBAB3CD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4" creationId="{5A772491-5AAA-4841-8D09-D90177811B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5" creationId="{EF0BBFE1-87D5-DA4F-A0D4-4879613535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6" creationId="{25905D43-870F-134B-9D18-287CDBD5974A}"/>
          </ac:spMkLst>
        </pc:spChg>
        <pc:spChg chg="add mod">
          <ac:chgData name="WINDRIDGE Philip" userId="a20730c1-1805-4191-9c68-6e52c8725e9f" providerId="ADAL" clId="{5EAE6808-F991-9047-8021-E294B712E2DF}" dt="2020-08-26T14:26:06.185" v="287" actId="14100"/>
          <ac:spMkLst>
            <pc:docMk/>
            <pc:sldMk cId="1396055179" sldId="344"/>
            <ac:spMk id="37" creationId="{93E2AE71-C438-EA4E-A612-145B2E8B3DCC}"/>
          </ac:spMkLst>
        </pc:spChg>
        <pc:cxnChg chg="del">
          <ac:chgData name="WINDRIDGE Philip" userId="a20730c1-1805-4191-9c68-6e52c8725e9f" providerId="ADAL" clId="{5EAE6808-F991-9047-8021-E294B712E2DF}" dt="2020-08-26T14:23:01.651" v="251" actId="478"/>
          <ac:cxnSpMkLst>
            <pc:docMk/>
            <pc:sldMk cId="1396055179" sldId="344"/>
            <ac:cxnSpMk id="21" creationId="{C6AEE64C-AABB-5045-A7D6-C6E8C520D97E}"/>
          </ac:cxnSpMkLst>
        </pc:cxnChg>
        <pc:cxnChg chg="del mod">
          <ac:chgData name="WINDRIDGE Philip" userId="a20730c1-1805-4191-9c68-6e52c8725e9f" providerId="ADAL" clId="{5EAE6808-F991-9047-8021-E294B712E2DF}" dt="2020-08-26T14:22:59.683" v="250" actId="478"/>
          <ac:cxnSpMkLst>
            <pc:docMk/>
            <pc:sldMk cId="1396055179" sldId="344"/>
            <ac:cxnSpMk id="22" creationId="{FDA203C9-F1EE-C04D-8F61-1D8C1BF18366}"/>
          </ac:cxnSpMkLst>
        </pc:cxnChg>
        <pc:cxnChg chg="del">
          <ac:chgData name="WINDRIDGE Philip" userId="a20730c1-1805-4191-9c68-6e52c8725e9f" providerId="ADAL" clId="{5EAE6808-F991-9047-8021-E294B712E2DF}" dt="2020-08-26T14:22:57.996" v="249" actId="478"/>
          <ac:cxnSpMkLst>
            <pc:docMk/>
            <pc:sldMk cId="1396055179" sldId="344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9:00.254" v="326" actId="1037"/>
        <pc:sldMkLst>
          <pc:docMk/>
          <pc:sldMk cId="271066500" sldId="345"/>
        </pc:sldMkLst>
        <pc:spChg chg="del">
          <ac:chgData name="WINDRIDGE Philip" userId="a20730c1-1805-4191-9c68-6e52c8725e9f" providerId="ADAL" clId="{5EAE6808-F991-9047-8021-E294B712E2DF}" dt="2020-08-26T14:27:55.875" v="296" actId="478"/>
          <ac:spMkLst>
            <pc:docMk/>
            <pc:sldMk cId="271066500" sldId="345"/>
            <ac:spMk id="11" creationId="{1EF09C4C-D8EB-214B-B82F-4B2FA18B394B}"/>
          </ac:spMkLst>
        </pc:spChg>
        <pc:spChg chg="del">
          <ac:chgData name="WINDRIDGE Philip" userId="a20730c1-1805-4191-9c68-6e52c8725e9f" providerId="ADAL" clId="{5EAE6808-F991-9047-8021-E294B712E2DF}" dt="2020-08-26T14:28:18.500" v="306" actId="478"/>
          <ac:spMkLst>
            <pc:docMk/>
            <pc:sldMk cId="271066500" sldId="345"/>
            <ac:spMk id="12" creationId="{E1A98134-88F4-9245-B26A-27D22EACF71E}"/>
          </ac:spMkLst>
        </pc:spChg>
        <pc:spChg chg="del">
          <ac:chgData name="WINDRIDGE Philip" userId="a20730c1-1805-4191-9c68-6e52c8725e9f" providerId="ADAL" clId="{5EAE6808-F991-9047-8021-E294B712E2DF}" dt="2020-08-26T14:27:58.404" v="297" actId="478"/>
          <ac:spMkLst>
            <pc:docMk/>
            <pc:sldMk cId="271066500" sldId="345"/>
            <ac:spMk id="18" creationId="{8DEC5319-522D-7E4F-846D-E09FB27A17D7}"/>
          </ac:spMkLst>
        </pc:spChg>
        <pc:spChg chg="del">
          <ac:chgData name="WINDRIDGE Philip" userId="a20730c1-1805-4191-9c68-6e52c8725e9f" providerId="ADAL" clId="{5EAE6808-F991-9047-8021-E294B712E2DF}" dt="2020-08-26T14:28:08.892" v="301" actId="478"/>
          <ac:spMkLst>
            <pc:docMk/>
            <pc:sldMk cId="271066500" sldId="345"/>
            <ac:spMk id="19" creationId="{624B9970-6D26-A842-959D-532107AD8E0B}"/>
          </ac:spMkLst>
        </pc:spChg>
        <pc:spChg chg="del">
          <ac:chgData name="WINDRIDGE Philip" userId="a20730c1-1805-4191-9c68-6e52c8725e9f" providerId="ADAL" clId="{5EAE6808-F991-9047-8021-E294B712E2DF}" dt="2020-08-26T14:27:54.323" v="295" actId="478"/>
          <ac:spMkLst>
            <pc:docMk/>
            <pc:sldMk cId="271066500" sldId="345"/>
            <ac:spMk id="26" creationId="{F7FFDD2D-67DF-1743-888D-EA6F8F5E9934}"/>
          </ac:spMkLst>
        </pc:spChg>
        <pc:spChg chg="del">
          <ac:chgData name="WINDRIDGE Philip" userId="a20730c1-1805-4191-9c68-6e52c8725e9f" providerId="ADAL" clId="{5EAE6808-F991-9047-8021-E294B712E2DF}" dt="2020-08-26T14:28:05.807" v="300" actId="478"/>
          <ac:spMkLst>
            <pc:docMk/>
            <pc:sldMk cId="271066500" sldId="345"/>
            <ac:spMk id="27" creationId="{7AA59F92-77C9-DE49-896D-B1DEB6CF6C12}"/>
          </ac:spMkLst>
        </pc:spChg>
        <pc:spChg chg="del">
          <ac:chgData name="WINDRIDGE Philip" userId="a20730c1-1805-4191-9c68-6e52c8725e9f" providerId="ADAL" clId="{5EAE6808-F991-9047-8021-E294B712E2DF}" dt="2020-08-26T14:28:16.531" v="305" actId="478"/>
          <ac:spMkLst>
            <pc:docMk/>
            <pc:sldMk cId="271066500" sldId="345"/>
            <ac:spMk id="29" creationId="{FFB8B071-2B27-B44E-9A7B-E3DAC23E7162}"/>
          </ac:spMkLst>
        </pc:spChg>
        <pc:spChg chg="del">
          <ac:chgData name="WINDRIDGE Philip" userId="a20730c1-1805-4191-9c68-6e52c8725e9f" providerId="ADAL" clId="{5EAE6808-F991-9047-8021-E294B712E2DF}" dt="2020-08-26T14:28:10.577" v="302" actId="478"/>
          <ac:spMkLst>
            <pc:docMk/>
            <pc:sldMk cId="271066500" sldId="345"/>
            <ac:spMk id="30" creationId="{AE5C403B-1D85-1F49-BF0C-FA8AD05B4F60}"/>
          </ac:spMkLst>
        </pc:spChg>
        <pc:spChg chg="del">
          <ac:chgData name="WINDRIDGE Philip" userId="a20730c1-1805-4191-9c68-6e52c8725e9f" providerId="ADAL" clId="{5EAE6808-F991-9047-8021-E294B712E2DF}" dt="2020-08-26T14:27:49.235" v="293" actId="478"/>
          <ac:spMkLst>
            <pc:docMk/>
            <pc:sldMk cId="271066500" sldId="345"/>
            <ac:spMk id="32" creationId="{61185082-9FA1-644B-8B39-F9A1FF716A12}"/>
          </ac:spMkLst>
        </pc:spChg>
        <pc:spChg chg="del">
          <ac:chgData name="WINDRIDGE Philip" userId="a20730c1-1805-4191-9c68-6e52c8725e9f" providerId="ADAL" clId="{5EAE6808-F991-9047-8021-E294B712E2DF}" dt="2020-08-26T14:28:04.329" v="299" actId="478"/>
          <ac:spMkLst>
            <pc:docMk/>
            <pc:sldMk cId="271066500" sldId="345"/>
            <ac:spMk id="33" creationId="{A04448F1-F778-4D44-9F36-A6C7FCBAB3CD}"/>
          </ac:spMkLst>
        </pc:spChg>
        <pc:spChg chg="del">
          <ac:chgData name="WINDRIDGE Philip" userId="a20730c1-1805-4191-9c68-6e52c8725e9f" providerId="ADAL" clId="{5EAE6808-F991-9047-8021-E294B712E2DF}" dt="2020-08-26T14:27:45.716" v="292" actId="478"/>
          <ac:spMkLst>
            <pc:docMk/>
            <pc:sldMk cId="271066500" sldId="345"/>
            <ac:spMk id="34" creationId="{5A772491-5AAA-4841-8D09-D90177811B4C}"/>
          </ac:spMkLst>
        </pc:spChg>
        <pc:spChg chg="del">
          <ac:chgData name="WINDRIDGE Philip" userId="a20730c1-1805-4191-9c68-6e52c8725e9f" providerId="ADAL" clId="{5EAE6808-F991-9047-8021-E294B712E2DF}" dt="2020-08-26T14:27:52.555" v="294" actId="478"/>
          <ac:spMkLst>
            <pc:docMk/>
            <pc:sldMk cId="271066500" sldId="345"/>
            <ac:spMk id="35" creationId="{EF0BBFE1-87D5-DA4F-A0D4-48796135354C}"/>
          </ac:spMkLst>
        </pc:spChg>
        <pc:spChg chg="del">
          <ac:chgData name="WINDRIDGE Philip" userId="a20730c1-1805-4191-9c68-6e52c8725e9f" providerId="ADAL" clId="{5EAE6808-F991-9047-8021-E294B712E2DF}" dt="2020-08-26T14:28:01.676" v="298" actId="478"/>
          <ac:spMkLst>
            <pc:docMk/>
            <pc:sldMk cId="271066500" sldId="345"/>
            <ac:spMk id="36" creationId="{25905D43-870F-134B-9D18-287CDBD5974A}"/>
          </ac:spMkLst>
        </pc:spChg>
        <pc:spChg chg="del">
          <ac:chgData name="WINDRIDGE Philip" userId="a20730c1-1805-4191-9c68-6e52c8725e9f" providerId="ADAL" clId="{5EAE6808-F991-9047-8021-E294B712E2DF}" dt="2020-08-26T14:28:25.493" v="307" actId="478"/>
          <ac:spMkLst>
            <pc:docMk/>
            <pc:sldMk cId="271066500" sldId="345"/>
            <ac:spMk id="37" creationId="{93E2AE71-C438-EA4E-A612-145B2E8B3DCC}"/>
          </ac:spMkLst>
        </pc:spChg>
        <pc:spChg chg="add mod">
          <ac:chgData name="WINDRIDGE Philip" userId="a20730c1-1805-4191-9c68-6e52c8725e9f" providerId="ADAL" clId="{5EAE6808-F991-9047-8021-E294B712E2DF}" dt="2020-08-26T14:28:51.481" v="309" actId="1076"/>
          <ac:spMkLst>
            <pc:docMk/>
            <pc:sldMk cId="271066500" sldId="345"/>
            <ac:spMk id="38" creationId="{28C8E053-207D-4340-A75E-6504FF9B0206}"/>
          </ac:spMkLst>
        </pc:spChg>
        <pc:spChg chg="add mod">
          <ac:chgData name="WINDRIDGE Philip" userId="a20730c1-1805-4191-9c68-6e52c8725e9f" providerId="ADAL" clId="{5EAE6808-F991-9047-8021-E294B712E2DF}" dt="2020-08-26T14:29:00.254" v="326" actId="1037"/>
          <ac:spMkLst>
            <pc:docMk/>
            <pc:sldMk cId="271066500" sldId="345"/>
            <ac:spMk id="39" creationId="{463C65B8-26AE-8640-B9FD-038D82DD63D1}"/>
          </ac:spMkLst>
        </pc:spChg>
        <pc:spChg chg="del">
          <ac:chgData name="WINDRIDGE Philip" userId="a20730c1-1805-4191-9c68-6e52c8725e9f" providerId="ADAL" clId="{5EAE6808-F991-9047-8021-E294B712E2DF}" dt="2020-08-26T14:28:14.364" v="304" actId="478"/>
          <ac:spMkLst>
            <pc:docMk/>
            <pc:sldMk cId="271066500" sldId="345"/>
            <ac:spMk id="45" creationId="{2015E6AC-39A7-DA4A-B731-14AD73F964E8}"/>
          </ac:spMkLst>
        </pc:spChg>
        <pc:spChg chg="del">
          <ac:chgData name="WINDRIDGE Philip" userId="a20730c1-1805-4191-9c68-6e52c8725e9f" providerId="ADAL" clId="{5EAE6808-F991-9047-8021-E294B712E2DF}" dt="2020-08-26T14:28:12.256" v="303" actId="478"/>
          <ac:spMkLst>
            <pc:docMk/>
            <pc:sldMk cId="271066500" sldId="345"/>
            <ac:spMk id="46" creationId="{E0B446F8-2E7A-F346-B4B5-9415F63B28C6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2:19.434" v="386" actId="692"/>
        <pc:sldMkLst>
          <pc:docMk/>
          <pc:sldMk cId="1191877690" sldId="346"/>
        </pc:sldMkLst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3" creationId="{6E5ECED7-337B-9E4F-9BC0-D469C8260F6B}"/>
          </ac:spMkLst>
        </pc:spChg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4" creationId="{E3AC5F85-8F93-344B-97DA-4417778ADD19}"/>
          </ac:spMkLst>
        </pc:spChg>
        <pc:spChg chg="add mod">
          <ac:chgData name="WINDRIDGE Philip" userId="a20730c1-1805-4191-9c68-6e52c8725e9f" providerId="ADAL" clId="{5EAE6808-F991-9047-8021-E294B712E2DF}" dt="2020-08-26T14:32:09.296" v="385" actId="207"/>
          <ac:spMkLst>
            <pc:docMk/>
            <pc:sldMk cId="1191877690" sldId="346"/>
            <ac:spMk id="15" creationId="{1A2ADD4F-DDD9-D840-AF28-5A2BA3B6F0E0}"/>
          </ac:spMkLst>
        </pc:spChg>
        <pc:spChg chg="del">
          <ac:chgData name="WINDRIDGE Philip" userId="a20730c1-1805-4191-9c68-6e52c8725e9f" providerId="ADAL" clId="{5EAE6808-F991-9047-8021-E294B712E2DF}" dt="2020-08-26T14:30:52.385" v="357" actId="478"/>
          <ac:spMkLst>
            <pc:docMk/>
            <pc:sldMk cId="1191877690" sldId="346"/>
            <ac:spMk id="39" creationId="{463C65B8-26AE-8640-B9FD-038D82DD63D1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6:24.018" v="404" actId="207"/>
        <pc:sldMkLst>
          <pc:docMk/>
          <pc:sldMk cId="3031337728" sldId="347"/>
        </pc:sldMkLst>
        <pc:spChg chg="del">
          <ac:chgData name="WINDRIDGE Philip" userId="a20730c1-1805-4191-9c68-6e52c8725e9f" providerId="ADAL" clId="{5EAE6808-F991-9047-8021-E294B712E2DF}" dt="2020-08-26T14:35:19.153" v="394" actId="478"/>
          <ac:spMkLst>
            <pc:docMk/>
            <pc:sldMk cId="3031337728" sldId="347"/>
            <ac:spMk id="15" creationId="{1A2ADD4F-DDD9-D840-AF28-5A2BA3B6F0E0}"/>
          </ac:spMkLst>
        </pc:spChg>
        <pc:spChg chg="add mod">
          <ac:chgData name="WINDRIDGE Philip" userId="a20730c1-1805-4191-9c68-6e52c8725e9f" providerId="ADAL" clId="{5EAE6808-F991-9047-8021-E294B712E2DF}" dt="2020-08-26T14:34:10.970" v="390"/>
          <ac:spMkLst>
            <pc:docMk/>
            <pc:sldMk cId="3031337728" sldId="347"/>
            <ac:spMk id="16" creationId="{43617FBD-602F-1F45-9DF5-933F4FCD5E40}"/>
          </ac:spMkLst>
        </pc:spChg>
        <pc:spChg chg="add mod">
          <ac:chgData name="WINDRIDGE Philip" userId="a20730c1-1805-4191-9c68-6e52c8725e9f" providerId="ADAL" clId="{5EAE6808-F991-9047-8021-E294B712E2DF}" dt="2020-08-26T14:34:26.831" v="391"/>
          <ac:spMkLst>
            <pc:docMk/>
            <pc:sldMk cId="3031337728" sldId="347"/>
            <ac:spMk id="18" creationId="{2C0C8A20-1F5A-2A4C-A371-3408D524BF97}"/>
          </ac:spMkLst>
        </pc:spChg>
        <pc:spChg chg="add mod">
          <ac:chgData name="WINDRIDGE Philip" userId="a20730c1-1805-4191-9c68-6e52c8725e9f" providerId="ADAL" clId="{5EAE6808-F991-9047-8021-E294B712E2DF}" dt="2020-08-26T14:33:35.876" v="389"/>
          <ac:spMkLst>
            <pc:docMk/>
            <pc:sldMk cId="3031337728" sldId="347"/>
            <ac:spMk id="19" creationId="{87B22472-E093-1249-8C57-1C262E333933}"/>
          </ac:spMkLst>
        </pc:spChg>
        <pc:spChg chg="add mod">
          <ac:chgData name="WINDRIDGE Philip" userId="a20730c1-1805-4191-9c68-6e52c8725e9f" providerId="ADAL" clId="{5EAE6808-F991-9047-8021-E294B712E2DF}" dt="2020-08-26T14:36:24.018" v="404" actId="207"/>
          <ac:spMkLst>
            <pc:docMk/>
            <pc:sldMk cId="3031337728" sldId="347"/>
            <ac:spMk id="20" creationId="{34DCBACD-8A8F-464D-87BA-F8E118DF6A08}"/>
          </ac:spMkLst>
        </pc:spChg>
        <pc:spChg chg="mod">
          <ac:chgData name="WINDRIDGE Philip" userId="a20730c1-1805-4191-9c68-6e52c8725e9f" providerId="ADAL" clId="{5EAE6808-F991-9047-8021-E294B712E2DF}" dt="2020-08-26T14:36:07.477" v="403" actId="14100"/>
          <ac:spMkLst>
            <pc:docMk/>
            <pc:sldMk cId="3031337728" sldId="347"/>
            <ac:spMk id="81" creationId="{5A462D2A-6AD6-CC41-8102-17FA1D8D256C}"/>
          </ac:spMkLst>
        </pc:spChg>
        <pc:cxnChg chg="add mod">
          <ac:chgData name="WINDRIDGE Philip" userId="a20730c1-1805-4191-9c68-6e52c8725e9f" providerId="ADAL" clId="{5EAE6808-F991-9047-8021-E294B712E2DF}" dt="2020-08-26T14:36:01.535" v="402" actId="14100"/>
          <ac:cxnSpMkLst>
            <pc:docMk/>
            <pc:sldMk cId="3031337728" sldId="347"/>
            <ac:cxnSpMk id="21" creationId="{2E219592-E239-CE46-8A09-4B5D96D1F6A2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39:48.504" v="417" actId="1076"/>
        <pc:sldMkLst>
          <pc:docMk/>
          <pc:sldMk cId="3360151425" sldId="348"/>
        </pc:sldMkLst>
        <pc:spChg chg="add mod">
          <ac:chgData name="WINDRIDGE Philip" userId="a20730c1-1805-4191-9c68-6e52c8725e9f" providerId="ADAL" clId="{5EAE6808-F991-9047-8021-E294B712E2DF}" dt="2020-08-26T14:38:28.949" v="411" actId="692"/>
          <ac:spMkLst>
            <pc:docMk/>
            <pc:sldMk cId="3360151425" sldId="348"/>
            <ac:spMk id="22" creationId="{BFE07FDF-C34F-0B4C-98EC-C4DA20AF7DEF}"/>
          </ac:spMkLst>
        </pc:spChg>
        <pc:spChg chg="add mod">
          <ac:chgData name="WINDRIDGE Philip" userId="a20730c1-1805-4191-9c68-6e52c8725e9f" providerId="ADAL" clId="{5EAE6808-F991-9047-8021-E294B712E2DF}" dt="2020-08-26T14:39:48.504" v="417" actId="1076"/>
          <ac:spMkLst>
            <pc:docMk/>
            <pc:sldMk cId="3360151425" sldId="348"/>
            <ac:spMk id="23" creationId="{284AC1DB-A5AF-5044-AA52-D52F92AE46EA}"/>
          </ac:spMkLst>
        </pc:spChg>
        <pc:spChg chg="del">
          <ac:chgData name="WINDRIDGE Philip" userId="a20730c1-1805-4191-9c68-6e52c8725e9f" providerId="ADAL" clId="{5EAE6808-F991-9047-8021-E294B712E2DF}" dt="2020-08-26T14:37:25.174" v="407" actId="478"/>
          <ac:spMkLst>
            <pc:docMk/>
            <pc:sldMk cId="3360151425" sldId="348"/>
            <ac:spMk id="31" creationId="{887930B2-7C4D-9A4C-BD67-80FCAEB8378E}"/>
          </ac:spMkLst>
        </pc:spChg>
        <pc:cxnChg chg="add mod">
          <ac:chgData name="WINDRIDGE Philip" userId="a20730c1-1805-4191-9c68-6e52c8725e9f" providerId="ADAL" clId="{5EAE6808-F991-9047-8021-E294B712E2DF}" dt="2020-08-26T14:39:38.615" v="416" actId="692"/>
          <ac:cxnSpMkLst>
            <pc:docMk/>
            <pc:sldMk cId="3360151425" sldId="348"/>
            <ac:cxnSpMk id="24" creationId="{FB2492EA-6387-024A-87C8-636113E91D33}"/>
          </ac:cxnSpMkLst>
        </pc:cxnChg>
      </pc:sldChg>
      <pc:sldChg chg="add">
        <pc:chgData name="WINDRIDGE Philip" userId="a20730c1-1805-4191-9c68-6e52c8725e9f" providerId="ADAL" clId="{5EAE6808-F991-9047-8021-E294B712E2DF}" dt="2020-08-26T14:46:40.876" v="507"/>
        <pc:sldMkLst>
          <pc:docMk/>
          <pc:sldMk cId="1799869904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Inputs and Outputs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99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D8069-DBFA-CC42-BAC6-511241FE4589}"/>
              </a:ext>
            </a:extLst>
          </p:cNvPr>
          <p:cNvSpPr/>
          <p:nvPr/>
        </p:nvSpPr>
        <p:spPr>
          <a:xfrm>
            <a:off x="2743680" y="2398626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print(name)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0ED21F4-E692-964D-B0C8-43300EF3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62276"/>
            <a:ext cx="7886700" cy="16704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Think of a function as a mini-program that you can call on when you need it for a specific task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Worry about what the function does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Not so much about how it does it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F011BF-4495-174D-8E52-AF6650F7B475}"/>
              </a:ext>
            </a:extLst>
          </p:cNvPr>
          <p:cNvSpPr txBox="1"/>
          <p:nvPr/>
        </p:nvSpPr>
        <p:spPr>
          <a:xfrm>
            <a:off x="5334000" y="4041360"/>
            <a:ext cx="296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but, can you think why this can be a good thing?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53A2AE-7F45-564D-AA37-138CEE2726E2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38676" y="4352984"/>
            <a:ext cx="695324" cy="115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E7D3F3-2F3C-2B46-87B6-24F276C5E18B}"/>
              </a:ext>
            </a:extLst>
          </p:cNvPr>
          <p:cNvSpPr/>
          <p:nvPr/>
        </p:nvSpPr>
        <p:spPr>
          <a:xfrm>
            <a:off x="1153481" y="4179858"/>
            <a:ext cx="3485195" cy="369332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F0F3C-B0B6-8645-BAE5-461D54DA5849}"/>
              </a:ext>
            </a:extLst>
          </p:cNvPr>
          <p:cNvSpPr txBox="1"/>
          <p:nvPr/>
        </p:nvSpPr>
        <p:spPr>
          <a:xfrm>
            <a:off x="2770015" y="3239176"/>
            <a:ext cx="8223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common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E3C95-9648-3C41-84F8-252FEAB6F5DE}"/>
              </a:ext>
            </a:extLst>
          </p:cNvPr>
          <p:cNvSpPr txBox="1"/>
          <p:nvPr/>
        </p:nvSpPr>
        <p:spPr>
          <a:xfrm>
            <a:off x="2922415" y="3658950"/>
            <a:ext cx="327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68802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D8069-DBFA-CC42-BAC6-511241FE4589}"/>
              </a:ext>
            </a:extLst>
          </p:cNvPr>
          <p:cNvSpPr/>
          <p:nvPr/>
        </p:nvSpPr>
        <p:spPr>
          <a:xfrm>
            <a:off x="2743680" y="2398626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print(name)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43FD4-D076-4B4F-B544-6409A5F57746}"/>
              </a:ext>
            </a:extLst>
          </p:cNvPr>
          <p:cNvSpPr txBox="1"/>
          <p:nvPr/>
        </p:nvSpPr>
        <p:spPr>
          <a:xfrm>
            <a:off x="2974779" y="1766853"/>
            <a:ext cx="458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This is referred to as an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argument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F5E598-D2FB-B04C-83FB-F466CA750BD6}"/>
              </a:ext>
            </a:extLst>
          </p:cNvPr>
          <p:cNvCxnSpPr>
            <a:cxnSpLocks/>
          </p:cNvCxnSpPr>
          <p:nvPr/>
        </p:nvCxnSpPr>
        <p:spPr>
          <a:xfrm flipH="1">
            <a:off x="3654862" y="2068400"/>
            <a:ext cx="345989" cy="4417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2EE495-95A1-4F43-B574-277FB93A4F21}"/>
              </a:ext>
            </a:extLst>
          </p:cNvPr>
          <p:cNvSpPr txBox="1"/>
          <p:nvPr/>
        </p:nvSpPr>
        <p:spPr>
          <a:xfrm>
            <a:off x="5996899" y="3240006"/>
            <a:ext cx="21749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An argument is a value passed to a function when the function is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invoked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2C3A63A-F60F-0149-A5D4-BB5CE97B274F}"/>
              </a:ext>
            </a:extLst>
          </p:cNvPr>
          <p:cNvSpPr/>
          <p:nvPr/>
        </p:nvSpPr>
        <p:spPr>
          <a:xfrm rot="1310126">
            <a:off x="3467677" y="1686232"/>
            <a:ext cx="3483877" cy="2807693"/>
          </a:xfrm>
          <a:prstGeom prst="arc">
            <a:avLst>
              <a:gd name="adj1" fmla="val 17951203"/>
              <a:gd name="adj2" fmla="val 20630198"/>
            </a:avLst>
          </a:prstGeom>
          <a:ln w="12700">
            <a:solidFill>
              <a:schemeClr val="accent5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3E99A-7EA6-C044-9C8E-39220ADD7042}"/>
              </a:ext>
            </a:extLst>
          </p:cNvPr>
          <p:cNvSpPr txBox="1"/>
          <p:nvPr/>
        </p:nvSpPr>
        <p:spPr>
          <a:xfrm>
            <a:off x="4000851" y="4291387"/>
            <a:ext cx="23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invoking a function</a:t>
            </a:r>
            <a:endParaRPr lang="en-GB" sz="1800" dirty="0">
              <a:solidFill>
                <a:schemeClr val="accent5">
                  <a:lumMod val="75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D8DD0CB-33F0-A84F-B5CF-81553B001CEC}"/>
              </a:ext>
            </a:extLst>
          </p:cNvPr>
          <p:cNvSpPr/>
          <p:nvPr/>
        </p:nvSpPr>
        <p:spPr>
          <a:xfrm rot="6187695" flipV="1">
            <a:off x="3047286" y="1013572"/>
            <a:ext cx="3602195" cy="3482249"/>
          </a:xfrm>
          <a:prstGeom prst="arc">
            <a:avLst>
              <a:gd name="adj1" fmla="val 17152167"/>
              <a:gd name="adj2" fmla="val 20630198"/>
            </a:avLst>
          </a:prstGeom>
          <a:ln w="12700">
            <a:solidFill>
              <a:schemeClr val="accent5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47170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2B260FF-7B69-5941-8E89-1A219B45628E}"/>
              </a:ext>
            </a:extLst>
          </p:cNvPr>
          <p:cNvSpPr/>
          <p:nvPr/>
        </p:nvSpPr>
        <p:spPr>
          <a:xfrm>
            <a:off x="2743680" y="3225758"/>
            <a:ext cx="3656642" cy="3693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 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5712C-5DCF-8E46-ADBA-3A9AAAE906E0}"/>
              </a:ext>
            </a:extLst>
          </p:cNvPr>
          <p:cNvSpPr/>
          <p:nvPr/>
        </p:nvSpPr>
        <p:spPr>
          <a:xfrm>
            <a:off x="2700773" y="1567629"/>
            <a:ext cx="3742454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tx1">
                <a:alpha val="2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208">
                    <a:alpha val="20000"/>
                  </a:srgbClr>
                </a:solidFill>
              </a:rPr>
              <a:t># Output demonstration</a:t>
            </a:r>
          </a:p>
          <a:p>
            <a:endParaRPr lang="en-GB" dirty="0">
              <a:solidFill>
                <a:schemeClr val="tx1">
                  <a:alpha val="2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alpha val="20000"/>
                  </a:schemeClr>
                </a:solidFill>
              </a:rPr>
              <a:t>name = </a:t>
            </a:r>
            <a:r>
              <a:rPr lang="en-GB" dirty="0">
                <a:solidFill>
                  <a:schemeClr val="accent6">
                    <a:alpha val="20000"/>
                  </a:schemeClr>
                </a:solidFill>
              </a:rPr>
              <a:t>"Philip Windridge"</a:t>
            </a:r>
          </a:p>
          <a:p>
            <a:endParaRPr lang="en-GB" dirty="0">
              <a:solidFill>
                <a:schemeClr val="tx1">
                  <a:alpha val="2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alpha val="20000"/>
                  </a:schemeClr>
                </a:solidFill>
              </a:rPr>
              <a:t>email = </a:t>
            </a:r>
            <a:r>
              <a:rPr lang="en-GB" dirty="0">
                <a:solidFill>
                  <a:schemeClr val="accent6">
                    <a:alpha val="20000"/>
                  </a:schemeClr>
                </a:solidFill>
              </a:rPr>
              <a:t>"</a:t>
            </a:r>
            <a:r>
              <a:rPr lang="en-GB" dirty="0" err="1">
                <a:solidFill>
                  <a:schemeClr val="accent6">
                    <a:alpha val="20000"/>
                  </a:schemeClr>
                </a:solidFill>
              </a:rPr>
              <a:t>p.c.windridge@staffs.ac.uk</a:t>
            </a:r>
            <a:r>
              <a:rPr lang="en-GB" dirty="0">
                <a:solidFill>
                  <a:schemeClr val="accent6">
                    <a:alpha val="20000"/>
                  </a:schemeClr>
                </a:solidFill>
              </a:rPr>
              <a:t>"</a:t>
            </a:r>
          </a:p>
          <a:p>
            <a:endParaRPr lang="en-GB" dirty="0"/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"Name:"</a:t>
            </a:r>
            <a:r>
              <a:rPr lang="en-GB" dirty="0"/>
              <a:t>, name,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"Email:"</a:t>
            </a:r>
            <a:r>
              <a:rPr lang="en-GB" dirty="0"/>
              <a:t>, email)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B07F3-B343-F148-A396-84F946747470}"/>
              </a:ext>
            </a:extLst>
          </p:cNvPr>
          <p:cNvSpPr txBox="1"/>
          <p:nvPr/>
        </p:nvSpPr>
        <p:spPr>
          <a:xfrm>
            <a:off x="2632398" y="961694"/>
            <a:ext cx="385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simple example of outputting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A95BB-CF70-2640-BCFF-DC5110866ACD}"/>
              </a:ext>
            </a:extLst>
          </p:cNvPr>
          <p:cNvSpPr txBox="1"/>
          <p:nvPr/>
        </p:nvSpPr>
        <p:spPr>
          <a:xfrm>
            <a:off x="3188" y="2982528"/>
            <a:ext cx="45842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could print out a number of values</a:t>
            </a:r>
            <a:endParaRPr lang="en-GB" sz="1350" b="0" dirty="0">
              <a:solidFill>
                <a:schemeClr val="tx1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C1D98-21A9-1149-BFB3-1AC74DCDDA1B}"/>
              </a:ext>
            </a:extLst>
          </p:cNvPr>
          <p:cNvSpPr txBox="1"/>
          <p:nvPr/>
        </p:nvSpPr>
        <p:spPr>
          <a:xfrm>
            <a:off x="1359343" y="4191239"/>
            <a:ext cx="6425315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 dirty="0"/>
              <a:t>&gt;&gt;&gt; Name: Philip Windridge Email: </a:t>
            </a:r>
            <a:r>
              <a:rPr lang="en-GB" sz="1350" dirty="0" err="1"/>
              <a:t>p.c.windridge@staffs.ac.uk</a:t>
            </a:r>
            <a:endParaRPr lang="en-GB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60CF77-A377-6E43-8804-11FA823665C5}"/>
              </a:ext>
            </a:extLst>
          </p:cNvPr>
          <p:cNvSpPr txBox="1"/>
          <p:nvPr/>
        </p:nvSpPr>
        <p:spPr>
          <a:xfrm>
            <a:off x="4513386" y="3575922"/>
            <a:ext cx="4627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separated with a comma (as many values as you want)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25F8C-EAC5-C04E-AE6B-B46171E44DDE}"/>
              </a:ext>
            </a:extLst>
          </p:cNvPr>
          <p:cNvSpPr txBox="1"/>
          <p:nvPr/>
        </p:nvSpPr>
        <p:spPr>
          <a:xfrm>
            <a:off x="5662077" y="4636204"/>
            <a:ext cx="2688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where did these spaces come from?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A3E871-183A-104C-856A-056E1EC9210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161773" y="4376431"/>
            <a:ext cx="1500304" cy="4098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8B9A2E-39B6-D44C-95CA-F110D962DAA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861665" y="4376431"/>
            <a:ext cx="800412" cy="4098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0FC1B3-768E-E045-AE44-76E8B178708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423787" y="4376431"/>
            <a:ext cx="3238290" cy="4098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64DAB1-BD6C-8B46-BBFC-82C26BFB0CD2}"/>
              </a:ext>
            </a:extLst>
          </p:cNvPr>
          <p:cNvSpPr txBox="1"/>
          <p:nvPr/>
        </p:nvSpPr>
        <p:spPr>
          <a:xfrm>
            <a:off x="271440" y="3764729"/>
            <a:ext cx="114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output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C6571E-1BF2-E149-B105-C4BD9A6308FC}"/>
              </a:ext>
            </a:extLst>
          </p:cNvPr>
          <p:cNvCxnSpPr>
            <a:cxnSpLocks/>
          </p:cNvCxnSpPr>
          <p:nvPr/>
        </p:nvCxnSpPr>
        <p:spPr>
          <a:xfrm>
            <a:off x="1164921" y="4036706"/>
            <a:ext cx="170935" cy="1404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6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E891A-86A7-8A49-997C-11B84A8816BD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(name, </a:t>
            </a:r>
            <a:r>
              <a:rPr lang="en-GB" dirty="0" err="1"/>
              <a:t>sep</a:t>
            </a:r>
            <a:r>
              <a:rPr lang="en-GB" dirty="0"/>
              <a:t>=</a:t>
            </a:r>
            <a:r>
              <a:rPr lang="en-GB" dirty="0">
                <a:solidFill>
                  <a:schemeClr val="accent6"/>
                </a:solidFill>
              </a:rPr>
              <a:t>' '</a:t>
            </a:r>
            <a:r>
              <a:rPr lang="en-GB" dirty="0"/>
              <a:t>, end=</a:t>
            </a:r>
            <a:r>
              <a:rPr lang="en-GB" dirty="0">
                <a:solidFill>
                  <a:schemeClr val="accent6"/>
                </a:solidFill>
              </a:rPr>
              <a:t>'\n'</a:t>
            </a:r>
            <a:r>
              <a:rPr lang="en-GB" dirty="0"/>
              <a:t>, file=</a:t>
            </a:r>
            <a:r>
              <a:rPr lang="en-GB" dirty="0" err="1"/>
              <a:t>sys.stdout</a:t>
            </a:r>
            <a:r>
              <a:rPr lang="en-GB" dirty="0"/>
              <a:t>, flush=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  <a:r>
              <a:rPr lang="en-GB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E8F08-9ED7-FF4B-A8A4-6596F0BB6981}"/>
              </a:ext>
            </a:extLst>
          </p:cNvPr>
          <p:cNvSpPr txBox="1"/>
          <p:nvPr/>
        </p:nvSpPr>
        <p:spPr>
          <a:xfrm>
            <a:off x="950339" y="2145861"/>
            <a:ext cx="7316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print statement also takes a number of </a:t>
            </a:r>
            <a:r>
              <a:rPr lang="en-GB" sz="1350" b="0" dirty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</a:t>
            </a:r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arguments - each has a </a:t>
            </a:r>
            <a:r>
              <a:rPr lang="en-GB" sz="1350" b="0" dirty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142D8-4834-2B42-8315-97D5433CEEE0}"/>
              </a:ext>
            </a:extLst>
          </p:cNvPr>
          <p:cNvSpPr txBox="1"/>
          <p:nvPr/>
        </p:nvSpPr>
        <p:spPr>
          <a:xfrm>
            <a:off x="480073" y="4319137"/>
            <a:ext cx="18235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Comma separated list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8BFFD-448E-A441-B517-B629AB07A57B}"/>
              </a:ext>
            </a:extLst>
          </p:cNvPr>
          <p:cNvCxnSpPr>
            <a:cxnSpLocks/>
          </p:cNvCxnSpPr>
          <p:nvPr/>
        </p:nvCxnSpPr>
        <p:spPr>
          <a:xfrm flipV="1">
            <a:off x="2155482" y="3537037"/>
            <a:ext cx="654184" cy="87460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CECEFE-610E-0B41-9ADC-59F05D2384C3}"/>
              </a:ext>
            </a:extLst>
          </p:cNvPr>
          <p:cNvCxnSpPr>
            <a:cxnSpLocks/>
          </p:cNvCxnSpPr>
          <p:nvPr/>
        </p:nvCxnSpPr>
        <p:spPr>
          <a:xfrm flipV="1">
            <a:off x="2158895" y="3537037"/>
            <a:ext cx="1331170" cy="89507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C0D9F4-98F7-3F43-BECB-8277846D1F68}"/>
              </a:ext>
            </a:extLst>
          </p:cNvPr>
          <p:cNvCxnSpPr>
            <a:cxnSpLocks/>
          </p:cNvCxnSpPr>
          <p:nvPr/>
        </p:nvCxnSpPr>
        <p:spPr>
          <a:xfrm flipV="1">
            <a:off x="2162307" y="3537037"/>
            <a:ext cx="2229632" cy="9121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42DF55-C194-5248-8F20-653A45F0EBE2}"/>
              </a:ext>
            </a:extLst>
          </p:cNvPr>
          <p:cNvCxnSpPr>
            <a:cxnSpLocks/>
          </p:cNvCxnSpPr>
          <p:nvPr/>
        </p:nvCxnSpPr>
        <p:spPr>
          <a:xfrm flipV="1">
            <a:off x="2155482" y="3537037"/>
            <a:ext cx="3650332" cy="93260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848A07-A477-4D47-9773-4F6E5F3CE63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870544" y="2445943"/>
            <a:ext cx="738274" cy="90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9A06AD-37D1-3648-8928-4C4C0C8EA8D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212928" y="2445943"/>
            <a:ext cx="1395890" cy="90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9AF6CC-B2C3-884B-AA37-A850B162EF0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608818" y="2445943"/>
            <a:ext cx="0" cy="90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4FFC08-1242-E043-8776-6170AB2C3BE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608818" y="2445943"/>
            <a:ext cx="1506232" cy="90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7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E891A-86A7-8A49-997C-11B84A8816BD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(name, </a:t>
            </a:r>
            <a:r>
              <a:rPr lang="en-GB" dirty="0" err="1"/>
              <a:t>sep</a:t>
            </a:r>
            <a:r>
              <a:rPr lang="en-GB" dirty="0"/>
              <a:t>=</a:t>
            </a:r>
            <a:r>
              <a:rPr lang="en-GB" dirty="0">
                <a:solidFill>
                  <a:schemeClr val="accent6"/>
                </a:solidFill>
              </a:rPr>
              <a:t>' '</a:t>
            </a:r>
            <a:r>
              <a:rPr lang="en-GB" dirty="0"/>
              <a:t>, end=</a:t>
            </a:r>
            <a:r>
              <a:rPr lang="en-GB" dirty="0">
                <a:solidFill>
                  <a:schemeClr val="accent6"/>
                </a:solidFill>
              </a:rPr>
              <a:t>'\n'</a:t>
            </a:r>
            <a:r>
              <a:rPr lang="en-GB" dirty="0"/>
              <a:t>, file=</a:t>
            </a:r>
            <a:r>
              <a:rPr lang="en-GB" dirty="0" err="1"/>
              <a:t>sys.stdout</a:t>
            </a:r>
            <a:r>
              <a:rPr lang="en-GB" dirty="0"/>
              <a:t>, flush=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  <a:r>
              <a:rPr lang="en-GB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E8F08-9ED7-FF4B-A8A4-6596F0BB6981}"/>
              </a:ext>
            </a:extLst>
          </p:cNvPr>
          <p:cNvSpPr txBox="1"/>
          <p:nvPr/>
        </p:nvSpPr>
        <p:spPr>
          <a:xfrm>
            <a:off x="950339" y="2145861"/>
            <a:ext cx="7316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print statement also takes a number of </a:t>
            </a:r>
            <a:r>
              <a:rPr lang="en-GB" sz="1350" b="0" dirty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</a:t>
            </a:r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arguments - each has a </a:t>
            </a:r>
            <a:r>
              <a:rPr lang="en-GB" sz="1350" b="0" dirty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142D8-4834-2B42-8315-97D5433CEEE0}"/>
              </a:ext>
            </a:extLst>
          </p:cNvPr>
          <p:cNvSpPr txBox="1"/>
          <p:nvPr/>
        </p:nvSpPr>
        <p:spPr>
          <a:xfrm>
            <a:off x="480073" y="4319137"/>
            <a:ext cx="18059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Comma separated list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8BFFD-448E-A441-B517-B629AB07A57B}"/>
              </a:ext>
            </a:extLst>
          </p:cNvPr>
          <p:cNvCxnSpPr>
            <a:cxnSpLocks/>
          </p:cNvCxnSpPr>
          <p:nvPr/>
        </p:nvCxnSpPr>
        <p:spPr>
          <a:xfrm flipV="1">
            <a:off x="2155482" y="3537037"/>
            <a:ext cx="654184" cy="87460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CECEFE-610E-0B41-9ADC-59F05D2384C3}"/>
              </a:ext>
            </a:extLst>
          </p:cNvPr>
          <p:cNvCxnSpPr>
            <a:cxnSpLocks/>
          </p:cNvCxnSpPr>
          <p:nvPr/>
        </p:nvCxnSpPr>
        <p:spPr>
          <a:xfrm flipV="1">
            <a:off x="2158895" y="3537037"/>
            <a:ext cx="1331170" cy="89507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C0D9F4-98F7-3F43-BECB-8277846D1F68}"/>
              </a:ext>
            </a:extLst>
          </p:cNvPr>
          <p:cNvCxnSpPr>
            <a:cxnSpLocks/>
          </p:cNvCxnSpPr>
          <p:nvPr/>
        </p:nvCxnSpPr>
        <p:spPr>
          <a:xfrm flipV="1">
            <a:off x="2162307" y="3537037"/>
            <a:ext cx="2229632" cy="9121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42DF55-C194-5248-8F20-653A45F0EBE2}"/>
              </a:ext>
            </a:extLst>
          </p:cNvPr>
          <p:cNvCxnSpPr>
            <a:cxnSpLocks/>
          </p:cNvCxnSpPr>
          <p:nvPr/>
        </p:nvCxnSpPr>
        <p:spPr>
          <a:xfrm flipV="1">
            <a:off x="2155482" y="3537037"/>
            <a:ext cx="3650332" cy="93260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848A07-A477-4D47-9773-4F6E5F3CE630}"/>
              </a:ext>
            </a:extLst>
          </p:cNvPr>
          <p:cNvCxnSpPr>
            <a:cxnSpLocks/>
          </p:cNvCxnSpPr>
          <p:nvPr/>
        </p:nvCxnSpPr>
        <p:spPr>
          <a:xfrm flipH="1">
            <a:off x="4391939" y="2422860"/>
            <a:ext cx="2761208" cy="9262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9A06AD-37D1-3648-8928-4C4C0C8EA8D3}"/>
              </a:ext>
            </a:extLst>
          </p:cNvPr>
          <p:cNvCxnSpPr>
            <a:cxnSpLocks/>
          </p:cNvCxnSpPr>
          <p:nvPr/>
        </p:nvCxnSpPr>
        <p:spPr>
          <a:xfrm flipH="1">
            <a:off x="3490065" y="2422860"/>
            <a:ext cx="3663083" cy="9262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9AF6CC-B2C3-884B-AA37-A850B162EF0B}"/>
              </a:ext>
            </a:extLst>
          </p:cNvPr>
          <p:cNvCxnSpPr>
            <a:cxnSpLocks/>
          </p:cNvCxnSpPr>
          <p:nvPr/>
        </p:nvCxnSpPr>
        <p:spPr>
          <a:xfrm flipH="1">
            <a:off x="5415942" y="2422860"/>
            <a:ext cx="1737206" cy="9262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4FFC08-1242-E043-8776-6170AB2C3BE3}"/>
              </a:ext>
            </a:extLst>
          </p:cNvPr>
          <p:cNvCxnSpPr>
            <a:cxnSpLocks/>
          </p:cNvCxnSpPr>
          <p:nvPr/>
        </p:nvCxnSpPr>
        <p:spPr>
          <a:xfrm flipH="1">
            <a:off x="6721780" y="2422860"/>
            <a:ext cx="431368" cy="9262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4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E891A-86A7-8A49-997C-11B84A8816BD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(name, </a:t>
            </a:r>
            <a:r>
              <a:rPr lang="en-GB" dirty="0" err="1"/>
              <a:t>sep</a:t>
            </a:r>
            <a:r>
              <a:rPr lang="en-GB" dirty="0"/>
              <a:t>=</a:t>
            </a:r>
            <a:r>
              <a:rPr lang="en-GB" dirty="0">
                <a:solidFill>
                  <a:schemeClr val="accent6"/>
                </a:solidFill>
              </a:rPr>
              <a:t>' '</a:t>
            </a:r>
            <a:r>
              <a:rPr lang="en-GB" dirty="0"/>
              <a:t>, end=</a:t>
            </a:r>
            <a:r>
              <a:rPr lang="en-GB" dirty="0">
                <a:solidFill>
                  <a:schemeClr val="accent6"/>
                </a:solidFill>
              </a:rPr>
              <a:t>'\n'</a:t>
            </a:r>
            <a:r>
              <a:rPr lang="en-GB" dirty="0"/>
              <a:t>, file=</a:t>
            </a:r>
            <a:r>
              <a:rPr lang="en-GB" dirty="0" err="1"/>
              <a:t>sys.stdout</a:t>
            </a:r>
            <a:r>
              <a:rPr lang="en-GB" dirty="0"/>
              <a:t>, flush=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  <a:r>
              <a:rPr lang="en-GB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E8F08-9ED7-FF4B-A8A4-6596F0BB6981}"/>
              </a:ext>
            </a:extLst>
          </p:cNvPr>
          <p:cNvSpPr txBox="1"/>
          <p:nvPr/>
        </p:nvSpPr>
        <p:spPr>
          <a:xfrm>
            <a:off x="950339" y="2145861"/>
            <a:ext cx="7316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print statement also takes a number of </a:t>
            </a:r>
            <a:r>
              <a:rPr lang="en-GB" sz="1350" b="0" dirty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</a:t>
            </a:r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arguments - each has a </a:t>
            </a:r>
            <a:r>
              <a:rPr lang="en-GB" sz="1350" b="0" dirty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BD9C77-4427-8646-99C9-98704B46CA58}"/>
              </a:ext>
            </a:extLst>
          </p:cNvPr>
          <p:cNvSpPr txBox="1"/>
          <p:nvPr/>
        </p:nvSpPr>
        <p:spPr>
          <a:xfrm>
            <a:off x="2598010" y="3953063"/>
            <a:ext cx="45765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default parameter values</a:t>
            </a:r>
          </a:p>
          <a:p>
            <a:pPr algn="ctr"/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(you don’t need to make changes – but you can if you want)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578A9EB-A8BD-684A-872E-37A520A55A29}"/>
              </a:ext>
            </a:extLst>
          </p:cNvPr>
          <p:cNvSpPr/>
          <p:nvPr/>
        </p:nvSpPr>
        <p:spPr>
          <a:xfrm rot="5400000">
            <a:off x="4744193" y="1717366"/>
            <a:ext cx="270510" cy="4139565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5582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(name, </a:t>
            </a:r>
            <a:r>
              <a:rPr lang="en-GB" dirty="0" err="1"/>
              <a:t>sep</a:t>
            </a:r>
            <a:r>
              <a:rPr lang="en-GB" dirty="0"/>
              <a:t>=</a:t>
            </a:r>
            <a:r>
              <a:rPr lang="en-GB" dirty="0">
                <a:solidFill>
                  <a:schemeClr val="accent6"/>
                </a:solidFill>
              </a:rPr>
              <a:t>' '</a:t>
            </a:r>
            <a:r>
              <a:rPr lang="en-GB" dirty="0"/>
              <a:t>, end=</a:t>
            </a:r>
            <a:r>
              <a:rPr lang="en-GB" dirty="0">
                <a:solidFill>
                  <a:schemeClr val="accent6"/>
                </a:solidFill>
              </a:rPr>
              <a:t>'\n'</a:t>
            </a:r>
            <a:r>
              <a:rPr lang="en-GB" dirty="0"/>
              <a:t>, file=</a:t>
            </a:r>
            <a:r>
              <a:rPr lang="en-GB" dirty="0" err="1"/>
              <a:t>sys.stdout</a:t>
            </a:r>
            <a:r>
              <a:rPr lang="en-GB" dirty="0"/>
              <a:t>, flush=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  <a:r>
              <a:rPr lang="en-GB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12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(name, </a:t>
            </a:r>
            <a:r>
              <a:rPr lang="en-GB" dirty="0" err="1"/>
              <a:t>sep</a:t>
            </a:r>
            <a:r>
              <a:rPr lang="en-GB" dirty="0"/>
              <a:t>=</a:t>
            </a:r>
            <a:r>
              <a:rPr lang="en-GB" dirty="0">
                <a:solidFill>
                  <a:schemeClr val="accent6"/>
                </a:solidFill>
              </a:rPr>
              <a:t>' '</a:t>
            </a:r>
            <a:r>
              <a:rPr lang="en-GB" dirty="0"/>
              <a:t>, end=</a:t>
            </a:r>
            <a:r>
              <a:rPr lang="en-GB" dirty="0">
                <a:solidFill>
                  <a:schemeClr val="accent6"/>
                </a:solidFill>
              </a:rPr>
              <a:t>'\n'</a:t>
            </a:r>
            <a:r>
              <a:rPr lang="en-GB" dirty="0"/>
              <a:t>, file=</a:t>
            </a:r>
            <a:r>
              <a:rPr lang="en-GB" dirty="0" err="1"/>
              <a:t>sys.stdout</a:t>
            </a:r>
            <a:r>
              <a:rPr lang="en-GB" dirty="0"/>
              <a:t>, flush=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  <a:r>
              <a:rPr lang="en-GB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what separates printed objects</a:t>
            </a:r>
          </a:p>
          <a:p>
            <a:r>
              <a:rPr lang="en-GB" sz="1350" dirty="0">
                <a:highlight>
                  <a:srgbClr val="00FF00"/>
                </a:highlight>
              </a:rPr>
              <a:t>default = single space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78371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(name, </a:t>
            </a:r>
            <a:r>
              <a:rPr lang="en-GB" dirty="0" err="1"/>
              <a:t>sep</a:t>
            </a:r>
            <a:r>
              <a:rPr lang="en-GB" dirty="0"/>
              <a:t>=</a:t>
            </a:r>
            <a:r>
              <a:rPr lang="en-GB" dirty="0">
                <a:solidFill>
                  <a:schemeClr val="accent6"/>
                </a:solidFill>
              </a:rPr>
              <a:t>' '</a:t>
            </a:r>
            <a:r>
              <a:rPr lang="en-GB" dirty="0"/>
              <a:t>, end=</a:t>
            </a:r>
            <a:r>
              <a:rPr lang="en-GB" dirty="0">
                <a:solidFill>
                  <a:schemeClr val="accent6"/>
                </a:solidFill>
              </a:rPr>
              <a:t>'\n'</a:t>
            </a:r>
            <a:r>
              <a:rPr lang="en-GB" dirty="0"/>
              <a:t>, file=</a:t>
            </a:r>
            <a:r>
              <a:rPr lang="en-GB" dirty="0" err="1"/>
              <a:t>sys.stdout</a:t>
            </a:r>
            <a:r>
              <a:rPr lang="en-GB" dirty="0"/>
              <a:t>, flush=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  <a:r>
              <a:rPr lang="en-GB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what separates printed objects</a:t>
            </a:r>
          </a:p>
          <a:p>
            <a:r>
              <a:rPr lang="en-GB" sz="1350" dirty="0">
                <a:highlight>
                  <a:srgbClr val="00FF00"/>
                </a:highlight>
              </a:rPr>
              <a:t>default = single space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15C39-2C44-844F-AFB6-6E9EC360E6E5}"/>
              </a:ext>
            </a:extLst>
          </p:cNvPr>
          <p:cNvSpPr txBox="1"/>
          <p:nvPr/>
        </p:nvSpPr>
        <p:spPr>
          <a:xfrm>
            <a:off x="5498926" y="1530848"/>
            <a:ext cx="364507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Example of providing a value for ‘</a:t>
            </a:r>
            <a:r>
              <a:rPr lang="en-GB" sz="1200" dirty="0" err="1">
                <a:solidFill>
                  <a:schemeClr val="accent6">
                    <a:lumMod val="50000"/>
                  </a:schemeClr>
                </a:solidFill>
              </a:rPr>
              <a:t>sep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7EEF2-B5CF-6742-9653-5C8B954002B0}"/>
              </a:ext>
            </a:extLst>
          </p:cNvPr>
          <p:cNvSpPr/>
          <p:nvPr/>
        </p:nvSpPr>
        <p:spPr>
          <a:xfrm>
            <a:off x="5615354" y="1940180"/>
            <a:ext cx="3425307" cy="3000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8B40C6"/>
                </a:solidFill>
              </a:rPr>
              <a:t>print</a:t>
            </a:r>
            <a:r>
              <a:rPr lang="en-GB" sz="1350" dirty="0"/>
              <a:t>(</a:t>
            </a:r>
            <a:r>
              <a:rPr lang="en-GB" sz="1350" dirty="0">
                <a:solidFill>
                  <a:schemeClr val="accent6"/>
                </a:solidFill>
              </a:rPr>
              <a:t>"Name:"</a:t>
            </a:r>
            <a:r>
              <a:rPr lang="en-GB" sz="1350" dirty="0"/>
              <a:t>, name,</a:t>
            </a:r>
            <a:r>
              <a:rPr lang="en-GB" sz="1350" dirty="0">
                <a:solidFill>
                  <a:schemeClr val="bg1"/>
                </a:solidFill>
              </a:rPr>
              <a:t> </a:t>
            </a:r>
            <a:r>
              <a:rPr lang="en-GB" sz="1350" dirty="0">
                <a:solidFill>
                  <a:schemeClr val="accent6"/>
                </a:solidFill>
              </a:rPr>
              <a:t>"Email:"</a:t>
            </a:r>
            <a:r>
              <a:rPr lang="en-GB" sz="1350" dirty="0"/>
              <a:t>, email, </a:t>
            </a:r>
            <a:r>
              <a:rPr lang="en-GB" sz="1350" dirty="0" err="1"/>
              <a:t>sep</a:t>
            </a:r>
            <a:r>
              <a:rPr lang="en-GB" sz="1350" dirty="0"/>
              <a:t>=</a:t>
            </a:r>
            <a:r>
              <a:rPr lang="en-GB" sz="1350" dirty="0">
                <a:solidFill>
                  <a:schemeClr val="accent6"/>
                </a:solidFill>
              </a:rPr>
              <a:t>'\t'</a:t>
            </a:r>
            <a:r>
              <a:rPr lang="en-GB" sz="1350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AA96E-9639-2944-849B-F903B1220D5B}"/>
              </a:ext>
            </a:extLst>
          </p:cNvPr>
          <p:cNvSpPr txBox="1"/>
          <p:nvPr/>
        </p:nvSpPr>
        <p:spPr>
          <a:xfrm>
            <a:off x="7286625" y="2510594"/>
            <a:ext cx="16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this is code for a ‘tab’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97595B-5058-5C4B-A392-BC3653AE12D4}"/>
              </a:ext>
            </a:extLst>
          </p:cNvPr>
          <p:cNvCxnSpPr>
            <a:cxnSpLocks/>
          </p:cNvCxnSpPr>
          <p:nvPr/>
        </p:nvCxnSpPr>
        <p:spPr>
          <a:xfrm flipV="1">
            <a:off x="8509870" y="2142796"/>
            <a:ext cx="253652" cy="40513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0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(name, </a:t>
            </a:r>
            <a:r>
              <a:rPr lang="en-GB" dirty="0" err="1"/>
              <a:t>sep</a:t>
            </a:r>
            <a:r>
              <a:rPr lang="en-GB" dirty="0"/>
              <a:t>=</a:t>
            </a:r>
            <a:r>
              <a:rPr lang="en-GB" dirty="0">
                <a:solidFill>
                  <a:schemeClr val="accent6"/>
                </a:solidFill>
              </a:rPr>
              <a:t>' '</a:t>
            </a:r>
            <a:r>
              <a:rPr lang="en-GB" dirty="0"/>
              <a:t>, end=</a:t>
            </a:r>
            <a:r>
              <a:rPr lang="en-GB" dirty="0">
                <a:solidFill>
                  <a:schemeClr val="accent6"/>
                </a:solidFill>
              </a:rPr>
              <a:t>'\n'</a:t>
            </a:r>
            <a:r>
              <a:rPr lang="en-GB" dirty="0"/>
              <a:t>, file=</a:t>
            </a:r>
            <a:r>
              <a:rPr lang="en-GB" dirty="0" err="1"/>
              <a:t>sys.stdout</a:t>
            </a:r>
            <a:r>
              <a:rPr lang="en-GB" dirty="0"/>
              <a:t>, flush=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  <a:r>
              <a:rPr lang="en-GB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57313-D659-9144-8A0F-A36096AA1402}"/>
              </a:ext>
            </a:extLst>
          </p:cNvPr>
          <p:cNvSpPr/>
          <p:nvPr/>
        </p:nvSpPr>
        <p:spPr>
          <a:xfrm>
            <a:off x="3599923" y="3222416"/>
            <a:ext cx="82296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what separates printed objects</a:t>
            </a:r>
          </a:p>
          <a:p>
            <a:r>
              <a:rPr lang="en-GB" sz="1350" dirty="0">
                <a:highlight>
                  <a:srgbClr val="00FF00"/>
                </a:highlight>
              </a:rPr>
              <a:t>default = single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63DD-E719-EC4B-9836-3B73962629FB}"/>
              </a:ext>
            </a:extLst>
          </p:cNvPr>
          <p:cNvSpPr txBox="1"/>
          <p:nvPr/>
        </p:nvSpPr>
        <p:spPr>
          <a:xfrm>
            <a:off x="2788257" y="971190"/>
            <a:ext cx="3402214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after object(s) are printed</a:t>
            </a:r>
          </a:p>
          <a:p>
            <a:pPr algn="ctr"/>
            <a:r>
              <a:rPr lang="en-GB" sz="1350" b="0" dirty="0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= newline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912AD-8AB5-BE48-83FD-24641B8970C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11403" y="1479021"/>
            <a:ext cx="477961" cy="17433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EBC68B-AF4B-CC45-B954-E522C2CC8AE7}"/>
              </a:ext>
            </a:extLst>
          </p:cNvPr>
          <p:cNvSpPr txBox="1"/>
          <p:nvPr/>
        </p:nvSpPr>
        <p:spPr>
          <a:xfrm>
            <a:off x="4343609" y="2703303"/>
            <a:ext cx="1510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code for a newline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7C9CA-9669-F948-9EDD-4E5396D8B278}"/>
              </a:ext>
            </a:extLst>
          </p:cNvPr>
          <p:cNvCxnSpPr>
            <a:cxnSpLocks/>
          </p:cNvCxnSpPr>
          <p:nvPr/>
        </p:nvCxnSpPr>
        <p:spPr>
          <a:xfrm flipH="1">
            <a:off x="4263373" y="2926621"/>
            <a:ext cx="354872" cy="4417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C4A049-B300-3943-874D-66DC21DCC958}"/>
              </a:ext>
            </a:extLst>
          </p:cNvPr>
          <p:cNvSpPr txBox="1"/>
          <p:nvPr/>
        </p:nvSpPr>
        <p:spPr>
          <a:xfrm>
            <a:off x="2264654" y="216138"/>
            <a:ext cx="340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an alternative might be an empty space so that the next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is on the same 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6340E-AE5F-7A4B-AFE5-ED5E5BF83EE6}"/>
              </a:ext>
            </a:extLst>
          </p:cNvPr>
          <p:cNvCxnSpPr>
            <a:cxnSpLocks/>
          </p:cNvCxnSpPr>
          <p:nvPr/>
        </p:nvCxnSpPr>
        <p:spPr>
          <a:xfrm>
            <a:off x="4477851" y="617227"/>
            <a:ext cx="187622" cy="3923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7854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Putting inputs and outputs in the context of computer systems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print() function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input() function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little bit on what a built-in function is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little bit on keyword arguments and default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57730-9150-8B48-8983-0595B4D13305}"/>
              </a:ext>
            </a:extLst>
          </p:cNvPr>
          <p:cNvSpPr txBox="1"/>
          <p:nvPr/>
        </p:nvSpPr>
        <p:spPr>
          <a:xfrm>
            <a:off x="6278306" y="2476376"/>
            <a:ext cx="2829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‘while we’re here’ thing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(but more later in the module)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CDC5B-54AC-F546-BF52-4D499D5D7FC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53914" y="2938041"/>
            <a:ext cx="1224392" cy="32414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03E97-8034-B04A-9CFC-112E4CF8557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832390" y="2938041"/>
            <a:ext cx="445916" cy="7937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DBDEC4-12C2-4E4A-BE91-7CEBC1A5D52D}"/>
              </a:ext>
            </a:extLst>
          </p:cNvPr>
          <p:cNvSpPr txBox="1"/>
          <p:nvPr/>
        </p:nvSpPr>
        <p:spPr>
          <a:xfrm>
            <a:off x="3581479" y="2307658"/>
            <a:ext cx="136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main focus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3A2F26-06B1-874E-B49B-0E989169181E}"/>
              </a:ext>
            </a:extLst>
          </p:cNvPr>
          <p:cNvCxnSpPr>
            <a:cxnSpLocks/>
          </p:cNvCxnSpPr>
          <p:nvPr/>
        </p:nvCxnSpPr>
        <p:spPr>
          <a:xfrm flipH="1" flipV="1">
            <a:off x="3184744" y="2307659"/>
            <a:ext cx="396736" cy="16871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317EF7-536C-D943-9715-BCC93DBEB01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234690" y="2630824"/>
            <a:ext cx="346789" cy="363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10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(name, </a:t>
            </a:r>
            <a:r>
              <a:rPr lang="en-GB" dirty="0" err="1"/>
              <a:t>sep</a:t>
            </a:r>
            <a:r>
              <a:rPr lang="en-GB" dirty="0"/>
              <a:t>=</a:t>
            </a:r>
            <a:r>
              <a:rPr lang="en-GB" dirty="0">
                <a:solidFill>
                  <a:schemeClr val="accent6"/>
                </a:solidFill>
              </a:rPr>
              <a:t>' '</a:t>
            </a:r>
            <a:r>
              <a:rPr lang="en-GB" dirty="0"/>
              <a:t>, end=</a:t>
            </a:r>
            <a:r>
              <a:rPr lang="en-GB" dirty="0">
                <a:solidFill>
                  <a:schemeClr val="accent6"/>
                </a:solidFill>
              </a:rPr>
              <a:t>'\n'</a:t>
            </a:r>
            <a:r>
              <a:rPr lang="en-GB" dirty="0"/>
              <a:t>, file=</a:t>
            </a:r>
            <a:r>
              <a:rPr lang="en-GB" dirty="0" err="1"/>
              <a:t>sys.stdout</a:t>
            </a:r>
            <a:r>
              <a:rPr lang="en-GB" dirty="0"/>
              <a:t>, flush=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  <a:r>
              <a:rPr lang="en-GB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57313-D659-9144-8A0F-A36096AA1402}"/>
              </a:ext>
            </a:extLst>
          </p:cNvPr>
          <p:cNvSpPr/>
          <p:nvPr/>
        </p:nvSpPr>
        <p:spPr>
          <a:xfrm>
            <a:off x="3599923" y="3222416"/>
            <a:ext cx="82296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what separates printed objects</a:t>
            </a:r>
          </a:p>
          <a:p>
            <a:r>
              <a:rPr lang="en-GB" sz="1350" dirty="0">
                <a:highlight>
                  <a:srgbClr val="00FF00"/>
                </a:highlight>
              </a:rPr>
              <a:t>default = single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63DD-E719-EC4B-9836-3B73962629FB}"/>
              </a:ext>
            </a:extLst>
          </p:cNvPr>
          <p:cNvSpPr txBox="1"/>
          <p:nvPr/>
        </p:nvSpPr>
        <p:spPr>
          <a:xfrm>
            <a:off x="2788257" y="971190"/>
            <a:ext cx="3402214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after object(s) are printed</a:t>
            </a:r>
          </a:p>
          <a:p>
            <a:pPr algn="ctr"/>
            <a:r>
              <a:rPr lang="en-GB" sz="1350" b="0" dirty="0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= newline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912AD-8AB5-BE48-83FD-24641B8970C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11403" y="1479021"/>
            <a:ext cx="477961" cy="17433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EBC68B-AF4B-CC45-B954-E522C2CC8AE7}"/>
              </a:ext>
            </a:extLst>
          </p:cNvPr>
          <p:cNvSpPr txBox="1"/>
          <p:nvPr/>
        </p:nvSpPr>
        <p:spPr>
          <a:xfrm>
            <a:off x="4343609" y="2703303"/>
            <a:ext cx="1510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code for a newline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7C9CA-9669-F948-9EDD-4E5396D8B278}"/>
              </a:ext>
            </a:extLst>
          </p:cNvPr>
          <p:cNvCxnSpPr>
            <a:cxnSpLocks/>
          </p:cNvCxnSpPr>
          <p:nvPr/>
        </p:nvCxnSpPr>
        <p:spPr>
          <a:xfrm flipH="1">
            <a:off x="4263373" y="2926621"/>
            <a:ext cx="354872" cy="4417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C4A049-B300-3943-874D-66DC21DCC958}"/>
              </a:ext>
            </a:extLst>
          </p:cNvPr>
          <p:cNvSpPr txBox="1"/>
          <p:nvPr/>
        </p:nvSpPr>
        <p:spPr>
          <a:xfrm>
            <a:off x="2264654" y="216138"/>
            <a:ext cx="340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an alternative might be an empty space so that the next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is on the same 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6340E-AE5F-7A4B-AFE5-ED5E5BF83EE6}"/>
              </a:ext>
            </a:extLst>
          </p:cNvPr>
          <p:cNvCxnSpPr>
            <a:cxnSpLocks/>
          </p:cNvCxnSpPr>
          <p:nvPr/>
        </p:nvCxnSpPr>
        <p:spPr>
          <a:xfrm>
            <a:off x="4477851" y="617227"/>
            <a:ext cx="187622" cy="3923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2EEDA8-654A-8B4A-9D0B-E82017E299DC}"/>
              </a:ext>
            </a:extLst>
          </p:cNvPr>
          <p:cNvSpPr txBox="1"/>
          <p:nvPr/>
        </p:nvSpPr>
        <p:spPr>
          <a:xfrm>
            <a:off x="5498926" y="1530848"/>
            <a:ext cx="364507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Example of providing a value for ‘end’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F85B73-13A0-7E4D-BBB1-5FC41D090880}"/>
              </a:ext>
            </a:extLst>
          </p:cNvPr>
          <p:cNvSpPr txBox="1"/>
          <p:nvPr/>
        </p:nvSpPr>
        <p:spPr>
          <a:xfrm>
            <a:off x="7698809" y="2510594"/>
            <a:ext cx="134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an empty string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6C9CE9-927F-AB43-9F04-1B78743AC488}"/>
              </a:ext>
            </a:extLst>
          </p:cNvPr>
          <p:cNvSpPr/>
          <p:nvPr/>
        </p:nvSpPr>
        <p:spPr>
          <a:xfrm>
            <a:off x="5642311" y="1940180"/>
            <a:ext cx="3398350" cy="3000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8B40C6"/>
                </a:solidFill>
              </a:rPr>
              <a:t>print</a:t>
            </a:r>
            <a:r>
              <a:rPr lang="en-GB" sz="1350" dirty="0"/>
              <a:t>(</a:t>
            </a:r>
            <a:r>
              <a:rPr lang="en-GB" sz="1350" dirty="0">
                <a:solidFill>
                  <a:schemeClr val="accent6"/>
                </a:solidFill>
              </a:rPr>
              <a:t>"Name:"</a:t>
            </a:r>
            <a:r>
              <a:rPr lang="en-GB" sz="1350" dirty="0"/>
              <a:t>, name,</a:t>
            </a:r>
            <a:r>
              <a:rPr lang="en-GB" sz="1350" dirty="0">
                <a:solidFill>
                  <a:schemeClr val="bg1"/>
                </a:solidFill>
              </a:rPr>
              <a:t> </a:t>
            </a:r>
            <a:r>
              <a:rPr lang="en-GB" sz="1350" dirty="0">
                <a:solidFill>
                  <a:schemeClr val="accent6"/>
                </a:solidFill>
              </a:rPr>
              <a:t>"Email:"</a:t>
            </a:r>
            <a:r>
              <a:rPr lang="en-GB" sz="1350" dirty="0"/>
              <a:t>, email, end=</a:t>
            </a:r>
            <a:r>
              <a:rPr lang="en-GB" sz="1350" dirty="0">
                <a:solidFill>
                  <a:schemeClr val="accent6"/>
                </a:solidFill>
              </a:rPr>
              <a:t>''</a:t>
            </a:r>
            <a:r>
              <a:rPr lang="en-GB" sz="1350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6CDA31-0A80-DA4D-B8F6-018060EDF8FE}"/>
              </a:ext>
            </a:extLst>
          </p:cNvPr>
          <p:cNvCxnSpPr>
            <a:cxnSpLocks/>
          </p:cNvCxnSpPr>
          <p:nvPr/>
        </p:nvCxnSpPr>
        <p:spPr>
          <a:xfrm flipV="1">
            <a:off x="8509870" y="2140435"/>
            <a:ext cx="231731" cy="4074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1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(name, </a:t>
            </a:r>
            <a:r>
              <a:rPr lang="en-GB" dirty="0" err="1"/>
              <a:t>sep</a:t>
            </a:r>
            <a:r>
              <a:rPr lang="en-GB" dirty="0"/>
              <a:t>=</a:t>
            </a:r>
            <a:r>
              <a:rPr lang="en-GB" dirty="0">
                <a:solidFill>
                  <a:schemeClr val="accent6"/>
                </a:solidFill>
              </a:rPr>
              <a:t>' '</a:t>
            </a:r>
            <a:r>
              <a:rPr lang="en-GB" dirty="0"/>
              <a:t>, end=</a:t>
            </a:r>
            <a:r>
              <a:rPr lang="en-GB" dirty="0">
                <a:solidFill>
                  <a:schemeClr val="accent6"/>
                </a:solidFill>
              </a:rPr>
              <a:t>'\n'</a:t>
            </a:r>
            <a:r>
              <a:rPr lang="en-GB" dirty="0"/>
              <a:t>, file=</a:t>
            </a:r>
            <a:r>
              <a:rPr lang="en-GB" dirty="0" err="1"/>
              <a:t>sys.stdout</a:t>
            </a:r>
            <a:r>
              <a:rPr lang="en-GB" dirty="0"/>
              <a:t>, flush=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  <a:r>
              <a:rPr lang="en-GB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57313-D659-9144-8A0F-A36096AA1402}"/>
              </a:ext>
            </a:extLst>
          </p:cNvPr>
          <p:cNvSpPr/>
          <p:nvPr/>
        </p:nvSpPr>
        <p:spPr>
          <a:xfrm>
            <a:off x="3599923" y="3222416"/>
            <a:ext cx="82296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902D29-DFE7-9949-826F-27821742605B}"/>
              </a:ext>
            </a:extLst>
          </p:cNvPr>
          <p:cNvSpPr/>
          <p:nvPr/>
        </p:nvSpPr>
        <p:spPr>
          <a:xfrm>
            <a:off x="4468626" y="3222417"/>
            <a:ext cx="139065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what separates printed objects</a:t>
            </a:r>
          </a:p>
          <a:p>
            <a:r>
              <a:rPr lang="en-GB" sz="1350" dirty="0">
                <a:highlight>
                  <a:srgbClr val="00FF00"/>
                </a:highlight>
              </a:rPr>
              <a:t>default = single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63DD-E719-EC4B-9836-3B73962629FB}"/>
              </a:ext>
            </a:extLst>
          </p:cNvPr>
          <p:cNvSpPr txBox="1"/>
          <p:nvPr/>
        </p:nvSpPr>
        <p:spPr>
          <a:xfrm>
            <a:off x="2788257" y="971190"/>
            <a:ext cx="3402214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after object(s) are printed</a:t>
            </a:r>
          </a:p>
          <a:p>
            <a:pPr algn="ctr"/>
            <a:r>
              <a:rPr lang="en-GB" sz="1350" b="0" dirty="0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= newline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CF803-1496-0F4E-9D88-006CA8051209}"/>
              </a:ext>
            </a:extLst>
          </p:cNvPr>
          <p:cNvSpPr txBox="1"/>
          <p:nvPr/>
        </p:nvSpPr>
        <p:spPr>
          <a:xfrm>
            <a:off x="5257800" y="1662166"/>
            <a:ext cx="3433542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the text stream output is sent to</a:t>
            </a:r>
          </a:p>
          <a:p>
            <a:r>
              <a:rPr lang="en-GB" sz="1350" dirty="0">
                <a:highlight>
                  <a:srgbClr val="00FF00"/>
                </a:highlight>
              </a:rPr>
              <a:t>default = standard output stream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912AD-8AB5-BE48-83FD-24641B8970C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11403" y="1479021"/>
            <a:ext cx="477961" cy="17433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1AD36-956D-4044-9919-9F1AADE4A060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5655620" y="2167918"/>
            <a:ext cx="827242" cy="11224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05629AF-46B1-BA4A-9397-FFBDD63DA490}"/>
              </a:ext>
            </a:extLst>
          </p:cNvPr>
          <p:cNvSpPr txBox="1"/>
          <p:nvPr/>
        </p:nvSpPr>
        <p:spPr>
          <a:xfrm>
            <a:off x="6690890" y="624408"/>
            <a:ext cx="171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for example, you could ‘print’</a:t>
            </a: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straight to a text file if you wanted to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A29581-90B9-DD4C-AFC5-8227C26246B8}"/>
              </a:ext>
            </a:extLst>
          </p:cNvPr>
          <p:cNvCxnSpPr>
            <a:cxnSpLocks/>
          </p:cNvCxnSpPr>
          <p:nvPr/>
        </p:nvCxnSpPr>
        <p:spPr>
          <a:xfrm flipH="1">
            <a:off x="7133273" y="1449351"/>
            <a:ext cx="63042" cy="2683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EBC68B-AF4B-CC45-B954-E522C2CC8AE7}"/>
              </a:ext>
            </a:extLst>
          </p:cNvPr>
          <p:cNvSpPr txBox="1"/>
          <p:nvPr/>
        </p:nvSpPr>
        <p:spPr>
          <a:xfrm>
            <a:off x="4343609" y="2703303"/>
            <a:ext cx="1510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code for a newline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7C9CA-9669-F948-9EDD-4E5396D8B278}"/>
              </a:ext>
            </a:extLst>
          </p:cNvPr>
          <p:cNvCxnSpPr>
            <a:cxnSpLocks/>
          </p:cNvCxnSpPr>
          <p:nvPr/>
        </p:nvCxnSpPr>
        <p:spPr>
          <a:xfrm flipH="1">
            <a:off x="4263373" y="2926621"/>
            <a:ext cx="354872" cy="4417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C4A049-B300-3943-874D-66DC21DCC958}"/>
              </a:ext>
            </a:extLst>
          </p:cNvPr>
          <p:cNvSpPr txBox="1"/>
          <p:nvPr/>
        </p:nvSpPr>
        <p:spPr>
          <a:xfrm>
            <a:off x="2264654" y="216138"/>
            <a:ext cx="340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an alternative might be an empty space so that the next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is on the same 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6340E-AE5F-7A4B-AFE5-ED5E5BF83EE6}"/>
              </a:ext>
            </a:extLst>
          </p:cNvPr>
          <p:cNvCxnSpPr>
            <a:cxnSpLocks/>
          </p:cNvCxnSpPr>
          <p:nvPr/>
        </p:nvCxnSpPr>
        <p:spPr>
          <a:xfrm>
            <a:off x="4477851" y="617227"/>
            <a:ext cx="187622" cy="3923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63370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(name, </a:t>
            </a:r>
            <a:r>
              <a:rPr lang="en-GB" dirty="0" err="1"/>
              <a:t>sep</a:t>
            </a:r>
            <a:r>
              <a:rPr lang="en-GB" dirty="0"/>
              <a:t>=</a:t>
            </a:r>
            <a:r>
              <a:rPr lang="en-GB" dirty="0">
                <a:solidFill>
                  <a:schemeClr val="accent6"/>
                </a:solidFill>
              </a:rPr>
              <a:t>' '</a:t>
            </a:r>
            <a:r>
              <a:rPr lang="en-GB" dirty="0"/>
              <a:t>, end=</a:t>
            </a:r>
            <a:r>
              <a:rPr lang="en-GB" dirty="0">
                <a:solidFill>
                  <a:schemeClr val="accent6"/>
                </a:solidFill>
              </a:rPr>
              <a:t>'\n'</a:t>
            </a:r>
            <a:r>
              <a:rPr lang="en-GB" dirty="0"/>
              <a:t>, file=</a:t>
            </a:r>
            <a:r>
              <a:rPr lang="en-GB" dirty="0" err="1"/>
              <a:t>sys.stdout</a:t>
            </a:r>
            <a:r>
              <a:rPr lang="en-GB" dirty="0"/>
              <a:t>, flush=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  <a:r>
              <a:rPr lang="en-GB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57313-D659-9144-8A0F-A36096AA1402}"/>
              </a:ext>
            </a:extLst>
          </p:cNvPr>
          <p:cNvSpPr/>
          <p:nvPr/>
        </p:nvSpPr>
        <p:spPr>
          <a:xfrm>
            <a:off x="3599923" y="3222416"/>
            <a:ext cx="82296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902D29-DFE7-9949-826F-27821742605B}"/>
              </a:ext>
            </a:extLst>
          </p:cNvPr>
          <p:cNvSpPr/>
          <p:nvPr/>
        </p:nvSpPr>
        <p:spPr>
          <a:xfrm>
            <a:off x="4468626" y="3222417"/>
            <a:ext cx="139065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B0F892-83E2-C14A-8359-0D830CD5BE6A}"/>
              </a:ext>
            </a:extLst>
          </p:cNvPr>
          <p:cNvSpPr/>
          <p:nvPr/>
        </p:nvSpPr>
        <p:spPr>
          <a:xfrm>
            <a:off x="5888882" y="3222416"/>
            <a:ext cx="11010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what separates printed objects</a:t>
            </a:r>
          </a:p>
          <a:p>
            <a:r>
              <a:rPr lang="en-GB" sz="1350" dirty="0">
                <a:highlight>
                  <a:srgbClr val="00FF00"/>
                </a:highlight>
              </a:rPr>
              <a:t>default = single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63DD-E719-EC4B-9836-3B73962629FB}"/>
              </a:ext>
            </a:extLst>
          </p:cNvPr>
          <p:cNvSpPr txBox="1"/>
          <p:nvPr/>
        </p:nvSpPr>
        <p:spPr>
          <a:xfrm>
            <a:off x="2788257" y="971190"/>
            <a:ext cx="3402214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after object(s) are printed</a:t>
            </a:r>
          </a:p>
          <a:p>
            <a:pPr algn="ctr"/>
            <a:r>
              <a:rPr lang="en-GB" sz="1350" b="0" dirty="0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= newline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CF803-1496-0F4E-9D88-006CA8051209}"/>
              </a:ext>
            </a:extLst>
          </p:cNvPr>
          <p:cNvSpPr txBox="1"/>
          <p:nvPr/>
        </p:nvSpPr>
        <p:spPr>
          <a:xfrm>
            <a:off x="5257800" y="1662166"/>
            <a:ext cx="3433542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the text stream output is sent to</a:t>
            </a:r>
          </a:p>
          <a:p>
            <a:r>
              <a:rPr lang="en-GB" sz="1350" dirty="0">
                <a:highlight>
                  <a:srgbClr val="00FF00"/>
                </a:highlight>
              </a:rPr>
              <a:t>default = standard output stream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54A7F-CE40-8F4D-BA87-A9401BCDCB35}"/>
              </a:ext>
            </a:extLst>
          </p:cNvPr>
          <p:cNvSpPr txBox="1"/>
          <p:nvPr/>
        </p:nvSpPr>
        <p:spPr>
          <a:xfrm>
            <a:off x="7371983" y="2334291"/>
            <a:ext cx="1679673" cy="71558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force the buffer to be flushed if </a:t>
            </a:r>
            <a:r>
              <a:rPr lang="en-GB" sz="1350" dirty="0">
                <a:solidFill>
                  <a:schemeClr val="accent2"/>
                </a:solidFill>
              </a:rPr>
              <a:t>True</a:t>
            </a:r>
          </a:p>
          <a:p>
            <a:r>
              <a:rPr lang="en-GB" sz="1350" dirty="0">
                <a:highlight>
                  <a:srgbClr val="00FF00"/>
                </a:highlight>
              </a:rPr>
              <a:t>default = </a:t>
            </a:r>
            <a:r>
              <a:rPr lang="en-GB" sz="1350" dirty="0">
                <a:solidFill>
                  <a:schemeClr val="accent2"/>
                </a:solidFill>
                <a:highlight>
                  <a:srgbClr val="00FF00"/>
                </a:highlight>
              </a:rPr>
              <a:t>False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912AD-8AB5-BE48-83FD-24641B8970C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11403" y="1479021"/>
            <a:ext cx="477961" cy="17433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1AD36-956D-4044-9919-9F1AADE4A060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5655620" y="2167918"/>
            <a:ext cx="827242" cy="11224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A3B4EA-4A2F-ED44-B913-01C7029B534E}"/>
              </a:ext>
            </a:extLst>
          </p:cNvPr>
          <p:cNvCxnSpPr>
            <a:cxnSpLocks/>
            <a:stCxn id="16" idx="1"/>
            <a:endCxn id="22" idx="7"/>
          </p:cNvCxnSpPr>
          <p:nvPr/>
        </p:nvCxnSpPr>
        <p:spPr>
          <a:xfrm flipH="1">
            <a:off x="6828721" y="2692082"/>
            <a:ext cx="543262" cy="59831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08B9A-44DE-6E4B-ACE7-873BCC9450B6}"/>
              </a:ext>
            </a:extLst>
          </p:cNvPr>
          <p:cNvSpPr txBox="1"/>
          <p:nvPr/>
        </p:nvSpPr>
        <p:spPr>
          <a:xfrm>
            <a:off x="7727418" y="3296346"/>
            <a:ext cx="1416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handled automatically so usually leave as default (</a:t>
            </a:r>
            <a:r>
              <a:rPr lang="en-GB" sz="1350" b="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F7A9E1-5A7D-7C4A-B6A6-5AB29B9390C6}"/>
              </a:ext>
            </a:extLst>
          </p:cNvPr>
          <p:cNvCxnSpPr>
            <a:cxnSpLocks/>
          </p:cNvCxnSpPr>
          <p:nvPr/>
        </p:nvCxnSpPr>
        <p:spPr>
          <a:xfrm flipV="1">
            <a:off x="8107472" y="2705622"/>
            <a:ext cx="0" cy="6435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05629AF-46B1-BA4A-9397-FFBDD63DA490}"/>
              </a:ext>
            </a:extLst>
          </p:cNvPr>
          <p:cNvSpPr txBox="1"/>
          <p:nvPr/>
        </p:nvSpPr>
        <p:spPr>
          <a:xfrm>
            <a:off x="6690890" y="624408"/>
            <a:ext cx="171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for example, you could ‘print’</a:t>
            </a: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straight to a text file if you wanted to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A29581-90B9-DD4C-AFC5-8227C26246B8}"/>
              </a:ext>
            </a:extLst>
          </p:cNvPr>
          <p:cNvCxnSpPr>
            <a:cxnSpLocks/>
          </p:cNvCxnSpPr>
          <p:nvPr/>
        </p:nvCxnSpPr>
        <p:spPr>
          <a:xfrm flipH="1">
            <a:off x="7133273" y="1449351"/>
            <a:ext cx="63042" cy="2683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EBC68B-AF4B-CC45-B954-E522C2CC8AE7}"/>
              </a:ext>
            </a:extLst>
          </p:cNvPr>
          <p:cNvSpPr txBox="1"/>
          <p:nvPr/>
        </p:nvSpPr>
        <p:spPr>
          <a:xfrm>
            <a:off x="4343609" y="2703303"/>
            <a:ext cx="1510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code for a newline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7C9CA-9669-F948-9EDD-4E5396D8B278}"/>
              </a:ext>
            </a:extLst>
          </p:cNvPr>
          <p:cNvCxnSpPr>
            <a:cxnSpLocks/>
          </p:cNvCxnSpPr>
          <p:nvPr/>
        </p:nvCxnSpPr>
        <p:spPr>
          <a:xfrm flipH="1">
            <a:off x="4263373" y="2926621"/>
            <a:ext cx="354872" cy="4417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C4A049-B300-3943-874D-66DC21DCC958}"/>
              </a:ext>
            </a:extLst>
          </p:cNvPr>
          <p:cNvSpPr txBox="1"/>
          <p:nvPr/>
        </p:nvSpPr>
        <p:spPr>
          <a:xfrm>
            <a:off x="2264654" y="216138"/>
            <a:ext cx="340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an alternative might be an empty space so that the next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is on the same 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6340E-AE5F-7A4B-AFE5-ED5E5BF83EE6}"/>
              </a:ext>
            </a:extLst>
          </p:cNvPr>
          <p:cNvCxnSpPr>
            <a:cxnSpLocks/>
          </p:cNvCxnSpPr>
          <p:nvPr/>
        </p:nvCxnSpPr>
        <p:spPr>
          <a:xfrm>
            <a:off x="4477851" y="617227"/>
            <a:ext cx="187622" cy="3923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12842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(name, </a:t>
            </a:r>
            <a:r>
              <a:rPr lang="en-GB" dirty="0" err="1"/>
              <a:t>sep</a:t>
            </a:r>
            <a:r>
              <a:rPr lang="en-GB" dirty="0"/>
              <a:t>=</a:t>
            </a:r>
            <a:r>
              <a:rPr lang="en-GB" dirty="0">
                <a:solidFill>
                  <a:schemeClr val="accent6"/>
                </a:solidFill>
              </a:rPr>
              <a:t>' '</a:t>
            </a:r>
            <a:r>
              <a:rPr lang="en-GB" dirty="0"/>
              <a:t>, end=</a:t>
            </a:r>
            <a:r>
              <a:rPr lang="en-GB" dirty="0">
                <a:solidFill>
                  <a:schemeClr val="accent6"/>
                </a:solidFill>
              </a:rPr>
              <a:t>'\n'</a:t>
            </a:r>
            <a:r>
              <a:rPr lang="en-GB" dirty="0"/>
              <a:t>, file=</a:t>
            </a:r>
            <a:r>
              <a:rPr lang="en-GB" dirty="0" err="1"/>
              <a:t>sys.stdout</a:t>
            </a:r>
            <a:r>
              <a:rPr lang="en-GB" dirty="0"/>
              <a:t>, flush=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  <a:r>
              <a:rPr lang="en-GB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AC3942-0750-CE48-9F16-783EFB299508}"/>
              </a:ext>
            </a:extLst>
          </p:cNvPr>
          <p:cNvSpPr/>
          <p:nvPr/>
        </p:nvSpPr>
        <p:spPr>
          <a:xfrm>
            <a:off x="692440" y="1736901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print(name)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F99A13-23E4-B947-A0F5-F6284E104738}"/>
              </a:ext>
            </a:extLst>
          </p:cNvPr>
          <p:cNvSpPr txBox="1"/>
          <p:nvPr/>
        </p:nvSpPr>
        <p:spPr>
          <a:xfrm>
            <a:off x="1288544" y="2529116"/>
            <a:ext cx="33617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produce exactly the same results as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DC06259B-3192-BD4A-8356-232F93D2226A}"/>
              </a:ext>
            </a:extLst>
          </p:cNvPr>
          <p:cNvSpPr/>
          <p:nvPr/>
        </p:nvSpPr>
        <p:spPr>
          <a:xfrm rot="5400000">
            <a:off x="4744193" y="1717366"/>
            <a:ext cx="270510" cy="4139565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3C1226-0E58-7E44-8C62-FBFC1E371D17}"/>
              </a:ext>
            </a:extLst>
          </p:cNvPr>
          <p:cNvSpPr txBox="1"/>
          <p:nvPr/>
        </p:nvSpPr>
        <p:spPr>
          <a:xfrm>
            <a:off x="2609735" y="3953063"/>
            <a:ext cx="4543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default parameter values</a:t>
            </a:r>
          </a:p>
          <a:p>
            <a:pPr algn="ctr"/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(you don’t need to make changes – but you can if you want)</a:t>
            </a:r>
          </a:p>
        </p:txBody>
      </p:sp>
    </p:spTree>
    <p:extLst>
      <p:ext uri="{BB962C8B-B14F-4D97-AF65-F5344CB8AC3E}">
        <p14:creationId xmlns:p14="http://schemas.microsoft.com/office/powerpoint/2010/main" val="24843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5EBC-5024-664B-8153-B0F83DA8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0491D-FFF8-9540-A7AD-A5934143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input using…input()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76238-F571-6148-8A3F-05B638BB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0C57-5FE9-8B47-960A-BEBC26EB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333A8-7E31-C94F-8ED4-B25467005411}"/>
              </a:ext>
            </a:extLst>
          </p:cNvPr>
          <p:cNvSpPr/>
          <p:nvPr/>
        </p:nvSpPr>
        <p:spPr>
          <a:xfrm>
            <a:off x="2881806" y="2398626"/>
            <a:ext cx="3454517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name = </a:t>
            </a:r>
            <a:r>
              <a:rPr lang="en-GB" dirty="0">
                <a:solidFill>
                  <a:srgbClr val="8B40C6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"Enter your name: "</a:t>
            </a:r>
            <a:r>
              <a:rPr lang="en-GB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3111D-5AEA-F84C-8214-D8FC966CD750}"/>
              </a:ext>
            </a:extLst>
          </p:cNvPr>
          <p:cNvSpPr txBox="1"/>
          <p:nvPr/>
        </p:nvSpPr>
        <p:spPr>
          <a:xfrm>
            <a:off x="4228413" y="3016635"/>
            <a:ext cx="194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argument is optional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B3AC07A-325E-AB4D-88DA-ACBEC5D112BF}"/>
              </a:ext>
            </a:extLst>
          </p:cNvPr>
          <p:cNvSpPr/>
          <p:nvPr/>
        </p:nvSpPr>
        <p:spPr>
          <a:xfrm rot="5400000">
            <a:off x="5059877" y="2052186"/>
            <a:ext cx="270510" cy="1813144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138C9-D584-7646-9CA4-934D0346D2DF}"/>
              </a:ext>
            </a:extLst>
          </p:cNvPr>
          <p:cNvSpPr txBox="1"/>
          <p:nvPr/>
        </p:nvSpPr>
        <p:spPr>
          <a:xfrm>
            <a:off x="6454010" y="3620994"/>
            <a:ext cx="19423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… it’s a prompt for the user (by the way)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4BF1E2-E10B-7144-8FEF-935B914C6859}"/>
              </a:ext>
            </a:extLst>
          </p:cNvPr>
          <p:cNvCxnSpPr>
            <a:cxnSpLocks/>
          </p:cNvCxnSpPr>
          <p:nvPr/>
        </p:nvCxnSpPr>
        <p:spPr>
          <a:xfrm flipH="1" flipV="1">
            <a:off x="5760476" y="3328259"/>
            <a:ext cx="737566" cy="37929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CF9550-9FED-9241-BB88-350A7A46D546}"/>
              </a:ext>
            </a:extLst>
          </p:cNvPr>
          <p:cNvSpPr txBox="1"/>
          <p:nvPr/>
        </p:nvSpPr>
        <p:spPr>
          <a:xfrm>
            <a:off x="6101704" y="2745005"/>
            <a:ext cx="25088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returns a string 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CAF77-0490-5241-960B-96CDFDA90071}"/>
              </a:ext>
            </a:extLst>
          </p:cNvPr>
          <p:cNvSpPr txBox="1"/>
          <p:nvPr/>
        </p:nvSpPr>
        <p:spPr>
          <a:xfrm>
            <a:off x="6430353" y="1213513"/>
            <a:ext cx="25984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this just means that invoking the function will result in a string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5E5ABF-8973-5443-AEEB-FCE9B8654ABB}"/>
              </a:ext>
            </a:extLst>
          </p:cNvPr>
          <p:cNvCxnSpPr>
            <a:cxnSpLocks/>
          </p:cNvCxnSpPr>
          <p:nvPr/>
        </p:nvCxnSpPr>
        <p:spPr>
          <a:xfrm flipH="1">
            <a:off x="6706626" y="1906010"/>
            <a:ext cx="504623" cy="86197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F659BD-3589-2A4F-AB1A-9BF53A06BEA0}"/>
              </a:ext>
            </a:extLst>
          </p:cNvPr>
          <p:cNvSpPr txBox="1"/>
          <p:nvPr/>
        </p:nvSpPr>
        <p:spPr>
          <a:xfrm>
            <a:off x="233174" y="2114916"/>
            <a:ext cx="29792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user entry from the keyboard</a:t>
            </a:r>
            <a:endParaRPr lang="en-GB" sz="1350" b="0" dirty="0">
              <a:solidFill>
                <a:schemeClr val="tx1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F0044E-2DE5-3C46-9949-7850A71DBFF2}"/>
              </a:ext>
            </a:extLst>
          </p:cNvPr>
          <p:cNvCxnSpPr>
            <a:cxnSpLocks/>
          </p:cNvCxnSpPr>
          <p:nvPr/>
        </p:nvCxnSpPr>
        <p:spPr>
          <a:xfrm>
            <a:off x="4571999" y="1102183"/>
            <a:ext cx="1405667" cy="14405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92495B-D1B1-7943-9DD8-D056E1D5CEBB}"/>
              </a:ext>
            </a:extLst>
          </p:cNvPr>
          <p:cNvSpPr txBox="1"/>
          <p:nvPr/>
        </p:nvSpPr>
        <p:spPr>
          <a:xfrm>
            <a:off x="3331169" y="531424"/>
            <a:ext cx="189145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there’s a space here so that it looks better for the user’s input</a:t>
            </a:r>
          </a:p>
        </p:txBody>
      </p:sp>
    </p:spTree>
    <p:extLst>
      <p:ext uri="{BB962C8B-B14F-4D97-AF65-F5344CB8AC3E}">
        <p14:creationId xmlns:p14="http://schemas.microsoft.com/office/powerpoint/2010/main" val="336866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D5DD9-5236-034F-A07F-15ED73D86FA8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208"/>
                </a:solidFill>
              </a:rPr>
              <a:t># Input output demonstration</a:t>
            </a:r>
          </a:p>
          <a:p>
            <a:endParaRPr lang="en-GB" dirty="0"/>
          </a:p>
          <a:p>
            <a:r>
              <a:rPr lang="en-GB" dirty="0"/>
              <a:t>name = </a:t>
            </a:r>
            <a:r>
              <a:rPr lang="en-GB" dirty="0">
                <a:solidFill>
                  <a:srgbClr val="8B40C6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"Enter your name: "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email = </a:t>
            </a:r>
            <a:r>
              <a:rPr lang="en-GB" dirty="0">
                <a:solidFill>
                  <a:schemeClr val="accent6"/>
                </a:solidFill>
              </a:rPr>
              <a:t>"</a:t>
            </a:r>
            <a:r>
              <a:rPr lang="en-GB" dirty="0" err="1">
                <a:solidFill>
                  <a:schemeClr val="accent6"/>
                </a:solidFill>
              </a:rPr>
              <a:t>p.c.windridge@staffs.ac.uk</a:t>
            </a:r>
            <a:r>
              <a:rPr lang="en-GB" dirty="0">
                <a:solidFill>
                  <a:schemeClr val="accent6"/>
                </a:solidFill>
              </a:rPr>
              <a:t>"</a:t>
            </a:r>
          </a:p>
          <a:p>
            <a:endParaRPr lang="en-GB" dirty="0"/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"Name:"</a:t>
            </a:r>
            <a:r>
              <a:rPr lang="en-GB" dirty="0"/>
              <a:t>, name, </a:t>
            </a:r>
            <a:r>
              <a:rPr lang="en-GB" dirty="0">
                <a:solidFill>
                  <a:schemeClr val="accent6"/>
                </a:solidFill>
              </a:rPr>
              <a:t>"Email:"</a:t>
            </a:r>
            <a:r>
              <a:rPr lang="en-GB" dirty="0"/>
              <a:t>, email)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55D24-1C70-774C-AAA4-7E1CFFE62601}"/>
              </a:ext>
            </a:extLst>
          </p:cNvPr>
          <p:cNvSpPr txBox="1"/>
          <p:nvPr/>
        </p:nvSpPr>
        <p:spPr>
          <a:xfrm>
            <a:off x="3474124" y="457852"/>
            <a:ext cx="298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replaced the string literal “Philip Windridge” with user’s input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20DEC-0053-1A48-BC80-56C4AAE3C22B}"/>
              </a:ext>
            </a:extLst>
          </p:cNvPr>
          <p:cNvCxnSpPr>
            <a:cxnSpLocks/>
          </p:cNvCxnSpPr>
          <p:nvPr/>
        </p:nvCxnSpPr>
        <p:spPr>
          <a:xfrm flipH="1">
            <a:off x="3438394" y="1313917"/>
            <a:ext cx="527048" cy="7622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4B5E64B-FC48-3D40-A233-076E1D17ED46}"/>
              </a:ext>
            </a:extLst>
          </p:cNvPr>
          <p:cNvSpPr/>
          <p:nvPr/>
        </p:nvSpPr>
        <p:spPr>
          <a:xfrm>
            <a:off x="1172554" y="2019823"/>
            <a:ext cx="2693291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037568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955B91-8203-3042-95B1-5E04F069F93A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208"/>
                </a:solidFill>
              </a:rPr>
              <a:t># Input output demonstration</a:t>
            </a:r>
          </a:p>
          <a:p>
            <a:endParaRPr lang="en-GB" dirty="0"/>
          </a:p>
          <a:p>
            <a:r>
              <a:rPr lang="en-GB" dirty="0"/>
              <a:t>name = </a:t>
            </a:r>
            <a:r>
              <a:rPr lang="en-GB" dirty="0">
                <a:solidFill>
                  <a:srgbClr val="8B40C6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"Enter your name: "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email = </a:t>
            </a:r>
            <a:r>
              <a:rPr lang="en-GB" dirty="0">
                <a:solidFill>
                  <a:schemeClr val="accent6"/>
                </a:solidFill>
              </a:rPr>
              <a:t>"</a:t>
            </a:r>
            <a:r>
              <a:rPr lang="en-GB" dirty="0" err="1">
                <a:solidFill>
                  <a:schemeClr val="accent6"/>
                </a:solidFill>
              </a:rPr>
              <a:t>p.c.windridge@staffs.ac.uk</a:t>
            </a:r>
            <a:r>
              <a:rPr lang="en-GB" dirty="0">
                <a:solidFill>
                  <a:schemeClr val="accent6"/>
                </a:solidFill>
              </a:rPr>
              <a:t>"</a:t>
            </a:r>
          </a:p>
          <a:p>
            <a:endParaRPr lang="en-GB" dirty="0"/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"Name:"</a:t>
            </a:r>
            <a:r>
              <a:rPr lang="en-GB" dirty="0"/>
              <a:t>, name, </a:t>
            </a:r>
            <a:r>
              <a:rPr lang="en-GB" dirty="0">
                <a:solidFill>
                  <a:schemeClr val="accent6"/>
                </a:solidFill>
              </a:rPr>
              <a:t>"Email:"</a:t>
            </a:r>
            <a:r>
              <a:rPr lang="en-GB" dirty="0"/>
              <a:t>, email)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62941-1012-B042-A98E-BA3CC502EA3D}"/>
              </a:ext>
            </a:extLst>
          </p:cNvPr>
          <p:cNvSpPr txBox="1"/>
          <p:nvPr/>
        </p:nvSpPr>
        <p:spPr>
          <a:xfrm>
            <a:off x="4105407" y="2175894"/>
            <a:ext cx="2456666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 dirty="0"/>
              <a:t>&gt;&gt;&gt; Enter your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55D24-1C70-774C-AAA4-7E1CFFE62601}"/>
              </a:ext>
            </a:extLst>
          </p:cNvPr>
          <p:cNvSpPr txBox="1"/>
          <p:nvPr/>
        </p:nvSpPr>
        <p:spPr>
          <a:xfrm>
            <a:off x="3474124" y="457852"/>
            <a:ext cx="298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replaced the string literal “Philip Windridge” with user’s input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20DEC-0053-1A48-BC80-56C4AAE3C22B}"/>
              </a:ext>
            </a:extLst>
          </p:cNvPr>
          <p:cNvCxnSpPr>
            <a:cxnSpLocks/>
          </p:cNvCxnSpPr>
          <p:nvPr/>
        </p:nvCxnSpPr>
        <p:spPr>
          <a:xfrm flipH="1">
            <a:off x="3438394" y="1313917"/>
            <a:ext cx="527048" cy="7622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4B5E64B-FC48-3D40-A233-076E1D17ED46}"/>
              </a:ext>
            </a:extLst>
          </p:cNvPr>
          <p:cNvSpPr/>
          <p:nvPr/>
        </p:nvSpPr>
        <p:spPr>
          <a:xfrm>
            <a:off x="1172554" y="2019823"/>
            <a:ext cx="2693291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4DC56E-58A4-484C-BDCA-FA981C069C82}"/>
              </a:ext>
            </a:extLst>
          </p:cNvPr>
          <p:cNvSpPr/>
          <p:nvPr/>
        </p:nvSpPr>
        <p:spPr>
          <a:xfrm>
            <a:off x="1753609" y="2071140"/>
            <a:ext cx="1943135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5D9BF2-80E1-6547-B5C3-DE7EBF4D5775}"/>
              </a:ext>
            </a:extLst>
          </p:cNvPr>
          <p:cNvSpPr/>
          <p:nvPr/>
        </p:nvSpPr>
        <p:spPr>
          <a:xfrm>
            <a:off x="4517729" y="2071140"/>
            <a:ext cx="204434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527EC34-3CEA-3949-822C-BCBA102EBDDB}"/>
              </a:ext>
            </a:extLst>
          </p:cNvPr>
          <p:cNvSpPr/>
          <p:nvPr/>
        </p:nvSpPr>
        <p:spPr>
          <a:xfrm>
            <a:off x="3504052" y="1957168"/>
            <a:ext cx="1190963" cy="734147"/>
          </a:xfrm>
          <a:prstGeom prst="arc">
            <a:avLst>
              <a:gd name="adj1" fmla="val 11659296"/>
              <a:gd name="adj2" fmla="val 20630198"/>
            </a:avLst>
          </a:prstGeom>
          <a:ln w="12700">
            <a:solidFill>
              <a:schemeClr val="accent5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E4B937-8FEB-EE41-9EB1-C6C8175B5371}"/>
              </a:ext>
            </a:extLst>
          </p:cNvPr>
          <p:cNvSpPr txBox="1"/>
          <p:nvPr/>
        </p:nvSpPr>
        <p:spPr>
          <a:xfrm>
            <a:off x="5533242" y="1494331"/>
            <a:ext cx="298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user is prompted for input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E8428E-AAC5-4741-A171-CFE1E51D0A83}"/>
              </a:ext>
            </a:extLst>
          </p:cNvPr>
          <p:cNvCxnSpPr>
            <a:cxnSpLocks/>
          </p:cNvCxnSpPr>
          <p:nvPr/>
        </p:nvCxnSpPr>
        <p:spPr>
          <a:xfrm flipH="1">
            <a:off x="6209030" y="1902147"/>
            <a:ext cx="211742" cy="1947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C31A82-B0FB-0040-8988-2AE2EC2A07B3}"/>
              </a:ext>
            </a:extLst>
          </p:cNvPr>
          <p:cNvSpPr txBox="1"/>
          <p:nvPr/>
        </p:nvSpPr>
        <p:spPr>
          <a:xfrm>
            <a:off x="5400607" y="2658073"/>
            <a:ext cx="261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space, but no new line!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F9ACEE-4E89-6C41-B1CD-02C35B951A3F}"/>
              </a:ext>
            </a:extLst>
          </p:cNvPr>
          <p:cNvCxnSpPr>
            <a:cxnSpLocks/>
          </p:cNvCxnSpPr>
          <p:nvPr/>
        </p:nvCxnSpPr>
        <p:spPr>
          <a:xfrm flipV="1">
            <a:off x="6115050" y="2404998"/>
            <a:ext cx="207462" cy="277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52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3770BD2-CA73-554C-BEC2-21846C4D19F6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208"/>
                </a:solidFill>
              </a:rPr>
              <a:t># Input output demonstration</a:t>
            </a:r>
          </a:p>
          <a:p>
            <a:endParaRPr lang="en-GB" dirty="0"/>
          </a:p>
          <a:p>
            <a:r>
              <a:rPr lang="en-GB" dirty="0"/>
              <a:t>name = </a:t>
            </a:r>
            <a:r>
              <a:rPr lang="en-GB" dirty="0">
                <a:solidFill>
                  <a:srgbClr val="8B40C6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"Enter your name: "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email = </a:t>
            </a:r>
            <a:r>
              <a:rPr lang="en-GB" dirty="0">
                <a:solidFill>
                  <a:schemeClr val="accent6"/>
                </a:solidFill>
              </a:rPr>
              <a:t>"</a:t>
            </a:r>
            <a:r>
              <a:rPr lang="en-GB" dirty="0" err="1">
                <a:solidFill>
                  <a:schemeClr val="accent6"/>
                </a:solidFill>
              </a:rPr>
              <a:t>p.c.windridge@staffs.ac.uk</a:t>
            </a:r>
            <a:r>
              <a:rPr lang="en-GB" dirty="0">
                <a:solidFill>
                  <a:schemeClr val="accent6"/>
                </a:solidFill>
              </a:rPr>
              <a:t>"</a:t>
            </a:r>
          </a:p>
          <a:p>
            <a:endParaRPr lang="en-GB" dirty="0"/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"Name:"</a:t>
            </a:r>
            <a:r>
              <a:rPr lang="en-GB" dirty="0"/>
              <a:t>, name, </a:t>
            </a:r>
            <a:r>
              <a:rPr lang="en-GB" dirty="0">
                <a:solidFill>
                  <a:schemeClr val="accent6"/>
                </a:solidFill>
              </a:rPr>
              <a:t>"Email:"</a:t>
            </a:r>
            <a:r>
              <a:rPr lang="en-GB" dirty="0"/>
              <a:t>, email)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62941-1012-B042-A98E-BA3CC502EA3D}"/>
              </a:ext>
            </a:extLst>
          </p:cNvPr>
          <p:cNvSpPr txBox="1"/>
          <p:nvPr/>
        </p:nvSpPr>
        <p:spPr>
          <a:xfrm>
            <a:off x="4105407" y="2175894"/>
            <a:ext cx="404799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 dirty="0">
                <a:latin typeface="Courier" pitchFamily="2" charset="0"/>
              </a:rPr>
              <a:t>&gt;&gt;&gt; Enter your name: </a:t>
            </a:r>
            <a:r>
              <a:rPr lang="en-GB" sz="1350" dirty="0">
                <a:solidFill>
                  <a:schemeClr val="tx1"/>
                </a:solidFill>
                <a:latin typeface="Courier" pitchFamily="2" charset="0"/>
              </a:rPr>
              <a:t>Philip Windridge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55D24-1C70-774C-AAA4-7E1CFFE62601}"/>
              </a:ext>
            </a:extLst>
          </p:cNvPr>
          <p:cNvSpPr txBox="1"/>
          <p:nvPr/>
        </p:nvSpPr>
        <p:spPr>
          <a:xfrm>
            <a:off x="3474124" y="457852"/>
            <a:ext cx="298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replaced the string literal “Philip Windridge” with user’s input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20DEC-0053-1A48-BC80-56C4AAE3C22B}"/>
              </a:ext>
            </a:extLst>
          </p:cNvPr>
          <p:cNvCxnSpPr>
            <a:cxnSpLocks/>
          </p:cNvCxnSpPr>
          <p:nvPr/>
        </p:nvCxnSpPr>
        <p:spPr>
          <a:xfrm flipH="1">
            <a:off x="3438394" y="1313917"/>
            <a:ext cx="527048" cy="7622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4B5E64B-FC48-3D40-A233-076E1D17ED46}"/>
              </a:ext>
            </a:extLst>
          </p:cNvPr>
          <p:cNvSpPr/>
          <p:nvPr/>
        </p:nvSpPr>
        <p:spPr>
          <a:xfrm>
            <a:off x="1172554" y="2019823"/>
            <a:ext cx="2693291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234650-4637-1046-8351-3C06A13FA1BA}"/>
              </a:ext>
            </a:extLst>
          </p:cNvPr>
          <p:cNvSpPr/>
          <p:nvPr/>
        </p:nvSpPr>
        <p:spPr>
          <a:xfrm>
            <a:off x="6238912" y="2084678"/>
            <a:ext cx="1809536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3988736-D987-DB41-A75D-747C8E1453AB}"/>
              </a:ext>
            </a:extLst>
          </p:cNvPr>
          <p:cNvSpPr/>
          <p:nvPr/>
        </p:nvSpPr>
        <p:spPr>
          <a:xfrm>
            <a:off x="3394480" y="1427083"/>
            <a:ext cx="3280669" cy="2321679"/>
          </a:xfrm>
          <a:prstGeom prst="arc">
            <a:avLst>
              <a:gd name="adj1" fmla="val 11873469"/>
              <a:gd name="adj2" fmla="val 20600941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A9A6E-5B30-1C41-8509-DD967363139E}"/>
              </a:ext>
            </a:extLst>
          </p:cNvPr>
          <p:cNvSpPr txBox="1"/>
          <p:nvPr/>
        </p:nvSpPr>
        <p:spPr>
          <a:xfrm>
            <a:off x="6769473" y="1281780"/>
            <a:ext cx="220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whatever the user wants to input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1EBC97-0F3B-1440-B115-680BE48D604B}"/>
              </a:ext>
            </a:extLst>
          </p:cNvPr>
          <p:cNvCxnSpPr>
            <a:cxnSpLocks/>
          </p:cNvCxnSpPr>
          <p:nvPr/>
        </p:nvCxnSpPr>
        <p:spPr>
          <a:xfrm flipH="1">
            <a:off x="7143680" y="1828777"/>
            <a:ext cx="16917" cy="2136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772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119789-52AF-B143-825E-03A8BECFA80A}"/>
              </a:ext>
            </a:extLst>
          </p:cNvPr>
          <p:cNvSpPr txBox="1"/>
          <p:nvPr/>
        </p:nvSpPr>
        <p:spPr>
          <a:xfrm>
            <a:off x="2752596" y="3990101"/>
            <a:ext cx="639140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 dirty="0"/>
              <a:t>&gt;&gt;&gt; Name: Philip Windridge Email: </a:t>
            </a:r>
            <a:r>
              <a:rPr lang="en-GB" sz="1350" dirty="0" err="1"/>
              <a:t>p.c.windridge@staffs.ac.uk</a:t>
            </a:r>
            <a:endParaRPr lang="en-GB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00F3E-DF4D-C44A-A4EC-835C7CFBFAB3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208"/>
                </a:solidFill>
              </a:rPr>
              <a:t># Input output demonstration</a:t>
            </a:r>
          </a:p>
          <a:p>
            <a:endParaRPr lang="en-GB" dirty="0"/>
          </a:p>
          <a:p>
            <a:r>
              <a:rPr lang="en-GB" dirty="0"/>
              <a:t>name = </a:t>
            </a:r>
            <a:r>
              <a:rPr lang="en-GB" dirty="0">
                <a:solidFill>
                  <a:srgbClr val="8B40C6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"Enter your name: "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email = </a:t>
            </a:r>
            <a:r>
              <a:rPr lang="en-GB" dirty="0">
                <a:solidFill>
                  <a:schemeClr val="accent6"/>
                </a:solidFill>
              </a:rPr>
              <a:t>"</a:t>
            </a:r>
            <a:r>
              <a:rPr lang="en-GB" dirty="0" err="1">
                <a:solidFill>
                  <a:schemeClr val="accent6"/>
                </a:solidFill>
              </a:rPr>
              <a:t>p.c.windridge@staffs.ac.uk</a:t>
            </a:r>
            <a:r>
              <a:rPr lang="en-GB" dirty="0">
                <a:solidFill>
                  <a:schemeClr val="accent6"/>
                </a:solidFill>
              </a:rPr>
              <a:t>"</a:t>
            </a:r>
          </a:p>
          <a:p>
            <a:endParaRPr lang="en-GB" dirty="0"/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"Name:"</a:t>
            </a:r>
            <a:r>
              <a:rPr lang="en-GB" dirty="0"/>
              <a:t>, name, </a:t>
            </a:r>
            <a:r>
              <a:rPr lang="en-GB" dirty="0">
                <a:solidFill>
                  <a:schemeClr val="accent6"/>
                </a:solidFill>
              </a:rPr>
              <a:t>"Email:"</a:t>
            </a:r>
            <a:r>
              <a:rPr lang="en-GB" dirty="0"/>
              <a:t>, email)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322685E9-C2F9-E243-9459-099B61CB9755}"/>
              </a:ext>
            </a:extLst>
          </p:cNvPr>
          <p:cNvSpPr/>
          <p:nvPr/>
        </p:nvSpPr>
        <p:spPr>
          <a:xfrm>
            <a:off x="3753585" y="3408745"/>
            <a:ext cx="518738" cy="359459"/>
          </a:xfrm>
          <a:prstGeom prst="arc">
            <a:avLst>
              <a:gd name="adj1" fmla="val 17501112"/>
              <a:gd name="adj2" fmla="val 5380859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76FEEE5-B530-2648-A04E-99A32A03E5C3}"/>
              </a:ext>
            </a:extLst>
          </p:cNvPr>
          <p:cNvSpPr/>
          <p:nvPr/>
        </p:nvSpPr>
        <p:spPr>
          <a:xfrm rot="10800000">
            <a:off x="2492752" y="3769142"/>
            <a:ext cx="518738" cy="359459"/>
          </a:xfrm>
          <a:prstGeom prst="arc">
            <a:avLst>
              <a:gd name="adj1" fmla="val 16200000"/>
              <a:gd name="adj2" fmla="val 5380859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8324E6-CA83-5C45-B7EA-1AB448E0EC20}"/>
              </a:ext>
            </a:extLst>
          </p:cNvPr>
          <p:cNvCxnSpPr/>
          <p:nvPr/>
        </p:nvCxnSpPr>
        <p:spPr>
          <a:xfrm flipH="1">
            <a:off x="2752595" y="3768203"/>
            <a:ext cx="1266221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0DC70F-815E-854A-B54B-9D529FD11E4B}"/>
              </a:ext>
            </a:extLst>
          </p:cNvPr>
          <p:cNvSpPr txBox="1"/>
          <p:nvPr/>
        </p:nvSpPr>
        <p:spPr>
          <a:xfrm>
            <a:off x="4105407" y="2175894"/>
            <a:ext cx="404799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 dirty="0"/>
              <a:t>&gt;&gt;&gt; Enter your name: </a:t>
            </a:r>
            <a:r>
              <a:rPr lang="en-GB" sz="1350" dirty="0">
                <a:solidFill>
                  <a:schemeClr val="tx1"/>
                </a:solidFill>
              </a:rPr>
              <a:t>Philip Windridge</a:t>
            </a:r>
          </a:p>
        </p:txBody>
      </p:sp>
    </p:spTree>
    <p:extLst>
      <p:ext uri="{BB962C8B-B14F-4D97-AF65-F5344CB8AC3E}">
        <p14:creationId xmlns:p14="http://schemas.microsoft.com/office/powerpoint/2010/main" val="310879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C0C983-A5BE-5644-B1F4-D74B8761BA62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208"/>
                </a:solidFill>
              </a:rPr>
              <a:t># Input output demonstration</a:t>
            </a:r>
          </a:p>
          <a:p>
            <a:endParaRPr lang="en-GB" dirty="0"/>
          </a:p>
          <a:p>
            <a:r>
              <a:rPr lang="en-GB" dirty="0"/>
              <a:t>name = </a:t>
            </a:r>
            <a:r>
              <a:rPr lang="en-GB" dirty="0">
                <a:solidFill>
                  <a:srgbClr val="8B40C6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"Enter your name: "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email = </a:t>
            </a:r>
            <a:r>
              <a:rPr lang="en-GB" dirty="0">
                <a:solidFill>
                  <a:schemeClr val="accent6"/>
                </a:solidFill>
              </a:rPr>
              <a:t>"</a:t>
            </a:r>
            <a:r>
              <a:rPr lang="en-GB" dirty="0" err="1">
                <a:solidFill>
                  <a:schemeClr val="accent6"/>
                </a:solidFill>
              </a:rPr>
              <a:t>p.c.windridge@staffs.ac.uk</a:t>
            </a:r>
            <a:r>
              <a:rPr lang="en-GB" dirty="0">
                <a:solidFill>
                  <a:schemeClr val="accent6"/>
                </a:solidFill>
              </a:rPr>
              <a:t>"</a:t>
            </a:r>
          </a:p>
          <a:p>
            <a:endParaRPr lang="en-GB" dirty="0"/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"Name:"</a:t>
            </a:r>
            <a:r>
              <a:rPr lang="en-GB" dirty="0"/>
              <a:t>, name, </a:t>
            </a:r>
            <a:r>
              <a:rPr lang="en-GB" dirty="0">
                <a:solidFill>
                  <a:schemeClr val="accent6"/>
                </a:solidFill>
              </a:rPr>
              <a:t>"Email:"</a:t>
            </a:r>
            <a:r>
              <a:rPr lang="en-GB" dirty="0"/>
              <a:t>, email)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8786830-144C-8E49-AB3C-05EE02572680}"/>
              </a:ext>
            </a:extLst>
          </p:cNvPr>
          <p:cNvSpPr/>
          <p:nvPr/>
        </p:nvSpPr>
        <p:spPr>
          <a:xfrm>
            <a:off x="3753585" y="3408745"/>
            <a:ext cx="518738" cy="359459"/>
          </a:xfrm>
          <a:prstGeom prst="arc">
            <a:avLst>
              <a:gd name="adj1" fmla="val 17501112"/>
              <a:gd name="adj2" fmla="val 5380859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B5E64B-FC48-3D40-A233-076E1D17ED46}"/>
              </a:ext>
            </a:extLst>
          </p:cNvPr>
          <p:cNvSpPr/>
          <p:nvPr/>
        </p:nvSpPr>
        <p:spPr>
          <a:xfrm>
            <a:off x="1179548" y="2542600"/>
            <a:ext cx="2822518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3A1EF-D295-0F45-B9EF-67C083542C05}"/>
              </a:ext>
            </a:extLst>
          </p:cNvPr>
          <p:cNvSpPr txBox="1"/>
          <p:nvPr/>
        </p:nvSpPr>
        <p:spPr>
          <a:xfrm>
            <a:off x="4902375" y="2805225"/>
            <a:ext cx="386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think about how you would do the same for the email address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1CEF0E-F50B-6243-A6FC-3E0F471ECBE0}"/>
              </a:ext>
            </a:extLst>
          </p:cNvPr>
          <p:cNvCxnSpPr>
            <a:cxnSpLocks/>
          </p:cNvCxnSpPr>
          <p:nvPr/>
        </p:nvCxnSpPr>
        <p:spPr>
          <a:xfrm flipH="1" flipV="1">
            <a:off x="4034996" y="2874365"/>
            <a:ext cx="801194" cy="14015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A5A47B68-C552-9A46-85D3-C1A1749CDC4D}"/>
              </a:ext>
            </a:extLst>
          </p:cNvPr>
          <p:cNvSpPr/>
          <p:nvPr/>
        </p:nvSpPr>
        <p:spPr>
          <a:xfrm rot="10800000">
            <a:off x="2492752" y="3769142"/>
            <a:ext cx="518738" cy="359459"/>
          </a:xfrm>
          <a:prstGeom prst="arc">
            <a:avLst>
              <a:gd name="adj1" fmla="val 16200000"/>
              <a:gd name="adj2" fmla="val 5380859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BBF12B-20CD-D343-977E-1EECFDA6BAF3}"/>
              </a:ext>
            </a:extLst>
          </p:cNvPr>
          <p:cNvCxnSpPr/>
          <p:nvPr/>
        </p:nvCxnSpPr>
        <p:spPr>
          <a:xfrm flipH="1">
            <a:off x="2752595" y="3768203"/>
            <a:ext cx="1266221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B383AE-99B7-6A42-BD9E-CFB483DAB018}"/>
              </a:ext>
            </a:extLst>
          </p:cNvPr>
          <p:cNvSpPr txBox="1"/>
          <p:nvPr/>
        </p:nvSpPr>
        <p:spPr>
          <a:xfrm>
            <a:off x="2752596" y="3990101"/>
            <a:ext cx="639140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 dirty="0"/>
              <a:t>&gt;&gt;&gt; Name: Philip Windridge Email: </a:t>
            </a:r>
            <a:r>
              <a:rPr lang="en-GB" sz="1350" dirty="0" err="1"/>
              <a:t>p.c.windridge@staffs.ac.uk</a:t>
            </a:r>
            <a:endParaRPr lang="en-GB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B0221-A4B5-1842-AC69-6CA99BBBCC1D}"/>
              </a:ext>
            </a:extLst>
          </p:cNvPr>
          <p:cNvSpPr txBox="1"/>
          <p:nvPr/>
        </p:nvSpPr>
        <p:spPr>
          <a:xfrm>
            <a:off x="4105407" y="2175894"/>
            <a:ext cx="404799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 dirty="0"/>
              <a:t>&gt;&gt;&gt; Enter your name: </a:t>
            </a:r>
            <a:r>
              <a:rPr lang="en-GB" sz="1350" dirty="0">
                <a:solidFill>
                  <a:schemeClr val="tx1"/>
                </a:solidFill>
              </a:rPr>
              <a:t>Philip Windridge</a:t>
            </a:r>
          </a:p>
        </p:txBody>
      </p:sp>
    </p:spTree>
    <p:extLst>
      <p:ext uri="{BB962C8B-B14F-4D97-AF65-F5344CB8AC3E}">
        <p14:creationId xmlns:p14="http://schemas.microsoft.com/office/powerpoint/2010/main" val="7936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2FC-7833-1945-98CD-ABB7886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D891-4BBF-604B-9585-D145A8F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92E5-EB1A-8341-88ED-25DCADE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D5F70-72E7-7E42-AE37-298F73E0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/>
              <a:t>CPU + ALU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C1A29A-4140-AD46-8C70-BBE12814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/>
              <a:t>Output</a:t>
            </a:r>
          </a:p>
          <a:p>
            <a:pPr algn="ctr"/>
            <a:r>
              <a:rPr lang="en-GB" sz="1500" b="1" dirty="0"/>
              <a:t>Device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18183C-F1AE-6E45-9EA7-8BD63D55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1359802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500" b="1" dirty="0"/>
              <a:t>Primary</a:t>
            </a:r>
          </a:p>
          <a:p>
            <a:pPr algn="ctr">
              <a:defRPr/>
            </a:pPr>
            <a:r>
              <a:rPr lang="en-GB" sz="1500" b="1" dirty="0"/>
              <a:t>Memory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56D5E9-29AD-CD48-86EA-4AA79299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8" y="3974659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/>
              <a:t>Secondary</a:t>
            </a:r>
          </a:p>
          <a:p>
            <a:pPr algn="ctr"/>
            <a:r>
              <a:rPr lang="en-GB" sz="1500" b="1" dirty="0"/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1C639-50F4-7C47-8A1B-130FA40E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28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/>
              <a:t>Input</a:t>
            </a:r>
          </a:p>
          <a:p>
            <a:pPr algn="ctr"/>
            <a:r>
              <a:rPr lang="en-GB" sz="1500" b="1" dirty="0"/>
              <a:t>Device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677029-D4A5-9A42-AF57-F315667FBF6C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4373924" y="1900346"/>
            <a:ext cx="0" cy="7668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B19A6-48A2-FB45-AADD-A1D5EE5C328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73923" y="3207774"/>
            <a:ext cx="1" cy="7668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73885-F20D-3942-8D51-5EFF4A359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9007" y="2937503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57FD7-F1A1-C043-902B-4C5B860FD877}"/>
              </a:ext>
            </a:extLst>
          </p:cNvPr>
          <p:cNvCxnSpPr/>
          <p:nvPr/>
        </p:nvCxnSpPr>
        <p:spPr>
          <a:xfrm>
            <a:off x="2289895" y="2937502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19C60E-0177-5A4E-9D9A-937A5CEE300B}"/>
              </a:ext>
            </a:extLst>
          </p:cNvPr>
          <p:cNvSpPr txBox="1"/>
          <p:nvPr/>
        </p:nvSpPr>
        <p:spPr>
          <a:xfrm>
            <a:off x="2289896" y="2649766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pPr algn="ctr"/>
            <a:r>
              <a:rPr lang="en-GB" sz="1350" dirty="0"/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48D6C-BE7A-DD4E-84B2-C5269520A72A}"/>
              </a:ext>
            </a:extLst>
          </p:cNvPr>
          <p:cNvSpPr txBox="1"/>
          <p:nvPr/>
        </p:nvSpPr>
        <p:spPr>
          <a:xfrm>
            <a:off x="5047385" y="2648180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chemeClr val="tx1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 dirty="0">
                <a:ln w="1270">
                  <a:solidFill>
                    <a:srgbClr val="C00000"/>
                  </a:solidFill>
                </a:ln>
              </a:rPr>
              <a:t>write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8AA2-2FA9-3844-8731-E75552C86564}"/>
              </a:ext>
            </a:extLst>
          </p:cNvPr>
          <p:cNvSpPr txBox="1"/>
          <p:nvPr/>
        </p:nvSpPr>
        <p:spPr>
          <a:xfrm>
            <a:off x="4380150" y="2145288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chemeClr val="tx1"/>
                  </a:solidFill>
                </a:ln>
                <a:solidFill>
                  <a:srgbClr val="FF0000"/>
                </a:solidFill>
              </a:defRPr>
            </a:lvl1pPr>
          </a:lstStyle>
          <a:p>
            <a:pPr algn="l"/>
            <a:r>
              <a:rPr lang="en-GB" sz="1350" dirty="0">
                <a:ln w="1270">
                  <a:solidFill>
                    <a:srgbClr val="C00000"/>
                  </a:solidFill>
                </a:ln>
              </a:rPr>
              <a:t>read/write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48783-3EC8-0F44-A50A-CA5F0D068543}"/>
              </a:ext>
            </a:extLst>
          </p:cNvPr>
          <p:cNvSpPr txBox="1"/>
          <p:nvPr/>
        </p:nvSpPr>
        <p:spPr>
          <a:xfrm>
            <a:off x="4380150" y="3459443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 dirty="0"/>
              <a:t>read/write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69082-4914-6F48-959E-733B83161B2C}"/>
              </a:ext>
            </a:extLst>
          </p:cNvPr>
          <p:cNvSpPr txBox="1"/>
          <p:nvPr/>
        </p:nvSpPr>
        <p:spPr>
          <a:xfrm>
            <a:off x="5366717" y="2156648"/>
            <a:ext cx="149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‘You are here!’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824B00-D342-D249-A9FF-7F245529ABC0}"/>
              </a:ext>
            </a:extLst>
          </p:cNvPr>
          <p:cNvCxnSpPr>
            <a:cxnSpLocks/>
          </p:cNvCxnSpPr>
          <p:nvPr/>
        </p:nvCxnSpPr>
        <p:spPr>
          <a:xfrm flipH="1">
            <a:off x="4763852" y="2476270"/>
            <a:ext cx="596639" cy="31041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1CA20DA-53D1-8844-942B-DCDCD2F1ECF9}"/>
              </a:ext>
            </a:extLst>
          </p:cNvPr>
          <p:cNvSpPr txBox="1"/>
          <p:nvPr/>
        </p:nvSpPr>
        <p:spPr>
          <a:xfrm>
            <a:off x="223342" y="1230028"/>
            <a:ext cx="31577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This is an abstract representation of a computer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381BCE-91ED-784C-96CD-1DD674FD1D76}"/>
              </a:ext>
            </a:extLst>
          </p:cNvPr>
          <p:cNvSpPr/>
          <p:nvPr/>
        </p:nvSpPr>
        <p:spPr>
          <a:xfrm>
            <a:off x="223342" y="1268016"/>
            <a:ext cx="3157786" cy="692498"/>
          </a:xfrm>
          <a:prstGeom prst="rect">
            <a:avLst/>
          </a:prstGeom>
          <a:noFill/>
          <a:ln cap="sq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954909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the print() function is and its basic usage</a:t>
            </a:r>
          </a:p>
          <a:p>
            <a:endParaRPr lang="en-GB" dirty="0"/>
          </a:p>
          <a:p>
            <a:r>
              <a:rPr lang="en-GB" dirty="0"/>
              <a:t>What the input() function is and its </a:t>
            </a:r>
            <a:r>
              <a:rPr lang="en-GB"/>
              <a:t>basic usage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58D3-DEC3-4D41-8EC2-15DD928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850E0-3218-4041-AEDF-1F0C5A3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139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7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2FC-7833-1945-98CD-ABB7886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D891-4BBF-604B-9585-D145A8F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92E5-EB1A-8341-88ED-25DCADE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D5F70-72E7-7E42-AE37-298F73E0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/>
              <a:t>CPU + ALU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C1A29A-4140-AD46-8C70-BBE12814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667231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>
                <a:solidFill>
                  <a:schemeClr val="tx1">
                    <a:alpha val="50000"/>
                  </a:schemeClr>
                </a:solidFill>
              </a:rPr>
              <a:t>Output</a:t>
            </a:r>
          </a:p>
          <a:p>
            <a:pPr algn="ctr"/>
            <a:r>
              <a:rPr lang="en-GB" sz="1500" b="1" dirty="0">
                <a:solidFill>
                  <a:schemeClr val="tx1">
                    <a:alpha val="50000"/>
                  </a:schemeClr>
                </a:solidFill>
              </a:rPr>
              <a:t>Device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18183C-F1AE-6E45-9EA7-8BD63D55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1359802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500" b="1" dirty="0"/>
              <a:t>Primary</a:t>
            </a:r>
          </a:p>
          <a:p>
            <a:pPr algn="ctr">
              <a:defRPr/>
            </a:pPr>
            <a:r>
              <a:rPr lang="en-GB" sz="1500" b="1" dirty="0"/>
              <a:t>Memory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56D5E9-29AD-CD48-86EA-4AA79299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8" y="3974659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/>
              <a:t>Secondary</a:t>
            </a:r>
          </a:p>
          <a:p>
            <a:pPr algn="ctr"/>
            <a:r>
              <a:rPr lang="en-GB" sz="1500" b="1" dirty="0"/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1C639-50F4-7C47-8A1B-130FA40E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28" y="2667231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>
                <a:solidFill>
                  <a:schemeClr val="tx1">
                    <a:alpha val="50000"/>
                  </a:schemeClr>
                </a:solidFill>
              </a:rPr>
              <a:t>Input</a:t>
            </a:r>
          </a:p>
          <a:p>
            <a:pPr algn="ctr"/>
            <a:r>
              <a:rPr lang="en-GB" sz="1500" b="1" dirty="0">
                <a:solidFill>
                  <a:schemeClr val="tx1">
                    <a:alpha val="50000"/>
                  </a:schemeClr>
                </a:solidFill>
              </a:rPr>
              <a:t>Device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677029-D4A5-9A42-AF57-F315667FBF6C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4373924" y="1900346"/>
            <a:ext cx="0" cy="7668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B19A6-48A2-FB45-AADD-A1D5EE5C328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73923" y="3207774"/>
            <a:ext cx="1" cy="7668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73885-F20D-3942-8D51-5EFF4A359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9007" y="2937503"/>
            <a:ext cx="1408943" cy="0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57FD7-F1A1-C043-902B-4C5B860FD877}"/>
              </a:ext>
            </a:extLst>
          </p:cNvPr>
          <p:cNvCxnSpPr/>
          <p:nvPr/>
        </p:nvCxnSpPr>
        <p:spPr>
          <a:xfrm>
            <a:off x="2289895" y="2937502"/>
            <a:ext cx="1408943" cy="0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19C60E-0177-5A4E-9D9A-937A5CEE300B}"/>
              </a:ext>
            </a:extLst>
          </p:cNvPr>
          <p:cNvSpPr txBox="1"/>
          <p:nvPr/>
        </p:nvSpPr>
        <p:spPr>
          <a:xfrm>
            <a:off x="2289896" y="2649766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 dirty="0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rPr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48D6C-BE7A-DD4E-84B2-C5269520A72A}"/>
              </a:ext>
            </a:extLst>
          </p:cNvPr>
          <p:cNvSpPr txBox="1"/>
          <p:nvPr/>
        </p:nvSpPr>
        <p:spPr>
          <a:xfrm>
            <a:off x="5047385" y="2648180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 dirty="0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rPr>
              <a:t>write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8AA2-2FA9-3844-8731-E75552C86564}"/>
              </a:ext>
            </a:extLst>
          </p:cNvPr>
          <p:cNvSpPr txBox="1"/>
          <p:nvPr/>
        </p:nvSpPr>
        <p:spPr>
          <a:xfrm>
            <a:off x="4380150" y="2145288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 dirty="0"/>
              <a:t>read/write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48783-3EC8-0F44-A50A-CA5F0D068543}"/>
              </a:ext>
            </a:extLst>
          </p:cNvPr>
          <p:cNvSpPr txBox="1"/>
          <p:nvPr/>
        </p:nvSpPr>
        <p:spPr>
          <a:xfrm>
            <a:off x="4380150" y="3459443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 dirty="0"/>
              <a:t>read/write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F8D5E0-4087-7D43-9596-BF11B65506BA}"/>
              </a:ext>
            </a:extLst>
          </p:cNvPr>
          <p:cNvSpPr txBox="1"/>
          <p:nvPr/>
        </p:nvSpPr>
        <p:spPr>
          <a:xfrm>
            <a:off x="4444821" y="1055643"/>
            <a:ext cx="24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RAM or ROM (fast)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55D9B6-E4CB-BD49-B140-0F7D56C62803}"/>
              </a:ext>
            </a:extLst>
          </p:cNvPr>
          <p:cNvSpPr txBox="1"/>
          <p:nvPr/>
        </p:nvSpPr>
        <p:spPr>
          <a:xfrm>
            <a:off x="4015132" y="640608"/>
            <a:ext cx="7175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volatile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7FED6-392E-6745-92D2-8D944521F799}"/>
              </a:ext>
            </a:extLst>
          </p:cNvPr>
          <p:cNvSpPr txBox="1"/>
          <p:nvPr/>
        </p:nvSpPr>
        <p:spPr>
          <a:xfrm>
            <a:off x="5836406" y="630620"/>
            <a:ext cx="10417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non-volatile read-only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E9145-96AA-BC46-A020-E6A7993E5EF4}"/>
              </a:ext>
            </a:extLst>
          </p:cNvPr>
          <p:cNvSpPr txBox="1"/>
          <p:nvPr/>
        </p:nvSpPr>
        <p:spPr>
          <a:xfrm>
            <a:off x="6579271" y="4365848"/>
            <a:ext cx="1041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non-volatile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D7C7DC-CFC3-0D48-A6FD-FE9217DC9625}"/>
              </a:ext>
            </a:extLst>
          </p:cNvPr>
          <p:cNvCxnSpPr>
            <a:cxnSpLocks/>
          </p:cNvCxnSpPr>
          <p:nvPr/>
        </p:nvCxnSpPr>
        <p:spPr>
          <a:xfrm>
            <a:off x="4489364" y="869164"/>
            <a:ext cx="220256" cy="26429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8F8854-61CA-624E-AF01-4299A623437B}"/>
              </a:ext>
            </a:extLst>
          </p:cNvPr>
          <p:cNvCxnSpPr>
            <a:cxnSpLocks/>
          </p:cNvCxnSpPr>
          <p:nvPr/>
        </p:nvCxnSpPr>
        <p:spPr>
          <a:xfrm flipH="1">
            <a:off x="5728765" y="856217"/>
            <a:ext cx="201389" cy="2515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327B00-1934-4340-B2C4-1D530BBF2907}"/>
              </a:ext>
            </a:extLst>
          </p:cNvPr>
          <p:cNvCxnSpPr>
            <a:cxnSpLocks/>
          </p:cNvCxnSpPr>
          <p:nvPr/>
        </p:nvCxnSpPr>
        <p:spPr>
          <a:xfrm flipH="1">
            <a:off x="6042660" y="4504348"/>
            <a:ext cx="529591" cy="1385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6249E5-7040-9D4C-9283-9142E10D6361}"/>
              </a:ext>
            </a:extLst>
          </p:cNvPr>
          <p:cNvSpPr txBox="1"/>
          <p:nvPr/>
        </p:nvSpPr>
        <p:spPr>
          <a:xfrm>
            <a:off x="4157449" y="4497683"/>
            <a:ext cx="21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Long term storage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4257C1-7432-CC45-8EE0-FEA1CDC5E181}"/>
              </a:ext>
            </a:extLst>
          </p:cNvPr>
          <p:cNvSpPr txBox="1"/>
          <p:nvPr/>
        </p:nvSpPr>
        <p:spPr>
          <a:xfrm>
            <a:off x="223342" y="1230028"/>
            <a:ext cx="31577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Variable data, long-term data, your program file – all will be held in 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64EC6C-C47E-F044-8AC4-274BE8DCB63F}"/>
              </a:ext>
            </a:extLst>
          </p:cNvPr>
          <p:cNvSpPr/>
          <p:nvPr/>
        </p:nvSpPr>
        <p:spPr>
          <a:xfrm>
            <a:off x="223342" y="1268016"/>
            <a:ext cx="3157786" cy="692498"/>
          </a:xfrm>
          <a:prstGeom prst="rect">
            <a:avLst/>
          </a:prstGeom>
          <a:noFill/>
          <a:ln cap="sq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4887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2FC-7833-1945-98CD-ABB7886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D891-4BBF-604B-9585-D145A8F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92E5-EB1A-8341-88ED-25DCADE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D5F70-72E7-7E42-AE37-298F73E0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/>
              <a:t>CPU + ALU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C1A29A-4140-AD46-8C70-BBE12814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/>
              <a:t>Output</a:t>
            </a:r>
          </a:p>
          <a:p>
            <a:pPr algn="ctr"/>
            <a:r>
              <a:rPr lang="en-GB" sz="1500" b="1" dirty="0"/>
              <a:t>Device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18183C-F1AE-6E45-9EA7-8BD63D55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1359802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>
                <a:solidFill>
                  <a:schemeClr val="tx1">
                    <a:alpha val="50000"/>
                  </a:schemeClr>
                </a:solidFill>
              </a:rPr>
              <a:t>Primary</a:t>
            </a:r>
          </a:p>
          <a:p>
            <a:pPr algn="ctr"/>
            <a:r>
              <a:rPr lang="en-GB" sz="1500" b="1" dirty="0">
                <a:solidFill>
                  <a:schemeClr val="tx1">
                    <a:alpha val="50000"/>
                  </a:schemeClr>
                </a:solidFill>
              </a:rPr>
              <a:t>Memory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56D5E9-29AD-CD48-86EA-4AA79299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8" y="3974659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>
                <a:solidFill>
                  <a:schemeClr val="tx1">
                    <a:alpha val="50000"/>
                  </a:schemeClr>
                </a:solidFill>
              </a:rPr>
              <a:t>Secondary</a:t>
            </a:r>
          </a:p>
          <a:p>
            <a:pPr algn="ctr"/>
            <a:r>
              <a:rPr lang="en-GB" sz="1500" b="1" dirty="0">
                <a:solidFill>
                  <a:schemeClr val="tx1">
                    <a:alpha val="50000"/>
                  </a:schemeClr>
                </a:solidFill>
              </a:rPr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1C639-50F4-7C47-8A1B-130FA40E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28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/>
              <a:t>Input</a:t>
            </a:r>
          </a:p>
          <a:p>
            <a:pPr algn="ctr"/>
            <a:r>
              <a:rPr lang="en-GB" sz="1500" b="1" dirty="0"/>
              <a:t>Device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677029-D4A5-9A42-AF57-F315667FBF6C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4373924" y="1900346"/>
            <a:ext cx="0" cy="766885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B19A6-48A2-FB45-AADD-A1D5EE5C328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73923" y="3207774"/>
            <a:ext cx="1" cy="766885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73885-F20D-3942-8D51-5EFF4A359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9007" y="2937503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57FD7-F1A1-C043-902B-4C5B860FD877}"/>
              </a:ext>
            </a:extLst>
          </p:cNvPr>
          <p:cNvCxnSpPr/>
          <p:nvPr/>
        </p:nvCxnSpPr>
        <p:spPr>
          <a:xfrm>
            <a:off x="2289895" y="2937502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19C60E-0177-5A4E-9D9A-937A5CEE300B}"/>
              </a:ext>
            </a:extLst>
          </p:cNvPr>
          <p:cNvSpPr txBox="1"/>
          <p:nvPr/>
        </p:nvSpPr>
        <p:spPr>
          <a:xfrm>
            <a:off x="2289896" y="2649766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 dirty="0"/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48D6C-BE7A-DD4E-84B2-C5269520A72A}"/>
              </a:ext>
            </a:extLst>
          </p:cNvPr>
          <p:cNvSpPr txBox="1"/>
          <p:nvPr/>
        </p:nvSpPr>
        <p:spPr>
          <a:xfrm>
            <a:off x="5047385" y="2648180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 dirty="0"/>
              <a:t>write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8AA2-2FA9-3844-8731-E75552C86564}"/>
              </a:ext>
            </a:extLst>
          </p:cNvPr>
          <p:cNvSpPr txBox="1"/>
          <p:nvPr/>
        </p:nvSpPr>
        <p:spPr>
          <a:xfrm>
            <a:off x="4380150" y="2145288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defRPr>
            </a:lvl1pPr>
          </a:lstStyle>
          <a:p>
            <a:r>
              <a:rPr lang="en-GB" sz="1350" dirty="0"/>
              <a:t>read/write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48783-3EC8-0F44-A50A-CA5F0D068543}"/>
              </a:ext>
            </a:extLst>
          </p:cNvPr>
          <p:cNvSpPr txBox="1"/>
          <p:nvPr/>
        </p:nvSpPr>
        <p:spPr>
          <a:xfrm>
            <a:off x="4380150" y="3459443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 dirty="0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rPr>
              <a:t>read/write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945894-5A64-0D49-B294-4C7604D05B0A}"/>
              </a:ext>
            </a:extLst>
          </p:cNvPr>
          <p:cNvSpPr txBox="1"/>
          <p:nvPr/>
        </p:nvSpPr>
        <p:spPr>
          <a:xfrm>
            <a:off x="939728" y="3304921"/>
            <a:ext cx="212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57175" indent="-257175">
              <a:buFontTx/>
              <a:buChar char="-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keyboard,</a:t>
            </a:r>
          </a:p>
          <a:p>
            <a:pPr marL="257175" indent="-257175">
              <a:buFontTx/>
              <a:buChar char="-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mouse, 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948BC0-C586-2C40-92A5-ED172F374406}"/>
              </a:ext>
            </a:extLst>
          </p:cNvPr>
          <p:cNvSpPr txBox="1"/>
          <p:nvPr/>
        </p:nvSpPr>
        <p:spPr>
          <a:xfrm>
            <a:off x="6456327" y="3304921"/>
            <a:ext cx="212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57175" indent="-257175">
              <a:buFontTx/>
              <a:buChar char="-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display,</a:t>
            </a:r>
          </a:p>
          <a:p>
            <a:pPr marL="257175" indent="-257175">
              <a:buFontTx/>
              <a:buChar char="-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printer, 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A62B7E-CC8E-544F-A4E5-C8D6FBFE0B47}"/>
              </a:ext>
            </a:extLst>
          </p:cNvPr>
          <p:cNvSpPr txBox="1"/>
          <p:nvPr/>
        </p:nvSpPr>
        <p:spPr>
          <a:xfrm>
            <a:off x="223342" y="1230028"/>
            <a:ext cx="31577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 dirty="0"/>
              <a:t>Your program will receive input data and will output results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D7226A-334E-2047-A1DB-FB143DA24F94}"/>
              </a:ext>
            </a:extLst>
          </p:cNvPr>
          <p:cNvSpPr/>
          <p:nvPr/>
        </p:nvSpPr>
        <p:spPr>
          <a:xfrm>
            <a:off x="223342" y="1268016"/>
            <a:ext cx="3157786" cy="692498"/>
          </a:xfrm>
          <a:prstGeom prst="rect">
            <a:avLst/>
          </a:prstGeom>
          <a:noFill/>
          <a:ln cap="sq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66924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2FC-7833-1945-98CD-ABB7886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D891-4BBF-604B-9585-D145A8F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92E5-EB1A-8341-88ED-25DCADE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D5F70-72E7-7E42-AE37-298F73E0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/>
              <a:t>CPU + ALU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C1A29A-4140-AD46-8C70-BBE12814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/>
              <a:t>Output</a:t>
            </a:r>
          </a:p>
          <a:p>
            <a:pPr algn="ctr"/>
            <a:r>
              <a:rPr lang="en-GB" sz="1500" b="1" dirty="0"/>
              <a:t>Device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18183C-F1AE-6E45-9EA7-8BD63D55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1359802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>
                <a:solidFill>
                  <a:schemeClr val="tx1">
                    <a:alpha val="50000"/>
                  </a:schemeClr>
                </a:solidFill>
              </a:rPr>
              <a:t>Primary</a:t>
            </a:r>
          </a:p>
          <a:p>
            <a:pPr algn="ctr"/>
            <a:r>
              <a:rPr lang="en-GB" sz="1500" b="1" dirty="0">
                <a:solidFill>
                  <a:schemeClr val="tx1">
                    <a:alpha val="50000"/>
                  </a:schemeClr>
                </a:solidFill>
              </a:rPr>
              <a:t>Memory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56D5E9-29AD-CD48-86EA-4AA79299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8" y="3974659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>
                <a:solidFill>
                  <a:schemeClr val="tx1">
                    <a:alpha val="50000"/>
                  </a:schemeClr>
                </a:solidFill>
              </a:rPr>
              <a:t>Secondary</a:t>
            </a:r>
          </a:p>
          <a:p>
            <a:pPr algn="ctr"/>
            <a:r>
              <a:rPr lang="en-GB" sz="1500" b="1" dirty="0">
                <a:solidFill>
                  <a:schemeClr val="tx1">
                    <a:alpha val="50000"/>
                  </a:schemeClr>
                </a:solidFill>
              </a:rPr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1C639-50F4-7C47-8A1B-130FA40E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28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 dirty="0"/>
              <a:t>Input</a:t>
            </a:r>
          </a:p>
          <a:p>
            <a:pPr algn="ctr"/>
            <a:r>
              <a:rPr lang="en-GB" sz="1500" b="1" dirty="0"/>
              <a:t>Device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73885-F20D-3942-8D51-5EFF4A359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9007" y="2937503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57FD7-F1A1-C043-902B-4C5B860FD877}"/>
              </a:ext>
            </a:extLst>
          </p:cNvPr>
          <p:cNvCxnSpPr/>
          <p:nvPr/>
        </p:nvCxnSpPr>
        <p:spPr>
          <a:xfrm>
            <a:off x="2289895" y="2937502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19C60E-0177-5A4E-9D9A-937A5CEE300B}"/>
              </a:ext>
            </a:extLst>
          </p:cNvPr>
          <p:cNvSpPr txBox="1"/>
          <p:nvPr/>
        </p:nvSpPr>
        <p:spPr>
          <a:xfrm>
            <a:off x="2289896" y="2649766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 dirty="0"/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48D6C-BE7A-DD4E-84B2-C5269520A72A}"/>
              </a:ext>
            </a:extLst>
          </p:cNvPr>
          <p:cNvSpPr txBox="1"/>
          <p:nvPr/>
        </p:nvSpPr>
        <p:spPr>
          <a:xfrm>
            <a:off x="5047385" y="2648180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 dirty="0"/>
              <a:t>write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772BD4-4E2C-A244-B9FB-16DB1A501D7D}"/>
              </a:ext>
            </a:extLst>
          </p:cNvPr>
          <p:cNvSpPr txBox="1"/>
          <p:nvPr/>
        </p:nvSpPr>
        <p:spPr>
          <a:xfrm>
            <a:off x="93769" y="2751527"/>
            <a:ext cx="93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input()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3A8543-95FE-2E40-81DA-5C1867558F53}"/>
              </a:ext>
            </a:extLst>
          </p:cNvPr>
          <p:cNvSpPr txBox="1"/>
          <p:nvPr/>
        </p:nvSpPr>
        <p:spPr>
          <a:xfrm>
            <a:off x="7827169" y="2751527"/>
            <a:ext cx="87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A6440E-0A1B-4644-AB80-0BD2089BDBF0}"/>
              </a:ext>
            </a:extLst>
          </p:cNvPr>
          <p:cNvSpPr txBox="1"/>
          <p:nvPr/>
        </p:nvSpPr>
        <p:spPr>
          <a:xfrm>
            <a:off x="223342" y="1230028"/>
            <a:ext cx="31577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includes commands to make basic inputting and outputting relatively trivial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5B615-A920-D44A-BF9E-C6BF7D40C6C9}"/>
              </a:ext>
            </a:extLst>
          </p:cNvPr>
          <p:cNvSpPr/>
          <p:nvPr/>
        </p:nvSpPr>
        <p:spPr>
          <a:xfrm>
            <a:off x="223342" y="1268016"/>
            <a:ext cx="3157786" cy="692498"/>
          </a:xfrm>
          <a:prstGeom prst="rect">
            <a:avLst/>
          </a:prstGeom>
          <a:noFill/>
          <a:ln cap="sq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E34BDA-836A-764D-B8F5-9AFD0318B5B2}"/>
              </a:ext>
            </a:extLst>
          </p:cNvPr>
          <p:cNvSpPr txBox="1"/>
          <p:nvPr/>
        </p:nvSpPr>
        <p:spPr>
          <a:xfrm>
            <a:off x="939728" y="3304921"/>
            <a:ext cx="212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57175" indent="-257175">
              <a:buFontTx/>
              <a:buChar char="-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keyboard,</a:t>
            </a:r>
          </a:p>
          <a:p>
            <a:pPr marL="257175" indent="-257175">
              <a:buFontTx/>
              <a:buChar char="-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mouse, 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40F524-B97A-3049-9605-649025DE649E}"/>
              </a:ext>
            </a:extLst>
          </p:cNvPr>
          <p:cNvSpPr txBox="1"/>
          <p:nvPr/>
        </p:nvSpPr>
        <p:spPr>
          <a:xfrm>
            <a:off x="6456327" y="3304921"/>
            <a:ext cx="212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57175" indent="-257175">
              <a:buFontTx/>
              <a:buChar char="-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display,</a:t>
            </a:r>
          </a:p>
          <a:p>
            <a:pPr marL="257175" indent="-257175">
              <a:buFontTx/>
              <a:buChar char="-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printer, 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C8F293-DFDC-344A-BF84-8864AA999012}"/>
              </a:ext>
            </a:extLst>
          </p:cNvPr>
          <p:cNvCxnSpPr>
            <a:cxnSpLocks/>
          </p:cNvCxnSpPr>
          <p:nvPr/>
        </p:nvCxnSpPr>
        <p:spPr>
          <a:xfrm>
            <a:off x="4373924" y="1900346"/>
            <a:ext cx="0" cy="766885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855DBE-B82A-AA4B-A105-ACAF1F42FC8F}"/>
              </a:ext>
            </a:extLst>
          </p:cNvPr>
          <p:cNvCxnSpPr>
            <a:cxnSpLocks/>
          </p:cNvCxnSpPr>
          <p:nvPr/>
        </p:nvCxnSpPr>
        <p:spPr>
          <a:xfrm flipH="1">
            <a:off x="4373923" y="3207774"/>
            <a:ext cx="1" cy="766885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0FAF90-6FDA-EF49-BE97-CE5D2042A209}"/>
              </a:ext>
            </a:extLst>
          </p:cNvPr>
          <p:cNvSpPr txBox="1"/>
          <p:nvPr/>
        </p:nvSpPr>
        <p:spPr>
          <a:xfrm>
            <a:off x="4380150" y="2145288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defRPr>
            </a:lvl1pPr>
          </a:lstStyle>
          <a:p>
            <a:r>
              <a:rPr lang="en-GB" sz="1350" dirty="0"/>
              <a:t>read/write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7A4ABF-AA8F-634F-86F1-D13E24E974C9}"/>
              </a:ext>
            </a:extLst>
          </p:cNvPr>
          <p:cNvSpPr txBox="1"/>
          <p:nvPr/>
        </p:nvSpPr>
        <p:spPr>
          <a:xfrm>
            <a:off x="4380150" y="3459443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 dirty="0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rPr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219300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5712C-5DCF-8E46-ADBA-3A9AAAE906E0}"/>
              </a:ext>
            </a:extLst>
          </p:cNvPr>
          <p:cNvSpPr/>
          <p:nvPr/>
        </p:nvSpPr>
        <p:spPr>
          <a:xfrm>
            <a:off x="2743680" y="1567629"/>
            <a:ext cx="3656642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# Output demonstration</a:t>
            </a:r>
          </a:p>
          <a:p>
            <a:endParaRPr lang="en-GB" dirty="0"/>
          </a:p>
          <a:p>
            <a:r>
              <a:rPr lang="en-GB" dirty="0"/>
              <a:t>name = </a:t>
            </a:r>
            <a:r>
              <a:rPr lang="en-GB" dirty="0">
                <a:solidFill>
                  <a:schemeClr val="accent6"/>
                </a:solidFill>
              </a:rPr>
              <a:t>"Philip Windridge"</a:t>
            </a:r>
          </a:p>
          <a:p>
            <a:endParaRPr lang="en-GB" dirty="0"/>
          </a:p>
          <a:p>
            <a:r>
              <a:rPr lang="en-GB" dirty="0"/>
              <a:t>email = </a:t>
            </a:r>
            <a:r>
              <a:rPr lang="en-GB" dirty="0">
                <a:solidFill>
                  <a:schemeClr val="accent6"/>
                </a:solidFill>
              </a:rPr>
              <a:t>"</a:t>
            </a:r>
            <a:r>
              <a:rPr lang="en-GB" dirty="0" err="1">
                <a:solidFill>
                  <a:schemeClr val="accent6"/>
                </a:solidFill>
              </a:rPr>
              <a:t>p.c.windridge@staffs.ac.uk</a:t>
            </a:r>
            <a:r>
              <a:rPr lang="en-GB" dirty="0">
                <a:solidFill>
                  <a:schemeClr val="accent6"/>
                </a:solidFill>
              </a:rPr>
              <a:t>"</a:t>
            </a:r>
          </a:p>
          <a:p>
            <a:endParaRPr lang="en-GB" dirty="0"/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B07F3-B343-F148-A396-84F946747470}"/>
              </a:ext>
            </a:extLst>
          </p:cNvPr>
          <p:cNvSpPr txBox="1"/>
          <p:nvPr/>
        </p:nvSpPr>
        <p:spPr>
          <a:xfrm>
            <a:off x="2632398" y="961694"/>
            <a:ext cx="385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simple example of outputting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43FD4-D076-4B4F-B544-6409A5F57746}"/>
              </a:ext>
            </a:extLst>
          </p:cNvPr>
          <p:cNvSpPr txBox="1"/>
          <p:nvPr/>
        </p:nvSpPr>
        <p:spPr>
          <a:xfrm>
            <a:off x="229383" y="3251613"/>
            <a:ext cx="220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print function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DE1CB3F-E07A-F04C-AB75-FE19370263FE}"/>
              </a:ext>
            </a:extLst>
          </p:cNvPr>
          <p:cNvSpPr/>
          <p:nvPr/>
        </p:nvSpPr>
        <p:spPr>
          <a:xfrm>
            <a:off x="6537804" y="2100686"/>
            <a:ext cx="270510" cy="877377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423FE-D929-0D42-BDF3-AA755C19BF77}"/>
              </a:ext>
            </a:extLst>
          </p:cNvPr>
          <p:cNvSpPr txBox="1"/>
          <p:nvPr/>
        </p:nvSpPr>
        <p:spPr>
          <a:xfrm>
            <a:off x="6880704" y="2366131"/>
            <a:ext cx="220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</a:rPr>
              <a:t>Programmy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stuff’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7AEAF9-0989-1D42-BAF9-FA4D214F0693}"/>
              </a:ext>
            </a:extLst>
          </p:cNvPr>
          <p:cNvSpPr/>
          <p:nvPr/>
        </p:nvSpPr>
        <p:spPr>
          <a:xfrm>
            <a:off x="2596347" y="3140533"/>
            <a:ext cx="1572890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92F8A-C91A-EE4A-A55E-6EBC2A008626}"/>
              </a:ext>
            </a:extLst>
          </p:cNvPr>
          <p:cNvSpPr txBox="1"/>
          <p:nvPr/>
        </p:nvSpPr>
        <p:spPr>
          <a:xfrm>
            <a:off x="4169237" y="4008964"/>
            <a:ext cx="282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this will just output the value of the ‘name’ variable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B1234C-A856-0F4A-B05F-762B70A9E3DC}"/>
              </a:ext>
            </a:extLst>
          </p:cNvPr>
          <p:cNvCxnSpPr>
            <a:cxnSpLocks/>
          </p:cNvCxnSpPr>
          <p:nvPr/>
        </p:nvCxnSpPr>
        <p:spPr>
          <a:xfrm flipH="1" flipV="1">
            <a:off x="3809478" y="3494689"/>
            <a:ext cx="549580" cy="50730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F5E598-D2FB-B04C-83FB-F466CA750BD6}"/>
              </a:ext>
            </a:extLst>
          </p:cNvPr>
          <p:cNvCxnSpPr>
            <a:cxnSpLocks/>
          </p:cNvCxnSpPr>
          <p:nvPr/>
        </p:nvCxnSpPr>
        <p:spPr>
          <a:xfrm flipV="1">
            <a:off x="2130575" y="3424738"/>
            <a:ext cx="685799" cy="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EA852AA-4AA2-DB43-8AF0-A2AFD10F7F15}"/>
              </a:ext>
            </a:extLst>
          </p:cNvPr>
          <p:cNvSpPr/>
          <p:nvPr/>
        </p:nvSpPr>
        <p:spPr>
          <a:xfrm>
            <a:off x="2743679" y="3211034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print(name)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2C092E9-FDB7-134E-9DDA-503E9D86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2868"/>
            <a:ext cx="7886700" cy="189627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The print function will convert the object it is given to a string if it is not a string object already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a string literal – print(</a:t>
            </a:r>
            <a:r>
              <a:rPr lang="en-GB" dirty="0">
                <a:highlight>
                  <a:srgbClr val="00FFFF"/>
                </a:highlight>
              </a:rPr>
              <a:t>"Heads!"</a:t>
            </a:r>
            <a:r>
              <a:rPr lang="en-GB" dirty="0"/>
              <a:t>)</a:t>
            </a:r>
          </a:p>
          <a:p>
            <a:pPr lvl="1">
              <a:lnSpc>
                <a:spcPct val="120000"/>
              </a:lnSpc>
            </a:pPr>
            <a:endParaRPr lang="en-GB" dirty="0">
              <a:highlight>
                <a:srgbClr val="00FFFF"/>
              </a:highlight>
            </a:endParaRPr>
          </a:p>
          <a:p>
            <a:pPr lvl="1">
              <a:lnSpc>
                <a:spcPct val="120000"/>
              </a:lnSpc>
            </a:pPr>
            <a:r>
              <a:rPr lang="en-GB" dirty="0"/>
              <a:t>an integer – print(</a:t>
            </a:r>
            <a:r>
              <a:rPr lang="en-GB" dirty="0">
                <a:highlight>
                  <a:srgbClr val="00FFFF"/>
                </a:highlight>
              </a:rPr>
              <a:t>1</a:t>
            </a:r>
            <a:r>
              <a:rPr lang="en-GB" dirty="0"/>
              <a:t>)</a:t>
            </a:r>
          </a:p>
          <a:p>
            <a:pPr lvl="1">
              <a:lnSpc>
                <a:spcPct val="120000"/>
              </a:lnSpc>
            </a:pPr>
            <a:endParaRPr lang="en-GB" dirty="0">
              <a:highlight>
                <a:srgbClr val="00FFFF"/>
              </a:highlight>
            </a:endParaRPr>
          </a:p>
          <a:p>
            <a:pPr lvl="1">
              <a:lnSpc>
                <a:spcPct val="120000"/>
              </a:lnSpc>
            </a:pPr>
            <a:r>
              <a:rPr lang="en-GB" dirty="0"/>
              <a:t>a float – print(</a:t>
            </a:r>
            <a:r>
              <a:rPr lang="en-GB" dirty="0">
                <a:highlight>
                  <a:srgbClr val="00FFFF"/>
                </a:highlight>
              </a:rPr>
              <a:t>1.2</a:t>
            </a:r>
            <a:r>
              <a:rPr lang="en-GB" dirty="0"/>
              <a:t>)</a:t>
            </a:r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C9D29-34C3-E04E-97CE-C767D25E6232}"/>
              </a:ext>
            </a:extLst>
          </p:cNvPr>
          <p:cNvSpPr txBox="1"/>
          <p:nvPr/>
        </p:nvSpPr>
        <p:spPr>
          <a:xfrm>
            <a:off x="3785526" y="3806581"/>
            <a:ext cx="342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print function accepts a value within the parentheses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976EAB-6DA5-E348-960B-897032F188D1}"/>
              </a:ext>
            </a:extLst>
          </p:cNvPr>
          <p:cNvCxnSpPr>
            <a:cxnSpLocks/>
          </p:cNvCxnSpPr>
          <p:nvPr/>
        </p:nvCxnSpPr>
        <p:spPr>
          <a:xfrm flipH="1" flipV="1">
            <a:off x="3715533" y="3532974"/>
            <a:ext cx="313571" cy="2736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E787C2-554D-7043-9E6B-DF5E320D164D}"/>
              </a:ext>
            </a:extLst>
          </p:cNvPr>
          <p:cNvCxnSpPr>
            <a:cxnSpLocks/>
          </p:cNvCxnSpPr>
          <p:nvPr/>
        </p:nvCxnSpPr>
        <p:spPr>
          <a:xfrm flipH="1" flipV="1">
            <a:off x="6886184" y="4118204"/>
            <a:ext cx="155010" cy="2279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2307E7-9F84-1C46-AA13-C7213952CAF1}"/>
              </a:ext>
            </a:extLst>
          </p:cNvPr>
          <p:cNvSpPr txBox="1"/>
          <p:nvPr/>
        </p:nvSpPr>
        <p:spPr>
          <a:xfrm>
            <a:off x="6312891" y="4346104"/>
            <a:ext cx="2457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The string “Philip Windridge” in this case</a:t>
            </a:r>
          </a:p>
        </p:txBody>
      </p:sp>
    </p:spTree>
    <p:extLst>
      <p:ext uri="{BB962C8B-B14F-4D97-AF65-F5344CB8AC3E}">
        <p14:creationId xmlns:p14="http://schemas.microsoft.com/office/powerpoint/2010/main" val="47534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D8069-DBFA-CC42-BAC6-511241FE4589}"/>
              </a:ext>
            </a:extLst>
          </p:cNvPr>
          <p:cNvSpPr/>
          <p:nvPr/>
        </p:nvSpPr>
        <p:spPr>
          <a:xfrm>
            <a:off x="2743680" y="2398626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print(name)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print()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0ED21F4-E692-964D-B0C8-43300EF3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62276"/>
            <a:ext cx="7886700" cy="16704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Think of a function as a mini-program that you can call on when you need it for a specific task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highlight>
                  <a:srgbClr val="FFFF00"/>
                </a:highlight>
              </a:rPr>
              <a:t>Worry about what the function does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Not so much about how it does it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D8CD1C-61B5-894E-A83F-7B61DA3675A0}"/>
              </a:ext>
            </a:extLst>
          </p:cNvPr>
          <p:cNvSpPr txBox="1"/>
          <p:nvPr/>
        </p:nvSpPr>
        <p:spPr>
          <a:xfrm>
            <a:off x="2770015" y="3239176"/>
            <a:ext cx="8223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common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0B3F2F-7AC7-CF45-91C8-44632FD2DAB3}"/>
              </a:ext>
            </a:extLst>
          </p:cNvPr>
          <p:cNvSpPr txBox="1"/>
          <p:nvPr/>
        </p:nvSpPr>
        <p:spPr>
          <a:xfrm>
            <a:off x="2922415" y="3658950"/>
            <a:ext cx="327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17758C-0F67-F94B-AEAA-5EEFA650F9F6}"/>
              </a:ext>
            </a:extLst>
          </p:cNvPr>
          <p:cNvSpPr txBox="1"/>
          <p:nvPr/>
        </p:nvSpPr>
        <p:spPr>
          <a:xfrm>
            <a:off x="79354" y="1862626"/>
            <a:ext cx="240327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Okay, there can be reasons why you’d want to think about this – for example, efficiency (either speed or use of resources)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A033E5E-7C56-F645-B750-C15C618DF9B2}"/>
              </a:ext>
            </a:extLst>
          </p:cNvPr>
          <p:cNvSpPr/>
          <p:nvPr/>
        </p:nvSpPr>
        <p:spPr>
          <a:xfrm>
            <a:off x="352425" y="2981325"/>
            <a:ext cx="619125" cy="1323975"/>
          </a:xfrm>
          <a:custGeom>
            <a:avLst/>
            <a:gdLst>
              <a:gd name="connsiteX0" fmla="*/ 0 w 825500"/>
              <a:gd name="connsiteY0" fmla="*/ 0 h 1765300"/>
              <a:gd name="connsiteX1" fmla="*/ 241300 w 825500"/>
              <a:gd name="connsiteY1" fmla="*/ 1333500 h 1765300"/>
              <a:gd name="connsiteX2" fmla="*/ 825500 w 825500"/>
              <a:gd name="connsiteY2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0" h="1765300">
                <a:moveTo>
                  <a:pt x="0" y="0"/>
                </a:moveTo>
                <a:cubicBezTo>
                  <a:pt x="51858" y="519641"/>
                  <a:pt x="103717" y="1039283"/>
                  <a:pt x="241300" y="1333500"/>
                </a:cubicBezTo>
                <a:cubicBezTo>
                  <a:pt x="378883" y="1627717"/>
                  <a:pt x="602191" y="1696508"/>
                  <a:pt x="825500" y="176530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63325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</TotalTime>
  <Words>2572</Words>
  <Application>Microsoft Macintosh PowerPoint</Application>
  <PresentationFormat>On-screen Show (16:9)</PresentationFormat>
  <Paragraphs>379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Andale Mono</vt:lpstr>
      <vt:lpstr>Arial</vt:lpstr>
      <vt:lpstr>Bradley Hand ITC</vt:lpstr>
      <vt:lpstr>Calibri</vt:lpstr>
      <vt:lpstr>Calibri Light</vt:lpstr>
      <vt:lpstr>Courier</vt:lpstr>
      <vt:lpstr>Tahoma</vt:lpstr>
      <vt:lpstr>Office Theme</vt:lpstr>
      <vt:lpstr>Inputs and Outputs</vt:lpstr>
      <vt:lpstr>We’re going to cover…</vt:lpstr>
      <vt:lpstr>Overview</vt:lpstr>
      <vt:lpstr>Overview</vt:lpstr>
      <vt:lpstr>Overview</vt:lpstr>
      <vt:lpstr>Overview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input()</vt:lpstr>
      <vt:lpstr>input()</vt:lpstr>
      <vt:lpstr>input()</vt:lpstr>
      <vt:lpstr>input()</vt:lpstr>
      <vt:lpstr>input()</vt:lpstr>
      <vt:lpstr>input()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68</cp:revision>
  <dcterms:created xsi:type="dcterms:W3CDTF">2017-04-05T14:08:44Z</dcterms:created>
  <dcterms:modified xsi:type="dcterms:W3CDTF">2020-11-11T13:06:38Z</dcterms:modified>
</cp:coreProperties>
</file>