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352" r:id="rId4"/>
    <p:sldId id="353" r:id="rId5"/>
    <p:sldId id="354" r:id="rId6"/>
    <p:sldId id="340" r:id="rId7"/>
    <p:sldId id="341" r:id="rId8"/>
    <p:sldId id="342" r:id="rId9"/>
    <p:sldId id="346" r:id="rId10"/>
    <p:sldId id="343" r:id="rId11"/>
    <p:sldId id="350" r:id="rId12"/>
    <p:sldId id="345" r:id="rId13"/>
    <p:sldId id="347" r:id="rId14"/>
    <p:sldId id="348" r:id="rId15"/>
    <p:sldId id="351" r:id="rId16"/>
    <p:sldId id="355" r:id="rId17"/>
    <p:sldId id="258" r:id="rId18"/>
    <p:sldId id="25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1575" autoAdjust="0"/>
  </p:normalViewPr>
  <p:slideViewPr>
    <p:cSldViewPr snapToGrid="0">
      <p:cViewPr varScale="1">
        <p:scale>
          <a:sx n="251" d="100"/>
          <a:sy n="251" d="100"/>
        </p:scale>
        <p:origin x="2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5EAE6808-F991-9047-8021-E294B712E2DF}"/>
    <pc:docChg chg="undo custSel addSld delSld modSld">
      <pc:chgData name="WINDRIDGE Philip" userId="a20730c1-1805-4191-9c68-6e52c8725e9f" providerId="ADAL" clId="{5EAE6808-F991-9047-8021-E294B712E2DF}" dt="2020-08-26T14:52:09.217" v="520" actId="207"/>
      <pc:docMkLst>
        <pc:docMk/>
      </pc:docMkLst>
      <pc:sldChg chg="del">
        <pc:chgData name="WINDRIDGE Philip" userId="a20730c1-1805-4191-9c68-6e52c8725e9f" providerId="ADAL" clId="{5EAE6808-F991-9047-8021-E294B712E2DF}" dt="2020-08-26T13:33:54.366" v="0" actId="2696"/>
        <pc:sldMkLst>
          <pc:docMk/>
          <pc:sldMk cId="2294452857" sldId="256"/>
        </pc:sldMkLst>
      </pc:sldChg>
      <pc:sldChg chg="add">
        <pc:chgData name="WINDRIDGE Philip" userId="a20730c1-1805-4191-9c68-6e52c8725e9f" providerId="ADAL" clId="{5EAE6808-F991-9047-8021-E294B712E2DF}" dt="2020-08-26T13:34:10.078" v="12"/>
        <pc:sldMkLst>
          <pc:docMk/>
          <pc:sldMk cId="2878144731" sldId="256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951665013" sldId="25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5EAE6808-F991-9047-8021-E294B712E2DF}" dt="2020-08-26T13:33:54.384" v="1" actId="2696"/>
        <pc:sldMkLst>
          <pc:docMk/>
          <pc:sldMk cId="2602508547" sldId="257"/>
        </pc:sldMkLst>
      </pc:sldChg>
      <pc:sldChg chg="modSp add mod">
        <pc:chgData name="WINDRIDGE Philip" userId="a20730c1-1805-4191-9c68-6e52c8725e9f" providerId="ADAL" clId="{5EAE6808-F991-9047-8021-E294B712E2DF}" dt="2020-08-26T13:34:10.244" v="15" actId="27636"/>
        <pc:sldMkLst>
          <pc:docMk/>
          <pc:sldMk cId="854361031" sldId="258"/>
        </pc:sldMkLst>
        <pc:spChg chg="mod">
          <ac:chgData name="WINDRIDGE Philip" userId="a20730c1-1805-4191-9c68-6e52c8725e9f" providerId="ADAL" clId="{5EAE6808-F991-9047-8021-E294B712E2DF}" dt="2020-08-26T13:34:10.244" v="15" actId="27636"/>
          <ac:spMkLst>
            <pc:docMk/>
            <pc:sldMk cId="854361031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5EAE6808-F991-9047-8021-E294B712E2DF}" dt="2020-08-26T13:33:54.527" v="10" actId="2696"/>
        <pc:sldMkLst>
          <pc:docMk/>
          <pc:sldMk cId="4195873761" sldId="258"/>
        </pc:sldMkLst>
      </pc:sldChg>
      <pc:sldChg chg="del">
        <pc:chgData name="WINDRIDGE Philip" userId="a20730c1-1805-4191-9c68-6e52c8725e9f" providerId="ADAL" clId="{5EAE6808-F991-9047-8021-E294B712E2DF}" dt="2020-08-26T13:33:54.538" v="11" actId="2696"/>
        <pc:sldMkLst>
          <pc:docMk/>
          <pc:sldMk cId="858680865" sldId="259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1352576341" sldId="25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5EAE6808-F991-9047-8021-E294B712E2DF}" dt="2020-08-26T13:33:54.424" v="3" actId="2696"/>
        <pc:sldMkLst>
          <pc:docMk/>
          <pc:sldMk cId="1796004578" sldId="260"/>
        </pc:sldMkLst>
      </pc:sldChg>
      <pc:sldChg chg="del">
        <pc:chgData name="WINDRIDGE Philip" userId="a20730c1-1805-4191-9c68-6e52c8725e9f" providerId="ADAL" clId="{5EAE6808-F991-9047-8021-E294B712E2DF}" dt="2020-08-26T13:33:54.442" v="4" actId="2696"/>
        <pc:sldMkLst>
          <pc:docMk/>
          <pc:sldMk cId="334941529" sldId="261"/>
        </pc:sldMkLst>
      </pc:sldChg>
      <pc:sldChg chg="del">
        <pc:chgData name="WINDRIDGE Philip" userId="a20730c1-1805-4191-9c68-6e52c8725e9f" providerId="ADAL" clId="{5EAE6808-F991-9047-8021-E294B712E2DF}" dt="2020-08-26T13:33:54.460" v="5" actId="2696"/>
        <pc:sldMkLst>
          <pc:docMk/>
          <pc:sldMk cId="3015876178" sldId="262"/>
        </pc:sldMkLst>
      </pc:sldChg>
      <pc:sldChg chg="del">
        <pc:chgData name="WINDRIDGE Philip" userId="a20730c1-1805-4191-9c68-6e52c8725e9f" providerId="ADAL" clId="{5EAE6808-F991-9047-8021-E294B712E2DF}" dt="2020-08-26T13:33:54.472" v="6" actId="2696"/>
        <pc:sldMkLst>
          <pc:docMk/>
          <pc:sldMk cId="1281705735" sldId="263"/>
        </pc:sldMkLst>
      </pc:sldChg>
      <pc:sldChg chg="del">
        <pc:chgData name="WINDRIDGE Philip" userId="a20730c1-1805-4191-9c68-6e52c8725e9f" providerId="ADAL" clId="{5EAE6808-F991-9047-8021-E294B712E2DF}" dt="2020-08-26T13:33:54.488" v="7" actId="2696"/>
        <pc:sldMkLst>
          <pc:docMk/>
          <pc:sldMk cId="47166000" sldId="264"/>
        </pc:sldMkLst>
      </pc:sldChg>
      <pc:sldChg chg="del">
        <pc:chgData name="WINDRIDGE Philip" userId="a20730c1-1805-4191-9c68-6e52c8725e9f" providerId="ADAL" clId="{5EAE6808-F991-9047-8021-E294B712E2DF}" dt="2020-08-26T13:33:54.507" v="8" actId="2696"/>
        <pc:sldMkLst>
          <pc:docMk/>
          <pc:sldMk cId="4027882343" sldId="265"/>
        </pc:sldMkLst>
      </pc:sldChg>
      <pc:sldChg chg="del">
        <pc:chgData name="WINDRIDGE Philip" userId="a20730c1-1805-4191-9c68-6e52c8725e9f" providerId="ADAL" clId="{5EAE6808-F991-9047-8021-E294B712E2DF}" dt="2020-08-26T13:33:54.519" v="9" actId="2696"/>
        <pc:sldMkLst>
          <pc:docMk/>
          <pc:sldMk cId="2878024548" sldId="266"/>
        </pc:sldMkLst>
      </pc:sldChg>
      <pc:sldChg chg="del">
        <pc:chgData name="WINDRIDGE Philip" userId="a20730c1-1805-4191-9c68-6e52c8725e9f" providerId="ADAL" clId="{5EAE6808-F991-9047-8021-E294B712E2DF}" dt="2020-08-26T13:33:54.404" v="2" actId="2696"/>
        <pc:sldMkLst>
          <pc:docMk/>
          <pc:sldMk cId="3462351679" sldId="267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231719908" sldId="31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6" creationId="{16AB350C-E6C2-E14F-9212-CFB88F311C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7" creationId="{E262F46A-DD25-DA41-AE23-089D3A60DED1}"/>
          </ac:spMkLst>
        </pc:spChg>
      </pc:sldChg>
      <pc:sldChg chg="delSp modSp add mod">
        <pc:chgData name="WINDRIDGE Philip" userId="a20730c1-1805-4191-9c68-6e52c8725e9f" providerId="ADAL" clId="{5EAE6808-F991-9047-8021-E294B712E2DF}" dt="2020-08-26T14:47:06.936" v="518" actId="478"/>
        <pc:sldMkLst>
          <pc:docMk/>
          <pc:sldMk cId="2465639242" sldId="321"/>
        </pc:sldMkLst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5" creationId="{02A14F68-44DB-A84A-98C7-6BD56C1DDD1B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8" creationId="{9AF95FB5-1A2C-ED47-9643-6E1730C3CA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10" creationId="{AEC9650D-EB04-8841-8C11-43ED292BDDE8}"/>
          </ac:spMkLst>
        </pc:spChg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11" creationId="{6DE3C895-8E39-DB4D-BED3-DC019DF90C7A}"/>
          </ac:spMkLst>
        </pc:spChg>
        <pc:spChg chg="del mod">
          <ac:chgData name="WINDRIDGE Philip" userId="a20730c1-1805-4191-9c68-6e52c8725e9f" providerId="ADAL" clId="{5EAE6808-F991-9047-8021-E294B712E2DF}" dt="2020-08-26T14:46:50.427" v="508" actId="478"/>
          <ac:spMkLst>
            <pc:docMk/>
            <pc:sldMk cId="2465639242" sldId="321"/>
            <ac:spMk id="12" creationId="{CACC97EA-40F4-7C4A-9BE8-B8FF21BA74CF}"/>
          </ac:spMkLst>
        </pc:spChg>
        <pc:spChg chg="del mod">
          <ac:chgData name="WINDRIDGE Philip" userId="a20730c1-1805-4191-9c68-6e52c8725e9f" providerId="ADAL" clId="{5EAE6808-F991-9047-8021-E294B712E2DF}" dt="2020-08-26T14:47:02.810" v="516" actId="478"/>
          <ac:spMkLst>
            <pc:docMk/>
            <pc:sldMk cId="2465639242" sldId="321"/>
            <ac:spMk id="16" creationId="{01F5D6B8-80CE-EB4A-8046-46146FA7553E}"/>
          </ac:spMkLst>
        </pc:spChg>
        <pc:spChg chg="del mod">
          <ac:chgData name="WINDRIDGE Philip" userId="a20730c1-1805-4191-9c68-6e52c8725e9f" providerId="ADAL" clId="{5EAE6808-F991-9047-8021-E294B712E2DF}" dt="2020-08-26T14:47:01.202" v="515" actId="478"/>
          <ac:spMkLst>
            <pc:docMk/>
            <pc:sldMk cId="2465639242" sldId="321"/>
            <ac:spMk id="21" creationId="{AD7C5BB7-0E8E-844D-A3DC-D37BFE2046A3}"/>
          </ac:spMkLst>
        </pc:spChg>
        <pc:cxnChg chg="del mod">
          <ac:chgData name="WINDRIDGE Philip" userId="a20730c1-1805-4191-9c68-6e52c8725e9f" providerId="ADAL" clId="{5EAE6808-F991-9047-8021-E294B712E2DF}" dt="2020-08-26T14:46:56.963" v="512" actId="478"/>
          <ac:cxnSpMkLst>
            <pc:docMk/>
            <pc:sldMk cId="2465639242" sldId="321"/>
            <ac:cxnSpMk id="13" creationId="{2B324903-EDCB-EB44-9C1D-03381E7F4174}"/>
          </ac:cxnSpMkLst>
        </pc:cxnChg>
        <pc:cxnChg chg="del mod">
          <ac:chgData name="WINDRIDGE Philip" userId="a20730c1-1805-4191-9c68-6e52c8725e9f" providerId="ADAL" clId="{5EAE6808-F991-9047-8021-E294B712E2DF}" dt="2020-08-26T14:46:55.436" v="511" actId="478"/>
          <ac:cxnSpMkLst>
            <pc:docMk/>
            <pc:sldMk cId="2465639242" sldId="321"/>
            <ac:cxnSpMk id="14" creationId="{F43F6608-F154-9148-8671-4A772235446E}"/>
          </ac:cxnSpMkLst>
        </pc:cxnChg>
        <pc:cxnChg chg="del mod">
          <ac:chgData name="WINDRIDGE Philip" userId="a20730c1-1805-4191-9c68-6e52c8725e9f" providerId="ADAL" clId="{5EAE6808-F991-9047-8021-E294B712E2DF}" dt="2020-08-26T14:46:58.390" v="513" actId="478"/>
          <ac:cxnSpMkLst>
            <pc:docMk/>
            <pc:sldMk cId="2465639242" sldId="321"/>
            <ac:cxnSpMk id="15" creationId="{8491527D-BD70-5F4C-93BA-6B15D76A0317}"/>
          </ac:cxnSpMkLst>
        </pc:cxnChg>
        <pc:cxnChg chg="del mod">
          <ac:chgData name="WINDRIDGE Philip" userId="a20730c1-1805-4191-9c68-6e52c8725e9f" providerId="ADAL" clId="{5EAE6808-F991-9047-8021-E294B712E2DF}" dt="2020-08-26T14:47:05.507" v="517" actId="478"/>
          <ac:cxnSpMkLst>
            <pc:docMk/>
            <pc:sldMk cId="2465639242" sldId="321"/>
            <ac:cxnSpMk id="17" creationId="{6CC13EB5-39A8-464E-9859-1B3F88D5BC45}"/>
          </ac:cxnSpMkLst>
        </pc:cxnChg>
        <pc:cxnChg chg="del mod">
          <ac:chgData name="WINDRIDGE Philip" userId="a20730c1-1805-4191-9c68-6e52c8725e9f" providerId="ADAL" clId="{5EAE6808-F991-9047-8021-E294B712E2DF}" dt="2020-08-26T14:47:06.936" v="518" actId="478"/>
          <ac:cxnSpMkLst>
            <pc:docMk/>
            <pc:sldMk cId="2465639242" sldId="321"/>
            <ac:cxnSpMk id="19" creationId="{B604010A-FEBA-2F43-95B8-221F7F1CBF21}"/>
          </ac:cxnSpMkLst>
        </pc:cxnChg>
        <pc:cxnChg chg="del mod">
          <ac:chgData name="WINDRIDGE Philip" userId="a20730c1-1805-4191-9c68-6e52c8725e9f" providerId="ADAL" clId="{5EAE6808-F991-9047-8021-E294B712E2DF}" dt="2020-08-26T14:46:52.511" v="509" actId="478"/>
          <ac:cxnSpMkLst>
            <pc:docMk/>
            <pc:sldMk cId="2465639242" sldId="321"/>
            <ac:cxnSpMk id="22" creationId="{E1482912-04A6-2B44-BFB9-62AB3035E179}"/>
          </ac:cxnSpMkLst>
        </pc:cxnChg>
        <pc:cxnChg chg="del mod">
          <ac:chgData name="WINDRIDGE Philip" userId="a20730c1-1805-4191-9c68-6e52c8725e9f" providerId="ADAL" clId="{5EAE6808-F991-9047-8021-E294B712E2DF}" dt="2020-08-26T14:46:53.720" v="510" actId="478"/>
          <ac:cxnSpMkLst>
            <pc:docMk/>
            <pc:sldMk cId="2465639242" sldId="321"/>
            <ac:cxnSpMk id="24" creationId="{CF76AF7D-852A-DA45-9E98-50BB69B33994}"/>
          </ac:cxnSpMkLst>
        </pc:cxnChg>
      </pc:sldChg>
      <pc:sldChg chg="modSp add mod">
        <pc:chgData name="WINDRIDGE Philip" userId="a20730c1-1805-4191-9c68-6e52c8725e9f" providerId="ADAL" clId="{5EAE6808-F991-9047-8021-E294B712E2DF}" dt="2020-08-26T13:53:32.470" v="187" actId="207"/>
        <pc:sldMkLst>
          <pc:docMk/>
          <pc:sldMk cId="3635388209" sldId="32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3:53:32.470" v="187" actId="207"/>
          <ac:spMkLst>
            <pc:docMk/>
            <pc:sldMk cId="3635388209" sldId="322"/>
            <ac:spMk id="9" creationId="{78BDE30E-22D9-0C41-9F22-49D388A0CC9D}"/>
          </ac:spMkLst>
        </pc:spChg>
        <pc:spChg chg="mod">
          <ac:chgData name="WINDRIDGE Philip" userId="a20730c1-1805-4191-9c68-6e52c8725e9f" providerId="ADAL" clId="{5EAE6808-F991-9047-8021-E294B712E2DF}" dt="2020-08-26T13:53:12.496" v="186" actId="14100"/>
          <ac:spMkLst>
            <pc:docMk/>
            <pc:sldMk cId="3635388209" sldId="322"/>
            <ac:spMk id="45" creationId="{2015E6AC-39A7-DA4A-B731-14AD73F964E8}"/>
          </ac:spMkLst>
        </pc:spChg>
      </pc:sldChg>
      <pc:sldChg chg="modSp add mod">
        <pc:chgData name="WINDRIDGE Philip" userId="a20730c1-1805-4191-9c68-6e52c8725e9f" providerId="ADAL" clId="{5EAE6808-F991-9047-8021-E294B712E2DF}" dt="2020-08-26T13:40:18.042" v="91" actId="207"/>
        <pc:sldMkLst>
          <pc:docMk/>
          <pc:sldMk cId="3044159735" sldId="32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5:15.400" v="17" actId="1076"/>
          <ac:spMkLst>
            <pc:docMk/>
            <pc:sldMk cId="3044159735" sldId="323"/>
            <ac:spMk id="6" creationId="{4D5CA6B2-C996-DD43-A9E8-82FE8B17E02C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7" creationId="{B53148A7-D95F-3045-A021-50317EB73370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8" creationId="{928C1923-09B0-3A4E-9C37-2824BC430DE7}"/>
          </ac:spMkLst>
        </pc:spChg>
      </pc:sldChg>
      <pc:sldChg chg="modSp add mod">
        <pc:chgData name="WINDRIDGE Philip" userId="a20730c1-1805-4191-9c68-6e52c8725e9f" providerId="ADAL" clId="{5EAE6808-F991-9047-8021-E294B712E2DF}" dt="2020-08-26T13:49:17.910" v="172" actId="20577"/>
        <pc:sldMkLst>
          <pc:docMk/>
          <pc:sldMk cId="3405956913" sldId="324"/>
        </pc:sldMkLst>
        <pc:spChg chg="mod">
          <ac:chgData name="WINDRIDGE Philip" userId="a20730c1-1805-4191-9c68-6e52c8725e9f" providerId="ADAL" clId="{5EAE6808-F991-9047-8021-E294B712E2DF}" dt="2020-08-26T13:48:09.070" v="165" actId="1076"/>
          <ac:spMkLst>
            <pc:docMk/>
            <pc:sldMk cId="3405956913" sldId="324"/>
            <ac:spMk id="3" creationId="{746EC31F-C9FE-704C-BC70-6BBB633EE77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48:16.124" v="166" actId="1076"/>
          <ac:spMkLst>
            <pc:docMk/>
            <pc:sldMk cId="3405956913" sldId="324"/>
            <ac:spMk id="6" creationId="{05C0501C-7C8C-FD46-93CA-77021C87EF96}"/>
          </ac:spMkLst>
        </pc:spChg>
        <pc:spChg chg="mod">
          <ac:chgData name="WINDRIDGE Philip" userId="a20730c1-1805-4191-9c68-6e52c8725e9f" providerId="ADAL" clId="{5EAE6808-F991-9047-8021-E294B712E2DF}" dt="2020-08-26T13:48:45.599" v="168" actId="14100"/>
          <ac:spMkLst>
            <pc:docMk/>
            <pc:sldMk cId="3405956913" sldId="324"/>
            <ac:spMk id="7" creationId="{53D3A2AE-73B4-8540-B5EC-A5C59788CC14}"/>
          </ac:spMkLst>
        </pc:spChg>
        <pc:spChg chg="mod">
          <ac:chgData name="WINDRIDGE Philip" userId="a20730c1-1805-4191-9c68-6e52c8725e9f" providerId="ADAL" clId="{5EAE6808-F991-9047-8021-E294B712E2DF}" dt="2020-08-26T13:48:02.816" v="164" actId="1076"/>
          <ac:spMkLst>
            <pc:docMk/>
            <pc:sldMk cId="3405956913" sldId="324"/>
            <ac:spMk id="15" creationId="{00B70112-67EA-9C4D-9589-2932BF8BC309}"/>
          </ac:spMkLst>
        </pc:spChg>
        <pc:spChg chg="mod">
          <ac:chgData name="WINDRIDGE Philip" userId="a20730c1-1805-4191-9c68-6e52c8725e9f" providerId="ADAL" clId="{5EAE6808-F991-9047-8021-E294B712E2DF}" dt="2020-08-26T13:46:51.683" v="130" actId="14100"/>
          <ac:spMkLst>
            <pc:docMk/>
            <pc:sldMk cId="3405956913" sldId="324"/>
            <ac:spMk id="21" creationId="{820A0D42-87C3-984F-95EB-D43C19795EA7}"/>
          </ac:spMkLst>
        </pc:spChg>
        <pc:spChg chg="mod">
          <ac:chgData name="WINDRIDGE Philip" userId="a20730c1-1805-4191-9c68-6e52c8725e9f" providerId="ADAL" clId="{5EAE6808-F991-9047-8021-E294B712E2DF}" dt="2020-08-26T13:47:00.750" v="131" actId="14100"/>
          <ac:spMkLst>
            <pc:docMk/>
            <pc:sldMk cId="3405956913" sldId="324"/>
            <ac:spMk id="24" creationId="{49A4D34B-ACA0-AF45-AF0D-C73F5A96D0DC}"/>
          </ac:spMkLst>
        </pc:spChg>
        <pc:spChg chg="mod">
          <ac:chgData name="WINDRIDGE Philip" userId="a20730c1-1805-4191-9c68-6e52c8725e9f" providerId="ADAL" clId="{5EAE6808-F991-9047-8021-E294B712E2DF}" dt="2020-08-26T13:47:11.134" v="132" actId="14100"/>
          <ac:spMkLst>
            <pc:docMk/>
            <pc:sldMk cId="3405956913" sldId="324"/>
            <ac:spMk id="25" creationId="{2A99FEE8-298D-7D47-B7B0-1299B2ECDD25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28" creationId="{4C0B6AEB-501E-F34E-804B-051623F1D58A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0" creationId="{33ACD4B8-020A-6A49-B8B2-1FBCB69CFB04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2" creationId="{21A877B7-7817-7E4A-8C00-172D5C98BA75}"/>
          </ac:spMkLst>
        </pc:spChg>
        <pc:spChg chg="mod">
          <ac:chgData name="WINDRIDGE Philip" userId="a20730c1-1805-4191-9c68-6e52c8725e9f" providerId="ADAL" clId="{5EAE6808-F991-9047-8021-E294B712E2DF}" dt="2020-08-26T13:49:17.910" v="172" actId="20577"/>
          <ac:spMkLst>
            <pc:docMk/>
            <pc:sldMk cId="3405956913" sldId="324"/>
            <ac:spMk id="33" creationId="{0AC4E208-FB2C-FA4F-8BD5-CA4FAB5D2487}"/>
          </ac:spMkLst>
        </pc:spChg>
      </pc:sldChg>
      <pc:sldChg chg="modSp add del">
        <pc:chgData name="WINDRIDGE Philip" userId="a20730c1-1805-4191-9c68-6e52c8725e9f" providerId="ADAL" clId="{5EAE6808-F991-9047-8021-E294B712E2DF}" dt="2020-08-26T13:52:16.997" v="183" actId="2696"/>
        <pc:sldMkLst>
          <pc:docMk/>
          <pc:sldMk cId="3859913496" sldId="32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3:56:37.774" v="231" actId="2696"/>
        <pc:sldMkLst>
          <pc:docMk/>
          <pc:sldMk cId="2725392917" sldId="32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26:18.860" v="288" actId="2696"/>
        <pc:sldMkLst>
          <pc:docMk/>
          <pc:sldMk cId="2675431364" sldId="32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00:17.059" v="244" actId="2696"/>
        <pc:sldMkLst>
          <pc:docMk/>
          <pc:sldMk cId="1524993953" sldId="32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4:29:31.848" v="327" actId="2696"/>
        <pc:sldMkLst>
          <pc:docMk/>
          <pc:sldMk cId="4053160917" sldId="331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4:27:07.985" v="290" actId="207"/>
          <ac:spMkLst>
            <pc:docMk/>
            <pc:sldMk cId="4053160917" sldId="331"/>
            <ac:spMk id="14" creationId="{E9C82496-230F-9B48-8FD5-0FD1F31BBFE4}"/>
          </ac:spMkLst>
        </pc:spChg>
        <pc:spChg chg="mod">
          <ac:chgData name="WINDRIDGE Philip" userId="a20730c1-1805-4191-9c68-6e52c8725e9f" providerId="ADAL" clId="{5EAE6808-F991-9047-8021-E294B712E2DF}" dt="2020-08-26T14:26:57.643" v="289" actId="14100"/>
          <ac:spMkLst>
            <pc:docMk/>
            <pc:sldMk cId="4053160917" sldId="331"/>
            <ac:spMk id="26" creationId="{FF720731-B33E-7540-A0DD-58123043B1B4}"/>
          </ac:spMkLst>
        </pc:spChg>
      </pc:sldChg>
      <pc:sldChg chg="modSp add del">
        <pc:chgData name="WINDRIDGE Philip" userId="a20730c1-1805-4191-9c68-6e52c8725e9f" providerId="ADAL" clId="{5EAE6808-F991-9047-8021-E294B712E2DF}" dt="2020-08-26T14:32:36.632" v="387" actId="2696"/>
        <pc:sldMkLst>
          <pc:docMk/>
          <pc:sldMk cId="2280362140" sldId="33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3:42:04.527" v="93" actId="2696"/>
        <pc:sldMkLst>
          <pc:docMk/>
          <pc:sldMk cId="3943935426" sldId="33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7:01.148" v="40" actId="14100"/>
          <ac:spMkLst>
            <pc:docMk/>
            <pc:sldMk cId="3943935426" sldId="333"/>
            <ac:spMk id="9" creationId="{00505FB0-DC2A-7747-B9E0-DA4558043FF3}"/>
          </ac:spMkLst>
        </pc:spChg>
        <pc:spChg chg="mod">
          <ac:chgData name="WINDRIDGE Philip" userId="a20730c1-1805-4191-9c68-6e52c8725e9f" providerId="ADAL" clId="{5EAE6808-F991-9047-8021-E294B712E2DF}" dt="2020-08-26T13:37:26.517" v="45" actId="1038"/>
          <ac:spMkLst>
            <pc:docMk/>
            <pc:sldMk cId="3943935426" sldId="333"/>
            <ac:spMk id="12" creationId="{E17E2A1D-38DC-9D44-BF1D-FE956E434ED3}"/>
          </ac:spMkLst>
        </pc:spChg>
        <pc:spChg chg="mod">
          <ac:chgData name="WINDRIDGE Philip" userId="a20730c1-1805-4191-9c68-6e52c8725e9f" providerId="ADAL" clId="{5EAE6808-F991-9047-8021-E294B712E2DF}" dt="2020-08-26T13:37:09.878" v="41" actId="14100"/>
          <ac:spMkLst>
            <pc:docMk/>
            <pc:sldMk cId="3943935426" sldId="333"/>
            <ac:spMk id="15" creationId="{1DC31021-8BF5-2F4C-BCA0-3F2906BC126B}"/>
          </ac:spMkLst>
        </pc:spChg>
      </pc:sldChg>
      <pc:sldChg chg="modSp add del">
        <pc:chgData name="WINDRIDGE Philip" userId="a20730c1-1805-4191-9c68-6e52c8725e9f" providerId="ADAL" clId="{5EAE6808-F991-9047-8021-E294B712E2DF}" dt="2020-08-26T13:46:31.100" v="129" actId="2696"/>
        <pc:sldMkLst>
          <pc:docMk/>
          <pc:sldMk cId="625983684" sldId="334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4:36:49.584" v="405" actId="2696"/>
        <pc:sldMkLst>
          <pc:docMk/>
          <pc:sldMk cId="3931535349" sldId="33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40:08.255" v="418" actId="2696"/>
        <pc:sldMkLst>
          <pc:docMk/>
          <pc:sldMk cId="3920046645" sldId="336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5" creationId="{7215F87D-ED50-1643-A40B-095845A6B1CD}"/>
          </ac:spMkLst>
        </pc:spChg>
      </pc:sldChg>
      <pc:sldChg chg="modSp add mod">
        <pc:chgData name="WINDRIDGE Philip" userId="a20730c1-1805-4191-9c68-6e52c8725e9f" providerId="ADAL" clId="{5EAE6808-F991-9047-8021-E294B712E2DF}" dt="2020-08-26T13:34:10.229" v="14" actId="27636"/>
        <pc:sldMkLst>
          <pc:docMk/>
          <pc:sldMk cId="1132921649" sldId="337"/>
        </pc:sldMkLst>
        <pc:spChg chg="mod">
          <ac:chgData name="WINDRIDGE Philip" userId="a20730c1-1805-4191-9c68-6e52c8725e9f" providerId="ADAL" clId="{5EAE6808-F991-9047-8021-E294B712E2DF}" dt="2020-08-26T13:34:10.229" v="14" actId="27636"/>
          <ac:spMkLst>
            <pc:docMk/>
            <pc:sldMk cId="1132921649" sldId="337"/>
            <ac:spMk id="3" creationId="{DA77B312-9BF3-3743-B3F2-AA55C2FFCA9A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4" creationId="{87385AF5-18F1-4D44-B445-01D5CE87D309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5" creationId="{90845021-733B-324A-AAA1-3F1DBDFA1A14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43:24.973" v="468" actId="207"/>
        <pc:sldMkLst>
          <pc:docMk/>
          <pc:sldMk cId="2980539383" sldId="33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3" creationId="{7C4D831E-B5AA-4A46-B74C-32D483FF718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4" creationId="{61D0100E-735F-074B-9E9B-FE0CE85CFA34}"/>
          </ac:spMkLst>
        </pc:spChg>
        <pc:spChg chg="mod">
          <ac:chgData name="WINDRIDGE Philip" userId="a20730c1-1805-4191-9c68-6e52c8725e9f" providerId="ADAL" clId="{5EAE6808-F991-9047-8021-E294B712E2DF}" dt="2020-08-26T13:34:10.206" v="13" actId="27636"/>
          <ac:spMkLst>
            <pc:docMk/>
            <pc:sldMk cId="2980539383" sldId="338"/>
            <ac:spMk id="6" creationId="{2F3539B2-EEFF-7442-B619-19B9D896DD9F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7" creationId="{FE69B924-B313-CC42-AA51-0E8AE6E754ED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8" creationId="{35E4A3CB-A3BF-654C-81A0-5FB8BBCFF015}"/>
          </ac:spMkLst>
        </pc:spChg>
        <pc:spChg chg="mod">
          <ac:chgData name="WINDRIDGE Philip" userId="a20730c1-1805-4191-9c68-6e52c8725e9f" providerId="ADAL" clId="{5EAE6808-F991-9047-8021-E294B712E2DF}" dt="2020-08-26T14:43:24.973" v="468" actId="207"/>
          <ac:spMkLst>
            <pc:docMk/>
            <pc:sldMk cId="2980539383" sldId="338"/>
            <ac:spMk id="9" creationId="{835AD6FB-0A64-CC41-87F1-2FAFDE816988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0" creationId="{2E74AD1E-0B05-F040-B37F-624157F8157A}"/>
          </ac:spMkLst>
        </pc:spChg>
        <pc:spChg chg="mod">
          <ac:chgData name="WINDRIDGE Philip" userId="a20730c1-1805-4191-9c68-6e52c8725e9f" providerId="ADAL" clId="{5EAE6808-F991-9047-8021-E294B712E2DF}" dt="2020-08-26T14:42:36.788" v="462" actId="1038"/>
          <ac:spMkLst>
            <pc:docMk/>
            <pc:sldMk cId="2980539383" sldId="338"/>
            <ac:spMk id="11" creationId="{07C5324B-AA2F-7C4D-BCCE-45320713C2AC}"/>
          </ac:spMkLst>
        </pc:spChg>
        <pc:spChg chg="mod">
          <ac:chgData name="WINDRIDGE Philip" userId="a20730c1-1805-4191-9c68-6e52c8725e9f" providerId="ADAL" clId="{5EAE6808-F991-9047-8021-E294B712E2DF}" dt="2020-08-26T14:43:17.324" v="466" actId="692"/>
          <ac:spMkLst>
            <pc:docMk/>
            <pc:sldMk cId="2980539383" sldId="338"/>
            <ac:spMk id="12" creationId="{450EED9B-9730-4B41-ABAC-5D726CAE6DBE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6" creationId="{846C5941-511B-664E-AD99-D93F669CD61C}"/>
          </ac:spMkLst>
        </pc:spChg>
        <pc:cxnChg chg="add del mod">
          <ac:chgData name="WINDRIDGE Philip" userId="a20730c1-1805-4191-9c68-6e52c8725e9f" providerId="ADAL" clId="{5EAE6808-F991-9047-8021-E294B712E2DF}" dt="2020-08-26T14:43:17.324" v="466" actId="692"/>
          <ac:cxnSpMkLst>
            <pc:docMk/>
            <pc:sldMk cId="2980539383" sldId="338"/>
            <ac:cxnSpMk id="13" creationId="{7C6DE579-5EDC-674E-B96E-07FBB6D9815C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3:40:04.282" v="90" actId="207"/>
        <pc:sldMkLst>
          <pc:docMk/>
          <pc:sldMk cId="3325668780" sldId="339"/>
        </pc:sldMkLst>
        <pc:spChg chg="del">
          <ac:chgData name="WINDRIDGE Philip" userId="a20730c1-1805-4191-9c68-6e52c8725e9f" providerId="ADAL" clId="{5EAE6808-F991-9047-8021-E294B712E2DF}" dt="2020-08-26T13:39:29.923" v="88" actId="478"/>
          <ac:spMkLst>
            <pc:docMk/>
            <pc:sldMk cId="3325668780" sldId="339"/>
            <ac:spMk id="7" creationId="{B53148A7-D95F-3045-A021-50317EB73370}"/>
          </ac:spMkLst>
        </pc:spChg>
        <pc:spChg chg="del">
          <ac:chgData name="WINDRIDGE Philip" userId="a20730c1-1805-4191-9c68-6e52c8725e9f" providerId="ADAL" clId="{5EAE6808-F991-9047-8021-E294B712E2DF}" dt="2020-08-26T13:39:42.428" v="89" actId="478"/>
          <ac:spMkLst>
            <pc:docMk/>
            <pc:sldMk cId="3325668780" sldId="339"/>
            <ac:spMk id="8" creationId="{928C1923-09B0-3A4E-9C37-2824BC430DE7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9" creationId="{005D282C-9FAE-C443-A465-B31EFDBA108A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0" creationId="{25BD26E9-ED8F-2C49-AB6C-63A95F05AB44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1" creationId="{FC1FF1CC-6903-3843-8025-D09E1E937F61}"/>
          </ac:spMkLst>
        </pc:spChg>
        <pc:spChg chg="add mod">
          <ac:chgData name="WINDRIDGE Philip" userId="a20730c1-1805-4191-9c68-6e52c8725e9f" providerId="ADAL" clId="{5EAE6808-F991-9047-8021-E294B712E2DF}" dt="2020-08-26T13:37:49.817" v="46"/>
          <ac:spMkLst>
            <pc:docMk/>
            <pc:sldMk cId="3325668780" sldId="339"/>
            <ac:spMk id="12" creationId="{4FF51E55-AA6D-764C-A0D4-E42020B28671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3" creationId="{614A5178-B03E-ED4E-A1B7-2B49EBAC39A2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46:22.064" v="128" actId="692"/>
        <pc:sldMkLst>
          <pc:docMk/>
          <pc:sldMk cId="2481487691" sldId="340"/>
        </pc:sldMkLst>
        <pc:spChg chg="add del">
          <ac:chgData name="WINDRIDGE Philip" userId="a20730c1-1805-4191-9c68-6e52c8725e9f" providerId="ADAL" clId="{5EAE6808-F991-9047-8021-E294B712E2DF}" dt="2020-08-26T13:44:17.622" v="106" actId="478"/>
          <ac:spMkLst>
            <pc:docMk/>
            <pc:sldMk cId="2481487691" sldId="340"/>
            <ac:spMk id="9" creationId="{005D282C-9FAE-C443-A465-B31EFDBA108A}"/>
          </ac:spMkLst>
        </pc:spChg>
        <pc:spChg chg="del">
          <ac:chgData name="WINDRIDGE Philip" userId="a20730c1-1805-4191-9c68-6e52c8725e9f" providerId="ADAL" clId="{5EAE6808-F991-9047-8021-E294B712E2DF}" dt="2020-08-26T13:43:58.308" v="96" actId="478"/>
          <ac:spMkLst>
            <pc:docMk/>
            <pc:sldMk cId="2481487691" sldId="340"/>
            <ac:spMk id="10" creationId="{25BD26E9-ED8F-2C49-AB6C-63A95F05AB44}"/>
          </ac:spMkLst>
        </pc:spChg>
        <pc:spChg chg="add del">
          <ac:chgData name="WINDRIDGE Philip" userId="a20730c1-1805-4191-9c68-6e52c8725e9f" providerId="ADAL" clId="{5EAE6808-F991-9047-8021-E294B712E2DF}" dt="2020-08-26T13:44:20.717" v="107" actId="478"/>
          <ac:spMkLst>
            <pc:docMk/>
            <pc:sldMk cId="2481487691" sldId="340"/>
            <ac:spMk id="11" creationId="{FC1FF1CC-6903-3843-8025-D09E1E937F61}"/>
          </ac:spMkLst>
        </pc:spChg>
        <pc:spChg chg="add del">
          <ac:chgData name="WINDRIDGE Philip" userId="a20730c1-1805-4191-9c68-6e52c8725e9f" providerId="ADAL" clId="{5EAE6808-F991-9047-8021-E294B712E2DF}" dt="2020-08-26T13:44:24.565" v="109" actId="478"/>
          <ac:spMkLst>
            <pc:docMk/>
            <pc:sldMk cId="2481487691" sldId="340"/>
            <ac:spMk id="12" creationId="{4FF51E55-AA6D-764C-A0D4-E42020B28671}"/>
          </ac:spMkLst>
        </pc:spChg>
        <pc:spChg chg="add del">
          <ac:chgData name="WINDRIDGE Philip" userId="a20730c1-1805-4191-9c68-6e52c8725e9f" providerId="ADAL" clId="{5EAE6808-F991-9047-8021-E294B712E2DF}" dt="2020-08-26T13:44:22.531" v="108" actId="478"/>
          <ac:spMkLst>
            <pc:docMk/>
            <pc:sldMk cId="2481487691" sldId="340"/>
            <ac:spMk id="13" creationId="{614A5178-B03E-ED4E-A1B7-2B49EBAC39A2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4" creationId="{F4C075AE-D4F2-294E-83C7-E98EDA6CBE60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7" creationId="{4180AD9D-81F7-554C-9B7B-54B4C66F2898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8" creationId="{A4E261C9-61BA-5943-9077-D67B3A0E4CEA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20" creationId="{E8CA31AA-4C71-F449-9B46-433FE6BCA3D3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2" creationId="{7B2BB45A-182E-B840-B184-2BC6941C77DD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5" creationId="{F2F25A1D-4357-EE44-9AD6-291A67973960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6" creationId="{F0A3C5C6-C2E8-C240-9AE8-5F184B86B2B8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8" creationId="{ACB55212-6879-A04A-BD5D-9099141DD2C5}"/>
          </ac:spMkLst>
        </pc:sp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5" creationId="{B68AA40B-3E4B-F648-9B8A-7CBB89C39506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6" creationId="{A2621C8C-A8AE-4B45-A4C0-E86BABC2906A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9" creationId="{917B5B92-C7C3-C94D-9BB4-89295255AAFC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21" creationId="{8975EE4D-3F2B-2A40-9D61-582643A30995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3" creationId="{954A6245-EE3A-204B-AA9B-5CCEB7E516C4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4" creationId="{2F4396DC-9349-6D42-94D1-A6F0E9982123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7" creationId="{81A30491-5196-2042-AF52-394EFA713038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9" creationId="{3190AD04-CEC6-654E-B11A-E2F1D4736F51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52:09.217" v="520" actId="207"/>
        <pc:sldMkLst>
          <pc:docMk/>
          <pc:sldMk cId="3418876979" sldId="341"/>
        </pc:sldMkLst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" creationId="{746EC31F-C9FE-704C-BC70-6BBB633EE771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6" creationId="{05C0501C-7C8C-FD46-93CA-77021C87EF96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7" creationId="{53D3A2AE-73B4-8540-B5EC-A5C59788CC14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15" creationId="{00B70112-67EA-9C4D-9589-2932BF8BC309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16" creationId="{14D2AC29-E33A-8D48-ADDD-5B5442782CC4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20" creationId="{9A3256EA-8996-5547-8D66-CF95BD68B130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3" creationId="{0AC4E208-FB2C-FA4F-8BD5-CA4FAB5D2487}"/>
          </ac:spMkLst>
        </pc:sp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7" creationId="{3D83A334-E432-DC4D-BE8F-B5B5C90D584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8" creationId="{973D4D41-518C-EB4A-BE47-96FA482A88E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9" creationId="{C626916D-2F4C-4B48-B854-0D75FF9A7284}"/>
          </ac:cxnSpMkLst>
        </pc:cxnChg>
      </pc:sldChg>
      <pc:sldChg chg="modSp add del">
        <pc:chgData name="WINDRIDGE Philip" userId="a20730c1-1805-4191-9c68-6e52c8725e9f" providerId="ADAL" clId="{5EAE6808-F991-9047-8021-E294B712E2DF}" dt="2020-08-26T13:43:09.572" v="95"/>
        <pc:sldMkLst>
          <pc:docMk/>
          <pc:sldMk cId="4047721730" sldId="341"/>
        </pc:sldMkLst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5" creationId="{518CCC05-964F-274F-B160-19AD5FB9A049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56:27.092" v="230" actId="207"/>
        <pc:sldMkLst>
          <pc:docMk/>
          <pc:sldMk cId="2723260589" sldId="342"/>
        </pc:sldMkLst>
        <pc:spChg chg="del">
          <ac:chgData name="WINDRIDGE Philip" userId="a20730c1-1805-4191-9c68-6e52c8725e9f" providerId="ADAL" clId="{5EAE6808-F991-9047-8021-E294B712E2DF}" dt="2020-08-26T13:55:30.225" v="225" actId="478"/>
          <ac:spMkLst>
            <pc:docMk/>
            <pc:sldMk cId="2723260589" sldId="342"/>
            <ac:spMk id="3" creationId="{391640F1-B7CA-AA44-8906-DACAB552F16C}"/>
          </ac:spMkLst>
        </pc:spChg>
        <pc:spChg chg="del">
          <ac:chgData name="WINDRIDGE Philip" userId="a20730c1-1805-4191-9c68-6e52c8725e9f" providerId="ADAL" clId="{5EAE6808-F991-9047-8021-E294B712E2DF}" dt="2020-08-26T13:55:08.335" v="224" actId="478"/>
          <ac:spMkLst>
            <pc:docMk/>
            <pc:sldMk cId="2723260589" sldId="342"/>
            <ac:spMk id="9" creationId="{78BDE30E-22D9-0C41-9F22-49D388A0CC9D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0" creationId="{17B11A1F-4426-8B48-8F18-75473F192B33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1" creationId="{1EF09C4C-D8EB-214B-B82F-4B2FA18B394B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2" creationId="{E1A98134-88F4-9245-B26A-27D22EACF71E}"/>
          </ac:spMkLst>
        </pc:spChg>
        <pc:spChg chg="add mod">
          <ac:chgData name="WINDRIDGE Philip" userId="a20730c1-1805-4191-9c68-6e52c8725e9f" providerId="ADAL" clId="{5EAE6808-F991-9047-8021-E294B712E2DF}" dt="2020-08-26T13:56:27.092" v="230" actId="207"/>
          <ac:spMkLst>
            <pc:docMk/>
            <pc:sldMk cId="2723260589" sldId="342"/>
            <ac:spMk id="16" creationId="{84CD0269-F5BE-C54B-8B84-034ED26AB0B6}"/>
          </ac:spMkLst>
        </pc:sp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3" creationId="{FFBA0E07-7D82-FE49-8AB7-8057678C13DA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4" creationId="{990F56AF-F81D-CE4C-8E65-905874ADDA7F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5" creationId="{C87DA829-CC61-654F-A83F-B538256EB2A1}"/>
          </ac:cxnSpMkLst>
        </pc:cxnChg>
      </pc:sldChg>
      <pc:sldChg chg="addSp delSp modSp add del mod">
        <pc:chgData name="WINDRIDGE Philip" userId="a20730c1-1805-4191-9c68-6e52c8725e9f" providerId="ADAL" clId="{5EAE6808-F991-9047-8021-E294B712E2DF}" dt="2020-08-26T14:22:31.734" v="246" actId="2696"/>
        <pc:sldMkLst>
          <pc:docMk/>
          <pc:sldMk cId="1781686369" sldId="343"/>
        </pc:sldMkLst>
        <pc:spChg chg="del">
          <ac:chgData name="WINDRIDGE Philip" userId="a20730c1-1805-4191-9c68-6e52c8725e9f" providerId="ADAL" clId="{5EAE6808-F991-9047-8021-E294B712E2DF}" dt="2020-08-26T13:58:38.480" v="237" actId="478"/>
          <ac:spMkLst>
            <pc:docMk/>
            <pc:sldMk cId="1781686369" sldId="343"/>
            <ac:spMk id="16" creationId="{84CD0269-F5BE-C54B-8B84-034ED26AB0B6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7" creationId="{F60EF99A-06F4-004B-8665-AD6E914C89C4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8" creationId="{8DEC5319-522D-7E4F-846D-E09FB27A17D7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9" creationId="{624B9970-6D26-A842-959D-532107AD8E0B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0" creationId="{5B370A3C-8A23-6C49-BAEB-75A2D686B348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5" creationId="{CDD37287-B301-6C4B-A129-A53B4F1155D9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6" creationId="{F7FFDD2D-67DF-1743-888D-EA6F8F5E9934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7" creationId="{7AA59F92-77C9-DE49-896D-B1DEB6CF6C12}"/>
          </ac:spMkLst>
        </pc:spChg>
        <pc:cxnChg chg="del">
          <ac:chgData name="WINDRIDGE Philip" userId="a20730c1-1805-4191-9c68-6e52c8725e9f" providerId="ADAL" clId="{5EAE6808-F991-9047-8021-E294B712E2DF}" dt="2020-08-26T13:58:44.504" v="238" actId="478"/>
          <ac:cxnSpMkLst>
            <pc:docMk/>
            <pc:sldMk cId="1781686369" sldId="343"/>
            <ac:cxnSpMk id="13" creationId="{FFBA0E07-7D82-FE49-8AB7-8057678C13DA}"/>
          </ac:cxnSpMkLst>
        </pc:cxnChg>
        <pc:cxnChg chg="del">
          <ac:chgData name="WINDRIDGE Philip" userId="a20730c1-1805-4191-9c68-6e52c8725e9f" providerId="ADAL" clId="{5EAE6808-F991-9047-8021-E294B712E2DF}" dt="2020-08-26T13:58:47.136" v="239" actId="478"/>
          <ac:cxnSpMkLst>
            <pc:docMk/>
            <pc:sldMk cId="1781686369" sldId="343"/>
            <ac:cxnSpMk id="14" creationId="{990F56AF-F81D-CE4C-8E65-905874ADDA7F}"/>
          </ac:cxnSpMkLst>
        </pc:cxnChg>
        <pc:cxnChg chg="del">
          <ac:chgData name="WINDRIDGE Philip" userId="a20730c1-1805-4191-9c68-6e52c8725e9f" providerId="ADAL" clId="{5EAE6808-F991-9047-8021-E294B712E2DF}" dt="2020-08-26T13:58:49.824" v="240" actId="478"/>
          <ac:cxnSpMkLst>
            <pc:docMk/>
            <pc:sldMk cId="1781686369" sldId="343"/>
            <ac:cxnSpMk id="15" creationId="{C87DA829-CC61-654F-A83F-B538256EB2A1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1" creationId="{C6AEE64C-AABB-5045-A7D6-C6E8C520D97E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2" creationId="{FDA203C9-F1EE-C04D-8F61-1D8C1BF18366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6:06.185" v="287" actId="14100"/>
        <pc:sldMkLst>
          <pc:docMk/>
          <pc:sldMk cId="1396055179" sldId="344"/>
        </pc:sldMkLst>
        <pc:spChg chg="del">
          <ac:chgData name="WINDRIDGE Philip" userId="a20730c1-1805-4191-9c68-6e52c8725e9f" providerId="ADAL" clId="{5EAE6808-F991-9047-8021-E294B712E2DF}" dt="2020-08-26T14:22:55.604" v="248" actId="478"/>
          <ac:spMkLst>
            <pc:docMk/>
            <pc:sldMk cId="1396055179" sldId="344"/>
            <ac:spMk id="20" creationId="{5B370A3C-8A23-6C49-BAEB-75A2D686B348}"/>
          </ac:spMkLst>
        </pc:spChg>
        <pc:spChg chg="del">
          <ac:chgData name="WINDRIDGE Philip" userId="a20730c1-1805-4191-9c68-6e52c8725e9f" providerId="ADAL" clId="{5EAE6808-F991-9047-8021-E294B712E2DF}" dt="2020-08-26T14:24:41.471" v="266" actId="478"/>
          <ac:spMkLst>
            <pc:docMk/>
            <pc:sldMk cId="1396055179" sldId="344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8" creationId="{BE93E1AE-9863-784E-92E7-7AA54C5B6349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9" creationId="{FFB8B071-2B27-B44E-9A7B-E3DAC23E716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0" creationId="{AE5C403B-1D85-1F49-BF0C-FA8AD05B4F60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1" creationId="{887930B2-7C4D-9A4C-BD67-80FCAEB8378E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2" creationId="{61185082-9FA1-644B-8B39-F9A1FF716A1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3" creationId="{A04448F1-F778-4D44-9F36-A6C7FCBAB3CD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4" creationId="{5A772491-5AAA-4841-8D09-D90177811B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5" creationId="{EF0BBFE1-87D5-DA4F-A0D4-4879613535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6" creationId="{25905D43-870F-134B-9D18-287CDBD5974A}"/>
          </ac:spMkLst>
        </pc:spChg>
        <pc:spChg chg="add mod">
          <ac:chgData name="WINDRIDGE Philip" userId="a20730c1-1805-4191-9c68-6e52c8725e9f" providerId="ADAL" clId="{5EAE6808-F991-9047-8021-E294B712E2DF}" dt="2020-08-26T14:26:06.185" v="287" actId="14100"/>
          <ac:spMkLst>
            <pc:docMk/>
            <pc:sldMk cId="1396055179" sldId="344"/>
            <ac:spMk id="37" creationId="{93E2AE71-C438-EA4E-A612-145B2E8B3DCC}"/>
          </ac:spMkLst>
        </pc:spChg>
        <pc:cxnChg chg="del">
          <ac:chgData name="WINDRIDGE Philip" userId="a20730c1-1805-4191-9c68-6e52c8725e9f" providerId="ADAL" clId="{5EAE6808-F991-9047-8021-E294B712E2DF}" dt="2020-08-26T14:23:01.651" v="251" actId="478"/>
          <ac:cxnSpMkLst>
            <pc:docMk/>
            <pc:sldMk cId="1396055179" sldId="344"/>
            <ac:cxnSpMk id="21" creationId="{C6AEE64C-AABB-5045-A7D6-C6E8C520D97E}"/>
          </ac:cxnSpMkLst>
        </pc:cxnChg>
        <pc:cxnChg chg="del mod">
          <ac:chgData name="WINDRIDGE Philip" userId="a20730c1-1805-4191-9c68-6e52c8725e9f" providerId="ADAL" clId="{5EAE6808-F991-9047-8021-E294B712E2DF}" dt="2020-08-26T14:22:59.683" v="250" actId="478"/>
          <ac:cxnSpMkLst>
            <pc:docMk/>
            <pc:sldMk cId="1396055179" sldId="344"/>
            <ac:cxnSpMk id="22" creationId="{FDA203C9-F1EE-C04D-8F61-1D8C1BF18366}"/>
          </ac:cxnSpMkLst>
        </pc:cxnChg>
        <pc:cxnChg chg="del">
          <ac:chgData name="WINDRIDGE Philip" userId="a20730c1-1805-4191-9c68-6e52c8725e9f" providerId="ADAL" clId="{5EAE6808-F991-9047-8021-E294B712E2DF}" dt="2020-08-26T14:22:57.996" v="249" actId="478"/>
          <ac:cxnSpMkLst>
            <pc:docMk/>
            <pc:sldMk cId="1396055179" sldId="344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9:00.254" v="326" actId="1037"/>
        <pc:sldMkLst>
          <pc:docMk/>
          <pc:sldMk cId="271066500" sldId="345"/>
        </pc:sldMkLst>
        <pc:spChg chg="del">
          <ac:chgData name="WINDRIDGE Philip" userId="a20730c1-1805-4191-9c68-6e52c8725e9f" providerId="ADAL" clId="{5EAE6808-F991-9047-8021-E294B712E2DF}" dt="2020-08-26T14:27:55.875" v="296" actId="478"/>
          <ac:spMkLst>
            <pc:docMk/>
            <pc:sldMk cId="271066500" sldId="345"/>
            <ac:spMk id="11" creationId="{1EF09C4C-D8EB-214B-B82F-4B2FA18B394B}"/>
          </ac:spMkLst>
        </pc:spChg>
        <pc:spChg chg="del">
          <ac:chgData name="WINDRIDGE Philip" userId="a20730c1-1805-4191-9c68-6e52c8725e9f" providerId="ADAL" clId="{5EAE6808-F991-9047-8021-E294B712E2DF}" dt="2020-08-26T14:28:18.500" v="306" actId="478"/>
          <ac:spMkLst>
            <pc:docMk/>
            <pc:sldMk cId="271066500" sldId="345"/>
            <ac:spMk id="12" creationId="{E1A98134-88F4-9245-B26A-27D22EACF71E}"/>
          </ac:spMkLst>
        </pc:spChg>
        <pc:spChg chg="del">
          <ac:chgData name="WINDRIDGE Philip" userId="a20730c1-1805-4191-9c68-6e52c8725e9f" providerId="ADAL" clId="{5EAE6808-F991-9047-8021-E294B712E2DF}" dt="2020-08-26T14:27:58.404" v="297" actId="478"/>
          <ac:spMkLst>
            <pc:docMk/>
            <pc:sldMk cId="271066500" sldId="345"/>
            <ac:spMk id="18" creationId="{8DEC5319-522D-7E4F-846D-E09FB27A17D7}"/>
          </ac:spMkLst>
        </pc:spChg>
        <pc:spChg chg="del">
          <ac:chgData name="WINDRIDGE Philip" userId="a20730c1-1805-4191-9c68-6e52c8725e9f" providerId="ADAL" clId="{5EAE6808-F991-9047-8021-E294B712E2DF}" dt="2020-08-26T14:28:08.892" v="301" actId="478"/>
          <ac:spMkLst>
            <pc:docMk/>
            <pc:sldMk cId="271066500" sldId="345"/>
            <ac:spMk id="19" creationId="{624B9970-6D26-A842-959D-532107AD8E0B}"/>
          </ac:spMkLst>
        </pc:spChg>
        <pc:spChg chg="del">
          <ac:chgData name="WINDRIDGE Philip" userId="a20730c1-1805-4191-9c68-6e52c8725e9f" providerId="ADAL" clId="{5EAE6808-F991-9047-8021-E294B712E2DF}" dt="2020-08-26T14:27:54.323" v="295" actId="478"/>
          <ac:spMkLst>
            <pc:docMk/>
            <pc:sldMk cId="271066500" sldId="345"/>
            <ac:spMk id="26" creationId="{F7FFDD2D-67DF-1743-888D-EA6F8F5E9934}"/>
          </ac:spMkLst>
        </pc:spChg>
        <pc:spChg chg="del">
          <ac:chgData name="WINDRIDGE Philip" userId="a20730c1-1805-4191-9c68-6e52c8725e9f" providerId="ADAL" clId="{5EAE6808-F991-9047-8021-E294B712E2DF}" dt="2020-08-26T14:28:05.807" v="300" actId="478"/>
          <ac:spMkLst>
            <pc:docMk/>
            <pc:sldMk cId="271066500" sldId="345"/>
            <ac:spMk id="27" creationId="{7AA59F92-77C9-DE49-896D-B1DEB6CF6C12}"/>
          </ac:spMkLst>
        </pc:spChg>
        <pc:spChg chg="del">
          <ac:chgData name="WINDRIDGE Philip" userId="a20730c1-1805-4191-9c68-6e52c8725e9f" providerId="ADAL" clId="{5EAE6808-F991-9047-8021-E294B712E2DF}" dt="2020-08-26T14:28:16.531" v="305" actId="478"/>
          <ac:spMkLst>
            <pc:docMk/>
            <pc:sldMk cId="271066500" sldId="345"/>
            <ac:spMk id="29" creationId="{FFB8B071-2B27-B44E-9A7B-E3DAC23E7162}"/>
          </ac:spMkLst>
        </pc:spChg>
        <pc:spChg chg="del">
          <ac:chgData name="WINDRIDGE Philip" userId="a20730c1-1805-4191-9c68-6e52c8725e9f" providerId="ADAL" clId="{5EAE6808-F991-9047-8021-E294B712E2DF}" dt="2020-08-26T14:28:10.577" v="302" actId="478"/>
          <ac:spMkLst>
            <pc:docMk/>
            <pc:sldMk cId="271066500" sldId="345"/>
            <ac:spMk id="30" creationId="{AE5C403B-1D85-1F49-BF0C-FA8AD05B4F60}"/>
          </ac:spMkLst>
        </pc:spChg>
        <pc:spChg chg="del">
          <ac:chgData name="WINDRIDGE Philip" userId="a20730c1-1805-4191-9c68-6e52c8725e9f" providerId="ADAL" clId="{5EAE6808-F991-9047-8021-E294B712E2DF}" dt="2020-08-26T14:27:49.235" v="293" actId="478"/>
          <ac:spMkLst>
            <pc:docMk/>
            <pc:sldMk cId="271066500" sldId="345"/>
            <ac:spMk id="32" creationId="{61185082-9FA1-644B-8B39-F9A1FF716A12}"/>
          </ac:spMkLst>
        </pc:spChg>
        <pc:spChg chg="del">
          <ac:chgData name="WINDRIDGE Philip" userId="a20730c1-1805-4191-9c68-6e52c8725e9f" providerId="ADAL" clId="{5EAE6808-F991-9047-8021-E294B712E2DF}" dt="2020-08-26T14:28:04.329" v="299" actId="478"/>
          <ac:spMkLst>
            <pc:docMk/>
            <pc:sldMk cId="271066500" sldId="345"/>
            <ac:spMk id="33" creationId="{A04448F1-F778-4D44-9F36-A6C7FCBAB3CD}"/>
          </ac:spMkLst>
        </pc:spChg>
        <pc:spChg chg="del">
          <ac:chgData name="WINDRIDGE Philip" userId="a20730c1-1805-4191-9c68-6e52c8725e9f" providerId="ADAL" clId="{5EAE6808-F991-9047-8021-E294B712E2DF}" dt="2020-08-26T14:27:45.716" v="292" actId="478"/>
          <ac:spMkLst>
            <pc:docMk/>
            <pc:sldMk cId="271066500" sldId="345"/>
            <ac:spMk id="34" creationId="{5A772491-5AAA-4841-8D09-D90177811B4C}"/>
          </ac:spMkLst>
        </pc:spChg>
        <pc:spChg chg="del">
          <ac:chgData name="WINDRIDGE Philip" userId="a20730c1-1805-4191-9c68-6e52c8725e9f" providerId="ADAL" clId="{5EAE6808-F991-9047-8021-E294B712E2DF}" dt="2020-08-26T14:27:52.555" v="294" actId="478"/>
          <ac:spMkLst>
            <pc:docMk/>
            <pc:sldMk cId="271066500" sldId="345"/>
            <ac:spMk id="35" creationId="{EF0BBFE1-87D5-DA4F-A0D4-48796135354C}"/>
          </ac:spMkLst>
        </pc:spChg>
        <pc:spChg chg="del">
          <ac:chgData name="WINDRIDGE Philip" userId="a20730c1-1805-4191-9c68-6e52c8725e9f" providerId="ADAL" clId="{5EAE6808-F991-9047-8021-E294B712E2DF}" dt="2020-08-26T14:28:01.676" v="298" actId="478"/>
          <ac:spMkLst>
            <pc:docMk/>
            <pc:sldMk cId="271066500" sldId="345"/>
            <ac:spMk id="36" creationId="{25905D43-870F-134B-9D18-287CDBD5974A}"/>
          </ac:spMkLst>
        </pc:spChg>
        <pc:spChg chg="del">
          <ac:chgData name="WINDRIDGE Philip" userId="a20730c1-1805-4191-9c68-6e52c8725e9f" providerId="ADAL" clId="{5EAE6808-F991-9047-8021-E294B712E2DF}" dt="2020-08-26T14:28:25.493" v="307" actId="478"/>
          <ac:spMkLst>
            <pc:docMk/>
            <pc:sldMk cId="271066500" sldId="345"/>
            <ac:spMk id="37" creationId="{93E2AE71-C438-EA4E-A612-145B2E8B3DCC}"/>
          </ac:spMkLst>
        </pc:spChg>
        <pc:spChg chg="add mod">
          <ac:chgData name="WINDRIDGE Philip" userId="a20730c1-1805-4191-9c68-6e52c8725e9f" providerId="ADAL" clId="{5EAE6808-F991-9047-8021-E294B712E2DF}" dt="2020-08-26T14:28:51.481" v="309" actId="1076"/>
          <ac:spMkLst>
            <pc:docMk/>
            <pc:sldMk cId="271066500" sldId="345"/>
            <ac:spMk id="38" creationId="{28C8E053-207D-4340-A75E-6504FF9B0206}"/>
          </ac:spMkLst>
        </pc:spChg>
        <pc:spChg chg="add mod">
          <ac:chgData name="WINDRIDGE Philip" userId="a20730c1-1805-4191-9c68-6e52c8725e9f" providerId="ADAL" clId="{5EAE6808-F991-9047-8021-E294B712E2DF}" dt="2020-08-26T14:29:00.254" v="326" actId="1037"/>
          <ac:spMkLst>
            <pc:docMk/>
            <pc:sldMk cId="271066500" sldId="345"/>
            <ac:spMk id="39" creationId="{463C65B8-26AE-8640-B9FD-038D82DD63D1}"/>
          </ac:spMkLst>
        </pc:spChg>
        <pc:spChg chg="del">
          <ac:chgData name="WINDRIDGE Philip" userId="a20730c1-1805-4191-9c68-6e52c8725e9f" providerId="ADAL" clId="{5EAE6808-F991-9047-8021-E294B712E2DF}" dt="2020-08-26T14:28:14.364" v="304" actId="478"/>
          <ac:spMkLst>
            <pc:docMk/>
            <pc:sldMk cId="271066500" sldId="345"/>
            <ac:spMk id="45" creationId="{2015E6AC-39A7-DA4A-B731-14AD73F964E8}"/>
          </ac:spMkLst>
        </pc:spChg>
        <pc:spChg chg="del">
          <ac:chgData name="WINDRIDGE Philip" userId="a20730c1-1805-4191-9c68-6e52c8725e9f" providerId="ADAL" clId="{5EAE6808-F991-9047-8021-E294B712E2DF}" dt="2020-08-26T14:28:12.256" v="303" actId="478"/>
          <ac:spMkLst>
            <pc:docMk/>
            <pc:sldMk cId="271066500" sldId="345"/>
            <ac:spMk id="46" creationId="{E0B446F8-2E7A-F346-B4B5-9415F63B28C6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2:19.434" v="386" actId="692"/>
        <pc:sldMkLst>
          <pc:docMk/>
          <pc:sldMk cId="1191877690" sldId="346"/>
        </pc:sldMkLst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3" creationId="{6E5ECED7-337B-9E4F-9BC0-D469C8260F6B}"/>
          </ac:spMkLst>
        </pc:spChg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4" creationId="{E3AC5F85-8F93-344B-97DA-4417778ADD19}"/>
          </ac:spMkLst>
        </pc:spChg>
        <pc:spChg chg="add mod">
          <ac:chgData name="WINDRIDGE Philip" userId="a20730c1-1805-4191-9c68-6e52c8725e9f" providerId="ADAL" clId="{5EAE6808-F991-9047-8021-E294B712E2DF}" dt="2020-08-26T14:32:09.296" v="385" actId="207"/>
          <ac:spMkLst>
            <pc:docMk/>
            <pc:sldMk cId="1191877690" sldId="346"/>
            <ac:spMk id="15" creationId="{1A2ADD4F-DDD9-D840-AF28-5A2BA3B6F0E0}"/>
          </ac:spMkLst>
        </pc:spChg>
        <pc:spChg chg="del">
          <ac:chgData name="WINDRIDGE Philip" userId="a20730c1-1805-4191-9c68-6e52c8725e9f" providerId="ADAL" clId="{5EAE6808-F991-9047-8021-E294B712E2DF}" dt="2020-08-26T14:30:52.385" v="357" actId="478"/>
          <ac:spMkLst>
            <pc:docMk/>
            <pc:sldMk cId="1191877690" sldId="346"/>
            <ac:spMk id="39" creationId="{463C65B8-26AE-8640-B9FD-038D82DD63D1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6:24.018" v="404" actId="207"/>
        <pc:sldMkLst>
          <pc:docMk/>
          <pc:sldMk cId="3031337728" sldId="347"/>
        </pc:sldMkLst>
        <pc:spChg chg="del">
          <ac:chgData name="WINDRIDGE Philip" userId="a20730c1-1805-4191-9c68-6e52c8725e9f" providerId="ADAL" clId="{5EAE6808-F991-9047-8021-E294B712E2DF}" dt="2020-08-26T14:35:19.153" v="394" actId="478"/>
          <ac:spMkLst>
            <pc:docMk/>
            <pc:sldMk cId="3031337728" sldId="347"/>
            <ac:spMk id="15" creationId="{1A2ADD4F-DDD9-D840-AF28-5A2BA3B6F0E0}"/>
          </ac:spMkLst>
        </pc:spChg>
        <pc:spChg chg="add mod">
          <ac:chgData name="WINDRIDGE Philip" userId="a20730c1-1805-4191-9c68-6e52c8725e9f" providerId="ADAL" clId="{5EAE6808-F991-9047-8021-E294B712E2DF}" dt="2020-08-26T14:34:10.970" v="390"/>
          <ac:spMkLst>
            <pc:docMk/>
            <pc:sldMk cId="3031337728" sldId="347"/>
            <ac:spMk id="16" creationId="{43617FBD-602F-1F45-9DF5-933F4FCD5E40}"/>
          </ac:spMkLst>
        </pc:spChg>
        <pc:spChg chg="add mod">
          <ac:chgData name="WINDRIDGE Philip" userId="a20730c1-1805-4191-9c68-6e52c8725e9f" providerId="ADAL" clId="{5EAE6808-F991-9047-8021-E294B712E2DF}" dt="2020-08-26T14:34:26.831" v="391"/>
          <ac:spMkLst>
            <pc:docMk/>
            <pc:sldMk cId="3031337728" sldId="347"/>
            <ac:spMk id="18" creationId="{2C0C8A20-1F5A-2A4C-A371-3408D524BF97}"/>
          </ac:spMkLst>
        </pc:spChg>
        <pc:spChg chg="add mod">
          <ac:chgData name="WINDRIDGE Philip" userId="a20730c1-1805-4191-9c68-6e52c8725e9f" providerId="ADAL" clId="{5EAE6808-F991-9047-8021-E294B712E2DF}" dt="2020-08-26T14:33:35.876" v="389"/>
          <ac:spMkLst>
            <pc:docMk/>
            <pc:sldMk cId="3031337728" sldId="347"/>
            <ac:spMk id="19" creationId="{87B22472-E093-1249-8C57-1C262E333933}"/>
          </ac:spMkLst>
        </pc:spChg>
        <pc:spChg chg="add mod">
          <ac:chgData name="WINDRIDGE Philip" userId="a20730c1-1805-4191-9c68-6e52c8725e9f" providerId="ADAL" clId="{5EAE6808-F991-9047-8021-E294B712E2DF}" dt="2020-08-26T14:36:24.018" v="404" actId="207"/>
          <ac:spMkLst>
            <pc:docMk/>
            <pc:sldMk cId="3031337728" sldId="347"/>
            <ac:spMk id="20" creationId="{34DCBACD-8A8F-464D-87BA-F8E118DF6A08}"/>
          </ac:spMkLst>
        </pc:spChg>
        <pc:spChg chg="mod">
          <ac:chgData name="WINDRIDGE Philip" userId="a20730c1-1805-4191-9c68-6e52c8725e9f" providerId="ADAL" clId="{5EAE6808-F991-9047-8021-E294B712E2DF}" dt="2020-08-26T14:36:07.477" v="403" actId="14100"/>
          <ac:spMkLst>
            <pc:docMk/>
            <pc:sldMk cId="3031337728" sldId="347"/>
            <ac:spMk id="81" creationId="{5A462D2A-6AD6-CC41-8102-17FA1D8D256C}"/>
          </ac:spMkLst>
        </pc:spChg>
        <pc:cxnChg chg="add mod">
          <ac:chgData name="WINDRIDGE Philip" userId="a20730c1-1805-4191-9c68-6e52c8725e9f" providerId="ADAL" clId="{5EAE6808-F991-9047-8021-E294B712E2DF}" dt="2020-08-26T14:36:01.535" v="402" actId="14100"/>
          <ac:cxnSpMkLst>
            <pc:docMk/>
            <pc:sldMk cId="3031337728" sldId="347"/>
            <ac:cxnSpMk id="21" creationId="{2E219592-E239-CE46-8A09-4B5D96D1F6A2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39:48.504" v="417" actId="1076"/>
        <pc:sldMkLst>
          <pc:docMk/>
          <pc:sldMk cId="3360151425" sldId="348"/>
        </pc:sldMkLst>
        <pc:spChg chg="add mod">
          <ac:chgData name="WINDRIDGE Philip" userId="a20730c1-1805-4191-9c68-6e52c8725e9f" providerId="ADAL" clId="{5EAE6808-F991-9047-8021-E294B712E2DF}" dt="2020-08-26T14:38:28.949" v="411" actId="692"/>
          <ac:spMkLst>
            <pc:docMk/>
            <pc:sldMk cId="3360151425" sldId="348"/>
            <ac:spMk id="22" creationId="{BFE07FDF-C34F-0B4C-98EC-C4DA20AF7DEF}"/>
          </ac:spMkLst>
        </pc:spChg>
        <pc:spChg chg="add mod">
          <ac:chgData name="WINDRIDGE Philip" userId="a20730c1-1805-4191-9c68-6e52c8725e9f" providerId="ADAL" clId="{5EAE6808-F991-9047-8021-E294B712E2DF}" dt="2020-08-26T14:39:48.504" v="417" actId="1076"/>
          <ac:spMkLst>
            <pc:docMk/>
            <pc:sldMk cId="3360151425" sldId="348"/>
            <ac:spMk id="23" creationId="{284AC1DB-A5AF-5044-AA52-D52F92AE46EA}"/>
          </ac:spMkLst>
        </pc:spChg>
        <pc:spChg chg="del">
          <ac:chgData name="WINDRIDGE Philip" userId="a20730c1-1805-4191-9c68-6e52c8725e9f" providerId="ADAL" clId="{5EAE6808-F991-9047-8021-E294B712E2DF}" dt="2020-08-26T14:37:25.174" v="407" actId="478"/>
          <ac:spMkLst>
            <pc:docMk/>
            <pc:sldMk cId="3360151425" sldId="348"/>
            <ac:spMk id="31" creationId="{887930B2-7C4D-9A4C-BD67-80FCAEB8378E}"/>
          </ac:spMkLst>
        </pc:spChg>
        <pc:cxnChg chg="add mod">
          <ac:chgData name="WINDRIDGE Philip" userId="a20730c1-1805-4191-9c68-6e52c8725e9f" providerId="ADAL" clId="{5EAE6808-F991-9047-8021-E294B712E2DF}" dt="2020-08-26T14:39:38.615" v="416" actId="692"/>
          <ac:cxnSpMkLst>
            <pc:docMk/>
            <pc:sldMk cId="3360151425" sldId="348"/>
            <ac:cxnSpMk id="24" creationId="{FB2492EA-6387-024A-87C8-636113E91D33}"/>
          </ac:cxnSpMkLst>
        </pc:cxnChg>
      </pc:sldChg>
      <pc:sldChg chg="add">
        <pc:chgData name="WINDRIDGE Philip" userId="a20730c1-1805-4191-9c68-6e52c8725e9f" providerId="ADAL" clId="{5EAE6808-F991-9047-8021-E294B712E2DF}" dt="2020-08-26T14:46:40.876" v="507"/>
        <pc:sldMkLst>
          <pc:docMk/>
          <pc:sldMk cId="1799869904" sldId="349"/>
        </pc:sldMkLst>
      </pc:sldChg>
    </pc:docChg>
  </pc:docChgLst>
  <pc:docChgLst>
    <pc:chgData name="WINDRIDGE Philip" userId="a20730c1-1805-4191-9c68-6e52c8725e9f" providerId="ADAL" clId="{D34473FB-2FAF-5B44-BD60-293A0B06C8E2}"/>
    <pc:docChg chg="undo custSel addSld delSld modSld">
      <pc:chgData name="WINDRIDGE Philip" userId="a20730c1-1805-4191-9c68-6e52c8725e9f" providerId="ADAL" clId="{D34473FB-2FAF-5B44-BD60-293A0B06C8E2}" dt="2020-09-07T13:52:49.784" v="357"/>
      <pc:docMkLst>
        <pc:docMk/>
      </pc:docMkLst>
      <pc:sldChg chg="add">
        <pc:chgData name="WINDRIDGE Philip" userId="a20730c1-1805-4191-9c68-6e52c8725e9f" providerId="ADAL" clId="{D34473FB-2FAF-5B44-BD60-293A0B06C8E2}" dt="2020-09-07T13:07:38.275" v="88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D34473FB-2FAF-5B44-BD60-293A0B06C8E2}" dt="2020-09-07T13:07:34.479" v="4" actId="2696"/>
        <pc:sldMkLst>
          <pc:docMk/>
          <pc:sldMk cId="2878144731" sldId="256"/>
        </pc:sldMkLst>
      </pc:sldChg>
      <pc:sldChg chg="del">
        <pc:chgData name="WINDRIDGE Philip" userId="a20730c1-1805-4191-9c68-6e52c8725e9f" providerId="ADAL" clId="{D34473FB-2FAF-5B44-BD60-293A0B06C8E2}" dt="2020-09-07T13:07:34.496" v="5" actId="2696"/>
        <pc:sldMkLst>
          <pc:docMk/>
          <pc:sldMk cId="951665013" sldId="257"/>
        </pc:sldMkLst>
      </pc:sldChg>
      <pc:sldChg chg="modSp add mod">
        <pc:chgData name="WINDRIDGE Philip" userId="a20730c1-1805-4191-9c68-6e52c8725e9f" providerId="ADAL" clId="{D34473FB-2FAF-5B44-BD60-293A0B06C8E2}" dt="2020-09-07T13:17:43.959" v="127" actId="20577"/>
        <pc:sldMkLst>
          <pc:docMk/>
          <pc:sldMk cId="2642107847" sldId="25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5" creationId="{0E011AF6-2938-3748-BE02-9C47CFD3FE23}"/>
          </ac:spMkLst>
        </pc:spChg>
        <pc:spChg chg="mod">
          <ac:chgData name="WINDRIDGE Philip" userId="a20730c1-1805-4191-9c68-6e52c8725e9f" providerId="ADAL" clId="{D34473FB-2FAF-5B44-BD60-293A0B06C8E2}" dt="2020-09-07T13:17:43.959" v="127" actId="20577"/>
          <ac:spMkLst>
            <pc:docMk/>
            <pc:sldMk cId="2642107847" sldId="257"/>
            <ac:spMk id="6" creationId="{E5457730-9150-8B48-8983-0595B4D13305}"/>
          </ac:spMkLst>
        </pc:spChg>
        <pc:spChg chg="mod">
          <ac:chgData name="WINDRIDGE Philip" userId="a20730c1-1805-4191-9c68-6e52c8725e9f" providerId="ADAL" clId="{D34473FB-2FAF-5B44-BD60-293A0B06C8E2}" dt="2020-09-07T13:16:47.878" v="93" actId="207"/>
          <ac:spMkLst>
            <pc:docMk/>
            <pc:sldMk cId="2642107847" sldId="257"/>
            <ac:spMk id="16" creationId="{95DBDEC4-12C2-4E4A-BE91-7CEBC1A5D52D}"/>
          </ac:spMkLst>
        </pc:sp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7" creationId="{85B31EB3-1AD5-3D48-9594-61E38A95ED7C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0" creationId="{52ACDC5B-54AC-F546-BF52-4D499D5D7FCA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3" creationId="{6BF03E97-8034-B04A-9CFC-112E4CF8557A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17" creationId="{2A3A2F26-06B1-874E-B49B-0E989169181E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20" creationId="{74317EF7-536C-D943-9715-BCC93DBEB018}"/>
          </ac:cxnSpMkLst>
        </pc:cxnChg>
      </pc:sldChg>
      <pc:sldChg chg="del">
        <pc:chgData name="WINDRIDGE Philip" userId="a20730c1-1805-4191-9c68-6e52c8725e9f" providerId="ADAL" clId="{D34473FB-2FAF-5B44-BD60-293A0B06C8E2}" dt="2020-09-07T13:07:34.836" v="24" actId="2696"/>
        <pc:sldMkLst>
          <pc:docMk/>
          <pc:sldMk cId="854361031" sldId="258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3241139298" sldId="25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D34473FB-2FAF-5B44-BD60-293A0B06C8E2}" dt="2020-09-07T13:07:34.846" v="25" actId="2696"/>
        <pc:sldMkLst>
          <pc:docMk/>
          <pc:sldMk cId="1352576341" sldId="259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2886372259" sldId="25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5" creationId="{5D29342B-937D-7540-83EC-F31C864F6A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05" v="28" actId="2696"/>
        <pc:sldMkLst>
          <pc:docMk/>
          <pc:sldMk cId="1102972544" sldId="26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18:13.614" v="130" actId="207"/>
        <pc:sldMkLst>
          <pc:docMk/>
          <pc:sldMk cId="3954909421" sldId="26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8:13.614" v="130" actId="207"/>
          <ac:spMkLst>
            <pc:docMk/>
            <pc:sldMk cId="3954909421" sldId="260"/>
            <ac:spMk id="24" creationId="{52169082-4914-6F48-959E-733B83161B2C}"/>
          </ac:spMkLst>
        </pc:spChg>
        <pc:spChg chg="mod">
          <ac:chgData name="WINDRIDGE Philip" userId="a20730c1-1805-4191-9c68-6e52c8725e9f" providerId="ADAL" clId="{D34473FB-2FAF-5B44-BD60-293A0B06C8E2}" dt="2020-09-07T13:18:02.113" v="128" actId="692"/>
          <ac:spMkLst>
            <pc:docMk/>
            <pc:sldMk cId="3954909421" sldId="260"/>
            <ac:spMk id="26" creationId="{AD381BCE-91ED-784C-96CD-1DD674FD1D76}"/>
          </ac:spMkLst>
        </pc:spChg>
        <pc:cxnChg chg="mod">
          <ac:chgData name="WINDRIDGE Philip" userId="a20730c1-1805-4191-9c68-6e52c8725e9f" providerId="ADAL" clId="{D34473FB-2FAF-5B44-BD60-293A0B06C8E2}" dt="2020-09-07T13:18:08.680" v="129" actId="692"/>
          <ac:cxnSpMkLst>
            <pc:docMk/>
            <pc:sldMk cId="3954909421" sldId="260"/>
            <ac:cxnSpMk id="25" creationId="{68824B00-D342-D249-A9FF-7F245529ABC0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19:42.809" v="133" actId="14100"/>
        <pc:sldMkLst>
          <pc:docMk/>
          <pc:sldMk cId="248875421" sldId="26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9:42.809" v="133" actId="14100"/>
          <ac:spMkLst>
            <pc:docMk/>
            <pc:sldMk cId="248875421" sldId="261"/>
            <ac:spMk id="26" creationId="{50F8D5E0-4087-7D43-9596-BF11B65506BA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7" creationId="{5455D9B6-E4CB-BD49-B140-0F7D56C62803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8" creationId="{ADE7FED6-392E-6745-92D2-8D944521F799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9" creationId="{4FDE9145-96AA-BC46-A020-E6A7993E5EF4}"/>
          </ac:spMkLst>
        </pc:spChg>
        <pc:spChg chg="mod">
          <ac:chgData name="WINDRIDGE Philip" userId="a20730c1-1805-4191-9c68-6e52c8725e9f" providerId="ADAL" clId="{D34473FB-2FAF-5B44-BD60-293A0B06C8E2}" dt="2020-09-07T13:19:13.562" v="132" actId="692"/>
          <ac:spMkLst>
            <pc:docMk/>
            <pc:sldMk cId="248875421" sldId="261"/>
            <ac:spMk id="31" creationId="{8164EC6C-C47E-F044-8AC4-274BE8DCB63F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41" creationId="{3A6249E5-7040-9D4C-9283-9142E10D6361}"/>
          </ac:spMkLst>
        </pc:sp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0" creationId="{E1D7C7DC-CFC3-0D48-A6FD-FE9217DC9625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2" creationId="{DC8F8854-61CA-624E-AF01-4299A623437B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5" creationId="{F9327B00-1934-4340-B2C4-1D530BBF2907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28" v="29" actId="2696"/>
        <pc:sldMkLst>
          <pc:docMk/>
          <pc:sldMk cId="828468792" sldId="26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52" v="30" actId="2696"/>
        <pc:sldMkLst>
          <pc:docMk/>
          <pc:sldMk cId="3378437114" sldId="26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4" creationId="{4DD292E5-EB1A-8341-88ED-25DCADE5431A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1:10.781" v="137"/>
        <pc:sldMkLst>
          <pc:docMk/>
          <pc:sldMk cId="3669247278" sldId="26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4" creationId="{4DD292E5-EB1A-8341-88ED-25DCADE5431A}"/>
          </ac:spMkLst>
        </pc:spChg>
        <pc:spChg chg="add del mod">
          <ac:chgData name="WINDRIDGE Philip" userId="a20730c1-1805-4191-9c68-6e52c8725e9f" providerId="ADAL" clId="{D34473FB-2FAF-5B44-BD60-293A0B06C8E2}" dt="2020-09-07T13:21:10.781" v="137"/>
          <ac:spMkLst>
            <pc:docMk/>
            <pc:sldMk cId="3669247278" sldId="262"/>
            <ac:spMk id="10" creationId="{CB93487A-02B2-F24C-8664-E6BDA779F23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2" creationId="{92945894-5A64-0D49-B294-4C7604D05B0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3" creationId="{D7948BC0-C586-2C40-92A5-ED172F374406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69" v="31" actId="2696"/>
        <pc:sldMkLst>
          <pc:docMk/>
          <pc:sldMk cId="430813912" sldId="26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21:34.983" v="139" actId="207"/>
        <pc:sldMkLst>
          <pc:docMk/>
          <pc:sldMk cId="2193005939" sldId="26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4" creationId="{58E34BDA-836A-764D-B8F5-9AFD0318B5B2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6" creationId="{DB40F524-B97A-3049-9605-649025DE649E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5" creationId="{2B772BD4-4E2C-A244-B9FB-16DB1A501D7D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6" creationId="{8C3A8543-95FE-2E40-81DA-5C1867558F53}"/>
          </ac:spMkLst>
        </pc:spChg>
      </pc:sldChg>
      <pc:sldChg chg="modSp add mod">
        <pc:chgData name="WINDRIDGE Philip" userId="a20730c1-1805-4191-9c68-6e52c8725e9f" providerId="ADAL" clId="{D34473FB-2FAF-5B44-BD60-293A0B06C8E2}" dt="2020-09-07T13:47:26.719" v="328" actId="692"/>
        <pc:sldMkLst>
          <pc:docMk/>
          <pc:sldMk cId="336866426" sldId="26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4" creationId="{22020C57-5FE9-8B47-960A-BEBC26EBF389}"/>
          </ac:spMkLst>
        </pc:spChg>
        <pc:spChg chg="mod">
          <ac:chgData name="WINDRIDGE Philip" userId="a20730c1-1805-4191-9c68-6e52c8725e9f" providerId="ADAL" clId="{D34473FB-2FAF-5B44-BD60-293A0B06C8E2}" dt="2020-09-07T13:46:43.640" v="321" actId="14100"/>
          <ac:spMkLst>
            <pc:docMk/>
            <pc:sldMk cId="336866426" sldId="264"/>
            <ac:spMk id="6" creationId="{872333A8-7E31-C94F-8ED4-B2546700541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7" creationId="{A8D3111D-5AEA-F84C-8214-D8FC966CD750}"/>
          </ac:spMkLst>
        </pc:spChg>
        <pc:spChg chg="mod">
          <ac:chgData name="WINDRIDGE Philip" userId="a20730c1-1805-4191-9c68-6e52c8725e9f" providerId="ADAL" clId="{D34473FB-2FAF-5B44-BD60-293A0B06C8E2}" dt="2020-09-07T13:47:26.719" v="328" actId="692"/>
          <ac:spMkLst>
            <pc:docMk/>
            <pc:sldMk cId="336866426" sldId="264"/>
            <ac:spMk id="8" creationId="{6B3AC07A-325E-AB4D-88DA-ACBEC5D112B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9" creationId="{7AC138C9-D584-7646-9CA4-934D0346D2D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5" creationId="{6F2CAF77-0490-5241-960B-96CDFDA9007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8" creationId="{7D92495B-D1B1-7943-9DD8-D056E1D5CEBB}"/>
          </ac:spMkLst>
        </pc:sp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0" creationId="{6C4BF1E2-E10B-7144-8FEF-935B914C6859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6" creationId="{3D5E5ABF-8973-5443-AEEB-FCE9B8654ABB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7" creationId="{3CF0044E-2DE5-3C46-9949-7850A71DBFF2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91" v="49" actId="2696"/>
        <pc:sldMkLst>
          <pc:docMk/>
          <pc:sldMk cId="2054052963" sldId="26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4" creationId="{22020C57-5FE9-8B47-960A-BEBC26EBF389}"/>
          </ac:spMkLst>
        </pc:spChg>
      </pc:sldChg>
      <pc:sldChg chg="modSp add mod">
        <pc:chgData name="WINDRIDGE Philip" userId="a20730c1-1805-4191-9c68-6e52c8725e9f" providerId="ADAL" clId="{D34473FB-2FAF-5B44-BD60-293A0B06C8E2}" dt="2020-09-07T13:22:18.323" v="141" actId="692"/>
        <pc:sldMkLst>
          <pc:docMk/>
          <pc:sldMk cId="168165449" sldId="26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2:18.323" v="141" actId="692"/>
          <ac:spMkLst>
            <pc:docMk/>
            <pc:sldMk cId="168165449" sldId="265"/>
            <ac:spMk id="8" creationId="{1DE1CB3F-E07A-F04C-AB75-FE19370263FE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9" creationId="{C5B423FE-D929-0D42-BDF3-AA755C19BF7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12" creationId="{6DD92F8A-C91A-EE4A-A55E-6EBC2A008626}"/>
          </ac:spMkLst>
        </pc:sp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0" creationId="{36F5E598-D2FB-B04C-83FB-F466CA750BD6}"/>
          </ac:cxnSpMkLst>
        </pc:cxn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3" creationId="{A0B1234C-A856-0F4A-B05F-762B70A9E3DC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85" v="32" actId="2696"/>
        <pc:sldMkLst>
          <pc:docMk/>
          <pc:sldMk cId="3746926916" sldId="26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18" v="34" actId="2696"/>
        <pc:sldMkLst>
          <pc:docMk/>
          <pc:sldMk cId="1106421363" sldId="26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5:07.681" v="199" actId="207"/>
        <pc:sldMkLst>
          <pc:docMk/>
          <pc:sldMk cId="2633251799" sldId="26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6" creationId="{62D8CD1C-61B5-894E-A83F-7B61DA3675A0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7" creationId="{970B3F2F-7AC7-CF45-91C8-44632FD2DAB3}"/>
          </ac:spMkLst>
        </pc:spChg>
        <pc:spChg chg="mod">
          <ac:chgData name="WINDRIDGE Philip" userId="a20730c1-1805-4191-9c68-6e52c8725e9f" providerId="ADAL" clId="{D34473FB-2FAF-5B44-BD60-293A0B06C8E2}" dt="2020-09-07T13:24:54.711" v="198" actId="207"/>
          <ac:spMkLst>
            <pc:docMk/>
            <pc:sldMk cId="2633251799" sldId="267"/>
            <ac:spMk id="38" creationId="{7617758C-0F67-F94B-AEAA-5EEFA650F9F6}"/>
          </ac:spMkLst>
        </pc:spChg>
        <pc:spChg chg="mod">
          <ac:chgData name="WINDRIDGE Philip" userId="a20730c1-1805-4191-9c68-6e52c8725e9f" providerId="ADAL" clId="{D34473FB-2FAF-5B44-BD60-293A0B06C8E2}" dt="2020-09-07T13:24:46.301" v="197" actId="692"/>
          <ac:spMkLst>
            <pc:docMk/>
            <pc:sldMk cId="2633251799" sldId="267"/>
            <ac:spMk id="40" creationId="{7A033E5E-7C56-F645-B750-C15C618DF9B2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79" v="38" actId="2696"/>
        <pc:sldMkLst>
          <pc:docMk/>
          <pc:sldMk cId="1113584091" sldId="26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23.537" v="220" actId="14100"/>
        <pc:sldMkLst>
          <pc:docMk/>
          <pc:sldMk cId="1851779390" sldId="26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23.537" v="220" actId="14100"/>
          <ac:spMkLst>
            <pc:docMk/>
            <pc:sldMk cId="1851779390" sldId="269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30" creationId="{8C4FFC08-1242-E043-8776-6170AB2C3BE3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64" v="37" actId="2696"/>
        <pc:sldMkLst>
          <pc:docMk/>
          <pc:sldMk cId="723642212" sldId="27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9:38.628" v="214" actId="692"/>
        <pc:sldMkLst>
          <pc:docMk/>
          <pc:sldMk cId="2051769681" sldId="27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8:49.026" v="211" actId="12788"/>
          <ac:spMkLst>
            <pc:docMk/>
            <pc:sldMk cId="2051769681" sldId="270"/>
            <ac:spMk id="5" creationId="{3625712C-5DCF-8E46-ADBA-3A9AAAE906E0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8:25.889" v="209" actId="14100"/>
          <ac:spMkLst>
            <pc:docMk/>
            <pc:sldMk cId="2051769681" sldId="270"/>
            <ac:spMk id="16" creationId="{8660CF77-A377-6E43-8804-11FA823665C5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17" creationId="{5AE25F8C-EAC5-C04E-AE6B-B46171E44DDE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29" creationId="{4264DAB1-BD6C-8B46-BBFC-82C26BFB0CD2}"/>
          </ac:spMkLst>
        </pc:sp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18" creationId="{86A3E871-183A-104C-856A-056E1EC92107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0" creationId="{A58B9A2E-39B6-D44C-95CA-F110D962DAA0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2" creationId="{380FC1B3-768E-E045-AE44-76E8B178708E}"/>
          </ac:cxnSpMkLst>
        </pc:cxnChg>
        <pc:cxnChg chg="mod">
          <ac:chgData name="WINDRIDGE Philip" userId="a20730c1-1805-4191-9c68-6e52c8725e9f" providerId="ADAL" clId="{D34473FB-2FAF-5B44-BD60-293A0B06C8E2}" dt="2020-09-07T13:29:38.628" v="214" actId="692"/>
          <ac:cxnSpMkLst>
            <pc:docMk/>
            <pc:sldMk cId="2051769681" sldId="270"/>
            <ac:cxnSpMk id="30" creationId="{E5C6571E-1BF2-E149-B105-C4BD9A6308FC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3:23.182" v="144" actId="692"/>
        <pc:sldMkLst>
          <pc:docMk/>
          <pc:sldMk cId="475347825" sldId="27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38.400" v="89" actId="27636"/>
          <ac:spMkLst>
            <pc:docMk/>
            <pc:sldMk cId="475347825" sldId="271"/>
            <ac:spMk id="15" creationId="{D2C092E9-FDB7-134E-9DDA-503E9D8673E5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6" creationId="{988C9D29-34C3-E04E-97CE-C767D25E6232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9" creationId="{202307E7-9F84-1C46-AA13-C7213952CAF1}"/>
          </ac:spMkLst>
        </pc:spChg>
        <pc:cxnChg chg="mod">
          <ac:chgData name="WINDRIDGE Philip" userId="a20730c1-1805-4191-9c68-6e52c8725e9f" providerId="ADAL" clId="{D34473FB-2FAF-5B44-BD60-293A0B06C8E2}" dt="2020-09-07T13:23:15.807" v="143" actId="692"/>
          <ac:cxnSpMkLst>
            <pc:docMk/>
            <pc:sldMk cId="475347825" sldId="271"/>
            <ac:cxnSpMk id="17" creationId="{AC976EAB-6DA5-E348-960B-897032F188D1}"/>
          </ac:cxnSpMkLst>
        </pc:cxnChg>
        <pc:cxnChg chg="mod">
          <ac:chgData name="WINDRIDGE Philip" userId="a20730c1-1805-4191-9c68-6e52c8725e9f" providerId="ADAL" clId="{D34473FB-2FAF-5B44-BD60-293A0B06C8E2}" dt="2020-09-07T13:23:23.182" v="144" actId="692"/>
          <ac:cxnSpMkLst>
            <pc:docMk/>
            <pc:sldMk cId="475347825" sldId="271"/>
            <ac:cxnSpMk id="18" creationId="{69E787C2-554D-7043-9E6B-DF5E320D164D}"/>
          </ac:cxnSpMkLst>
        </pc:cxnChg>
      </pc:sldChg>
      <pc:sldChg chg="modSp add del mod">
        <pc:chgData name="WINDRIDGE Philip" userId="a20730c1-1805-4191-9c68-6e52c8725e9f" providerId="ADAL" clId="{D34473FB-2FAF-5B44-BD60-293A0B06C8E2}" dt="2020-09-07T13:07:35.002" v="33" actId="2696"/>
        <pc:sldMkLst>
          <pc:docMk/>
          <pc:sldMk cId="2449614106" sldId="27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15.348" v="1" actId="27636"/>
          <ac:spMkLst>
            <pc:docMk/>
            <pc:sldMk cId="2449614106" sldId="27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95" v="39" actId="2696"/>
        <pc:sldMkLst>
          <pc:docMk/>
          <pc:sldMk cId="959434659" sldId="27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13.058" v="219" actId="207"/>
        <pc:sldMkLst>
          <pc:docMk/>
          <pc:sldMk cId="2259240602" sldId="27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13.058" v="219" actId="207"/>
          <ac:spMkLst>
            <pc:docMk/>
            <pc:sldMk cId="2259240602" sldId="272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30" creationId="{8C4FFC08-1242-E043-8776-6170AB2C3BE3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32:37.892" v="225" actId="1037"/>
        <pc:sldMkLst>
          <pc:docMk/>
          <pc:sldMk cId="155824533" sldId="27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2:37.892" v="225" actId="1037"/>
          <ac:spMkLst>
            <pc:docMk/>
            <pc:sldMk cId="155824533" sldId="273"/>
            <ac:spMk id="16" creationId="{A9BD9C77-4427-8646-99C9-98704B46CA58}"/>
          </ac:spMkLst>
        </pc:spChg>
        <pc:spChg chg="mod">
          <ac:chgData name="WINDRIDGE Philip" userId="a20730c1-1805-4191-9c68-6e52c8725e9f" providerId="ADAL" clId="{D34473FB-2FAF-5B44-BD60-293A0B06C8E2}" dt="2020-09-07T13:32:08.674" v="222" actId="692"/>
          <ac:spMkLst>
            <pc:docMk/>
            <pc:sldMk cId="155824533" sldId="273"/>
            <ac:spMk id="17" creationId="{5578A9EB-A8BD-684A-872E-37A520A55A2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08" v="40" actId="2696"/>
        <pc:sldMkLst>
          <pc:docMk/>
          <pc:sldMk cId="3867557112" sldId="27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45:41.209" v="282" actId="207"/>
        <pc:sldMkLst>
          <pc:docMk/>
          <pc:sldMk cId="248439930" sldId="27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45:34.527" v="281" actId="692"/>
          <ac:spMkLst>
            <pc:docMk/>
            <pc:sldMk cId="248439930" sldId="274"/>
            <ac:spMk id="41" creationId="{DC06259B-3192-BD4A-8356-232F93D2226A}"/>
          </ac:spMkLst>
        </pc:spChg>
        <pc:spChg chg="mod">
          <ac:chgData name="WINDRIDGE Philip" userId="a20730c1-1805-4191-9c68-6e52c8725e9f" providerId="ADAL" clId="{D34473FB-2FAF-5B44-BD60-293A0B06C8E2}" dt="2020-09-07T13:45:41.209" v="282" actId="207"/>
          <ac:spMkLst>
            <pc:docMk/>
            <pc:sldMk cId="248439930" sldId="274"/>
            <ac:spMk id="44" creationId="{923C1226-0E58-7E44-8C62-FBFC1E371D1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77" v="48" actId="2696"/>
        <pc:sldMkLst>
          <pc:docMk/>
          <pc:sldMk cId="3339267831" sldId="27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08" v="50" actId="2696"/>
        <pc:sldMkLst>
          <pc:docMk/>
          <pc:sldMk cId="634850537" sldId="27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5" creationId="{6FC2C3A4-0EF4-AA41-9864-62B4FE54F4CE}"/>
          </ac:spMkLst>
        </pc:spChg>
      </pc:sldChg>
      <pc:sldChg chg="modSp add mod">
        <pc:chgData name="WINDRIDGE Philip" userId="a20730c1-1805-4191-9c68-6e52c8725e9f" providerId="ADAL" clId="{D34473FB-2FAF-5B44-BD60-293A0B06C8E2}" dt="2020-09-07T13:48:30.314" v="331" actId="14100"/>
        <pc:sldMkLst>
          <pc:docMk/>
          <pc:sldMk cId="2037568182" sldId="27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5" creationId="{6FC2C3A4-0EF4-AA41-9864-62B4FE54F4CE}"/>
          </ac:spMkLst>
        </pc:spChg>
        <pc:spChg chg="mod">
          <ac:chgData name="WINDRIDGE Philip" userId="a20730c1-1805-4191-9c68-6e52c8725e9f" providerId="ADAL" clId="{D34473FB-2FAF-5B44-BD60-293A0B06C8E2}" dt="2020-09-07T13:48:30.314" v="331" actId="14100"/>
          <ac:spMkLst>
            <pc:docMk/>
            <pc:sldMk cId="2037568182" sldId="275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48:04.443" v="329" actId="207"/>
          <ac:spMkLst>
            <pc:docMk/>
            <pc:sldMk cId="2037568182" sldId="275"/>
            <ac:spMk id="9" creationId="{B4A55D24-1C70-774C-AAA4-7E1CFFE62601}"/>
          </ac:spMkLst>
        </pc:spChg>
        <pc:cxnChg chg="mod">
          <ac:chgData name="WINDRIDGE Philip" userId="a20730c1-1805-4191-9c68-6e52c8725e9f" providerId="ADAL" clId="{D34473FB-2FAF-5B44-BD60-293A0B06C8E2}" dt="2020-09-07T13:48:22.145" v="330" actId="692"/>
          <ac:cxnSpMkLst>
            <pc:docMk/>
            <pc:sldMk cId="2037568182" sldId="275"/>
            <ac:cxnSpMk id="10" creationId="{E8820DEC-0053-1A48-BC80-56C4AAE3C22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325" v="51" actId="2696"/>
        <pc:sldMkLst>
          <pc:docMk/>
          <pc:sldMk cId="414157244" sldId="27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8:57.927" v="334" actId="167"/>
        <pc:sldMkLst>
          <pc:docMk/>
          <pc:sldMk cId="2148452180" sldId="27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8:47.803" v="332" actId="478"/>
          <ac:spMkLst>
            <pc:docMk/>
            <pc:sldMk cId="2148452180" sldId="276"/>
            <ac:spMk id="6" creationId="{0CFD5DD9-5236-034F-A07F-15ED73D86FA8}"/>
          </ac:spMkLst>
        </pc:spChg>
        <pc:spChg chg="add mod">
          <ac:chgData name="WINDRIDGE Philip" userId="a20730c1-1805-4191-9c68-6e52c8725e9f" providerId="ADAL" clId="{D34473FB-2FAF-5B44-BD60-293A0B06C8E2}" dt="2020-09-07T13:48:57.927" v="334" actId="167"/>
          <ac:spMkLst>
            <pc:docMk/>
            <pc:sldMk cId="2148452180" sldId="276"/>
            <ac:spMk id="17" creationId="{A8955B91-8203-3042-95B1-5E04F069F93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39" v="52" actId="2696"/>
        <pc:sldMkLst>
          <pc:docMk/>
          <pc:sldMk cId="3316942572" sldId="27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1:24.958" v="349" actId="14100"/>
        <pc:sldMkLst>
          <pc:docMk/>
          <pc:sldMk cId="3490772403" sldId="27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10.671" v="335" actId="478"/>
          <ac:spMkLst>
            <pc:docMk/>
            <pc:sldMk cId="3490772403" sldId="277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1:24.958" v="349" actId="14100"/>
          <ac:spMkLst>
            <pc:docMk/>
            <pc:sldMk cId="3490772403" sldId="277"/>
            <ac:spMk id="8" creationId="{10D62941-1012-B042-A98E-BA3CC502EA3D}"/>
          </ac:spMkLst>
        </pc:spChg>
        <pc:spChg chg="add mod">
          <ac:chgData name="WINDRIDGE Philip" userId="a20730c1-1805-4191-9c68-6e52c8725e9f" providerId="ADAL" clId="{D34473FB-2FAF-5B44-BD60-293A0B06C8E2}" dt="2020-09-07T13:49:32.094" v="337" actId="167"/>
          <ac:spMkLst>
            <pc:docMk/>
            <pc:sldMk cId="3490772403" sldId="277"/>
            <ac:spMk id="14" creationId="{A3770BD2-CA73-554C-BEC2-21846C4D19F6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16.565" v="354" actId="167"/>
        <pc:sldMkLst>
          <pc:docMk/>
          <pc:sldMk cId="310879278" sldId="278"/>
        </pc:sldMkLst>
        <pc:spChg chg="mod">
          <ac:chgData name="WINDRIDGE Philip" userId="a20730c1-1805-4191-9c68-6e52c8725e9f" providerId="ADAL" clId="{D34473FB-2FAF-5B44-BD60-293A0B06C8E2}" dt="2020-09-07T13:50:23.449" v="344" actId="1037"/>
          <ac:spMkLst>
            <pc:docMk/>
            <pc:sldMk cId="310879278" sldId="278"/>
            <ac:spMk id="3" creationId="{322685E9-C2F9-E243-9459-099B61CB975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44.312" v="338" actId="478"/>
          <ac:spMkLst>
            <pc:docMk/>
            <pc:sldMk cId="310879278" sldId="278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2:16.565" v="354" actId="167"/>
          <ac:spMkLst>
            <pc:docMk/>
            <pc:sldMk cId="310879278" sldId="278"/>
            <ac:spMk id="7" creationId="{F4119789-52AF-B143-825E-03A8BECFA80A}"/>
          </ac:spMkLst>
        </pc:spChg>
        <pc:spChg chg="del">
          <ac:chgData name="WINDRIDGE Philip" userId="a20730c1-1805-4191-9c68-6e52c8725e9f" providerId="ADAL" clId="{D34473FB-2FAF-5B44-BD60-293A0B06C8E2}" dt="2020-09-07T13:51:41.764" v="350" actId="478"/>
          <ac:spMkLst>
            <pc:docMk/>
            <pc:sldMk cId="310879278" sldId="278"/>
            <ac:spMk id="9" creationId="{A7CB5A0E-C1AC-5948-AB9F-A235B6572851}"/>
          </ac:spMkLst>
        </pc:spChg>
        <pc:spChg chg="add mod">
          <ac:chgData name="WINDRIDGE Philip" userId="a20730c1-1805-4191-9c68-6e52c8725e9f" providerId="ADAL" clId="{D34473FB-2FAF-5B44-BD60-293A0B06C8E2}" dt="2020-09-07T13:49:49.990" v="340" actId="167"/>
          <ac:spMkLst>
            <pc:docMk/>
            <pc:sldMk cId="310879278" sldId="278"/>
            <ac:spMk id="11" creationId="{83B00F3E-DF4D-C44A-A4EC-835C7CFBFAB3}"/>
          </ac:spMkLst>
        </pc:spChg>
        <pc:spChg chg="add mod">
          <ac:chgData name="WINDRIDGE Philip" userId="a20730c1-1805-4191-9c68-6e52c8725e9f" providerId="ADAL" clId="{D34473FB-2FAF-5B44-BD60-293A0B06C8E2}" dt="2020-09-07T13:51:42.453" v="351"/>
          <ac:spMkLst>
            <pc:docMk/>
            <pc:sldMk cId="310879278" sldId="278"/>
            <ac:spMk id="13" creationId="{840DC70F-815E-854A-B54B-9D529FD11E4B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55" v="53" actId="2696"/>
        <pc:sldMkLst>
          <pc:docMk/>
          <pc:sldMk cId="653313294" sldId="27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33" v="35" actId="2696"/>
        <pc:sldMkLst>
          <pc:docMk/>
          <pc:sldMk cId="1245564843" sldId="27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6:27.024" v="203" actId="692"/>
        <pc:sldMkLst>
          <pc:docMk/>
          <pc:sldMk cId="1688029182" sldId="27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4" creationId="{7E9FBFC8-884E-1144-8994-97CB13C894C7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2" creationId="{E0BF0F3C-B0B6-8645-BAE5-461D54DA5849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3" creationId="{42CE3C95-9648-3C41-84F8-252FEAB6F5DE}"/>
          </ac:spMkLst>
        </pc:spChg>
        <pc:spChg chg="mod">
          <ac:chgData name="WINDRIDGE Philip" userId="a20730c1-1805-4191-9c68-6e52c8725e9f" providerId="ADAL" clId="{D34473FB-2FAF-5B44-BD60-293A0B06C8E2}" dt="2020-09-07T13:26:27.024" v="203" actId="692"/>
          <ac:spMkLst>
            <pc:docMk/>
            <pc:sldMk cId="1688029182" sldId="279"/>
            <ac:spMk id="20" creationId="{0BE7D3F3-2F3C-2B46-87B6-24F276C5E18B}"/>
          </ac:spMkLst>
        </pc:spChg>
        <pc:spChg chg="mod">
          <ac:chgData name="WINDRIDGE Philip" userId="a20730c1-1805-4191-9c68-6e52c8725e9f" providerId="ADAL" clId="{D34473FB-2FAF-5B44-BD60-293A0B06C8E2}" dt="2020-09-07T13:26:12.503" v="202" actId="207"/>
          <ac:spMkLst>
            <pc:docMk/>
            <pc:sldMk cId="1688029182" sldId="279"/>
            <ac:spMk id="27" creationId="{03F011BF-4495-174D-8E52-AF6650F7B475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6" creationId="{62D8CD1C-61B5-894E-A83F-7B61DA3675A0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7" creationId="{970B3F2F-7AC7-CF45-91C8-44632FD2DAB3}"/>
          </ac:spMkLst>
        </pc:spChg>
        <pc:cxnChg chg="mod">
          <ac:chgData name="WINDRIDGE Philip" userId="a20730c1-1805-4191-9c68-6e52c8725e9f" providerId="ADAL" clId="{D34473FB-2FAF-5B44-BD60-293A0B06C8E2}" dt="2020-09-07T13:26:27.024" v="203" actId="692"/>
          <ac:cxnSpMkLst>
            <pc:docMk/>
            <pc:sldMk cId="1688029182" sldId="279"/>
            <ac:cxnSpMk id="29" creationId="{3353A2AE-7F45-564D-AA37-138CEE2726E2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7:45.848" v="208" actId="207"/>
        <pc:sldMkLst>
          <pc:docMk/>
          <pc:sldMk cId="1471707778" sldId="28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18" creationId="{F32EE495-95A1-4F43-B574-277FB93A4F21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0" creationId="{B2C3A63A-F60F-0149-A5D4-BB5CE97B274F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21" creationId="{5423E99A-7EA6-C044-9C8E-39220ADD7042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2" creationId="{4D8DD0CB-33F0-A84F-B5CF-81553B001CEC}"/>
          </ac:spMkLst>
        </pc:spChg>
        <pc:cxnChg chg="mod">
          <ac:chgData name="WINDRIDGE Philip" userId="a20730c1-1805-4191-9c68-6e52c8725e9f" providerId="ADAL" clId="{D34473FB-2FAF-5B44-BD60-293A0B06C8E2}" dt="2020-09-07T13:27:33.530" v="207" actId="692"/>
          <ac:cxnSpMkLst>
            <pc:docMk/>
            <pc:sldMk cId="1471707778" sldId="280"/>
            <ac:cxnSpMk id="10" creationId="{36F5E598-D2FB-B04C-83FB-F466CA750BD6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50" v="36" actId="2696"/>
        <pc:sldMkLst>
          <pc:docMk/>
          <pc:sldMk cId="3340765889" sldId="28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4:50.383" v="279" actId="478"/>
        <pc:sldMkLst>
          <pc:docMk/>
          <pc:sldMk cId="824122749" sldId="28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4" creationId="{7E9FBFC8-884E-1144-8994-97CB13C894C7}"/>
          </ac:spMkLst>
        </pc:spChg>
        <pc:spChg chg="del mod">
          <ac:chgData name="WINDRIDGE Philip" userId="a20730c1-1805-4191-9c68-6e52c8725e9f" providerId="ADAL" clId="{D34473FB-2FAF-5B44-BD60-293A0B06C8E2}" dt="2020-09-07T13:44:41.838" v="277" actId="478"/>
          <ac:spMkLst>
            <pc:docMk/>
            <pc:sldMk cId="824122749" sldId="281"/>
            <ac:spMk id="5" creationId="{7A86EB20-8A3F-1443-A7CF-2AC10B9CB1B0}"/>
          </ac:spMkLst>
        </pc:spChg>
        <pc:spChg chg="mod">
          <ac:chgData name="WINDRIDGE Philip" userId="a20730c1-1805-4191-9c68-6e52c8725e9f" providerId="ADAL" clId="{D34473FB-2FAF-5B44-BD60-293A0B06C8E2}" dt="2020-09-07T13:35:27.602" v="231" actId="167"/>
          <ac:spMkLst>
            <pc:docMk/>
            <pc:sldMk cId="824122749" sldId="281"/>
            <ac:spMk id="11" creationId="{93200D1B-E1D5-0F45-AB6E-7E887C611BFA}"/>
          </ac:spMkLst>
        </pc:spChg>
        <pc:spChg chg="del mod">
          <ac:chgData name="WINDRIDGE Philip" userId="a20730c1-1805-4191-9c68-6e52c8725e9f" providerId="ADAL" clId="{D34473FB-2FAF-5B44-BD60-293A0B06C8E2}" dt="2020-09-07T13:44:33.963" v="273" actId="478"/>
          <ac:spMkLst>
            <pc:docMk/>
            <pc:sldMk cId="824122749" sldId="281"/>
            <ac:spMk id="13" creationId="{30CFF630-4901-0C4D-819B-8B04754AD8F5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14" creationId="{6A0563DD-E719-EC4B-9836-3B73962629FB}"/>
          </ac:spMkLst>
        </pc:spChg>
        <pc:spChg chg="del mod">
          <ac:chgData name="WINDRIDGE Philip" userId="a20730c1-1805-4191-9c68-6e52c8725e9f" providerId="ADAL" clId="{D34473FB-2FAF-5B44-BD60-293A0B06C8E2}" dt="2020-09-07T13:38:12.517" v="242" actId="478"/>
          <ac:spMkLst>
            <pc:docMk/>
            <pc:sldMk cId="824122749" sldId="281"/>
            <ac:spMk id="15" creationId="{87FCF803-1496-0F4E-9D88-006CA8051209}"/>
          </ac:spMkLst>
        </pc:spChg>
        <pc:spChg chg="del mod">
          <ac:chgData name="WINDRIDGE Philip" userId="a20730c1-1805-4191-9c68-6e52c8725e9f" providerId="ADAL" clId="{D34473FB-2FAF-5B44-BD60-293A0B06C8E2}" dt="2020-09-07T13:37:12.586" v="236" actId="478"/>
          <ac:spMkLst>
            <pc:docMk/>
            <pc:sldMk cId="824122749" sldId="281"/>
            <ac:spMk id="16" creationId="{56C54A7F-CE40-8F4D-BA87-A9401BCDCB35}"/>
          </ac:spMkLst>
        </pc:spChg>
        <pc:spChg chg="del mod">
          <ac:chgData name="WINDRIDGE Philip" userId="a20730c1-1805-4191-9c68-6e52c8725e9f" providerId="ADAL" clId="{D34473FB-2FAF-5B44-BD60-293A0B06C8E2}" dt="2020-09-07T13:43:48.437" v="268" actId="478"/>
          <ac:spMkLst>
            <pc:docMk/>
            <pc:sldMk cId="824122749" sldId="281"/>
            <ac:spMk id="18" creationId="{DF157313-D659-9144-8A0F-A36096AA1402}"/>
          </ac:spMkLst>
        </pc:spChg>
        <pc:spChg chg="del mod">
          <ac:chgData name="WINDRIDGE Philip" userId="a20730c1-1805-4191-9c68-6e52c8725e9f" providerId="ADAL" clId="{D34473FB-2FAF-5B44-BD60-293A0B06C8E2}" dt="2020-09-07T13:38:28.850" v="245" actId="478"/>
          <ac:spMkLst>
            <pc:docMk/>
            <pc:sldMk cId="824122749" sldId="281"/>
            <ac:spMk id="19" creationId="{29902D29-DFE7-9949-826F-27821742605B}"/>
          </ac:spMkLst>
        </pc:spChg>
        <pc:spChg chg="del mod">
          <ac:chgData name="WINDRIDGE Philip" userId="a20730c1-1805-4191-9c68-6e52c8725e9f" providerId="ADAL" clId="{D34473FB-2FAF-5B44-BD60-293A0B06C8E2}" dt="2020-09-07T13:37:08.981" v="234" actId="478"/>
          <ac:spMkLst>
            <pc:docMk/>
            <pc:sldMk cId="824122749" sldId="281"/>
            <ac:spMk id="22" creationId="{D9B0F892-83E2-C14A-8359-0D830CD5BE6A}"/>
          </ac:spMkLst>
        </pc:spChg>
        <pc:spChg chg="mod">
          <ac:chgData name="WINDRIDGE Philip" userId="a20730c1-1805-4191-9c68-6e52c8725e9f" providerId="ADAL" clId="{D34473FB-2FAF-5B44-BD60-293A0B06C8E2}" dt="2020-09-07T13:34:05.513" v="226" actId="692"/>
          <ac:spMkLst>
            <pc:docMk/>
            <pc:sldMk cId="824122749" sldId="281"/>
            <ac:spMk id="25" creationId="{6DA48908-5191-B94B-98F9-298B2CAFB6F6}"/>
          </ac:spMkLst>
        </pc:spChg>
        <pc:spChg chg="del mod">
          <ac:chgData name="WINDRIDGE Philip" userId="a20730c1-1805-4191-9c68-6e52c8725e9f" providerId="ADAL" clId="{D34473FB-2FAF-5B44-BD60-293A0B06C8E2}" dt="2020-09-07T13:37:18.212" v="238" actId="478"/>
          <ac:spMkLst>
            <pc:docMk/>
            <pc:sldMk cId="824122749" sldId="281"/>
            <ac:spMk id="32" creationId="{2DB08B9A-44DE-6E4B-ACE7-873BCC9450B6}"/>
          </ac:spMkLst>
        </pc:spChg>
        <pc:spChg chg="del mod">
          <ac:chgData name="WINDRIDGE Philip" userId="a20730c1-1805-4191-9c68-6e52c8725e9f" providerId="ADAL" clId="{D34473FB-2FAF-5B44-BD60-293A0B06C8E2}" dt="2020-09-07T13:44:37.730" v="275" actId="478"/>
          <ac:spMkLst>
            <pc:docMk/>
            <pc:sldMk cId="824122749" sldId="281"/>
            <ac:spMk id="35" creationId="{23C08666-77F6-FA46-A2B4-937B166C9491}"/>
          </ac:spMkLst>
        </pc:spChg>
        <pc:spChg chg="add del mod">
          <ac:chgData name="WINDRIDGE Philip" userId="a20730c1-1805-4191-9c68-6e52c8725e9f" providerId="ADAL" clId="{D34473FB-2FAF-5B44-BD60-293A0B06C8E2}" dt="2020-09-07T13:40:40.775" v="254" actId="478"/>
          <ac:spMkLst>
            <pc:docMk/>
            <pc:sldMk cId="824122749" sldId="281"/>
            <ac:spMk id="36" creationId="{BA2EEDA8-654A-8B4A-9D0B-E82017E299DC}"/>
          </ac:spMkLst>
        </pc:spChg>
        <pc:spChg chg="del mod">
          <ac:chgData name="WINDRIDGE Philip" userId="a20730c1-1805-4191-9c68-6e52c8725e9f" providerId="ADAL" clId="{D34473FB-2FAF-5B44-BD60-293A0B06C8E2}" dt="2020-09-07T13:38:17.702" v="244" actId="478"/>
          <ac:spMkLst>
            <pc:docMk/>
            <pc:sldMk cId="824122749" sldId="281"/>
            <ac:spMk id="37" creationId="{405629AF-46B1-BA4A-9397-FFBDD63DA490}"/>
          </ac:spMkLst>
        </pc:spChg>
        <pc:spChg chg="add del mod">
          <ac:chgData name="WINDRIDGE Philip" userId="a20730c1-1805-4191-9c68-6e52c8725e9f" providerId="ADAL" clId="{D34473FB-2FAF-5B44-BD60-293A0B06C8E2}" dt="2020-09-07T13:40:51.583" v="257" actId="478"/>
          <ac:spMkLst>
            <pc:docMk/>
            <pc:sldMk cId="824122749" sldId="281"/>
            <ac:spMk id="39" creationId="{2BF85B73-13A0-7E4D-BBB1-5FC41D090880}"/>
          </ac:spMkLst>
        </pc:spChg>
        <pc:spChg chg="add del mod">
          <ac:chgData name="WINDRIDGE Philip" userId="a20730c1-1805-4191-9c68-6e52c8725e9f" providerId="ADAL" clId="{D34473FB-2FAF-5B44-BD60-293A0B06C8E2}" dt="2020-09-07T13:40:44.159" v="255" actId="478"/>
          <ac:spMkLst>
            <pc:docMk/>
            <pc:sldMk cId="824122749" sldId="281"/>
            <ac:spMk id="41" creationId="{B96C9CE9-927F-AB43-9F04-1B78743AC488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2" creationId="{F8EBC68B-AF4B-CC45-B954-E522C2CC8AE7}"/>
          </ac:spMkLst>
        </pc:spChg>
        <pc:spChg chg="del mod">
          <ac:chgData name="WINDRIDGE Philip" userId="a20730c1-1805-4191-9c68-6e52c8725e9f" providerId="ADAL" clId="{D34473FB-2FAF-5B44-BD60-293A0B06C8E2}" dt="2020-09-07T13:44:50.383" v="279" actId="478"/>
          <ac:spMkLst>
            <pc:docMk/>
            <pc:sldMk cId="824122749" sldId="281"/>
            <ac:spMk id="45" creationId="{B3B7A236-F822-E442-8B66-3AE73AFBB834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9" creationId="{ADC4A049-B300-3943-874D-66DC21DCC958}"/>
          </ac:spMkLst>
        </pc:spChg>
        <pc:spChg chg="del mod">
          <ac:chgData name="WINDRIDGE Philip" userId="a20730c1-1805-4191-9c68-6e52c8725e9f" providerId="ADAL" clId="{D34473FB-2FAF-5B44-BD60-293A0B06C8E2}" dt="2020-09-07T13:44:31.686" v="272" actId="478"/>
          <ac:spMkLst>
            <pc:docMk/>
            <pc:sldMk cId="824122749" sldId="281"/>
            <ac:spMk id="52" creationId="{B0D92594-6CFB-8745-83F8-88A2788D37D2}"/>
          </ac:spMkLst>
        </pc:spChg>
        <pc:cxnChg chg="mod">
          <ac:chgData name="WINDRIDGE Philip" userId="a20730c1-1805-4191-9c68-6e52c8725e9f" providerId="ADAL" clId="{D34473FB-2FAF-5B44-BD60-293A0B06C8E2}" dt="2020-09-07T13:35:09.433" v="230" actId="692"/>
          <ac:cxnSpMkLst>
            <pc:docMk/>
            <pc:sldMk cId="824122749" sldId="281"/>
            <ac:cxnSpMk id="17" creationId="{3DBC6200-A6D1-ED48-8C6D-D3CD9A7D12AD}"/>
          </ac:cxnSpMkLst>
        </pc:cxnChg>
        <pc:cxnChg chg="del mod">
          <ac:chgData name="WINDRIDGE Philip" userId="a20730c1-1805-4191-9c68-6e52c8725e9f" providerId="ADAL" clId="{D34473FB-2FAF-5B44-BD60-293A0B06C8E2}" dt="2020-09-07T13:44:39.619" v="276" actId="478"/>
          <ac:cxnSpMkLst>
            <pc:docMk/>
            <pc:sldMk cId="824122749" sldId="281"/>
            <ac:cxnSpMk id="20" creationId="{47512AFF-88AF-1843-8EB3-9A9AEC7397E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21" creationId="{AAC912AD-8AB5-BE48-83FD-24641B8970CA}"/>
          </ac:cxnSpMkLst>
        </pc:cxnChg>
        <pc:cxnChg chg="del mod">
          <ac:chgData name="WINDRIDGE Philip" userId="a20730c1-1805-4191-9c68-6e52c8725e9f" providerId="ADAL" clId="{D34473FB-2FAF-5B44-BD60-293A0B06C8E2}" dt="2020-09-07T13:38:10.590" v="241" actId="478"/>
          <ac:cxnSpMkLst>
            <pc:docMk/>
            <pc:sldMk cId="824122749" sldId="281"/>
            <ac:cxnSpMk id="23" creationId="{4ED1AD36-956D-4044-9919-9F1AADE4A060}"/>
          </ac:cxnSpMkLst>
        </pc:cxnChg>
        <pc:cxnChg chg="del mod">
          <ac:chgData name="WINDRIDGE Philip" userId="a20730c1-1805-4191-9c68-6e52c8725e9f" providerId="ADAL" clId="{D34473FB-2FAF-5B44-BD60-293A0B06C8E2}" dt="2020-09-07T13:37:11.132" v="235" actId="478"/>
          <ac:cxnSpMkLst>
            <pc:docMk/>
            <pc:sldMk cId="824122749" sldId="281"/>
            <ac:cxnSpMk id="24" creationId="{CDA3B4EA-4A2F-ED44-B913-01C7029B534E}"/>
          </ac:cxnSpMkLst>
        </pc:cxnChg>
        <pc:cxnChg chg="del mod">
          <ac:chgData name="WINDRIDGE Philip" userId="a20730c1-1805-4191-9c68-6e52c8725e9f" providerId="ADAL" clId="{D34473FB-2FAF-5B44-BD60-293A0B06C8E2}" dt="2020-09-07T13:37:15.222" v="237" actId="478"/>
          <ac:cxnSpMkLst>
            <pc:docMk/>
            <pc:sldMk cId="824122749" sldId="281"/>
            <ac:cxnSpMk id="33" creationId="{2AF7A9E1-5A7D-7C4A-B6A6-5AB29B9390C6}"/>
          </ac:cxnSpMkLst>
        </pc:cxnChg>
        <pc:cxnChg chg="del mod">
          <ac:chgData name="WINDRIDGE Philip" userId="a20730c1-1805-4191-9c68-6e52c8725e9f" providerId="ADAL" clId="{D34473FB-2FAF-5B44-BD60-293A0B06C8E2}" dt="2020-09-07T13:38:13.995" v="243" actId="478"/>
          <ac:cxnSpMkLst>
            <pc:docMk/>
            <pc:sldMk cId="824122749" sldId="281"/>
            <ac:cxnSpMk id="38" creationId="{24A29581-90B9-DD4C-AFC5-8227C26246B8}"/>
          </ac:cxnSpMkLst>
        </pc:cxnChg>
        <pc:cxnChg chg="add del mod">
          <ac:chgData name="WINDRIDGE Philip" userId="a20730c1-1805-4191-9c68-6e52c8725e9f" providerId="ADAL" clId="{D34473FB-2FAF-5B44-BD60-293A0B06C8E2}" dt="2020-09-07T13:40:47.543" v="256" actId="478"/>
          <ac:cxnSpMkLst>
            <pc:docMk/>
            <pc:sldMk cId="824122749" sldId="281"/>
            <ac:cxnSpMk id="40" creationId="{2B6CDA31-0A80-DA4D-B8F6-018060EDF8FE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43" creationId="{D617C9CA-9669-F948-9EDD-4E5396D8B278}"/>
          </ac:cxnSpMkLst>
        </pc:cxnChg>
        <pc:cxnChg chg="del mod">
          <ac:chgData name="WINDRIDGE Philip" userId="a20730c1-1805-4191-9c68-6e52c8725e9f" providerId="ADAL" clId="{D34473FB-2FAF-5B44-BD60-293A0B06C8E2}" dt="2020-09-07T13:44:46.775" v="278" actId="478"/>
          <ac:cxnSpMkLst>
            <pc:docMk/>
            <pc:sldMk cId="824122749" sldId="281"/>
            <ac:cxnSpMk id="46" creationId="{C96E7486-ED6A-F642-9B50-583940FAC38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50" creationId="{21C6340E-AE5F-7A4B-AFE5-ED5E5BF83EE6}"/>
          </ac:cxnSpMkLst>
        </pc:cxnChg>
        <pc:cxnChg chg="del mod">
          <ac:chgData name="WINDRIDGE Philip" userId="a20730c1-1805-4191-9c68-6e52c8725e9f" providerId="ADAL" clId="{D34473FB-2FAF-5B44-BD60-293A0B06C8E2}" dt="2020-09-07T13:44:36.078" v="274" actId="478"/>
          <ac:cxnSpMkLst>
            <pc:docMk/>
            <pc:sldMk cId="824122749" sldId="281"/>
            <ac:cxnSpMk id="53" creationId="{C2BD7333-1893-424B-952B-A892FB219E3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59" v="47" actId="2696"/>
        <pc:sldMkLst>
          <pc:docMk/>
          <pc:sldMk cId="935222580" sldId="28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15" v="45" actId="2696"/>
        <pc:sldMkLst>
          <pc:docMk/>
          <pc:sldMk cId="1274177298" sldId="28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0:22.100" v="252" actId="2696"/>
        <pc:sldMkLst>
          <pc:docMk/>
          <pc:sldMk cId="2192069645" sldId="28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25" v="41" actId="2696"/>
        <pc:sldMkLst>
          <pc:docMk/>
          <pc:sldMk cId="154551070" sldId="28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58.897" v="280" actId="2696"/>
        <pc:sldMkLst>
          <pc:docMk/>
          <pc:sldMk cId="2787807140" sldId="28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37:38.194" v="240" actId="2696"/>
        <pc:sldMkLst>
          <pc:docMk/>
          <pc:sldMk cId="19617530" sldId="28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43" v="46" actId="2696"/>
        <pc:sldMkLst>
          <pc:docMk/>
          <pc:sldMk cId="1601098360" sldId="28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49.784" v="357"/>
        <pc:sldMkLst>
          <pc:docMk/>
          <pc:sldMk cId="79361248" sldId="28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50:46.178" v="345" actId="478"/>
          <ac:spMkLst>
            <pc:docMk/>
            <pc:sldMk cId="79361248" sldId="286"/>
            <ac:spMk id="6" creationId="{0CFD5DD9-5236-034F-A07F-15ED73D86FA8}"/>
          </ac:spMkLst>
        </pc:spChg>
        <pc:spChg chg="del">
          <ac:chgData name="WINDRIDGE Philip" userId="a20730c1-1805-4191-9c68-6e52c8725e9f" providerId="ADAL" clId="{D34473FB-2FAF-5B44-BD60-293A0B06C8E2}" dt="2020-09-07T13:52:43.246" v="355" actId="478"/>
          <ac:spMkLst>
            <pc:docMk/>
            <pc:sldMk cId="79361248" sldId="286"/>
            <ac:spMk id="11" creationId="{72C9C7B1-DC64-0F4A-9761-8D794618F15A}"/>
          </ac:spMkLst>
        </pc:spChg>
        <pc:spChg chg="del">
          <ac:chgData name="WINDRIDGE Philip" userId="a20730c1-1805-4191-9c68-6e52c8725e9f" providerId="ADAL" clId="{D34473FB-2FAF-5B44-BD60-293A0B06C8E2}" dt="2020-09-07T13:52:48.510" v="356" actId="478"/>
          <ac:spMkLst>
            <pc:docMk/>
            <pc:sldMk cId="79361248" sldId="286"/>
            <ac:spMk id="13" creationId="{1127B7AE-40DE-D64A-B955-4478EE3D7F28}"/>
          </ac:spMkLst>
        </pc:spChg>
        <pc:spChg chg="del">
          <ac:chgData name="WINDRIDGE Philip" userId="a20730c1-1805-4191-9c68-6e52c8725e9f" providerId="ADAL" clId="{D34473FB-2FAF-5B44-BD60-293A0B06C8E2}" dt="2020-09-07T13:51:01.802" v="348" actId="478"/>
          <ac:spMkLst>
            <pc:docMk/>
            <pc:sldMk cId="79361248" sldId="286"/>
            <ac:spMk id="14" creationId="{548AF2A8-B732-BF4F-9207-EF4C7110C2AB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7" creationId="{6DC0C983-A5BE-5644-B1F4-D74B8761BA62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8" creationId="{B8786830-144C-8E49-AB3C-05EE02572680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19" creationId="{63B383AE-99B7-6A42-BD9E-CFB483DAB018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20" creationId="{752B0221-A4B5-1842-AC69-6CA99BBBCC1D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66" v="54" actId="2696"/>
        <pc:sldMkLst>
          <pc:docMk/>
          <pc:sldMk cId="2604738602" sldId="28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47" v="42" actId="2696"/>
        <pc:sldMkLst>
          <pc:docMk/>
          <pc:sldMk cId="1199567187" sldId="28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07.109" v="270" actId="2696"/>
        <pc:sldMkLst>
          <pc:docMk/>
          <pc:sldMk cId="4019463169" sldId="28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1:05.972" v="258" actId="2696"/>
        <pc:sldMkLst>
          <pc:docMk/>
          <pc:sldMk cId="552660826" sldId="28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92" v="44" actId="2696"/>
        <pc:sldMkLst>
          <pc:docMk/>
          <pc:sldMk cId="3489406641" sldId="28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3:43.307" v="267" actId="2696"/>
        <pc:sldMkLst>
          <pc:docMk/>
          <pc:sldMk cId="267061122" sldId="28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68" v="43" actId="2696"/>
        <pc:sldMkLst>
          <pc:docMk/>
          <pc:sldMk cId="4069947284" sldId="28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4" creationId="{7E9FBFC8-884E-1144-8994-97CB13C894C7}"/>
          </ac:spMkLst>
        </pc:spChg>
      </pc:sldChg>
      <pc:sldChg chg="add">
        <pc:chgData name="WINDRIDGE Philip" userId="a20730c1-1805-4191-9c68-6e52c8725e9f" providerId="ADAL" clId="{D34473FB-2FAF-5B44-BD60-293A0B06C8E2}" dt="2020-09-07T13:36:56.340" v="233" actId="2890"/>
        <pc:sldMkLst>
          <pc:docMk/>
          <pc:sldMk cId="4128421590" sldId="290"/>
        </pc:sldMkLst>
      </pc:sldChg>
      <pc:sldChg chg="add">
        <pc:chgData name="WINDRIDGE Philip" userId="a20730c1-1805-4191-9c68-6e52c8725e9f" providerId="ADAL" clId="{D34473FB-2FAF-5B44-BD60-293A0B06C8E2}" dt="2020-09-07T13:37:31.216" v="239" actId="2890"/>
        <pc:sldMkLst>
          <pc:docMk/>
          <pc:sldMk cId="63370418" sldId="291"/>
        </pc:sldMkLst>
      </pc:sldChg>
      <pc:sldChg chg="add">
        <pc:chgData name="WINDRIDGE Philip" userId="a20730c1-1805-4191-9c68-6e52c8725e9f" providerId="ADAL" clId="{D34473FB-2FAF-5B44-BD60-293A0B06C8E2}" dt="2020-09-07T13:40:35.051" v="253" actId="2890"/>
        <pc:sldMkLst>
          <pc:docMk/>
          <pc:sldMk cId="1089613359" sldId="292"/>
        </pc:sldMkLst>
      </pc:sldChg>
      <pc:sldChg chg="add">
        <pc:chgData name="WINDRIDGE Philip" userId="a20730c1-1805-4191-9c68-6e52c8725e9f" providerId="ADAL" clId="{D34473FB-2FAF-5B44-BD60-293A0B06C8E2}" dt="2020-09-07T13:41:23.505" v="259" actId="2890"/>
        <pc:sldMkLst>
          <pc:docMk/>
          <pc:sldMk cId="278541141" sldId="293"/>
        </pc:sldMkLst>
      </pc:sldChg>
      <pc:sldChg chg="addSp delSp modSp add mod">
        <pc:chgData name="WINDRIDGE Philip" userId="a20730c1-1805-4191-9c68-6e52c8725e9f" providerId="ADAL" clId="{D34473FB-2FAF-5B44-BD60-293A0B06C8E2}" dt="2020-09-07T13:43:59.637" v="269" actId="478"/>
        <pc:sldMkLst>
          <pc:docMk/>
          <pc:sldMk cId="2220003641" sldId="294"/>
        </pc:sldMkLst>
        <pc:spChg chg="del">
          <ac:chgData name="WINDRIDGE Philip" userId="a20730c1-1805-4191-9c68-6e52c8725e9f" providerId="ADAL" clId="{D34473FB-2FAF-5B44-BD60-293A0B06C8E2}" dt="2020-09-07T13:43:59.637" v="269" actId="478"/>
          <ac:spMkLst>
            <pc:docMk/>
            <pc:sldMk cId="2220003641" sldId="294"/>
            <ac:spMk id="18" creationId="{DF157313-D659-9144-8A0F-A36096AA1402}"/>
          </ac:spMkLst>
        </pc:spChg>
        <pc:spChg chg="add mod">
          <ac:chgData name="WINDRIDGE Philip" userId="a20730c1-1805-4191-9c68-6e52c8725e9f" providerId="ADAL" clId="{D34473FB-2FAF-5B44-BD60-293A0B06C8E2}" dt="2020-09-07T13:43:12.391" v="265" actId="692"/>
          <ac:spMkLst>
            <pc:docMk/>
            <pc:sldMk cId="2220003641" sldId="294"/>
            <ac:spMk id="19" creationId="{55915C39-2C44-844F-AFB6-6E9EC360E6E5}"/>
          </ac:spMkLst>
        </pc:spChg>
        <pc:spChg chg="add mod">
          <ac:chgData name="WINDRIDGE Philip" userId="a20730c1-1805-4191-9c68-6e52c8725e9f" providerId="ADAL" clId="{D34473FB-2FAF-5B44-BD60-293A0B06C8E2}" dt="2020-09-07T13:42:45.467" v="263" actId="14100"/>
          <ac:spMkLst>
            <pc:docMk/>
            <pc:sldMk cId="2220003641" sldId="294"/>
            <ac:spMk id="21" creationId="{9397EEF2-B5CF-6742-9653-5C8B954002B0}"/>
          </ac:spMkLst>
        </pc:spChg>
        <pc:spChg chg="add mod">
          <ac:chgData name="WINDRIDGE Philip" userId="a20730c1-1805-4191-9c68-6e52c8725e9f" providerId="ADAL" clId="{D34473FB-2FAF-5B44-BD60-293A0B06C8E2}" dt="2020-09-07T13:43:17.872" v="266" actId="207"/>
          <ac:spMkLst>
            <pc:docMk/>
            <pc:sldMk cId="2220003641" sldId="294"/>
            <ac:spMk id="22" creationId="{A0CAA96E-9639-2944-849B-F903B1220D5B}"/>
          </ac:spMkLst>
        </pc:spChg>
        <pc:cxnChg chg="add mod">
          <ac:chgData name="WINDRIDGE Philip" userId="a20730c1-1805-4191-9c68-6e52c8725e9f" providerId="ADAL" clId="{D34473FB-2FAF-5B44-BD60-293A0B06C8E2}" dt="2020-09-07T13:43:12.391" v="265" actId="692"/>
          <ac:cxnSpMkLst>
            <pc:docMk/>
            <pc:sldMk cId="2220003641" sldId="294"/>
            <ac:cxnSpMk id="23" creationId="{7197595B-5058-5C4B-A392-BC3653AE12D4}"/>
          </ac:cxnSpMkLst>
        </pc:cxnChg>
      </pc:sldChg>
      <pc:sldChg chg="add">
        <pc:chgData name="WINDRIDGE Philip" userId="a20730c1-1805-4191-9c68-6e52c8725e9f" providerId="ADAL" clId="{D34473FB-2FAF-5B44-BD60-293A0B06C8E2}" dt="2020-09-07T13:44:20.860" v="271" actId="2890"/>
        <pc:sldMkLst>
          <pc:docMk/>
          <pc:sldMk cId="3783711098" sldId="295"/>
        </pc:sldMkLst>
      </pc:sldChg>
      <pc:sldChg chg="del">
        <pc:chgData name="WINDRIDGE Philip" userId="a20730c1-1805-4191-9c68-6e52c8725e9f" providerId="ADAL" clId="{D34473FB-2FAF-5B44-BD60-293A0B06C8E2}" dt="2020-09-07T13:07:34.825" v="23" actId="2696"/>
        <pc:sldMkLst>
          <pc:docMk/>
          <pc:sldMk cId="231719908" sldId="315"/>
        </pc:sldMkLst>
      </pc:sldChg>
      <pc:sldChg chg="del">
        <pc:chgData name="WINDRIDGE Philip" userId="a20730c1-1805-4191-9c68-6e52c8725e9f" providerId="ADAL" clId="{D34473FB-2FAF-5B44-BD60-293A0B06C8E2}" dt="2020-09-07T13:07:34.799" v="21" actId="2696"/>
        <pc:sldMkLst>
          <pc:docMk/>
          <pc:sldMk cId="2465639242" sldId="321"/>
        </pc:sldMkLst>
      </pc:sldChg>
      <pc:sldChg chg="del">
        <pc:chgData name="WINDRIDGE Philip" userId="a20730c1-1805-4191-9c68-6e52c8725e9f" providerId="ADAL" clId="{D34473FB-2FAF-5B44-BD60-293A0B06C8E2}" dt="2020-09-07T13:07:34.618" v="11" actId="2696"/>
        <pc:sldMkLst>
          <pc:docMk/>
          <pc:sldMk cId="3635388209" sldId="322"/>
        </pc:sldMkLst>
      </pc:sldChg>
      <pc:sldChg chg="del">
        <pc:chgData name="WINDRIDGE Philip" userId="a20730c1-1805-4191-9c68-6e52c8725e9f" providerId="ADAL" clId="{D34473FB-2FAF-5B44-BD60-293A0B06C8E2}" dt="2020-09-07T13:07:34.513" v="6" actId="2696"/>
        <pc:sldMkLst>
          <pc:docMk/>
          <pc:sldMk cId="3044159735" sldId="323"/>
        </pc:sldMkLst>
      </pc:sldChg>
      <pc:sldChg chg="del">
        <pc:chgData name="WINDRIDGE Philip" userId="a20730c1-1805-4191-9c68-6e52c8725e9f" providerId="ADAL" clId="{D34473FB-2FAF-5B44-BD60-293A0B06C8E2}" dt="2020-09-07T13:07:34.586" v="9" actId="2696"/>
        <pc:sldMkLst>
          <pc:docMk/>
          <pc:sldMk cId="3405956913" sldId="324"/>
        </pc:sldMkLst>
      </pc:sldChg>
      <pc:sldChg chg="del">
        <pc:chgData name="WINDRIDGE Philip" userId="a20730c1-1805-4191-9c68-6e52c8725e9f" providerId="ADAL" clId="{D34473FB-2FAF-5B44-BD60-293A0B06C8E2}" dt="2020-09-07T13:07:34.777" v="20" actId="2696"/>
        <pc:sldMkLst>
          <pc:docMk/>
          <pc:sldMk cId="1132921649" sldId="337"/>
        </pc:sldMkLst>
      </pc:sldChg>
      <pc:sldChg chg="del">
        <pc:chgData name="WINDRIDGE Philip" userId="a20730c1-1805-4191-9c68-6e52c8725e9f" providerId="ADAL" clId="{D34473FB-2FAF-5B44-BD60-293A0B06C8E2}" dt="2020-09-07T13:07:34.759" v="19" actId="2696"/>
        <pc:sldMkLst>
          <pc:docMk/>
          <pc:sldMk cId="2980539383" sldId="338"/>
        </pc:sldMkLst>
      </pc:sldChg>
      <pc:sldChg chg="del">
        <pc:chgData name="WINDRIDGE Philip" userId="a20730c1-1805-4191-9c68-6e52c8725e9f" providerId="ADAL" clId="{D34473FB-2FAF-5B44-BD60-293A0B06C8E2}" dt="2020-09-07T13:07:34.535" v="7" actId="2696"/>
        <pc:sldMkLst>
          <pc:docMk/>
          <pc:sldMk cId="3325668780" sldId="339"/>
        </pc:sldMkLst>
      </pc:sldChg>
      <pc:sldChg chg="del">
        <pc:chgData name="WINDRIDGE Philip" userId="a20730c1-1805-4191-9c68-6e52c8725e9f" providerId="ADAL" clId="{D34473FB-2FAF-5B44-BD60-293A0B06C8E2}" dt="2020-09-07T13:07:34.562" v="8" actId="2696"/>
        <pc:sldMkLst>
          <pc:docMk/>
          <pc:sldMk cId="2481487691" sldId="340"/>
        </pc:sldMkLst>
      </pc:sldChg>
      <pc:sldChg chg="del">
        <pc:chgData name="WINDRIDGE Philip" userId="a20730c1-1805-4191-9c68-6e52c8725e9f" providerId="ADAL" clId="{D34473FB-2FAF-5B44-BD60-293A0B06C8E2}" dt="2020-09-07T13:07:34.602" v="10" actId="2696"/>
        <pc:sldMkLst>
          <pc:docMk/>
          <pc:sldMk cId="3418876979" sldId="341"/>
        </pc:sldMkLst>
      </pc:sldChg>
      <pc:sldChg chg="del">
        <pc:chgData name="WINDRIDGE Philip" userId="a20730c1-1805-4191-9c68-6e52c8725e9f" providerId="ADAL" clId="{D34473FB-2FAF-5B44-BD60-293A0B06C8E2}" dt="2020-09-07T13:07:34.636" v="12" actId="2696"/>
        <pc:sldMkLst>
          <pc:docMk/>
          <pc:sldMk cId="2723260589" sldId="342"/>
        </pc:sldMkLst>
      </pc:sldChg>
      <pc:sldChg chg="del">
        <pc:chgData name="WINDRIDGE Philip" userId="a20730c1-1805-4191-9c68-6e52c8725e9f" providerId="ADAL" clId="{D34473FB-2FAF-5B44-BD60-293A0B06C8E2}" dt="2020-09-07T13:07:34.656" v="13" actId="2696"/>
        <pc:sldMkLst>
          <pc:docMk/>
          <pc:sldMk cId="1781686369" sldId="343"/>
        </pc:sldMkLst>
      </pc:sldChg>
      <pc:sldChg chg="del">
        <pc:chgData name="WINDRIDGE Philip" userId="a20730c1-1805-4191-9c68-6e52c8725e9f" providerId="ADAL" clId="{D34473FB-2FAF-5B44-BD60-293A0B06C8E2}" dt="2020-09-07T13:07:34.671" v="14" actId="2696"/>
        <pc:sldMkLst>
          <pc:docMk/>
          <pc:sldMk cId="1396055179" sldId="344"/>
        </pc:sldMkLst>
      </pc:sldChg>
      <pc:sldChg chg="del">
        <pc:chgData name="WINDRIDGE Philip" userId="a20730c1-1805-4191-9c68-6e52c8725e9f" providerId="ADAL" clId="{D34473FB-2FAF-5B44-BD60-293A0B06C8E2}" dt="2020-09-07T13:07:34.686" v="15" actId="2696"/>
        <pc:sldMkLst>
          <pc:docMk/>
          <pc:sldMk cId="271066500" sldId="345"/>
        </pc:sldMkLst>
      </pc:sldChg>
      <pc:sldChg chg="del">
        <pc:chgData name="WINDRIDGE Philip" userId="a20730c1-1805-4191-9c68-6e52c8725e9f" providerId="ADAL" clId="{D34473FB-2FAF-5B44-BD60-293A0B06C8E2}" dt="2020-09-07T13:07:34.703" v="16" actId="2696"/>
        <pc:sldMkLst>
          <pc:docMk/>
          <pc:sldMk cId="1191877690" sldId="346"/>
        </pc:sldMkLst>
      </pc:sldChg>
      <pc:sldChg chg="del">
        <pc:chgData name="WINDRIDGE Philip" userId="a20730c1-1805-4191-9c68-6e52c8725e9f" providerId="ADAL" clId="{D34473FB-2FAF-5B44-BD60-293A0B06C8E2}" dt="2020-09-07T13:07:34.719" v="17" actId="2696"/>
        <pc:sldMkLst>
          <pc:docMk/>
          <pc:sldMk cId="3031337728" sldId="347"/>
        </pc:sldMkLst>
      </pc:sldChg>
      <pc:sldChg chg="del">
        <pc:chgData name="WINDRIDGE Philip" userId="a20730c1-1805-4191-9c68-6e52c8725e9f" providerId="ADAL" clId="{D34473FB-2FAF-5B44-BD60-293A0B06C8E2}" dt="2020-09-07T13:07:34.743" v="18" actId="2696"/>
        <pc:sldMkLst>
          <pc:docMk/>
          <pc:sldMk cId="3360151425" sldId="348"/>
        </pc:sldMkLst>
      </pc:sldChg>
      <pc:sldChg chg="del">
        <pc:chgData name="WINDRIDGE Philip" userId="a20730c1-1805-4191-9c68-6e52c8725e9f" providerId="ADAL" clId="{D34473FB-2FAF-5B44-BD60-293A0B06C8E2}" dt="2020-09-07T13:07:34.811" v="22" actId="2696"/>
        <pc:sldMkLst>
          <pc:docMk/>
          <pc:sldMk cId="1799869904" sldId="349"/>
        </pc:sldMkLst>
      </pc:sldChg>
      <pc:sldChg chg="add del">
        <pc:chgData name="WINDRIDGE Philip" userId="a20730c1-1805-4191-9c68-6e52c8725e9f" providerId="ADAL" clId="{D34473FB-2FAF-5B44-BD60-293A0B06C8E2}" dt="2020-09-07T13:07:34.862" v="26" actId="2696"/>
        <pc:sldMkLst>
          <pc:docMk/>
          <pc:sldMk cId="78986696" sldId="350"/>
        </pc:sldMkLst>
      </pc:sldChg>
      <pc:sldChg chg="modSp add del">
        <pc:chgData name="WINDRIDGE Philip" userId="a20730c1-1805-4191-9c68-6e52c8725e9f" providerId="ADAL" clId="{D34473FB-2FAF-5B44-BD60-293A0B06C8E2}" dt="2020-09-07T13:07:34.881" v="27" actId="2696"/>
        <pc:sldMkLst>
          <pc:docMk/>
          <pc:sldMk cId="3525637576" sldId="35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76" v="55" actId="2696"/>
        <pc:sldMkLst>
          <pc:docMk/>
          <pc:sldMk cId="59920440" sldId="35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85" v="56" actId="2696"/>
        <pc:sldMkLst>
          <pc:docMk/>
          <pc:sldMk cId="2192287017" sldId="35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5" creationId="{5D29342B-937D-7540-83EC-F31C864F6A23}"/>
          </ac:spMkLst>
        </pc:spChg>
      </pc:sldChg>
      <pc:sldChg chg="add del">
        <pc:chgData name="WINDRIDGE Philip" userId="a20730c1-1805-4191-9c68-6e52c8725e9f" providerId="ADAL" clId="{D34473FB-2FAF-5B44-BD60-293A0B06C8E2}" dt="2020-09-07T13:07:35.399" v="57" actId="2696"/>
        <pc:sldMkLst>
          <pc:docMk/>
          <pc:sldMk cId="2710711377" sldId="354"/>
        </pc:sldMkLst>
      </pc:sldChg>
      <pc:sldChg chg="modSp add del">
        <pc:chgData name="WINDRIDGE Philip" userId="a20730c1-1805-4191-9c68-6e52c8725e9f" providerId="ADAL" clId="{D34473FB-2FAF-5B44-BD60-293A0B06C8E2}" dt="2020-09-07T13:07:35.416" v="58" actId="2696"/>
        <pc:sldMkLst>
          <pc:docMk/>
          <pc:sldMk cId="4002194408" sldId="35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40" v="59" actId="2696"/>
        <pc:sldMkLst>
          <pc:docMk/>
          <pc:sldMk cId="2347261815" sldId="35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63" v="60" actId="2696"/>
        <pc:sldMkLst>
          <pc:docMk/>
          <pc:sldMk cId="2586728168" sldId="35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89" v="61" actId="2696"/>
        <pc:sldMkLst>
          <pc:docMk/>
          <pc:sldMk cId="4037326137" sldId="35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06" v="62" actId="2696"/>
        <pc:sldMkLst>
          <pc:docMk/>
          <pc:sldMk cId="3019594845" sldId="35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23" v="63" actId="2696"/>
        <pc:sldMkLst>
          <pc:docMk/>
          <pc:sldMk cId="3388779513" sldId="36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4" creationId="{7E9FBFC8-884E-1144-8994-97CB13C894C7}"/>
          </ac:spMkLst>
        </pc:spChg>
      </pc:sldChg>
      <pc:sldChg chg="modSp add del mod">
        <pc:chgData name="WINDRIDGE Philip" userId="a20730c1-1805-4191-9c68-6e52c8725e9f" providerId="ADAL" clId="{D34473FB-2FAF-5B44-BD60-293A0B06C8E2}" dt="2020-09-07T13:07:35.538" v="64" actId="2696"/>
        <pc:sldMkLst>
          <pc:docMk/>
          <pc:sldMk cId="650139363" sldId="36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25.829" v="3" actId="27636"/>
          <ac:spMkLst>
            <pc:docMk/>
            <pc:sldMk cId="650139363" sldId="36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53" v="65" actId="2696"/>
        <pc:sldMkLst>
          <pc:docMk/>
          <pc:sldMk cId="292876823" sldId="36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66" v="66" actId="2696"/>
        <pc:sldMkLst>
          <pc:docMk/>
          <pc:sldMk cId="3265978489" sldId="36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82" v="67" actId="2696"/>
        <pc:sldMkLst>
          <pc:docMk/>
          <pc:sldMk cId="1959539548" sldId="36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95" v="68" actId="2696"/>
        <pc:sldMkLst>
          <pc:docMk/>
          <pc:sldMk cId="911194973" sldId="36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08" v="69" actId="2696"/>
        <pc:sldMkLst>
          <pc:docMk/>
          <pc:sldMk cId="694356207" sldId="36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21" v="70" actId="2696"/>
        <pc:sldMkLst>
          <pc:docMk/>
          <pc:sldMk cId="1671505731" sldId="36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32" v="71" actId="2696"/>
        <pc:sldMkLst>
          <pc:docMk/>
          <pc:sldMk cId="1555577266" sldId="36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47" v="72" actId="2696"/>
        <pc:sldMkLst>
          <pc:docMk/>
          <pc:sldMk cId="334964374" sldId="36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68" v="73" actId="2696"/>
        <pc:sldMkLst>
          <pc:docMk/>
          <pc:sldMk cId="2803652934" sldId="37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87" v="74" actId="2696"/>
        <pc:sldMkLst>
          <pc:docMk/>
          <pc:sldMk cId="2102154995" sldId="37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09" v="75" actId="2696"/>
        <pc:sldMkLst>
          <pc:docMk/>
          <pc:sldMk cId="933130985" sldId="37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29" v="76" actId="2696"/>
        <pc:sldMkLst>
          <pc:docMk/>
          <pc:sldMk cId="2140710804" sldId="37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53" v="77" actId="2696"/>
        <pc:sldMkLst>
          <pc:docMk/>
          <pc:sldMk cId="1277797328" sldId="37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67" v="78" actId="2696"/>
        <pc:sldMkLst>
          <pc:docMk/>
          <pc:sldMk cId="1509486094" sldId="37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83" v="79" actId="2696"/>
        <pc:sldMkLst>
          <pc:docMk/>
          <pc:sldMk cId="2162070242" sldId="37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95" v="80" actId="2696"/>
        <pc:sldMkLst>
          <pc:docMk/>
          <pc:sldMk cId="2901480100" sldId="37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4" creationId="{22020C57-5FE9-8B47-960A-BEBC26EBF38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09" v="81" actId="2696"/>
        <pc:sldMkLst>
          <pc:docMk/>
          <pc:sldMk cId="3037852093" sldId="37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22" v="82" actId="2696"/>
        <pc:sldMkLst>
          <pc:docMk/>
          <pc:sldMk cId="3960793914" sldId="37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35" v="83" actId="2696"/>
        <pc:sldMkLst>
          <pc:docMk/>
          <pc:sldMk cId="430092325" sldId="38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48" v="84" actId="2696"/>
        <pc:sldMkLst>
          <pc:docMk/>
          <pc:sldMk cId="2643525273" sldId="38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58" v="85" actId="2696"/>
        <pc:sldMkLst>
          <pc:docMk/>
          <pc:sldMk cId="1817411294" sldId="38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65" v="86" actId="2696"/>
        <pc:sldMkLst>
          <pc:docMk/>
          <pc:sldMk cId="45864053" sldId="38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72" v="87" actId="2696"/>
        <pc:sldMkLst>
          <pc:docMk/>
          <pc:sldMk cId="20632561" sldId="38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5" creationId="{5D29342B-937D-7540-83EC-F31C864F6A23}"/>
          </ac:spMkLst>
        </pc:spChg>
      </pc:sldChg>
    </pc:docChg>
  </pc:docChgLst>
  <pc:docChgLst>
    <pc:chgData name="WINDRIDGE Philip" userId="a20730c1-1805-4191-9c68-6e52c8725e9f" providerId="ADAL" clId="{3DFD1CF6-9114-5A41-ADA4-484BAE92FD05}"/>
    <pc:docChg chg="custSel addSld delSld modSld">
      <pc:chgData name="WINDRIDGE Philip" userId="a20730c1-1805-4191-9c68-6e52c8725e9f" providerId="ADAL" clId="{3DFD1CF6-9114-5A41-ADA4-484BAE92FD05}" dt="2020-10-02T02:51:52.449" v="408" actId="14100"/>
      <pc:docMkLst>
        <pc:docMk/>
      </pc:docMkLst>
      <pc:sldChg chg="del">
        <pc:chgData name="WINDRIDGE Philip" userId="a20730c1-1805-4191-9c68-6e52c8725e9f" providerId="ADAL" clId="{3DFD1CF6-9114-5A41-ADA4-484BAE92FD05}" dt="2020-10-02T01:51:46.663" v="5" actId="2696"/>
        <pc:sldMkLst>
          <pc:docMk/>
          <pc:sldMk cId="190325167" sldId="335"/>
        </pc:sldMkLst>
      </pc:sldChg>
      <pc:sldChg chg="modSp mod">
        <pc:chgData name="WINDRIDGE Philip" userId="a20730c1-1805-4191-9c68-6e52c8725e9f" providerId="ADAL" clId="{3DFD1CF6-9114-5A41-ADA4-484BAE92FD05}" dt="2020-10-02T01:58:12.697" v="37" actId="207"/>
        <pc:sldMkLst>
          <pc:docMk/>
          <pc:sldMk cId="241291744" sldId="341"/>
        </pc:sldMkLst>
        <pc:spChg chg="mod">
          <ac:chgData name="WINDRIDGE Philip" userId="a20730c1-1805-4191-9c68-6e52c8725e9f" providerId="ADAL" clId="{3DFD1CF6-9114-5A41-ADA4-484BAE92FD05}" dt="2020-10-02T01:58:12.697" v="37" actId="207"/>
          <ac:spMkLst>
            <pc:docMk/>
            <pc:sldMk cId="241291744" sldId="341"/>
            <ac:spMk id="67" creationId="{EC4BACB5-818A-5341-BD33-963DBC7A05E1}"/>
          </ac:spMkLst>
        </pc:spChg>
      </pc:sldChg>
      <pc:sldChg chg="modSp">
        <pc:chgData name="WINDRIDGE Philip" userId="a20730c1-1805-4191-9c68-6e52c8725e9f" providerId="ADAL" clId="{3DFD1CF6-9114-5A41-ADA4-484BAE92FD05}" dt="2020-10-02T02:00:04.900" v="39" actId="207"/>
        <pc:sldMkLst>
          <pc:docMk/>
          <pc:sldMk cId="993398071" sldId="342"/>
        </pc:sldMkLst>
        <pc:spChg chg="mod">
          <ac:chgData name="WINDRIDGE Philip" userId="a20730c1-1805-4191-9c68-6e52c8725e9f" providerId="ADAL" clId="{3DFD1CF6-9114-5A41-ADA4-484BAE92FD05}" dt="2020-10-02T02:00:04.900" v="39" actId="207"/>
          <ac:spMkLst>
            <pc:docMk/>
            <pc:sldMk cId="993398071" sldId="342"/>
            <ac:spMk id="9" creationId="{A088505D-4A67-0040-ABD3-F9489CE1B704}"/>
          </ac:spMkLst>
        </pc:spChg>
      </pc:sldChg>
      <pc:sldChg chg="modSp mod">
        <pc:chgData name="WINDRIDGE Philip" userId="a20730c1-1805-4191-9c68-6e52c8725e9f" providerId="ADAL" clId="{3DFD1CF6-9114-5A41-ADA4-484BAE92FD05}" dt="2020-10-02T02:08:12.080" v="69" actId="20577"/>
        <pc:sldMkLst>
          <pc:docMk/>
          <pc:sldMk cId="3335869868" sldId="343"/>
        </pc:sldMkLst>
        <pc:spChg chg="mod">
          <ac:chgData name="WINDRIDGE Philip" userId="a20730c1-1805-4191-9c68-6e52c8725e9f" providerId="ADAL" clId="{3DFD1CF6-9114-5A41-ADA4-484BAE92FD05}" dt="2020-10-02T02:08:12.080" v="69" actId="20577"/>
          <ac:spMkLst>
            <pc:docMk/>
            <pc:sldMk cId="3335869868" sldId="343"/>
            <ac:spMk id="79" creationId="{21E75577-6578-794E-9390-3201A26EE815}"/>
          </ac:spMkLst>
        </pc:spChg>
      </pc:sldChg>
      <pc:sldChg chg="modSp mod">
        <pc:chgData name="WINDRIDGE Philip" userId="a20730c1-1805-4191-9c68-6e52c8725e9f" providerId="ADAL" clId="{3DFD1CF6-9114-5A41-ADA4-484BAE92FD05}" dt="2020-10-02T02:44:55.491" v="105" actId="20577"/>
        <pc:sldMkLst>
          <pc:docMk/>
          <pc:sldMk cId="2541183599" sldId="345"/>
        </pc:sldMkLst>
        <pc:spChg chg="mod">
          <ac:chgData name="WINDRIDGE Philip" userId="a20730c1-1805-4191-9c68-6e52c8725e9f" providerId="ADAL" clId="{3DFD1CF6-9114-5A41-ADA4-484BAE92FD05}" dt="2020-10-02T02:43:28.153" v="81" actId="20577"/>
          <ac:spMkLst>
            <pc:docMk/>
            <pc:sldMk cId="2541183599" sldId="345"/>
            <ac:spMk id="7" creationId="{1CE2B123-988B-214B-AC3C-31F054625B18}"/>
          </ac:spMkLst>
        </pc:spChg>
        <pc:spChg chg="mod">
          <ac:chgData name="WINDRIDGE Philip" userId="a20730c1-1805-4191-9c68-6e52c8725e9f" providerId="ADAL" clId="{3DFD1CF6-9114-5A41-ADA4-484BAE92FD05}" dt="2020-10-02T02:43:33.296" v="85" actId="20577"/>
          <ac:spMkLst>
            <pc:docMk/>
            <pc:sldMk cId="2541183599" sldId="345"/>
            <ac:spMk id="8" creationId="{DAB57E49-4154-EC43-B8EC-AED7DEF23308}"/>
          </ac:spMkLst>
        </pc:spChg>
        <pc:spChg chg="mod">
          <ac:chgData name="WINDRIDGE Philip" userId="a20730c1-1805-4191-9c68-6e52c8725e9f" providerId="ADAL" clId="{3DFD1CF6-9114-5A41-ADA4-484BAE92FD05}" dt="2020-10-02T02:44:50.490" v="101" actId="20577"/>
          <ac:spMkLst>
            <pc:docMk/>
            <pc:sldMk cId="2541183599" sldId="345"/>
            <ac:spMk id="9" creationId="{3C6829DB-4E5D-1344-89F1-1761AF43CDF5}"/>
          </ac:spMkLst>
        </pc:spChg>
        <pc:spChg chg="mod">
          <ac:chgData name="WINDRIDGE Philip" userId="a20730c1-1805-4191-9c68-6e52c8725e9f" providerId="ADAL" clId="{3DFD1CF6-9114-5A41-ADA4-484BAE92FD05}" dt="2020-10-02T02:44:55.491" v="105" actId="20577"/>
          <ac:spMkLst>
            <pc:docMk/>
            <pc:sldMk cId="2541183599" sldId="345"/>
            <ac:spMk id="10" creationId="{F8EE4372-46F6-6B42-A028-FCC836485C9A}"/>
          </ac:spMkLst>
        </pc:spChg>
      </pc:sldChg>
      <pc:sldChg chg="modSp mod">
        <pc:chgData name="WINDRIDGE Philip" userId="a20730c1-1805-4191-9c68-6e52c8725e9f" providerId="ADAL" clId="{3DFD1CF6-9114-5A41-ADA4-484BAE92FD05}" dt="2020-10-02T02:44:36.328" v="97" actId="20577"/>
        <pc:sldMkLst>
          <pc:docMk/>
          <pc:sldMk cId="2378788283" sldId="347"/>
        </pc:sldMkLst>
        <pc:spChg chg="mod">
          <ac:chgData name="WINDRIDGE Philip" userId="a20730c1-1805-4191-9c68-6e52c8725e9f" providerId="ADAL" clId="{3DFD1CF6-9114-5A41-ADA4-484BAE92FD05}" dt="2020-10-02T02:43:51.681" v="87" actId="20577"/>
          <ac:spMkLst>
            <pc:docMk/>
            <pc:sldMk cId="2378788283" sldId="347"/>
            <ac:spMk id="19" creationId="{176E8F97-ABB6-C14E-8B0A-8FDA960FBE29}"/>
          </ac:spMkLst>
        </pc:spChg>
        <pc:spChg chg="mod">
          <ac:chgData name="WINDRIDGE Philip" userId="a20730c1-1805-4191-9c68-6e52c8725e9f" providerId="ADAL" clId="{3DFD1CF6-9114-5A41-ADA4-484BAE92FD05}" dt="2020-10-02T02:43:55.169" v="89" actId="20577"/>
          <ac:spMkLst>
            <pc:docMk/>
            <pc:sldMk cId="2378788283" sldId="347"/>
            <ac:spMk id="21" creationId="{E00B5F8A-0991-7C4A-BFE6-FF5E87C1ECC3}"/>
          </ac:spMkLst>
        </pc:spChg>
        <pc:spChg chg="mod">
          <ac:chgData name="WINDRIDGE Philip" userId="a20730c1-1805-4191-9c68-6e52c8725e9f" providerId="ADAL" clId="{3DFD1CF6-9114-5A41-ADA4-484BAE92FD05}" dt="2020-10-02T02:44:30.258" v="93" actId="20577"/>
          <ac:spMkLst>
            <pc:docMk/>
            <pc:sldMk cId="2378788283" sldId="347"/>
            <ac:spMk id="22" creationId="{E54E98DF-BCE2-2B47-AEDF-B48E13EAC017}"/>
          </ac:spMkLst>
        </pc:spChg>
        <pc:spChg chg="mod">
          <ac:chgData name="WINDRIDGE Philip" userId="a20730c1-1805-4191-9c68-6e52c8725e9f" providerId="ADAL" clId="{3DFD1CF6-9114-5A41-ADA4-484BAE92FD05}" dt="2020-10-02T02:44:36.328" v="97" actId="20577"/>
          <ac:spMkLst>
            <pc:docMk/>
            <pc:sldMk cId="2378788283" sldId="347"/>
            <ac:spMk id="23" creationId="{9B55AA49-5D5B-0646-A189-FB1EBD089BBA}"/>
          </ac:spMkLst>
        </pc:spChg>
      </pc:sldChg>
      <pc:sldChg chg="delSp modSp add mod">
        <pc:chgData name="WINDRIDGE Philip" userId="a20730c1-1805-4191-9c68-6e52c8725e9f" providerId="ADAL" clId="{3DFD1CF6-9114-5A41-ADA4-484BAE92FD05}" dt="2020-10-02T01:52:47.468" v="11" actId="478"/>
        <pc:sldMkLst>
          <pc:docMk/>
          <pc:sldMk cId="1832948556" sldId="352"/>
        </pc:sldMkLst>
        <pc:spChg chg="del mod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9" creationId="{AE15B6CE-89D0-4B45-A9DC-6E5C422CB832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15" creationId="{0586B04E-CB46-4C4D-9086-604405760BB8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16" creationId="{92ECD02B-C745-C64B-8B17-A7CB558FBDDB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17" creationId="{C0DA4CD9-A87C-004F-88AA-030DD61C4D50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18" creationId="{CA1B4ABF-59B6-DD47-8EDD-9572DF325B91}"/>
          </ac:spMkLst>
        </pc:spChg>
        <pc:spChg chg="del mod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19" creationId="{F9674D30-FD02-5749-8B7A-AF2286989A03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22" creationId="{ECBB1F26-9D30-BB41-B577-A44EABEE1BDA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25" creationId="{38E7B686-9C4D-CA44-B4E9-275EB02F53A9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26" creationId="{CC755302-6E21-374A-B89D-8909EEE02094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27" creationId="{C7FA16CE-DEEF-A24E-B498-C800419ECFBB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28" creationId="{C029E69B-2E6C-1F49-AEFA-7F89B09DA905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31" creationId="{1E9C097A-DCF3-C84B-B950-CB31EFDA62D0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32" creationId="{FA692846-591C-214E-8A4A-3CD3BE1842A6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33" creationId="{E822421D-FF56-2846-A4CF-87D3D430C7D9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34" creationId="{00F3072B-47D3-3748-BEEE-FAEF39E6E1F1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37" creationId="{AFC8BFDE-C602-0242-949A-31940665E280}"/>
          </ac:spMkLst>
        </pc:spChg>
        <pc:spChg chg="del">
          <ac:chgData name="WINDRIDGE Philip" userId="a20730c1-1805-4191-9c68-6e52c8725e9f" providerId="ADAL" clId="{3DFD1CF6-9114-5A41-ADA4-484BAE92FD05}" dt="2020-10-02T01:52:47.468" v="11" actId="478"/>
          <ac:spMkLst>
            <pc:docMk/>
            <pc:sldMk cId="1832948556" sldId="352"/>
            <ac:spMk id="38" creationId="{D1DD683D-D9E8-DA4E-9DDF-35A9D788E59E}"/>
          </ac:spMkLst>
        </pc:spChg>
        <pc:cxnChg chg="del">
          <ac:chgData name="WINDRIDGE Philip" userId="a20730c1-1805-4191-9c68-6e52c8725e9f" providerId="ADAL" clId="{3DFD1CF6-9114-5A41-ADA4-484BAE92FD05}" dt="2020-10-02T01:52:47.468" v="11" actId="478"/>
          <ac:cxnSpMkLst>
            <pc:docMk/>
            <pc:sldMk cId="1832948556" sldId="352"/>
            <ac:cxnSpMk id="10" creationId="{92047934-F512-0D49-BD5C-006A451B1F12}"/>
          </ac:cxnSpMkLst>
        </pc:cxnChg>
        <pc:cxnChg chg="del">
          <ac:chgData name="WINDRIDGE Philip" userId="a20730c1-1805-4191-9c68-6e52c8725e9f" providerId="ADAL" clId="{3DFD1CF6-9114-5A41-ADA4-484BAE92FD05}" dt="2020-10-02T01:52:47.468" v="11" actId="478"/>
          <ac:cxnSpMkLst>
            <pc:docMk/>
            <pc:sldMk cId="1832948556" sldId="352"/>
            <ac:cxnSpMk id="13" creationId="{DC32EDEB-20EC-1444-BC8B-5054763CB097}"/>
          </ac:cxnSpMkLst>
        </pc:cxnChg>
        <pc:cxnChg chg="del">
          <ac:chgData name="WINDRIDGE Philip" userId="a20730c1-1805-4191-9c68-6e52c8725e9f" providerId="ADAL" clId="{3DFD1CF6-9114-5A41-ADA4-484BAE92FD05}" dt="2020-10-02T01:52:47.468" v="11" actId="478"/>
          <ac:cxnSpMkLst>
            <pc:docMk/>
            <pc:sldMk cId="1832948556" sldId="352"/>
            <ac:cxnSpMk id="20" creationId="{8DE2D728-3E62-FD46-A8EF-551232FD78F7}"/>
          </ac:cxnSpMkLst>
        </pc:cxnChg>
        <pc:cxnChg chg="del">
          <ac:chgData name="WINDRIDGE Philip" userId="a20730c1-1805-4191-9c68-6e52c8725e9f" providerId="ADAL" clId="{3DFD1CF6-9114-5A41-ADA4-484BAE92FD05}" dt="2020-10-02T01:52:47.468" v="11" actId="478"/>
          <ac:cxnSpMkLst>
            <pc:docMk/>
            <pc:sldMk cId="1832948556" sldId="352"/>
            <ac:cxnSpMk id="23" creationId="{2A5EBB18-263D-6240-B0A7-4DB2387687CC}"/>
          </ac:cxnSpMkLst>
        </pc:cxnChg>
        <pc:cxnChg chg="del">
          <ac:chgData name="WINDRIDGE Philip" userId="a20730c1-1805-4191-9c68-6e52c8725e9f" providerId="ADAL" clId="{3DFD1CF6-9114-5A41-ADA4-484BAE92FD05}" dt="2020-10-02T01:52:47.468" v="11" actId="478"/>
          <ac:cxnSpMkLst>
            <pc:docMk/>
            <pc:sldMk cId="1832948556" sldId="352"/>
            <ac:cxnSpMk id="24" creationId="{48ABCFAD-5BB6-A947-BA7C-5F7CB6DB12BB}"/>
          </ac:cxnSpMkLst>
        </pc:cxnChg>
        <pc:cxnChg chg="del">
          <ac:chgData name="WINDRIDGE Philip" userId="a20730c1-1805-4191-9c68-6e52c8725e9f" providerId="ADAL" clId="{3DFD1CF6-9114-5A41-ADA4-484BAE92FD05}" dt="2020-10-02T01:52:47.468" v="11" actId="478"/>
          <ac:cxnSpMkLst>
            <pc:docMk/>
            <pc:sldMk cId="1832948556" sldId="352"/>
            <ac:cxnSpMk id="29" creationId="{7C8AF516-8C3E-414F-BA24-B02F128CF41E}"/>
          </ac:cxnSpMkLst>
        </pc:cxnChg>
        <pc:cxnChg chg="del">
          <ac:chgData name="WINDRIDGE Philip" userId="a20730c1-1805-4191-9c68-6e52c8725e9f" providerId="ADAL" clId="{3DFD1CF6-9114-5A41-ADA4-484BAE92FD05}" dt="2020-10-02T01:52:47.468" v="11" actId="478"/>
          <ac:cxnSpMkLst>
            <pc:docMk/>
            <pc:sldMk cId="1832948556" sldId="352"/>
            <ac:cxnSpMk id="30" creationId="{7FF9E3A2-128A-CF4A-84B7-EAB3DC2D89BD}"/>
          </ac:cxnSpMkLst>
        </pc:cxnChg>
        <pc:cxnChg chg="del">
          <ac:chgData name="WINDRIDGE Philip" userId="a20730c1-1805-4191-9c68-6e52c8725e9f" providerId="ADAL" clId="{3DFD1CF6-9114-5A41-ADA4-484BAE92FD05}" dt="2020-10-02T01:52:47.468" v="11" actId="478"/>
          <ac:cxnSpMkLst>
            <pc:docMk/>
            <pc:sldMk cId="1832948556" sldId="352"/>
            <ac:cxnSpMk id="35" creationId="{2878EE90-667D-2E41-ACC0-E79433BC3DAC}"/>
          </ac:cxnSpMkLst>
        </pc:cxnChg>
        <pc:cxnChg chg="del">
          <ac:chgData name="WINDRIDGE Philip" userId="a20730c1-1805-4191-9c68-6e52c8725e9f" providerId="ADAL" clId="{3DFD1CF6-9114-5A41-ADA4-484BAE92FD05}" dt="2020-10-02T01:52:47.468" v="11" actId="478"/>
          <ac:cxnSpMkLst>
            <pc:docMk/>
            <pc:sldMk cId="1832948556" sldId="352"/>
            <ac:cxnSpMk id="36" creationId="{8B4AC93D-B254-AD44-9292-2ED97B5054A7}"/>
          </ac:cxnSpMkLst>
        </pc:cxnChg>
      </pc:sldChg>
      <pc:sldChg chg="delSp add mod">
        <pc:chgData name="WINDRIDGE Philip" userId="a20730c1-1805-4191-9c68-6e52c8725e9f" providerId="ADAL" clId="{3DFD1CF6-9114-5A41-ADA4-484BAE92FD05}" dt="2020-10-02T01:52:29.692" v="10" actId="478"/>
        <pc:sldMkLst>
          <pc:docMk/>
          <pc:sldMk cId="61509818" sldId="353"/>
        </pc:sldMkLst>
        <pc:spChg chg="del">
          <ac:chgData name="WINDRIDGE Philip" userId="a20730c1-1805-4191-9c68-6e52c8725e9f" providerId="ADAL" clId="{3DFD1CF6-9114-5A41-ADA4-484BAE92FD05}" dt="2020-10-02T01:52:23.839" v="8" actId="478"/>
          <ac:spMkLst>
            <pc:docMk/>
            <pc:sldMk cId="61509818" sldId="353"/>
            <ac:spMk id="9" creationId="{AE15B6CE-89D0-4B45-A9DC-6E5C422CB832}"/>
          </ac:spMkLst>
        </pc:spChg>
        <pc:spChg chg="del">
          <ac:chgData name="WINDRIDGE Philip" userId="a20730c1-1805-4191-9c68-6e52c8725e9f" providerId="ADAL" clId="{3DFD1CF6-9114-5A41-ADA4-484BAE92FD05}" dt="2020-10-02T01:52:23.839" v="8" actId="478"/>
          <ac:spMkLst>
            <pc:docMk/>
            <pc:sldMk cId="61509818" sldId="353"/>
            <ac:spMk id="19" creationId="{F9674D30-FD02-5749-8B7A-AF2286989A03}"/>
          </ac:spMkLst>
        </pc:spChg>
        <pc:cxnChg chg="del">
          <ac:chgData name="WINDRIDGE Philip" userId="a20730c1-1805-4191-9c68-6e52c8725e9f" providerId="ADAL" clId="{3DFD1CF6-9114-5A41-ADA4-484BAE92FD05}" dt="2020-10-02T01:52:29.692" v="10" actId="478"/>
          <ac:cxnSpMkLst>
            <pc:docMk/>
            <pc:sldMk cId="61509818" sldId="353"/>
            <ac:cxnSpMk id="10" creationId="{92047934-F512-0D49-BD5C-006A451B1F12}"/>
          </ac:cxnSpMkLst>
        </pc:cxnChg>
        <pc:cxnChg chg="del">
          <ac:chgData name="WINDRIDGE Philip" userId="a20730c1-1805-4191-9c68-6e52c8725e9f" providerId="ADAL" clId="{3DFD1CF6-9114-5A41-ADA4-484BAE92FD05}" dt="2020-10-02T01:52:27.897" v="9" actId="478"/>
          <ac:cxnSpMkLst>
            <pc:docMk/>
            <pc:sldMk cId="61509818" sldId="353"/>
            <ac:cxnSpMk id="13" creationId="{DC32EDEB-20EC-1444-BC8B-5054763CB097}"/>
          </ac:cxnSpMkLst>
        </pc:cxnChg>
        <pc:cxnChg chg="del">
          <ac:chgData name="WINDRIDGE Philip" userId="a20730c1-1805-4191-9c68-6e52c8725e9f" providerId="ADAL" clId="{3DFD1CF6-9114-5A41-ADA4-484BAE92FD05}" dt="2020-10-02T01:52:23.839" v="8" actId="478"/>
          <ac:cxnSpMkLst>
            <pc:docMk/>
            <pc:sldMk cId="61509818" sldId="353"/>
            <ac:cxnSpMk id="20" creationId="{8DE2D728-3E62-FD46-A8EF-551232FD78F7}"/>
          </ac:cxnSpMkLst>
        </pc:cxnChg>
      </pc:sldChg>
      <pc:sldChg chg="modSp add mod">
        <pc:chgData name="WINDRIDGE Philip" userId="a20730c1-1805-4191-9c68-6e52c8725e9f" providerId="ADAL" clId="{3DFD1CF6-9114-5A41-ADA4-484BAE92FD05}" dt="2020-10-02T01:54:35.987" v="29" actId="20577"/>
        <pc:sldMkLst>
          <pc:docMk/>
          <pc:sldMk cId="2832283116" sldId="354"/>
        </pc:sldMkLst>
        <pc:spChg chg="mod">
          <ac:chgData name="WINDRIDGE Philip" userId="a20730c1-1805-4191-9c68-6e52c8725e9f" providerId="ADAL" clId="{3DFD1CF6-9114-5A41-ADA4-484BAE92FD05}" dt="2020-10-02T01:54:35.987" v="29" actId="20577"/>
          <ac:spMkLst>
            <pc:docMk/>
            <pc:sldMk cId="2832283116" sldId="354"/>
            <ac:spMk id="19" creationId="{F9674D30-FD02-5749-8B7A-AF2286989A03}"/>
          </ac:spMkLst>
        </pc:spChg>
      </pc:sldChg>
      <pc:sldChg chg="addSp modSp add mod">
        <pc:chgData name="WINDRIDGE Philip" userId="a20730c1-1805-4191-9c68-6e52c8725e9f" providerId="ADAL" clId="{3DFD1CF6-9114-5A41-ADA4-484BAE92FD05}" dt="2020-10-02T02:51:52.449" v="408" actId="14100"/>
        <pc:sldMkLst>
          <pc:docMk/>
          <pc:sldMk cId="3315955217" sldId="355"/>
        </pc:sldMkLst>
        <pc:spChg chg="add mod">
          <ac:chgData name="WINDRIDGE Philip" userId="a20730c1-1805-4191-9c68-6e52c8725e9f" providerId="ADAL" clId="{3DFD1CF6-9114-5A41-ADA4-484BAE92FD05}" dt="2020-10-02T02:51:52.449" v="408" actId="14100"/>
          <ac:spMkLst>
            <pc:docMk/>
            <pc:sldMk cId="3315955217" sldId="355"/>
            <ac:spMk id="22" creationId="{1390DC78-1E2D-9944-8E98-9356D13AC43B}"/>
          </ac:spMkLst>
        </pc:spChg>
      </pc:sldChg>
    </pc:docChg>
  </pc:docChgLst>
  <pc:docChgLst>
    <pc:chgData name="WINDRIDGE Philip" userId="a20730c1-1805-4191-9c68-6e52c8725e9f" providerId="ADAL" clId="{9BFFB924-65F5-2E44-9BA2-4F9E1B0D36A5}"/>
    <pc:docChg chg="modSld">
      <pc:chgData name="WINDRIDGE Philip" userId="a20730c1-1805-4191-9c68-6e52c8725e9f" providerId="ADAL" clId="{9BFFB924-65F5-2E44-9BA2-4F9E1B0D36A5}" dt="2020-10-06T08:11:15.265" v="15" actId="20577"/>
      <pc:docMkLst>
        <pc:docMk/>
      </pc:docMkLst>
      <pc:sldChg chg="modSp mod">
        <pc:chgData name="WINDRIDGE Philip" userId="a20730c1-1805-4191-9c68-6e52c8725e9f" providerId="ADAL" clId="{9BFFB924-65F5-2E44-9BA2-4F9E1B0D36A5}" dt="2020-10-06T08:11:15.265" v="15" actId="20577"/>
        <pc:sldMkLst>
          <pc:docMk/>
          <pc:sldMk cId="614927302" sldId="258"/>
        </pc:sldMkLst>
        <pc:spChg chg="mod">
          <ac:chgData name="WINDRIDGE Philip" userId="a20730c1-1805-4191-9c68-6e52c8725e9f" providerId="ADAL" clId="{9BFFB924-65F5-2E44-9BA2-4F9E1B0D36A5}" dt="2020-10-06T08:11:15.265" v="15" actId="20577"/>
          <ac:spMkLst>
            <pc:docMk/>
            <pc:sldMk cId="614927302" sldId="258"/>
            <ac:spMk id="3" creationId="{F6335E5B-F5A1-AD43-8CCF-5A3F4F99F701}"/>
          </ac:spMkLst>
        </pc:spChg>
      </pc:sldChg>
      <pc:sldChg chg="modSp mod">
        <pc:chgData name="WINDRIDGE Philip" userId="a20730c1-1805-4191-9c68-6e52c8725e9f" providerId="ADAL" clId="{9BFFB924-65F5-2E44-9BA2-4F9E1B0D36A5}" dt="2020-10-06T08:10:19.637" v="11" actId="20577"/>
        <pc:sldMkLst>
          <pc:docMk/>
          <pc:sldMk cId="3315955217" sldId="355"/>
        </pc:sldMkLst>
        <pc:spChg chg="mod">
          <ac:chgData name="WINDRIDGE Philip" userId="a20730c1-1805-4191-9c68-6e52c8725e9f" providerId="ADAL" clId="{9BFFB924-65F5-2E44-9BA2-4F9E1B0D36A5}" dt="2020-10-06T08:10:19.637" v="11" actId="20577"/>
          <ac:spMkLst>
            <pc:docMk/>
            <pc:sldMk cId="3315955217" sldId="355"/>
            <ac:spMk id="22" creationId="{1390DC78-1E2D-9944-8E98-9356D13AC43B}"/>
          </ac:spMkLst>
        </pc:spChg>
      </pc:sldChg>
    </pc:docChg>
  </pc:docChgLst>
  <pc:docChgLst>
    <pc:chgData name="WINDRIDGE Philip" userId="a20730c1-1805-4191-9c68-6e52c8725e9f" providerId="ADAL" clId="{28C05690-2DAF-9446-8753-A2836A18F5B2}"/>
    <pc:docChg chg="modSld">
      <pc:chgData name="WINDRIDGE Philip" userId="a20730c1-1805-4191-9c68-6e52c8725e9f" providerId="ADAL" clId="{28C05690-2DAF-9446-8753-A2836A18F5B2}" dt="2020-12-16T10:56:30.439" v="4" actId="1035"/>
      <pc:docMkLst>
        <pc:docMk/>
      </pc:docMkLst>
      <pc:sldChg chg="modSp mod">
        <pc:chgData name="WINDRIDGE Philip" userId="a20730c1-1805-4191-9c68-6e52c8725e9f" providerId="ADAL" clId="{28C05690-2DAF-9446-8753-A2836A18F5B2}" dt="2020-12-16T10:56:30.439" v="4" actId="1035"/>
        <pc:sldMkLst>
          <pc:docMk/>
          <pc:sldMk cId="3315955217" sldId="355"/>
        </pc:sldMkLst>
        <pc:spChg chg="mod">
          <ac:chgData name="WINDRIDGE Philip" userId="a20730c1-1805-4191-9c68-6e52c8725e9f" providerId="ADAL" clId="{28C05690-2DAF-9446-8753-A2836A18F5B2}" dt="2020-12-16T10:56:30.439" v="4" actId="1035"/>
          <ac:spMkLst>
            <pc:docMk/>
            <pc:sldMk cId="3315955217" sldId="355"/>
            <ac:spMk id="22" creationId="{1390DC78-1E2D-9944-8E98-9356D13AC43B}"/>
          </ac:spMkLst>
        </pc:spChg>
      </pc:sldChg>
    </pc:docChg>
  </pc:docChgLst>
  <pc:docChgLst>
    <pc:chgData name="WINDRIDGE Philip" userId="a20730c1-1805-4191-9c68-6e52c8725e9f" providerId="ADAL" clId="{0368E37E-E858-3440-8FE9-4E6226749AE2}"/>
    <pc:docChg chg="undo custSel addSld delSld modSld">
      <pc:chgData name="WINDRIDGE Philip" userId="a20730c1-1805-4191-9c68-6e52c8725e9f" providerId="ADAL" clId="{0368E37E-E858-3440-8FE9-4E6226749AE2}" dt="2020-09-07T15:09:21.808" v="441" actId="2696"/>
      <pc:docMkLst>
        <pc:docMk/>
      </pc:docMkLst>
      <pc:sldChg chg="del">
        <pc:chgData name="WINDRIDGE Philip" userId="a20730c1-1805-4191-9c68-6e52c8725e9f" providerId="ADAL" clId="{0368E37E-E858-3440-8FE9-4E6226749AE2}" dt="2020-09-07T14:19:17.440" v="0" actId="2696"/>
        <pc:sldMkLst>
          <pc:docMk/>
          <pc:sldMk cId="1752996856" sldId="256"/>
        </pc:sldMkLst>
      </pc:sldChg>
      <pc:sldChg chg="add">
        <pc:chgData name="WINDRIDGE Philip" userId="a20730c1-1805-4191-9c68-6e52c8725e9f" providerId="ADAL" clId="{0368E37E-E858-3440-8FE9-4E6226749AE2}" dt="2020-09-07T14:19:41.386" v="31"/>
        <pc:sldMkLst>
          <pc:docMk/>
          <pc:sldMk cId="2360805747" sldId="256"/>
        </pc:sldMkLst>
      </pc:sldChg>
      <pc:sldChg chg="modSp add mod">
        <pc:chgData name="WINDRIDGE Philip" userId="a20730c1-1805-4191-9c68-6e52c8725e9f" providerId="ADAL" clId="{0368E37E-E858-3440-8FE9-4E6226749AE2}" dt="2020-09-07T14:20:40.636" v="68" actId="1036"/>
        <pc:sldMkLst>
          <pc:docMk/>
          <pc:sldMk cId="1779784615" sldId="257"/>
        </pc:sldMkLst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1779784615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1779784615" sldId="257"/>
            <ac:spMk id="5" creationId="{0E011AF6-2938-3748-BE02-9C47CFD3FE23}"/>
          </ac:spMkLst>
        </pc:spChg>
        <pc:spChg chg="mod">
          <ac:chgData name="WINDRIDGE Philip" userId="a20730c1-1805-4191-9c68-6e52c8725e9f" providerId="ADAL" clId="{0368E37E-E858-3440-8FE9-4E6226749AE2}" dt="2020-09-07T14:20:33.005" v="63" actId="207"/>
          <ac:spMkLst>
            <pc:docMk/>
            <pc:sldMk cId="1779784615" sldId="257"/>
            <ac:spMk id="6" creationId="{82B13C8E-0C92-0B43-A472-A0319680770E}"/>
          </ac:spMkLst>
        </pc:spChg>
        <pc:spChg chg="mod">
          <ac:chgData name="WINDRIDGE Philip" userId="a20730c1-1805-4191-9c68-6e52c8725e9f" providerId="ADAL" clId="{0368E37E-E858-3440-8FE9-4E6226749AE2}" dt="2020-09-07T14:20:40.636" v="68" actId="1036"/>
          <ac:spMkLst>
            <pc:docMk/>
            <pc:sldMk cId="1779784615" sldId="257"/>
            <ac:spMk id="7" creationId="{6C6C1906-AF59-8843-AC9E-6BC36D673258}"/>
          </ac:spMkLst>
        </pc:spChg>
      </pc:sldChg>
      <pc:sldChg chg="del">
        <pc:chgData name="WINDRIDGE Philip" userId="a20730c1-1805-4191-9c68-6e52c8725e9f" providerId="ADAL" clId="{0368E37E-E858-3440-8FE9-4E6226749AE2}" dt="2020-09-07T14:19:17.459" v="1" actId="2696"/>
        <pc:sldMkLst>
          <pc:docMk/>
          <pc:sldMk cId="2642107847" sldId="257"/>
        </pc:sldMkLst>
      </pc:sldChg>
      <pc:sldChg chg="modSp add">
        <pc:chgData name="WINDRIDGE Philip" userId="a20730c1-1805-4191-9c68-6e52c8725e9f" providerId="ADAL" clId="{0368E37E-E858-3440-8FE9-4E6226749AE2}" dt="2020-09-07T14:19:41.386" v="31"/>
        <pc:sldMkLst>
          <pc:docMk/>
          <pc:sldMk cId="614927302" sldId="258"/>
        </pc:sldMkLst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614927302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614927302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0368E37E-E858-3440-8FE9-4E6226749AE2}" dt="2020-09-07T14:19:17.893" v="29" actId="2696"/>
        <pc:sldMkLst>
          <pc:docMk/>
          <pc:sldMk cId="3241139298" sldId="258"/>
        </pc:sldMkLst>
      </pc:sldChg>
      <pc:sldChg chg="modSp add">
        <pc:chgData name="WINDRIDGE Philip" userId="a20730c1-1805-4191-9c68-6e52c8725e9f" providerId="ADAL" clId="{0368E37E-E858-3440-8FE9-4E6226749AE2}" dt="2020-09-07T14:19:41.386" v="31"/>
        <pc:sldMkLst>
          <pc:docMk/>
          <pc:sldMk cId="2238393584" sldId="259"/>
        </pc:sldMkLst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2238393584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2238393584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0368E37E-E858-3440-8FE9-4E6226749AE2}" dt="2020-09-07T14:19:17.900" v="30" actId="2696"/>
        <pc:sldMkLst>
          <pc:docMk/>
          <pc:sldMk cId="2886372259" sldId="259"/>
        </pc:sldMkLst>
      </pc:sldChg>
      <pc:sldChg chg="del">
        <pc:chgData name="WINDRIDGE Philip" userId="a20730c1-1805-4191-9c68-6e52c8725e9f" providerId="ADAL" clId="{0368E37E-E858-3440-8FE9-4E6226749AE2}" dt="2020-09-07T14:19:17.481" v="2" actId="2696"/>
        <pc:sldMkLst>
          <pc:docMk/>
          <pc:sldMk cId="3954909421" sldId="260"/>
        </pc:sldMkLst>
      </pc:sldChg>
      <pc:sldChg chg="del">
        <pc:chgData name="WINDRIDGE Philip" userId="a20730c1-1805-4191-9c68-6e52c8725e9f" providerId="ADAL" clId="{0368E37E-E858-3440-8FE9-4E6226749AE2}" dt="2020-09-07T14:19:17.503" v="3" actId="2696"/>
        <pc:sldMkLst>
          <pc:docMk/>
          <pc:sldMk cId="248875421" sldId="261"/>
        </pc:sldMkLst>
      </pc:sldChg>
      <pc:sldChg chg="del">
        <pc:chgData name="WINDRIDGE Philip" userId="a20730c1-1805-4191-9c68-6e52c8725e9f" providerId="ADAL" clId="{0368E37E-E858-3440-8FE9-4E6226749AE2}" dt="2020-09-07T14:19:17.525" v="4" actId="2696"/>
        <pc:sldMkLst>
          <pc:docMk/>
          <pc:sldMk cId="3669247278" sldId="262"/>
        </pc:sldMkLst>
      </pc:sldChg>
      <pc:sldChg chg="del">
        <pc:chgData name="WINDRIDGE Philip" userId="a20730c1-1805-4191-9c68-6e52c8725e9f" providerId="ADAL" clId="{0368E37E-E858-3440-8FE9-4E6226749AE2}" dt="2020-09-07T14:19:17.540" v="5" actId="2696"/>
        <pc:sldMkLst>
          <pc:docMk/>
          <pc:sldMk cId="2193005939" sldId="263"/>
        </pc:sldMkLst>
      </pc:sldChg>
      <pc:sldChg chg="del">
        <pc:chgData name="WINDRIDGE Philip" userId="a20730c1-1805-4191-9c68-6e52c8725e9f" providerId="ADAL" clId="{0368E37E-E858-3440-8FE9-4E6226749AE2}" dt="2020-09-07T14:19:17.820" v="23" actId="2696"/>
        <pc:sldMkLst>
          <pc:docMk/>
          <pc:sldMk cId="336866426" sldId="264"/>
        </pc:sldMkLst>
      </pc:sldChg>
      <pc:sldChg chg="del">
        <pc:chgData name="WINDRIDGE Philip" userId="a20730c1-1805-4191-9c68-6e52c8725e9f" providerId="ADAL" clId="{0368E37E-E858-3440-8FE9-4E6226749AE2}" dt="2020-09-07T14:19:17.555" v="6" actId="2696"/>
        <pc:sldMkLst>
          <pc:docMk/>
          <pc:sldMk cId="168165449" sldId="265"/>
        </pc:sldMkLst>
      </pc:sldChg>
      <pc:sldChg chg="del">
        <pc:chgData name="WINDRIDGE Philip" userId="a20730c1-1805-4191-9c68-6e52c8725e9f" providerId="ADAL" clId="{0368E37E-E858-3440-8FE9-4E6226749AE2}" dt="2020-09-07T14:19:17.585" v="8" actId="2696"/>
        <pc:sldMkLst>
          <pc:docMk/>
          <pc:sldMk cId="2633251799" sldId="267"/>
        </pc:sldMkLst>
      </pc:sldChg>
      <pc:sldChg chg="del">
        <pc:chgData name="WINDRIDGE Philip" userId="a20730c1-1805-4191-9c68-6e52c8725e9f" providerId="ADAL" clId="{0368E37E-E858-3440-8FE9-4E6226749AE2}" dt="2020-09-07T14:19:17.637" v="12" actId="2696"/>
        <pc:sldMkLst>
          <pc:docMk/>
          <pc:sldMk cId="1851779390" sldId="269"/>
        </pc:sldMkLst>
      </pc:sldChg>
      <pc:sldChg chg="del">
        <pc:chgData name="WINDRIDGE Philip" userId="a20730c1-1805-4191-9c68-6e52c8725e9f" providerId="ADAL" clId="{0368E37E-E858-3440-8FE9-4E6226749AE2}" dt="2020-09-07T14:19:17.625" v="11" actId="2696"/>
        <pc:sldMkLst>
          <pc:docMk/>
          <pc:sldMk cId="2051769681" sldId="270"/>
        </pc:sldMkLst>
      </pc:sldChg>
      <pc:sldChg chg="del">
        <pc:chgData name="WINDRIDGE Philip" userId="a20730c1-1805-4191-9c68-6e52c8725e9f" providerId="ADAL" clId="{0368E37E-E858-3440-8FE9-4E6226749AE2}" dt="2020-09-07T14:19:17.570" v="7" actId="2696"/>
        <pc:sldMkLst>
          <pc:docMk/>
          <pc:sldMk cId="475347825" sldId="271"/>
        </pc:sldMkLst>
      </pc:sldChg>
      <pc:sldChg chg="del">
        <pc:chgData name="WINDRIDGE Philip" userId="a20730c1-1805-4191-9c68-6e52c8725e9f" providerId="ADAL" clId="{0368E37E-E858-3440-8FE9-4E6226749AE2}" dt="2020-09-07T14:19:17.650" v="13" actId="2696"/>
        <pc:sldMkLst>
          <pc:docMk/>
          <pc:sldMk cId="2259240602" sldId="272"/>
        </pc:sldMkLst>
      </pc:sldChg>
      <pc:sldChg chg="del">
        <pc:chgData name="WINDRIDGE Philip" userId="a20730c1-1805-4191-9c68-6e52c8725e9f" providerId="ADAL" clId="{0368E37E-E858-3440-8FE9-4E6226749AE2}" dt="2020-09-07T14:19:17.662" v="14" actId="2696"/>
        <pc:sldMkLst>
          <pc:docMk/>
          <pc:sldMk cId="155824533" sldId="273"/>
        </pc:sldMkLst>
      </pc:sldChg>
      <pc:sldChg chg="del">
        <pc:chgData name="WINDRIDGE Philip" userId="a20730c1-1805-4191-9c68-6e52c8725e9f" providerId="ADAL" clId="{0368E37E-E858-3440-8FE9-4E6226749AE2}" dt="2020-09-07T14:19:17.808" v="22" actId="2696"/>
        <pc:sldMkLst>
          <pc:docMk/>
          <pc:sldMk cId="248439930" sldId="274"/>
        </pc:sldMkLst>
      </pc:sldChg>
      <pc:sldChg chg="del">
        <pc:chgData name="WINDRIDGE Philip" userId="a20730c1-1805-4191-9c68-6e52c8725e9f" providerId="ADAL" clId="{0368E37E-E858-3440-8FE9-4E6226749AE2}" dt="2020-09-07T14:19:17.836" v="24" actId="2696"/>
        <pc:sldMkLst>
          <pc:docMk/>
          <pc:sldMk cId="2037568182" sldId="275"/>
        </pc:sldMkLst>
      </pc:sldChg>
      <pc:sldChg chg="del">
        <pc:chgData name="WINDRIDGE Philip" userId="a20730c1-1805-4191-9c68-6e52c8725e9f" providerId="ADAL" clId="{0368E37E-E858-3440-8FE9-4E6226749AE2}" dt="2020-09-07T14:19:17.850" v="25" actId="2696"/>
        <pc:sldMkLst>
          <pc:docMk/>
          <pc:sldMk cId="2148452180" sldId="276"/>
        </pc:sldMkLst>
      </pc:sldChg>
      <pc:sldChg chg="del">
        <pc:chgData name="WINDRIDGE Philip" userId="a20730c1-1805-4191-9c68-6e52c8725e9f" providerId="ADAL" clId="{0368E37E-E858-3440-8FE9-4E6226749AE2}" dt="2020-09-07T14:19:17.862" v="26" actId="2696"/>
        <pc:sldMkLst>
          <pc:docMk/>
          <pc:sldMk cId="3490772403" sldId="277"/>
        </pc:sldMkLst>
      </pc:sldChg>
      <pc:sldChg chg="del">
        <pc:chgData name="WINDRIDGE Philip" userId="a20730c1-1805-4191-9c68-6e52c8725e9f" providerId="ADAL" clId="{0368E37E-E858-3440-8FE9-4E6226749AE2}" dt="2020-09-07T14:19:17.875" v="27" actId="2696"/>
        <pc:sldMkLst>
          <pc:docMk/>
          <pc:sldMk cId="310879278" sldId="278"/>
        </pc:sldMkLst>
      </pc:sldChg>
      <pc:sldChg chg="del">
        <pc:chgData name="WINDRIDGE Philip" userId="a20730c1-1805-4191-9c68-6e52c8725e9f" providerId="ADAL" clId="{0368E37E-E858-3440-8FE9-4E6226749AE2}" dt="2020-09-07T14:19:17.597" v="9" actId="2696"/>
        <pc:sldMkLst>
          <pc:docMk/>
          <pc:sldMk cId="1688029182" sldId="279"/>
        </pc:sldMkLst>
      </pc:sldChg>
      <pc:sldChg chg="del">
        <pc:chgData name="WINDRIDGE Philip" userId="a20730c1-1805-4191-9c68-6e52c8725e9f" providerId="ADAL" clId="{0368E37E-E858-3440-8FE9-4E6226749AE2}" dt="2020-09-07T14:19:17.612" v="10" actId="2696"/>
        <pc:sldMkLst>
          <pc:docMk/>
          <pc:sldMk cId="1471707778" sldId="280"/>
        </pc:sldMkLst>
      </pc:sldChg>
      <pc:sldChg chg="del">
        <pc:chgData name="WINDRIDGE Philip" userId="a20730c1-1805-4191-9c68-6e52c8725e9f" providerId="ADAL" clId="{0368E37E-E858-3440-8FE9-4E6226749AE2}" dt="2020-09-07T14:19:17.676" v="15" actId="2696"/>
        <pc:sldMkLst>
          <pc:docMk/>
          <pc:sldMk cId="824122749" sldId="281"/>
        </pc:sldMkLst>
      </pc:sldChg>
      <pc:sldChg chg="del">
        <pc:chgData name="WINDRIDGE Philip" userId="a20730c1-1805-4191-9c68-6e52c8725e9f" providerId="ADAL" clId="{0368E37E-E858-3440-8FE9-4E6226749AE2}" dt="2020-09-07T14:19:17.885" v="28" actId="2696"/>
        <pc:sldMkLst>
          <pc:docMk/>
          <pc:sldMk cId="79361248" sldId="286"/>
        </pc:sldMkLst>
      </pc:sldChg>
      <pc:sldChg chg="del">
        <pc:chgData name="WINDRIDGE Philip" userId="a20730c1-1805-4191-9c68-6e52c8725e9f" providerId="ADAL" clId="{0368E37E-E858-3440-8FE9-4E6226749AE2}" dt="2020-09-07T14:19:17.791" v="21" actId="2696"/>
        <pc:sldMkLst>
          <pc:docMk/>
          <pc:sldMk cId="4128421590" sldId="290"/>
        </pc:sldMkLst>
      </pc:sldChg>
      <pc:sldChg chg="del">
        <pc:chgData name="WINDRIDGE Philip" userId="a20730c1-1805-4191-9c68-6e52c8725e9f" providerId="ADAL" clId="{0368E37E-E858-3440-8FE9-4E6226749AE2}" dt="2020-09-07T14:19:17.778" v="20" actId="2696"/>
        <pc:sldMkLst>
          <pc:docMk/>
          <pc:sldMk cId="63370418" sldId="291"/>
        </pc:sldMkLst>
      </pc:sldChg>
      <pc:sldChg chg="del">
        <pc:chgData name="WINDRIDGE Philip" userId="a20730c1-1805-4191-9c68-6e52c8725e9f" providerId="ADAL" clId="{0368E37E-E858-3440-8FE9-4E6226749AE2}" dt="2020-09-07T14:19:17.754" v="19" actId="2696"/>
        <pc:sldMkLst>
          <pc:docMk/>
          <pc:sldMk cId="1089613359" sldId="292"/>
        </pc:sldMkLst>
      </pc:sldChg>
      <pc:sldChg chg="del">
        <pc:chgData name="WINDRIDGE Philip" userId="a20730c1-1805-4191-9c68-6e52c8725e9f" providerId="ADAL" clId="{0368E37E-E858-3440-8FE9-4E6226749AE2}" dt="2020-09-07T14:19:17.734" v="18" actId="2696"/>
        <pc:sldMkLst>
          <pc:docMk/>
          <pc:sldMk cId="278541141" sldId="293"/>
        </pc:sldMkLst>
      </pc:sldChg>
      <pc:sldChg chg="del">
        <pc:chgData name="WINDRIDGE Philip" userId="a20730c1-1805-4191-9c68-6e52c8725e9f" providerId="ADAL" clId="{0368E37E-E858-3440-8FE9-4E6226749AE2}" dt="2020-09-07T14:19:17.713" v="17" actId="2696"/>
        <pc:sldMkLst>
          <pc:docMk/>
          <pc:sldMk cId="2220003641" sldId="294"/>
        </pc:sldMkLst>
      </pc:sldChg>
      <pc:sldChg chg="del">
        <pc:chgData name="WINDRIDGE Philip" userId="a20730c1-1805-4191-9c68-6e52c8725e9f" providerId="ADAL" clId="{0368E37E-E858-3440-8FE9-4E6226749AE2}" dt="2020-09-07T14:19:17.695" v="16" actId="2696"/>
        <pc:sldMkLst>
          <pc:docMk/>
          <pc:sldMk cId="3783711098" sldId="295"/>
        </pc:sldMkLst>
      </pc:sldChg>
      <pc:sldChg chg="modSp add mod">
        <pc:chgData name="WINDRIDGE Philip" userId="a20730c1-1805-4191-9c68-6e52c8725e9f" providerId="ADAL" clId="{0368E37E-E858-3440-8FE9-4E6226749AE2}" dt="2020-09-07T14:24:02.964" v="119" actId="1037"/>
        <pc:sldMkLst>
          <pc:docMk/>
          <pc:sldMk cId="190325167" sldId="335"/>
        </pc:sldMkLst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2" creationId="{92A14B0C-6070-8342-8FB0-D7FC533EF100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190325167" sldId="335"/>
            <ac:spMk id="4" creationId="{655CC812-39D7-D344-8699-61194483945F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190325167" sldId="335"/>
            <ac:spMk id="5" creationId="{485ACD8F-9856-C248-AA94-A96267693D7B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7" creationId="{B3C6CB2F-BD15-464D-9B60-9BC0752E518A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8" creationId="{086DE6FC-ABE8-D14C-87A8-B2B6896D252F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9" creationId="{AE15B6CE-89D0-4B45-A9DC-6E5C422CB832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15" creationId="{0586B04E-CB46-4C4D-9086-604405760BB8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16" creationId="{92ECD02B-C745-C64B-8B17-A7CB558FBDDB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17" creationId="{C0DA4CD9-A87C-004F-88AA-030DD61C4D50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18" creationId="{CA1B4ABF-59B6-DD47-8EDD-9572DF325B91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19" creationId="{F9674D30-FD02-5749-8B7A-AF2286989A03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22" creationId="{ECBB1F26-9D30-BB41-B577-A44EABEE1BDA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25" creationId="{38E7B686-9C4D-CA44-B4E9-275EB02F53A9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26" creationId="{CC755302-6E21-374A-B89D-8909EEE02094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27" creationId="{C7FA16CE-DEEF-A24E-B498-C800419ECFBB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28" creationId="{C029E69B-2E6C-1F49-AEFA-7F89B09DA905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31" creationId="{1E9C097A-DCF3-C84B-B950-CB31EFDA62D0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32" creationId="{FA692846-591C-214E-8A4A-3CD3BE1842A6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33" creationId="{E822421D-FF56-2846-A4CF-87D3D430C7D9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34" creationId="{00F3072B-47D3-3748-BEEE-FAEF39E6E1F1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37" creationId="{AFC8BFDE-C602-0242-949A-31940665E280}"/>
          </ac:spMkLst>
        </pc:spChg>
        <pc:spChg chg="mod">
          <ac:chgData name="WINDRIDGE Philip" userId="a20730c1-1805-4191-9c68-6e52c8725e9f" providerId="ADAL" clId="{0368E37E-E858-3440-8FE9-4E6226749AE2}" dt="2020-09-07T14:24:02.964" v="119" actId="1037"/>
          <ac:spMkLst>
            <pc:docMk/>
            <pc:sldMk cId="190325167" sldId="335"/>
            <ac:spMk id="38" creationId="{D1DD683D-D9E8-DA4E-9DDF-35A9D788E59E}"/>
          </ac:spMkLst>
        </pc:spChg>
        <pc:cxnChg chg="mod">
          <ac:chgData name="WINDRIDGE Philip" userId="a20730c1-1805-4191-9c68-6e52c8725e9f" providerId="ADAL" clId="{0368E37E-E858-3440-8FE9-4E6226749AE2}" dt="2020-09-07T14:24:02.964" v="119" actId="1037"/>
          <ac:cxnSpMkLst>
            <pc:docMk/>
            <pc:sldMk cId="190325167" sldId="335"/>
            <ac:cxnSpMk id="10" creationId="{92047934-F512-0D49-BD5C-006A451B1F12}"/>
          </ac:cxnSpMkLst>
        </pc:cxnChg>
        <pc:cxnChg chg="mod">
          <ac:chgData name="WINDRIDGE Philip" userId="a20730c1-1805-4191-9c68-6e52c8725e9f" providerId="ADAL" clId="{0368E37E-E858-3440-8FE9-4E6226749AE2}" dt="2020-09-07T14:24:02.964" v="119" actId="1037"/>
          <ac:cxnSpMkLst>
            <pc:docMk/>
            <pc:sldMk cId="190325167" sldId="335"/>
            <ac:cxnSpMk id="13" creationId="{DC32EDEB-20EC-1444-BC8B-5054763CB097}"/>
          </ac:cxnSpMkLst>
        </pc:cxnChg>
        <pc:cxnChg chg="mod">
          <ac:chgData name="WINDRIDGE Philip" userId="a20730c1-1805-4191-9c68-6e52c8725e9f" providerId="ADAL" clId="{0368E37E-E858-3440-8FE9-4E6226749AE2}" dt="2020-09-07T14:24:02.964" v="119" actId="1037"/>
          <ac:cxnSpMkLst>
            <pc:docMk/>
            <pc:sldMk cId="190325167" sldId="335"/>
            <ac:cxnSpMk id="20" creationId="{8DE2D728-3E62-FD46-A8EF-551232FD78F7}"/>
          </ac:cxnSpMkLst>
        </pc:cxnChg>
        <pc:cxnChg chg="mod">
          <ac:chgData name="WINDRIDGE Philip" userId="a20730c1-1805-4191-9c68-6e52c8725e9f" providerId="ADAL" clId="{0368E37E-E858-3440-8FE9-4E6226749AE2}" dt="2020-09-07T14:24:02.964" v="119" actId="1037"/>
          <ac:cxnSpMkLst>
            <pc:docMk/>
            <pc:sldMk cId="190325167" sldId="335"/>
            <ac:cxnSpMk id="23" creationId="{2A5EBB18-263D-6240-B0A7-4DB2387687CC}"/>
          </ac:cxnSpMkLst>
        </pc:cxnChg>
        <pc:cxnChg chg="mod">
          <ac:chgData name="WINDRIDGE Philip" userId="a20730c1-1805-4191-9c68-6e52c8725e9f" providerId="ADAL" clId="{0368E37E-E858-3440-8FE9-4E6226749AE2}" dt="2020-09-07T14:24:02.964" v="119" actId="1037"/>
          <ac:cxnSpMkLst>
            <pc:docMk/>
            <pc:sldMk cId="190325167" sldId="335"/>
            <ac:cxnSpMk id="24" creationId="{48ABCFAD-5BB6-A947-BA7C-5F7CB6DB12BB}"/>
          </ac:cxnSpMkLst>
        </pc:cxnChg>
        <pc:cxnChg chg="mod">
          <ac:chgData name="WINDRIDGE Philip" userId="a20730c1-1805-4191-9c68-6e52c8725e9f" providerId="ADAL" clId="{0368E37E-E858-3440-8FE9-4E6226749AE2}" dt="2020-09-07T14:24:02.964" v="119" actId="1037"/>
          <ac:cxnSpMkLst>
            <pc:docMk/>
            <pc:sldMk cId="190325167" sldId="335"/>
            <ac:cxnSpMk id="29" creationId="{7C8AF516-8C3E-414F-BA24-B02F128CF41E}"/>
          </ac:cxnSpMkLst>
        </pc:cxnChg>
        <pc:cxnChg chg="mod">
          <ac:chgData name="WINDRIDGE Philip" userId="a20730c1-1805-4191-9c68-6e52c8725e9f" providerId="ADAL" clId="{0368E37E-E858-3440-8FE9-4E6226749AE2}" dt="2020-09-07T14:24:02.964" v="119" actId="1037"/>
          <ac:cxnSpMkLst>
            <pc:docMk/>
            <pc:sldMk cId="190325167" sldId="335"/>
            <ac:cxnSpMk id="30" creationId="{7FF9E3A2-128A-CF4A-84B7-EAB3DC2D89BD}"/>
          </ac:cxnSpMkLst>
        </pc:cxnChg>
        <pc:cxnChg chg="mod">
          <ac:chgData name="WINDRIDGE Philip" userId="a20730c1-1805-4191-9c68-6e52c8725e9f" providerId="ADAL" clId="{0368E37E-E858-3440-8FE9-4E6226749AE2}" dt="2020-09-07T14:24:02.964" v="119" actId="1037"/>
          <ac:cxnSpMkLst>
            <pc:docMk/>
            <pc:sldMk cId="190325167" sldId="335"/>
            <ac:cxnSpMk id="35" creationId="{2878EE90-667D-2E41-ACC0-E79433BC3DAC}"/>
          </ac:cxnSpMkLst>
        </pc:cxnChg>
        <pc:cxnChg chg="mod">
          <ac:chgData name="WINDRIDGE Philip" userId="a20730c1-1805-4191-9c68-6e52c8725e9f" providerId="ADAL" clId="{0368E37E-E858-3440-8FE9-4E6226749AE2}" dt="2020-09-07T14:24:02.964" v="119" actId="1037"/>
          <ac:cxnSpMkLst>
            <pc:docMk/>
            <pc:sldMk cId="190325167" sldId="335"/>
            <ac:cxnSpMk id="36" creationId="{8B4AC93D-B254-AD44-9292-2ED97B5054A7}"/>
          </ac:cxnSpMkLst>
        </pc:cxnChg>
      </pc:sldChg>
      <pc:sldChg chg="addSp delSp modSp add mod">
        <pc:chgData name="WINDRIDGE Philip" userId="a20730c1-1805-4191-9c68-6e52c8725e9f" providerId="ADAL" clId="{0368E37E-E858-3440-8FE9-4E6226749AE2}" dt="2020-09-07T14:37:34.347" v="241" actId="692"/>
        <pc:sldMkLst>
          <pc:docMk/>
          <pc:sldMk cId="3833808193" sldId="340"/>
        </pc:sldMkLst>
        <pc:spChg chg="mod">
          <ac:chgData name="WINDRIDGE Philip" userId="a20730c1-1805-4191-9c68-6e52c8725e9f" providerId="ADAL" clId="{0368E37E-E858-3440-8FE9-4E6226749AE2}" dt="2020-09-07T14:25:26.252" v="121" actId="1076"/>
          <ac:spMkLst>
            <pc:docMk/>
            <pc:sldMk cId="3833808193" sldId="340"/>
            <ac:spMk id="3" creationId="{B511360F-9CF1-7D41-980B-DF1CFD6134E0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3833808193" sldId="340"/>
            <ac:spMk id="4" creationId="{655CC812-39D7-D344-8699-61194483945F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3833808193" sldId="340"/>
            <ac:spMk id="5" creationId="{485ACD8F-9856-C248-AA94-A96267693D7B}"/>
          </ac:spMkLst>
        </pc:spChg>
        <pc:spChg chg="add mod">
          <ac:chgData name="WINDRIDGE Philip" userId="a20730c1-1805-4191-9c68-6e52c8725e9f" providerId="ADAL" clId="{0368E37E-E858-3440-8FE9-4E6226749AE2}" dt="2020-09-07T14:37:34.347" v="241" actId="692"/>
          <ac:spMkLst>
            <pc:docMk/>
            <pc:sldMk cId="3833808193" sldId="340"/>
            <ac:spMk id="6" creationId="{191C6EDF-4573-DD4C-86FC-CD1578FF7FED}"/>
          </ac:spMkLst>
        </pc:spChg>
        <pc:spChg chg="mod">
          <ac:chgData name="WINDRIDGE Philip" userId="a20730c1-1805-4191-9c68-6e52c8725e9f" providerId="ADAL" clId="{0368E37E-E858-3440-8FE9-4E6226749AE2}" dt="2020-09-07T14:25:11.757" v="120" actId="207"/>
          <ac:spMkLst>
            <pc:docMk/>
            <pc:sldMk cId="3833808193" sldId="340"/>
            <ac:spMk id="25" creationId="{770D1AB8-5ABA-0E44-A365-20BE4F12DEDA}"/>
          </ac:spMkLst>
        </pc:spChg>
        <pc:spChg chg="add mod">
          <ac:chgData name="WINDRIDGE Philip" userId="a20730c1-1805-4191-9c68-6e52c8725e9f" providerId="ADAL" clId="{0368E37E-E858-3440-8FE9-4E6226749AE2}" dt="2020-09-07T14:37:34.347" v="241" actId="692"/>
          <ac:spMkLst>
            <pc:docMk/>
            <pc:sldMk cId="3833808193" sldId="340"/>
            <ac:spMk id="26" creationId="{CB3F92D9-A90A-324B-9498-20E471D873F0}"/>
          </ac:spMkLst>
        </pc:spChg>
        <pc:spChg chg="mod">
          <ac:chgData name="WINDRIDGE Philip" userId="a20730c1-1805-4191-9c68-6e52c8725e9f" providerId="ADAL" clId="{0368E37E-E858-3440-8FE9-4E6226749AE2}" dt="2020-09-07T14:26:04.392" v="122" actId="167"/>
          <ac:spMkLst>
            <pc:docMk/>
            <pc:sldMk cId="3833808193" sldId="340"/>
            <ac:spMk id="33" creationId="{C1C531CD-C3A4-564E-8232-9664EADA21DE}"/>
          </ac:spMkLst>
        </pc:spChg>
        <pc:spChg chg="mod">
          <ac:chgData name="WINDRIDGE Philip" userId="a20730c1-1805-4191-9c68-6e52c8725e9f" providerId="ADAL" clId="{0368E37E-E858-3440-8FE9-4E6226749AE2}" dt="2020-09-07T14:37:34.347" v="241" actId="692"/>
          <ac:spMkLst>
            <pc:docMk/>
            <pc:sldMk cId="3833808193" sldId="340"/>
            <ac:spMk id="34" creationId="{E0E6E9BE-724A-9344-B7FE-41D8DFFF9F06}"/>
          </ac:spMkLst>
        </pc:spChg>
        <pc:spChg chg="mod">
          <ac:chgData name="WINDRIDGE Philip" userId="a20730c1-1805-4191-9c68-6e52c8725e9f" providerId="ADAL" clId="{0368E37E-E858-3440-8FE9-4E6226749AE2}" dt="2020-09-07T14:37:34.347" v="241" actId="692"/>
          <ac:spMkLst>
            <pc:docMk/>
            <pc:sldMk cId="3833808193" sldId="340"/>
            <ac:spMk id="36" creationId="{58994A29-0978-9447-A1A1-8B65FB139D69}"/>
          </ac:spMkLst>
        </pc:spChg>
        <pc:spChg chg="del mod">
          <ac:chgData name="WINDRIDGE Philip" userId="a20730c1-1805-4191-9c68-6e52c8725e9f" providerId="ADAL" clId="{0368E37E-E858-3440-8FE9-4E6226749AE2}" dt="2020-09-07T14:30:39.939" v="126" actId="478"/>
          <ac:spMkLst>
            <pc:docMk/>
            <pc:sldMk cId="3833808193" sldId="340"/>
            <ac:spMk id="37" creationId="{05BEE69F-2F30-2F48-900E-C20B2DD28007}"/>
          </ac:spMkLst>
        </pc:spChg>
        <pc:spChg chg="del">
          <ac:chgData name="WINDRIDGE Philip" userId="a20730c1-1805-4191-9c68-6e52c8725e9f" providerId="ADAL" clId="{0368E37E-E858-3440-8FE9-4E6226749AE2}" dt="2020-09-07T14:30:21.007" v="125" actId="478"/>
          <ac:spMkLst>
            <pc:docMk/>
            <pc:sldMk cId="3833808193" sldId="340"/>
            <ac:spMk id="38" creationId="{94365A05-D5EA-DB48-BE1B-069F1D2FE098}"/>
          </ac:spMkLst>
        </pc:spChg>
        <pc:spChg chg="mod">
          <ac:chgData name="WINDRIDGE Philip" userId="a20730c1-1805-4191-9c68-6e52c8725e9f" providerId="ADAL" clId="{0368E37E-E858-3440-8FE9-4E6226749AE2}" dt="2020-09-07T14:37:34.347" v="241" actId="692"/>
          <ac:spMkLst>
            <pc:docMk/>
            <pc:sldMk cId="3833808193" sldId="340"/>
            <ac:spMk id="40" creationId="{5C4ADB4F-CFB6-8D43-A61A-E3D2D9DBE08A}"/>
          </ac:spMkLst>
        </pc:spChg>
      </pc:sldChg>
      <pc:sldChg chg="modSp add mod">
        <pc:chgData name="WINDRIDGE Philip" userId="a20730c1-1805-4191-9c68-6e52c8725e9f" providerId="ADAL" clId="{0368E37E-E858-3440-8FE9-4E6226749AE2}" dt="2020-09-07T14:48:38.523" v="267" actId="692"/>
        <pc:sldMkLst>
          <pc:docMk/>
          <pc:sldMk cId="241291744" sldId="341"/>
        </pc:sldMkLst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241291744" sldId="341"/>
            <ac:spMk id="4" creationId="{FE237080-4243-194F-8077-13ECA79B3A45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241291744" sldId="341"/>
            <ac:spMk id="5" creationId="{7270DD9B-5509-2B42-9960-3E2F5AD25D67}"/>
          </ac:spMkLst>
        </pc:spChg>
        <pc:spChg chg="mod">
          <ac:chgData name="WINDRIDGE Philip" userId="a20730c1-1805-4191-9c68-6e52c8725e9f" providerId="ADAL" clId="{0368E37E-E858-3440-8FE9-4E6226749AE2}" dt="2020-09-07T14:43:09.313" v="242" actId="14100"/>
          <ac:spMkLst>
            <pc:docMk/>
            <pc:sldMk cId="241291744" sldId="341"/>
            <ac:spMk id="6" creationId="{1A625E87-C112-494B-8198-25C918C76CEC}"/>
          </ac:spMkLst>
        </pc:spChg>
        <pc:spChg chg="mod">
          <ac:chgData name="WINDRIDGE Philip" userId="a20730c1-1805-4191-9c68-6e52c8725e9f" providerId="ADAL" clId="{0368E37E-E858-3440-8FE9-4E6226749AE2}" dt="2020-09-07T14:46:12.844" v="257" actId="14100"/>
          <ac:spMkLst>
            <pc:docMk/>
            <pc:sldMk cId="241291744" sldId="341"/>
            <ac:spMk id="7" creationId="{0B2DF9F9-79A3-C743-B5DC-7DD154588119}"/>
          </ac:spMkLst>
        </pc:spChg>
        <pc:spChg chg="mod">
          <ac:chgData name="WINDRIDGE Philip" userId="a20730c1-1805-4191-9c68-6e52c8725e9f" providerId="ADAL" clId="{0368E37E-E858-3440-8FE9-4E6226749AE2}" dt="2020-09-07T14:46:12.844" v="257" actId="14100"/>
          <ac:spMkLst>
            <pc:docMk/>
            <pc:sldMk cId="241291744" sldId="341"/>
            <ac:spMk id="8" creationId="{931721C6-DC36-164A-9301-F65EBC0B45A8}"/>
          </ac:spMkLst>
        </pc:spChg>
        <pc:spChg chg="mod">
          <ac:chgData name="WINDRIDGE Philip" userId="a20730c1-1805-4191-9c68-6e52c8725e9f" providerId="ADAL" clId="{0368E37E-E858-3440-8FE9-4E6226749AE2}" dt="2020-09-07T14:46:12.844" v="257" actId="14100"/>
          <ac:spMkLst>
            <pc:docMk/>
            <pc:sldMk cId="241291744" sldId="341"/>
            <ac:spMk id="9" creationId="{7D654757-E066-3248-9703-A396CDBEF3BC}"/>
          </ac:spMkLst>
        </pc:spChg>
        <pc:spChg chg="mod">
          <ac:chgData name="WINDRIDGE Philip" userId="a20730c1-1805-4191-9c68-6e52c8725e9f" providerId="ADAL" clId="{0368E37E-E858-3440-8FE9-4E6226749AE2}" dt="2020-09-07T14:48:38.523" v="267" actId="692"/>
          <ac:spMkLst>
            <pc:docMk/>
            <pc:sldMk cId="241291744" sldId="341"/>
            <ac:spMk id="28" creationId="{C91DD48D-0D31-064F-B0EF-A0D88BAE0EF7}"/>
          </ac:spMkLst>
        </pc:spChg>
        <pc:spChg chg="mod">
          <ac:chgData name="WINDRIDGE Philip" userId="a20730c1-1805-4191-9c68-6e52c8725e9f" providerId="ADAL" clId="{0368E37E-E858-3440-8FE9-4E6226749AE2}" dt="2020-09-07T14:48:38.523" v="267" actId="692"/>
          <ac:spMkLst>
            <pc:docMk/>
            <pc:sldMk cId="241291744" sldId="341"/>
            <ac:spMk id="29" creationId="{12E7D899-70D3-7B4F-8069-D096C8FF01BC}"/>
          </ac:spMkLst>
        </pc:spChg>
        <pc:spChg chg="mod">
          <ac:chgData name="WINDRIDGE Philip" userId="a20730c1-1805-4191-9c68-6e52c8725e9f" providerId="ADAL" clId="{0368E37E-E858-3440-8FE9-4E6226749AE2}" dt="2020-09-07T14:48:38.523" v="267" actId="692"/>
          <ac:spMkLst>
            <pc:docMk/>
            <pc:sldMk cId="241291744" sldId="341"/>
            <ac:spMk id="32" creationId="{7865C9C5-DFEF-4444-B10C-E4984FF35389}"/>
          </ac:spMkLst>
        </pc:spChg>
        <pc:spChg chg="mod">
          <ac:chgData name="WINDRIDGE Philip" userId="a20730c1-1805-4191-9c68-6e52c8725e9f" providerId="ADAL" clId="{0368E37E-E858-3440-8FE9-4E6226749AE2}" dt="2020-09-07T14:48:38.523" v="267" actId="692"/>
          <ac:spMkLst>
            <pc:docMk/>
            <pc:sldMk cId="241291744" sldId="341"/>
            <ac:spMk id="33" creationId="{800F045F-7F74-4B45-9916-3BF85DAB9FDE}"/>
          </ac:spMkLst>
        </pc:spChg>
        <pc:spChg chg="mod">
          <ac:chgData name="WINDRIDGE Philip" userId="a20730c1-1805-4191-9c68-6e52c8725e9f" providerId="ADAL" clId="{0368E37E-E858-3440-8FE9-4E6226749AE2}" dt="2020-09-07T14:45:33.546" v="253" actId="207"/>
          <ac:spMkLst>
            <pc:docMk/>
            <pc:sldMk cId="241291744" sldId="341"/>
            <ac:spMk id="34" creationId="{7FFDC6F5-C15C-C74E-9229-75B162C6439E}"/>
          </ac:spMkLst>
        </pc:spChg>
        <pc:spChg chg="mod">
          <ac:chgData name="WINDRIDGE Philip" userId="a20730c1-1805-4191-9c68-6e52c8725e9f" providerId="ADAL" clId="{0368E37E-E858-3440-8FE9-4E6226749AE2}" dt="2020-09-07T14:48:14.382" v="266" actId="207"/>
          <ac:spMkLst>
            <pc:docMk/>
            <pc:sldMk cId="241291744" sldId="341"/>
            <ac:spMk id="35" creationId="{1ABA9067-5496-074F-AE0C-DD0023299C12}"/>
          </ac:spMkLst>
        </pc:spChg>
        <pc:spChg chg="mod">
          <ac:chgData name="WINDRIDGE Philip" userId="a20730c1-1805-4191-9c68-6e52c8725e9f" providerId="ADAL" clId="{0368E37E-E858-3440-8FE9-4E6226749AE2}" dt="2020-09-07T14:48:14.382" v="266" actId="207"/>
          <ac:spMkLst>
            <pc:docMk/>
            <pc:sldMk cId="241291744" sldId="341"/>
            <ac:spMk id="36" creationId="{C6B1F07D-9935-364D-B34C-B40A89834E95}"/>
          </ac:spMkLst>
        </pc:spChg>
        <pc:spChg chg="mod">
          <ac:chgData name="WINDRIDGE Philip" userId="a20730c1-1805-4191-9c68-6e52c8725e9f" providerId="ADAL" clId="{0368E37E-E858-3440-8FE9-4E6226749AE2}" dt="2020-09-07T14:45:33.546" v="253" actId="207"/>
          <ac:spMkLst>
            <pc:docMk/>
            <pc:sldMk cId="241291744" sldId="341"/>
            <ac:spMk id="47" creationId="{06B91601-EA9B-C14F-B7D0-C4ED445A031D}"/>
          </ac:spMkLst>
        </pc:spChg>
        <pc:spChg chg="mod">
          <ac:chgData name="WINDRIDGE Philip" userId="a20730c1-1805-4191-9c68-6e52c8725e9f" providerId="ADAL" clId="{0368E37E-E858-3440-8FE9-4E6226749AE2}" dt="2020-09-07T14:45:33.546" v="253" actId="207"/>
          <ac:spMkLst>
            <pc:docMk/>
            <pc:sldMk cId="241291744" sldId="341"/>
            <ac:spMk id="48" creationId="{D01333FD-2FCE-194B-B0B8-27505C368A14}"/>
          </ac:spMkLst>
        </pc:spChg>
        <pc:spChg chg="mod">
          <ac:chgData name="WINDRIDGE Philip" userId="a20730c1-1805-4191-9c68-6e52c8725e9f" providerId="ADAL" clId="{0368E37E-E858-3440-8FE9-4E6226749AE2}" dt="2020-09-07T14:47:33.405" v="264" actId="692"/>
          <ac:spMkLst>
            <pc:docMk/>
            <pc:sldMk cId="241291744" sldId="341"/>
            <ac:spMk id="54" creationId="{477147E8-1010-4640-BE0F-0F627BF3D0F4}"/>
          </ac:spMkLst>
        </pc:spChg>
        <pc:spChg chg="mod">
          <ac:chgData name="WINDRIDGE Philip" userId="a20730c1-1805-4191-9c68-6e52c8725e9f" providerId="ADAL" clId="{0368E37E-E858-3440-8FE9-4E6226749AE2}" dt="2020-09-07T14:47:46.190" v="265" actId="692"/>
          <ac:spMkLst>
            <pc:docMk/>
            <pc:sldMk cId="241291744" sldId="341"/>
            <ac:spMk id="55" creationId="{52C683B7-48A6-0848-9F7A-12237D88D8DE}"/>
          </ac:spMkLst>
        </pc:spChg>
        <pc:spChg chg="mod">
          <ac:chgData name="WINDRIDGE Philip" userId="a20730c1-1805-4191-9c68-6e52c8725e9f" providerId="ADAL" clId="{0368E37E-E858-3440-8FE9-4E6226749AE2}" dt="2020-09-07T14:47:33.405" v="264" actId="692"/>
          <ac:spMkLst>
            <pc:docMk/>
            <pc:sldMk cId="241291744" sldId="341"/>
            <ac:spMk id="56" creationId="{6BA4AF5D-10AE-784F-B404-A99F223801DC}"/>
          </ac:spMkLst>
        </pc:spChg>
        <pc:spChg chg="mod">
          <ac:chgData name="WINDRIDGE Philip" userId="a20730c1-1805-4191-9c68-6e52c8725e9f" providerId="ADAL" clId="{0368E37E-E858-3440-8FE9-4E6226749AE2}" dt="2020-09-07T14:47:03.355" v="263" actId="692"/>
          <ac:spMkLst>
            <pc:docMk/>
            <pc:sldMk cId="241291744" sldId="341"/>
            <ac:spMk id="57" creationId="{2BFEB896-C876-EF4D-B756-18736514E75F}"/>
          </ac:spMkLst>
        </pc:spChg>
        <pc:spChg chg="mod">
          <ac:chgData name="WINDRIDGE Philip" userId="a20730c1-1805-4191-9c68-6e52c8725e9f" providerId="ADAL" clId="{0368E37E-E858-3440-8FE9-4E6226749AE2}" dt="2020-09-07T14:47:03.355" v="263" actId="692"/>
          <ac:spMkLst>
            <pc:docMk/>
            <pc:sldMk cId="241291744" sldId="341"/>
            <ac:spMk id="59" creationId="{2180D253-F764-8343-963B-5E81457B302C}"/>
          </ac:spMkLst>
        </pc:spChg>
        <pc:spChg chg="mod">
          <ac:chgData name="WINDRIDGE Philip" userId="a20730c1-1805-4191-9c68-6e52c8725e9f" providerId="ADAL" clId="{0368E37E-E858-3440-8FE9-4E6226749AE2}" dt="2020-09-07T14:47:03.355" v="263" actId="692"/>
          <ac:spMkLst>
            <pc:docMk/>
            <pc:sldMk cId="241291744" sldId="341"/>
            <ac:spMk id="60" creationId="{92105D81-2A15-9542-8300-59FB0111CE53}"/>
          </ac:spMkLst>
        </pc:spChg>
        <pc:spChg chg="mod">
          <ac:chgData name="WINDRIDGE Philip" userId="a20730c1-1805-4191-9c68-6e52c8725e9f" providerId="ADAL" clId="{0368E37E-E858-3440-8FE9-4E6226749AE2}" dt="2020-09-07T14:45:33.546" v="253" actId="207"/>
          <ac:spMkLst>
            <pc:docMk/>
            <pc:sldMk cId="241291744" sldId="341"/>
            <ac:spMk id="61" creationId="{267F087E-29A3-7343-A8C2-722B14E34C71}"/>
          </ac:spMkLst>
        </pc:spChg>
        <pc:spChg chg="mod">
          <ac:chgData name="WINDRIDGE Philip" userId="a20730c1-1805-4191-9c68-6e52c8725e9f" providerId="ADAL" clId="{0368E37E-E858-3440-8FE9-4E6226749AE2}" dt="2020-09-07T14:45:33.546" v="253" actId="207"/>
          <ac:spMkLst>
            <pc:docMk/>
            <pc:sldMk cId="241291744" sldId="341"/>
            <ac:spMk id="62" creationId="{A4FE635A-16C8-6F44-860C-8ADEDA33C8BA}"/>
          </ac:spMkLst>
        </pc:spChg>
        <pc:spChg chg="mod">
          <ac:chgData name="WINDRIDGE Philip" userId="a20730c1-1805-4191-9c68-6e52c8725e9f" providerId="ADAL" clId="{0368E37E-E858-3440-8FE9-4E6226749AE2}" dt="2020-09-07T14:45:33.546" v="253" actId="207"/>
          <ac:spMkLst>
            <pc:docMk/>
            <pc:sldMk cId="241291744" sldId="341"/>
            <ac:spMk id="63" creationId="{687CA3DE-5103-254B-A90A-3DEF13581721}"/>
          </ac:spMkLst>
        </pc:spChg>
        <pc:spChg chg="mod">
          <ac:chgData name="WINDRIDGE Philip" userId="a20730c1-1805-4191-9c68-6e52c8725e9f" providerId="ADAL" clId="{0368E37E-E858-3440-8FE9-4E6226749AE2}" dt="2020-09-07T14:45:33.546" v="253" actId="207"/>
          <ac:spMkLst>
            <pc:docMk/>
            <pc:sldMk cId="241291744" sldId="341"/>
            <ac:spMk id="64" creationId="{B85F7123-E804-F947-8028-6A83132DC00E}"/>
          </ac:spMkLst>
        </pc:spChg>
        <pc:spChg chg="mod">
          <ac:chgData name="WINDRIDGE Philip" userId="a20730c1-1805-4191-9c68-6e52c8725e9f" providerId="ADAL" clId="{0368E37E-E858-3440-8FE9-4E6226749AE2}" dt="2020-09-07T14:45:33.546" v="253" actId="207"/>
          <ac:spMkLst>
            <pc:docMk/>
            <pc:sldMk cId="241291744" sldId="341"/>
            <ac:spMk id="65" creationId="{0CD8CA9F-BE97-D441-AD37-81D580F2B8D6}"/>
          </ac:spMkLst>
        </pc:spChg>
        <pc:spChg chg="mod">
          <ac:chgData name="WINDRIDGE Philip" userId="a20730c1-1805-4191-9c68-6e52c8725e9f" providerId="ADAL" clId="{0368E37E-E858-3440-8FE9-4E6226749AE2}" dt="2020-09-07T14:45:33.546" v="253" actId="207"/>
          <ac:spMkLst>
            <pc:docMk/>
            <pc:sldMk cId="241291744" sldId="341"/>
            <ac:spMk id="66" creationId="{FBE93492-B9A0-6D43-B7BC-98F7A383A68E}"/>
          </ac:spMkLst>
        </pc:spChg>
        <pc:spChg chg="mod">
          <ac:chgData name="WINDRIDGE Philip" userId="a20730c1-1805-4191-9c68-6e52c8725e9f" providerId="ADAL" clId="{0368E37E-E858-3440-8FE9-4E6226749AE2}" dt="2020-09-07T14:46:20.848" v="262" actId="1038"/>
          <ac:spMkLst>
            <pc:docMk/>
            <pc:sldMk cId="241291744" sldId="341"/>
            <ac:spMk id="67" creationId="{EC4BACB5-818A-5341-BD33-963DBC7A05E1}"/>
          </ac:spMkLst>
        </pc:spChg>
        <pc:spChg chg="mod">
          <ac:chgData name="WINDRIDGE Philip" userId="a20730c1-1805-4191-9c68-6e52c8725e9f" providerId="ADAL" clId="{0368E37E-E858-3440-8FE9-4E6226749AE2}" dt="2020-09-07T14:45:33.546" v="253" actId="207"/>
          <ac:spMkLst>
            <pc:docMk/>
            <pc:sldMk cId="241291744" sldId="341"/>
            <ac:spMk id="72" creationId="{638B8B50-631D-2840-9ADB-2F5256AFDD26}"/>
          </ac:spMkLst>
        </pc:spChg>
        <pc:spChg chg="mod">
          <ac:chgData name="WINDRIDGE Philip" userId="a20730c1-1805-4191-9c68-6e52c8725e9f" providerId="ADAL" clId="{0368E37E-E858-3440-8FE9-4E6226749AE2}" dt="2020-09-07T14:45:33.546" v="253" actId="207"/>
          <ac:spMkLst>
            <pc:docMk/>
            <pc:sldMk cId="241291744" sldId="341"/>
            <ac:spMk id="76" creationId="{5DF54A02-8DF2-B149-B9E6-B1C5DC4B30B0}"/>
          </ac:spMkLst>
        </pc:spChg>
        <pc:cxnChg chg="mod">
          <ac:chgData name="WINDRIDGE Philip" userId="a20730c1-1805-4191-9c68-6e52c8725e9f" providerId="ADAL" clId="{0368E37E-E858-3440-8FE9-4E6226749AE2}" dt="2020-09-07T14:48:38.523" v="267" actId="692"/>
          <ac:cxnSpMkLst>
            <pc:docMk/>
            <pc:sldMk cId="241291744" sldId="341"/>
            <ac:cxnSpMk id="37" creationId="{6C78A002-91FA-8947-B74D-0FFFC7CC2136}"/>
          </ac:cxnSpMkLst>
        </pc:cxnChg>
        <pc:cxnChg chg="mod">
          <ac:chgData name="WINDRIDGE Philip" userId="a20730c1-1805-4191-9c68-6e52c8725e9f" providerId="ADAL" clId="{0368E37E-E858-3440-8FE9-4E6226749AE2}" dt="2020-09-07T14:48:38.523" v="267" actId="692"/>
          <ac:cxnSpMkLst>
            <pc:docMk/>
            <pc:sldMk cId="241291744" sldId="341"/>
            <ac:cxnSpMk id="42" creationId="{A79239CD-D95C-754C-ADA3-C2D48AE5BFDB}"/>
          </ac:cxnSpMkLst>
        </pc:cxnChg>
        <pc:cxnChg chg="mod">
          <ac:chgData name="WINDRIDGE Philip" userId="a20730c1-1805-4191-9c68-6e52c8725e9f" providerId="ADAL" clId="{0368E37E-E858-3440-8FE9-4E6226749AE2}" dt="2020-09-07T14:48:38.523" v="267" actId="692"/>
          <ac:cxnSpMkLst>
            <pc:docMk/>
            <pc:sldMk cId="241291744" sldId="341"/>
            <ac:cxnSpMk id="45" creationId="{DB000E60-CFE8-CD4E-88F3-C09D00A7194D}"/>
          </ac:cxnSpMkLst>
        </pc:cxnChg>
        <pc:cxnChg chg="mod">
          <ac:chgData name="WINDRIDGE Philip" userId="a20730c1-1805-4191-9c68-6e52c8725e9f" providerId="ADAL" clId="{0368E37E-E858-3440-8FE9-4E6226749AE2}" dt="2020-09-07T14:47:03.355" v="263" actId="692"/>
          <ac:cxnSpMkLst>
            <pc:docMk/>
            <pc:sldMk cId="241291744" sldId="341"/>
            <ac:cxnSpMk id="49" creationId="{073DC852-D51B-E341-991E-22F604C1F310}"/>
          </ac:cxnSpMkLst>
        </pc:cxnChg>
        <pc:cxnChg chg="mod">
          <ac:chgData name="WINDRIDGE Philip" userId="a20730c1-1805-4191-9c68-6e52c8725e9f" providerId="ADAL" clId="{0368E37E-E858-3440-8FE9-4E6226749AE2}" dt="2020-09-07T14:47:03.355" v="263" actId="692"/>
          <ac:cxnSpMkLst>
            <pc:docMk/>
            <pc:sldMk cId="241291744" sldId="341"/>
            <ac:cxnSpMk id="50" creationId="{EF6E2A36-0541-C244-819E-9A2C141B558B}"/>
          </ac:cxnSpMkLst>
        </pc:cxnChg>
        <pc:cxnChg chg="mod">
          <ac:chgData name="WINDRIDGE Philip" userId="a20730c1-1805-4191-9c68-6e52c8725e9f" providerId="ADAL" clId="{0368E37E-E858-3440-8FE9-4E6226749AE2}" dt="2020-09-07T14:47:03.355" v="263" actId="692"/>
          <ac:cxnSpMkLst>
            <pc:docMk/>
            <pc:sldMk cId="241291744" sldId="341"/>
            <ac:cxnSpMk id="51" creationId="{5E4F035C-EE0F-8141-B7B7-4FEADCEFAB12}"/>
          </ac:cxnSpMkLst>
        </pc:cxnChg>
        <pc:cxnChg chg="mod">
          <ac:chgData name="WINDRIDGE Philip" userId="a20730c1-1805-4191-9c68-6e52c8725e9f" providerId="ADAL" clId="{0368E37E-E858-3440-8FE9-4E6226749AE2}" dt="2020-09-07T14:48:38.523" v="267" actId="692"/>
          <ac:cxnSpMkLst>
            <pc:docMk/>
            <pc:sldMk cId="241291744" sldId="341"/>
            <ac:cxnSpMk id="73" creationId="{DD8909D0-2A54-5A4B-8E01-4426AF4348DE}"/>
          </ac:cxnSpMkLst>
        </pc:cxnChg>
      </pc:sldChg>
      <pc:sldChg chg="modSp add mod">
        <pc:chgData name="WINDRIDGE Philip" userId="a20730c1-1805-4191-9c68-6e52c8725e9f" providerId="ADAL" clId="{0368E37E-E858-3440-8FE9-4E6226749AE2}" dt="2020-09-07T14:51:15.186" v="311" actId="14100"/>
        <pc:sldMkLst>
          <pc:docMk/>
          <pc:sldMk cId="993398071" sldId="342"/>
        </pc:sldMkLst>
        <pc:spChg chg="mod">
          <ac:chgData name="WINDRIDGE Philip" userId="a20730c1-1805-4191-9c68-6e52c8725e9f" providerId="ADAL" clId="{0368E37E-E858-3440-8FE9-4E6226749AE2}" dt="2020-09-07T14:19:41.697" v="32" actId="27636"/>
          <ac:spMkLst>
            <pc:docMk/>
            <pc:sldMk cId="993398071" sldId="342"/>
            <ac:spMk id="3" creationId="{84090810-3CFC-6243-92ED-3F2B89B797C5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993398071" sldId="342"/>
            <ac:spMk id="4" creationId="{13E731B2-0DD9-2F45-8296-D5E4F7222306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993398071" sldId="342"/>
            <ac:spMk id="5" creationId="{BA1B3166-3835-8142-B33C-58C4084BE768}"/>
          </ac:spMkLst>
        </pc:spChg>
        <pc:spChg chg="mod">
          <ac:chgData name="WINDRIDGE Philip" userId="a20730c1-1805-4191-9c68-6e52c8725e9f" providerId="ADAL" clId="{0368E37E-E858-3440-8FE9-4E6226749AE2}" dt="2020-09-07T14:50:07.905" v="306" actId="207"/>
          <ac:spMkLst>
            <pc:docMk/>
            <pc:sldMk cId="993398071" sldId="342"/>
            <ac:spMk id="7" creationId="{E3D57319-83FC-0246-8CAD-15CB4D982B0E}"/>
          </ac:spMkLst>
        </pc:spChg>
        <pc:spChg chg="mod">
          <ac:chgData name="WINDRIDGE Philip" userId="a20730c1-1805-4191-9c68-6e52c8725e9f" providerId="ADAL" clId="{0368E37E-E858-3440-8FE9-4E6226749AE2}" dt="2020-09-07T14:50:56.353" v="308" actId="1076"/>
          <ac:spMkLst>
            <pc:docMk/>
            <pc:sldMk cId="993398071" sldId="342"/>
            <ac:spMk id="9" creationId="{A088505D-4A67-0040-ABD3-F9489CE1B704}"/>
          </ac:spMkLst>
        </pc:spChg>
        <pc:spChg chg="mod">
          <ac:chgData name="WINDRIDGE Philip" userId="a20730c1-1805-4191-9c68-6e52c8725e9f" providerId="ADAL" clId="{0368E37E-E858-3440-8FE9-4E6226749AE2}" dt="2020-09-07T14:50:23.918" v="307" actId="692"/>
          <ac:spMkLst>
            <pc:docMk/>
            <pc:sldMk cId="993398071" sldId="342"/>
            <ac:spMk id="11" creationId="{14B29244-04D1-114C-A0FD-9BD864299674}"/>
          </ac:spMkLst>
        </pc:spChg>
        <pc:cxnChg chg="mod">
          <ac:chgData name="WINDRIDGE Philip" userId="a20730c1-1805-4191-9c68-6e52c8725e9f" providerId="ADAL" clId="{0368E37E-E858-3440-8FE9-4E6226749AE2}" dt="2020-09-07T14:50:23.918" v="307" actId="692"/>
          <ac:cxnSpMkLst>
            <pc:docMk/>
            <pc:sldMk cId="993398071" sldId="342"/>
            <ac:cxnSpMk id="8" creationId="{A6E5E313-CC4E-CD4C-AECD-A890B4AFA1B7}"/>
          </ac:cxnSpMkLst>
        </pc:cxnChg>
        <pc:cxnChg chg="mod">
          <ac:chgData name="WINDRIDGE Philip" userId="a20730c1-1805-4191-9c68-6e52c8725e9f" providerId="ADAL" clId="{0368E37E-E858-3440-8FE9-4E6226749AE2}" dt="2020-09-07T14:51:15.186" v="311" actId="14100"/>
          <ac:cxnSpMkLst>
            <pc:docMk/>
            <pc:sldMk cId="993398071" sldId="342"/>
            <ac:cxnSpMk id="10" creationId="{C757E4AA-B50F-DB42-9DF4-B548B503CE43}"/>
          </ac:cxnSpMkLst>
        </pc:cxnChg>
      </pc:sldChg>
      <pc:sldChg chg="modSp add mod">
        <pc:chgData name="WINDRIDGE Philip" userId="a20730c1-1805-4191-9c68-6e52c8725e9f" providerId="ADAL" clId="{0368E37E-E858-3440-8FE9-4E6226749AE2}" dt="2020-09-07T14:54:57.858" v="322" actId="14100"/>
        <pc:sldMkLst>
          <pc:docMk/>
          <pc:sldMk cId="3335869868" sldId="343"/>
        </pc:sldMkLst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3335869868" sldId="343"/>
            <ac:spMk id="4" creationId="{FE237080-4243-194F-8077-13ECA79B3A45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3335869868" sldId="343"/>
            <ac:spMk id="5" creationId="{7270DD9B-5509-2B42-9960-3E2F5AD25D67}"/>
          </ac:spMkLst>
        </pc:spChg>
        <pc:spChg chg="mod">
          <ac:chgData name="WINDRIDGE Philip" userId="a20730c1-1805-4191-9c68-6e52c8725e9f" providerId="ADAL" clId="{0368E37E-E858-3440-8FE9-4E6226749AE2}" dt="2020-09-07T14:53:41.942" v="319" actId="14100"/>
          <ac:spMkLst>
            <pc:docMk/>
            <pc:sldMk cId="3335869868" sldId="343"/>
            <ac:spMk id="9" creationId="{7D654757-E066-3248-9703-A396CDBEF3BC}"/>
          </ac:spMkLst>
        </pc:spChg>
        <pc:spChg chg="mod">
          <ac:chgData name="WINDRIDGE Philip" userId="a20730c1-1805-4191-9c68-6e52c8725e9f" providerId="ADAL" clId="{0368E37E-E858-3440-8FE9-4E6226749AE2}" dt="2020-09-07T14:54:27.196" v="321" actId="692"/>
          <ac:spMkLst>
            <pc:docMk/>
            <pc:sldMk cId="3335869868" sldId="343"/>
            <ac:spMk id="28" creationId="{C91DD48D-0D31-064F-B0EF-A0D88BAE0EF7}"/>
          </ac:spMkLst>
        </pc:spChg>
        <pc:spChg chg="mod">
          <ac:chgData name="WINDRIDGE Philip" userId="a20730c1-1805-4191-9c68-6e52c8725e9f" providerId="ADAL" clId="{0368E37E-E858-3440-8FE9-4E6226749AE2}" dt="2020-09-07T14:54:27.196" v="321" actId="692"/>
          <ac:spMkLst>
            <pc:docMk/>
            <pc:sldMk cId="3335869868" sldId="343"/>
            <ac:spMk id="29" creationId="{12E7D899-70D3-7B4F-8069-D096C8FF01BC}"/>
          </ac:spMkLst>
        </pc:spChg>
        <pc:spChg chg="mod">
          <ac:chgData name="WINDRIDGE Philip" userId="a20730c1-1805-4191-9c68-6e52c8725e9f" providerId="ADAL" clId="{0368E37E-E858-3440-8FE9-4E6226749AE2}" dt="2020-09-07T14:53:41.942" v="319" actId="14100"/>
          <ac:spMkLst>
            <pc:docMk/>
            <pc:sldMk cId="3335869868" sldId="343"/>
            <ac:spMk id="46" creationId="{C87024F1-14D4-4443-9855-60890C7AD68F}"/>
          </ac:spMkLst>
        </pc:spChg>
        <pc:spChg chg="mod">
          <ac:chgData name="WINDRIDGE Philip" userId="a20730c1-1805-4191-9c68-6e52c8725e9f" providerId="ADAL" clId="{0368E37E-E858-3440-8FE9-4E6226749AE2}" dt="2020-09-07T14:53:23.371" v="316" actId="207"/>
          <ac:spMkLst>
            <pc:docMk/>
            <pc:sldMk cId="3335869868" sldId="343"/>
            <ac:spMk id="79" creationId="{21E75577-6578-794E-9390-3201A26EE815}"/>
          </ac:spMkLst>
        </pc:spChg>
        <pc:spChg chg="mod">
          <ac:chgData name="WINDRIDGE Philip" userId="a20730c1-1805-4191-9c68-6e52c8725e9f" providerId="ADAL" clId="{0368E37E-E858-3440-8FE9-4E6226749AE2}" dt="2020-09-07T14:53:23.371" v="316" actId="207"/>
          <ac:spMkLst>
            <pc:docMk/>
            <pc:sldMk cId="3335869868" sldId="343"/>
            <ac:spMk id="80" creationId="{80516108-2ADD-1E48-B10B-BE01CE0CAD5A}"/>
          </ac:spMkLst>
        </pc:spChg>
        <pc:spChg chg="mod">
          <ac:chgData name="WINDRIDGE Philip" userId="a20730c1-1805-4191-9c68-6e52c8725e9f" providerId="ADAL" clId="{0368E37E-E858-3440-8FE9-4E6226749AE2}" dt="2020-09-07T14:54:11.502" v="320" actId="692"/>
          <ac:spMkLst>
            <pc:docMk/>
            <pc:sldMk cId="3335869868" sldId="343"/>
            <ac:spMk id="84" creationId="{1280B379-D948-DF43-853A-6EE3F4186050}"/>
          </ac:spMkLst>
        </pc:spChg>
        <pc:spChg chg="mod">
          <ac:chgData name="WINDRIDGE Philip" userId="a20730c1-1805-4191-9c68-6e52c8725e9f" providerId="ADAL" clId="{0368E37E-E858-3440-8FE9-4E6226749AE2}" dt="2020-09-07T14:54:11.502" v="320" actId="692"/>
          <ac:spMkLst>
            <pc:docMk/>
            <pc:sldMk cId="3335869868" sldId="343"/>
            <ac:spMk id="85" creationId="{0DF9BED8-2043-A648-9897-BE35C69E8CCA}"/>
          </ac:spMkLst>
        </pc:spChg>
        <pc:spChg chg="mod">
          <ac:chgData name="WINDRIDGE Philip" userId="a20730c1-1805-4191-9c68-6e52c8725e9f" providerId="ADAL" clId="{0368E37E-E858-3440-8FE9-4E6226749AE2}" dt="2020-09-07T14:54:11.502" v="320" actId="692"/>
          <ac:spMkLst>
            <pc:docMk/>
            <pc:sldMk cId="3335869868" sldId="343"/>
            <ac:spMk id="86" creationId="{4EBE40A9-79E6-4E42-B122-CC7666568F76}"/>
          </ac:spMkLst>
        </pc:spChg>
        <pc:spChg chg="mod">
          <ac:chgData name="WINDRIDGE Philip" userId="a20730c1-1805-4191-9c68-6e52c8725e9f" providerId="ADAL" clId="{0368E37E-E858-3440-8FE9-4E6226749AE2}" dt="2020-09-07T14:54:57.858" v="322" actId="14100"/>
          <ac:spMkLst>
            <pc:docMk/>
            <pc:sldMk cId="3335869868" sldId="343"/>
            <ac:spMk id="95" creationId="{7571C900-8ADA-C144-BC18-EB80D6D95610}"/>
          </ac:spMkLst>
        </pc:spChg>
        <pc:cxnChg chg="mod">
          <ac:chgData name="WINDRIDGE Philip" userId="a20730c1-1805-4191-9c68-6e52c8725e9f" providerId="ADAL" clId="{0368E37E-E858-3440-8FE9-4E6226749AE2}" dt="2020-09-07T14:54:27.196" v="321" actId="692"/>
          <ac:cxnSpMkLst>
            <pc:docMk/>
            <pc:sldMk cId="3335869868" sldId="343"/>
            <ac:cxnSpMk id="52" creationId="{58DF1A62-22DC-9141-BE69-0C7F630920F8}"/>
          </ac:cxnSpMkLst>
        </pc:cxnChg>
        <pc:cxnChg chg="mod">
          <ac:chgData name="WINDRIDGE Philip" userId="a20730c1-1805-4191-9c68-6e52c8725e9f" providerId="ADAL" clId="{0368E37E-E858-3440-8FE9-4E6226749AE2}" dt="2020-09-07T14:54:11.502" v="320" actId="692"/>
          <ac:cxnSpMkLst>
            <pc:docMk/>
            <pc:sldMk cId="3335869868" sldId="343"/>
            <ac:cxnSpMk id="81" creationId="{F5A92892-99D5-DA42-918E-C5CE819ADB47}"/>
          </ac:cxnSpMkLst>
        </pc:cxnChg>
        <pc:cxnChg chg="mod">
          <ac:chgData name="WINDRIDGE Philip" userId="a20730c1-1805-4191-9c68-6e52c8725e9f" providerId="ADAL" clId="{0368E37E-E858-3440-8FE9-4E6226749AE2}" dt="2020-09-07T14:54:11.502" v="320" actId="692"/>
          <ac:cxnSpMkLst>
            <pc:docMk/>
            <pc:sldMk cId="3335869868" sldId="343"/>
            <ac:cxnSpMk id="82" creationId="{EFA60A19-68E7-0F4B-8563-D3DAA16DF203}"/>
          </ac:cxnSpMkLst>
        </pc:cxnChg>
        <pc:cxnChg chg="mod">
          <ac:chgData name="WINDRIDGE Philip" userId="a20730c1-1805-4191-9c68-6e52c8725e9f" providerId="ADAL" clId="{0368E37E-E858-3440-8FE9-4E6226749AE2}" dt="2020-09-07T14:54:11.502" v="320" actId="692"/>
          <ac:cxnSpMkLst>
            <pc:docMk/>
            <pc:sldMk cId="3335869868" sldId="343"/>
            <ac:cxnSpMk id="83" creationId="{5E3DD181-C413-9C40-9E2D-6CDF74AC503C}"/>
          </ac:cxnSpMkLst>
        </pc:cxnChg>
      </pc:sldChg>
      <pc:sldChg chg="modSp add del mod">
        <pc:chgData name="WINDRIDGE Philip" userId="a20730c1-1805-4191-9c68-6e52c8725e9f" providerId="ADAL" clId="{0368E37E-E858-3440-8FE9-4E6226749AE2}" dt="2020-09-07T15:01:10.328" v="335" actId="2696"/>
        <pc:sldMkLst>
          <pc:docMk/>
          <pc:sldMk cId="2308680251" sldId="344"/>
        </pc:sldMkLst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2308680251" sldId="344"/>
            <ac:spMk id="4" creationId="{FE237080-4243-194F-8077-13ECA79B3A45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2308680251" sldId="344"/>
            <ac:spMk id="5" creationId="{7270DD9B-5509-2B42-9960-3E2F5AD25D67}"/>
          </ac:spMkLst>
        </pc:spChg>
        <pc:spChg chg="mod">
          <ac:chgData name="WINDRIDGE Philip" userId="a20730c1-1805-4191-9c68-6e52c8725e9f" providerId="ADAL" clId="{0368E37E-E858-3440-8FE9-4E6226749AE2}" dt="2020-09-07T14:55:43.084" v="323" actId="14100"/>
          <ac:spMkLst>
            <pc:docMk/>
            <pc:sldMk cId="2308680251" sldId="344"/>
            <ac:spMk id="9" creationId="{7D654757-E066-3248-9703-A396CDBEF3BC}"/>
          </ac:spMkLst>
        </pc:spChg>
        <pc:spChg chg="mod">
          <ac:chgData name="WINDRIDGE Philip" userId="a20730c1-1805-4191-9c68-6e52c8725e9f" providerId="ADAL" clId="{0368E37E-E858-3440-8FE9-4E6226749AE2}" dt="2020-09-07T14:58:22.877" v="328" actId="14100"/>
          <ac:spMkLst>
            <pc:docMk/>
            <pc:sldMk cId="2308680251" sldId="344"/>
            <ac:spMk id="36" creationId="{C6B1F07D-9935-364D-B34C-B40A89834E95}"/>
          </ac:spMkLst>
        </pc:spChg>
        <pc:spChg chg="mod">
          <ac:chgData name="WINDRIDGE Philip" userId="a20730c1-1805-4191-9c68-6e52c8725e9f" providerId="ADAL" clId="{0368E37E-E858-3440-8FE9-4E6226749AE2}" dt="2020-09-07T14:55:43.084" v="323" actId="14100"/>
          <ac:spMkLst>
            <pc:docMk/>
            <pc:sldMk cId="2308680251" sldId="344"/>
            <ac:spMk id="46" creationId="{C87024F1-14D4-4443-9855-60890C7AD68F}"/>
          </ac:spMkLst>
        </pc:spChg>
        <pc:spChg chg="mod">
          <ac:chgData name="WINDRIDGE Philip" userId="a20730c1-1805-4191-9c68-6e52c8725e9f" providerId="ADAL" clId="{0368E37E-E858-3440-8FE9-4E6226749AE2}" dt="2020-09-07T14:55:56.235" v="324" actId="14100"/>
          <ac:spMkLst>
            <pc:docMk/>
            <pc:sldMk cId="2308680251" sldId="344"/>
            <ac:spMk id="78" creationId="{EFCE2C9E-FADA-304A-9D28-8448ECFE6522}"/>
          </ac:spMkLst>
        </pc:spChg>
      </pc:sldChg>
      <pc:sldChg chg="modSp add mod">
        <pc:chgData name="WINDRIDGE Philip" userId="a20730c1-1805-4191-9c68-6e52c8725e9f" providerId="ADAL" clId="{0368E37E-E858-3440-8FE9-4E6226749AE2}" dt="2020-09-07T15:03:30.915" v="388" actId="1036"/>
        <pc:sldMkLst>
          <pc:docMk/>
          <pc:sldMk cId="2541183599" sldId="345"/>
        </pc:sldMkLst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2541183599" sldId="345"/>
            <ac:spMk id="4" creationId="{45FE14E4-46FC-AA41-8CA0-90232EAC4E94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2541183599" sldId="345"/>
            <ac:spMk id="5" creationId="{E6B4332E-2C8B-9E4F-8B33-8525FDCD6C4E}"/>
          </ac:spMkLst>
        </pc:spChg>
        <pc:spChg chg="mod">
          <ac:chgData name="WINDRIDGE Philip" userId="a20730c1-1805-4191-9c68-6e52c8725e9f" providerId="ADAL" clId="{0368E37E-E858-3440-8FE9-4E6226749AE2}" dt="2020-09-07T15:03:30.915" v="388" actId="1036"/>
          <ac:spMkLst>
            <pc:docMk/>
            <pc:sldMk cId="2541183599" sldId="345"/>
            <ac:spMk id="7" creationId="{1CE2B123-988B-214B-AC3C-31F054625B18}"/>
          </ac:spMkLst>
        </pc:spChg>
        <pc:spChg chg="mod">
          <ac:chgData name="WINDRIDGE Philip" userId="a20730c1-1805-4191-9c68-6e52c8725e9f" providerId="ADAL" clId="{0368E37E-E858-3440-8FE9-4E6226749AE2}" dt="2020-09-07T15:03:30.915" v="388" actId="1036"/>
          <ac:spMkLst>
            <pc:docMk/>
            <pc:sldMk cId="2541183599" sldId="345"/>
            <ac:spMk id="8" creationId="{DAB57E49-4154-EC43-B8EC-AED7DEF23308}"/>
          </ac:spMkLst>
        </pc:spChg>
        <pc:spChg chg="mod">
          <ac:chgData name="WINDRIDGE Philip" userId="a20730c1-1805-4191-9c68-6e52c8725e9f" providerId="ADAL" clId="{0368E37E-E858-3440-8FE9-4E6226749AE2}" dt="2020-09-07T15:03:30.915" v="388" actId="1036"/>
          <ac:spMkLst>
            <pc:docMk/>
            <pc:sldMk cId="2541183599" sldId="345"/>
            <ac:spMk id="9" creationId="{3C6829DB-4E5D-1344-89F1-1761AF43CDF5}"/>
          </ac:spMkLst>
        </pc:spChg>
        <pc:spChg chg="mod">
          <ac:chgData name="WINDRIDGE Philip" userId="a20730c1-1805-4191-9c68-6e52c8725e9f" providerId="ADAL" clId="{0368E37E-E858-3440-8FE9-4E6226749AE2}" dt="2020-09-07T15:03:30.915" v="388" actId="1036"/>
          <ac:spMkLst>
            <pc:docMk/>
            <pc:sldMk cId="2541183599" sldId="345"/>
            <ac:spMk id="10" creationId="{F8EE4372-46F6-6B42-A028-FCC836485C9A}"/>
          </ac:spMkLst>
        </pc:spChg>
        <pc:spChg chg="mod">
          <ac:chgData name="WINDRIDGE Philip" userId="a20730c1-1805-4191-9c68-6e52c8725e9f" providerId="ADAL" clId="{0368E37E-E858-3440-8FE9-4E6226749AE2}" dt="2020-09-07T15:03:30.915" v="388" actId="1036"/>
          <ac:spMkLst>
            <pc:docMk/>
            <pc:sldMk cId="2541183599" sldId="345"/>
            <ac:spMk id="14" creationId="{D4D0A121-1DA2-6A41-93EA-07240507DC72}"/>
          </ac:spMkLst>
        </pc:spChg>
        <pc:spChg chg="mod">
          <ac:chgData name="WINDRIDGE Philip" userId="a20730c1-1805-4191-9c68-6e52c8725e9f" providerId="ADAL" clId="{0368E37E-E858-3440-8FE9-4E6226749AE2}" dt="2020-09-07T15:03:30.915" v="388" actId="1036"/>
          <ac:spMkLst>
            <pc:docMk/>
            <pc:sldMk cId="2541183599" sldId="345"/>
            <ac:spMk id="15" creationId="{1F59F9CC-0160-F44B-B6F1-4C0C3BC2D264}"/>
          </ac:spMkLst>
        </pc:spChg>
        <pc:spChg chg="mod">
          <ac:chgData name="WINDRIDGE Philip" userId="a20730c1-1805-4191-9c68-6e52c8725e9f" providerId="ADAL" clId="{0368E37E-E858-3440-8FE9-4E6226749AE2}" dt="2020-09-07T15:03:30.915" v="388" actId="1036"/>
          <ac:spMkLst>
            <pc:docMk/>
            <pc:sldMk cId="2541183599" sldId="345"/>
            <ac:spMk id="16" creationId="{8FCF6F8F-EBFF-2847-91F1-8AB030F59F5B}"/>
          </ac:spMkLst>
        </pc:spChg>
        <pc:spChg chg="mod">
          <ac:chgData name="WINDRIDGE Philip" userId="a20730c1-1805-4191-9c68-6e52c8725e9f" providerId="ADAL" clId="{0368E37E-E858-3440-8FE9-4E6226749AE2}" dt="2020-09-07T15:02:15.747" v="338" actId="207"/>
          <ac:spMkLst>
            <pc:docMk/>
            <pc:sldMk cId="2541183599" sldId="345"/>
            <ac:spMk id="17" creationId="{B8A2647D-C7EF-F64B-8A5F-4C9D68AD8F56}"/>
          </ac:spMkLst>
        </pc:spChg>
        <pc:spChg chg="mod">
          <ac:chgData name="WINDRIDGE Philip" userId="a20730c1-1805-4191-9c68-6e52c8725e9f" providerId="ADAL" clId="{0368E37E-E858-3440-8FE9-4E6226749AE2}" dt="2020-09-07T15:03:30.915" v="388" actId="1036"/>
          <ac:spMkLst>
            <pc:docMk/>
            <pc:sldMk cId="2541183599" sldId="345"/>
            <ac:spMk id="21" creationId="{FC914E1A-55CF-A14A-B1D2-92FE1895BD8C}"/>
          </ac:spMkLst>
        </pc:spChg>
        <pc:spChg chg="mod">
          <ac:chgData name="WINDRIDGE Philip" userId="a20730c1-1805-4191-9c68-6e52c8725e9f" providerId="ADAL" clId="{0368E37E-E858-3440-8FE9-4E6226749AE2}" dt="2020-09-07T15:03:30.915" v="388" actId="1036"/>
          <ac:spMkLst>
            <pc:docMk/>
            <pc:sldMk cId="2541183599" sldId="345"/>
            <ac:spMk id="22" creationId="{24CBB623-6012-E140-8963-20C6AFFCDC9F}"/>
          </ac:spMkLst>
        </pc:spChg>
        <pc:spChg chg="mod">
          <ac:chgData name="WINDRIDGE Philip" userId="a20730c1-1805-4191-9c68-6e52c8725e9f" providerId="ADAL" clId="{0368E37E-E858-3440-8FE9-4E6226749AE2}" dt="2020-09-07T15:03:30.915" v="388" actId="1036"/>
          <ac:spMkLst>
            <pc:docMk/>
            <pc:sldMk cId="2541183599" sldId="345"/>
            <ac:spMk id="23" creationId="{52101775-20DB-0844-BF1D-0A5F820EC3E1}"/>
          </ac:spMkLst>
        </pc:spChg>
      </pc:sldChg>
      <pc:sldChg chg="modSp add mod">
        <pc:chgData name="WINDRIDGE Philip" userId="a20730c1-1805-4191-9c68-6e52c8725e9f" providerId="ADAL" clId="{0368E37E-E858-3440-8FE9-4E6226749AE2}" dt="2020-09-07T14:52:15.582" v="314" actId="207"/>
        <pc:sldMkLst>
          <pc:docMk/>
          <pc:sldMk cId="686205559" sldId="346"/>
        </pc:sldMkLst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686205559" sldId="346"/>
            <ac:spMk id="2" creationId="{37DBC462-457A-0D44-AAC3-9F78FDFCCDDB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686205559" sldId="346"/>
            <ac:spMk id="3" creationId="{1B68264F-8567-E647-A5FB-DFF47919BFC8}"/>
          </ac:spMkLst>
        </pc:spChg>
        <pc:spChg chg="mod">
          <ac:chgData name="WINDRIDGE Philip" userId="a20730c1-1805-4191-9c68-6e52c8725e9f" providerId="ADAL" clId="{0368E37E-E858-3440-8FE9-4E6226749AE2}" dt="2020-09-07T14:52:15.582" v="314" actId="207"/>
          <ac:spMkLst>
            <pc:docMk/>
            <pc:sldMk cId="686205559" sldId="346"/>
            <ac:spMk id="6" creationId="{6FC427C0-4E6F-994C-9205-0CA04B2C5C0B}"/>
          </ac:spMkLst>
        </pc:spChg>
        <pc:spChg chg="mod">
          <ac:chgData name="WINDRIDGE Philip" userId="a20730c1-1805-4191-9c68-6e52c8725e9f" providerId="ADAL" clId="{0368E37E-E858-3440-8FE9-4E6226749AE2}" dt="2020-09-07T14:52:15.582" v="314" actId="207"/>
          <ac:spMkLst>
            <pc:docMk/>
            <pc:sldMk cId="686205559" sldId="346"/>
            <ac:spMk id="9" creationId="{C80ED1C8-E9D4-A14A-BD01-99B30A06F747}"/>
          </ac:spMkLst>
        </pc:spChg>
        <pc:spChg chg="mod">
          <ac:chgData name="WINDRIDGE Philip" userId="a20730c1-1805-4191-9c68-6e52c8725e9f" providerId="ADAL" clId="{0368E37E-E858-3440-8FE9-4E6226749AE2}" dt="2020-09-07T14:52:15.582" v="314" actId="207"/>
          <ac:spMkLst>
            <pc:docMk/>
            <pc:sldMk cId="686205559" sldId="346"/>
            <ac:spMk id="13" creationId="{17A01830-8F1A-7B47-9B6D-19665B858F75}"/>
          </ac:spMkLst>
        </pc:spChg>
        <pc:spChg chg="mod">
          <ac:chgData name="WINDRIDGE Philip" userId="a20730c1-1805-4191-9c68-6e52c8725e9f" providerId="ADAL" clId="{0368E37E-E858-3440-8FE9-4E6226749AE2}" dt="2020-09-07T14:52:15.582" v="314" actId="207"/>
          <ac:spMkLst>
            <pc:docMk/>
            <pc:sldMk cId="686205559" sldId="346"/>
            <ac:spMk id="14" creationId="{F982192F-F2FC-A145-8C5B-9C8C23580F40}"/>
          </ac:spMkLst>
        </pc:spChg>
        <pc:cxnChg chg="mod">
          <ac:chgData name="WINDRIDGE Philip" userId="a20730c1-1805-4191-9c68-6e52c8725e9f" providerId="ADAL" clId="{0368E37E-E858-3440-8FE9-4E6226749AE2}" dt="2020-09-07T14:52:04.968" v="313" actId="692"/>
          <ac:cxnSpMkLst>
            <pc:docMk/>
            <pc:sldMk cId="686205559" sldId="346"/>
            <ac:cxnSpMk id="7" creationId="{C817EB33-A584-DE47-AEE0-0BEB0CD07A8B}"/>
          </ac:cxnSpMkLst>
        </pc:cxnChg>
        <pc:cxnChg chg="mod">
          <ac:chgData name="WINDRIDGE Philip" userId="a20730c1-1805-4191-9c68-6e52c8725e9f" providerId="ADAL" clId="{0368E37E-E858-3440-8FE9-4E6226749AE2}" dt="2020-09-07T14:52:04.968" v="313" actId="692"/>
          <ac:cxnSpMkLst>
            <pc:docMk/>
            <pc:sldMk cId="686205559" sldId="346"/>
            <ac:cxnSpMk id="10" creationId="{3057CFC6-B634-3043-AC87-618C23C9DBB3}"/>
          </ac:cxnSpMkLst>
        </pc:cxnChg>
        <pc:cxnChg chg="mod">
          <ac:chgData name="WINDRIDGE Philip" userId="a20730c1-1805-4191-9c68-6e52c8725e9f" providerId="ADAL" clId="{0368E37E-E858-3440-8FE9-4E6226749AE2}" dt="2020-09-07T14:52:04.968" v="313" actId="692"/>
          <ac:cxnSpMkLst>
            <pc:docMk/>
            <pc:sldMk cId="686205559" sldId="346"/>
            <ac:cxnSpMk id="15" creationId="{AFB1740E-C067-F141-A788-B2EAF3C169C2}"/>
          </ac:cxnSpMkLst>
        </pc:cxnChg>
        <pc:cxnChg chg="mod">
          <ac:chgData name="WINDRIDGE Philip" userId="a20730c1-1805-4191-9c68-6e52c8725e9f" providerId="ADAL" clId="{0368E37E-E858-3440-8FE9-4E6226749AE2}" dt="2020-09-07T14:52:04.968" v="313" actId="692"/>
          <ac:cxnSpMkLst>
            <pc:docMk/>
            <pc:sldMk cId="686205559" sldId="346"/>
            <ac:cxnSpMk id="17" creationId="{70209695-1D4B-304A-BE3D-A28C210F0564}"/>
          </ac:cxnSpMkLst>
        </pc:cxnChg>
      </pc:sldChg>
      <pc:sldChg chg="addSp delSp modSp add mod">
        <pc:chgData name="WINDRIDGE Philip" userId="a20730c1-1805-4191-9c68-6e52c8725e9f" providerId="ADAL" clId="{0368E37E-E858-3440-8FE9-4E6226749AE2}" dt="2020-09-07T15:04:13.492" v="393" actId="692"/>
        <pc:sldMkLst>
          <pc:docMk/>
          <pc:sldMk cId="2378788283" sldId="347"/>
        </pc:sldMkLst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2378788283" sldId="347"/>
            <ac:spMk id="4" creationId="{45FE14E4-46FC-AA41-8CA0-90232EAC4E94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2378788283" sldId="347"/>
            <ac:spMk id="5" creationId="{E6B4332E-2C8B-9E4F-8B33-8525FDCD6C4E}"/>
          </ac:spMkLst>
        </pc:spChg>
        <pc:spChg chg="del">
          <ac:chgData name="WINDRIDGE Philip" userId="a20730c1-1805-4191-9c68-6e52c8725e9f" providerId="ADAL" clId="{0368E37E-E858-3440-8FE9-4E6226749AE2}" dt="2020-09-07T15:03:50.093" v="389" actId="478"/>
          <ac:spMkLst>
            <pc:docMk/>
            <pc:sldMk cId="2378788283" sldId="347"/>
            <ac:spMk id="7" creationId="{1CE2B123-988B-214B-AC3C-31F054625B18}"/>
          </ac:spMkLst>
        </pc:spChg>
        <pc:spChg chg="del">
          <ac:chgData name="WINDRIDGE Philip" userId="a20730c1-1805-4191-9c68-6e52c8725e9f" providerId="ADAL" clId="{0368E37E-E858-3440-8FE9-4E6226749AE2}" dt="2020-09-07T15:03:50.093" v="389" actId="478"/>
          <ac:spMkLst>
            <pc:docMk/>
            <pc:sldMk cId="2378788283" sldId="347"/>
            <ac:spMk id="8" creationId="{DAB57E49-4154-EC43-B8EC-AED7DEF23308}"/>
          </ac:spMkLst>
        </pc:spChg>
        <pc:spChg chg="del">
          <ac:chgData name="WINDRIDGE Philip" userId="a20730c1-1805-4191-9c68-6e52c8725e9f" providerId="ADAL" clId="{0368E37E-E858-3440-8FE9-4E6226749AE2}" dt="2020-09-07T15:03:50.093" v="389" actId="478"/>
          <ac:spMkLst>
            <pc:docMk/>
            <pc:sldMk cId="2378788283" sldId="347"/>
            <ac:spMk id="9" creationId="{3C6829DB-4E5D-1344-89F1-1761AF43CDF5}"/>
          </ac:spMkLst>
        </pc:spChg>
        <pc:spChg chg="del">
          <ac:chgData name="WINDRIDGE Philip" userId="a20730c1-1805-4191-9c68-6e52c8725e9f" providerId="ADAL" clId="{0368E37E-E858-3440-8FE9-4E6226749AE2}" dt="2020-09-07T15:03:50.093" v="389" actId="478"/>
          <ac:spMkLst>
            <pc:docMk/>
            <pc:sldMk cId="2378788283" sldId="347"/>
            <ac:spMk id="10" creationId="{F8EE4372-46F6-6B42-A028-FCC836485C9A}"/>
          </ac:spMkLst>
        </pc:spChg>
        <pc:spChg chg="del">
          <ac:chgData name="WINDRIDGE Philip" userId="a20730c1-1805-4191-9c68-6e52c8725e9f" providerId="ADAL" clId="{0368E37E-E858-3440-8FE9-4E6226749AE2}" dt="2020-09-07T15:03:50.093" v="389" actId="478"/>
          <ac:spMkLst>
            <pc:docMk/>
            <pc:sldMk cId="2378788283" sldId="347"/>
            <ac:spMk id="11" creationId="{0EA9BAF1-1002-A94E-AF69-DC609C3DA76C}"/>
          </ac:spMkLst>
        </pc:spChg>
        <pc:spChg chg="del">
          <ac:chgData name="WINDRIDGE Philip" userId="a20730c1-1805-4191-9c68-6e52c8725e9f" providerId="ADAL" clId="{0368E37E-E858-3440-8FE9-4E6226749AE2}" dt="2020-09-07T15:03:50.093" v="389" actId="478"/>
          <ac:spMkLst>
            <pc:docMk/>
            <pc:sldMk cId="2378788283" sldId="347"/>
            <ac:spMk id="12" creationId="{E9CE4435-AADD-3E4A-BC1D-1ED7C673F325}"/>
          </ac:spMkLst>
        </pc:spChg>
        <pc:spChg chg="del">
          <ac:chgData name="WINDRIDGE Philip" userId="a20730c1-1805-4191-9c68-6e52c8725e9f" providerId="ADAL" clId="{0368E37E-E858-3440-8FE9-4E6226749AE2}" dt="2020-09-07T15:03:50.093" v="389" actId="478"/>
          <ac:spMkLst>
            <pc:docMk/>
            <pc:sldMk cId="2378788283" sldId="347"/>
            <ac:spMk id="13" creationId="{CA833888-9865-1C49-927A-19A0D20EC613}"/>
          </ac:spMkLst>
        </pc:spChg>
        <pc:spChg chg="del">
          <ac:chgData name="WINDRIDGE Philip" userId="a20730c1-1805-4191-9c68-6e52c8725e9f" providerId="ADAL" clId="{0368E37E-E858-3440-8FE9-4E6226749AE2}" dt="2020-09-07T15:03:50.093" v="389" actId="478"/>
          <ac:spMkLst>
            <pc:docMk/>
            <pc:sldMk cId="2378788283" sldId="347"/>
            <ac:spMk id="14" creationId="{D4D0A121-1DA2-6A41-93EA-07240507DC72}"/>
          </ac:spMkLst>
        </pc:spChg>
        <pc:spChg chg="del">
          <ac:chgData name="WINDRIDGE Philip" userId="a20730c1-1805-4191-9c68-6e52c8725e9f" providerId="ADAL" clId="{0368E37E-E858-3440-8FE9-4E6226749AE2}" dt="2020-09-07T15:03:50.093" v="389" actId="478"/>
          <ac:spMkLst>
            <pc:docMk/>
            <pc:sldMk cId="2378788283" sldId="347"/>
            <ac:spMk id="15" creationId="{1F59F9CC-0160-F44B-B6F1-4C0C3BC2D264}"/>
          </ac:spMkLst>
        </pc:spChg>
        <pc:spChg chg="del">
          <ac:chgData name="WINDRIDGE Philip" userId="a20730c1-1805-4191-9c68-6e52c8725e9f" providerId="ADAL" clId="{0368E37E-E858-3440-8FE9-4E6226749AE2}" dt="2020-09-07T15:03:50.093" v="389" actId="478"/>
          <ac:spMkLst>
            <pc:docMk/>
            <pc:sldMk cId="2378788283" sldId="347"/>
            <ac:spMk id="16" creationId="{8FCF6F8F-EBFF-2847-91F1-8AB030F59F5B}"/>
          </ac:spMkLst>
        </pc:spChg>
        <pc:spChg chg="mod">
          <ac:chgData name="WINDRIDGE Philip" userId="a20730c1-1805-4191-9c68-6e52c8725e9f" providerId="ADAL" clId="{0368E37E-E858-3440-8FE9-4E6226749AE2}" dt="2020-09-07T15:04:00.606" v="391" actId="207"/>
          <ac:spMkLst>
            <pc:docMk/>
            <pc:sldMk cId="2378788283" sldId="347"/>
            <ac:spMk id="17" creationId="{B8A2647D-C7EF-F64B-8A5F-4C9D68AD8F56}"/>
          </ac:spMkLst>
        </pc:spChg>
        <pc:spChg chg="mod">
          <ac:chgData name="WINDRIDGE Philip" userId="a20730c1-1805-4191-9c68-6e52c8725e9f" providerId="ADAL" clId="{0368E37E-E858-3440-8FE9-4E6226749AE2}" dt="2020-09-07T15:04:13.492" v="393" actId="692"/>
          <ac:spMkLst>
            <pc:docMk/>
            <pc:sldMk cId="2378788283" sldId="347"/>
            <ac:spMk id="18" creationId="{38773CEA-2BED-C94A-8A0E-E9DCCB123C38}"/>
          </ac:spMkLst>
        </pc:spChg>
        <pc:spChg chg="add mod">
          <ac:chgData name="WINDRIDGE Philip" userId="a20730c1-1805-4191-9c68-6e52c8725e9f" providerId="ADAL" clId="{0368E37E-E858-3440-8FE9-4E6226749AE2}" dt="2020-09-07T15:03:51.598" v="390"/>
          <ac:spMkLst>
            <pc:docMk/>
            <pc:sldMk cId="2378788283" sldId="347"/>
            <ac:spMk id="19" creationId="{176E8F97-ABB6-C14E-8B0A-8FDA960FBE29}"/>
          </ac:spMkLst>
        </pc:spChg>
        <pc:spChg chg="mod">
          <ac:chgData name="WINDRIDGE Philip" userId="a20730c1-1805-4191-9c68-6e52c8725e9f" providerId="ADAL" clId="{0368E37E-E858-3440-8FE9-4E6226749AE2}" dt="2020-09-07T15:04:07.437" v="392" actId="692"/>
          <ac:spMkLst>
            <pc:docMk/>
            <pc:sldMk cId="2378788283" sldId="347"/>
            <ac:spMk id="20" creationId="{DD0E8022-9B50-0B42-8BE7-D1EA9897DD78}"/>
          </ac:spMkLst>
        </pc:spChg>
        <pc:spChg chg="add mod">
          <ac:chgData name="WINDRIDGE Philip" userId="a20730c1-1805-4191-9c68-6e52c8725e9f" providerId="ADAL" clId="{0368E37E-E858-3440-8FE9-4E6226749AE2}" dt="2020-09-07T15:03:51.598" v="390"/>
          <ac:spMkLst>
            <pc:docMk/>
            <pc:sldMk cId="2378788283" sldId="347"/>
            <ac:spMk id="21" creationId="{E00B5F8A-0991-7C4A-BFE6-FF5E87C1ECC3}"/>
          </ac:spMkLst>
        </pc:spChg>
        <pc:spChg chg="add mod">
          <ac:chgData name="WINDRIDGE Philip" userId="a20730c1-1805-4191-9c68-6e52c8725e9f" providerId="ADAL" clId="{0368E37E-E858-3440-8FE9-4E6226749AE2}" dt="2020-09-07T15:03:51.598" v="390"/>
          <ac:spMkLst>
            <pc:docMk/>
            <pc:sldMk cId="2378788283" sldId="347"/>
            <ac:spMk id="22" creationId="{E54E98DF-BCE2-2B47-AEDF-B48E13EAC017}"/>
          </ac:spMkLst>
        </pc:spChg>
        <pc:spChg chg="add mod">
          <ac:chgData name="WINDRIDGE Philip" userId="a20730c1-1805-4191-9c68-6e52c8725e9f" providerId="ADAL" clId="{0368E37E-E858-3440-8FE9-4E6226749AE2}" dt="2020-09-07T15:03:51.598" v="390"/>
          <ac:spMkLst>
            <pc:docMk/>
            <pc:sldMk cId="2378788283" sldId="347"/>
            <ac:spMk id="23" creationId="{9B55AA49-5D5B-0646-A189-FB1EBD089BBA}"/>
          </ac:spMkLst>
        </pc:spChg>
        <pc:spChg chg="add mod">
          <ac:chgData name="WINDRIDGE Philip" userId="a20730c1-1805-4191-9c68-6e52c8725e9f" providerId="ADAL" clId="{0368E37E-E858-3440-8FE9-4E6226749AE2}" dt="2020-09-07T15:03:51.598" v="390"/>
          <ac:spMkLst>
            <pc:docMk/>
            <pc:sldMk cId="2378788283" sldId="347"/>
            <ac:spMk id="24" creationId="{476D00E3-2E05-F246-A187-76B38DE6FA03}"/>
          </ac:spMkLst>
        </pc:spChg>
        <pc:spChg chg="add mod">
          <ac:chgData name="WINDRIDGE Philip" userId="a20730c1-1805-4191-9c68-6e52c8725e9f" providerId="ADAL" clId="{0368E37E-E858-3440-8FE9-4E6226749AE2}" dt="2020-09-07T15:03:51.598" v="390"/>
          <ac:spMkLst>
            <pc:docMk/>
            <pc:sldMk cId="2378788283" sldId="347"/>
            <ac:spMk id="25" creationId="{2475904E-A3DE-314F-B2BC-0609121973B6}"/>
          </ac:spMkLst>
        </pc:spChg>
        <pc:spChg chg="add mod">
          <ac:chgData name="WINDRIDGE Philip" userId="a20730c1-1805-4191-9c68-6e52c8725e9f" providerId="ADAL" clId="{0368E37E-E858-3440-8FE9-4E6226749AE2}" dt="2020-09-07T15:03:51.598" v="390"/>
          <ac:spMkLst>
            <pc:docMk/>
            <pc:sldMk cId="2378788283" sldId="347"/>
            <ac:spMk id="26" creationId="{D48DDB01-1648-124D-977E-984F77D767B0}"/>
          </ac:spMkLst>
        </pc:spChg>
        <pc:spChg chg="add mod">
          <ac:chgData name="WINDRIDGE Philip" userId="a20730c1-1805-4191-9c68-6e52c8725e9f" providerId="ADAL" clId="{0368E37E-E858-3440-8FE9-4E6226749AE2}" dt="2020-09-07T15:03:51.598" v="390"/>
          <ac:spMkLst>
            <pc:docMk/>
            <pc:sldMk cId="2378788283" sldId="347"/>
            <ac:spMk id="27" creationId="{1925C45D-2122-2E47-BAFD-BE5B2DB75E38}"/>
          </ac:spMkLst>
        </pc:spChg>
        <pc:spChg chg="add mod">
          <ac:chgData name="WINDRIDGE Philip" userId="a20730c1-1805-4191-9c68-6e52c8725e9f" providerId="ADAL" clId="{0368E37E-E858-3440-8FE9-4E6226749AE2}" dt="2020-09-07T15:03:51.598" v="390"/>
          <ac:spMkLst>
            <pc:docMk/>
            <pc:sldMk cId="2378788283" sldId="347"/>
            <ac:spMk id="28" creationId="{8B371436-677F-984F-972B-77F3DF9134EE}"/>
          </ac:spMkLst>
        </pc:spChg>
        <pc:spChg chg="add mod">
          <ac:chgData name="WINDRIDGE Philip" userId="a20730c1-1805-4191-9c68-6e52c8725e9f" providerId="ADAL" clId="{0368E37E-E858-3440-8FE9-4E6226749AE2}" dt="2020-09-07T15:03:51.598" v="390"/>
          <ac:spMkLst>
            <pc:docMk/>
            <pc:sldMk cId="2378788283" sldId="347"/>
            <ac:spMk id="29" creationId="{BBBDC3EB-397B-A44D-8F1F-949EAAEF7916}"/>
          </ac:spMkLst>
        </pc:spChg>
      </pc:sldChg>
      <pc:sldChg chg="modSp add mod">
        <pc:chgData name="WINDRIDGE Philip" userId="a20730c1-1805-4191-9c68-6e52c8725e9f" providerId="ADAL" clId="{0368E37E-E858-3440-8FE9-4E6226749AE2}" dt="2020-09-07T15:06:53.744" v="416" actId="207"/>
        <pc:sldMkLst>
          <pc:docMk/>
          <pc:sldMk cId="4051841642" sldId="348"/>
        </pc:sldMkLst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4051841642" sldId="348"/>
            <ac:spMk id="4" creationId="{ECD217E6-F054-194E-8595-3C78668B270B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4051841642" sldId="348"/>
            <ac:spMk id="5" creationId="{C6942467-DF86-AA4D-82D5-5C87E136C508}"/>
          </ac:spMkLst>
        </pc:spChg>
        <pc:spChg chg="mod">
          <ac:chgData name="WINDRIDGE Philip" userId="a20730c1-1805-4191-9c68-6e52c8725e9f" providerId="ADAL" clId="{0368E37E-E858-3440-8FE9-4E6226749AE2}" dt="2020-09-07T15:06:14.005" v="406" actId="1035"/>
          <ac:spMkLst>
            <pc:docMk/>
            <pc:sldMk cId="4051841642" sldId="348"/>
            <ac:spMk id="6" creationId="{8C4526D8-1B25-6346-8A0A-DA390A244137}"/>
          </ac:spMkLst>
        </pc:spChg>
        <pc:spChg chg="mod">
          <ac:chgData name="WINDRIDGE Philip" userId="a20730c1-1805-4191-9c68-6e52c8725e9f" providerId="ADAL" clId="{0368E37E-E858-3440-8FE9-4E6226749AE2}" dt="2020-09-07T15:06:14.005" v="406" actId="1035"/>
          <ac:spMkLst>
            <pc:docMk/>
            <pc:sldMk cId="4051841642" sldId="348"/>
            <ac:spMk id="7" creationId="{0DBF6369-4121-4E46-9B16-1471678A0E52}"/>
          </ac:spMkLst>
        </pc:spChg>
        <pc:spChg chg="mod">
          <ac:chgData name="WINDRIDGE Philip" userId="a20730c1-1805-4191-9c68-6e52c8725e9f" providerId="ADAL" clId="{0368E37E-E858-3440-8FE9-4E6226749AE2}" dt="2020-09-07T15:06:53.744" v="416" actId="207"/>
          <ac:spMkLst>
            <pc:docMk/>
            <pc:sldMk cId="4051841642" sldId="348"/>
            <ac:spMk id="8" creationId="{624C92FE-2EE6-6D43-A53D-306B89EFF4C2}"/>
          </ac:spMkLst>
        </pc:spChg>
        <pc:spChg chg="mod">
          <ac:chgData name="WINDRIDGE Philip" userId="a20730c1-1805-4191-9c68-6e52c8725e9f" providerId="ADAL" clId="{0368E37E-E858-3440-8FE9-4E6226749AE2}" dt="2020-09-07T15:06:46.091" v="415" actId="1037"/>
          <ac:spMkLst>
            <pc:docMk/>
            <pc:sldMk cId="4051841642" sldId="348"/>
            <ac:spMk id="9" creationId="{C2CD5E2B-8C97-6D46-BF22-037A4951C7D3}"/>
          </ac:spMkLst>
        </pc:spChg>
        <pc:spChg chg="mod">
          <ac:chgData name="WINDRIDGE Philip" userId="a20730c1-1805-4191-9c68-6e52c8725e9f" providerId="ADAL" clId="{0368E37E-E858-3440-8FE9-4E6226749AE2}" dt="2020-09-07T15:06:46.091" v="415" actId="1037"/>
          <ac:spMkLst>
            <pc:docMk/>
            <pc:sldMk cId="4051841642" sldId="348"/>
            <ac:spMk id="10" creationId="{5272B017-276F-DC4B-9C7F-5B792AD91DBF}"/>
          </ac:spMkLst>
        </pc:spChg>
        <pc:spChg chg="mod">
          <ac:chgData name="WINDRIDGE Philip" userId="a20730c1-1805-4191-9c68-6e52c8725e9f" providerId="ADAL" clId="{0368E37E-E858-3440-8FE9-4E6226749AE2}" dt="2020-09-07T15:06:29.647" v="407" actId="207"/>
          <ac:spMkLst>
            <pc:docMk/>
            <pc:sldMk cId="4051841642" sldId="348"/>
            <ac:spMk id="11" creationId="{15BE5033-9703-B745-81C4-D4CC56875592}"/>
          </ac:spMkLst>
        </pc:spChg>
        <pc:spChg chg="mod">
          <ac:chgData name="WINDRIDGE Philip" userId="a20730c1-1805-4191-9c68-6e52c8725e9f" providerId="ADAL" clId="{0368E37E-E858-3440-8FE9-4E6226749AE2}" dt="2020-09-07T15:06:14.005" v="406" actId="1035"/>
          <ac:spMkLst>
            <pc:docMk/>
            <pc:sldMk cId="4051841642" sldId="348"/>
            <ac:spMk id="17" creationId="{A4A55EEC-C307-E442-A165-3FD20A69DA4D}"/>
          </ac:spMkLst>
        </pc:spChg>
        <pc:spChg chg="mod">
          <ac:chgData name="WINDRIDGE Philip" userId="a20730c1-1805-4191-9c68-6e52c8725e9f" providerId="ADAL" clId="{0368E37E-E858-3440-8FE9-4E6226749AE2}" dt="2020-09-07T15:06:14.005" v="406" actId="1035"/>
          <ac:spMkLst>
            <pc:docMk/>
            <pc:sldMk cId="4051841642" sldId="348"/>
            <ac:spMk id="18" creationId="{D074659C-C8EB-2B47-B31D-7FB33E3AFDF4}"/>
          </ac:spMkLst>
        </pc:spChg>
        <pc:cxnChg chg="mod">
          <ac:chgData name="WINDRIDGE Philip" userId="a20730c1-1805-4191-9c68-6e52c8725e9f" providerId="ADAL" clId="{0368E37E-E858-3440-8FE9-4E6226749AE2}" dt="2020-09-07T15:06:46.091" v="415" actId="1037"/>
          <ac:cxnSpMkLst>
            <pc:docMk/>
            <pc:sldMk cId="4051841642" sldId="348"/>
            <ac:cxnSpMk id="12" creationId="{FCFDC7AC-4EA5-F543-A3EE-7E7C3A90F3E4}"/>
          </ac:cxnSpMkLst>
        </pc:cxnChg>
        <pc:cxnChg chg="mod">
          <ac:chgData name="WINDRIDGE Philip" userId="a20730c1-1805-4191-9c68-6e52c8725e9f" providerId="ADAL" clId="{0368E37E-E858-3440-8FE9-4E6226749AE2}" dt="2020-09-07T15:06:46.091" v="415" actId="1037"/>
          <ac:cxnSpMkLst>
            <pc:docMk/>
            <pc:sldMk cId="4051841642" sldId="348"/>
            <ac:cxnSpMk id="13" creationId="{68EFAFC2-41BE-5B46-AEE9-104A45DE337E}"/>
          </ac:cxnSpMkLst>
        </pc:cxnChg>
      </pc:sldChg>
      <pc:sldChg chg="modSp add del">
        <pc:chgData name="WINDRIDGE Philip" userId="a20730c1-1805-4191-9c68-6e52c8725e9f" providerId="ADAL" clId="{0368E37E-E858-3440-8FE9-4E6226749AE2}" dt="2020-09-07T15:09:21.808" v="441" actId="2696"/>
        <pc:sldMkLst>
          <pc:docMk/>
          <pc:sldMk cId="319004643" sldId="349"/>
        </pc:sldMkLst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319004643" sldId="349"/>
            <ac:spMk id="4" creationId="{ECD217E6-F054-194E-8595-3C78668B270B}"/>
          </ac:spMkLst>
        </pc:spChg>
        <pc:spChg chg="mod">
          <ac:chgData name="WINDRIDGE Philip" userId="a20730c1-1805-4191-9c68-6e52c8725e9f" providerId="ADAL" clId="{0368E37E-E858-3440-8FE9-4E6226749AE2}" dt="2020-09-07T14:19:41.386" v="31"/>
          <ac:spMkLst>
            <pc:docMk/>
            <pc:sldMk cId="319004643" sldId="349"/>
            <ac:spMk id="5" creationId="{C6942467-DF86-AA4D-82D5-5C87E136C508}"/>
          </ac:spMkLst>
        </pc:spChg>
      </pc:sldChg>
      <pc:sldChg chg="addSp delSp modSp add mod">
        <pc:chgData name="WINDRIDGE Philip" userId="a20730c1-1805-4191-9c68-6e52c8725e9f" providerId="ADAL" clId="{0368E37E-E858-3440-8FE9-4E6226749AE2}" dt="2020-09-07T15:00:46.337" v="334" actId="14100"/>
        <pc:sldMkLst>
          <pc:docMk/>
          <pc:sldMk cId="4077766707" sldId="350"/>
        </pc:sldMkLst>
        <pc:spChg chg="add mod">
          <ac:chgData name="WINDRIDGE Philip" userId="a20730c1-1805-4191-9c68-6e52c8725e9f" providerId="ADAL" clId="{0368E37E-E858-3440-8FE9-4E6226749AE2}" dt="2020-09-07T14:58:51.484" v="331" actId="207"/>
          <ac:spMkLst>
            <pc:docMk/>
            <pc:sldMk cId="4077766707" sldId="350"/>
            <ac:spMk id="22" creationId="{640DA516-A928-5643-913E-658606DA9BA1}"/>
          </ac:spMkLst>
        </pc:spChg>
        <pc:spChg chg="add mod">
          <ac:chgData name="WINDRIDGE Philip" userId="a20730c1-1805-4191-9c68-6e52c8725e9f" providerId="ADAL" clId="{0368E37E-E858-3440-8FE9-4E6226749AE2}" dt="2020-09-07T14:58:51.484" v="331" actId="207"/>
          <ac:spMkLst>
            <pc:docMk/>
            <pc:sldMk cId="4077766707" sldId="350"/>
            <ac:spMk id="24" creationId="{EB293B63-1DF4-D543-A159-FD70FFE65ED6}"/>
          </ac:spMkLst>
        </pc:spChg>
        <pc:spChg chg="add mod">
          <ac:chgData name="WINDRIDGE Philip" userId="a20730c1-1805-4191-9c68-6e52c8725e9f" providerId="ADAL" clId="{0368E37E-E858-3440-8FE9-4E6226749AE2}" dt="2020-09-07T14:58:51.484" v="331" actId="207"/>
          <ac:spMkLst>
            <pc:docMk/>
            <pc:sldMk cId="4077766707" sldId="350"/>
            <ac:spMk id="27" creationId="{FFA03AA0-B1D4-EF42-9105-4F0B15ABFDEB}"/>
          </ac:spMkLst>
        </pc:spChg>
        <pc:spChg chg="add mod">
          <ac:chgData name="WINDRIDGE Philip" userId="a20730c1-1805-4191-9c68-6e52c8725e9f" providerId="ADAL" clId="{0368E37E-E858-3440-8FE9-4E6226749AE2}" dt="2020-09-07T14:59:38.811" v="332" actId="167"/>
          <ac:spMkLst>
            <pc:docMk/>
            <pc:sldMk cId="4077766707" sldId="350"/>
            <ac:spMk id="32" creationId="{FDDA4418-0450-B842-8A91-F74C9FF12E66}"/>
          </ac:spMkLst>
        </pc:spChg>
        <pc:spChg chg="add mod">
          <ac:chgData name="WINDRIDGE Philip" userId="a20730c1-1805-4191-9c68-6e52c8725e9f" providerId="ADAL" clId="{0368E37E-E858-3440-8FE9-4E6226749AE2}" dt="2020-09-07T14:59:38.811" v="332" actId="167"/>
          <ac:spMkLst>
            <pc:docMk/>
            <pc:sldMk cId="4077766707" sldId="350"/>
            <ac:spMk id="33" creationId="{1605121B-05AF-6A43-B151-8C6D6D830223}"/>
          </ac:spMkLst>
        </pc:spChg>
        <pc:spChg chg="del">
          <ac:chgData name="WINDRIDGE Philip" userId="a20730c1-1805-4191-9c68-6e52c8725e9f" providerId="ADAL" clId="{0368E37E-E858-3440-8FE9-4E6226749AE2}" dt="2020-09-07T14:57:24.897" v="326" actId="478"/>
          <ac:spMkLst>
            <pc:docMk/>
            <pc:sldMk cId="4077766707" sldId="350"/>
            <ac:spMk id="79" creationId="{21E75577-6578-794E-9390-3201A26EE815}"/>
          </ac:spMkLst>
        </pc:spChg>
        <pc:spChg chg="del">
          <ac:chgData name="WINDRIDGE Philip" userId="a20730c1-1805-4191-9c68-6e52c8725e9f" providerId="ADAL" clId="{0368E37E-E858-3440-8FE9-4E6226749AE2}" dt="2020-09-07T14:57:24.897" v="326" actId="478"/>
          <ac:spMkLst>
            <pc:docMk/>
            <pc:sldMk cId="4077766707" sldId="350"/>
            <ac:spMk id="80" creationId="{80516108-2ADD-1E48-B10B-BE01CE0CAD5A}"/>
          </ac:spMkLst>
        </pc:spChg>
        <pc:spChg chg="del">
          <ac:chgData name="WINDRIDGE Philip" userId="a20730c1-1805-4191-9c68-6e52c8725e9f" providerId="ADAL" clId="{0368E37E-E858-3440-8FE9-4E6226749AE2}" dt="2020-09-07T14:57:24.897" v="326" actId="478"/>
          <ac:spMkLst>
            <pc:docMk/>
            <pc:sldMk cId="4077766707" sldId="350"/>
            <ac:spMk id="84" creationId="{1280B379-D948-DF43-853A-6EE3F4186050}"/>
          </ac:spMkLst>
        </pc:spChg>
        <pc:spChg chg="del">
          <ac:chgData name="WINDRIDGE Philip" userId="a20730c1-1805-4191-9c68-6e52c8725e9f" providerId="ADAL" clId="{0368E37E-E858-3440-8FE9-4E6226749AE2}" dt="2020-09-07T14:57:24.897" v="326" actId="478"/>
          <ac:spMkLst>
            <pc:docMk/>
            <pc:sldMk cId="4077766707" sldId="350"/>
            <ac:spMk id="85" creationId="{0DF9BED8-2043-A648-9897-BE35C69E8CCA}"/>
          </ac:spMkLst>
        </pc:spChg>
        <pc:spChg chg="del">
          <ac:chgData name="WINDRIDGE Philip" userId="a20730c1-1805-4191-9c68-6e52c8725e9f" providerId="ADAL" clId="{0368E37E-E858-3440-8FE9-4E6226749AE2}" dt="2020-09-07T14:57:24.897" v="326" actId="478"/>
          <ac:spMkLst>
            <pc:docMk/>
            <pc:sldMk cId="4077766707" sldId="350"/>
            <ac:spMk id="86" creationId="{4EBE40A9-79E6-4E42-B122-CC7666568F76}"/>
          </ac:spMkLst>
        </pc:spChg>
        <pc:cxnChg chg="add mod">
          <ac:chgData name="WINDRIDGE Philip" userId="a20730c1-1805-4191-9c68-6e52c8725e9f" providerId="ADAL" clId="{0368E37E-E858-3440-8FE9-4E6226749AE2}" dt="2020-09-07T15:00:00.038" v="333" actId="692"/>
          <ac:cxnSpMkLst>
            <pc:docMk/>
            <pc:sldMk cId="4077766707" sldId="350"/>
            <ac:cxnSpMk id="20" creationId="{61C63A6A-66A4-A04F-B12F-F221E84DE650}"/>
          </ac:cxnSpMkLst>
        </pc:cxnChg>
        <pc:cxnChg chg="add mod">
          <ac:chgData name="WINDRIDGE Philip" userId="a20730c1-1805-4191-9c68-6e52c8725e9f" providerId="ADAL" clId="{0368E37E-E858-3440-8FE9-4E6226749AE2}" dt="2020-09-07T15:00:00.038" v="333" actId="692"/>
          <ac:cxnSpMkLst>
            <pc:docMk/>
            <pc:sldMk cId="4077766707" sldId="350"/>
            <ac:cxnSpMk id="21" creationId="{66CC3CCB-FD8D-ED42-9E87-E7FB790F3F03}"/>
          </ac:cxnSpMkLst>
        </pc:cxnChg>
        <pc:cxnChg chg="add mod">
          <ac:chgData name="WINDRIDGE Philip" userId="a20730c1-1805-4191-9c68-6e52c8725e9f" providerId="ADAL" clId="{0368E37E-E858-3440-8FE9-4E6226749AE2}" dt="2020-09-07T15:00:00.038" v="333" actId="692"/>
          <ac:cxnSpMkLst>
            <pc:docMk/>
            <pc:sldMk cId="4077766707" sldId="350"/>
            <ac:cxnSpMk id="23" creationId="{7D6F21DC-8C90-784A-8881-752AC2F2465A}"/>
          </ac:cxnSpMkLst>
        </pc:cxnChg>
        <pc:cxnChg chg="add mod">
          <ac:chgData name="WINDRIDGE Philip" userId="a20730c1-1805-4191-9c68-6e52c8725e9f" providerId="ADAL" clId="{0368E37E-E858-3440-8FE9-4E6226749AE2}" dt="2020-09-07T15:00:00.038" v="333" actId="692"/>
          <ac:cxnSpMkLst>
            <pc:docMk/>
            <pc:sldMk cId="4077766707" sldId="350"/>
            <ac:cxnSpMk id="25" creationId="{27276ECF-93EA-0048-9FC6-A9AE51860F6E}"/>
          </ac:cxnSpMkLst>
        </pc:cxnChg>
        <pc:cxnChg chg="add mod">
          <ac:chgData name="WINDRIDGE Philip" userId="a20730c1-1805-4191-9c68-6e52c8725e9f" providerId="ADAL" clId="{0368E37E-E858-3440-8FE9-4E6226749AE2}" dt="2020-09-07T15:00:00.038" v="333" actId="692"/>
          <ac:cxnSpMkLst>
            <pc:docMk/>
            <pc:sldMk cId="4077766707" sldId="350"/>
            <ac:cxnSpMk id="26" creationId="{ECBF1D16-7C1E-494B-B94A-4CD054534152}"/>
          </ac:cxnSpMkLst>
        </pc:cxnChg>
        <pc:cxnChg chg="add mod">
          <ac:chgData name="WINDRIDGE Philip" userId="a20730c1-1805-4191-9c68-6e52c8725e9f" providerId="ADAL" clId="{0368E37E-E858-3440-8FE9-4E6226749AE2}" dt="2020-09-07T15:00:46.337" v="334" actId="14100"/>
          <ac:cxnSpMkLst>
            <pc:docMk/>
            <pc:sldMk cId="4077766707" sldId="350"/>
            <ac:cxnSpMk id="30" creationId="{8286DF73-4758-F84D-AE0A-F80516644945}"/>
          </ac:cxnSpMkLst>
        </pc:cxnChg>
        <pc:cxnChg chg="add mod">
          <ac:chgData name="WINDRIDGE Philip" userId="a20730c1-1805-4191-9c68-6e52c8725e9f" providerId="ADAL" clId="{0368E37E-E858-3440-8FE9-4E6226749AE2}" dt="2020-09-07T15:00:00.038" v="333" actId="692"/>
          <ac:cxnSpMkLst>
            <pc:docMk/>
            <pc:sldMk cId="4077766707" sldId="350"/>
            <ac:cxnSpMk id="31" creationId="{C9A0CFF7-F38F-0849-9321-D1F5137D23F8}"/>
          </ac:cxnSpMkLst>
        </pc:cxnChg>
        <pc:cxnChg chg="del">
          <ac:chgData name="WINDRIDGE Philip" userId="a20730c1-1805-4191-9c68-6e52c8725e9f" providerId="ADAL" clId="{0368E37E-E858-3440-8FE9-4E6226749AE2}" dt="2020-09-07T14:57:24.897" v="326" actId="478"/>
          <ac:cxnSpMkLst>
            <pc:docMk/>
            <pc:sldMk cId="4077766707" sldId="350"/>
            <ac:cxnSpMk id="81" creationId="{F5A92892-99D5-DA42-918E-C5CE819ADB47}"/>
          </ac:cxnSpMkLst>
        </pc:cxnChg>
        <pc:cxnChg chg="del">
          <ac:chgData name="WINDRIDGE Philip" userId="a20730c1-1805-4191-9c68-6e52c8725e9f" providerId="ADAL" clId="{0368E37E-E858-3440-8FE9-4E6226749AE2}" dt="2020-09-07T14:57:24.897" v="326" actId="478"/>
          <ac:cxnSpMkLst>
            <pc:docMk/>
            <pc:sldMk cId="4077766707" sldId="350"/>
            <ac:cxnSpMk id="82" creationId="{EFA60A19-68E7-0F4B-8563-D3DAA16DF203}"/>
          </ac:cxnSpMkLst>
        </pc:cxnChg>
        <pc:cxnChg chg="del">
          <ac:chgData name="WINDRIDGE Philip" userId="a20730c1-1805-4191-9c68-6e52c8725e9f" providerId="ADAL" clId="{0368E37E-E858-3440-8FE9-4E6226749AE2}" dt="2020-09-07T14:57:24.897" v="326" actId="478"/>
          <ac:cxnSpMkLst>
            <pc:docMk/>
            <pc:sldMk cId="4077766707" sldId="350"/>
            <ac:cxnSpMk id="83" creationId="{5E3DD181-C413-9C40-9E2D-6CDF74AC503C}"/>
          </ac:cxnSpMkLst>
        </pc:cxnChg>
      </pc:sldChg>
      <pc:sldChg chg="addSp modSp add mod">
        <pc:chgData name="WINDRIDGE Philip" userId="a20730c1-1805-4191-9c68-6e52c8725e9f" providerId="ADAL" clId="{0368E37E-E858-3440-8FE9-4E6226749AE2}" dt="2020-09-07T15:08:37.532" v="440" actId="692"/>
        <pc:sldMkLst>
          <pc:docMk/>
          <pc:sldMk cId="3045575873" sldId="351"/>
        </pc:sldMkLst>
        <pc:spChg chg="add mod">
          <ac:chgData name="WINDRIDGE Philip" userId="a20730c1-1805-4191-9c68-6e52c8725e9f" providerId="ADAL" clId="{0368E37E-E858-3440-8FE9-4E6226749AE2}" dt="2020-09-07T15:08:30.937" v="439" actId="207"/>
          <ac:spMkLst>
            <pc:docMk/>
            <pc:sldMk cId="3045575873" sldId="351"/>
            <ac:spMk id="16" creationId="{C2E9D4A3-F1BA-A645-82B9-EAFD17BBA659}"/>
          </ac:spMkLst>
        </pc:spChg>
        <pc:spChg chg="add mod">
          <ac:chgData name="WINDRIDGE Philip" userId="a20730c1-1805-4191-9c68-6e52c8725e9f" providerId="ADAL" clId="{0368E37E-E858-3440-8FE9-4E6226749AE2}" dt="2020-09-07T15:08:18.964" v="438" actId="1036"/>
          <ac:spMkLst>
            <pc:docMk/>
            <pc:sldMk cId="3045575873" sldId="351"/>
            <ac:spMk id="20" creationId="{90F5767D-85A1-6A41-9633-BBE5FB39689A}"/>
          </ac:spMkLst>
        </pc:spChg>
        <pc:spChg chg="add mod">
          <ac:chgData name="WINDRIDGE Philip" userId="a20730c1-1805-4191-9c68-6e52c8725e9f" providerId="ADAL" clId="{0368E37E-E858-3440-8FE9-4E6226749AE2}" dt="2020-09-07T15:08:30.937" v="439" actId="207"/>
          <ac:spMkLst>
            <pc:docMk/>
            <pc:sldMk cId="3045575873" sldId="351"/>
            <ac:spMk id="21" creationId="{EB7597B6-6044-5841-AB68-32C94BA4FE3B}"/>
          </ac:spMkLst>
        </pc:spChg>
        <pc:cxnChg chg="add mod">
          <ac:chgData name="WINDRIDGE Philip" userId="a20730c1-1805-4191-9c68-6e52c8725e9f" providerId="ADAL" clId="{0368E37E-E858-3440-8FE9-4E6226749AE2}" dt="2020-09-07T15:08:37.532" v="440" actId="692"/>
          <ac:cxnSpMkLst>
            <pc:docMk/>
            <pc:sldMk cId="3045575873" sldId="351"/>
            <ac:cxnSpMk id="19" creationId="{80EC26A2-F803-BA44-AD77-73185416E64B}"/>
          </ac:cxnSpMkLst>
        </pc:cxnChg>
      </pc:sldChg>
    </pc:docChg>
  </pc:docChgLst>
  <pc:docChgLst>
    <pc:chgData name="WINDRIDGE Philip" userId="a20730c1-1805-4191-9c68-6e52c8725e9f" providerId="ADAL" clId="{DE795D6D-11FD-FD47-BA03-E425F2BD0E4F}"/>
    <pc:docChg chg="undo custSel addSld delSld modSld">
      <pc:chgData name="WINDRIDGE Philip" userId="a20730c1-1805-4191-9c68-6e52c8725e9f" providerId="ADAL" clId="{DE795D6D-11FD-FD47-BA03-E425F2BD0E4F}" dt="2020-08-26T13:31:46.889" v="315" actId="14100"/>
      <pc:docMkLst>
        <pc:docMk/>
      </pc:docMkLst>
      <pc:sldChg chg="del">
        <pc:chgData name="WINDRIDGE Philip" userId="a20730c1-1805-4191-9c68-6e52c8725e9f" providerId="ADAL" clId="{DE795D6D-11FD-FD47-BA03-E425F2BD0E4F}" dt="2020-08-26T12:01:25.710" v="0" actId="2696"/>
        <pc:sldMkLst>
          <pc:docMk/>
          <pc:sldMk cId="975698796" sldId="256"/>
        </pc:sldMkLst>
      </pc:sldChg>
      <pc:sldChg chg="add">
        <pc:chgData name="WINDRIDGE Philip" userId="a20730c1-1805-4191-9c68-6e52c8725e9f" providerId="ADAL" clId="{DE795D6D-11FD-FD47-BA03-E425F2BD0E4F}" dt="2020-08-26T12:01:27.878" v="15"/>
        <pc:sldMkLst>
          <pc:docMk/>
          <pc:sldMk cId="2294452857" sldId="256"/>
        </pc:sldMkLst>
      </pc:sldChg>
      <pc:sldChg chg="del">
        <pc:chgData name="WINDRIDGE Philip" userId="a20730c1-1805-4191-9c68-6e52c8725e9f" providerId="ADAL" clId="{DE795D6D-11FD-FD47-BA03-E425F2BD0E4F}" dt="2020-08-26T12:01:25.725" v="1" actId="2696"/>
        <pc:sldMkLst>
          <pc:docMk/>
          <pc:sldMk cId="1301842357" sldId="257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2602508547" sldId="25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DE795D6D-11FD-FD47-BA03-E425F2BD0E4F}" dt="2020-08-26T12:01:25.897" v="13" actId="2696"/>
        <pc:sldMkLst>
          <pc:docMk/>
          <pc:sldMk cId="328259422" sldId="258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4195873761" sldId="258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5" creationId="{C43850E0-3218-4041-AEDF-1F0C5A34E004}"/>
          </ac:spMkLst>
        </pc:spChg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858680865" sldId="259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DE795D6D-11FD-FD47-BA03-E425F2BD0E4F}" dt="2020-08-26T12:01:25.907" v="14" actId="2696"/>
        <pc:sldMkLst>
          <pc:docMk/>
          <pc:sldMk cId="2952390549" sldId="259"/>
        </pc:sldMkLst>
      </pc:sldChg>
      <pc:sldChg chg="modSp add mod">
        <pc:chgData name="WINDRIDGE Philip" userId="a20730c1-1805-4191-9c68-6e52c8725e9f" providerId="ADAL" clId="{DE795D6D-11FD-FD47-BA03-E425F2BD0E4F}" dt="2020-08-26T12:08:28.676" v="39" actId="1038"/>
        <pc:sldMkLst>
          <pc:docMk/>
          <pc:sldMk cId="1796004578" sldId="260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4" creationId="{B56EFC2A-7E3E-4D41-9FEF-7A5A3A99A1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5" creationId="{0D4A0B46-0647-AD41-8BE4-C5118C3126BB}"/>
          </ac:spMkLst>
        </pc:spChg>
        <pc:spChg chg="mod">
          <ac:chgData name="WINDRIDGE Philip" userId="a20730c1-1805-4191-9c68-6e52c8725e9f" providerId="ADAL" clId="{DE795D6D-11FD-FD47-BA03-E425F2BD0E4F}" dt="2020-08-26T12:07:39.076" v="31" actId="692"/>
          <ac:spMkLst>
            <pc:docMk/>
            <pc:sldMk cId="1796004578" sldId="260"/>
            <ac:spMk id="18" creationId="{6D73FC42-8929-E040-8911-4D97F864798F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19" creationId="{64BF6B61-F966-434E-87D2-06B1B1A0C67D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20" creationId="{3D0B1128-95CB-AB49-A0FE-A2B3E0EDD43F}"/>
          </ac:spMkLst>
        </pc:spChg>
        <pc:spChg chg="mod">
          <ac:chgData name="WINDRIDGE Philip" userId="a20730c1-1805-4191-9c68-6e52c8725e9f" providerId="ADAL" clId="{DE795D6D-11FD-FD47-BA03-E425F2BD0E4F}" dt="2020-08-26T12:08:28.676" v="39" actId="1038"/>
          <ac:spMkLst>
            <pc:docMk/>
            <pc:sldMk cId="1796004578" sldId="260"/>
            <ac:spMk id="23" creationId="{0A689349-6162-D946-A1A9-B7E3FB7909A9}"/>
          </ac:spMkLst>
        </pc:spChg>
        <pc:spChg chg="mod">
          <ac:chgData name="WINDRIDGE Philip" userId="a20730c1-1805-4191-9c68-6e52c8725e9f" providerId="ADAL" clId="{DE795D6D-11FD-FD47-BA03-E425F2BD0E4F}" dt="2020-08-26T12:08:00.610" v="33" actId="207"/>
          <ac:spMkLst>
            <pc:docMk/>
            <pc:sldMk cId="1796004578" sldId="260"/>
            <ac:spMk id="26" creationId="{63344226-211F-404F-B8AC-05234BE1D6F0}"/>
          </ac:spMkLst>
        </pc:spChg>
        <pc:spChg chg="mod">
          <ac:chgData name="WINDRIDGE Philip" userId="a20730c1-1805-4191-9c68-6e52c8725e9f" providerId="ADAL" clId="{DE795D6D-11FD-FD47-BA03-E425F2BD0E4F}" dt="2020-08-26T12:07:13.699" v="30" actId="167"/>
          <ac:spMkLst>
            <pc:docMk/>
            <pc:sldMk cId="1796004578" sldId="260"/>
            <ac:spMk id="27" creationId="{08F5A4B2-1309-0F49-8222-6A1F209E7234}"/>
          </ac:spMkLst>
        </pc:spChg>
        <pc:spChg chg="mod">
          <ac:chgData name="WINDRIDGE Philip" userId="a20730c1-1805-4191-9c68-6e52c8725e9f" providerId="ADAL" clId="{DE795D6D-11FD-FD47-BA03-E425F2BD0E4F}" dt="2020-08-26T12:05:47.164" v="21" actId="167"/>
          <ac:spMkLst>
            <pc:docMk/>
            <pc:sldMk cId="1796004578" sldId="260"/>
            <ac:spMk id="34" creationId="{A380D6D2-E052-964B-8A94-6B7B6952F47A}"/>
          </ac:spMkLst>
        </pc:spChg>
        <pc:grpChg chg="mod">
          <ac:chgData name="WINDRIDGE Philip" userId="a20730c1-1805-4191-9c68-6e52c8725e9f" providerId="ADAL" clId="{DE795D6D-11FD-FD47-BA03-E425F2BD0E4F}" dt="2020-08-26T12:08:13.797" v="34" actId="167"/>
          <ac:grpSpMkLst>
            <pc:docMk/>
            <pc:sldMk cId="1796004578" sldId="260"/>
            <ac:grpSpMk id="12" creationId="{1CE5E7BA-571D-B24E-BF7A-0844F79C68C9}"/>
          </ac:grpSpMkLst>
        </pc:grpChg>
        <pc:picChg chg="mod">
          <ac:chgData name="WINDRIDGE Philip" userId="a20730c1-1805-4191-9c68-6e52c8725e9f" providerId="ADAL" clId="{DE795D6D-11FD-FD47-BA03-E425F2BD0E4F}" dt="2020-08-26T12:07:07.916" v="29" actId="167"/>
          <ac:picMkLst>
            <pc:docMk/>
            <pc:sldMk cId="1796004578" sldId="260"/>
            <ac:picMk id="13" creationId="{ED5F56D8-02A2-2C42-A3E1-64248DF2D2EF}"/>
          </ac:picMkLst>
        </pc:picChg>
        <pc:cxnChg chg="mod">
          <ac:chgData name="WINDRIDGE Philip" userId="a20730c1-1805-4191-9c68-6e52c8725e9f" providerId="ADAL" clId="{DE795D6D-11FD-FD47-BA03-E425F2BD0E4F}" dt="2020-08-26T12:07:46.757" v="32" actId="1076"/>
          <ac:cxnSpMkLst>
            <pc:docMk/>
            <pc:sldMk cId="1796004578" sldId="260"/>
            <ac:cxnSpMk id="21" creationId="{3A16D412-9187-C141-9EFF-BF86D55CF23F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28" creationId="{BF56EB23-4A9D-1B42-92FB-A8C0528E62F6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30" creationId="{A4FB6B3C-040F-1C41-A80A-CD320ADC0F58}"/>
          </ac:cxnSpMkLst>
        </pc:cxnChg>
      </pc:sldChg>
      <pc:sldChg chg="del">
        <pc:chgData name="WINDRIDGE Philip" userId="a20730c1-1805-4191-9c68-6e52c8725e9f" providerId="ADAL" clId="{DE795D6D-11FD-FD47-BA03-E425F2BD0E4F}" dt="2020-08-26T12:01:25.809" v="7" actId="2696"/>
        <pc:sldMkLst>
          <pc:docMk/>
          <pc:sldMk cId="2459400810" sldId="260"/>
        </pc:sldMkLst>
      </pc:sldChg>
      <pc:sldChg chg="modSp add mod">
        <pc:chgData name="WINDRIDGE Philip" userId="a20730c1-1805-4191-9c68-6e52c8725e9f" providerId="ADAL" clId="{DE795D6D-11FD-FD47-BA03-E425F2BD0E4F}" dt="2020-08-26T12:11:13.206" v="61" actId="207"/>
        <pc:sldMkLst>
          <pc:docMk/>
          <pc:sldMk cId="334941529" sldId="261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3" creationId="{6109A12B-29F5-174A-B110-20E0DD0D6E2A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4" creationId="{203987AC-DB8E-0E48-8374-21890CD2283E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6" creationId="{61903BA6-4FA7-A240-9A21-4C9BB98457F4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7" creationId="{CBF70936-2BC5-2F45-890E-E462007ACF9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8" creationId="{1BC6F1E2-1EFE-5B44-8534-EA24F91B505D}"/>
          </ac:spMkLst>
        </pc:spChg>
        <pc:spChg chg="mod">
          <ac:chgData name="WINDRIDGE Philip" userId="a20730c1-1805-4191-9c68-6e52c8725e9f" providerId="ADAL" clId="{DE795D6D-11FD-FD47-BA03-E425F2BD0E4F}" dt="2020-08-26T12:10:42.119" v="59" actId="1038"/>
          <ac:spMkLst>
            <pc:docMk/>
            <pc:sldMk cId="334941529" sldId="261"/>
            <ac:spMk id="19" creationId="{65BEDC71-A902-D042-AEA3-411C5445678F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0" creationId="{FDEAF1B9-70E6-0741-AA97-7CA6FFA265FD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1" creationId="{EEA31FAC-932C-C649-A544-AFB392175B70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2" creationId="{B1C30578-F1CB-6C43-8F4D-B3320CAE3F70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3" creationId="{E81877CA-35E3-4740-8926-F3B4E7288E2C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4" creationId="{6DBDF324-55FF-B14D-A414-2099DA9BBA0A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7" creationId="{F5C6FB6D-B5FF-4946-AEEE-3DD1EC04AD4C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8" creationId="{7ADE4B93-964A-D24E-846E-9EA408C80C3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9" creationId="{9F46A954-9835-6046-9A91-541BC0856357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30" creationId="{2C4D747E-F4C9-614A-A2CC-CC6051672E51}"/>
          </ac:spMkLst>
        </pc:sp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25" creationId="{F82B3025-FAE8-0448-9715-6479E4729629}"/>
          </ac:cxnSpMkLst>
        </pc:cxn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34" creationId="{B90CAD06-9491-ED44-BBDD-67EC55991422}"/>
          </ac:cxnSpMkLst>
        </pc:cxnChg>
      </pc:sldChg>
      <pc:sldChg chg="del">
        <pc:chgData name="WINDRIDGE Philip" userId="a20730c1-1805-4191-9c68-6e52c8725e9f" providerId="ADAL" clId="{DE795D6D-11FD-FD47-BA03-E425F2BD0E4F}" dt="2020-08-26T12:01:25.878" v="11" actId="2696"/>
        <pc:sldMkLst>
          <pc:docMk/>
          <pc:sldMk cId="2482439335" sldId="261"/>
        </pc:sldMkLst>
      </pc:sldChg>
      <pc:sldChg chg="del">
        <pc:chgData name="WINDRIDGE Philip" userId="a20730c1-1805-4191-9c68-6e52c8725e9f" providerId="ADAL" clId="{DE795D6D-11FD-FD47-BA03-E425F2BD0E4F}" dt="2020-08-26T12:01:25.850" v="9" actId="2696"/>
        <pc:sldMkLst>
          <pc:docMk/>
          <pc:sldMk cId="226563430" sldId="262"/>
        </pc:sldMkLst>
      </pc:sldChg>
      <pc:sldChg chg="modSp add mod">
        <pc:chgData name="WINDRIDGE Philip" userId="a20730c1-1805-4191-9c68-6e52c8725e9f" providerId="ADAL" clId="{DE795D6D-11FD-FD47-BA03-E425F2BD0E4F}" dt="2020-08-26T12:12:46.918" v="79" actId="207"/>
        <pc:sldMkLst>
          <pc:docMk/>
          <pc:sldMk cId="3015876178" sldId="262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3" creationId="{7724922D-C661-9648-9E8F-5C5C87A2829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4" creationId="{8DECE579-3E5F-974C-90B4-02673DD22F1A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3" creationId="{06A81BDF-39D1-4A48-8BA3-F04363006528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7" creationId="{671A37DC-0F87-114D-8AA0-31F052CA435F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8" creationId="{DDB2B10A-863E-B843-B392-96051B0F2E47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9" creationId="{ECF6E99B-980C-EA42-914D-DB6D0FFCC350}"/>
          </ac:spMkLst>
        </pc:spChg>
        <pc:spChg chg="mod">
          <ac:chgData name="WINDRIDGE Philip" userId="a20730c1-1805-4191-9c68-6e52c8725e9f" providerId="ADAL" clId="{DE795D6D-11FD-FD47-BA03-E425F2BD0E4F}" dt="2020-08-26T12:12:46.918" v="79" actId="207"/>
          <ac:spMkLst>
            <pc:docMk/>
            <pc:sldMk cId="3015876178" sldId="262"/>
            <ac:spMk id="20" creationId="{4120E15C-921F-AC4E-A7EC-DF51D6CC56BE}"/>
          </ac:spMkLst>
        </pc:spChg>
        <pc:cxnChg chg="mod">
          <ac:chgData name="WINDRIDGE Philip" userId="a20730c1-1805-4191-9c68-6e52c8725e9f" providerId="ADAL" clId="{DE795D6D-11FD-FD47-BA03-E425F2BD0E4F}" dt="2020-08-26T12:12:31.767" v="78" actId="692"/>
          <ac:cxnSpMkLst>
            <pc:docMk/>
            <pc:sldMk cId="3015876178" sldId="262"/>
            <ac:cxnSpMk id="14" creationId="{D1EFF488-4E90-7A40-AF53-65CF45E89B16}"/>
          </ac:cxnSpMkLst>
        </pc:cxnChg>
      </pc:sldChg>
      <pc:sldChg chg="addSp modSp add mod">
        <pc:chgData name="WINDRIDGE Philip" userId="a20730c1-1805-4191-9c68-6e52c8725e9f" providerId="ADAL" clId="{DE795D6D-11FD-FD47-BA03-E425F2BD0E4F}" dt="2020-08-26T12:22:17.141" v="271" actId="1038"/>
        <pc:sldMkLst>
          <pc:docMk/>
          <pc:sldMk cId="1281705735" sldId="263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3" creationId="{8534ABA1-2FEE-A942-8FE5-C638F9D425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4" creationId="{8559A7F6-0D27-9443-8647-A29AB26E1DA1}"/>
          </ac:spMkLst>
        </pc:spChg>
        <pc:spChg chg="mod">
          <ac:chgData name="WINDRIDGE Philip" userId="a20730c1-1805-4191-9c68-6e52c8725e9f" providerId="ADAL" clId="{DE795D6D-11FD-FD47-BA03-E425F2BD0E4F}" dt="2020-08-26T12:16:15.955" v="136" actId="1076"/>
          <ac:spMkLst>
            <pc:docMk/>
            <pc:sldMk cId="1281705735" sldId="263"/>
            <ac:spMk id="6" creationId="{317B7FF8-FE72-8F44-9108-C33B57EE3373}"/>
          </ac:spMkLst>
        </pc:spChg>
        <pc:spChg chg="mod">
          <ac:chgData name="WINDRIDGE Philip" userId="a20730c1-1805-4191-9c68-6e52c8725e9f" providerId="ADAL" clId="{DE795D6D-11FD-FD47-BA03-E425F2BD0E4F}" dt="2020-08-26T12:14:56.318" v="117" actId="1038"/>
          <ac:spMkLst>
            <pc:docMk/>
            <pc:sldMk cId="1281705735" sldId="263"/>
            <ac:spMk id="12" creationId="{755D93E9-EF8C-6A46-877A-D87FBA22FD8F}"/>
          </ac:spMkLst>
        </pc:spChg>
        <pc:spChg chg="mod">
          <ac:chgData name="WINDRIDGE Philip" userId="a20730c1-1805-4191-9c68-6e52c8725e9f" providerId="ADAL" clId="{DE795D6D-11FD-FD47-BA03-E425F2BD0E4F}" dt="2020-08-26T12:18:20.977" v="175" actId="1076"/>
          <ac:spMkLst>
            <pc:docMk/>
            <pc:sldMk cId="1281705735" sldId="263"/>
            <ac:spMk id="13" creationId="{C36E094E-30D9-1244-95FA-4D787A41DD3C}"/>
          </ac:spMkLst>
        </pc:spChg>
        <pc:spChg chg="mod">
          <ac:chgData name="WINDRIDGE Philip" userId="a20730c1-1805-4191-9c68-6e52c8725e9f" providerId="ADAL" clId="{DE795D6D-11FD-FD47-BA03-E425F2BD0E4F}" dt="2020-08-26T12:17:10.743" v="168" actId="1038"/>
          <ac:spMkLst>
            <pc:docMk/>
            <pc:sldMk cId="1281705735" sldId="263"/>
            <ac:spMk id="14" creationId="{9E17826A-159A-DF4F-BFBF-0CE50435E7EF}"/>
          </ac:spMkLst>
        </pc:spChg>
        <pc:spChg chg="add mod">
          <ac:chgData name="WINDRIDGE Philip" userId="a20730c1-1805-4191-9c68-6e52c8725e9f" providerId="ADAL" clId="{DE795D6D-11FD-FD47-BA03-E425F2BD0E4F}" dt="2020-08-26T12:22:17.141" v="271" actId="1038"/>
          <ac:spMkLst>
            <pc:docMk/>
            <pc:sldMk cId="1281705735" sldId="263"/>
            <ac:spMk id="23" creationId="{2B5464C1-3782-8446-9DC7-408B46B436E4}"/>
          </ac:spMkLst>
        </pc:spChg>
        <pc:spChg chg="mod">
          <ac:chgData name="WINDRIDGE Philip" userId="a20730c1-1805-4191-9c68-6e52c8725e9f" providerId="ADAL" clId="{DE795D6D-11FD-FD47-BA03-E425F2BD0E4F}" dt="2020-08-26T12:15:12.175" v="118" actId="1076"/>
          <ac:spMkLst>
            <pc:docMk/>
            <pc:sldMk cId="1281705735" sldId="263"/>
            <ac:spMk id="24" creationId="{64155FB9-3572-234B-B39F-C50B24FD357F}"/>
          </ac:spMkLst>
        </pc:spChg>
        <pc:spChg chg="mod">
          <ac:chgData name="WINDRIDGE Philip" userId="a20730c1-1805-4191-9c68-6e52c8725e9f" providerId="ADAL" clId="{DE795D6D-11FD-FD47-BA03-E425F2BD0E4F}" dt="2020-08-26T12:18:36.627" v="176" actId="1076"/>
          <ac:spMkLst>
            <pc:docMk/>
            <pc:sldMk cId="1281705735" sldId="263"/>
            <ac:spMk id="25" creationId="{F3BEA6B7-1304-6149-8EE4-83A6ADE05D4F}"/>
          </ac:spMkLst>
        </pc:spChg>
        <pc:spChg chg="mod">
          <ac:chgData name="WINDRIDGE Philip" userId="a20730c1-1805-4191-9c68-6e52c8725e9f" providerId="ADAL" clId="{DE795D6D-11FD-FD47-BA03-E425F2BD0E4F}" dt="2020-08-26T12:16:09.741" v="135" actId="1038"/>
          <ac:spMkLst>
            <pc:docMk/>
            <pc:sldMk cId="1281705735" sldId="263"/>
            <ac:spMk id="26" creationId="{B284F497-B61F-2346-A157-1D6CC9640AFE}"/>
          </ac:spMkLst>
        </pc:spChg>
        <pc:picChg chg="mod">
          <ac:chgData name="WINDRIDGE Philip" userId="a20730c1-1805-4191-9c68-6e52c8725e9f" providerId="ADAL" clId="{DE795D6D-11FD-FD47-BA03-E425F2BD0E4F}" dt="2020-08-26T12:15:51.733" v="131" actId="1036"/>
          <ac:picMkLst>
            <pc:docMk/>
            <pc:sldMk cId="1281705735" sldId="263"/>
            <ac:picMk id="10" creationId="{AB7B403F-9FAF-5B41-866B-FEB210BAE726}"/>
          </ac:picMkLst>
        </pc:picChg>
        <pc:picChg chg="mod">
          <ac:chgData name="WINDRIDGE Philip" userId="a20730c1-1805-4191-9c68-6e52c8725e9f" providerId="ADAL" clId="{DE795D6D-11FD-FD47-BA03-E425F2BD0E4F}" dt="2020-08-26T12:16:51.906" v="138" actId="167"/>
          <ac:picMkLst>
            <pc:docMk/>
            <pc:sldMk cId="1281705735" sldId="263"/>
            <ac:picMk id="11" creationId="{52D9D083-0301-9446-A3A7-00E831C0C4EF}"/>
          </ac:picMkLst>
        </pc:picChg>
        <pc:cxnChg chg="mod">
          <ac:chgData name="WINDRIDGE Philip" userId="a20730c1-1805-4191-9c68-6e52c8725e9f" providerId="ADAL" clId="{DE795D6D-11FD-FD47-BA03-E425F2BD0E4F}" dt="2020-08-26T12:15:21.401" v="119" actId="14100"/>
          <ac:cxnSpMkLst>
            <pc:docMk/>
            <pc:sldMk cId="1281705735" sldId="263"/>
            <ac:cxnSpMk id="16" creationId="{2BC6D711-F710-3D4D-B437-09C3E4388340}"/>
          </ac:cxnSpMkLst>
        </pc:cxnChg>
        <pc:cxnChg chg="mod">
          <ac:chgData name="WINDRIDGE Philip" userId="a20730c1-1805-4191-9c68-6e52c8725e9f" providerId="ADAL" clId="{DE795D6D-11FD-FD47-BA03-E425F2BD0E4F}" dt="2020-08-26T12:18:50.509" v="177" actId="14100"/>
          <ac:cxnSpMkLst>
            <pc:docMk/>
            <pc:sldMk cId="1281705735" sldId="263"/>
            <ac:cxnSpMk id="21" creationId="{53C6262F-EB29-F84D-A6AE-42B7E998FC9B}"/>
          </ac:cxnSpMkLst>
        </pc:cxnChg>
      </pc:sldChg>
      <pc:sldChg chg="del">
        <pc:chgData name="WINDRIDGE Philip" userId="a20730c1-1805-4191-9c68-6e52c8725e9f" providerId="ADAL" clId="{DE795D6D-11FD-FD47-BA03-E425F2BD0E4F}" dt="2020-08-26T12:01:25.863" v="10" actId="2696"/>
        <pc:sldMkLst>
          <pc:docMk/>
          <pc:sldMk cId="1433003358" sldId="263"/>
        </pc:sldMkLst>
      </pc:sldChg>
      <pc:sldChg chg="modSp add mod">
        <pc:chgData name="WINDRIDGE Philip" userId="a20730c1-1805-4191-9c68-6e52c8725e9f" providerId="ADAL" clId="{DE795D6D-11FD-FD47-BA03-E425F2BD0E4F}" dt="2020-08-26T13:23:23.451" v="275" actId="688"/>
        <pc:sldMkLst>
          <pc:docMk/>
          <pc:sldMk cId="47166000" sldId="264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3" creationId="{95EA04F8-ABCF-A54F-82EA-C393C121BC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4" creationId="{311C9F44-A9C0-6344-8254-D6C83285D137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6" creationId="{DFD89E42-4F64-FE47-A3CB-13CB449D7210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8" creationId="{FD1561CC-4877-AA42-91D5-F2BCBAD36D1B}"/>
          </ac:spMkLst>
        </pc:spChg>
        <pc:spChg chg="mod">
          <ac:chgData name="WINDRIDGE Philip" userId="a20730c1-1805-4191-9c68-6e52c8725e9f" providerId="ADAL" clId="{DE795D6D-11FD-FD47-BA03-E425F2BD0E4F}" dt="2020-08-26T13:23:23.451" v="275" actId="688"/>
          <ac:spMkLst>
            <pc:docMk/>
            <pc:sldMk cId="47166000" sldId="264"/>
            <ac:spMk id="9" creationId="{4971186C-DEF8-8043-9C57-EBDF5F751960}"/>
          </ac:spMkLst>
        </pc:spChg>
        <pc:cxnChg chg="mod">
          <ac:chgData name="WINDRIDGE Philip" userId="a20730c1-1805-4191-9c68-6e52c8725e9f" providerId="ADAL" clId="{DE795D6D-11FD-FD47-BA03-E425F2BD0E4F}" dt="2020-08-26T13:22:54.712" v="273" actId="692"/>
          <ac:cxnSpMkLst>
            <pc:docMk/>
            <pc:sldMk cId="47166000" sldId="264"/>
            <ac:cxnSpMk id="10" creationId="{3BD617F4-6CA9-FE4B-9806-C8C5D774722A}"/>
          </ac:cxnSpMkLst>
        </pc:cxnChg>
      </pc:sldChg>
      <pc:sldChg chg="del">
        <pc:chgData name="WINDRIDGE Philip" userId="a20730c1-1805-4191-9c68-6e52c8725e9f" providerId="ADAL" clId="{DE795D6D-11FD-FD47-BA03-E425F2BD0E4F}" dt="2020-08-26T12:01:25.826" v="8" actId="2696"/>
        <pc:sldMkLst>
          <pc:docMk/>
          <pc:sldMk cId="1833700447" sldId="264"/>
        </pc:sldMkLst>
      </pc:sldChg>
      <pc:sldChg chg="modSp add mod">
        <pc:chgData name="WINDRIDGE Philip" userId="a20730c1-1805-4191-9c68-6e52c8725e9f" providerId="ADAL" clId="{DE795D6D-11FD-FD47-BA03-E425F2BD0E4F}" dt="2020-08-26T13:25:23.532" v="283" actId="1076"/>
        <pc:sldMkLst>
          <pc:docMk/>
          <pc:sldMk cId="4027882343" sldId="265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3" creationId="{91E6C973-FCEF-584F-B9A4-39E54B459219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4" creationId="{FC875778-D04A-F84D-A2FA-F5D644C704EC}"/>
          </ac:spMkLst>
        </pc:spChg>
        <pc:spChg chg="mod">
          <ac:chgData name="WINDRIDGE Philip" userId="a20730c1-1805-4191-9c68-6e52c8725e9f" providerId="ADAL" clId="{DE795D6D-11FD-FD47-BA03-E425F2BD0E4F}" dt="2020-08-26T13:25:15.918" v="282" actId="1076"/>
          <ac:spMkLst>
            <pc:docMk/>
            <pc:sldMk cId="4027882343" sldId="265"/>
            <ac:spMk id="6" creationId="{D3AD6D31-6DEE-6543-A5BB-0BDA078D9EB1}"/>
          </ac:spMkLst>
        </pc:spChg>
        <pc:spChg chg="mod">
          <ac:chgData name="WINDRIDGE Philip" userId="a20730c1-1805-4191-9c68-6e52c8725e9f" providerId="ADAL" clId="{DE795D6D-11FD-FD47-BA03-E425F2BD0E4F}" dt="2020-08-26T13:25:23.532" v="283" actId="1076"/>
          <ac:spMkLst>
            <pc:docMk/>
            <pc:sldMk cId="4027882343" sldId="265"/>
            <ac:spMk id="7" creationId="{C474D244-9D37-9343-9C27-525E40236ED1}"/>
          </ac:spMkLst>
        </pc:spChg>
        <pc:spChg chg="mod">
          <ac:chgData name="WINDRIDGE Philip" userId="a20730c1-1805-4191-9c68-6e52c8725e9f" providerId="ADAL" clId="{DE795D6D-11FD-FD47-BA03-E425F2BD0E4F}" dt="2020-08-26T13:24:02.433" v="278" actId="207"/>
          <ac:spMkLst>
            <pc:docMk/>
            <pc:sldMk cId="4027882343" sldId="265"/>
            <ac:spMk id="9" creationId="{D3984495-C87D-E344-8ACA-AFEA51FD44EA}"/>
          </ac:spMkLst>
        </pc:spChg>
        <pc:spChg chg="mod">
          <ac:chgData name="WINDRIDGE Philip" userId="a20730c1-1805-4191-9c68-6e52c8725e9f" providerId="ADAL" clId="{DE795D6D-11FD-FD47-BA03-E425F2BD0E4F}" dt="2020-08-26T13:24:49.501" v="281" actId="1076"/>
          <ac:spMkLst>
            <pc:docMk/>
            <pc:sldMk cId="4027882343" sldId="265"/>
            <ac:spMk id="14" creationId="{1040A7F2-9CA9-184C-AF46-293AC530D1E3}"/>
          </ac:spMkLst>
        </pc:spChg>
        <pc:cxnChg chg="mod">
          <ac:chgData name="WINDRIDGE Philip" userId="a20730c1-1805-4191-9c68-6e52c8725e9f" providerId="ADAL" clId="{DE795D6D-11FD-FD47-BA03-E425F2BD0E4F}" dt="2020-08-26T13:24:19.388" v="279" actId="692"/>
          <ac:cxnSpMkLst>
            <pc:docMk/>
            <pc:sldMk cId="4027882343" sldId="265"/>
            <ac:cxnSpMk id="10" creationId="{E41F2912-5AF8-224B-9B9C-A85474D362B2}"/>
          </ac:cxnSpMkLst>
        </pc:cxnChg>
        <pc:cxnChg chg="mod">
          <ac:chgData name="WINDRIDGE Philip" userId="a20730c1-1805-4191-9c68-6e52c8725e9f" providerId="ADAL" clId="{DE795D6D-11FD-FD47-BA03-E425F2BD0E4F}" dt="2020-08-26T13:24:43.123" v="280" actId="1076"/>
          <ac:cxnSpMkLst>
            <pc:docMk/>
            <pc:sldMk cId="4027882343" sldId="265"/>
            <ac:cxnSpMk id="15" creationId="{27BE0114-3C1F-4640-A45B-91C1349C91B1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3:31:46.889" v="315" actId="14100"/>
        <pc:sldMkLst>
          <pc:docMk/>
          <pc:sldMk cId="2878024548" sldId="266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3" creationId="{F6F21502-6F92-2F4C-B691-0B68BE15ED3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4" creationId="{BD0F5670-82E3-4847-8D13-30366609BCC3}"/>
          </ac:spMkLst>
        </pc:spChg>
        <pc:spChg chg="mod">
          <ac:chgData name="WINDRIDGE Philip" userId="a20730c1-1805-4191-9c68-6e52c8725e9f" providerId="ADAL" clId="{DE795D6D-11FD-FD47-BA03-E425F2BD0E4F}" dt="2020-08-26T13:25:47.158" v="284" actId="1076"/>
          <ac:spMkLst>
            <pc:docMk/>
            <pc:sldMk cId="2878024548" sldId="266"/>
            <ac:spMk id="5" creationId="{DDF4B42D-C804-CD44-A29D-6CFF822065E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7" creationId="{04E56539-3401-604B-ADDE-5D90249AD84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9" creationId="{54D3A44D-7BDC-DC43-880F-CD2BD5082D8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0" creationId="{B0B4D19D-F4CA-474E-BB3F-91E0479712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4" creationId="{BD859165-2B13-1745-A93A-93CA8EDA0C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5" creationId="{2EF0A837-3119-FF4C-B763-166D939459EF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6" creationId="{33821626-2F42-D14D-8CC7-8EDE217A55C5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28" creationId="{24BA853B-97E1-1549-8AF3-CBA2D4006A70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30" creationId="{A4AC6493-538B-C443-B9A8-895D3C5E100C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31" creationId="{E66A2C7A-783C-A84B-82ED-FF2061D2B5BA}"/>
          </ac:spMkLst>
        </pc:spChg>
        <pc:spChg chg="mod">
          <ac:chgData name="WINDRIDGE Philip" userId="a20730c1-1805-4191-9c68-6e52c8725e9f" providerId="ADAL" clId="{DE795D6D-11FD-FD47-BA03-E425F2BD0E4F}" dt="2020-08-26T13:29:28.708" v="291" actId="692"/>
          <ac:spMkLst>
            <pc:docMk/>
            <pc:sldMk cId="2878024548" sldId="266"/>
            <ac:spMk id="34" creationId="{90B5FFA8-D517-D04C-9719-79DA78EE44C8}"/>
          </ac:spMkLst>
        </pc:spChg>
        <pc:spChg chg="mod">
          <ac:chgData name="WINDRIDGE Philip" userId="a20730c1-1805-4191-9c68-6e52c8725e9f" providerId="ADAL" clId="{DE795D6D-11FD-FD47-BA03-E425F2BD0E4F}" dt="2020-08-26T13:31:37.516" v="314" actId="1036"/>
          <ac:spMkLst>
            <pc:docMk/>
            <pc:sldMk cId="2878024548" sldId="266"/>
            <ac:spMk id="37" creationId="{17BB0F71-2942-5044-9CF8-552E376DA095}"/>
          </ac:spMkLst>
        </pc:spChg>
        <pc:picChg chg="mod">
          <ac:chgData name="WINDRIDGE Philip" userId="a20730c1-1805-4191-9c68-6e52c8725e9f" providerId="ADAL" clId="{DE795D6D-11FD-FD47-BA03-E425F2BD0E4F}" dt="2020-08-26T13:28:12.313" v="290" actId="171"/>
          <ac:picMkLst>
            <pc:docMk/>
            <pc:sldMk cId="2878024548" sldId="266"/>
            <ac:picMk id="15" creationId="{D6C9DC60-AD9B-5648-BA8E-2CEE737156D4}"/>
          </ac:picMkLst>
        </pc:pic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0" creationId="{029C308F-096B-2643-9984-1F80D8EF71D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6" creationId="{4723FCD4-5D38-AC47-A2F4-164567A7A17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1" creationId="{1C53A344-292A-414B-8D83-61C84717A2B3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7" creationId="{044FDC38-5C3C-414D-8706-488E2B001C82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9" creationId="{379549F1-8182-8944-B7B5-151060C8859F}"/>
          </ac:cxnSpMkLst>
        </pc:cxnChg>
        <pc:cxnChg chg="mod">
          <ac:chgData name="WINDRIDGE Philip" userId="a20730c1-1805-4191-9c68-6e52c8725e9f" providerId="ADAL" clId="{DE795D6D-11FD-FD47-BA03-E425F2BD0E4F}" dt="2020-08-26T13:31:46.889" v="315" actId="14100"/>
          <ac:cxnSpMkLst>
            <pc:docMk/>
            <pc:sldMk cId="2878024548" sldId="266"/>
            <ac:cxnSpMk id="32" creationId="{E275D7E7-EFC0-CA40-8F5F-0D73108CBC0E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2:04:19.418" v="19" actId="207"/>
        <pc:sldMkLst>
          <pc:docMk/>
          <pc:sldMk cId="3462351679" sldId="26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4" creationId="{3DB32DE3-915C-754E-9950-54ED88599697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5" creationId="{04591EC6-F06D-7943-9FE5-9D7FD6B45301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6" creationId="{EF90FD37-952B-9E48-B47A-017BC6B4D69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7" creationId="{4F9D3ECE-E14F-A44D-93F5-8732F5BA700D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9" creationId="{26A2B40A-623F-6646-9744-E4FC20E07EA4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0" creationId="{51E21753-48DD-8C44-A7E6-1E2D610AB45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1" creationId="{CC284610-7FAF-DC4A-85CA-E97C3BC2A60A}"/>
          </ac:spMkLst>
        </pc:spChg>
      </pc:sldChg>
      <pc:sldChg chg="del">
        <pc:chgData name="WINDRIDGE Philip" userId="a20730c1-1805-4191-9c68-6e52c8725e9f" providerId="ADAL" clId="{DE795D6D-11FD-FD47-BA03-E425F2BD0E4F}" dt="2020-08-26T12:01:25.751" v="3" actId="2696"/>
        <pc:sldMkLst>
          <pc:docMk/>
          <pc:sldMk cId="3150213902" sldId="294"/>
        </pc:sldMkLst>
      </pc:sldChg>
      <pc:sldChg chg="del">
        <pc:chgData name="WINDRIDGE Philip" userId="a20730c1-1805-4191-9c68-6e52c8725e9f" providerId="ADAL" clId="{DE795D6D-11FD-FD47-BA03-E425F2BD0E4F}" dt="2020-08-26T12:01:25.739" v="2" actId="2696"/>
        <pc:sldMkLst>
          <pc:docMk/>
          <pc:sldMk cId="3866245363" sldId="301"/>
        </pc:sldMkLst>
      </pc:sldChg>
      <pc:sldChg chg="del">
        <pc:chgData name="WINDRIDGE Philip" userId="a20730c1-1805-4191-9c68-6e52c8725e9f" providerId="ADAL" clId="{DE795D6D-11FD-FD47-BA03-E425F2BD0E4F}" dt="2020-08-26T12:01:25.889" v="12" actId="2696"/>
        <pc:sldMkLst>
          <pc:docMk/>
          <pc:sldMk cId="3233170494" sldId="302"/>
        </pc:sldMkLst>
      </pc:sldChg>
      <pc:sldChg chg="del">
        <pc:chgData name="WINDRIDGE Philip" userId="a20730c1-1805-4191-9c68-6e52c8725e9f" providerId="ADAL" clId="{DE795D6D-11FD-FD47-BA03-E425F2BD0E4F}" dt="2020-08-26T12:01:25.764" v="4" actId="2696"/>
        <pc:sldMkLst>
          <pc:docMk/>
          <pc:sldMk cId="4188065731" sldId="303"/>
        </pc:sldMkLst>
      </pc:sldChg>
      <pc:sldChg chg="del">
        <pc:chgData name="WINDRIDGE Philip" userId="a20730c1-1805-4191-9c68-6e52c8725e9f" providerId="ADAL" clId="{DE795D6D-11FD-FD47-BA03-E425F2BD0E4F}" dt="2020-08-26T12:01:25.782" v="5" actId="2696"/>
        <pc:sldMkLst>
          <pc:docMk/>
          <pc:sldMk cId="1764363116" sldId="304"/>
        </pc:sldMkLst>
      </pc:sldChg>
      <pc:sldChg chg="del">
        <pc:chgData name="WINDRIDGE Philip" userId="a20730c1-1805-4191-9c68-6e52c8725e9f" providerId="ADAL" clId="{DE795D6D-11FD-FD47-BA03-E425F2BD0E4F}" dt="2020-08-26T12:01:25.794" v="6" actId="2696"/>
        <pc:sldMkLst>
          <pc:docMk/>
          <pc:sldMk cId="3450251786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7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#string-and-bytes-liter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More on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80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FF97-9EE2-214C-A349-EFCB5848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Output (part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7080-4243-194F-8077-13ECA79B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DD9B-5509-2B42-9960-3E2F5AD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5E87-C112-494B-8198-25C918C76CEC}"/>
              </a:ext>
            </a:extLst>
          </p:cNvPr>
          <p:cNvSpPr txBox="1"/>
          <p:nvPr/>
        </p:nvSpPr>
        <p:spPr>
          <a:xfrm>
            <a:off x="628651" y="1825276"/>
            <a:ext cx="4838961" cy="2169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# Using the backslash</a:t>
            </a:r>
          </a:p>
          <a:p>
            <a:endParaRPr lang="en-GB" sz="1500" dirty="0"/>
          </a:p>
          <a:p>
            <a:r>
              <a:rPr lang="en-GB" sz="1500" dirty="0" err="1"/>
              <a:t>double_quotes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"double\n\</a:t>
            </a:r>
            <a:r>
              <a:rPr lang="en-GB" sz="1500" dirty="0" err="1">
                <a:solidFill>
                  <a:schemeClr val="accent6"/>
                </a:solidFill>
              </a:rPr>
              <a:t>tquote</a:t>
            </a:r>
            <a:r>
              <a:rPr lang="en-GB" sz="1500" dirty="0">
                <a:solidFill>
                  <a:schemeClr val="accent6"/>
                </a:solidFill>
              </a:rPr>
              <a:t> string\n"</a:t>
            </a:r>
          </a:p>
          <a:p>
            <a:endParaRPr lang="en-GB" sz="1500" dirty="0"/>
          </a:p>
          <a:p>
            <a:r>
              <a:rPr lang="en-GB" sz="1500" dirty="0" err="1"/>
              <a:t>triple_quotes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"""multiline (verbatim)</a:t>
            </a:r>
          </a:p>
          <a:p>
            <a:r>
              <a:rPr lang="en-GB" sz="1500" dirty="0"/>
              <a:t>    </a:t>
            </a:r>
            <a:r>
              <a:rPr lang="en-GB" sz="1500" dirty="0">
                <a:solidFill>
                  <a:schemeClr val="accent6"/>
                </a:solidFill>
              </a:rPr>
              <a:t>quote</a:t>
            </a:r>
          </a:p>
          <a:p>
            <a:r>
              <a:rPr lang="en-GB" sz="1500" dirty="0">
                <a:solidFill>
                  <a:schemeClr val="accent6"/>
                </a:solidFill>
              </a:rPr>
              <a:t>string"""</a:t>
            </a:r>
          </a:p>
          <a:p>
            <a:endParaRPr lang="en-GB" sz="1500" dirty="0"/>
          </a:p>
          <a:p>
            <a:r>
              <a:rPr lang="en-GB" sz="1500" dirty="0">
                <a:solidFill>
                  <a:srgbClr val="8B40C6"/>
                </a:solidFill>
              </a:rPr>
              <a:t>print</a:t>
            </a:r>
            <a:r>
              <a:rPr lang="en-GB" sz="1500" dirty="0"/>
              <a:t>(</a:t>
            </a:r>
            <a:r>
              <a:rPr lang="en-GB" sz="1500" dirty="0" err="1"/>
              <a:t>double_quotes</a:t>
            </a:r>
            <a:r>
              <a:rPr lang="en-GB" sz="1500" dirty="0"/>
              <a:t>, </a:t>
            </a:r>
            <a:r>
              <a:rPr lang="en-GB" sz="1500" dirty="0" err="1"/>
              <a:t>triple_quotes</a:t>
            </a:r>
            <a:r>
              <a:rPr lang="en-GB" sz="1500" dirty="0"/>
              <a:t>, </a:t>
            </a:r>
            <a:r>
              <a:rPr lang="en-GB" sz="1500" dirty="0" err="1"/>
              <a:t>sep</a:t>
            </a:r>
            <a:r>
              <a:rPr lang="en-GB" sz="1500" dirty="0"/>
              <a:t>=</a:t>
            </a:r>
            <a:r>
              <a:rPr lang="en-GB" sz="1500" dirty="0">
                <a:solidFill>
                  <a:schemeClr val="accent6"/>
                </a:solidFill>
              </a:rPr>
              <a:t>'\n'</a:t>
            </a:r>
            <a:r>
              <a:rPr lang="en-GB" sz="15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54757-E066-3248-9703-A396CDBEF3BC}"/>
              </a:ext>
            </a:extLst>
          </p:cNvPr>
          <p:cNvSpPr/>
          <p:nvPr/>
        </p:nvSpPr>
        <p:spPr>
          <a:xfrm>
            <a:off x="6204292" y="2748392"/>
            <a:ext cx="226594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multiline (verbatim)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91DD48D-0D31-064F-B0EF-A0D88BAE0EF7}"/>
              </a:ext>
            </a:extLst>
          </p:cNvPr>
          <p:cNvSpPr/>
          <p:nvPr/>
        </p:nvSpPr>
        <p:spPr>
          <a:xfrm rot="5400000">
            <a:off x="5108134" y="3133769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2E7D899-70D3-7B4F-8069-D096C8FF01BC}"/>
              </a:ext>
            </a:extLst>
          </p:cNvPr>
          <p:cNvSpPr/>
          <p:nvPr/>
        </p:nvSpPr>
        <p:spPr>
          <a:xfrm rot="16200000">
            <a:off x="5873894" y="2998452"/>
            <a:ext cx="854943" cy="1021013"/>
          </a:xfrm>
          <a:prstGeom prst="arc">
            <a:avLst>
              <a:gd name="adj1" fmla="val 16200000"/>
              <a:gd name="adj2" fmla="val 2053358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7024F1-14D4-4443-9855-60890C7AD68F}"/>
              </a:ext>
            </a:extLst>
          </p:cNvPr>
          <p:cNvSpPr/>
          <p:nvPr/>
        </p:nvSpPr>
        <p:spPr>
          <a:xfrm>
            <a:off x="6204292" y="1666923"/>
            <a:ext cx="226594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double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    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DF1A62-22DC-9141-BE69-0C7F630920F8}"/>
              </a:ext>
            </a:extLst>
          </p:cNvPr>
          <p:cNvCxnSpPr>
            <a:cxnSpLocks/>
          </p:cNvCxnSpPr>
          <p:nvPr/>
        </p:nvCxnSpPr>
        <p:spPr>
          <a:xfrm>
            <a:off x="4273862" y="3816494"/>
            <a:ext cx="1164110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1E75577-6578-794E-9390-3201A26EE815}"/>
              </a:ext>
            </a:extLst>
          </p:cNvPr>
          <p:cNvSpPr txBox="1"/>
          <p:nvPr/>
        </p:nvSpPr>
        <p:spPr>
          <a:xfrm>
            <a:off x="3020912" y="2985619"/>
            <a:ext cx="2639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triple_quotes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 is the same as in String Output (part 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516108-2ADD-1E48-B10B-BE01CE0CAD5A}"/>
              </a:ext>
            </a:extLst>
          </p:cNvPr>
          <p:cNvSpPr txBox="1"/>
          <p:nvPr/>
        </p:nvSpPr>
        <p:spPr>
          <a:xfrm>
            <a:off x="2821837" y="1822130"/>
            <a:ext cx="2231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addition of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newline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tab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 characters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A92892-99D5-DA42-918E-C5CE819ADB47}"/>
              </a:ext>
            </a:extLst>
          </p:cNvPr>
          <p:cNvCxnSpPr>
            <a:cxnSpLocks/>
          </p:cNvCxnSpPr>
          <p:nvPr/>
        </p:nvCxnSpPr>
        <p:spPr>
          <a:xfrm flipH="1">
            <a:off x="2821838" y="2030728"/>
            <a:ext cx="907787" cy="2731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A60A19-68E7-0F4B-8563-D3DAA16DF203}"/>
              </a:ext>
            </a:extLst>
          </p:cNvPr>
          <p:cNvCxnSpPr>
            <a:cxnSpLocks/>
          </p:cNvCxnSpPr>
          <p:nvPr/>
        </p:nvCxnSpPr>
        <p:spPr>
          <a:xfrm flipH="1">
            <a:off x="3018215" y="2062014"/>
            <a:ext cx="1627376" cy="29740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3DD181-C413-9C40-9E2D-6CDF74AC503C}"/>
              </a:ext>
            </a:extLst>
          </p:cNvPr>
          <p:cNvCxnSpPr>
            <a:cxnSpLocks/>
          </p:cNvCxnSpPr>
          <p:nvPr/>
        </p:nvCxnSpPr>
        <p:spPr>
          <a:xfrm flipH="1">
            <a:off x="3986314" y="2109070"/>
            <a:ext cx="34541" cy="1723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1280B379-D948-DF43-853A-6EE3F4186050}"/>
              </a:ext>
            </a:extLst>
          </p:cNvPr>
          <p:cNvSpPr/>
          <p:nvPr/>
        </p:nvSpPr>
        <p:spPr>
          <a:xfrm>
            <a:off x="2624651" y="2286240"/>
            <a:ext cx="224816" cy="3088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DF9BED8-2043-A648-9897-BE35C69E8CCA}"/>
              </a:ext>
            </a:extLst>
          </p:cNvPr>
          <p:cNvSpPr/>
          <p:nvPr/>
        </p:nvSpPr>
        <p:spPr>
          <a:xfrm>
            <a:off x="2821838" y="2286240"/>
            <a:ext cx="182691" cy="3088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BE40A9-79E6-4E42-B122-CC7666568F76}"/>
              </a:ext>
            </a:extLst>
          </p:cNvPr>
          <p:cNvSpPr/>
          <p:nvPr/>
        </p:nvSpPr>
        <p:spPr>
          <a:xfrm>
            <a:off x="3866517" y="2303867"/>
            <a:ext cx="224816" cy="3088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7571C900-8ADA-C144-BC18-EB80D6D95610}"/>
              </a:ext>
            </a:extLst>
          </p:cNvPr>
          <p:cNvSpPr/>
          <p:nvPr/>
        </p:nvSpPr>
        <p:spPr>
          <a:xfrm rot="16200000">
            <a:off x="4698234" y="3123066"/>
            <a:ext cx="2925448" cy="740770"/>
          </a:xfrm>
          <a:prstGeom prst="arc">
            <a:avLst>
              <a:gd name="adj1" fmla="val 16200000"/>
              <a:gd name="adj2" fmla="val 24400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33586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DDA4418-0450-B842-8A91-F74C9FF12E66}"/>
              </a:ext>
            </a:extLst>
          </p:cNvPr>
          <p:cNvSpPr txBox="1"/>
          <p:nvPr/>
        </p:nvSpPr>
        <p:spPr>
          <a:xfrm>
            <a:off x="5880774" y="2439052"/>
            <a:ext cx="5200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tab -</a:t>
            </a:r>
            <a:endParaRPr lang="en-GB" sz="10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05121B-05AF-6A43-B151-8C6D6D830223}"/>
              </a:ext>
            </a:extLst>
          </p:cNvPr>
          <p:cNvSpPr txBox="1"/>
          <p:nvPr/>
        </p:nvSpPr>
        <p:spPr>
          <a:xfrm>
            <a:off x="6242085" y="2386090"/>
            <a:ext cx="2327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50" dirty="0">
                <a:solidFill>
                  <a:schemeClr val="accent5">
                    <a:lumMod val="75000"/>
                  </a:schemeClr>
                </a:solidFill>
              </a:rPr>
              <a:t>why do you think there is a difference in tab width (8 spaces vs 4 spaces)?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5FF97-9EE2-214C-A349-EFCB5848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Output (part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7080-4243-194F-8077-13ECA79B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DD9B-5509-2B42-9960-3E2F5AD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5E87-C112-494B-8198-25C918C76CEC}"/>
              </a:ext>
            </a:extLst>
          </p:cNvPr>
          <p:cNvSpPr txBox="1"/>
          <p:nvPr/>
        </p:nvSpPr>
        <p:spPr>
          <a:xfrm>
            <a:off x="628651" y="1825276"/>
            <a:ext cx="4838961" cy="2169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# Using the backslash</a:t>
            </a:r>
          </a:p>
          <a:p>
            <a:endParaRPr lang="en-GB" sz="1500" dirty="0"/>
          </a:p>
          <a:p>
            <a:r>
              <a:rPr lang="en-GB" sz="1500" dirty="0" err="1"/>
              <a:t>double_quotes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"double\n\</a:t>
            </a:r>
            <a:r>
              <a:rPr lang="en-GB" sz="1500" dirty="0" err="1">
                <a:solidFill>
                  <a:schemeClr val="accent6"/>
                </a:solidFill>
              </a:rPr>
              <a:t>tquote</a:t>
            </a:r>
            <a:r>
              <a:rPr lang="en-GB" sz="1500" dirty="0">
                <a:solidFill>
                  <a:schemeClr val="accent6"/>
                </a:solidFill>
              </a:rPr>
              <a:t> string\n"</a:t>
            </a:r>
          </a:p>
          <a:p>
            <a:endParaRPr lang="en-GB" sz="1500" dirty="0"/>
          </a:p>
          <a:p>
            <a:r>
              <a:rPr lang="en-GB" sz="1500" dirty="0" err="1"/>
              <a:t>triple_quotes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"""multiline (verbatim)</a:t>
            </a:r>
          </a:p>
          <a:p>
            <a:r>
              <a:rPr lang="en-GB" sz="1500" dirty="0"/>
              <a:t>    </a:t>
            </a:r>
            <a:r>
              <a:rPr lang="en-GB" sz="1500" dirty="0">
                <a:solidFill>
                  <a:schemeClr val="accent6"/>
                </a:solidFill>
              </a:rPr>
              <a:t>quote</a:t>
            </a:r>
          </a:p>
          <a:p>
            <a:r>
              <a:rPr lang="en-GB" sz="1500" dirty="0">
                <a:solidFill>
                  <a:schemeClr val="accent6"/>
                </a:solidFill>
              </a:rPr>
              <a:t>string"""</a:t>
            </a:r>
          </a:p>
          <a:p>
            <a:endParaRPr lang="en-GB" sz="1500" dirty="0"/>
          </a:p>
          <a:p>
            <a:r>
              <a:rPr lang="en-GB" sz="1500" dirty="0">
                <a:solidFill>
                  <a:srgbClr val="8B40C6"/>
                </a:solidFill>
              </a:rPr>
              <a:t>print</a:t>
            </a:r>
            <a:r>
              <a:rPr lang="en-GB" sz="1500" dirty="0"/>
              <a:t>(</a:t>
            </a:r>
            <a:r>
              <a:rPr lang="en-GB" sz="1500" dirty="0" err="1"/>
              <a:t>double_quotes</a:t>
            </a:r>
            <a:r>
              <a:rPr lang="en-GB" sz="1500" dirty="0"/>
              <a:t>, </a:t>
            </a:r>
            <a:r>
              <a:rPr lang="en-GB" sz="1500" dirty="0" err="1"/>
              <a:t>triple_quotes</a:t>
            </a:r>
            <a:r>
              <a:rPr lang="en-GB" sz="1500" dirty="0"/>
              <a:t>, </a:t>
            </a:r>
            <a:r>
              <a:rPr lang="en-GB" sz="1500" dirty="0" err="1"/>
              <a:t>sep</a:t>
            </a:r>
            <a:r>
              <a:rPr lang="en-GB" sz="1500" dirty="0"/>
              <a:t>=</a:t>
            </a:r>
            <a:r>
              <a:rPr lang="en-GB" sz="1500" dirty="0">
                <a:solidFill>
                  <a:schemeClr val="accent6"/>
                </a:solidFill>
              </a:rPr>
              <a:t>'\n'</a:t>
            </a:r>
            <a:r>
              <a:rPr lang="en-GB" sz="15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54757-E066-3248-9703-A396CDBEF3BC}"/>
              </a:ext>
            </a:extLst>
          </p:cNvPr>
          <p:cNvSpPr/>
          <p:nvPr/>
        </p:nvSpPr>
        <p:spPr>
          <a:xfrm>
            <a:off x="6204292" y="2748392"/>
            <a:ext cx="226594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multiline (verbatim)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91DD48D-0D31-064F-B0EF-A0D88BAE0EF7}"/>
              </a:ext>
            </a:extLst>
          </p:cNvPr>
          <p:cNvSpPr/>
          <p:nvPr/>
        </p:nvSpPr>
        <p:spPr>
          <a:xfrm rot="5400000">
            <a:off x="5108134" y="3133769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2E7D899-70D3-7B4F-8069-D096C8FF01BC}"/>
              </a:ext>
            </a:extLst>
          </p:cNvPr>
          <p:cNvSpPr/>
          <p:nvPr/>
        </p:nvSpPr>
        <p:spPr>
          <a:xfrm rot="16200000">
            <a:off x="5873894" y="2998452"/>
            <a:ext cx="854943" cy="1021013"/>
          </a:xfrm>
          <a:prstGeom prst="arc">
            <a:avLst>
              <a:gd name="adj1" fmla="val 16200000"/>
              <a:gd name="adj2" fmla="val 2053358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7024F1-14D4-4443-9855-60890C7AD68F}"/>
              </a:ext>
            </a:extLst>
          </p:cNvPr>
          <p:cNvSpPr/>
          <p:nvPr/>
        </p:nvSpPr>
        <p:spPr>
          <a:xfrm>
            <a:off x="6204292" y="1666923"/>
            <a:ext cx="226594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double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    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DF1A62-22DC-9141-BE69-0C7F630920F8}"/>
              </a:ext>
            </a:extLst>
          </p:cNvPr>
          <p:cNvCxnSpPr>
            <a:cxnSpLocks/>
          </p:cNvCxnSpPr>
          <p:nvPr/>
        </p:nvCxnSpPr>
        <p:spPr>
          <a:xfrm>
            <a:off x="4273862" y="3816494"/>
            <a:ext cx="1164110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>
            <a:extLst>
              <a:ext uri="{FF2B5EF4-FFF2-40B4-BE49-F238E27FC236}">
                <a16:creationId xmlns:a16="http://schemas.microsoft.com/office/drawing/2014/main" id="{7571C900-8ADA-C144-BC18-EB80D6D95610}"/>
              </a:ext>
            </a:extLst>
          </p:cNvPr>
          <p:cNvSpPr/>
          <p:nvPr/>
        </p:nvSpPr>
        <p:spPr>
          <a:xfrm rot="16200000">
            <a:off x="4698234" y="3123066"/>
            <a:ext cx="2925448" cy="740770"/>
          </a:xfrm>
          <a:prstGeom prst="arc">
            <a:avLst>
              <a:gd name="adj1" fmla="val 16200000"/>
              <a:gd name="adj2" fmla="val 24400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C63A6A-66A4-A04F-B12F-F221E84DE650}"/>
              </a:ext>
            </a:extLst>
          </p:cNvPr>
          <p:cNvCxnSpPr>
            <a:cxnSpLocks/>
          </p:cNvCxnSpPr>
          <p:nvPr/>
        </p:nvCxnSpPr>
        <p:spPr>
          <a:xfrm>
            <a:off x="6155712" y="2692514"/>
            <a:ext cx="245089" cy="40890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CC3CCB-FD8D-ED42-9E87-E7FB790F3F03}"/>
              </a:ext>
            </a:extLst>
          </p:cNvPr>
          <p:cNvCxnSpPr>
            <a:cxnSpLocks/>
          </p:cNvCxnSpPr>
          <p:nvPr/>
        </p:nvCxnSpPr>
        <p:spPr>
          <a:xfrm flipV="1">
            <a:off x="6162558" y="2062014"/>
            <a:ext cx="313937" cy="43874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0DA516-A928-5643-913E-658606DA9BA1}"/>
              </a:ext>
            </a:extLst>
          </p:cNvPr>
          <p:cNvSpPr txBox="1"/>
          <p:nvPr/>
        </p:nvSpPr>
        <p:spPr>
          <a:xfrm>
            <a:off x="-1002" y="1770128"/>
            <a:ext cx="73104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50" dirty="0">
                <a:solidFill>
                  <a:schemeClr val="accent5">
                    <a:lumMod val="75000"/>
                  </a:schemeClr>
                </a:solidFill>
              </a:rPr>
              <a:t>I pressed the 'tab' button here (tab set to</a:t>
            </a:r>
          </a:p>
          <a:p>
            <a:r>
              <a:rPr lang="en-GB" sz="1050" dirty="0">
                <a:solidFill>
                  <a:schemeClr val="accent5">
                    <a:lumMod val="75000"/>
                  </a:schemeClr>
                </a:solidFill>
              </a:rPr>
              <a:t>(default) 4 spaces)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6F21DC-8C90-784A-8881-752AC2F2465A}"/>
              </a:ext>
            </a:extLst>
          </p:cNvPr>
          <p:cNvCxnSpPr>
            <a:cxnSpLocks/>
          </p:cNvCxnSpPr>
          <p:nvPr/>
        </p:nvCxnSpPr>
        <p:spPr>
          <a:xfrm>
            <a:off x="469042" y="2921696"/>
            <a:ext cx="260996" cy="20511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293B63-1DF4-D543-A159-FD70FFE65ED6}"/>
              </a:ext>
            </a:extLst>
          </p:cNvPr>
          <p:cNvSpPr txBox="1"/>
          <p:nvPr/>
        </p:nvSpPr>
        <p:spPr>
          <a:xfrm>
            <a:off x="7260428" y="3241535"/>
            <a:ext cx="8658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newline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276ECF-93EA-0048-9FC6-A9AE51860F6E}"/>
              </a:ext>
            </a:extLst>
          </p:cNvPr>
          <p:cNvCxnSpPr>
            <a:cxnSpLocks/>
          </p:cNvCxnSpPr>
          <p:nvPr/>
        </p:nvCxnSpPr>
        <p:spPr>
          <a:xfrm flipV="1">
            <a:off x="7730490" y="2921697"/>
            <a:ext cx="619589" cy="3510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BF1D16-7C1E-494B-B94A-4CD054534152}"/>
              </a:ext>
            </a:extLst>
          </p:cNvPr>
          <p:cNvCxnSpPr>
            <a:cxnSpLocks/>
          </p:cNvCxnSpPr>
          <p:nvPr/>
        </p:nvCxnSpPr>
        <p:spPr>
          <a:xfrm flipH="1" flipV="1">
            <a:off x="7260428" y="3101422"/>
            <a:ext cx="137795" cy="19972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A03AA0-B1D4-EF42-9105-4F0B15ABFDEB}"/>
              </a:ext>
            </a:extLst>
          </p:cNvPr>
          <p:cNvSpPr txBox="1"/>
          <p:nvPr/>
        </p:nvSpPr>
        <p:spPr>
          <a:xfrm>
            <a:off x="7092172" y="1392081"/>
            <a:ext cx="8658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newline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86DF73-4758-F84D-AE0A-F80516644945}"/>
              </a:ext>
            </a:extLst>
          </p:cNvPr>
          <p:cNvCxnSpPr>
            <a:cxnSpLocks/>
          </p:cNvCxnSpPr>
          <p:nvPr/>
        </p:nvCxnSpPr>
        <p:spPr>
          <a:xfrm>
            <a:off x="7562589" y="1600588"/>
            <a:ext cx="92971" cy="38569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A0CFF7-F38F-0849-9321-D1F5137D23F8}"/>
              </a:ext>
            </a:extLst>
          </p:cNvPr>
          <p:cNvCxnSpPr>
            <a:cxnSpLocks/>
          </p:cNvCxnSpPr>
          <p:nvPr/>
        </p:nvCxnSpPr>
        <p:spPr>
          <a:xfrm flipH="1">
            <a:off x="6925835" y="1600588"/>
            <a:ext cx="224283" cy="20201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76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24F5-FE40-7A44-AD13-402E9C7D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'Raw'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BF8A-A47D-C045-903B-13EC6988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 C:\Windows\Resources</a:t>
            </a:r>
          </a:p>
          <a:p>
            <a:pPr lvl="1"/>
            <a:r>
              <a:rPr lang="en-GB" dirty="0"/>
              <a:t>Escaping the backslash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Creating a raw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E14E4-46FC-AA41-8CA0-90232EAC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332E-2C8B-9E4F-8B33-8525FDCD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2B123-988B-214B-AC3C-31F054625B18}"/>
              </a:ext>
            </a:extLst>
          </p:cNvPr>
          <p:cNvSpPr txBox="1"/>
          <p:nvPr/>
        </p:nvSpPr>
        <p:spPr>
          <a:xfrm>
            <a:off x="2269697" y="2187001"/>
            <a:ext cx="329320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"C:\\windows\\resources"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57E49-4154-EC43-B8EC-AED7DEF23308}"/>
              </a:ext>
            </a:extLst>
          </p:cNvPr>
          <p:cNvSpPr txBox="1"/>
          <p:nvPr/>
        </p:nvSpPr>
        <p:spPr>
          <a:xfrm>
            <a:off x="2269696" y="3328042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 err="1">
                <a:solidFill>
                  <a:schemeClr val="accent6"/>
                </a:solidFill>
              </a:rPr>
              <a:t>r"C</a:t>
            </a:r>
            <a:r>
              <a:rPr lang="en-GB" dirty="0">
                <a:solidFill>
                  <a:schemeClr val="accent6"/>
                </a:solidFill>
              </a:rPr>
              <a:t>:\windows\resources"</a:t>
            </a:r>
            <a:r>
              <a:rPr lang="en-GB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829DB-4E5D-1344-89F1-1761AF43CDF5}"/>
              </a:ext>
            </a:extLst>
          </p:cNvPr>
          <p:cNvSpPr/>
          <p:nvPr/>
        </p:nvSpPr>
        <p:spPr>
          <a:xfrm>
            <a:off x="6078258" y="2221625"/>
            <a:ext cx="268213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&gt;&gt;&gt; C:\windows\resources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E4372-46F6-6B42-A028-FCC836485C9A}"/>
              </a:ext>
            </a:extLst>
          </p:cNvPr>
          <p:cNvSpPr/>
          <p:nvPr/>
        </p:nvSpPr>
        <p:spPr>
          <a:xfrm>
            <a:off x="6078258" y="3362666"/>
            <a:ext cx="268213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&gt;&gt;&gt; C:\windows\resources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D0A121-1DA2-6A41-93EA-07240507DC72}"/>
              </a:ext>
            </a:extLst>
          </p:cNvPr>
          <p:cNvSpPr txBox="1"/>
          <p:nvPr/>
        </p:nvSpPr>
        <p:spPr>
          <a:xfrm>
            <a:off x="1498689" y="3740418"/>
            <a:ext cx="4123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backslash is now treated as a literal character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9F9CC-0160-F44B-B6F1-4C0C3BC2D264}"/>
              </a:ext>
            </a:extLst>
          </p:cNvPr>
          <p:cNvSpPr txBox="1"/>
          <p:nvPr/>
        </p:nvSpPr>
        <p:spPr>
          <a:xfrm>
            <a:off x="1495952" y="4001032"/>
            <a:ext cx="4123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EXCEPT!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CF6F8F-EBFF-2847-91F1-8AB030F59F5B}"/>
              </a:ext>
            </a:extLst>
          </p:cNvPr>
          <p:cNvSpPr txBox="1"/>
          <p:nvPr/>
        </p:nvSpPr>
        <p:spPr>
          <a:xfrm>
            <a:off x="1493215" y="4274487"/>
            <a:ext cx="45850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it will still escape a quote that would otherwise end the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2647D-C7EF-F64B-8A5F-4C9D68AD8F56}"/>
              </a:ext>
            </a:extLst>
          </p:cNvPr>
          <p:cNvSpPr txBox="1"/>
          <p:nvPr/>
        </p:nvSpPr>
        <p:spPr>
          <a:xfrm>
            <a:off x="2898340" y="632430"/>
            <a:ext cx="480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(you never know, you might need it sometime!)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914E1A-55CF-A14A-B1D2-92FE1895BD8C}"/>
              </a:ext>
            </a:extLst>
          </p:cNvPr>
          <p:cNvSpPr/>
          <p:nvPr/>
        </p:nvSpPr>
        <p:spPr>
          <a:xfrm>
            <a:off x="2818616" y="3402200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CBB623-6012-E140-8963-20C6AFFCDC9F}"/>
              </a:ext>
            </a:extLst>
          </p:cNvPr>
          <p:cNvSpPr/>
          <p:nvPr/>
        </p:nvSpPr>
        <p:spPr>
          <a:xfrm>
            <a:off x="3087926" y="2234532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101775-20DB-0844-BF1D-0A5F820EC3E1}"/>
              </a:ext>
            </a:extLst>
          </p:cNvPr>
          <p:cNvSpPr/>
          <p:nvPr/>
        </p:nvSpPr>
        <p:spPr>
          <a:xfrm>
            <a:off x="4126155" y="2234531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54118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24F5-FE40-7A44-AD13-402E9C7D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'Raw'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BF8A-A47D-C045-903B-13EC6988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 C:\Windows\Resources</a:t>
            </a:r>
          </a:p>
          <a:p>
            <a:pPr lvl="1"/>
            <a:r>
              <a:rPr lang="en-GB" dirty="0"/>
              <a:t>Escaping the backslash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Creating a raw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E14E4-46FC-AA41-8CA0-90232EAC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332E-2C8B-9E4F-8B33-8525FDCD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2647D-C7EF-F64B-8A5F-4C9D68AD8F56}"/>
              </a:ext>
            </a:extLst>
          </p:cNvPr>
          <p:cNvSpPr txBox="1"/>
          <p:nvPr/>
        </p:nvSpPr>
        <p:spPr>
          <a:xfrm>
            <a:off x="2898340" y="632430"/>
            <a:ext cx="480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(you never know, you might need it sometime!)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73CEA-2BED-C94A-8A0E-E9DCCB123C38}"/>
              </a:ext>
            </a:extLst>
          </p:cNvPr>
          <p:cNvSpPr txBox="1"/>
          <p:nvPr/>
        </p:nvSpPr>
        <p:spPr>
          <a:xfrm>
            <a:off x="6712386" y="4261411"/>
            <a:ext cx="23753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200" dirty="0"/>
              <a:t>okay…why do you think that you might you need it sometime?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D0E8022-9B50-0B42-8BE7-D1EA9897DD78}"/>
              </a:ext>
            </a:extLst>
          </p:cNvPr>
          <p:cNvSpPr/>
          <p:nvPr/>
        </p:nvSpPr>
        <p:spPr>
          <a:xfrm>
            <a:off x="7539103" y="911269"/>
            <a:ext cx="1512853" cy="3344450"/>
          </a:xfrm>
          <a:custGeom>
            <a:avLst/>
            <a:gdLst>
              <a:gd name="connsiteX0" fmla="*/ 1828800 w 1841774"/>
              <a:gd name="connsiteY0" fmla="*/ 4346531 h 4346531"/>
              <a:gd name="connsiteX1" fmla="*/ 1572017 w 1841774"/>
              <a:gd name="connsiteY1" fmla="*/ 1365337 h 4346531"/>
              <a:gd name="connsiteX2" fmla="*/ 0 w 1841774"/>
              <a:gd name="connsiteY2" fmla="*/ 0 h 434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774" h="4346531">
                <a:moveTo>
                  <a:pt x="1828800" y="4346531"/>
                </a:moveTo>
                <a:cubicBezTo>
                  <a:pt x="1852808" y="3218145"/>
                  <a:pt x="1876817" y="2089759"/>
                  <a:pt x="1572017" y="1365337"/>
                </a:cubicBezTo>
                <a:cubicBezTo>
                  <a:pt x="1267217" y="640915"/>
                  <a:pt x="633608" y="320457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E8F97-ABB6-C14E-8B0A-8FDA960FBE29}"/>
              </a:ext>
            </a:extLst>
          </p:cNvPr>
          <p:cNvSpPr txBox="1"/>
          <p:nvPr/>
        </p:nvSpPr>
        <p:spPr>
          <a:xfrm>
            <a:off x="2269697" y="2187001"/>
            <a:ext cx="3223703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"c:\\windows\\resources"</a:t>
            </a:r>
            <a:r>
              <a:rPr lang="en-GB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B5F8A-0991-7C4A-BFE6-FF5E87C1ECC3}"/>
              </a:ext>
            </a:extLst>
          </p:cNvPr>
          <p:cNvSpPr txBox="1"/>
          <p:nvPr/>
        </p:nvSpPr>
        <p:spPr>
          <a:xfrm>
            <a:off x="2269696" y="3328042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 err="1">
                <a:solidFill>
                  <a:schemeClr val="accent6"/>
                </a:solidFill>
              </a:rPr>
              <a:t>r"c</a:t>
            </a:r>
            <a:r>
              <a:rPr lang="en-GB" dirty="0">
                <a:solidFill>
                  <a:schemeClr val="accent6"/>
                </a:solidFill>
              </a:rPr>
              <a:t>:\windows\resources"</a:t>
            </a:r>
            <a:r>
              <a:rPr lang="en-GB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E98DF-BCE2-2B47-AEDF-B48E13EAC017}"/>
              </a:ext>
            </a:extLst>
          </p:cNvPr>
          <p:cNvSpPr/>
          <p:nvPr/>
        </p:nvSpPr>
        <p:spPr>
          <a:xfrm>
            <a:off x="6078258" y="2221625"/>
            <a:ext cx="268213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&gt;&gt;&gt; C:\windows\resources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55AA49-5D5B-0646-A189-FB1EBD089BBA}"/>
              </a:ext>
            </a:extLst>
          </p:cNvPr>
          <p:cNvSpPr/>
          <p:nvPr/>
        </p:nvSpPr>
        <p:spPr>
          <a:xfrm>
            <a:off x="6078258" y="3362666"/>
            <a:ext cx="268213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&gt;&gt;&gt; C:\windows\resources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6D00E3-2E05-F246-A187-76B38DE6FA03}"/>
              </a:ext>
            </a:extLst>
          </p:cNvPr>
          <p:cNvSpPr txBox="1"/>
          <p:nvPr/>
        </p:nvSpPr>
        <p:spPr>
          <a:xfrm>
            <a:off x="1498689" y="3740418"/>
            <a:ext cx="4123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backslash is now treated as a literal character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75904E-A3DE-314F-B2BC-0609121973B6}"/>
              </a:ext>
            </a:extLst>
          </p:cNvPr>
          <p:cNvSpPr txBox="1"/>
          <p:nvPr/>
        </p:nvSpPr>
        <p:spPr>
          <a:xfrm>
            <a:off x="1495952" y="4001032"/>
            <a:ext cx="4123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EXCEPT!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DDB01-1648-124D-977E-984F77D767B0}"/>
              </a:ext>
            </a:extLst>
          </p:cNvPr>
          <p:cNvSpPr txBox="1"/>
          <p:nvPr/>
        </p:nvSpPr>
        <p:spPr>
          <a:xfrm>
            <a:off x="1493215" y="4274487"/>
            <a:ext cx="45850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it will still escape a quote that would otherwise end the string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25C45D-2122-2E47-BAFD-BE5B2DB75E38}"/>
              </a:ext>
            </a:extLst>
          </p:cNvPr>
          <p:cNvSpPr/>
          <p:nvPr/>
        </p:nvSpPr>
        <p:spPr>
          <a:xfrm>
            <a:off x="2818616" y="3402200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371436-677F-984F-972B-77F3DF9134EE}"/>
              </a:ext>
            </a:extLst>
          </p:cNvPr>
          <p:cNvSpPr/>
          <p:nvPr/>
        </p:nvSpPr>
        <p:spPr>
          <a:xfrm>
            <a:off x="3087926" y="2234532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BDC3EB-397B-A44D-8F1F-949EAAEF7916}"/>
              </a:ext>
            </a:extLst>
          </p:cNvPr>
          <p:cNvSpPr/>
          <p:nvPr/>
        </p:nvSpPr>
        <p:spPr>
          <a:xfrm>
            <a:off x="4126155" y="2234531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37878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E4A-59C4-BB40-8341-4D232C1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Strings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2E22-0EBD-A14E-9B82-EE390F7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literals can be added together very simply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a variable is involved, you need to use the </a:t>
            </a:r>
            <a:r>
              <a:rPr lang="en-GB" dirty="0">
                <a:highlight>
                  <a:srgbClr val="00FFFF"/>
                </a:highlight>
              </a:rPr>
              <a:t>concatenation operator</a:t>
            </a:r>
            <a:r>
              <a:rPr lang="en-GB" dirty="0"/>
              <a:t> to do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217E6-F054-194E-8595-3C78668B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42467-DF86-AA4D-82D5-5C87E13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526D8-1B25-6346-8A0A-DA390A244137}"/>
              </a:ext>
            </a:extLst>
          </p:cNvPr>
          <p:cNvSpPr txBox="1"/>
          <p:nvPr/>
        </p:nvSpPr>
        <p:spPr>
          <a:xfrm>
            <a:off x="2269696" y="2142220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 "World" "!"</a:t>
            </a:r>
            <a:r>
              <a:rPr lang="en-GB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F6369-4121-4E46-9B16-1471678A0E52}"/>
              </a:ext>
            </a:extLst>
          </p:cNvPr>
          <p:cNvSpPr txBox="1"/>
          <p:nvPr/>
        </p:nvSpPr>
        <p:spPr>
          <a:xfrm>
            <a:off x="2269696" y="3818748"/>
            <a:ext cx="333480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target </a:t>
            </a:r>
            <a:r>
              <a:rPr lang="en-GB" dirty="0"/>
              <a:t>=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"World"</a:t>
            </a:r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/>
              <a:t>+ target +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"!"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C92FE-2EE6-6D43-A53D-306B89EFF4C2}"/>
              </a:ext>
            </a:extLst>
          </p:cNvPr>
          <p:cNvSpPr txBox="1"/>
          <p:nvPr/>
        </p:nvSpPr>
        <p:spPr>
          <a:xfrm>
            <a:off x="628650" y="1866600"/>
            <a:ext cx="23483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the strings are joined as long as they are adjacent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D5E2B-8C97-6D46-BF22-037A4951C7D3}"/>
              </a:ext>
            </a:extLst>
          </p:cNvPr>
          <p:cNvSpPr/>
          <p:nvPr/>
        </p:nvSpPr>
        <p:spPr>
          <a:xfrm>
            <a:off x="3625327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72B017-276F-DC4B-9C7F-5B792AD91DBF}"/>
              </a:ext>
            </a:extLst>
          </p:cNvPr>
          <p:cNvSpPr/>
          <p:nvPr/>
        </p:nvSpPr>
        <p:spPr>
          <a:xfrm>
            <a:off x="4395678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E5033-9703-B745-81C4-D4CC56875592}"/>
              </a:ext>
            </a:extLst>
          </p:cNvPr>
          <p:cNvSpPr txBox="1"/>
          <p:nvPr/>
        </p:nvSpPr>
        <p:spPr>
          <a:xfrm>
            <a:off x="3829834" y="3508502"/>
            <a:ext cx="2022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concatenation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FDC7AC-4EA5-F543-A3EE-7E7C3A90F3E4}"/>
              </a:ext>
            </a:extLst>
          </p:cNvPr>
          <p:cNvCxnSpPr>
            <a:cxnSpLocks/>
          </p:cNvCxnSpPr>
          <p:nvPr/>
        </p:nvCxnSpPr>
        <p:spPr>
          <a:xfrm flipH="1">
            <a:off x="3750423" y="3772269"/>
            <a:ext cx="408566" cy="3710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EFAFC2-41BE-5B46-AEE9-104A45DE337E}"/>
              </a:ext>
            </a:extLst>
          </p:cNvPr>
          <p:cNvCxnSpPr>
            <a:cxnSpLocks/>
          </p:cNvCxnSpPr>
          <p:nvPr/>
        </p:nvCxnSpPr>
        <p:spPr>
          <a:xfrm flipH="1">
            <a:off x="4484798" y="3772268"/>
            <a:ext cx="70327" cy="31808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55EEC-C307-E442-A165-3FD20A69DA4D}"/>
              </a:ext>
            </a:extLst>
          </p:cNvPr>
          <p:cNvSpPr/>
          <p:nvPr/>
        </p:nvSpPr>
        <p:spPr>
          <a:xfrm>
            <a:off x="6115050" y="2177292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4659C-C8EB-2B47-B31D-7FB33E3AFDF4}"/>
              </a:ext>
            </a:extLst>
          </p:cNvPr>
          <p:cNvSpPr/>
          <p:nvPr/>
        </p:nvSpPr>
        <p:spPr>
          <a:xfrm>
            <a:off x="6115050" y="4126266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</p:spTree>
    <p:extLst>
      <p:ext uri="{BB962C8B-B14F-4D97-AF65-F5344CB8AC3E}">
        <p14:creationId xmlns:p14="http://schemas.microsoft.com/office/powerpoint/2010/main" val="405184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E4A-59C4-BB40-8341-4D232C1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Strings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2E22-0EBD-A14E-9B82-EE390F7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literals can be added together very simply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a variable is involved, you need to use the </a:t>
            </a:r>
            <a:r>
              <a:rPr lang="en-GB" dirty="0">
                <a:highlight>
                  <a:srgbClr val="00FFFF"/>
                </a:highlight>
              </a:rPr>
              <a:t>concatenation operator</a:t>
            </a:r>
            <a:r>
              <a:rPr lang="en-GB" dirty="0"/>
              <a:t> to do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217E6-F054-194E-8595-3C78668B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42467-DF86-AA4D-82D5-5C87E13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526D8-1B25-6346-8A0A-DA390A244137}"/>
              </a:ext>
            </a:extLst>
          </p:cNvPr>
          <p:cNvSpPr txBox="1"/>
          <p:nvPr/>
        </p:nvSpPr>
        <p:spPr>
          <a:xfrm>
            <a:off x="2269696" y="2142220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 "World" "!"</a:t>
            </a:r>
            <a:r>
              <a:rPr lang="en-GB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F6369-4121-4E46-9B16-1471678A0E52}"/>
              </a:ext>
            </a:extLst>
          </p:cNvPr>
          <p:cNvSpPr txBox="1"/>
          <p:nvPr/>
        </p:nvSpPr>
        <p:spPr>
          <a:xfrm>
            <a:off x="2269696" y="3818748"/>
            <a:ext cx="333480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target </a:t>
            </a:r>
            <a:r>
              <a:rPr lang="en-GB" dirty="0"/>
              <a:t>=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"World"</a:t>
            </a:r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/>
              <a:t>+ target +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"!"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C92FE-2EE6-6D43-A53D-306B89EFF4C2}"/>
              </a:ext>
            </a:extLst>
          </p:cNvPr>
          <p:cNvSpPr txBox="1"/>
          <p:nvPr/>
        </p:nvSpPr>
        <p:spPr>
          <a:xfrm>
            <a:off x="628650" y="1866600"/>
            <a:ext cx="23483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the strings are joined as long as they are adjacent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D5E2B-8C97-6D46-BF22-037A4951C7D3}"/>
              </a:ext>
            </a:extLst>
          </p:cNvPr>
          <p:cNvSpPr/>
          <p:nvPr/>
        </p:nvSpPr>
        <p:spPr>
          <a:xfrm>
            <a:off x="3625327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72B017-276F-DC4B-9C7F-5B792AD91DBF}"/>
              </a:ext>
            </a:extLst>
          </p:cNvPr>
          <p:cNvSpPr/>
          <p:nvPr/>
        </p:nvSpPr>
        <p:spPr>
          <a:xfrm>
            <a:off x="4395678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E5033-9703-B745-81C4-D4CC56875592}"/>
              </a:ext>
            </a:extLst>
          </p:cNvPr>
          <p:cNvSpPr txBox="1"/>
          <p:nvPr/>
        </p:nvSpPr>
        <p:spPr>
          <a:xfrm>
            <a:off x="3829834" y="3508502"/>
            <a:ext cx="2022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concatenation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FDC7AC-4EA5-F543-A3EE-7E7C3A90F3E4}"/>
              </a:ext>
            </a:extLst>
          </p:cNvPr>
          <p:cNvCxnSpPr>
            <a:cxnSpLocks/>
          </p:cNvCxnSpPr>
          <p:nvPr/>
        </p:nvCxnSpPr>
        <p:spPr>
          <a:xfrm flipH="1">
            <a:off x="3750423" y="3772269"/>
            <a:ext cx="408566" cy="3710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EFAFC2-41BE-5B46-AEE9-104A45DE337E}"/>
              </a:ext>
            </a:extLst>
          </p:cNvPr>
          <p:cNvCxnSpPr>
            <a:cxnSpLocks/>
          </p:cNvCxnSpPr>
          <p:nvPr/>
        </p:nvCxnSpPr>
        <p:spPr>
          <a:xfrm flipH="1">
            <a:off x="4484798" y="3772268"/>
            <a:ext cx="70327" cy="31808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55EEC-C307-E442-A165-3FD20A69DA4D}"/>
              </a:ext>
            </a:extLst>
          </p:cNvPr>
          <p:cNvSpPr/>
          <p:nvPr/>
        </p:nvSpPr>
        <p:spPr>
          <a:xfrm>
            <a:off x="6115050" y="2177292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4659C-C8EB-2B47-B31D-7FB33E3AFDF4}"/>
              </a:ext>
            </a:extLst>
          </p:cNvPr>
          <p:cNvSpPr/>
          <p:nvPr/>
        </p:nvSpPr>
        <p:spPr>
          <a:xfrm>
            <a:off x="6115050" y="4126266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D4A3-F1BA-A645-82B9-EAFD17BBA659}"/>
              </a:ext>
            </a:extLst>
          </p:cNvPr>
          <p:cNvSpPr txBox="1"/>
          <p:nvPr/>
        </p:nvSpPr>
        <p:spPr>
          <a:xfrm>
            <a:off x="5768908" y="184083"/>
            <a:ext cx="225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useful if you want to break a string literal over multiple lines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EC26A2-F803-BA44-AD77-73185416E64B}"/>
              </a:ext>
            </a:extLst>
          </p:cNvPr>
          <p:cNvCxnSpPr>
            <a:cxnSpLocks/>
          </p:cNvCxnSpPr>
          <p:nvPr/>
        </p:nvCxnSpPr>
        <p:spPr>
          <a:xfrm flipH="1">
            <a:off x="5477006" y="994594"/>
            <a:ext cx="446108" cy="32935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5767D-85A1-6A41-9633-BBE5FB39689A}"/>
              </a:ext>
            </a:extLst>
          </p:cNvPr>
          <p:cNvSpPr/>
          <p:nvPr/>
        </p:nvSpPr>
        <p:spPr>
          <a:xfrm>
            <a:off x="7617780" y="847647"/>
            <a:ext cx="1116905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"Hello 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"World"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"!"</a:t>
            </a:r>
          </a:p>
          <a:p>
            <a:r>
              <a:rPr lang="en-GB" sz="900" dirty="0">
                <a:solidFill>
                  <a:srgbClr val="8B40C6"/>
                </a:solidFill>
              </a:rPr>
              <a:t>         </a:t>
            </a:r>
            <a:r>
              <a:rPr lang="en-GB" sz="9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7597B6-6044-5841-AB68-32C94BA4FE3B}"/>
              </a:ext>
            </a:extLst>
          </p:cNvPr>
          <p:cNvSpPr txBox="1"/>
          <p:nvPr/>
        </p:nvSpPr>
        <p:spPr>
          <a:xfrm>
            <a:off x="7527933" y="1485602"/>
            <a:ext cx="1616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good for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304557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E4A-59C4-BB40-8341-4D232C1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Strings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2E22-0EBD-A14E-9B82-EE390F7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literals can be added together very simply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a variable is involved, you need to use the </a:t>
            </a:r>
            <a:r>
              <a:rPr lang="en-GB" dirty="0">
                <a:highlight>
                  <a:srgbClr val="00FFFF"/>
                </a:highlight>
              </a:rPr>
              <a:t>concatenation operator</a:t>
            </a:r>
            <a:r>
              <a:rPr lang="en-GB" dirty="0"/>
              <a:t> to do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217E6-F054-194E-8595-3C78668B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42467-DF86-AA4D-82D5-5C87E13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526D8-1B25-6346-8A0A-DA390A244137}"/>
              </a:ext>
            </a:extLst>
          </p:cNvPr>
          <p:cNvSpPr txBox="1"/>
          <p:nvPr/>
        </p:nvSpPr>
        <p:spPr>
          <a:xfrm>
            <a:off x="2269696" y="2142220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 "World" "!"</a:t>
            </a:r>
            <a:r>
              <a:rPr lang="en-GB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F6369-4121-4E46-9B16-1471678A0E52}"/>
              </a:ext>
            </a:extLst>
          </p:cNvPr>
          <p:cNvSpPr txBox="1"/>
          <p:nvPr/>
        </p:nvSpPr>
        <p:spPr>
          <a:xfrm>
            <a:off x="2269696" y="3818748"/>
            <a:ext cx="333480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target </a:t>
            </a:r>
            <a:r>
              <a:rPr lang="en-GB" dirty="0"/>
              <a:t>=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"World"</a:t>
            </a:r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/>
              <a:t>+ target +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"!"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C92FE-2EE6-6D43-A53D-306B89EFF4C2}"/>
              </a:ext>
            </a:extLst>
          </p:cNvPr>
          <p:cNvSpPr txBox="1"/>
          <p:nvPr/>
        </p:nvSpPr>
        <p:spPr>
          <a:xfrm>
            <a:off x="628650" y="1866600"/>
            <a:ext cx="23483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the strings are joined as long as they are adjacent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D5E2B-8C97-6D46-BF22-037A4951C7D3}"/>
              </a:ext>
            </a:extLst>
          </p:cNvPr>
          <p:cNvSpPr/>
          <p:nvPr/>
        </p:nvSpPr>
        <p:spPr>
          <a:xfrm>
            <a:off x="3625327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72B017-276F-DC4B-9C7F-5B792AD91DBF}"/>
              </a:ext>
            </a:extLst>
          </p:cNvPr>
          <p:cNvSpPr/>
          <p:nvPr/>
        </p:nvSpPr>
        <p:spPr>
          <a:xfrm>
            <a:off x="4395678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E5033-9703-B745-81C4-D4CC56875592}"/>
              </a:ext>
            </a:extLst>
          </p:cNvPr>
          <p:cNvSpPr txBox="1"/>
          <p:nvPr/>
        </p:nvSpPr>
        <p:spPr>
          <a:xfrm>
            <a:off x="3829834" y="3508502"/>
            <a:ext cx="2022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concatenation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FDC7AC-4EA5-F543-A3EE-7E7C3A90F3E4}"/>
              </a:ext>
            </a:extLst>
          </p:cNvPr>
          <p:cNvCxnSpPr>
            <a:cxnSpLocks/>
          </p:cNvCxnSpPr>
          <p:nvPr/>
        </p:nvCxnSpPr>
        <p:spPr>
          <a:xfrm flipH="1">
            <a:off x="3750423" y="3772269"/>
            <a:ext cx="408566" cy="3710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EFAFC2-41BE-5B46-AEE9-104A45DE337E}"/>
              </a:ext>
            </a:extLst>
          </p:cNvPr>
          <p:cNvCxnSpPr>
            <a:cxnSpLocks/>
          </p:cNvCxnSpPr>
          <p:nvPr/>
        </p:nvCxnSpPr>
        <p:spPr>
          <a:xfrm flipH="1">
            <a:off x="4484798" y="3772268"/>
            <a:ext cx="70327" cy="31808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55EEC-C307-E442-A165-3FD20A69DA4D}"/>
              </a:ext>
            </a:extLst>
          </p:cNvPr>
          <p:cNvSpPr/>
          <p:nvPr/>
        </p:nvSpPr>
        <p:spPr>
          <a:xfrm>
            <a:off x="6115050" y="2177292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4659C-C8EB-2B47-B31D-7FB33E3AFDF4}"/>
              </a:ext>
            </a:extLst>
          </p:cNvPr>
          <p:cNvSpPr/>
          <p:nvPr/>
        </p:nvSpPr>
        <p:spPr>
          <a:xfrm>
            <a:off x="6115050" y="4126266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D4A3-F1BA-A645-82B9-EAFD17BBA659}"/>
              </a:ext>
            </a:extLst>
          </p:cNvPr>
          <p:cNvSpPr txBox="1"/>
          <p:nvPr/>
        </p:nvSpPr>
        <p:spPr>
          <a:xfrm>
            <a:off x="5768908" y="184083"/>
            <a:ext cx="225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useful if you want to break a string literal over multiple lines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EC26A2-F803-BA44-AD77-73185416E64B}"/>
              </a:ext>
            </a:extLst>
          </p:cNvPr>
          <p:cNvCxnSpPr>
            <a:cxnSpLocks/>
          </p:cNvCxnSpPr>
          <p:nvPr/>
        </p:nvCxnSpPr>
        <p:spPr>
          <a:xfrm flipH="1">
            <a:off x="5477006" y="994594"/>
            <a:ext cx="446108" cy="32935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5767D-85A1-6A41-9633-BBE5FB39689A}"/>
              </a:ext>
            </a:extLst>
          </p:cNvPr>
          <p:cNvSpPr/>
          <p:nvPr/>
        </p:nvSpPr>
        <p:spPr>
          <a:xfrm>
            <a:off x="7617780" y="847647"/>
            <a:ext cx="1116905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"Hello 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"World"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"!"</a:t>
            </a:r>
          </a:p>
          <a:p>
            <a:r>
              <a:rPr lang="en-GB" sz="900" dirty="0">
                <a:solidFill>
                  <a:srgbClr val="8B40C6"/>
                </a:solidFill>
              </a:rPr>
              <a:t>         </a:t>
            </a:r>
            <a:r>
              <a:rPr lang="en-GB" sz="9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7597B6-6044-5841-AB68-32C94BA4FE3B}"/>
              </a:ext>
            </a:extLst>
          </p:cNvPr>
          <p:cNvSpPr txBox="1"/>
          <p:nvPr/>
        </p:nvSpPr>
        <p:spPr>
          <a:xfrm>
            <a:off x="7527933" y="1485602"/>
            <a:ext cx="1616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good for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readability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0DC78-1E2D-9944-8E98-9356D13AC43B}"/>
              </a:ext>
            </a:extLst>
          </p:cNvPr>
          <p:cNvSpPr txBox="1"/>
          <p:nvPr/>
        </p:nvSpPr>
        <p:spPr>
          <a:xfrm>
            <a:off x="2211349" y="4475935"/>
            <a:ext cx="6739885" cy="71558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be careful! this only works with strings</a:t>
            </a: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use str() to convert an integer or a float (see the Python introduction lecture from last week)</a:t>
            </a:r>
          </a:p>
        </p:txBody>
      </p:sp>
    </p:spTree>
    <p:extLst>
      <p:ext uri="{BB962C8B-B14F-4D97-AF65-F5344CB8AC3E}">
        <p14:creationId xmlns:p14="http://schemas.microsoft.com/office/powerpoint/2010/main" val="331595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create a string literal</a:t>
            </a:r>
          </a:p>
          <a:p>
            <a:endParaRPr lang="en-GB" dirty="0"/>
          </a:p>
          <a:p>
            <a:r>
              <a:rPr lang="en-GB" dirty="0"/>
              <a:t>What an escape sequence is as well as some you might need</a:t>
            </a:r>
          </a:p>
          <a:p>
            <a:endParaRPr lang="en-GB" dirty="0"/>
          </a:p>
          <a:p>
            <a:r>
              <a:rPr lang="en-GB" dirty="0"/>
              <a:t>How to join strings together and </a:t>
            </a:r>
            <a:r>
              <a:rPr lang="en-GB"/>
              <a:t>what concatenation </a:t>
            </a:r>
            <a:r>
              <a:rPr lang="en-GB" dirty="0"/>
              <a:t>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58D3-DEC3-4D41-8EC2-15DD928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850E0-3218-4041-AEDF-1F0C5A3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92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9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create a string literal</a:t>
            </a:r>
          </a:p>
          <a:p>
            <a:pPr lvl="1"/>
            <a:endParaRPr lang="en-GB" dirty="0"/>
          </a:p>
          <a:p>
            <a:r>
              <a:rPr lang="en-GB" dirty="0"/>
              <a:t>Special vs literal string characters</a:t>
            </a:r>
          </a:p>
          <a:p>
            <a:endParaRPr lang="en-GB" dirty="0"/>
          </a:p>
          <a:p>
            <a:r>
              <a:rPr lang="en-GB" dirty="0"/>
              <a:t>Adding strings together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13C8E-0C92-0B43-A472-A0319680770E}"/>
              </a:ext>
            </a:extLst>
          </p:cNvPr>
          <p:cNvSpPr txBox="1"/>
          <p:nvPr/>
        </p:nvSpPr>
        <p:spPr>
          <a:xfrm>
            <a:off x="3240327" y="3076602"/>
            <a:ext cx="178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(concatenation)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C1906-AF59-8843-AC9E-6BC36D673258}"/>
              </a:ext>
            </a:extLst>
          </p:cNvPr>
          <p:cNvSpPr txBox="1"/>
          <p:nvPr/>
        </p:nvSpPr>
        <p:spPr>
          <a:xfrm>
            <a:off x="183975" y="1810912"/>
            <a:ext cx="215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(special for Python)</a:t>
            </a:r>
          </a:p>
        </p:txBody>
      </p:sp>
    </p:spTree>
    <p:extLst>
      <p:ext uri="{BB962C8B-B14F-4D97-AF65-F5344CB8AC3E}">
        <p14:creationId xmlns:p14="http://schemas.microsoft.com/office/powerpoint/2010/main" val="177978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string is identified by being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Surrounded by single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double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triple quotes (single or double)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C812-39D7-D344-8699-6119448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CD8F-9856-C248-AA94-A9626769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14B0C-6070-8342-8FB0-D7FC533EF100}"/>
              </a:ext>
            </a:extLst>
          </p:cNvPr>
          <p:cNvSpPr txBox="1"/>
          <p:nvPr/>
        </p:nvSpPr>
        <p:spPr>
          <a:xfrm>
            <a:off x="3457646" y="2383121"/>
            <a:ext cx="28093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'example string'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6CB2F-BD15-464D-9B60-9BC0752E518A}"/>
              </a:ext>
            </a:extLst>
          </p:cNvPr>
          <p:cNvSpPr txBox="1"/>
          <p:nvPr/>
        </p:nvSpPr>
        <p:spPr>
          <a:xfrm>
            <a:off x="3457646" y="3263774"/>
            <a:ext cx="2892715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"example string"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DE6FC-ABE8-D14C-87A8-B2B6896D252F}"/>
              </a:ext>
            </a:extLst>
          </p:cNvPr>
          <p:cNvSpPr txBox="1"/>
          <p:nvPr/>
        </p:nvSpPr>
        <p:spPr>
          <a:xfrm>
            <a:off x="3457646" y="4144427"/>
            <a:ext cx="326461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"""example string"""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6BDE2-458F-1747-9DC8-320111FE2749}"/>
              </a:ext>
            </a:extLst>
          </p:cNvPr>
          <p:cNvSpPr/>
          <p:nvPr/>
        </p:nvSpPr>
        <p:spPr>
          <a:xfrm>
            <a:off x="3611647" y="124791"/>
            <a:ext cx="45196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hlinkClick r:id="rId2"/>
              </a:rPr>
              <a:t>https://docs.python.org/3/tutorial/introduction.html#strings</a:t>
            </a:r>
            <a:r>
              <a:rPr lang="en-GB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94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string is identified by being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Surrounded by single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double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triple quotes (single or double)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C812-39D7-D344-8699-6119448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CD8F-9856-C248-AA94-A9626769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14B0C-6070-8342-8FB0-D7FC533EF100}"/>
              </a:ext>
            </a:extLst>
          </p:cNvPr>
          <p:cNvSpPr txBox="1"/>
          <p:nvPr/>
        </p:nvSpPr>
        <p:spPr>
          <a:xfrm>
            <a:off x="3457646" y="2383121"/>
            <a:ext cx="28093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'example string'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6CB2F-BD15-464D-9B60-9BC0752E518A}"/>
              </a:ext>
            </a:extLst>
          </p:cNvPr>
          <p:cNvSpPr txBox="1"/>
          <p:nvPr/>
        </p:nvSpPr>
        <p:spPr>
          <a:xfrm>
            <a:off x="3457646" y="3263774"/>
            <a:ext cx="2892715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"example string"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DE6FC-ABE8-D14C-87A8-B2B6896D252F}"/>
              </a:ext>
            </a:extLst>
          </p:cNvPr>
          <p:cNvSpPr txBox="1"/>
          <p:nvPr/>
        </p:nvSpPr>
        <p:spPr>
          <a:xfrm>
            <a:off x="3457646" y="4144427"/>
            <a:ext cx="326461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"""example string"""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6BDE2-458F-1747-9DC8-320111FE2749}"/>
              </a:ext>
            </a:extLst>
          </p:cNvPr>
          <p:cNvSpPr/>
          <p:nvPr/>
        </p:nvSpPr>
        <p:spPr>
          <a:xfrm>
            <a:off x="3611647" y="124791"/>
            <a:ext cx="45196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hlinkClick r:id="rId2"/>
              </a:rPr>
              <a:t>https://docs.python.org/3/tutorial/introduction.html#strings</a:t>
            </a:r>
            <a:r>
              <a:rPr lang="en-GB" sz="1350" dirty="0"/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86B04E-CB46-4C4D-9086-604405760BB8}"/>
              </a:ext>
            </a:extLst>
          </p:cNvPr>
          <p:cNvSpPr/>
          <p:nvPr/>
        </p:nvSpPr>
        <p:spPr>
          <a:xfrm>
            <a:off x="4633164" y="2453325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ECD02B-C745-C64B-8B17-A7CB558FBDDB}"/>
              </a:ext>
            </a:extLst>
          </p:cNvPr>
          <p:cNvSpPr/>
          <p:nvPr/>
        </p:nvSpPr>
        <p:spPr>
          <a:xfrm>
            <a:off x="6045366" y="2448568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A4CD9-A87C-004F-88AA-030DD61C4D50}"/>
              </a:ext>
            </a:extLst>
          </p:cNvPr>
          <p:cNvSpPr txBox="1"/>
          <p:nvPr/>
        </p:nvSpPr>
        <p:spPr>
          <a:xfrm rot="21405844">
            <a:off x="4433634" y="2320248"/>
            <a:ext cx="44524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B4ABF-59B6-DD47-8EDD-9572DF325B91}"/>
              </a:ext>
            </a:extLst>
          </p:cNvPr>
          <p:cNvSpPr txBox="1"/>
          <p:nvPr/>
        </p:nvSpPr>
        <p:spPr>
          <a:xfrm rot="21405844">
            <a:off x="6080118" y="2433712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BB1F26-9D30-BB41-B577-A44EABEE1BDA}"/>
              </a:ext>
            </a:extLst>
          </p:cNvPr>
          <p:cNvSpPr txBox="1"/>
          <p:nvPr/>
        </p:nvSpPr>
        <p:spPr>
          <a:xfrm>
            <a:off x="4878059" y="1970024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5EBB18-263D-6240-B0A7-4DB2387687CC}"/>
              </a:ext>
            </a:extLst>
          </p:cNvPr>
          <p:cNvCxnSpPr>
            <a:cxnSpLocks/>
          </p:cNvCxnSpPr>
          <p:nvPr/>
        </p:nvCxnSpPr>
        <p:spPr>
          <a:xfrm flipH="1">
            <a:off x="4740402" y="2176635"/>
            <a:ext cx="209621" cy="2324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ABCFAD-5BB6-A947-BA7C-5F7CB6DB12BB}"/>
              </a:ext>
            </a:extLst>
          </p:cNvPr>
          <p:cNvCxnSpPr>
            <a:cxnSpLocks/>
          </p:cNvCxnSpPr>
          <p:nvPr/>
        </p:nvCxnSpPr>
        <p:spPr>
          <a:xfrm>
            <a:off x="5775552" y="2195198"/>
            <a:ext cx="269814" cy="2395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8E7B686-9C4D-CA44-B4E9-275EB02F53A9}"/>
              </a:ext>
            </a:extLst>
          </p:cNvPr>
          <p:cNvSpPr/>
          <p:nvPr/>
        </p:nvSpPr>
        <p:spPr>
          <a:xfrm>
            <a:off x="4633164" y="3332882"/>
            <a:ext cx="162314" cy="107627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755302-6E21-374A-B89D-8909EEE02094}"/>
              </a:ext>
            </a:extLst>
          </p:cNvPr>
          <p:cNvSpPr/>
          <p:nvPr/>
        </p:nvSpPr>
        <p:spPr>
          <a:xfrm>
            <a:off x="6097531" y="3332882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A16CE-DEEF-A24E-B498-C800419ECFBB}"/>
              </a:ext>
            </a:extLst>
          </p:cNvPr>
          <p:cNvSpPr txBox="1"/>
          <p:nvPr/>
        </p:nvSpPr>
        <p:spPr>
          <a:xfrm rot="21405844">
            <a:off x="4551308" y="3175408"/>
            <a:ext cx="44856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9E69B-2E6C-1F49-AEFA-7F89B09DA905}"/>
              </a:ext>
            </a:extLst>
          </p:cNvPr>
          <p:cNvSpPr txBox="1"/>
          <p:nvPr/>
        </p:nvSpPr>
        <p:spPr>
          <a:xfrm>
            <a:off x="4934679" y="2954051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8AF516-8C3E-414F-BA24-B02F128CF41E}"/>
              </a:ext>
            </a:extLst>
          </p:cNvPr>
          <p:cNvCxnSpPr>
            <a:cxnSpLocks/>
          </p:cNvCxnSpPr>
          <p:nvPr/>
        </p:nvCxnSpPr>
        <p:spPr>
          <a:xfrm flipH="1">
            <a:off x="4840079" y="3140096"/>
            <a:ext cx="160739" cy="760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9E3A2-128A-CF4A-84B7-EAB3DC2D89BD}"/>
              </a:ext>
            </a:extLst>
          </p:cNvPr>
          <p:cNvCxnSpPr>
            <a:cxnSpLocks/>
          </p:cNvCxnSpPr>
          <p:nvPr/>
        </p:nvCxnSpPr>
        <p:spPr>
          <a:xfrm>
            <a:off x="5908523" y="3144004"/>
            <a:ext cx="189008" cy="17504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9C097A-DCF3-C84B-B950-CB31EFDA62D0}"/>
              </a:ext>
            </a:extLst>
          </p:cNvPr>
          <p:cNvSpPr/>
          <p:nvPr/>
        </p:nvSpPr>
        <p:spPr>
          <a:xfrm>
            <a:off x="4633164" y="4216588"/>
            <a:ext cx="331263" cy="123408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692846-591C-214E-8A4A-3CD3BE1842A6}"/>
              </a:ext>
            </a:extLst>
          </p:cNvPr>
          <p:cNvSpPr/>
          <p:nvPr/>
        </p:nvSpPr>
        <p:spPr>
          <a:xfrm>
            <a:off x="6266480" y="4211831"/>
            <a:ext cx="388552" cy="128165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22421D-FF56-2846-A4CF-87D3D430C7D9}"/>
              </a:ext>
            </a:extLst>
          </p:cNvPr>
          <p:cNvSpPr txBox="1"/>
          <p:nvPr/>
        </p:nvSpPr>
        <p:spPr>
          <a:xfrm rot="21405844">
            <a:off x="4444037" y="4085315"/>
            <a:ext cx="48929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3072B-47D3-3748-BEEE-FAEF39E6E1F1}"/>
              </a:ext>
            </a:extLst>
          </p:cNvPr>
          <p:cNvSpPr txBox="1"/>
          <p:nvPr/>
        </p:nvSpPr>
        <p:spPr>
          <a:xfrm>
            <a:off x="5147956" y="4556122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78EE90-667D-2E41-ACC0-E79433BC3DAC}"/>
              </a:ext>
            </a:extLst>
          </p:cNvPr>
          <p:cNvCxnSpPr>
            <a:cxnSpLocks/>
          </p:cNvCxnSpPr>
          <p:nvPr/>
        </p:nvCxnSpPr>
        <p:spPr>
          <a:xfrm flipH="1" flipV="1">
            <a:off x="4878059" y="4339996"/>
            <a:ext cx="291413" cy="2228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4AC93D-B254-AD44-9292-2ED97B5054A7}"/>
              </a:ext>
            </a:extLst>
          </p:cNvPr>
          <p:cNvCxnSpPr>
            <a:cxnSpLocks/>
          </p:cNvCxnSpPr>
          <p:nvPr/>
        </p:nvCxnSpPr>
        <p:spPr>
          <a:xfrm flipV="1">
            <a:off x="6188564" y="4376171"/>
            <a:ext cx="192159" cy="2302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C8BFDE-C602-0242-949A-31940665E280}"/>
              </a:ext>
            </a:extLst>
          </p:cNvPr>
          <p:cNvSpPr txBox="1"/>
          <p:nvPr/>
        </p:nvSpPr>
        <p:spPr>
          <a:xfrm rot="21405844">
            <a:off x="6172993" y="3233956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D683D-D9E8-DA4E-9DDF-35A9D788E59E}"/>
              </a:ext>
            </a:extLst>
          </p:cNvPr>
          <p:cNvSpPr txBox="1"/>
          <p:nvPr/>
        </p:nvSpPr>
        <p:spPr>
          <a:xfrm rot="21405844">
            <a:off x="6301563" y="4051291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150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string is identified by being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Surrounded by single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double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triple quotes (single or double)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C812-39D7-D344-8699-6119448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CD8F-9856-C248-AA94-A9626769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14B0C-6070-8342-8FB0-D7FC533EF100}"/>
              </a:ext>
            </a:extLst>
          </p:cNvPr>
          <p:cNvSpPr txBox="1"/>
          <p:nvPr/>
        </p:nvSpPr>
        <p:spPr>
          <a:xfrm>
            <a:off x="3457646" y="2383121"/>
            <a:ext cx="28093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'example string'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6CB2F-BD15-464D-9B60-9BC0752E518A}"/>
              </a:ext>
            </a:extLst>
          </p:cNvPr>
          <p:cNvSpPr txBox="1"/>
          <p:nvPr/>
        </p:nvSpPr>
        <p:spPr>
          <a:xfrm>
            <a:off x="3457646" y="3263774"/>
            <a:ext cx="2892715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"example string"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DE6FC-ABE8-D14C-87A8-B2B6896D252F}"/>
              </a:ext>
            </a:extLst>
          </p:cNvPr>
          <p:cNvSpPr txBox="1"/>
          <p:nvPr/>
        </p:nvSpPr>
        <p:spPr>
          <a:xfrm>
            <a:off x="3457646" y="4144427"/>
            <a:ext cx="326461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"""example string"""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5B6CE-89D0-4B45-A9DC-6E5C422CB832}"/>
              </a:ext>
            </a:extLst>
          </p:cNvPr>
          <p:cNvSpPr txBox="1"/>
          <p:nvPr/>
        </p:nvSpPr>
        <p:spPr>
          <a:xfrm>
            <a:off x="6544689" y="1704427"/>
            <a:ext cx="2282868" cy="14773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Not much difference,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results are usually the same and so usage is a matter of choice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047934-F512-0D49-BD5C-006A451B1F12}"/>
              </a:ext>
            </a:extLst>
          </p:cNvPr>
          <p:cNvCxnSpPr>
            <a:cxnSpLocks/>
          </p:cNvCxnSpPr>
          <p:nvPr/>
        </p:nvCxnSpPr>
        <p:spPr>
          <a:xfrm flipH="1">
            <a:off x="6298472" y="2312125"/>
            <a:ext cx="206710" cy="7099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2EDEB-20EC-1444-BC8B-5054763CB097}"/>
              </a:ext>
            </a:extLst>
          </p:cNvPr>
          <p:cNvCxnSpPr>
            <a:cxnSpLocks/>
          </p:cNvCxnSpPr>
          <p:nvPr/>
        </p:nvCxnSpPr>
        <p:spPr>
          <a:xfrm flipH="1">
            <a:off x="6298472" y="2576734"/>
            <a:ext cx="292739" cy="6021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674D30-FD02-5749-8B7A-AF2286989A03}"/>
              </a:ext>
            </a:extLst>
          </p:cNvPr>
          <p:cNvSpPr txBox="1"/>
          <p:nvPr/>
        </p:nvSpPr>
        <p:spPr>
          <a:xfrm>
            <a:off x="7099263" y="3694303"/>
            <a:ext cx="1721946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can include multiple lines in the 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E2D728-3E62-FD46-A8EF-551232FD78F7}"/>
              </a:ext>
            </a:extLst>
          </p:cNvPr>
          <p:cNvCxnSpPr>
            <a:cxnSpLocks/>
          </p:cNvCxnSpPr>
          <p:nvPr/>
        </p:nvCxnSpPr>
        <p:spPr>
          <a:xfrm flipH="1">
            <a:off x="6760763" y="4260582"/>
            <a:ext cx="338501" cy="796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6BDE2-458F-1747-9DC8-320111FE2749}"/>
              </a:ext>
            </a:extLst>
          </p:cNvPr>
          <p:cNvSpPr/>
          <p:nvPr/>
        </p:nvSpPr>
        <p:spPr>
          <a:xfrm>
            <a:off x="3611647" y="124791"/>
            <a:ext cx="45196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hlinkClick r:id="rId2"/>
              </a:rPr>
              <a:t>https://docs.python.org/3/tutorial/introduction.html#strings</a:t>
            </a:r>
            <a:r>
              <a:rPr lang="en-GB" sz="1350" dirty="0"/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86B04E-CB46-4C4D-9086-604405760BB8}"/>
              </a:ext>
            </a:extLst>
          </p:cNvPr>
          <p:cNvSpPr/>
          <p:nvPr/>
        </p:nvSpPr>
        <p:spPr>
          <a:xfrm>
            <a:off x="4633164" y="2453325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ECD02B-C745-C64B-8B17-A7CB558FBDDB}"/>
              </a:ext>
            </a:extLst>
          </p:cNvPr>
          <p:cNvSpPr/>
          <p:nvPr/>
        </p:nvSpPr>
        <p:spPr>
          <a:xfrm>
            <a:off x="6045366" y="2448568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A4CD9-A87C-004F-88AA-030DD61C4D50}"/>
              </a:ext>
            </a:extLst>
          </p:cNvPr>
          <p:cNvSpPr txBox="1"/>
          <p:nvPr/>
        </p:nvSpPr>
        <p:spPr>
          <a:xfrm rot="21405844">
            <a:off x="4433634" y="2320248"/>
            <a:ext cx="44524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B4ABF-59B6-DD47-8EDD-9572DF325B91}"/>
              </a:ext>
            </a:extLst>
          </p:cNvPr>
          <p:cNvSpPr txBox="1"/>
          <p:nvPr/>
        </p:nvSpPr>
        <p:spPr>
          <a:xfrm rot="21405844">
            <a:off x="6080118" y="2433712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BB1F26-9D30-BB41-B577-A44EABEE1BDA}"/>
              </a:ext>
            </a:extLst>
          </p:cNvPr>
          <p:cNvSpPr txBox="1"/>
          <p:nvPr/>
        </p:nvSpPr>
        <p:spPr>
          <a:xfrm>
            <a:off x="4878059" y="1970024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5EBB18-263D-6240-B0A7-4DB2387687CC}"/>
              </a:ext>
            </a:extLst>
          </p:cNvPr>
          <p:cNvCxnSpPr>
            <a:cxnSpLocks/>
          </p:cNvCxnSpPr>
          <p:nvPr/>
        </p:nvCxnSpPr>
        <p:spPr>
          <a:xfrm flipH="1">
            <a:off x="4740402" y="2176635"/>
            <a:ext cx="209621" cy="2324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ABCFAD-5BB6-A947-BA7C-5F7CB6DB12BB}"/>
              </a:ext>
            </a:extLst>
          </p:cNvPr>
          <p:cNvCxnSpPr>
            <a:cxnSpLocks/>
          </p:cNvCxnSpPr>
          <p:nvPr/>
        </p:nvCxnSpPr>
        <p:spPr>
          <a:xfrm>
            <a:off x="5775552" y="2195198"/>
            <a:ext cx="269814" cy="2395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8E7B686-9C4D-CA44-B4E9-275EB02F53A9}"/>
              </a:ext>
            </a:extLst>
          </p:cNvPr>
          <p:cNvSpPr/>
          <p:nvPr/>
        </p:nvSpPr>
        <p:spPr>
          <a:xfrm>
            <a:off x="4633164" y="3332882"/>
            <a:ext cx="162314" cy="107627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755302-6E21-374A-B89D-8909EEE02094}"/>
              </a:ext>
            </a:extLst>
          </p:cNvPr>
          <p:cNvSpPr/>
          <p:nvPr/>
        </p:nvSpPr>
        <p:spPr>
          <a:xfrm>
            <a:off x="6097531" y="3332882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A16CE-DEEF-A24E-B498-C800419ECFBB}"/>
              </a:ext>
            </a:extLst>
          </p:cNvPr>
          <p:cNvSpPr txBox="1"/>
          <p:nvPr/>
        </p:nvSpPr>
        <p:spPr>
          <a:xfrm rot="21405844">
            <a:off x="4551308" y="3175408"/>
            <a:ext cx="44856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9E69B-2E6C-1F49-AEFA-7F89B09DA905}"/>
              </a:ext>
            </a:extLst>
          </p:cNvPr>
          <p:cNvSpPr txBox="1"/>
          <p:nvPr/>
        </p:nvSpPr>
        <p:spPr>
          <a:xfrm>
            <a:off x="4934679" y="2954051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8AF516-8C3E-414F-BA24-B02F128CF41E}"/>
              </a:ext>
            </a:extLst>
          </p:cNvPr>
          <p:cNvCxnSpPr>
            <a:cxnSpLocks/>
          </p:cNvCxnSpPr>
          <p:nvPr/>
        </p:nvCxnSpPr>
        <p:spPr>
          <a:xfrm flipH="1">
            <a:off x="4840079" y="3140096"/>
            <a:ext cx="160739" cy="760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9E3A2-128A-CF4A-84B7-EAB3DC2D89BD}"/>
              </a:ext>
            </a:extLst>
          </p:cNvPr>
          <p:cNvCxnSpPr>
            <a:cxnSpLocks/>
          </p:cNvCxnSpPr>
          <p:nvPr/>
        </p:nvCxnSpPr>
        <p:spPr>
          <a:xfrm>
            <a:off x="5908523" y="3144004"/>
            <a:ext cx="189008" cy="17504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9C097A-DCF3-C84B-B950-CB31EFDA62D0}"/>
              </a:ext>
            </a:extLst>
          </p:cNvPr>
          <p:cNvSpPr/>
          <p:nvPr/>
        </p:nvSpPr>
        <p:spPr>
          <a:xfrm>
            <a:off x="4633164" y="4216588"/>
            <a:ext cx="331263" cy="123408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692846-591C-214E-8A4A-3CD3BE1842A6}"/>
              </a:ext>
            </a:extLst>
          </p:cNvPr>
          <p:cNvSpPr/>
          <p:nvPr/>
        </p:nvSpPr>
        <p:spPr>
          <a:xfrm>
            <a:off x="6266480" y="4211831"/>
            <a:ext cx="388552" cy="128165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22421D-FF56-2846-A4CF-87D3D430C7D9}"/>
              </a:ext>
            </a:extLst>
          </p:cNvPr>
          <p:cNvSpPr txBox="1"/>
          <p:nvPr/>
        </p:nvSpPr>
        <p:spPr>
          <a:xfrm rot="21405844">
            <a:off x="4444037" y="4085315"/>
            <a:ext cx="48929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3072B-47D3-3748-BEEE-FAEF39E6E1F1}"/>
              </a:ext>
            </a:extLst>
          </p:cNvPr>
          <p:cNvSpPr txBox="1"/>
          <p:nvPr/>
        </p:nvSpPr>
        <p:spPr>
          <a:xfrm>
            <a:off x="5147956" y="4556122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78EE90-667D-2E41-ACC0-E79433BC3DAC}"/>
              </a:ext>
            </a:extLst>
          </p:cNvPr>
          <p:cNvCxnSpPr>
            <a:cxnSpLocks/>
          </p:cNvCxnSpPr>
          <p:nvPr/>
        </p:nvCxnSpPr>
        <p:spPr>
          <a:xfrm flipH="1" flipV="1">
            <a:off x="4878059" y="4339996"/>
            <a:ext cx="291413" cy="2228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4AC93D-B254-AD44-9292-2ED97B5054A7}"/>
              </a:ext>
            </a:extLst>
          </p:cNvPr>
          <p:cNvCxnSpPr>
            <a:cxnSpLocks/>
          </p:cNvCxnSpPr>
          <p:nvPr/>
        </p:nvCxnSpPr>
        <p:spPr>
          <a:xfrm flipV="1">
            <a:off x="6188564" y="4376171"/>
            <a:ext cx="192159" cy="2302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C8BFDE-C602-0242-949A-31940665E280}"/>
              </a:ext>
            </a:extLst>
          </p:cNvPr>
          <p:cNvSpPr txBox="1"/>
          <p:nvPr/>
        </p:nvSpPr>
        <p:spPr>
          <a:xfrm rot="21405844">
            <a:off x="6172993" y="3233956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D683D-D9E8-DA4E-9DDF-35A9D788E59E}"/>
              </a:ext>
            </a:extLst>
          </p:cNvPr>
          <p:cNvSpPr txBox="1"/>
          <p:nvPr/>
        </p:nvSpPr>
        <p:spPr>
          <a:xfrm rot="21405844">
            <a:off x="6301563" y="4051291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3228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1C6EDF-4573-DD4C-86FC-CD1578FF7FED}"/>
              </a:ext>
            </a:extLst>
          </p:cNvPr>
          <p:cNvSpPr/>
          <p:nvPr/>
        </p:nvSpPr>
        <p:spPr>
          <a:xfrm>
            <a:off x="324321" y="3131114"/>
            <a:ext cx="4510725" cy="3469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F92D9-A90A-324B-9498-20E471D873F0}"/>
              </a:ext>
            </a:extLst>
          </p:cNvPr>
          <p:cNvSpPr/>
          <p:nvPr/>
        </p:nvSpPr>
        <p:spPr>
          <a:xfrm>
            <a:off x="324109" y="3477488"/>
            <a:ext cx="4510725" cy="371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C531CD-C3A4-564E-8232-9664EADA21DE}"/>
              </a:ext>
            </a:extLst>
          </p:cNvPr>
          <p:cNvSpPr txBox="1"/>
          <p:nvPr/>
        </p:nvSpPr>
        <p:spPr>
          <a:xfrm>
            <a:off x="324111" y="1098205"/>
            <a:ext cx="4379413" cy="35882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Okay, the difference is…</a:t>
            </a: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you can put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single quote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double quotes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string</a:t>
            </a:r>
          </a:p>
          <a:p>
            <a:pPr>
              <a:lnSpc>
                <a:spcPct val="150000"/>
              </a:lnSpc>
            </a:pPr>
            <a:r>
              <a:rPr lang="en-GB" sz="2100" b="0" dirty="0">
                <a:solidFill>
                  <a:schemeClr val="tx1"/>
                </a:solidFill>
                <a:latin typeface="+mn-lt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double quote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single quotes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string</a:t>
            </a:r>
          </a:p>
          <a:p>
            <a:pPr>
              <a:lnSpc>
                <a:spcPct val="150000"/>
              </a:lnSpc>
            </a:pPr>
            <a:r>
              <a:rPr lang="en-GB" sz="2100" b="0" dirty="0">
                <a:solidFill>
                  <a:schemeClr val="tx1"/>
                </a:solidFill>
                <a:latin typeface="+mn-lt"/>
              </a:rPr>
              <a:t>BUT</a:t>
            </a:r>
            <a:endParaRPr lang="en-GB" sz="2100" b="0" dirty="0">
              <a:solidFill>
                <a:schemeClr val="tx1"/>
              </a:solidFill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you can't put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single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single</a:t>
            </a: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or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double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double</a:t>
            </a:r>
          </a:p>
          <a:p>
            <a:pPr>
              <a:lnSpc>
                <a:spcPct val="150000"/>
              </a:lnSpc>
            </a:pPr>
            <a:r>
              <a:rPr lang="en-GB" sz="2100" b="0" u="dbl" dirty="0">
                <a:solidFill>
                  <a:schemeClr val="tx1"/>
                </a:solidFill>
                <a:latin typeface="+mn-lt"/>
              </a:rPr>
              <a:t>UNLESS</a:t>
            </a: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you use the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backslash escape character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E6E9BE-724A-9344-B7FE-41D8DFFF9F06}"/>
              </a:ext>
            </a:extLst>
          </p:cNvPr>
          <p:cNvSpPr txBox="1"/>
          <p:nvPr/>
        </p:nvSpPr>
        <p:spPr>
          <a:xfrm>
            <a:off x="324111" y="1495577"/>
            <a:ext cx="8572904" cy="36933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994A29-0978-9447-A1A1-8B65FB139D69}"/>
              </a:ext>
            </a:extLst>
          </p:cNvPr>
          <p:cNvSpPr txBox="1"/>
          <p:nvPr/>
        </p:nvSpPr>
        <p:spPr>
          <a:xfrm>
            <a:off x="324110" y="2327882"/>
            <a:ext cx="8572905" cy="36933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4ADB4F-CFB6-8D43-A61A-E3D2D9DBE08A}"/>
              </a:ext>
            </a:extLst>
          </p:cNvPr>
          <p:cNvSpPr txBox="1"/>
          <p:nvPr/>
        </p:nvSpPr>
        <p:spPr>
          <a:xfrm>
            <a:off x="324110" y="4320939"/>
            <a:ext cx="8572905" cy="36933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Quotes vs Double Quotes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C812-39D7-D344-8699-6119448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CD8F-9856-C248-AA94-A9626769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943B68-CCBB-8149-BF86-1D4FCB2DA75B}"/>
              </a:ext>
            </a:extLst>
          </p:cNvPr>
          <p:cNvSpPr txBox="1"/>
          <p:nvPr/>
        </p:nvSpPr>
        <p:spPr>
          <a:xfrm>
            <a:off x="4762070" y="3131114"/>
            <a:ext cx="4134945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FF0208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'an 'example' string'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EEC864CE-6CA0-BB45-B93A-5D2B68F8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273" y="3107627"/>
            <a:ext cx="383609" cy="3836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48FAF5-C615-DE4D-89AA-1503F0970284}"/>
              </a:ext>
            </a:extLst>
          </p:cNvPr>
          <p:cNvSpPr txBox="1"/>
          <p:nvPr/>
        </p:nvSpPr>
        <p:spPr>
          <a:xfrm>
            <a:off x="4762071" y="1493338"/>
            <a:ext cx="413494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"an 'example' string"</a:t>
            </a:r>
          </a:p>
        </p:txBody>
      </p:sp>
      <p:pic>
        <p:nvPicPr>
          <p:cNvPr id="30" name="Graphic 29" descr="Tick">
            <a:extLst>
              <a:ext uri="{FF2B5EF4-FFF2-40B4-BE49-F238E27FC236}">
                <a16:creationId xmlns:a16="http://schemas.microsoft.com/office/drawing/2014/main" id="{941AC2CD-A230-D246-A005-3CB663759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6274" y="1472074"/>
            <a:ext cx="383609" cy="383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14B0C-6070-8342-8FB0-D7FC533EF100}"/>
              </a:ext>
            </a:extLst>
          </p:cNvPr>
          <p:cNvSpPr txBox="1"/>
          <p:nvPr/>
        </p:nvSpPr>
        <p:spPr>
          <a:xfrm>
            <a:off x="4762070" y="2327882"/>
            <a:ext cx="413494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'an "example" string'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5156A4-C59B-1E4F-9D5B-509F6563D6A5}"/>
              </a:ext>
            </a:extLst>
          </p:cNvPr>
          <p:cNvSpPr txBox="1"/>
          <p:nvPr/>
        </p:nvSpPr>
        <p:spPr>
          <a:xfrm>
            <a:off x="4762070" y="3481841"/>
            <a:ext cx="4134945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FF0208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"an "example" string"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CFD82-CDC4-3F40-82A1-6383833A3319}"/>
              </a:ext>
            </a:extLst>
          </p:cNvPr>
          <p:cNvSpPr txBox="1"/>
          <p:nvPr/>
        </p:nvSpPr>
        <p:spPr>
          <a:xfrm>
            <a:off x="4762070" y="4485839"/>
            <a:ext cx="413494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"an \"example\" string"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B907E8-BDC7-794B-8FBC-4AF8C698D869}"/>
              </a:ext>
            </a:extLst>
          </p:cNvPr>
          <p:cNvSpPr txBox="1"/>
          <p:nvPr/>
        </p:nvSpPr>
        <p:spPr>
          <a:xfrm>
            <a:off x="4762070" y="4135112"/>
            <a:ext cx="413494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'an \'example\' string'</a:t>
            </a:r>
          </a:p>
        </p:txBody>
      </p:sp>
      <p:pic>
        <p:nvPicPr>
          <p:cNvPr id="12" name="Graphic 11" descr="Tick">
            <a:extLst>
              <a:ext uri="{FF2B5EF4-FFF2-40B4-BE49-F238E27FC236}">
                <a16:creationId xmlns:a16="http://schemas.microsoft.com/office/drawing/2014/main" id="{1A5F7D41-0A19-E748-98D3-7E4D9AC82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6273" y="2309201"/>
            <a:ext cx="383609" cy="383609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8417E213-D3C2-CE41-8395-553C5EAD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274" y="3467969"/>
            <a:ext cx="383609" cy="383609"/>
          </a:xfrm>
          <a:prstGeom prst="rect">
            <a:avLst/>
          </a:prstGeom>
        </p:spPr>
      </p:pic>
      <p:pic>
        <p:nvPicPr>
          <p:cNvPr id="31" name="Graphic 30" descr="Tick">
            <a:extLst>
              <a:ext uri="{FF2B5EF4-FFF2-40B4-BE49-F238E27FC236}">
                <a16:creationId xmlns:a16="http://schemas.microsoft.com/office/drawing/2014/main" id="{39B2EA86-6805-C241-B76B-A1844097D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6274" y="4472575"/>
            <a:ext cx="383609" cy="383609"/>
          </a:xfrm>
          <a:prstGeom prst="rect">
            <a:avLst/>
          </a:prstGeom>
        </p:spPr>
      </p:pic>
      <p:pic>
        <p:nvPicPr>
          <p:cNvPr id="32" name="Graphic 31" descr="Tick">
            <a:extLst>
              <a:ext uri="{FF2B5EF4-FFF2-40B4-BE49-F238E27FC236}">
                <a16:creationId xmlns:a16="http://schemas.microsoft.com/office/drawing/2014/main" id="{01CE7936-ABD6-B042-8FDB-1385B8755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6274" y="4116323"/>
            <a:ext cx="383609" cy="383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0D1AB8-5ABA-0E44-A365-20BE4F12DEDA}"/>
              </a:ext>
            </a:extLst>
          </p:cNvPr>
          <p:cNvSpPr txBox="1"/>
          <p:nvPr/>
        </p:nvSpPr>
        <p:spPr>
          <a:xfrm>
            <a:off x="6316329" y="714339"/>
            <a:ext cx="154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try these out for yourself!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1360F-9CF1-7D41-980B-DF1CFD6134E0}"/>
              </a:ext>
            </a:extLst>
          </p:cNvPr>
          <p:cNvSpPr/>
          <p:nvPr/>
        </p:nvSpPr>
        <p:spPr>
          <a:xfrm>
            <a:off x="6661431" y="3794998"/>
            <a:ext cx="202799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 err="1">
                <a:solidFill>
                  <a:srgbClr val="FF0000"/>
                </a:solidFill>
              </a:rPr>
              <a:t>SyntaxError</a:t>
            </a:r>
            <a:r>
              <a:rPr lang="en-GB" sz="1350" dirty="0">
                <a:solidFill>
                  <a:srgbClr val="FF0000"/>
                </a:solidFill>
              </a:rPr>
              <a:t>: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383380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C4BACB5-818A-5341-BD33-963DBC7A05E1}"/>
              </a:ext>
            </a:extLst>
          </p:cNvPr>
          <p:cNvSpPr txBox="1"/>
          <p:nvPr/>
        </p:nvSpPr>
        <p:spPr>
          <a:xfrm>
            <a:off x="8404877" y="1839635"/>
            <a:ext cx="733637" cy="7386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50" dirty="0">
                <a:solidFill>
                  <a:schemeClr val="accent5">
                    <a:lumMod val="75000"/>
                  </a:schemeClr>
                </a:solidFill>
              </a:rPr>
              <a:t>no real difference for Python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5FF97-9EE2-214C-A349-EFCB5848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Output (part 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7080-4243-194F-8077-13ECA79B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DD9B-5509-2B42-9960-3E2F5AD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5E87-C112-494B-8198-25C918C76CEC}"/>
              </a:ext>
            </a:extLst>
          </p:cNvPr>
          <p:cNvSpPr txBox="1"/>
          <p:nvPr/>
        </p:nvSpPr>
        <p:spPr>
          <a:xfrm>
            <a:off x="628651" y="1364945"/>
            <a:ext cx="4939564" cy="26314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# Output of 3 strings</a:t>
            </a:r>
          </a:p>
          <a:p>
            <a:endParaRPr lang="en-GB" sz="1500" dirty="0"/>
          </a:p>
          <a:p>
            <a:r>
              <a:rPr lang="en-GB" sz="1500" dirty="0" err="1"/>
              <a:t>single_quotes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'single quote string'</a:t>
            </a:r>
          </a:p>
          <a:p>
            <a:endParaRPr lang="en-GB" sz="1500" dirty="0"/>
          </a:p>
          <a:p>
            <a:r>
              <a:rPr lang="en-GB" sz="1500" dirty="0" err="1"/>
              <a:t>double_quotes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"double quote string"</a:t>
            </a:r>
          </a:p>
          <a:p>
            <a:endParaRPr lang="en-GB" sz="1500" dirty="0"/>
          </a:p>
          <a:p>
            <a:r>
              <a:rPr lang="en-GB" sz="1500" dirty="0" err="1"/>
              <a:t>triple_quotes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"""multiline (verbatim)</a:t>
            </a:r>
          </a:p>
          <a:p>
            <a:r>
              <a:rPr lang="en-GB" sz="1500" dirty="0"/>
              <a:t>    </a:t>
            </a:r>
            <a:r>
              <a:rPr lang="en-GB" sz="1500" dirty="0">
                <a:solidFill>
                  <a:schemeClr val="accent6"/>
                </a:solidFill>
              </a:rPr>
              <a:t>quote</a:t>
            </a:r>
          </a:p>
          <a:p>
            <a:r>
              <a:rPr lang="en-GB" sz="1500" dirty="0">
                <a:solidFill>
                  <a:schemeClr val="accent6"/>
                </a:solidFill>
              </a:rPr>
              <a:t>string"""</a:t>
            </a:r>
          </a:p>
          <a:p>
            <a:endParaRPr lang="en-GB" sz="1500" dirty="0"/>
          </a:p>
          <a:p>
            <a:r>
              <a:rPr lang="en-GB" sz="1500" dirty="0">
                <a:solidFill>
                  <a:srgbClr val="8B40C6"/>
                </a:solidFill>
              </a:rPr>
              <a:t>print</a:t>
            </a:r>
            <a:r>
              <a:rPr lang="en-GB" sz="1500" dirty="0"/>
              <a:t>(</a:t>
            </a:r>
            <a:r>
              <a:rPr lang="en-GB" sz="1500" dirty="0" err="1"/>
              <a:t>single_quotes</a:t>
            </a:r>
            <a:r>
              <a:rPr lang="en-GB" sz="1500" dirty="0"/>
              <a:t>, </a:t>
            </a:r>
            <a:r>
              <a:rPr lang="en-GB" sz="1500" dirty="0" err="1"/>
              <a:t>double_quotes</a:t>
            </a:r>
            <a:r>
              <a:rPr lang="en-GB" sz="1500" dirty="0"/>
              <a:t>, </a:t>
            </a:r>
            <a:r>
              <a:rPr lang="en-GB" sz="1500" dirty="0" err="1"/>
              <a:t>triple_quotes</a:t>
            </a:r>
            <a:r>
              <a:rPr lang="en-GB" sz="1500" dirty="0"/>
              <a:t>, </a:t>
            </a:r>
            <a:r>
              <a:rPr lang="en-GB" sz="1500" dirty="0" err="1"/>
              <a:t>sep</a:t>
            </a:r>
            <a:r>
              <a:rPr lang="en-GB" sz="1500" dirty="0"/>
              <a:t>=</a:t>
            </a:r>
            <a:r>
              <a:rPr lang="en-GB" sz="1500" dirty="0">
                <a:solidFill>
                  <a:schemeClr val="accent6"/>
                </a:solidFill>
              </a:rPr>
              <a:t>'\n'</a:t>
            </a:r>
            <a:r>
              <a:rPr lang="en-GB" sz="15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DF9F9-79A3-C743-B5DC-7DD154588119}"/>
              </a:ext>
            </a:extLst>
          </p:cNvPr>
          <p:cNvSpPr/>
          <p:nvPr/>
        </p:nvSpPr>
        <p:spPr>
          <a:xfrm>
            <a:off x="6204290" y="1841110"/>
            <a:ext cx="2261015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single quote 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721C6-DC36-164A-9301-F65EBC0B45A8}"/>
              </a:ext>
            </a:extLst>
          </p:cNvPr>
          <p:cNvSpPr/>
          <p:nvPr/>
        </p:nvSpPr>
        <p:spPr>
          <a:xfrm>
            <a:off x="6204398" y="2294751"/>
            <a:ext cx="2261016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double quote 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54757-E066-3248-9703-A396CDBEF3BC}"/>
              </a:ext>
            </a:extLst>
          </p:cNvPr>
          <p:cNvSpPr/>
          <p:nvPr/>
        </p:nvSpPr>
        <p:spPr>
          <a:xfrm>
            <a:off x="6204292" y="2748392"/>
            <a:ext cx="2261127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multiline (verbatim)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Andale Mono" panose="020B0509000000000004" pitchFamily="49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91DD48D-0D31-064F-B0EF-A0D88BAE0EF7}"/>
              </a:ext>
            </a:extLst>
          </p:cNvPr>
          <p:cNvSpPr/>
          <p:nvPr/>
        </p:nvSpPr>
        <p:spPr>
          <a:xfrm rot="5400000">
            <a:off x="5108134" y="3133769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2E7D899-70D3-7B4F-8069-D096C8FF01BC}"/>
              </a:ext>
            </a:extLst>
          </p:cNvPr>
          <p:cNvSpPr/>
          <p:nvPr/>
        </p:nvSpPr>
        <p:spPr>
          <a:xfrm rot="16200000">
            <a:off x="5873894" y="2998452"/>
            <a:ext cx="854943" cy="1021013"/>
          </a:xfrm>
          <a:prstGeom prst="arc">
            <a:avLst>
              <a:gd name="adj1" fmla="val 16200000"/>
              <a:gd name="adj2" fmla="val 2053358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7865C9C5-DFEF-4444-B10C-E4984FF35389}"/>
              </a:ext>
            </a:extLst>
          </p:cNvPr>
          <p:cNvSpPr/>
          <p:nvPr/>
        </p:nvSpPr>
        <p:spPr>
          <a:xfrm rot="16200000">
            <a:off x="5127074" y="3151716"/>
            <a:ext cx="2061211" cy="733636"/>
          </a:xfrm>
          <a:prstGeom prst="arc">
            <a:avLst>
              <a:gd name="adj1" fmla="val 16200000"/>
              <a:gd name="adj2" fmla="val 32571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00F045F-7F74-4B45-9916-3BF85DAB9FDE}"/>
              </a:ext>
            </a:extLst>
          </p:cNvPr>
          <p:cNvSpPr/>
          <p:nvPr/>
        </p:nvSpPr>
        <p:spPr>
          <a:xfrm rot="16200000">
            <a:off x="4777683" y="3050750"/>
            <a:ext cx="2773681" cy="733637"/>
          </a:xfrm>
          <a:prstGeom prst="arc">
            <a:avLst>
              <a:gd name="adj1" fmla="val 16200000"/>
              <a:gd name="adj2" fmla="val 24400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FDC6F5-C15C-C74E-9229-75B162C6439E}"/>
              </a:ext>
            </a:extLst>
          </p:cNvPr>
          <p:cNvSpPr txBox="1"/>
          <p:nvPr/>
        </p:nvSpPr>
        <p:spPr>
          <a:xfrm>
            <a:off x="4981467" y="3272790"/>
            <a:ext cx="114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outputs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BA9067-5496-074F-AE0C-DD0023299C12}"/>
              </a:ext>
            </a:extLst>
          </p:cNvPr>
          <p:cNvSpPr txBox="1"/>
          <p:nvPr/>
        </p:nvSpPr>
        <p:spPr>
          <a:xfrm>
            <a:off x="7561052" y="3250930"/>
            <a:ext cx="8658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newline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B1F07D-9935-364D-B34C-B40A89834E95}"/>
              </a:ext>
            </a:extLst>
          </p:cNvPr>
          <p:cNvSpPr txBox="1"/>
          <p:nvPr/>
        </p:nvSpPr>
        <p:spPr>
          <a:xfrm>
            <a:off x="6693282" y="3986912"/>
            <a:ext cx="4411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tab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78A002-91FA-8947-B74D-0FFFC7CC2136}"/>
              </a:ext>
            </a:extLst>
          </p:cNvPr>
          <p:cNvCxnSpPr>
            <a:cxnSpLocks/>
          </p:cNvCxnSpPr>
          <p:nvPr/>
        </p:nvCxnSpPr>
        <p:spPr>
          <a:xfrm flipH="1" flipV="1">
            <a:off x="6400800" y="3101422"/>
            <a:ext cx="394327" cy="8937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239CD-D95C-754C-ADA3-C2D48AE5BFDB}"/>
              </a:ext>
            </a:extLst>
          </p:cNvPr>
          <p:cNvCxnSpPr>
            <a:cxnSpLocks/>
          </p:cNvCxnSpPr>
          <p:nvPr/>
        </p:nvCxnSpPr>
        <p:spPr>
          <a:xfrm flipV="1">
            <a:off x="8031115" y="2912301"/>
            <a:ext cx="337904" cy="3698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000E60-CFE8-CD4E-88F3-C09D00A7194D}"/>
              </a:ext>
            </a:extLst>
          </p:cNvPr>
          <p:cNvCxnSpPr>
            <a:cxnSpLocks/>
          </p:cNvCxnSpPr>
          <p:nvPr/>
        </p:nvCxnSpPr>
        <p:spPr>
          <a:xfrm flipH="1" flipV="1">
            <a:off x="7259145" y="3131967"/>
            <a:ext cx="439702" cy="17857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B91601-EA9B-C14F-B7D0-C4ED445A031D}"/>
              </a:ext>
            </a:extLst>
          </p:cNvPr>
          <p:cNvSpPr txBox="1"/>
          <p:nvPr/>
        </p:nvSpPr>
        <p:spPr>
          <a:xfrm>
            <a:off x="3207324" y="3316243"/>
            <a:ext cx="8063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newline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1333FD-2FCE-194B-B0B8-27505C368A14}"/>
              </a:ext>
            </a:extLst>
          </p:cNvPr>
          <p:cNvSpPr txBox="1"/>
          <p:nvPr/>
        </p:nvSpPr>
        <p:spPr>
          <a:xfrm>
            <a:off x="975567" y="3493768"/>
            <a:ext cx="4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tab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3DC852-D51B-E341-991E-22F604C1F310}"/>
              </a:ext>
            </a:extLst>
          </p:cNvPr>
          <p:cNvCxnSpPr>
            <a:cxnSpLocks/>
          </p:cNvCxnSpPr>
          <p:nvPr/>
        </p:nvCxnSpPr>
        <p:spPr>
          <a:xfrm flipH="1" flipV="1">
            <a:off x="774982" y="3168929"/>
            <a:ext cx="302432" cy="33314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6E2A36-0541-C244-819E-9A2C141B558B}"/>
              </a:ext>
            </a:extLst>
          </p:cNvPr>
          <p:cNvCxnSpPr>
            <a:cxnSpLocks/>
          </p:cNvCxnSpPr>
          <p:nvPr/>
        </p:nvCxnSpPr>
        <p:spPr>
          <a:xfrm flipV="1">
            <a:off x="3677387" y="2990359"/>
            <a:ext cx="76200" cy="35714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4F035C-EE0F-8141-B7B7-4FEADCEFAB12}"/>
              </a:ext>
            </a:extLst>
          </p:cNvPr>
          <p:cNvCxnSpPr>
            <a:cxnSpLocks/>
          </p:cNvCxnSpPr>
          <p:nvPr/>
        </p:nvCxnSpPr>
        <p:spPr>
          <a:xfrm flipH="1" flipV="1">
            <a:off x="1353646" y="3117898"/>
            <a:ext cx="1910348" cy="2914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77147E8-1010-4640-BE0F-0F627BF3D0F4}"/>
              </a:ext>
            </a:extLst>
          </p:cNvPr>
          <p:cNvSpPr/>
          <p:nvPr/>
        </p:nvSpPr>
        <p:spPr>
          <a:xfrm>
            <a:off x="1924050" y="1878330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C683B7-48A6-0848-9F7A-12237D88D8DE}"/>
              </a:ext>
            </a:extLst>
          </p:cNvPr>
          <p:cNvSpPr/>
          <p:nvPr/>
        </p:nvSpPr>
        <p:spPr>
          <a:xfrm>
            <a:off x="3398520" y="1876740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A4AF5D-10AE-784F-B404-A99F223801DC}"/>
              </a:ext>
            </a:extLst>
          </p:cNvPr>
          <p:cNvSpPr/>
          <p:nvPr/>
        </p:nvSpPr>
        <p:spPr>
          <a:xfrm>
            <a:off x="2034199" y="2325892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BFEB896-C876-EF4D-B756-18736514E75F}"/>
              </a:ext>
            </a:extLst>
          </p:cNvPr>
          <p:cNvSpPr/>
          <p:nvPr/>
        </p:nvSpPr>
        <p:spPr>
          <a:xfrm>
            <a:off x="3622312" y="2325892"/>
            <a:ext cx="131275" cy="120281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180D253-F764-8343-963B-5E81457B302C}"/>
              </a:ext>
            </a:extLst>
          </p:cNvPr>
          <p:cNvSpPr/>
          <p:nvPr/>
        </p:nvSpPr>
        <p:spPr>
          <a:xfrm rot="21070884">
            <a:off x="1094124" y="3221053"/>
            <a:ext cx="330767" cy="154227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2105D81-2A15-9542-8300-59FB0111CE53}"/>
              </a:ext>
            </a:extLst>
          </p:cNvPr>
          <p:cNvSpPr/>
          <p:nvPr/>
        </p:nvSpPr>
        <p:spPr>
          <a:xfrm rot="20638104">
            <a:off x="1862118" y="2778127"/>
            <a:ext cx="344161" cy="167975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7F087E-29A3-7343-A8C2-722B14E34C71}"/>
              </a:ext>
            </a:extLst>
          </p:cNvPr>
          <p:cNvSpPr txBox="1"/>
          <p:nvPr/>
        </p:nvSpPr>
        <p:spPr>
          <a:xfrm rot="21405844">
            <a:off x="1790042" y="1716580"/>
            <a:ext cx="43155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E635A-16C8-6F44-860C-8ADEDA33C8BA}"/>
              </a:ext>
            </a:extLst>
          </p:cNvPr>
          <p:cNvSpPr txBox="1"/>
          <p:nvPr/>
        </p:nvSpPr>
        <p:spPr>
          <a:xfrm rot="21405844">
            <a:off x="1756704" y="2221300"/>
            <a:ext cx="43375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7CA3DE-5103-254B-A90A-3DEF13581721}"/>
              </a:ext>
            </a:extLst>
          </p:cNvPr>
          <p:cNvSpPr txBox="1"/>
          <p:nvPr/>
        </p:nvSpPr>
        <p:spPr>
          <a:xfrm>
            <a:off x="1925505" y="2624671"/>
            <a:ext cx="44324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5F7123-E804-F947-8028-6A83132DC00E}"/>
              </a:ext>
            </a:extLst>
          </p:cNvPr>
          <p:cNvSpPr txBox="1"/>
          <p:nvPr/>
        </p:nvSpPr>
        <p:spPr>
          <a:xfrm rot="21405844">
            <a:off x="3433272" y="1861885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D8CA9F-BE97-D441-AD37-81D580F2B8D6}"/>
              </a:ext>
            </a:extLst>
          </p:cNvPr>
          <p:cNvSpPr txBox="1"/>
          <p:nvPr/>
        </p:nvSpPr>
        <p:spPr>
          <a:xfrm rot="21405844">
            <a:off x="3700365" y="2216247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E93492-B9A0-6D43-B7BC-98F7A383A68E}"/>
              </a:ext>
            </a:extLst>
          </p:cNvPr>
          <p:cNvSpPr txBox="1"/>
          <p:nvPr/>
        </p:nvSpPr>
        <p:spPr>
          <a:xfrm rot="379748">
            <a:off x="1308128" y="3303201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8B8B50-631D-2840-9ADB-2F5256AFDD26}"/>
              </a:ext>
            </a:extLst>
          </p:cNvPr>
          <p:cNvSpPr txBox="1"/>
          <p:nvPr/>
        </p:nvSpPr>
        <p:spPr>
          <a:xfrm>
            <a:off x="1839961" y="4364845"/>
            <a:ext cx="38272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override the default single space with a newline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8909D0-2A54-5A4B-8E01-4426AF4348DE}"/>
              </a:ext>
            </a:extLst>
          </p:cNvPr>
          <p:cNvCxnSpPr>
            <a:cxnSpLocks/>
          </p:cNvCxnSpPr>
          <p:nvPr/>
        </p:nvCxnSpPr>
        <p:spPr>
          <a:xfrm flipV="1">
            <a:off x="4872241" y="3900324"/>
            <a:ext cx="102158" cy="4787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DF54A02-8DF2-B149-B9E6-B1C5DC4B30B0}"/>
              </a:ext>
            </a:extLst>
          </p:cNvPr>
          <p:cNvSpPr txBox="1"/>
          <p:nvPr/>
        </p:nvSpPr>
        <p:spPr>
          <a:xfrm>
            <a:off x="2579987" y="1577709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</p:spTree>
    <p:extLst>
      <p:ext uri="{BB962C8B-B14F-4D97-AF65-F5344CB8AC3E}">
        <p14:creationId xmlns:p14="http://schemas.microsoft.com/office/powerpoint/2010/main" val="24129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6A9C-DD0B-814C-9FB3-04ACB148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String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90810-3CFC-6243-92ED-3F2B89B7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string characters are recognised by Python as </a:t>
            </a:r>
            <a:r>
              <a:rPr lang="en-GB" dirty="0">
                <a:highlight>
                  <a:srgbClr val="00FFFF"/>
                </a:highlight>
              </a:rPr>
              <a:t>special</a:t>
            </a:r>
          </a:p>
          <a:p>
            <a:pPr lvl="1"/>
            <a:r>
              <a:rPr lang="en-GB" dirty="0"/>
              <a:t>Quotation marks (single or double) identify a string literal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backslash which we have seen to escape quotation marks</a:t>
            </a:r>
          </a:p>
          <a:p>
            <a:pPr lvl="2"/>
            <a:r>
              <a:rPr lang="en-GB" dirty="0"/>
              <a:t>It changes characters from 'special' to 'literal'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highlight>
                  <a:srgbClr val="00FFFF"/>
                </a:highlight>
              </a:rPr>
              <a:t>backslash</a:t>
            </a:r>
            <a:r>
              <a:rPr lang="en-GB" dirty="0"/>
              <a:t> can also be used to make other characters special</a:t>
            </a:r>
          </a:p>
          <a:p>
            <a:pPr lvl="1"/>
            <a:r>
              <a:rPr lang="en-GB" dirty="0"/>
              <a:t>For example, you can use them to indicate a 'tab' or a 'new line' in a string literal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731B2-0DD9-2F45-8296-D5E4F722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B3166-3835-8142-B33C-58C4084B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57319-83FC-0246-8CAD-15CB4D982B0E}"/>
              </a:ext>
            </a:extLst>
          </p:cNvPr>
          <p:cNvSpPr txBox="1"/>
          <p:nvPr/>
        </p:nvSpPr>
        <p:spPr>
          <a:xfrm>
            <a:off x="5587681" y="2797998"/>
            <a:ext cx="14894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special vs literal?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E5E313-CC4E-CD4C-AECD-A890B4AFA1B7}"/>
              </a:ext>
            </a:extLst>
          </p:cNvPr>
          <p:cNvCxnSpPr>
            <a:cxnSpLocks/>
          </p:cNvCxnSpPr>
          <p:nvPr/>
        </p:nvCxnSpPr>
        <p:spPr>
          <a:xfrm flipH="1" flipV="1">
            <a:off x="5254693" y="2797999"/>
            <a:ext cx="332990" cy="1385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88505D-4A67-0040-ABD3-F9489CE1B704}"/>
              </a:ext>
            </a:extLst>
          </p:cNvPr>
          <p:cNvSpPr txBox="1"/>
          <p:nvPr/>
        </p:nvSpPr>
        <p:spPr>
          <a:xfrm>
            <a:off x="7135391" y="2280869"/>
            <a:ext cx="1633224" cy="5078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how would you output a backslash?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57E4AA-B50F-DB42-9DF4-B548B503CE43}"/>
              </a:ext>
            </a:extLst>
          </p:cNvPr>
          <p:cNvCxnSpPr>
            <a:cxnSpLocks/>
          </p:cNvCxnSpPr>
          <p:nvPr/>
        </p:nvCxnSpPr>
        <p:spPr>
          <a:xfrm flipH="1">
            <a:off x="6915753" y="2675861"/>
            <a:ext cx="274319" cy="2140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4B29244-04D1-114C-A0FD-9BD864299674}"/>
              </a:ext>
            </a:extLst>
          </p:cNvPr>
          <p:cNvSpPr/>
          <p:nvPr/>
        </p:nvSpPr>
        <p:spPr>
          <a:xfrm>
            <a:off x="3581341" y="2534785"/>
            <a:ext cx="1631777" cy="384977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99339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91E71-7C37-9C46-8133-9894C248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Escape Sequences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BC462-457A-0D44-AAC3-9F78FDFC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68264F-8567-E647-A5FB-DFF47919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AF2B6D-6FDF-DA4C-B0F4-63F5BB04BF3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58862"/>
          <a:ext cx="609600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92">
                  <a:extLst>
                    <a:ext uri="{9D8B030D-6E8A-4147-A177-3AD203B41FA5}">
                      <a16:colId xmlns:a16="http://schemas.microsoft.com/office/drawing/2014/main" val="1994509238"/>
                    </a:ext>
                  </a:extLst>
                </a:gridCol>
                <a:gridCol w="4519808">
                  <a:extLst>
                    <a:ext uri="{9D8B030D-6E8A-4147-A177-3AD203B41FA5}">
                      <a16:colId xmlns:a16="http://schemas.microsoft.com/office/drawing/2014/main" val="209382188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000" dirty="0"/>
                        <a:t>Escape Sequence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Result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297100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\\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backslash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7792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\'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single quote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527282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double quote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32022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newline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9435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tab space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06015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C427C0-4E6F-994C-9205-0CA04B2C5C0B}"/>
              </a:ext>
            </a:extLst>
          </p:cNvPr>
          <p:cNvSpPr txBox="1"/>
          <p:nvPr/>
        </p:nvSpPr>
        <p:spPr>
          <a:xfrm>
            <a:off x="1642555" y="102394"/>
            <a:ext cx="248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in terms of the 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17EB33-A584-DE47-AEE0-0BEB0CD07A8B}"/>
              </a:ext>
            </a:extLst>
          </p:cNvPr>
          <p:cNvCxnSpPr>
            <a:cxnSpLocks/>
          </p:cNvCxnSpPr>
          <p:nvPr/>
        </p:nvCxnSpPr>
        <p:spPr>
          <a:xfrm flipH="1">
            <a:off x="1483796" y="345324"/>
            <a:ext cx="209621" cy="2324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EC46EBF-D39F-1840-A1B0-E96F1918BE17}"/>
              </a:ext>
            </a:extLst>
          </p:cNvPr>
          <p:cNvSpPr/>
          <p:nvPr/>
        </p:nvSpPr>
        <p:spPr>
          <a:xfrm>
            <a:off x="2492679" y="3545059"/>
            <a:ext cx="60959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hlinkClick r:id="rId3"/>
              </a:rPr>
              <a:t>https://docs.python.org/3/reference/lexical_analysis.html#string-and-bytes-literals</a:t>
            </a:r>
            <a:r>
              <a:rPr lang="en-GB" sz="135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ED1C8-E9D4-A14A-BD01-99B30A06F747}"/>
              </a:ext>
            </a:extLst>
          </p:cNvPr>
          <p:cNvSpPr txBox="1"/>
          <p:nvPr/>
        </p:nvSpPr>
        <p:spPr>
          <a:xfrm>
            <a:off x="5458217" y="4196770"/>
            <a:ext cx="2161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follow link and scroll down for a complete 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57CFC6-B634-3043-AC87-618C23C9DBB3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540679" y="3845141"/>
            <a:ext cx="133613" cy="35162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A01830-8F1A-7B47-9B6D-19665B858F75}"/>
              </a:ext>
            </a:extLst>
          </p:cNvPr>
          <p:cNvSpPr txBox="1"/>
          <p:nvPr/>
        </p:nvSpPr>
        <p:spPr>
          <a:xfrm>
            <a:off x="1680132" y="1225946"/>
            <a:ext cx="1188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what you put in your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2192F-F2FC-A145-8C5B-9C8C23580F40}"/>
              </a:ext>
            </a:extLst>
          </p:cNvPr>
          <p:cNvSpPr txBox="1"/>
          <p:nvPr/>
        </p:nvSpPr>
        <p:spPr>
          <a:xfrm>
            <a:off x="3121150" y="1300966"/>
            <a:ext cx="2486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what you see in the 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B1740E-C067-F141-A788-B2EAF3C169C2}"/>
              </a:ext>
            </a:extLst>
          </p:cNvPr>
          <p:cNvCxnSpPr>
            <a:cxnSpLocks/>
          </p:cNvCxnSpPr>
          <p:nvPr/>
        </p:nvCxnSpPr>
        <p:spPr>
          <a:xfrm>
            <a:off x="3512822" y="1526368"/>
            <a:ext cx="0" cy="1690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209695-1D4B-304A-BE3D-A28C210F0564}"/>
              </a:ext>
            </a:extLst>
          </p:cNvPr>
          <p:cNvCxnSpPr>
            <a:cxnSpLocks/>
          </p:cNvCxnSpPr>
          <p:nvPr/>
        </p:nvCxnSpPr>
        <p:spPr>
          <a:xfrm>
            <a:off x="1689557" y="1526368"/>
            <a:ext cx="0" cy="1690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0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1883</TotalTime>
  <Words>1688</Words>
  <Application>Microsoft Macintosh PowerPoint</Application>
  <PresentationFormat>On-screen Show (16:9)</PresentationFormat>
  <Paragraphs>319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Andale Mono</vt:lpstr>
      <vt:lpstr>Arial</vt:lpstr>
      <vt:lpstr>Bradley Hand ITC</vt:lpstr>
      <vt:lpstr>Calibri</vt:lpstr>
      <vt:lpstr>Calibri Light</vt:lpstr>
      <vt:lpstr>Tahoma</vt:lpstr>
      <vt:lpstr>Office Theme</vt:lpstr>
      <vt:lpstr>More on Strings</vt:lpstr>
      <vt:lpstr>We’re going to cover…</vt:lpstr>
      <vt:lpstr>String Literals</vt:lpstr>
      <vt:lpstr>String Literals</vt:lpstr>
      <vt:lpstr>String Literals</vt:lpstr>
      <vt:lpstr>Single Quotes vs Double Quotes</vt:lpstr>
      <vt:lpstr>String Output (part 1)</vt:lpstr>
      <vt:lpstr>Special String Characters</vt:lpstr>
      <vt:lpstr>Useful Escape Sequences</vt:lpstr>
      <vt:lpstr>String Output (part 2)</vt:lpstr>
      <vt:lpstr>String Output (part 2)</vt:lpstr>
      <vt:lpstr>'Raw' Strings</vt:lpstr>
      <vt:lpstr>'Raw' Strings</vt:lpstr>
      <vt:lpstr>Adding Strings Together</vt:lpstr>
      <vt:lpstr>Adding Strings Together</vt:lpstr>
      <vt:lpstr>Adding Strings Together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68</cp:revision>
  <dcterms:created xsi:type="dcterms:W3CDTF">2017-04-05T14:08:44Z</dcterms:created>
  <dcterms:modified xsi:type="dcterms:W3CDTF">2020-12-16T10:56:59Z</dcterms:modified>
</cp:coreProperties>
</file>