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3"/>
  </p:notesMasterIdLst>
  <p:sldIdLst>
    <p:sldId id="256" r:id="rId2"/>
    <p:sldId id="257" r:id="rId3"/>
    <p:sldId id="339" r:id="rId4"/>
    <p:sldId id="340" r:id="rId5"/>
    <p:sldId id="341" r:id="rId6"/>
    <p:sldId id="342" r:id="rId7"/>
    <p:sldId id="343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3" r:id="rId16"/>
    <p:sldId id="359" r:id="rId17"/>
    <p:sldId id="361" r:id="rId18"/>
    <p:sldId id="355" r:id="rId19"/>
    <p:sldId id="362" r:id="rId20"/>
    <p:sldId id="357" r:id="rId21"/>
    <p:sldId id="356" r:id="rId22"/>
    <p:sldId id="363" r:id="rId23"/>
    <p:sldId id="364" r:id="rId24"/>
    <p:sldId id="365" r:id="rId25"/>
    <p:sldId id="367" r:id="rId26"/>
    <p:sldId id="396" r:id="rId27"/>
    <p:sldId id="388" r:id="rId28"/>
    <p:sldId id="397" r:id="rId29"/>
    <p:sldId id="395" r:id="rId30"/>
    <p:sldId id="368" r:id="rId31"/>
    <p:sldId id="369" r:id="rId32"/>
    <p:sldId id="370" r:id="rId33"/>
    <p:sldId id="338" r:id="rId34"/>
    <p:sldId id="377" r:id="rId35"/>
    <p:sldId id="376" r:id="rId36"/>
    <p:sldId id="380" r:id="rId37"/>
    <p:sldId id="379" r:id="rId38"/>
    <p:sldId id="378" r:id="rId39"/>
    <p:sldId id="382" r:id="rId40"/>
    <p:sldId id="383" r:id="rId41"/>
    <p:sldId id="384" r:id="rId42"/>
    <p:sldId id="385" r:id="rId43"/>
    <p:sldId id="387" r:id="rId44"/>
    <p:sldId id="390" r:id="rId45"/>
    <p:sldId id="391" r:id="rId46"/>
    <p:sldId id="392" r:id="rId47"/>
    <p:sldId id="393" r:id="rId48"/>
    <p:sldId id="394" r:id="rId49"/>
    <p:sldId id="371" r:id="rId50"/>
    <p:sldId id="258" r:id="rId51"/>
    <p:sldId id="259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6326C-BEA5-9446-8B5D-EC8FD26AA146}" v="743" dt="2020-10-03T11:37:32.395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6"/>
    <p:restoredTop sz="91582" autoAdjust="0"/>
  </p:normalViewPr>
  <p:slideViewPr>
    <p:cSldViewPr snapToGrid="0">
      <p:cViewPr varScale="1">
        <p:scale>
          <a:sx n="258" d="100"/>
          <a:sy n="25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DE795D6D-11FD-FD47-BA03-E425F2BD0E4F}"/>
    <pc:docChg chg="undo custSel addSld delSld modSld">
      <pc:chgData name="WINDRIDGE Philip" userId="a20730c1-1805-4191-9c68-6e52c8725e9f" providerId="ADAL" clId="{DE795D6D-11FD-FD47-BA03-E425F2BD0E4F}" dt="2020-08-26T13:31:46.889" v="315" actId="14100"/>
      <pc:docMkLst>
        <pc:docMk/>
      </pc:docMkLst>
      <pc:sldChg chg="del">
        <pc:chgData name="WINDRIDGE Philip" userId="a20730c1-1805-4191-9c68-6e52c8725e9f" providerId="ADAL" clId="{DE795D6D-11FD-FD47-BA03-E425F2BD0E4F}" dt="2020-08-26T12:01:25.710" v="0" actId="2696"/>
        <pc:sldMkLst>
          <pc:docMk/>
          <pc:sldMk cId="975698796" sldId="256"/>
        </pc:sldMkLst>
      </pc:sldChg>
      <pc:sldChg chg="add">
        <pc:chgData name="WINDRIDGE Philip" userId="a20730c1-1805-4191-9c68-6e52c8725e9f" providerId="ADAL" clId="{DE795D6D-11FD-FD47-BA03-E425F2BD0E4F}" dt="2020-08-26T12:01:27.878" v="15"/>
        <pc:sldMkLst>
          <pc:docMk/>
          <pc:sldMk cId="2294452857" sldId="256"/>
        </pc:sldMkLst>
      </pc:sldChg>
      <pc:sldChg chg="del">
        <pc:chgData name="WINDRIDGE Philip" userId="a20730c1-1805-4191-9c68-6e52c8725e9f" providerId="ADAL" clId="{DE795D6D-11FD-FD47-BA03-E425F2BD0E4F}" dt="2020-08-26T12:01:25.725" v="1" actId="2696"/>
        <pc:sldMkLst>
          <pc:docMk/>
          <pc:sldMk cId="1301842357" sldId="257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2602508547" sldId="25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DE795D6D-11FD-FD47-BA03-E425F2BD0E4F}" dt="2020-08-26T12:01:25.897" v="13" actId="2696"/>
        <pc:sldMkLst>
          <pc:docMk/>
          <pc:sldMk cId="328259422" sldId="258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4195873761" sldId="258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5" creationId="{C43850E0-3218-4041-AEDF-1F0C5A34E004}"/>
          </ac:spMkLst>
        </pc:spChg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858680865" sldId="259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DE795D6D-11FD-FD47-BA03-E425F2BD0E4F}" dt="2020-08-26T12:01:25.907" v="14" actId="2696"/>
        <pc:sldMkLst>
          <pc:docMk/>
          <pc:sldMk cId="2952390549" sldId="259"/>
        </pc:sldMkLst>
      </pc:sldChg>
      <pc:sldChg chg="modSp add mod">
        <pc:chgData name="WINDRIDGE Philip" userId="a20730c1-1805-4191-9c68-6e52c8725e9f" providerId="ADAL" clId="{DE795D6D-11FD-FD47-BA03-E425F2BD0E4F}" dt="2020-08-26T12:08:28.676" v="39" actId="1038"/>
        <pc:sldMkLst>
          <pc:docMk/>
          <pc:sldMk cId="1796004578" sldId="260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4" creationId="{B56EFC2A-7E3E-4D41-9FEF-7A5A3A99A1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5" creationId="{0D4A0B46-0647-AD41-8BE4-C5118C3126BB}"/>
          </ac:spMkLst>
        </pc:spChg>
        <pc:spChg chg="mod">
          <ac:chgData name="WINDRIDGE Philip" userId="a20730c1-1805-4191-9c68-6e52c8725e9f" providerId="ADAL" clId="{DE795D6D-11FD-FD47-BA03-E425F2BD0E4F}" dt="2020-08-26T12:07:39.076" v="31" actId="692"/>
          <ac:spMkLst>
            <pc:docMk/>
            <pc:sldMk cId="1796004578" sldId="260"/>
            <ac:spMk id="18" creationId="{6D73FC42-8929-E040-8911-4D97F864798F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19" creationId="{64BF6B61-F966-434E-87D2-06B1B1A0C67D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20" creationId="{3D0B1128-95CB-AB49-A0FE-A2B3E0EDD43F}"/>
          </ac:spMkLst>
        </pc:spChg>
        <pc:spChg chg="mod">
          <ac:chgData name="WINDRIDGE Philip" userId="a20730c1-1805-4191-9c68-6e52c8725e9f" providerId="ADAL" clId="{DE795D6D-11FD-FD47-BA03-E425F2BD0E4F}" dt="2020-08-26T12:08:28.676" v="39" actId="1038"/>
          <ac:spMkLst>
            <pc:docMk/>
            <pc:sldMk cId="1796004578" sldId="260"/>
            <ac:spMk id="23" creationId="{0A689349-6162-D946-A1A9-B7E3FB7909A9}"/>
          </ac:spMkLst>
        </pc:spChg>
        <pc:spChg chg="mod">
          <ac:chgData name="WINDRIDGE Philip" userId="a20730c1-1805-4191-9c68-6e52c8725e9f" providerId="ADAL" clId="{DE795D6D-11FD-FD47-BA03-E425F2BD0E4F}" dt="2020-08-26T12:08:00.610" v="33" actId="207"/>
          <ac:spMkLst>
            <pc:docMk/>
            <pc:sldMk cId="1796004578" sldId="260"/>
            <ac:spMk id="26" creationId="{63344226-211F-404F-B8AC-05234BE1D6F0}"/>
          </ac:spMkLst>
        </pc:spChg>
        <pc:spChg chg="mod">
          <ac:chgData name="WINDRIDGE Philip" userId="a20730c1-1805-4191-9c68-6e52c8725e9f" providerId="ADAL" clId="{DE795D6D-11FD-FD47-BA03-E425F2BD0E4F}" dt="2020-08-26T12:07:13.699" v="30" actId="167"/>
          <ac:spMkLst>
            <pc:docMk/>
            <pc:sldMk cId="1796004578" sldId="260"/>
            <ac:spMk id="27" creationId="{08F5A4B2-1309-0F49-8222-6A1F209E7234}"/>
          </ac:spMkLst>
        </pc:spChg>
        <pc:spChg chg="mod">
          <ac:chgData name="WINDRIDGE Philip" userId="a20730c1-1805-4191-9c68-6e52c8725e9f" providerId="ADAL" clId="{DE795D6D-11FD-FD47-BA03-E425F2BD0E4F}" dt="2020-08-26T12:05:47.164" v="21" actId="167"/>
          <ac:spMkLst>
            <pc:docMk/>
            <pc:sldMk cId="1796004578" sldId="260"/>
            <ac:spMk id="34" creationId="{A380D6D2-E052-964B-8A94-6B7B6952F47A}"/>
          </ac:spMkLst>
        </pc:spChg>
        <pc:grpChg chg="mod">
          <ac:chgData name="WINDRIDGE Philip" userId="a20730c1-1805-4191-9c68-6e52c8725e9f" providerId="ADAL" clId="{DE795D6D-11FD-FD47-BA03-E425F2BD0E4F}" dt="2020-08-26T12:08:13.797" v="34" actId="167"/>
          <ac:grpSpMkLst>
            <pc:docMk/>
            <pc:sldMk cId="1796004578" sldId="260"/>
            <ac:grpSpMk id="12" creationId="{1CE5E7BA-571D-B24E-BF7A-0844F79C68C9}"/>
          </ac:grpSpMkLst>
        </pc:grpChg>
        <pc:picChg chg="mod">
          <ac:chgData name="WINDRIDGE Philip" userId="a20730c1-1805-4191-9c68-6e52c8725e9f" providerId="ADAL" clId="{DE795D6D-11FD-FD47-BA03-E425F2BD0E4F}" dt="2020-08-26T12:07:07.916" v="29" actId="167"/>
          <ac:picMkLst>
            <pc:docMk/>
            <pc:sldMk cId="1796004578" sldId="260"/>
            <ac:picMk id="13" creationId="{ED5F56D8-02A2-2C42-A3E1-64248DF2D2EF}"/>
          </ac:picMkLst>
        </pc:picChg>
        <pc:cxnChg chg="mod">
          <ac:chgData name="WINDRIDGE Philip" userId="a20730c1-1805-4191-9c68-6e52c8725e9f" providerId="ADAL" clId="{DE795D6D-11FD-FD47-BA03-E425F2BD0E4F}" dt="2020-08-26T12:07:46.757" v="32" actId="1076"/>
          <ac:cxnSpMkLst>
            <pc:docMk/>
            <pc:sldMk cId="1796004578" sldId="260"/>
            <ac:cxnSpMk id="21" creationId="{3A16D412-9187-C141-9EFF-BF86D55CF23F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28" creationId="{BF56EB23-4A9D-1B42-92FB-A8C0528E62F6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30" creationId="{A4FB6B3C-040F-1C41-A80A-CD320ADC0F58}"/>
          </ac:cxnSpMkLst>
        </pc:cxnChg>
      </pc:sldChg>
      <pc:sldChg chg="del">
        <pc:chgData name="WINDRIDGE Philip" userId="a20730c1-1805-4191-9c68-6e52c8725e9f" providerId="ADAL" clId="{DE795D6D-11FD-FD47-BA03-E425F2BD0E4F}" dt="2020-08-26T12:01:25.809" v="7" actId="2696"/>
        <pc:sldMkLst>
          <pc:docMk/>
          <pc:sldMk cId="2459400810" sldId="260"/>
        </pc:sldMkLst>
      </pc:sldChg>
      <pc:sldChg chg="modSp add mod">
        <pc:chgData name="WINDRIDGE Philip" userId="a20730c1-1805-4191-9c68-6e52c8725e9f" providerId="ADAL" clId="{DE795D6D-11FD-FD47-BA03-E425F2BD0E4F}" dt="2020-08-26T12:11:13.206" v="61" actId="207"/>
        <pc:sldMkLst>
          <pc:docMk/>
          <pc:sldMk cId="334941529" sldId="261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3" creationId="{6109A12B-29F5-174A-B110-20E0DD0D6E2A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4" creationId="{203987AC-DB8E-0E48-8374-21890CD2283E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6" creationId="{61903BA6-4FA7-A240-9A21-4C9BB98457F4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7" creationId="{CBF70936-2BC5-2F45-890E-E462007ACF9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8" creationId="{1BC6F1E2-1EFE-5B44-8534-EA24F91B505D}"/>
          </ac:spMkLst>
        </pc:spChg>
        <pc:spChg chg="mod">
          <ac:chgData name="WINDRIDGE Philip" userId="a20730c1-1805-4191-9c68-6e52c8725e9f" providerId="ADAL" clId="{DE795D6D-11FD-FD47-BA03-E425F2BD0E4F}" dt="2020-08-26T12:10:42.119" v="59" actId="1038"/>
          <ac:spMkLst>
            <pc:docMk/>
            <pc:sldMk cId="334941529" sldId="261"/>
            <ac:spMk id="19" creationId="{65BEDC71-A902-D042-AEA3-411C5445678F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0" creationId="{FDEAF1B9-70E6-0741-AA97-7CA6FFA265FD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1" creationId="{EEA31FAC-932C-C649-A544-AFB392175B70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2" creationId="{B1C30578-F1CB-6C43-8F4D-B3320CAE3F70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3" creationId="{E81877CA-35E3-4740-8926-F3B4E7288E2C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4" creationId="{6DBDF324-55FF-B14D-A414-2099DA9BBA0A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7" creationId="{F5C6FB6D-B5FF-4946-AEEE-3DD1EC04AD4C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8" creationId="{7ADE4B93-964A-D24E-846E-9EA408C80C3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9" creationId="{9F46A954-9835-6046-9A91-541BC0856357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30" creationId="{2C4D747E-F4C9-614A-A2CC-CC6051672E51}"/>
          </ac:spMkLst>
        </pc:sp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25" creationId="{F82B3025-FAE8-0448-9715-6479E4729629}"/>
          </ac:cxnSpMkLst>
        </pc:cxn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34" creationId="{B90CAD06-9491-ED44-BBDD-67EC55991422}"/>
          </ac:cxnSpMkLst>
        </pc:cxnChg>
      </pc:sldChg>
      <pc:sldChg chg="del">
        <pc:chgData name="WINDRIDGE Philip" userId="a20730c1-1805-4191-9c68-6e52c8725e9f" providerId="ADAL" clId="{DE795D6D-11FD-FD47-BA03-E425F2BD0E4F}" dt="2020-08-26T12:01:25.878" v="11" actId="2696"/>
        <pc:sldMkLst>
          <pc:docMk/>
          <pc:sldMk cId="2482439335" sldId="261"/>
        </pc:sldMkLst>
      </pc:sldChg>
      <pc:sldChg chg="del">
        <pc:chgData name="WINDRIDGE Philip" userId="a20730c1-1805-4191-9c68-6e52c8725e9f" providerId="ADAL" clId="{DE795D6D-11FD-FD47-BA03-E425F2BD0E4F}" dt="2020-08-26T12:01:25.850" v="9" actId="2696"/>
        <pc:sldMkLst>
          <pc:docMk/>
          <pc:sldMk cId="226563430" sldId="262"/>
        </pc:sldMkLst>
      </pc:sldChg>
      <pc:sldChg chg="modSp add mod">
        <pc:chgData name="WINDRIDGE Philip" userId="a20730c1-1805-4191-9c68-6e52c8725e9f" providerId="ADAL" clId="{DE795D6D-11FD-FD47-BA03-E425F2BD0E4F}" dt="2020-08-26T12:12:46.918" v="79" actId="207"/>
        <pc:sldMkLst>
          <pc:docMk/>
          <pc:sldMk cId="3015876178" sldId="262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3" creationId="{7724922D-C661-9648-9E8F-5C5C87A2829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4" creationId="{8DECE579-3E5F-974C-90B4-02673DD22F1A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3" creationId="{06A81BDF-39D1-4A48-8BA3-F04363006528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7" creationId="{671A37DC-0F87-114D-8AA0-31F052CA435F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8" creationId="{DDB2B10A-863E-B843-B392-96051B0F2E47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9" creationId="{ECF6E99B-980C-EA42-914D-DB6D0FFCC350}"/>
          </ac:spMkLst>
        </pc:spChg>
        <pc:spChg chg="mod">
          <ac:chgData name="WINDRIDGE Philip" userId="a20730c1-1805-4191-9c68-6e52c8725e9f" providerId="ADAL" clId="{DE795D6D-11FD-FD47-BA03-E425F2BD0E4F}" dt="2020-08-26T12:12:46.918" v="79" actId="207"/>
          <ac:spMkLst>
            <pc:docMk/>
            <pc:sldMk cId="3015876178" sldId="262"/>
            <ac:spMk id="20" creationId="{4120E15C-921F-AC4E-A7EC-DF51D6CC56BE}"/>
          </ac:spMkLst>
        </pc:spChg>
        <pc:cxnChg chg="mod">
          <ac:chgData name="WINDRIDGE Philip" userId="a20730c1-1805-4191-9c68-6e52c8725e9f" providerId="ADAL" clId="{DE795D6D-11FD-FD47-BA03-E425F2BD0E4F}" dt="2020-08-26T12:12:31.767" v="78" actId="692"/>
          <ac:cxnSpMkLst>
            <pc:docMk/>
            <pc:sldMk cId="3015876178" sldId="262"/>
            <ac:cxnSpMk id="14" creationId="{D1EFF488-4E90-7A40-AF53-65CF45E89B16}"/>
          </ac:cxnSpMkLst>
        </pc:cxnChg>
      </pc:sldChg>
      <pc:sldChg chg="addSp modSp add mod">
        <pc:chgData name="WINDRIDGE Philip" userId="a20730c1-1805-4191-9c68-6e52c8725e9f" providerId="ADAL" clId="{DE795D6D-11FD-FD47-BA03-E425F2BD0E4F}" dt="2020-08-26T12:22:17.141" v="271" actId="1038"/>
        <pc:sldMkLst>
          <pc:docMk/>
          <pc:sldMk cId="1281705735" sldId="263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3" creationId="{8534ABA1-2FEE-A942-8FE5-C638F9D425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4" creationId="{8559A7F6-0D27-9443-8647-A29AB26E1DA1}"/>
          </ac:spMkLst>
        </pc:spChg>
        <pc:spChg chg="mod">
          <ac:chgData name="WINDRIDGE Philip" userId="a20730c1-1805-4191-9c68-6e52c8725e9f" providerId="ADAL" clId="{DE795D6D-11FD-FD47-BA03-E425F2BD0E4F}" dt="2020-08-26T12:16:15.955" v="136" actId="1076"/>
          <ac:spMkLst>
            <pc:docMk/>
            <pc:sldMk cId="1281705735" sldId="263"/>
            <ac:spMk id="6" creationId="{317B7FF8-FE72-8F44-9108-C33B57EE3373}"/>
          </ac:spMkLst>
        </pc:spChg>
        <pc:spChg chg="mod">
          <ac:chgData name="WINDRIDGE Philip" userId="a20730c1-1805-4191-9c68-6e52c8725e9f" providerId="ADAL" clId="{DE795D6D-11FD-FD47-BA03-E425F2BD0E4F}" dt="2020-08-26T12:14:56.318" v="117" actId="1038"/>
          <ac:spMkLst>
            <pc:docMk/>
            <pc:sldMk cId="1281705735" sldId="263"/>
            <ac:spMk id="12" creationId="{755D93E9-EF8C-6A46-877A-D87FBA22FD8F}"/>
          </ac:spMkLst>
        </pc:spChg>
        <pc:spChg chg="mod">
          <ac:chgData name="WINDRIDGE Philip" userId="a20730c1-1805-4191-9c68-6e52c8725e9f" providerId="ADAL" clId="{DE795D6D-11FD-FD47-BA03-E425F2BD0E4F}" dt="2020-08-26T12:18:20.977" v="175" actId="1076"/>
          <ac:spMkLst>
            <pc:docMk/>
            <pc:sldMk cId="1281705735" sldId="263"/>
            <ac:spMk id="13" creationId="{C36E094E-30D9-1244-95FA-4D787A41DD3C}"/>
          </ac:spMkLst>
        </pc:spChg>
        <pc:spChg chg="mod">
          <ac:chgData name="WINDRIDGE Philip" userId="a20730c1-1805-4191-9c68-6e52c8725e9f" providerId="ADAL" clId="{DE795D6D-11FD-FD47-BA03-E425F2BD0E4F}" dt="2020-08-26T12:17:10.743" v="168" actId="1038"/>
          <ac:spMkLst>
            <pc:docMk/>
            <pc:sldMk cId="1281705735" sldId="263"/>
            <ac:spMk id="14" creationId="{9E17826A-159A-DF4F-BFBF-0CE50435E7EF}"/>
          </ac:spMkLst>
        </pc:spChg>
        <pc:spChg chg="add mod">
          <ac:chgData name="WINDRIDGE Philip" userId="a20730c1-1805-4191-9c68-6e52c8725e9f" providerId="ADAL" clId="{DE795D6D-11FD-FD47-BA03-E425F2BD0E4F}" dt="2020-08-26T12:22:17.141" v="271" actId="1038"/>
          <ac:spMkLst>
            <pc:docMk/>
            <pc:sldMk cId="1281705735" sldId="263"/>
            <ac:spMk id="23" creationId="{2B5464C1-3782-8446-9DC7-408B46B436E4}"/>
          </ac:spMkLst>
        </pc:spChg>
        <pc:spChg chg="mod">
          <ac:chgData name="WINDRIDGE Philip" userId="a20730c1-1805-4191-9c68-6e52c8725e9f" providerId="ADAL" clId="{DE795D6D-11FD-FD47-BA03-E425F2BD0E4F}" dt="2020-08-26T12:15:12.175" v="118" actId="1076"/>
          <ac:spMkLst>
            <pc:docMk/>
            <pc:sldMk cId="1281705735" sldId="263"/>
            <ac:spMk id="24" creationId="{64155FB9-3572-234B-B39F-C50B24FD357F}"/>
          </ac:spMkLst>
        </pc:spChg>
        <pc:spChg chg="mod">
          <ac:chgData name="WINDRIDGE Philip" userId="a20730c1-1805-4191-9c68-6e52c8725e9f" providerId="ADAL" clId="{DE795D6D-11FD-FD47-BA03-E425F2BD0E4F}" dt="2020-08-26T12:18:36.627" v="176" actId="1076"/>
          <ac:spMkLst>
            <pc:docMk/>
            <pc:sldMk cId="1281705735" sldId="263"/>
            <ac:spMk id="25" creationId="{F3BEA6B7-1304-6149-8EE4-83A6ADE05D4F}"/>
          </ac:spMkLst>
        </pc:spChg>
        <pc:spChg chg="mod">
          <ac:chgData name="WINDRIDGE Philip" userId="a20730c1-1805-4191-9c68-6e52c8725e9f" providerId="ADAL" clId="{DE795D6D-11FD-FD47-BA03-E425F2BD0E4F}" dt="2020-08-26T12:16:09.741" v="135" actId="1038"/>
          <ac:spMkLst>
            <pc:docMk/>
            <pc:sldMk cId="1281705735" sldId="263"/>
            <ac:spMk id="26" creationId="{B284F497-B61F-2346-A157-1D6CC9640AFE}"/>
          </ac:spMkLst>
        </pc:spChg>
        <pc:picChg chg="mod">
          <ac:chgData name="WINDRIDGE Philip" userId="a20730c1-1805-4191-9c68-6e52c8725e9f" providerId="ADAL" clId="{DE795D6D-11FD-FD47-BA03-E425F2BD0E4F}" dt="2020-08-26T12:15:51.733" v="131" actId="1036"/>
          <ac:picMkLst>
            <pc:docMk/>
            <pc:sldMk cId="1281705735" sldId="263"/>
            <ac:picMk id="10" creationId="{AB7B403F-9FAF-5B41-866B-FEB210BAE726}"/>
          </ac:picMkLst>
        </pc:picChg>
        <pc:picChg chg="mod">
          <ac:chgData name="WINDRIDGE Philip" userId="a20730c1-1805-4191-9c68-6e52c8725e9f" providerId="ADAL" clId="{DE795D6D-11FD-FD47-BA03-E425F2BD0E4F}" dt="2020-08-26T12:16:51.906" v="138" actId="167"/>
          <ac:picMkLst>
            <pc:docMk/>
            <pc:sldMk cId="1281705735" sldId="263"/>
            <ac:picMk id="11" creationId="{52D9D083-0301-9446-A3A7-00E831C0C4EF}"/>
          </ac:picMkLst>
        </pc:picChg>
        <pc:cxnChg chg="mod">
          <ac:chgData name="WINDRIDGE Philip" userId="a20730c1-1805-4191-9c68-6e52c8725e9f" providerId="ADAL" clId="{DE795D6D-11FD-FD47-BA03-E425F2BD0E4F}" dt="2020-08-26T12:15:21.401" v="119" actId="14100"/>
          <ac:cxnSpMkLst>
            <pc:docMk/>
            <pc:sldMk cId="1281705735" sldId="263"/>
            <ac:cxnSpMk id="16" creationId="{2BC6D711-F710-3D4D-B437-09C3E4388340}"/>
          </ac:cxnSpMkLst>
        </pc:cxnChg>
        <pc:cxnChg chg="mod">
          <ac:chgData name="WINDRIDGE Philip" userId="a20730c1-1805-4191-9c68-6e52c8725e9f" providerId="ADAL" clId="{DE795D6D-11FD-FD47-BA03-E425F2BD0E4F}" dt="2020-08-26T12:18:50.509" v="177" actId="14100"/>
          <ac:cxnSpMkLst>
            <pc:docMk/>
            <pc:sldMk cId="1281705735" sldId="263"/>
            <ac:cxnSpMk id="21" creationId="{53C6262F-EB29-F84D-A6AE-42B7E998FC9B}"/>
          </ac:cxnSpMkLst>
        </pc:cxnChg>
      </pc:sldChg>
      <pc:sldChg chg="del">
        <pc:chgData name="WINDRIDGE Philip" userId="a20730c1-1805-4191-9c68-6e52c8725e9f" providerId="ADAL" clId="{DE795D6D-11FD-FD47-BA03-E425F2BD0E4F}" dt="2020-08-26T12:01:25.863" v="10" actId="2696"/>
        <pc:sldMkLst>
          <pc:docMk/>
          <pc:sldMk cId="1433003358" sldId="263"/>
        </pc:sldMkLst>
      </pc:sldChg>
      <pc:sldChg chg="modSp add mod">
        <pc:chgData name="WINDRIDGE Philip" userId="a20730c1-1805-4191-9c68-6e52c8725e9f" providerId="ADAL" clId="{DE795D6D-11FD-FD47-BA03-E425F2BD0E4F}" dt="2020-08-26T13:23:23.451" v="275" actId="688"/>
        <pc:sldMkLst>
          <pc:docMk/>
          <pc:sldMk cId="47166000" sldId="264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3" creationId="{95EA04F8-ABCF-A54F-82EA-C393C121BC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4" creationId="{311C9F44-A9C0-6344-8254-D6C83285D137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6" creationId="{DFD89E42-4F64-FE47-A3CB-13CB449D7210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8" creationId="{FD1561CC-4877-AA42-91D5-F2BCBAD36D1B}"/>
          </ac:spMkLst>
        </pc:spChg>
        <pc:spChg chg="mod">
          <ac:chgData name="WINDRIDGE Philip" userId="a20730c1-1805-4191-9c68-6e52c8725e9f" providerId="ADAL" clId="{DE795D6D-11FD-FD47-BA03-E425F2BD0E4F}" dt="2020-08-26T13:23:23.451" v="275" actId="688"/>
          <ac:spMkLst>
            <pc:docMk/>
            <pc:sldMk cId="47166000" sldId="264"/>
            <ac:spMk id="9" creationId="{4971186C-DEF8-8043-9C57-EBDF5F751960}"/>
          </ac:spMkLst>
        </pc:spChg>
        <pc:cxnChg chg="mod">
          <ac:chgData name="WINDRIDGE Philip" userId="a20730c1-1805-4191-9c68-6e52c8725e9f" providerId="ADAL" clId="{DE795D6D-11FD-FD47-BA03-E425F2BD0E4F}" dt="2020-08-26T13:22:54.712" v="273" actId="692"/>
          <ac:cxnSpMkLst>
            <pc:docMk/>
            <pc:sldMk cId="47166000" sldId="264"/>
            <ac:cxnSpMk id="10" creationId="{3BD617F4-6CA9-FE4B-9806-C8C5D774722A}"/>
          </ac:cxnSpMkLst>
        </pc:cxnChg>
      </pc:sldChg>
      <pc:sldChg chg="del">
        <pc:chgData name="WINDRIDGE Philip" userId="a20730c1-1805-4191-9c68-6e52c8725e9f" providerId="ADAL" clId="{DE795D6D-11FD-FD47-BA03-E425F2BD0E4F}" dt="2020-08-26T12:01:25.826" v="8" actId="2696"/>
        <pc:sldMkLst>
          <pc:docMk/>
          <pc:sldMk cId="1833700447" sldId="264"/>
        </pc:sldMkLst>
      </pc:sldChg>
      <pc:sldChg chg="modSp add mod">
        <pc:chgData name="WINDRIDGE Philip" userId="a20730c1-1805-4191-9c68-6e52c8725e9f" providerId="ADAL" clId="{DE795D6D-11FD-FD47-BA03-E425F2BD0E4F}" dt="2020-08-26T13:25:23.532" v="283" actId="1076"/>
        <pc:sldMkLst>
          <pc:docMk/>
          <pc:sldMk cId="4027882343" sldId="265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3" creationId="{91E6C973-FCEF-584F-B9A4-39E54B459219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4" creationId="{FC875778-D04A-F84D-A2FA-F5D644C704EC}"/>
          </ac:spMkLst>
        </pc:spChg>
        <pc:spChg chg="mod">
          <ac:chgData name="WINDRIDGE Philip" userId="a20730c1-1805-4191-9c68-6e52c8725e9f" providerId="ADAL" clId="{DE795D6D-11FD-FD47-BA03-E425F2BD0E4F}" dt="2020-08-26T13:25:15.918" v="282" actId="1076"/>
          <ac:spMkLst>
            <pc:docMk/>
            <pc:sldMk cId="4027882343" sldId="265"/>
            <ac:spMk id="6" creationId="{D3AD6D31-6DEE-6543-A5BB-0BDA078D9EB1}"/>
          </ac:spMkLst>
        </pc:spChg>
        <pc:spChg chg="mod">
          <ac:chgData name="WINDRIDGE Philip" userId="a20730c1-1805-4191-9c68-6e52c8725e9f" providerId="ADAL" clId="{DE795D6D-11FD-FD47-BA03-E425F2BD0E4F}" dt="2020-08-26T13:25:23.532" v="283" actId="1076"/>
          <ac:spMkLst>
            <pc:docMk/>
            <pc:sldMk cId="4027882343" sldId="265"/>
            <ac:spMk id="7" creationId="{C474D244-9D37-9343-9C27-525E40236ED1}"/>
          </ac:spMkLst>
        </pc:spChg>
        <pc:spChg chg="mod">
          <ac:chgData name="WINDRIDGE Philip" userId="a20730c1-1805-4191-9c68-6e52c8725e9f" providerId="ADAL" clId="{DE795D6D-11FD-FD47-BA03-E425F2BD0E4F}" dt="2020-08-26T13:24:02.433" v="278" actId="207"/>
          <ac:spMkLst>
            <pc:docMk/>
            <pc:sldMk cId="4027882343" sldId="265"/>
            <ac:spMk id="9" creationId="{D3984495-C87D-E344-8ACA-AFEA51FD44EA}"/>
          </ac:spMkLst>
        </pc:spChg>
        <pc:spChg chg="mod">
          <ac:chgData name="WINDRIDGE Philip" userId="a20730c1-1805-4191-9c68-6e52c8725e9f" providerId="ADAL" clId="{DE795D6D-11FD-FD47-BA03-E425F2BD0E4F}" dt="2020-08-26T13:24:49.501" v="281" actId="1076"/>
          <ac:spMkLst>
            <pc:docMk/>
            <pc:sldMk cId="4027882343" sldId="265"/>
            <ac:spMk id="14" creationId="{1040A7F2-9CA9-184C-AF46-293AC530D1E3}"/>
          </ac:spMkLst>
        </pc:spChg>
        <pc:cxnChg chg="mod">
          <ac:chgData name="WINDRIDGE Philip" userId="a20730c1-1805-4191-9c68-6e52c8725e9f" providerId="ADAL" clId="{DE795D6D-11FD-FD47-BA03-E425F2BD0E4F}" dt="2020-08-26T13:24:19.388" v="279" actId="692"/>
          <ac:cxnSpMkLst>
            <pc:docMk/>
            <pc:sldMk cId="4027882343" sldId="265"/>
            <ac:cxnSpMk id="10" creationId="{E41F2912-5AF8-224B-9B9C-A85474D362B2}"/>
          </ac:cxnSpMkLst>
        </pc:cxnChg>
        <pc:cxnChg chg="mod">
          <ac:chgData name="WINDRIDGE Philip" userId="a20730c1-1805-4191-9c68-6e52c8725e9f" providerId="ADAL" clId="{DE795D6D-11FD-FD47-BA03-E425F2BD0E4F}" dt="2020-08-26T13:24:43.123" v="280" actId="1076"/>
          <ac:cxnSpMkLst>
            <pc:docMk/>
            <pc:sldMk cId="4027882343" sldId="265"/>
            <ac:cxnSpMk id="15" creationId="{27BE0114-3C1F-4640-A45B-91C1349C91B1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3:31:46.889" v="315" actId="14100"/>
        <pc:sldMkLst>
          <pc:docMk/>
          <pc:sldMk cId="2878024548" sldId="266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3" creationId="{F6F21502-6F92-2F4C-B691-0B68BE15ED3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4" creationId="{BD0F5670-82E3-4847-8D13-30366609BCC3}"/>
          </ac:spMkLst>
        </pc:spChg>
        <pc:spChg chg="mod">
          <ac:chgData name="WINDRIDGE Philip" userId="a20730c1-1805-4191-9c68-6e52c8725e9f" providerId="ADAL" clId="{DE795D6D-11FD-FD47-BA03-E425F2BD0E4F}" dt="2020-08-26T13:25:47.158" v="284" actId="1076"/>
          <ac:spMkLst>
            <pc:docMk/>
            <pc:sldMk cId="2878024548" sldId="266"/>
            <ac:spMk id="5" creationId="{DDF4B42D-C804-CD44-A29D-6CFF822065E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7" creationId="{04E56539-3401-604B-ADDE-5D90249AD84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9" creationId="{54D3A44D-7BDC-DC43-880F-CD2BD5082D8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0" creationId="{B0B4D19D-F4CA-474E-BB3F-91E0479712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4" creationId="{BD859165-2B13-1745-A93A-93CA8EDA0C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5" creationId="{2EF0A837-3119-FF4C-B763-166D939459EF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6" creationId="{33821626-2F42-D14D-8CC7-8EDE217A55C5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28" creationId="{24BA853B-97E1-1549-8AF3-CBA2D4006A70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30" creationId="{A4AC6493-538B-C443-B9A8-895D3C5E100C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31" creationId="{E66A2C7A-783C-A84B-82ED-FF2061D2B5BA}"/>
          </ac:spMkLst>
        </pc:spChg>
        <pc:spChg chg="mod">
          <ac:chgData name="WINDRIDGE Philip" userId="a20730c1-1805-4191-9c68-6e52c8725e9f" providerId="ADAL" clId="{DE795D6D-11FD-FD47-BA03-E425F2BD0E4F}" dt="2020-08-26T13:29:28.708" v="291" actId="692"/>
          <ac:spMkLst>
            <pc:docMk/>
            <pc:sldMk cId="2878024548" sldId="266"/>
            <ac:spMk id="34" creationId="{90B5FFA8-D517-D04C-9719-79DA78EE44C8}"/>
          </ac:spMkLst>
        </pc:spChg>
        <pc:spChg chg="mod">
          <ac:chgData name="WINDRIDGE Philip" userId="a20730c1-1805-4191-9c68-6e52c8725e9f" providerId="ADAL" clId="{DE795D6D-11FD-FD47-BA03-E425F2BD0E4F}" dt="2020-08-26T13:31:37.516" v="314" actId="1036"/>
          <ac:spMkLst>
            <pc:docMk/>
            <pc:sldMk cId="2878024548" sldId="266"/>
            <ac:spMk id="37" creationId="{17BB0F71-2942-5044-9CF8-552E376DA095}"/>
          </ac:spMkLst>
        </pc:spChg>
        <pc:picChg chg="mod">
          <ac:chgData name="WINDRIDGE Philip" userId="a20730c1-1805-4191-9c68-6e52c8725e9f" providerId="ADAL" clId="{DE795D6D-11FD-FD47-BA03-E425F2BD0E4F}" dt="2020-08-26T13:28:12.313" v="290" actId="171"/>
          <ac:picMkLst>
            <pc:docMk/>
            <pc:sldMk cId="2878024548" sldId="266"/>
            <ac:picMk id="15" creationId="{D6C9DC60-AD9B-5648-BA8E-2CEE737156D4}"/>
          </ac:picMkLst>
        </pc:pic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0" creationId="{029C308F-096B-2643-9984-1F80D8EF71D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6" creationId="{4723FCD4-5D38-AC47-A2F4-164567A7A17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1" creationId="{1C53A344-292A-414B-8D83-61C84717A2B3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7" creationId="{044FDC38-5C3C-414D-8706-488E2B001C82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9" creationId="{379549F1-8182-8944-B7B5-151060C8859F}"/>
          </ac:cxnSpMkLst>
        </pc:cxnChg>
        <pc:cxnChg chg="mod">
          <ac:chgData name="WINDRIDGE Philip" userId="a20730c1-1805-4191-9c68-6e52c8725e9f" providerId="ADAL" clId="{DE795D6D-11FD-FD47-BA03-E425F2BD0E4F}" dt="2020-08-26T13:31:46.889" v="315" actId="14100"/>
          <ac:cxnSpMkLst>
            <pc:docMk/>
            <pc:sldMk cId="2878024548" sldId="266"/>
            <ac:cxnSpMk id="32" creationId="{E275D7E7-EFC0-CA40-8F5F-0D73108CBC0E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2:04:19.418" v="19" actId="207"/>
        <pc:sldMkLst>
          <pc:docMk/>
          <pc:sldMk cId="3462351679" sldId="26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4" creationId="{3DB32DE3-915C-754E-9950-54ED88599697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5" creationId="{04591EC6-F06D-7943-9FE5-9D7FD6B45301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6" creationId="{EF90FD37-952B-9E48-B47A-017BC6B4D69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7" creationId="{4F9D3ECE-E14F-A44D-93F5-8732F5BA700D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9" creationId="{26A2B40A-623F-6646-9744-E4FC20E07EA4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0" creationId="{51E21753-48DD-8C44-A7E6-1E2D610AB45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1" creationId="{CC284610-7FAF-DC4A-85CA-E97C3BC2A60A}"/>
          </ac:spMkLst>
        </pc:spChg>
      </pc:sldChg>
      <pc:sldChg chg="del">
        <pc:chgData name="WINDRIDGE Philip" userId="a20730c1-1805-4191-9c68-6e52c8725e9f" providerId="ADAL" clId="{DE795D6D-11FD-FD47-BA03-E425F2BD0E4F}" dt="2020-08-26T12:01:25.751" v="3" actId="2696"/>
        <pc:sldMkLst>
          <pc:docMk/>
          <pc:sldMk cId="3150213902" sldId="294"/>
        </pc:sldMkLst>
      </pc:sldChg>
      <pc:sldChg chg="del">
        <pc:chgData name="WINDRIDGE Philip" userId="a20730c1-1805-4191-9c68-6e52c8725e9f" providerId="ADAL" clId="{DE795D6D-11FD-FD47-BA03-E425F2BD0E4F}" dt="2020-08-26T12:01:25.739" v="2" actId="2696"/>
        <pc:sldMkLst>
          <pc:docMk/>
          <pc:sldMk cId="3866245363" sldId="301"/>
        </pc:sldMkLst>
      </pc:sldChg>
      <pc:sldChg chg="del">
        <pc:chgData name="WINDRIDGE Philip" userId="a20730c1-1805-4191-9c68-6e52c8725e9f" providerId="ADAL" clId="{DE795D6D-11FD-FD47-BA03-E425F2BD0E4F}" dt="2020-08-26T12:01:25.889" v="12" actId="2696"/>
        <pc:sldMkLst>
          <pc:docMk/>
          <pc:sldMk cId="3233170494" sldId="302"/>
        </pc:sldMkLst>
      </pc:sldChg>
      <pc:sldChg chg="del">
        <pc:chgData name="WINDRIDGE Philip" userId="a20730c1-1805-4191-9c68-6e52c8725e9f" providerId="ADAL" clId="{DE795D6D-11FD-FD47-BA03-E425F2BD0E4F}" dt="2020-08-26T12:01:25.764" v="4" actId="2696"/>
        <pc:sldMkLst>
          <pc:docMk/>
          <pc:sldMk cId="4188065731" sldId="303"/>
        </pc:sldMkLst>
      </pc:sldChg>
      <pc:sldChg chg="del">
        <pc:chgData name="WINDRIDGE Philip" userId="a20730c1-1805-4191-9c68-6e52c8725e9f" providerId="ADAL" clId="{DE795D6D-11FD-FD47-BA03-E425F2BD0E4F}" dt="2020-08-26T12:01:25.782" v="5" actId="2696"/>
        <pc:sldMkLst>
          <pc:docMk/>
          <pc:sldMk cId="1764363116" sldId="304"/>
        </pc:sldMkLst>
      </pc:sldChg>
      <pc:sldChg chg="del">
        <pc:chgData name="WINDRIDGE Philip" userId="a20730c1-1805-4191-9c68-6e52c8725e9f" providerId="ADAL" clId="{DE795D6D-11FD-FD47-BA03-E425F2BD0E4F}" dt="2020-08-26T12:01:25.794" v="6" actId="2696"/>
        <pc:sldMkLst>
          <pc:docMk/>
          <pc:sldMk cId="3450251786" sldId="305"/>
        </pc:sldMkLst>
      </pc:sldChg>
    </pc:docChg>
  </pc:docChgLst>
  <pc:docChgLst>
    <pc:chgData name="WINDRIDGE Philip" userId="a20730c1-1805-4191-9c68-6e52c8725e9f" providerId="ADAL" clId="{D34473FB-2FAF-5B44-BD60-293A0B06C8E2}"/>
    <pc:docChg chg="undo custSel addSld delSld modSld">
      <pc:chgData name="WINDRIDGE Philip" userId="a20730c1-1805-4191-9c68-6e52c8725e9f" providerId="ADAL" clId="{D34473FB-2FAF-5B44-BD60-293A0B06C8E2}" dt="2020-09-07T13:52:49.784" v="357"/>
      <pc:docMkLst>
        <pc:docMk/>
      </pc:docMkLst>
      <pc:sldChg chg="add">
        <pc:chgData name="WINDRIDGE Philip" userId="a20730c1-1805-4191-9c68-6e52c8725e9f" providerId="ADAL" clId="{D34473FB-2FAF-5B44-BD60-293A0B06C8E2}" dt="2020-09-07T13:07:38.275" v="88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D34473FB-2FAF-5B44-BD60-293A0B06C8E2}" dt="2020-09-07T13:07:34.479" v="4" actId="2696"/>
        <pc:sldMkLst>
          <pc:docMk/>
          <pc:sldMk cId="2878144731" sldId="256"/>
        </pc:sldMkLst>
      </pc:sldChg>
      <pc:sldChg chg="del">
        <pc:chgData name="WINDRIDGE Philip" userId="a20730c1-1805-4191-9c68-6e52c8725e9f" providerId="ADAL" clId="{D34473FB-2FAF-5B44-BD60-293A0B06C8E2}" dt="2020-09-07T13:07:34.496" v="5" actId="2696"/>
        <pc:sldMkLst>
          <pc:docMk/>
          <pc:sldMk cId="951665013" sldId="257"/>
        </pc:sldMkLst>
      </pc:sldChg>
      <pc:sldChg chg="modSp add mod">
        <pc:chgData name="WINDRIDGE Philip" userId="a20730c1-1805-4191-9c68-6e52c8725e9f" providerId="ADAL" clId="{D34473FB-2FAF-5B44-BD60-293A0B06C8E2}" dt="2020-09-07T13:17:43.959" v="127" actId="20577"/>
        <pc:sldMkLst>
          <pc:docMk/>
          <pc:sldMk cId="2642107847" sldId="25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5" creationId="{0E011AF6-2938-3748-BE02-9C47CFD3FE23}"/>
          </ac:spMkLst>
        </pc:spChg>
        <pc:spChg chg="mod">
          <ac:chgData name="WINDRIDGE Philip" userId="a20730c1-1805-4191-9c68-6e52c8725e9f" providerId="ADAL" clId="{D34473FB-2FAF-5B44-BD60-293A0B06C8E2}" dt="2020-09-07T13:17:43.959" v="127" actId="20577"/>
          <ac:spMkLst>
            <pc:docMk/>
            <pc:sldMk cId="2642107847" sldId="257"/>
            <ac:spMk id="6" creationId="{E5457730-9150-8B48-8983-0595B4D13305}"/>
          </ac:spMkLst>
        </pc:spChg>
        <pc:spChg chg="mod">
          <ac:chgData name="WINDRIDGE Philip" userId="a20730c1-1805-4191-9c68-6e52c8725e9f" providerId="ADAL" clId="{D34473FB-2FAF-5B44-BD60-293A0B06C8E2}" dt="2020-09-07T13:16:47.878" v="93" actId="207"/>
          <ac:spMkLst>
            <pc:docMk/>
            <pc:sldMk cId="2642107847" sldId="257"/>
            <ac:spMk id="16" creationId="{95DBDEC4-12C2-4E4A-BE91-7CEBC1A5D52D}"/>
          </ac:spMkLst>
        </pc:sp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7" creationId="{85B31EB3-1AD5-3D48-9594-61E38A95ED7C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0" creationId="{52ACDC5B-54AC-F546-BF52-4D499D5D7FCA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3" creationId="{6BF03E97-8034-B04A-9CFC-112E4CF8557A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17" creationId="{2A3A2F26-06B1-874E-B49B-0E989169181E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20" creationId="{74317EF7-536C-D943-9715-BCC93DBEB018}"/>
          </ac:cxnSpMkLst>
        </pc:cxnChg>
      </pc:sldChg>
      <pc:sldChg chg="del">
        <pc:chgData name="WINDRIDGE Philip" userId="a20730c1-1805-4191-9c68-6e52c8725e9f" providerId="ADAL" clId="{D34473FB-2FAF-5B44-BD60-293A0B06C8E2}" dt="2020-09-07T13:07:34.836" v="24" actId="2696"/>
        <pc:sldMkLst>
          <pc:docMk/>
          <pc:sldMk cId="854361031" sldId="258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3241139298" sldId="25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D34473FB-2FAF-5B44-BD60-293A0B06C8E2}" dt="2020-09-07T13:07:34.846" v="25" actId="2696"/>
        <pc:sldMkLst>
          <pc:docMk/>
          <pc:sldMk cId="1352576341" sldId="259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2886372259" sldId="25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5" creationId="{5D29342B-937D-7540-83EC-F31C864F6A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05" v="28" actId="2696"/>
        <pc:sldMkLst>
          <pc:docMk/>
          <pc:sldMk cId="1102972544" sldId="26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18:13.614" v="130" actId="207"/>
        <pc:sldMkLst>
          <pc:docMk/>
          <pc:sldMk cId="3954909421" sldId="26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8:13.614" v="130" actId="207"/>
          <ac:spMkLst>
            <pc:docMk/>
            <pc:sldMk cId="3954909421" sldId="260"/>
            <ac:spMk id="24" creationId="{52169082-4914-6F48-959E-733B83161B2C}"/>
          </ac:spMkLst>
        </pc:spChg>
        <pc:spChg chg="mod">
          <ac:chgData name="WINDRIDGE Philip" userId="a20730c1-1805-4191-9c68-6e52c8725e9f" providerId="ADAL" clId="{D34473FB-2FAF-5B44-BD60-293A0B06C8E2}" dt="2020-09-07T13:18:02.113" v="128" actId="692"/>
          <ac:spMkLst>
            <pc:docMk/>
            <pc:sldMk cId="3954909421" sldId="260"/>
            <ac:spMk id="26" creationId="{AD381BCE-91ED-784C-96CD-1DD674FD1D76}"/>
          </ac:spMkLst>
        </pc:spChg>
        <pc:cxnChg chg="mod">
          <ac:chgData name="WINDRIDGE Philip" userId="a20730c1-1805-4191-9c68-6e52c8725e9f" providerId="ADAL" clId="{D34473FB-2FAF-5B44-BD60-293A0B06C8E2}" dt="2020-09-07T13:18:08.680" v="129" actId="692"/>
          <ac:cxnSpMkLst>
            <pc:docMk/>
            <pc:sldMk cId="3954909421" sldId="260"/>
            <ac:cxnSpMk id="25" creationId="{68824B00-D342-D249-A9FF-7F245529ABC0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19:42.809" v="133" actId="14100"/>
        <pc:sldMkLst>
          <pc:docMk/>
          <pc:sldMk cId="248875421" sldId="26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9:42.809" v="133" actId="14100"/>
          <ac:spMkLst>
            <pc:docMk/>
            <pc:sldMk cId="248875421" sldId="261"/>
            <ac:spMk id="26" creationId="{50F8D5E0-4087-7D43-9596-BF11B65506BA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7" creationId="{5455D9B6-E4CB-BD49-B140-0F7D56C62803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8" creationId="{ADE7FED6-392E-6745-92D2-8D944521F799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9" creationId="{4FDE9145-96AA-BC46-A020-E6A7993E5EF4}"/>
          </ac:spMkLst>
        </pc:spChg>
        <pc:spChg chg="mod">
          <ac:chgData name="WINDRIDGE Philip" userId="a20730c1-1805-4191-9c68-6e52c8725e9f" providerId="ADAL" clId="{D34473FB-2FAF-5B44-BD60-293A0B06C8E2}" dt="2020-09-07T13:19:13.562" v="132" actId="692"/>
          <ac:spMkLst>
            <pc:docMk/>
            <pc:sldMk cId="248875421" sldId="261"/>
            <ac:spMk id="31" creationId="{8164EC6C-C47E-F044-8AC4-274BE8DCB63F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41" creationId="{3A6249E5-7040-9D4C-9283-9142E10D6361}"/>
          </ac:spMkLst>
        </pc:sp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0" creationId="{E1D7C7DC-CFC3-0D48-A6FD-FE9217DC9625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2" creationId="{DC8F8854-61CA-624E-AF01-4299A623437B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5" creationId="{F9327B00-1934-4340-B2C4-1D530BBF2907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28" v="29" actId="2696"/>
        <pc:sldMkLst>
          <pc:docMk/>
          <pc:sldMk cId="828468792" sldId="26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52" v="30" actId="2696"/>
        <pc:sldMkLst>
          <pc:docMk/>
          <pc:sldMk cId="3378437114" sldId="26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4" creationId="{4DD292E5-EB1A-8341-88ED-25DCADE5431A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1:10.781" v="137"/>
        <pc:sldMkLst>
          <pc:docMk/>
          <pc:sldMk cId="3669247278" sldId="26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4" creationId="{4DD292E5-EB1A-8341-88ED-25DCADE5431A}"/>
          </ac:spMkLst>
        </pc:spChg>
        <pc:spChg chg="add del mod">
          <ac:chgData name="WINDRIDGE Philip" userId="a20730c1-1805-4191-9c68-6e52c8725e9f" providerId="ADAL" clId="{D34473FB-2FAF-5B44-BD60-293A0B06C8E2}" dt="2020-09-07T13:21:10.781" v="137"/>
          <ac:spMkLst>
            <pc:docMk/>
            <pc:sldMk cId="3669247278" sldId="262"/>
            <ac:spMk id="10" creationId="{CB93487A-02B2-F24C-8664-E6BDA779F23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2" creationId="{92945894-5A64-0D49-B294-4C7604D05B0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3" creationId="{D7948BC0-C586-2C40-92A5-ED172F374406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69" v="31" actId="2696"/>
        <pc:sldMkLst>
          <pc:docMk/>
          <pc:sldMk cId="430813912" sldId="26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21:34.983" v="139" actId="207"/>
        <pc:sldMkLst>
          <pc:docMk/>
          <pc:sldMk cId="2193005939" sldId="26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4" creationId="{58E34BDA-836A-764D-B8F5-9AFD0318B5B2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6" creationId="{DB40F524-B97A-3049-9605-649025DE649E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5" creationId="{2B772BD4-4E2C-A244-B9FB-16DB1A501D7D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6" creationId="{8C3A8543-95FE-2E40-81DA-5C1867558F53}"/>
          </ac:spMkLst>
        </pc:spChg>
      </pc:sldChg>
      <pc:sldChg chg="modSp add mod">
        <pc:chgData name="WINDRIDGE Philip" userId="a20730c1-1805-4191-9c68-6e52c8725e9f" providerId="ADAL" clId="{D34473FB-2FAF-5B44-BD60-293A0B06C8E2}" dt="2020-09-07T13:47:26.719" v="328" actId="692"/>
        <pc:sldMkLst>
          <pc:docMk/>
          <pc:sldMk cId="336866426" sldId="26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4" creationId="{22020C57-5FE9-8B47-960A-BEBC26EBF389}"/>
          </ac:spMkLst>
        </pc:spChg>
        <pc:spChg chg="mod">
          <ac:chgData name="WINDRIDGE Philip" userId="a20730c1-1805-4191-9c68-6e52c8725e9f" providerId="ADAL" clId="{D34473FB-2FAF-5B44-BD60-293A0B06C8E2}" dt="2020-09-07T13:46:43.640" v="321" actId="14100"/>
          <ac:spMkLst>
            <pc:docMk/>
            <pc:sldMk cId="336866426" sldId="264"/>
            <ac:spMk id="6" creationId="{872333A8-7E31-C94F-8ED4-B2546700541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7" creationId="{A8D3111D-5AEA-F84C-8214-D8FC966CD750}"/>
          </ac:spMkLst>
        </pc:spChg>
        <pc:spChg chg="mod">
          <ac:chgData name="WINDRIDGE Philip" userId="a20730c1-1805-4191-9c68-6e52c8725e9f" providerId="ADAL" clId="{D34473FB-2FAF-5B44-BD60-293A0B06C8E2}" dt="2020-09-07T13:47:26.719" v="328" actId="692"/>
          <ac:spMkLst>
            <pc:docMk/>
            <pc:sldMk cId="336866426" sldId="264"/>
            <ac:spMk id="8" creationId="{6B3AC07A-325E-AB4D-88DA-ACBEC5D112B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9" creationId="{7AC138C9-D584-7646-9CA4-934D0346D2D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5" creationId="{6F2CAF77-0490-5241-960B-96CDFDA9007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8" creationId="{7D92495B-D1B1-7943-9DD8-D056E1D5CEBB}"/>
          </ac:spMkLst>
        </pc:sp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0" creationId="{6C4BF1E2-E10B-7144-8FEF-935B914C6859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6" creationId="{3D5E5ABF-8973-5443-AEEB-FCE9B8654ABB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7" creationId="{3CF0044E-2DE5-3C46-9949-7850A71DBFF2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91" v="49" actId="2696"/>
        <pc:sldMkLst>
          <pc:docMk/>
          <pc:sldMk cId="2054052963" sldId="26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4" creationId="{22020C57-5FE9-8B47-960A-BEBC26EBF389}"/>
          </ac:spMkLst>
        </pc:spChg>
      </pc:sldChg>
      <pc:sldChg chg="modSp add mod">
        <pc:chgData name="WINDRIDGE Philip" userId="a20730c1-1805-4191-9c68-6e52c8725e9f" providerId="ADAL" clId="{D34473FB-2FAF-5B44-BD60-293A0B06C8E2}" dt="2020-09-07T13:22:18.323" v="141" actId="692"/>
        <pc:sldMkLst>
          <pc:docMk/>
          <pc:sldMk cId="168165449" sldId="26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2:18.323" v="141" actId="692"/>
          <ac:spMkLst>
            <pc:docMk/>
            <pc:sldMk cId="168165449" sldId="265"/>
            <ac:spMk id="8" creationId="{1DE1CB3F-E07A-F04C-AB75-FE19370263FE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9" creationId="{C5B423FE-D929-0D42-BDF3-AA755C19BF7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12" creationId="{6DD92F8A-C91A-EE4A-A55E-6EBC2A008626}"/>
          </ac:spMkLst>
        </pc:sp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0" creationId="{36F5E598-D2FB-B04C-83FB-F466CA750BD6}"/>
          </ac:cxnSpMkLst>
        </pc:cxn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3" creationId="{A0B1234C-A856-0F4A-B05F-762B70A9E3DC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85" v="32" actId="2696"/>
        <pc:sldMkLst>
          <pc:docMk/>
          <pc:sldMk cId="3746926916" sldId="26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18" v="34" actId="2696"/>
        <pc:sldMkLst>
          <pc:docMk/>
          <pc:sldMk cId="1106421363" sldId="26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5:07.681" v="199" actId="207"/>
        <pc:sldMkLst>
          <pc:docMk/>
          <pc:sldMk cId="2633251799" sldId="26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6" creationId="{62D8CD1C-61B5-894E-A83F-7B61DA3675A0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7" creationId="{970B3F2F-7AC7-CF45-91C8-44632FD2DAB3}"/>
          </ac:spMkLst>
        </pc:spChg>
        <pc:spChg chg="mod">
          <ac:chgData name="WINDRIDGE Philip" userId="a20730c1-1805-4191-9c68-6e52c8725e9f" providerId="ADAL" clId="{D34473FB-2FAF-5B44-BD60-293A0B06C8E2}" dt="2020-09-07T13:24:54.711" v="198" actId="207"/>
          <ac:spMkLst>
            <pc:docMk/>
            <pc:sldMk cId="2633251799" sldId="267"/>
            <ac:spMk id="38" creationId="{7617758C-0F67-F94B-AEAA-5EEFA650F9F6}"/>
          </ac:spMkLst>
        </pc:spChg>
        <pc:spChg chg="mod">
          <ac:chgData name="WINDRIDGE Philip" userId="a20730c1-1805-4191-9c68-6e52c8725e9f" providerId="ADAL" clId="{D34473FB-2FAF-5B44-BD60-293A0B06C8E2}" dt="2020-09-07T13:24:46.301" v="197" actId="692"/>
          <ac:spMkLst>
            <pc:docMk/>
            <pc:sldMk cId="2633251799" sldId="267"/>
            <ac:spMk id="40" creationId="{7A033E5E-7C56-F645-B750-C15C618DF9B2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79" v="38" actId="2696"/>
        <pc:sldMkLst>
          <pc:docMk/>
          <pc:sldMk cId="1113584091" sldId="26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23.537" v="220" actId="14100"/>
        <pc:sldMkLst>
          <pc:docMk/>
          <pc:sldMk cId="1851779390" sldId="26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23.537" v="220" actId="14100"/>
          <ac:spMkLst>
            <pc:docMk/>
            <pc:sldMk cId="1851779390" sldId="269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30" creationId="{8C4FFC08-1242-E043-8776-6170AB2C3BE3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64" v="37" actId="2696"/>
        <pc:sldMkLst>
          <pc:docMk/>
          <pc:sldMk cId="723642212" sldId="27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9:38.628" v="214" actId="692"/>
        <pc:sldMkLst>
          <pc:docMk/>
          <pc:sldMk cId="2051769681" sldId="27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8:49.026" v="211" actId="12788"/>
          <ac:spMkLst>
            <pc:docMk/>
            <pc:sldMk cId="2051769681" sldId="270"/>
            <ac:spMk id="5" creationId="{3625712C-5DCF-8E46-ADBA-3A9AAAE906E0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8:25.889" v="209" actId="14100"/>
          <ac:spMkLst>
            <pc:docMk/>
            <pc:sldMk cId="2051769681" sldId="270"/>
            <ac:spMk id="16" creationId="{8660CF77-A377-6E43-8804-11FA823665C5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17" creationId="{5AE25F8C-EAC5-C04E-AE6B-B46171E44DDE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29" creationId="{4264DAB1-BD6C-8B46-BBFC-82C26BFB0CD2}"/>
          </ac:spMkLst>
        </pc:sp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18" creationId="{86A3E871-183A-104C-856A-056E1EC92107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0" creationId="{A58B9A2E-39B6-D44C-95CA-F110D962DAA0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2" creationId="{380FC1B3-768E-E045-AE44-76E8B178708E}"/>
          </ac:cxnSpMkLst>
        </pc:cxnChg>
        <pc:cxnChg chg="mod">
          <ac:chgData name="WINDRIDGE Philip" userId="a20730c1-1805-4191-9c68-6e52c8725e9f" providerId="ADAL" clId="{D34473FB-2FAF-5B44-BD60-293A0B06C8E2}" dt="2020-09-07T13:29:38.628" v="214" actId="692"/>
          <ac:cxnSpMkLst>
            <pc:docMk/>
            <pc:sldMk cId="2051769681" sldId="270"/>
            <ac:cxnSpMk id="30" creationId="{E5C6571E-1BF2-E149-B105-C4BD9A6308FC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3:23.182" v="144" actId="692"/>
        <pc:sldMkLst>
          <pc:docMk/>
          <pc:sldMk cId="475347825" sldId="27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38.400" v="89" actId="27636"/>
          <ac:spMkLst>
            <pc:docMk/>
            <pc:sldMk cId="475347825" sldId="271"/>
            <ac:spMk id="15" creationId="{D2C092E9-FDB7-134E-9DDA-503E9D8673E5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6" creationId="{988C9D29-34C3-E04E-97CE-C767D25E6232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9" creationId="{202307E7-9F84-1C46-AA13-C7213952CAF1}"/>
          </ac:spMkLst>
        </pc:spChg>
        <pc:cxnChg chg="mod">
          <ac:chgData name="WINDRIDGE Philip" userId="a20730c1-1805-4191-9c68-6e52c8725e9f" providerId="ADAL" clId="{D34473FB-2FAF-5B44-BD60-293A0B06C8E2}" dt="2020-09-07T13:23:15.807" v="143" actId="692"/>
          <ac:cxnSpMkLst>
            <pc:docMk/>
            <pc:sldMk cId="475347825" sldId="271"/>
            <ac:cxnSpMk id="17" creationId="{AC976EAB-6DA5-E348-960B-897032F188D1}"/>
          </ac:cxnSpMkLst>
        </pc:cxnChg>
        <pc:cxnChg chg="mod">
          <ac:chgData name="WINDRIDGE Philip" userId="a20730c1-1805-4191-9c68-6e52c8725e9f" providerId="ADAL" clId="{D34473FB-2FAF-5B44-BD60-293A0B06C8E2}" dt="2020-09-07T13:23:23.182" v="144" actId="692"/>
          <ac:cxnSpMkLst>
            <pc:docMk/>
            <pc:sldMk cId="475347825" sldId="271"/>
            <ac:cxnSpMk id="18" creationId="{69E787C2-554D-7043-9E6B-DF5E320D164D}"/>
          </ac:cxnSpMkLst>
        </pc:cxnChg>
      </pc:sldChg>
      <pc:sldChg chg="modSp add del mod">
        <pc:chgData name="WINDRIDGE Philip" userId="a20730c1-1805-4191-9c68-6e52c8725e9f" providerId="ADAL" clId="{D34473FB-2FAF-5B44-BD60-293A0B06C8E2}" dt="2020-09-07T13:07:35.002" v="33" actId="2696"/>
        <pc:sldMkLst>
          <pc:docMk/>
          <pc:sldMk cId="2449614106" sldId="27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15.348" v="1" actId="27636"/>
          <ac:spMkLst>
            <pc:docMk/>
            <pc:sldMk cId="2449614106" sldId="27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95" v="39" actId="2696"/>
        <pc:sldMkLst>
          <pc:docMk/>
          <pc:sldMk cId="959434659" sldId="27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13.058" v="219" actId="207"/>
        <pc:sldMkLst>
          <pc:docMk/>
          <pc:sldMk cId="2259240602" sldId="27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13.058" v="219" actId="207"/>
          <ac:spMkLst>
            <pc:docMk/>
            <pc:sldMk cId="2259240602" sldId="272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30" creationId="{8C4FFC08-1242-E043-8776-6170AB2C3BE3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32:37.892" v="225" actId="1037"/>
        <pc:sldMkLst>
          <pc:docMk/>
          <pc:sldMk cId="155824533" sldId="27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2:37.892" v="225" actId="1037"/>
          <ac:spMkLst>
            <pc:docMk/>
            <pc:sldMk cId="155824533" sldId="273"/>
            <ac:spMk id="16" creationId="{A9BD9C77-4427-8646-99C9-98704B46CA58}"/>
          </ac:spMkLst>
        </pc:spChg>
        <pc:spChg chg="mod">
          <ac:chgData name="WINDRIDGE Philip" userId="a20730c1-1805-4191-9c68-6e52c8725e9f" providerId="ADAL" clId="{D34473FB-2FAF-5B44-BD60-293A0B06C8E2}" dt="2020-09-07T13:32:08.674" v="222" actId="692"/>
          <ac:spMkLst>
            <pc:docMk/>
            <pc:sldMk cId="155824533" sldId="273"/>
            <ac:spMk id="17" creationId="{5578A9EB-A8BD-684A-872E-37A520A55A2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08" v="40" actId="2696"/>
        <pc:sldMkLst>
          <pc:docMk/>
          <pc:sldMk cId="3867557112" sldId="27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45:41.209" v="282" actId="207"/>
        <pc:sldMkLst>
          <pc:docMk/>
          <pc:sldMk cId="248439930" sldId="27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45:34.527" v="281" actId="692"/>
          <ac:spMkLst>
            <pc:docMk/>
            <pc:sldMk cId="248439930" sldId="274"/>
            <ac:spMk id="41" creationId="{DC06259B-3192-BD4A-8356-232F93D2226A}"/>
          </ac:spMkLst>
        </pc:spChg>
        <pc:spChg chg="mod">
          <ac:chgData name="WINDRIDGE Philip" userId="a20730c1-1805-4191-9c68-6e52c8725e9f" providerId="ADAL" clId="{D34473FB-2FAF-5B44-BD60-293A0B06C8E2}" dt="2020-09-07T13:45:41.209" v="282" actId="207"/>
          <ac:spMkLst>
            <pc:docMk/>
            <pc:sldMk cId="248439930" sldId="274"/>
            <ac:spMk id="44" creationId="{923C1226-0E58-7E44-8C62-FBFC1E371D1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77" v="48" actId="2696"/>
        <pc:sldMkLst>
          <pc:docMk/>
          <pc:sldMk cId="3339267831" sldId="27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08" v="50" actId="2696"/>
        <pc:sldMkLst>
          <pc:docMk/>
          <pc:sldMk cId="634850537" sldId="27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5" creationId="{6FC2C3A4-0EF4-AA41-9864-62B4FE54F4CE}"/>
          </ac:spMkLst>
        </pc:spChg>
      </pc:sldChg>
      <pc:sldChg chg="modSp add mod">
        <pc:chgData name="WINDRIDGE Philip" userId="a20730c1-1805-4191-9c68-6e52c8725e9f" providerId="ADAL" clId="{D34473FB-2FAF-5B44-BD60-293A0B06C8E2}" dt="2020-09-07T13:48:30.314" v="331" actId="14100"/>
        <pc:sldMkLst>
          <pc:docMk/>
          <pc:sldMk cId="2037568182" sldId="27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5" creationId="{6FC2C3A4-0EF4-AA41-9864-62B4FE54F4CE}"/>
          </ac:spMkLst>
        </pc:spChg>
        <pc:spChg chg="mod">
          <ac:chgData name="WINDRIDGE Philip" userId="a20730c1-1805-4191-9c68-6e52c8725e9f" providerId="ADAL" clId="{D34473FB-2FAF-5B44-BD60-293A0B06C8E2}" dt="2020-09-07T13:48:30.314" v="331" actId="14100"/>
          <ac:spMkLst>
            <pc:docMk/>
            <pc:sldMk cId="2037568182" sldId="275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48:04.443" v="329" actId="207"/>
          <ac:spMkLst>
            <pc:docMk/>
            <pc:sldMk cId="2037568182" sldId="275"/>
            <ac:spMk id="9" creationId="{B4A55D24-1C70-774C-AAA4-7E1CFFE62601}"/>
          </ac:spMkLst>
        </pc:spChg>
        <pc:cxnChg chg="mod">
          <ac:chgData name="WINDRIDGE Philip" userId="a20730c1-1805-4191-9c68-6e52c8725e9f" providerId="ADAL" clId="{D34473FB-2FAF-5B44-BD60-293A0B06C8E2}" dt="2020-09-07T13:48:22.145" v="330" actId="692"/>
          <ac:cxnSpMkLst>
            <pc:docMk/>
            <pc:sldMk cId="2037568182" sldId="275"/>
            <ac:cxnSpMk id="10" creationId="{E8820DEC-0053-1A48-BC80-56C4AAE3C22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325" v="51" actId="2696"/>
        <pc:sldMkLst>
          <pc:docMk/>
          <pc:sldMk cId="414157244" sldId="27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8:57.927" v="334" actId="167"/>
        <pc:sldMkLst>
          <pc:docMk/>
          <pc:sldMk cId="2148452180" sldId="27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8:47.803" v="332" actId="478"/>
          <ac:spMkLst>
            <pc:docMk/>
            <pc:sldMk cId="2148452180" sldId="276"/>
            <ac:spMk id="6" creationId="{0CFD5DD9-5236-034F-A07F-15ED73D86FA8}"/>
          </ac:spMkLst>
        </pc:spChg>
        <pc:spChg chg="add mod">
          <ac:chgData name="WINDRIDGE Philip" userId="a20730c1-1805-4191-9c68-6e52c8725e9f" providerId="ADAL" clId="{D34473FB-2FAF-5B44-BD60-293A0B06C8E2}" dt="2020-09-07T13:48:57.927" v="334" actId="167"/>
          <ac:spMkLst>
            <pc:docMk/>
            <pc:sldMk cId="2148452180" sldId="276"/>
            <ac:spMk id="17" creationId="{A8955B91-8203-3042-95B1-5E04F069F93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39" v="52" actId="2696"/>
        <pc:sldMkLst>
          <pc:docMk/>
          <pc:sldMk cId="3316942572" sldId="27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1:24.958" v="349" actId="14100"/>
        <pc:sldMkLst>
          <pc:docMk/>
          <pc:sldMk cId="3490772403" sldId="27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10.671" v="335" actId="478"/>
          <ac:spMkLst>
            <pc:docMk/>
            <pc:sldMk cId="3490772403" sldId="277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1:24.958" v="349" actId="14100"/>
          <ac:spMkLst>
            <pc:docMk/>
            <pc:sldMk cId="3490772403" sldId="277"/>
            <ac:spMk id="8" creationId="{10D62941-1012-B042-A98E-BA3CC502EA3D}"/>
          </ac:spMkLst>
        </pc:spChg>
        <pc:spChg chg="add mod">
          <ac:chgData name="WINDRIDGE Philip" userId="a20730c1-1805-4191-9c68-6e52c8725e9f" providerId="ADAL" clId="{D34473FB-2FAF-5B44-BD60-293A0B06C8E2}" dt="2020-09-07T13:49:32.094" v="337" actId="167"/>
          <ac:spMkLst>
            <pc:docMk/>
            <pc:sldMk cId="3490772403" sldId="277"/>
            <ac:spMk id="14" creationId="{A3770BD2-CA73-554C-BEC2-21846C4D19F6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16.565" v="354" actId="167"/>
        <pc:sldMkLst>
          <pc:docMk/>
          <pc:sldMk cId="310879278" sldId="278"/>
        </pc:sldMkLst>
        <pc:spChg chg="mod">
          <ac:chgData name="WINDRIDGE Philip" userId="a20730c1-1805-4191-9c68-6e52c8725e9f" providerId="ADAL" clId="{D34473FB-2FAF-5B44-BD60-293A0B06C8E2}" dt="2020-09-07T13:50:23.449" v="344" actId="1037"/>
          <ac:spMkLst>
            <pc:docMk/>
            <pc:sldMk cId="310879278" sldId="278"/>
            <ac:spMk id="3" creationId="{322685E9-C2F9-E243-9459-099B61CB975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44.312" v="338" actId="478"/>
          <ac:spMkLst>
            <pc:docMk/>
            <pc:sldMk cId="310879278" sldId="278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2:16.565" v="354" actId="167"/>
          <ac:spMkLst>
            <pc:docMk/>
            <pc:sldMk cId="310879278" sldId="278"/>
            <ac:spMk id="7" creationId="{F4119789-52AF-B143-825E-03A8BECFA80A}"/>
          </ac:spMkLst>
        </pc:spChg>
        <pc:spChg chg="del">
          <ac:chgData name="WINDRIDGE Philip" userId="a20730c1-1805-4191-9c68-6e52c8725e9f" providerId="ADAL" clId="{D34473FB-2FAF-5B44-BD60-293A0B06C8E2}" dt="2020-09-07T13:51:41.764" v="350" actId="478"/>
          <ac:spMkLst>
            <pc:docMk/>
            <pc:sldMk cId="310879278" sldId="278"/>
            <ac:spMk id="9" creationId="{A7CB5A0E-C1AC-5948-AB9F-A235B6572851}"/>
          </ac:spMkLst>
        </pc:spChg>
        <pc:spChg chg="add mod">
          <ac:chgData name="WINDRIDGE Philip" userId="a20730c1-1805-4191-9c68-6e52c8725e9f" providerId="ADAL" clId="{D34473FB-2FAF-5B44-BD60-293A0B06C8E2}" dt="2020-09-07T13:49:49.990" v="340" actId="167"/>
          <ac:spMkLst>
            <pc:docMk/>
            <pc:sldMk cId="310879278" sldId="278"/>
            <ac:spMk id="11" creationId="{83B00F3E-DF4D-C44A-A4EC-835C7CFBFAB3}"/>
          </ac:spMkLst>
        </pc:spChg>
        <pc:spChg chg="add mod">
          <ac:chgData name="WINDRIDGE Philip" userId="a20730c1-1805-4191-9c68-6e52c8725e9f" providerId="ADAL" clId="{D34473FB-2FAF-5B44-BD60-293A0B06C8E2}" dt="2020-09-07T13:51:42.453" v="351"/>
          <ac:spMkLst>
            <pc:docMk/>
            <pc:sldMk cId="310879278" sldId="278"/>
            <ac:spMk id="13" creationId="{840DC70F-815E-854A-B54B-9D529FD11E4B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55" v="53" actId="2696"/>
        <pc:sldMkLst>
          <pc:docMk/>
          <pc:sldMk cId="653313294" sldId="27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33" v="35" actId="2696"/>
        <pc:sldMkLst>
          <pc:docMk/>
          <pc:sldMk cId="1245564843" sldId="27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6:27.024" v="203" actId="692"/>
        <pc:sldMkLst>
          <pc:docMk/>
          <pc:sldMk cId="1688029182" sldId="27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4" creationId="{7E9FBFC8-884E-1144-8994-97CB13C894C7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2" creationId="{E0BF0F3C-B0B6-8645-BAE5-461D54DA5849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3" creationId="{42CE3C95-9648-3C41-84F8-252FEAB6F5DE}"/>
          </ac:spMkLst>
        </pc:spChg>
        <pc:spChg chg="mod">
          <ac:chgData name="WINDRIDGE Philip" userId="a20730c1-1805-4191-9c68-6e52c8725e9f" providerId="ADAL" clId="{D34473FB-2FAF-5B44-BD60-293A0B06C8E2}" dt="2020-09-07T13:26:27.024" v="203" actId="692"/>
          <ac:spMkLst>
            <pc:docMk/>
            <pc:sldMk cId="1688029182" sldId="279"/>
            <ac:spMk id="20" creationId="{0BE7D3F3-2F3C-2B46-87B6-24F276C5E18B}"/>
          </ac:spMkLst>
        </pc:spChg>
        <pc:spChg chg="mod">
          <ac:chgData name="WINDRIDGE Philip" userId="a20730c1-1805-4191-9c68-6e52c8725e9f" providerId="ADAL" clId="{D34473FB-2FAF-5B44-BD60-293A0B06C8E2}" dt="2020-09-07T13:26:12.503" v="202" actId="207"/>
          <ac:spMkLst>
            <pc:docMk/>
            <pc:sldMk cId="1688029182" sldId="279"/>
            <ac:spMk id="27" creationId="{03F011BF-4495-174D-8E52-AF6650F7B475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6" creationId="{62D8CD1C-61B5-894E-A83F-7B61DA3675A0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7" creationId="{970B3F2F-7AC7-CF45-91C8-44632FD2DAB3}"/>
          </ac:spMkLst>
        </pc:spChg>
        <pc:cxnChg chg="mod">
          <ac:chgData name="WINDRIDGE Philip" userId="a20730c1-1805-4191-9c68-6e52c8725e9f" providerId="ADAL" clId="{D34473FB-2FAF-5B44-BD60-293A0B06C8E2}" dt="2020-09-07T13:26:27.024" v="203" actId="692"/>
          <ac:cxnSpMkLst>
            <pc:docMk/>
            <pc:sldMk cId="1688029182" sldId="279"/>
            <ac:cxnSpMk id="29" creationId="{3353A2AE-7F45-564D-AA37-138CEE2726E2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7:45.848" v="208" actId="207"/>
        <pc:sldMkLst>
          <pc:docMk/>
          <pc:sldMk cId="1471707778" sldId="28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18" creationId="{F32EE495-95A1-4F43-B574-277FB93A4F21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0" creationId="{B2C3A63A-F60F-0149-A5D4-BB5CE97B274F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21" creationId="{5423E99A-7EA6-C044-9C8E-39220ADD7042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2" creationId="{4D8DD0CB-33F0-A84F-B5CF-81553B001CEC}"/>
          </ac:spMkLst>
        </pc:spChg>
        <pc:cxnChg chg="mod">
          <ac:chgData name="WINDRIDGE Philip" userId="a20730c1-1805-4191-9c68-6e52c8725e9f" providerId="ADAL" clId="{D34473FB-2FAF-5B44-BD60-293A0B06C8E2}" dt="2020-09-07T13:27:33.530" v="207" actId="692"/>
          <ac:cxnSpMkLst>
            <pc:docMk/>
            <pc:sldMk cId="1471707778" sldId="280"/>
            <ac:cxnSpMk id="10" creationId="{36F5E598-D2FB-B04C-83FB-F466CA750BD6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50" v="36" actId="2696"/>
        <pc:sldMkLst>
          <pc:docMk/>
          <pc:sldMk cId="3340765889" sldId="28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4:50.383" v="279" actId="478"/>
        <pc:sldMkLst>
          <pc:docMk/>
          <pc:sldMk cId="824122749" sldId="28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4" creationId="{7E9FBFC8-884E-1144-8994-97CB13C894C7}"/>
          </ac:spMkLst>
        </pc:spChg>
        <pc:spChg chg="del mod">
          <ac:chgData name="WINDRIDGE Philip" userId="a20730c1-1805-4191-9c68-6e52c8725e9f" providerId="ADAL" clId="{D34473FB-2FAF-5B44-BD60-293A0B06C8E2}" dt="2020-09-07T13:44:41.838" v="277" actId="478"/>
          <ac:spMkLst>
            <pc:docMk/>
            <pc:sldMk cId="824122749" sldId="281"/>
            <ac:spMk id="5" creationId="{7A86EB20-8A3F-1443-A7CF-2AC10B9CB1B0}"/>
          </ac:spMkLst>
        </pc:spChg>
        <pc:spChg chg="mod">
          <ac:chgData name="WINDRIDGE Philip" userId="a20730c1-1805-4191-9c68-6e52c8725e9f" providerId="ADAL" clId="{D34473FB-2FAF-5B44-BD60-293A0B06C8E2}" dt="2020-09-07T13:35:27.602" v="231" actId="167"/>
          <ac:spMkLst>
            <pc:docMk/>
            <pc:sldMk cId="824122749" sldId="281"/>
            <ac:spMk id="11" creationId="{93200D1B-E1D5-0F45-AB6E-7E887C611BFA}"/>
          </ac:spMkLst>
        </pc:spChg>
        <pc:spChg chg="del mod">
          <ac:chgData name="WINDRIDGE Philip" userId="a20730c1-1805-4191-9c68-6e52c8725e9f" providerId="ADAL" clId="{D34473FB-2FAF-5B44-BD60-293A0B06C8E2}" dt="2020-09-07T13:44:33.963" v="273" actId="478"/>
          <ac:spMkLst>
            <pc:docMk/>
            <pc:sldMk cId="824122749" sldId="281"/>
            <ac:spMk id="13" creationId="{30CFF630-4901-0C4D-819B-8B04754AD8F5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14" creationId="{6A0563DD-E719-EC4B-9836-3B73962629FB}"/>
          </ac:spMkLst>
        </pc:spChg>
        <pc:spChg chg="del mod">
          <ac:chgData name="WINDRIDGE Philip" userId="a20730c1-1805-4191-9c68-6e52c8725e9f" providerId="ADAL" clId="{D34473FB-2FAF-5B44-BD60-293A0B06C8E2}" dt="2020-09-07T13:38:12.517" v="242" actId="478"/>
          <ac:spMkLst>
            <pc:docMk/>
            <pc:sldMk cId="824122749" sldId="281"/>
            <ac:spMk id="15" creationId="{87FCF803-1496-0F4E-9D88-006CA8051209}"/>
          </ac:spMkLst>
        </pc:spChg>
        <pc:spChg chg="del mod">
          <ac:chgData name="WINDRIDGE Philip" userId="a20730c1-1805-4191-9c68-6e52c8725e9f" providerId="ADAL" clId="{D34473FB-2FAF-5B44-BD60-293A0B06C8E2}" dt="2020-09-07T13:37:12.586" v="236" actId="478"/>
          <ac:spMkLst>
            <pc:docMk/>
            <pc:sldMk cId="824122749" sldId="281"/>
            <ac:spMk id="16" creationId="{56C54A7F-CE40-8F4D-BA87-A9401BCDCB35}"/>
          </ac:spMkLst>
        </pc:spChg>
        <pc:spChg chg="del mod">
          <ac:chgData name="WINDRIDGE Philip" userId="a20730c1-1805-4191-9c68-6e52c8725e9f" providerId="ADAL" clId="{D34473FB-2FAF-5B44-BD60-293A0B06C8E2}" dt="2020-09-07T13:43:48.437" v="268" actId="478"/>
          <ac:spMkLst>
            <pc:docMk/>
            <pc:sldMk cId="824122749" sldId="281"/>
            <ac:spMk id="18" creationId="{DF157313-D659-9144-8A0F-A36096AA1402}"/>
          </ac:spMkLst>
        </pc:spChg>
        <pc:spChg chg="del mod">
          <ac:chgData name="WINDRIDGE Philip" userId="a20730c1-1805-4191-9c68-6e52c8725e9f" providerId="ADAL" clId="{D34473FB-2FAF-5B44-BD60-293A0B06C8E2}" dt="2020-09-07T13:38:28.850" v="245" actId="478"/>
          <ac:spMkLst>
            <pc:docMk/>
            <pc:sldMk cId="824122749" sldId="281"/>
            <ac:spMk id="19" creationId="{29902D29-DFE7-9949-826F-27821742605B}"/>
          </ac:spMkLst>
        </pc:spChg>
        <pc:spChg chg="del mod">
          <ac:chgData name="WINDRIDGE Philip" userId="a20730c1-1805-4191-9c68-6e52c8725e9f" providerId="ADAL" clId="{D34473FB-2FAF-5B44-BD60-293A0B06C8E2}" dt="2020-09-07T13:37:08.981" v="234" actId="478"/>
          <ac:spMkLst>
            <pc:docMk/>
            <pc:sldMk cId="824122749" sldId="281"/>
            <ac:spMk id="22" creationId="{D9B0F892-83E2-C14A-8359-0D830CD5BE6A}"/>
          </ac:spMkLst>
        </pc:spChg>
        <pc:spChg chg="mod">
          <ac:chgData name="WINDRIDGE Philip" userId="a20730c1-1805-4191-9c68-6e52c8725e9f" providerId="ADAL" clId="{D34473FB-2FAF-5B44-BD60-293A0B06C8E2}" dt="2020-09-07T13:34:05.513" v="226" actId="692"/>
          <ac:spMkLst>
            <pc:docMk/>
            <pc:sldMk cId="824122749" sldId="281"/>
            <ac:spMk id="25" creationId="{6DA48908-5191-B94B-98F9-298B2CAFB6F6}"/>
          </ac:spMkLst>
        </pc:spChg>
        <pc:spChg chg="del mod">
          <ac:chgData name="WINDRIDGE Philip" userId="a20730c1-1805-4191-9c68-6e52c8725e9f" providerId="ADAL" clId="{D34473FB-2FAF-5B44-BD60-293A0B06C8E2}" dt="2020-09-07T13:37:18.212" v="238" actId="478"/>
          <ac:spMkLst>
            <pc:docMk/>
            <pc:sldMk cId="824122749" sldId="281"/>
            <ac:spMk id="32" creationId="{2DB08B9A-44DE-6E4B-ACE7-873BCC9450B6}"/>
          </ac:spMkLst>
        </pc:spChg>
        <pc:spChg chg="del mod">
          <ac:chgData name="WINDRIDGE Philip" userId="a20730c1-1805-4191-9c68-6e52c8725e9f" providerId="ADAL" clId="{D34473FB-2FAF-5B44-BD60-293A0B06C8E2}" dt="2020-09-07T13:44:37.730" v="275" actId="478"/>
          <ac:spMkLst>
            <pc:docMk/>
            <pc:sldMk cId="824122749" sldId="281"/>
            <ac:spMk id="35" creationId="{23C08666-77F6-FA46-A2B4-937B166C9491}"/>
          </ac:spMkLst>
        </pc:spChg>
        <pc:spChg chg="add del mod">
          <ac:chgData name="WINDRIDGE Philip" userId="a20730c1-1805-4191-9c68-6e52c8725e9f" providerId="ADAL" clId="{D34473FB-2FAF-5B44-BD60-293A0B06C8E2}" dt="2020-09-07T13:40:40.775" v="254" actId="478"/>
          <ac:spMkLst>
            <pc:docMk/>
            <pc:sldMk cId="824122749" sldId="281"/>
            <ac:spMk id="36" creationId="{BA2EEDA8-654A-8B4A-9D0B-E82017E299DC}"/>
          </ac:spMkLst>
        </pc:spChg>
        <pc:spChg chg="del mod">
          <ac:chgData name="WINDRIDGE Philip" userId="a20730c1-1805-4191-9c68-6e52c8725e9f" providerId="ADAL" clId="{D34473FB-2FAF-5B44-BD60-293A0B06C8E2}" dt="2020-09-07T13:38:17.702" v="244" actId="478"/>
          <ac:spMkLst>
            <pc:docMk/>
            <pc:sldMk cId="824122749" sldId="281"/>
            <ac:spMk id="37" creationId="{405629AF-46B1-BA4A-9397-FFBDD63DA490}"/>
          </ac:spMkLst>
        </pc:spChg>
        <pc:spChg chg="add del mod">
          <ac:chgData name="WINDRIDGE Philip" userId="a20730c1-1805-4191-9c68-6e52c8725e9f" providerId="ADAL" clId="{D34473FB-2FAF-5B44-BD60-293A0B06C8E2}" dt="2020-09-07T13:40:51.583" v="257" actId="478"/>
          <ac:spMkLst>
            <pc:docMk/>
            <pc:sldMk cId="824122749" sldId="281"/>
            <ac:spMk id="39" creationId="{2BF85B73-13A0-7E4D-BBB1-5FC41D090880}"/>
          </ac:spMkLst>
        </pc:spChg>
        <pc:spChg chg="add del mod">
          <ac:chgData name="WINDRIDGE Philip" userId="a20730c1-1805-4191-9c68-6e52c8725e9f" providerId="ADAL" clId="{D34473FB-2FAF-5B44-BD60-293A0B06C8E2}" dt="2020-09-07T13:40:44.159" v="255" actId="478"/>
          <ac:spMkLst>
            <pc:docMk/>
            <pc:sldMk cId="824122749" sldId="281"/>
            <ac:spMk id="41" creationId="{B96C9CE9-927F-AB43-9F04-1B78743AC488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2" creationId="{F8EBC68B-AF4B-CC45-B954-E522C2CC8AE7}"/>
          </ac:spMkLst>
        </pc:spChg>
        <pc:spChg chg="del mod">
          <ac:chgData name="WINDRIDGE Philip" userId="a20730c1-1805-4191-9c68-6e52c8725e9f" providerId="ADAL" clId="{D34473FB-2FAF-5B44-BD60-293A0B06C8E2}" dt="2020-09-07T13:44:50.383" v="279" actId="478"/>
          <ac:spMkLst>
            <pc:docMk/>
            <pc:sldMk cId="824122749" sldId="281"/>
            <ac:spMk id="45" creationId="{B3B7A236-F822-E442-8B66-3AE73AFBB834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9" creationId="{ADC4A049-B300-3943-874D-66DC21DCC958}"/>
          </ac:spMkLst>
        </pc:spChg>
        <pc:spChg chg="del mod">
          <ac:chgData name="WINDRIDGE Philip" userId="a20730c1-1805-4191-9c68-6e52c8725e9f" providerId="ADAL" clId="{D34473FB-2FAF-5B44-BD60-293A0B06C8E2}" dt="2020-09-07T13:44:31.686" v="272" actId="478"/>
          <ac:spMkLst>
            <pc:docMk/>
            <pc:sldMk cId="824122749" sldId="281"/>
            <ac:spMk id="52" creationId="{B0D92594-6CFB-8745-83F8-88A2788D37D2}"/>
          </ac:spMkLst>
        </pc:spChg>
        <pc:cxnChg chg="mod">
          <ac:chgData name="WINDRIDGE Philip" userId="a20730c1-1805-4191-9c68-6e52c8725e9f" providerId="ADAL" clId="{D34473FB-2FAF-5B44-BD60-293A0B06C8E2}" dt="2020-09-07T13:35:09.433" v="230" actId="692"/>
          <ac:cxnSpMkLst>
            <pc:docMk/>
            <pc:sldMk cId="824122749" sldId="281"/>
            <ac:cxnSpMk id="17" creationId="{3DBC6200-A6D1-ED48-8C6D-D3CD9A7D12AD}"/>
          </ac:cxnSpMkLst>
        </pc:cxnChg>
        <pc:cxnChg chg="del mod">
          <ac:chgData name="WINDRIDGE Philip" userId="a20730c1-1805-4191-9c68-6e52c8725e9f" providerId="ADAL" clId="{D34473FB-2FAF-5B44-BD60-293A0B06C8E2}" dt="2020-09-07T13:44:39.619" v="276" actId="478"/>
          <ac:cxnSpMkLst>
            <pc:docMk/>
            <pc:sldMk cId="824122749" sldId="281"/>
            <ac:cxnSpMk id="20" creationId="{47512AFF-88AF-1843-8EB3-9A9AEC7397E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21" creationId="{AAC912AD-8AB5-BE48-83FD-24641B8970CA}"/>
          </ac:cxnSpMkLst>
        </pc:cxnChg>
        <pc:cxnChg chg="del mod">
          <ac:chgData name="WINDRIDGE Philip" userId="a20730c1-1805-4191-9c68-6e52c8725e9f" providerId="ADAL" clId="{D34473FB-2FAF-5B44-BD60-293A0B06C8E2}" dt="2020-09-07T13:38:10.590" v="241" actId="478"/>
          <ac:cxnSpMkLst>
            <pc:docMk/>
            <pc:sldMk cId="824122749" sldId="281"/>
            <ac:cxnSpMk id="23" creationId="{4ED1AD36-956D-4044-9919-9F1AADE4A060}"/>
          </ac:cxnSpMkLst>
        </pc:cxnChg>
        <pc:cxnChg chg="del mod">
          <ac:chgData name="WINDRIDGE Philip" userId="a20730c1-1805-4191-9c68-6e52c8725e9f" providerId="ADAL" clId="{D34473FB-2FAF-5B44-BD60-293A0B06C8E2}" dt="2020-09-07T13:37:11.132" v="235" actId="478"/>
          <ac:cxnSpMkLst>
            <pc:docMk/>
            <pc:sldMk cId="824122749" sldId="281"/>
            <ac:cxnSpMk id="24" creationId="{CDA3B4EA-4A2F-ED44-B913-01C7029B534E}"/>
          </ac:cxnSpMkLst>
        </pc:cxnChg>
        <pc:cxnChg chg="del mod">
          <ac:chgData name="WINDRIDGE Philip" userId="a20730c1-1805-4191-9c68-6e52c8725e9f" providerId="ADAL" clId="{D34473FB-2FAF-5B44-BD60-293A0B06C8E2}" dt="2020-09-07T13:37:15.222" v="237" actId="478"/>
          <ac:cxnSpMkLst>
            <pc:docMk/>
            <pc:sldMk cId="824122749" sldId="281"/>
            <ac:cxnSpMk id="33" creationId="{2AF7A9E1-5A7D-7C4A-B6A6-5AB29B9390C6}"/>
          </ac:cxnSpMkLst>
        </pc:cxnChg>
        <pc:cxnChg chg="del mod">
          <ac:chgData name="WINDRIDGE Philip" userId="a20730c1-1805-4191-9c68-6e52c8725e9f" providerId="ADAL" clId="{D34473FB-2FAF-5B44-BD60-293A0B06C8E2}" dt="2020-09-07T13:38:13.995" v="243" actId="478"/>
          <ac:cxnSpMkLst>
            <pc:docMk/>
            <pc:sldMk cId="824122749" sldId="281"/>
            <ac:cxnSpMk id="38" creationId="{24A29581-90B9-DD4C-AFC5-8227C26246B8}"/>
          </ac:cxnSpMkLst>
        </pc:cxnChg>
        <pc:cxnChg chg="add del mod">
          <ac:chgData name="WINDRIDGE Philip" userId="a20730c1-1805-4191-9c68-6e52c8725e9f" providerId="ADAL" clId="{D34473FB-2FAF-5B44-BD60-293A0B06C8E2}" dt="2020-09-07T13:40:47.543" v="256" actId="478"/>
          <ac:cxnSpMkLst>
            <pc:docMk/>
            <pc:sldMk cId="824122749" sldId="281"/>
            <ac:cxnSpMk id="40" creationId="{2B6CDA31-0A80-DA4D-B8F6-018060EDF8FE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43" creationId="{D617C9CA-9669-F948-9EDD-4E5396D8B278}"/>
          </ac:cxnSpMkLst>
        </pc:cxnChg>
        <pc:cxnChg chg="del mod">
          <ac:chgData name="WINDRIDGE Philip" userId="a20730c1-1805-4191-9c68-6e52c8725e9f" providerId="ADAL" clId="{D34473FB-2FAF-5B44-BD60-293A0B06C8E2}" dt="2020-09-07T13:44:46.775" v="278" actId="478"/>
          <ac:cxnSpMkLst>
            <pc:docMk/>
            <pc:sldMk cId="824122749" sldId="281"/>
            <ac:cxnSpMk id="46" creationId="{C96E7486-ED6A-F642-9B50-583940FAC38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50" creationId="{21C6340E-AE5F-7A4B-AFE5-ED5E5BF83EE6}"/>
          </ac:cxnSpMkLst>
        </pc:cxnChg>
        <pc:cxnChg chg="del mod">
          <ac:chgData name="WINDRIDGE Philip" userId="a20730c1-1805-4191-9c68-6e52c8725e9f" providerId="ADAL" clId="{D34473FB-2FAF-5B44-BD60-293A0B06C8E2}" dt="2020-09-07T13:44:36.078" v="274" actId="478"/>
          <ac:cxnSpMkLst>
            <pc:docMk/>
            <pc:sldMk cId="824122749" sldId="281"/>
            <ac:cxnSpMk id="53" creationId="{C2BD7333-1893-424B-952B-A892FB219E3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59" v="47" actId="2696"/>
        <pc:sldMkLst>
          <pc:docMk/>
          <pc:sldMk cId="935222580" sldId="28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15" v="45" actId="2696"/>
        <pc:sldMkLst>
          <pc:docMk/>
          <pc:sldMk cId="1274177298" sldId="28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0:22.100" v="252" actId="2696"/>
        <pc:sldMkLst>
          <pc:docMk/>
          <pc:sldMk cId="2192069645" sldId="28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25" v="41" actId="2696"/>
        <pc:sldMkLst>
          <pc:docMk/>
          <pc:sldMk cId="154551070" sldId="28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58.897" v="280" actId="2696"/>
        <pc:sldMkLst>
          <pc:docMk/>
          <pc:sldMk cId="2787807140" sldId="28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37:38.194" v="240" actId="2696"/>
        <pc:sldMkLst>
          <pc:docMk/>
          <pc:sldMk cId="19617530" sldId="28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43" v="46" actId="2696"/>
        <pc:sldMkLst>
          <pc:docMk/>
          <pc:sldMk cId="1601098360" sldId="28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49.784" v="357"/>
        <pc:sldMkLst>
          <pc:docMk/>
          <pc:sldMk cId="79361248" sldId="28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50:46.178" v="345" actId="478"/>
          <ac:spMkLst>
            <pc:docMk/>
            <pc:sldMk cId="79361248" sldId="286"/>
            <ac:spMk id="6" creationId="{0CFD5DD9-5236-034F-A07F-15ED73D86FA8}"/>
          </ac:spMkLst>
        </pc:spChg>
        <pc:spChg chg="del">
          <ac:chgData name="WINDRIDGE Philip" userId="a20730c1-1805-4191-9c68-6e52c8725e9f" providerId="ADAL" clId="{D34473FB-2FAF-5B44-BD60-293A0B06C8E2}" dt="2020-09-07T13:52:43.246" v="355" actId="478"/>
          <ac:spMkLst>
            <pc:docMk/>
            <pc:sldMk cId="79361248" sldId="286"/>
            <ac:spMk id="11" creationId="{72C9C7B1-DC64-0F4A-9761-8D794618F15A}"/>
          </ac:spMkLst>
        </pc:spChg>
        <pc:spChg chg="del">
          <ac:chgData name="WINDRIDGE Philip" userId="a20730c1-1805-4191-9c68-6e52c8725e9f" providerId="ADAL" clId="{D34473FB-2FAF-5B44-BD60-293A0B06C8E2}" dt="2020-09-07T13:52:48.510" v="356" actId="478"/>
          <ac:spMkLst>
            <pc:docMk/>
            <pc:sldMk cId="79361248" sldId="286"/>
            <ac:spMk id="13" creationId="{1127B7AE-40DE-D64A-B955-4478EE3D7F28}"/>
          </ac:spMkLst>
        </pc:spChg>
        <pc:spChg chg="del">
          <ac:chgData name="WINDRIDGE Philip" userId="a20730c1-1805-4191-9c68-6e52c8725e9f" providerId="ADAL" clId="{D34473FB-2FAF-5B44-BD60-293A0B06C8E2}" dt="2020-09-07T13:51:01.802" v="348" actId="478"/>
          <ac:spMkLst>
            <pc:docMk/>
            <pc:sldMk cId="79361248" sldId="286"/>
            <ac:spMk id="14" creationId="{548AF2A8-B732-BF4F-9207-EF4C7110C2AB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7" creationId="{6DC0C983-A5BE-5644-B1F4-D74B8761BA62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8" creationId="{B8786830-144C-8E49-AB3C-05EE02572680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19" creationId="{63B383AE-99B7-6A42-BD9E-CFB483DAB018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20" creationId="{752B0221-A4B5-1842-AC69-6CA99BBBCC1D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66" v="54" actId="2696"/>
        <pc:sldMkLst>
          <pc:docMk/>
          <pc:sldMk cId="2604738602" sldId="28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47" v="42" actId="2696"/>
        <pc:sldMkLst>
          <pc:docMk/>
          <pc:sldMk cId="1199567187" sldId="28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07.109" v="270" actId="2696"/>
        <pc:sldMkLst>
          <pc:docMk/>
          <pc:sldMk cId="4019463169" sldId="28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1:05.972" v="258" actId="2696"/>
        <pc:sldMkLst>
          <pc:docMk/>
          <pc:sldMk cId="552660826" sldId="28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92" v="44" actId="2696"/>
        <pc:sldMkLst>
          <pc:docMk/>
          <pc:sldMk cId="3489406641" sldId="28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3:43.307" v="267" actId="2696"/>
        <pc:sldMkLst>
          <pc:docMk/>
          <pc:sldMk cId="267061122" sldId="28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68" v="43" actId="2696"/>
        <pc:sldMkLst>
          <pc:docMk/>
          <pc:sldMk cId="4069947284" sldId="28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4" creationId="{7E9FBFC8-884E-1144-8994-97CB13C894C7}"/>
          </ac:spMkLst>
        </pc:spChg>
      </pc:sldChg>
      <pc:sldChg chg="add">
        <pc:chgData name="WINDRIDGE Philip" userId="a20730c1-1805-4191-9c68-6e52c8725e9f" providerId="ADAL" clId="{D34473FB-2FAF-5B44-BD60-293A0B06C8E2}" dt="2020-09-07T13:36:56.340" v="233" actId="2890"/>
        <pc:sldMkLst>
          <pc:docMk/>
          <pc:sldMk cId="4128421590" sldId="290"/>
        </pc:sldMkLst>
      </pc:sldChg>
      <pc:sldChg chg="add">
        <pc:chgData name="WINDRIDGE Philip" userId="a20730c1-1805-4191-9c68-6e52c8725e9f" providerId="ADAL" clId="{D34473FB-2FAF-5B44-BD60-293A0B06C8E2}" dt="2020-09-07T13:37:31.216" v="239" actId="2890"/>
        <pc:sldMkLst>
          <pc:docMk/>
          <pc:sldMk cId="63370418" sldId="291"/>
        </pc:sldMkLst>
      </pc:sldChg>
      <pc:sldChg chg="add">
        <pc:chgData name="WINDRIDGE Philip" userId="a20730c1-1805-4191-9c68-6e52c8725e9f" providerId="ADAL" clId="{D34473FB-2FAF-5B44-BD60-293A0B06C8E2}" dt="2020-09-07T13:40:35.051" v="253" actId="2890"/>
        <pc:sldMkLst>
          <pc:docMk/>
          <pc:sldMk cId="1089613359" sldId="292"/>
        </pc:sldMkLst>
      </pc:sldChg>
      <pc:sldChg chg="add">
        <pc:chgData name="WINDRIDGE Philip" userId="a20730c1-1805-4191-9c68-6e52c8725e9f" providerId="ADAL" clId="{D34473FB-2FAF-5B44-BD60-293A0B06C8E2}" dt="2020-09-07T13:41:23.505" v="259" actId="2890"/>
        <pc:sldMkLst>
          <pc:docMk/>
          <pc:sldMk cId="278541141" sldId="293"/>
        </pc:sldMkLst>
      </pc:sldChg>
      <pc:sldChg chg="addSp delSp modSp add mod">
        <pc:chgData name="WINDRIDGE Philip" userId="a20730c1-1805-4191-9c68-6e52c8725e9f" providerId="ADAL" clId="{D34473FB-2FAF-5B44-BD60-293A0B06C8E2}" dt="2020-09-07T13:43:59.637" v="269" actId="478"/>
        <pc:sldMkLst>
          <pc:docMk/>
          <pc:sldMk cId="2220003641" sldId="294"/>
        </pc:sldMkLst>
        <pc:spChg chg="del">
          <ac:chgData name="WINDRIDGE Philip" userId="a20730c1-1805-4191-9c68-6e52c8725e9f" providerId="ADAL" clId="{D34473FB-2FAF-5B44-BD60-293A0B06C8E2}" dt="2020-09-07T13:43:59.637" v="269" actId="478"/>
          <ac:spMkLst>
            <pc:docMk/>
            <pc:sldMk cId="2220003641" sldId="294"/>
            <ac:spMk id="18" creationId="{DF157313-D659-9144-8A0F-A36096AA1402}"/>
          </ac:spMkLst>
        </pc:spChg>
        <pc:spChg chg="add mod">
          <ac:chgData name="WINDRIDGE Philip" userId="a20730c1-1805-4191-9c68-6e52c8725e9f" providerId="ADAL" clId="{D34473FB-2FAF-5B44-BD60-293A0B06C8E2}" dt="2020-09-07T13:43:12.391" v="265" actId="692"/>
          <ac:spMkLst>
            <pc:docMk/>
            <pc:sldMk cId="2220003641" sldId="294"/>
            <ac:spMk id="19" creationId="{55915C39-2C44-844F-AFB6-6E9EC360E6E5}"/>
          </ac:spMkLst>
        </pc:spChg>
        <pc:spChg chg="add mod">
          <ac:chgData name="WINDRIDGE Philip" userId="a20730c1-1805-4191-9c68-6e52c8725e9f" providerId="ADAL" clId="{D34473FB-2FAF-5B44-BD60-293A0B06C8E2}" dt="2020-09-07T13:42:45.467" v="263" actId="14100"/>
          <ac:spMkLst>
            <pc:docMk/>
            <pc:sldMk cId="2220003641" sldId="294"/>
            <ac:spMk id="21" creationId="{9397EEF2-B5CF-6742-9653-5C8B954002B0}"/>
          </ac:spMkLst>
        </pc:spChg>
        <pc:spChg chg="add mod">
          <ac:chgData name="WINDRIDGE Philip" userId="a20730c1-1805-4191-9c68-6e52c8725e9f" providerId="ADAL" clId="{D34473FB-2FAF-5B44-BD60-293A0B06C8E2}" dt="2020-09-07T13:43:17.872" v="266" actId="207"/>
          <ac:spMkLst>
            <pc:docMk/>
            <pc:sldMk cId="2220003641" sldId="294"/>
            <ac:spMk id="22" creationId="{A0CAA96E-9639-2944-849B-F903B1220D5B}"/>
          </ac:spMkLst>
        </pc:spChg>
        <pc:cxnChg chg="add mod">
          <ac:chgData name="WINDRIDGE Philip" userId="a20730c1-1805-4191-9c68-6e52c8725e9f" providerId="ADAL" clId="{D34473FB-2FAF-5B44-BD60-293A0B06C8E2}" dt="2020-09-07T13:43:12.391" v="265" actId="692"/>
          <ac:cxnSpMkLst>
            <pc:docMk/>
            <pc:sldMk cId="2220003641" sldId="294"/>
            <ac:cxnSpMk id="23" creationId="{7197595B-5058-5C4B-A392-BC3653AE12D4}"/>
          </ac:cxnSpMkLst>
        </pc:cxnChg>
      </pc:sldChg>
      <pc:sldChg chg="add">
        <pc:chgData name="WINDRIDGE Philip" userId="a20730c1-1805-4191-9c68-6e52c8725e9f" providerId="ADAL" clId="{D34473FB-2FAF-5B44-BD60-293A0B06C8E2}" dt="2020-09-07T13:44:20.860" v="271" actId="2890"/>
        <pc:sldMkLst>
          <pc:docMk/>
          <pc:sldMk cId="3783711098" sldId="295"/>
        </pc:sldMkLst>
      </pc:sldChg>
      <pc:sldChg chg="del">
        <pc:chgData name="WINDRIDGE Philip" userId="a20730c1-1805-4191-9c68-6e52c8725e9f" providerId="ADAL" clId="{D34473FB-2FAF-5B44-BD60-293A0B06C8E2}" dt="2020-09-07T13:07:34.825" v="23" actId="2696"/>
        <pc:sldMkLst>
          <pc:docMk/>
          <pc:sldMk cId="231719908" sldId="315"/>
        </pc:sldMkLst>
      </pc:sldChg>
      <pc:sldChg chg="del">
        <pc:chgData name="WINDRIDGE Philip" userId="a20730c1-1805-4191-9c68-6e52c8725e9f" providerId="ADAL" clId="{D34473FB-2FAF-5B44-BD60-293A0B06C8E2}" dt="2020-09-07T13:07:34.799" v="21" actId="2696"/>
        <pc:sldMkLst>
          <pc:docMk/>
          <pc:sldMk cId="2465639242" sldId="321"/>
        </pc:sldMkLst>
      </pc:sldChg>
      <pc:sldChg chg="del">
        <pc:chgData name="WINDRIDGE Philip" userId="a20730c1-1805-4191-9c68-6e52c8725e9f" providerId="ADAL" clId="{D34473FB-2FAF-5B44-BD60-293A0B06C8E2}" dt="2020-09-07T13:07:34.618" v="11" actId="2696"/>
        <pc:sldMkLst>
          <pc:docMk/>
          <pc:sldMk cId="3635388209" sldId="322"/>
        </pc:sldMkLst>
      </pc:sldChg>
      <pc:sldChg chg="del">
        <pc:chgData name="WINDRIDGE Philip" userId="a20730c1-1805-4191-9c68-6e52c8725e9f" providerId="ADAL" clId="{D34473FB-2FAF-5B44-BD60-293A0B06C8E2}" dt="2020-09-07T13:07:34.513" v="6" actId="2696"/>
        <pc:sldMkLst>
          <pc:docMk/>
          <pc:sldMk cId="3044159735" sldId="323"/>
        </pc:sldMkLst>
      </pc:sldChg>
      <pc:sldChg chg="del">
        <pc:chgData name="WINDRIDGE Philip" userId="a20730c1-1805-4191-9c68-6e52c8725e9f" providerId="ADAL" clId="{D34473FB-2FAF-5B44-BD60-293A0B06C8E2}" dt="2020-09-07T13:07:34.586" v="9" actId="2696"/>
        <pc:sldMkLst>
          <pc:docMk/>
          <pc:sldMk cId="3405956913" sldId="324"/>
        </pc:sldMkLst>
      </pc:sldChg>
      <pc:sldChg chg="del">
        <pc:chgData name="WINDRIDGE Philip" userId="a20730c1-1805-4191-9c68-6e52c8725e9f" providerId="ADAL" clId="{D34473FB-2FAF-5B44-BD60-293A0B06C8E2}" dt="2020-09-07T13:07:34.777" v="20" actId="2696"/>
        <pc:sldMkLst>
          <pc:docMk/>
          <pc:sldMk cId="1132921649" sldId="337"/>
        </pc:sldMkLst>
      </pc:sldChg>
      <pc:sldChg chg="del">
        <pc:chgData name="WINDRIDGE Philip" userId="a20730c1-1805-4191-9c68-6e52c8725e9f" providerId="ADAL" clId="{D34473FB-2FAF-5B44-BD60-293A0B06C8E2}" dt="2020-09-07T13:07:34.759" v="19" actId="2696"/>
        <pc:sldMkLst>
          <pc:docMk/>
          <pc:sldMk cId="2980539383" sldId="338"/>
        </pc:sldMkLst>
      </pc:sldChg>
      <pc:sldChg chg="del">
        <pc:chgData name="WINDRIDGE Philip" userId="a20730c1-1805-4191-9c68-6e52c8725e9f" providerId="ADAL" clId="{D34473FB-2FAF-5B44-BD60-293A0B06C8E2}" dt="2020-09-07T13:07:34.535" v="7" actId="2696"/>
        <pc:sldMkLst>
          <pc:docMk/>
          <pc:sldMk cId="3325668780" sldId="339"/>
        </pc:sldMkLst>
      </pc:sldChg>
      <pc:sldChg chg="del">
        <pc:chgData name="WINDRIDGE Philip" userId="a20730c1-1805-4191-9c68-6e52c8725e9f" providerId="ADAL" clId="{D34473FB-2FAF-5B44-BD60-293A0B06C8E2}" dt="2020-09-07T13:07:34.562" v="8" actId="2696"/>
        <pc:sldMkLst>
          <pc:docMk/>
          <pc:sldMk cId="2481487691" sldId="340"/>
        </pc:sldMkLst>
      </pc:sldChg>
      <pc:sldChg chg="del">
        <pc:chgData name="WINDRIDGE Philip" userId="a20730c1-1805-4191-9c68-6e52c8725e9f" providerId="ADAL" clId="{D34473FB-2FAF-5B44-BD60-293A0B06C8E2}" dt="2020-09-07T13:07:34.602" v="10" actId="2696"/>
        <pc:sldMkLst>
          <pc:docMk/>
          <pc:sldMk cId="3418876979" sldId="341"/>
        </pc:sldMkLst>
      </pc:sldChg>
      <pc:sldChg chg="del">
        <pc:chgData name="WINDRIDGE Philip" userId="a20730c1-1805-4191-9c68-6e52c8725e9f" providerId="ADAL" clId="{D34473FB-2FAF-5B44-BD60-293A0B06C8E2}" dt="2020-09-07T13:07:34.636" v="12" actId="2696"/>
        <pc:sldMkLst>
          <pc:docMk/>
          <pc:sldMk cId="2723260589" sldId="342"/>
        </pc:sldMkLst>
      </pc:sldChg>
      <pc:sldChg chg="del">
        <pc:chgData name="WINDRIDGE Philip" userId="a20730c1-1805-4191-9c68-6e52c8725e9f" providerId="ADAL" clId="{D34473FB-2FAF-5B44-BD60-293A0B06C8E2}" dt="2020-09-07T13:07:34.656" v="13" actId="2696"/>
        <pc:sldMkLst>
          <pc:docMk/>
          <pc:sldMk cId="1781686369" sldId="343"/>
        </pc:sldMkLst>
      </pc:sldChg>
      <pc:sldChg chg="del">
        <pc:chgData name="WINDRIDGE Philip" userId="a20730c1-1805-4191-9c68-6e52c8725e9f" providerId="ADAL" clId="{D34473FB-2FAF-5B44-BD60-293A0B06C8E2}" dt="2020-09-07T13:07:34.671" v="14" actId="2696"/>
        <pc:sldMkLst>
          <pc:docMk/>
          <pc:sldMk cId="1396055179" sldId="344"/>
        </pc:sldMkLst>
      </pc:sldChg>
      <pc:sldChg chg="del">
        <pc:chgData name="WINDRIDGE Philip" userId="a20730c1-1805-4191-9c68-6e52c8725e9f" providerId="ADAL" clId="{D34473FB-2FAF-5B44-BD60-293A0B06C8E2}" dt="2020-09-07T13:07:34.686" v="15" actId="2696"/>
        <pc:sldMkLst>
          <pc:docMk/>
          <pc:sldMk cId="271066500" sldId="345"/>
        </pc:sldMkLst>
      </pc:sldChg>
      <pc:sldChg chg="del">
        <pc:chgData name="WINDRIDGE Philip" userId="a20730c1-1805-4191-9c68-6e52c8725e9f" providerId="ADAL" clId="{D34473FB-2FAF-5B44-BD60-293A0B06C8E2}" dt="2020-09-07T13:07:34.703" v="16" actId="2696"/>
        <pc:sldMkLst>
          <pc:docMk/>
          <pc:sldMk cId="1191877690" sldId="346"/>
        </pc:sldMkLst>
      </pc:sldChg>
      <pc:sldChg chg="del">
        <pc:chgData name="WINDRIDGE Philip" userId="a20730c1-1805-4191-9c68-6e52c8725e9f" providerId="ADAL" clId="{D34473FB-2FAF-5B44-BD60-293A0B06C8E2}" dt="2020-09-07T13:07:34.719" v="17" actId="2696"/>
        <pc:sldMkLst>
          <pc:docMk/>
          <pc:sldMk cId="3031337728" sldId="347"/>
        </pc:sldMkLst>
      </pc:sldChg>
      <pc:sldChg chg="del">
        <pc:chgData name="WINDRIDGE Philip" userId="a20730c1-1805-4191-9c68-6e52c8725e9f" providerId="ADAL" clId="{D34473FB-2FAF-5B44-BD60-293A0B06C8E2}" dt="2020-09-07T13:07:34.743" v="18" actId="2696"/>
        <pc:sldMkLst>
          <pc:docMk/>
          <pc:sldMk cId="3360151425" sldId="348"/>
        </pc:sldMkLst>
      </pc:sldChg>
      <pc:sldChg chg="del">
        <pc:chgData name="WINDRIDGE Philip" userId="a20730c1-1805-4191-9c68-6e52c8725e9f" providerId="ADAL" clId="{D34473FB-2FAF-5B44-BD60-293A0B06C8E2}" dt="2020-09-07T13:07:34.811" v="22" actId="2696"/>
        <pc:sldMkLst>
          <pc:docMk/>
          <pc:sldMk cId="1799869904" sldId="349"/>
        </pc:sldMkLst>
      </pc:sldChg>
      <pc:sldChg chg="add del">
        <pc:chgData name="WINDRIDGE Philip" userId="a20730c1-1805-4191-9c68-6e52c8725e9f" providerId="ADAL" clId="{D34473FB-2FAF-5B44-BD60-293A0B06C8E2}" dt="2020-09-07T13:07:34.862" v="26" actId="2696"/>
        <pc:sldMkLst>
          <pc:docMk/>
          <pc:sldMk cId="78986696" sldId="350"/>
        </pc:sldMkLst>
      </pc:sldChg>
      <pc:sldChg chg="modSp add del">
        <pc:chgData name="WINDRIDGE Philip" userId="a20730c1-1805-4191-9c68-6e52c8725e9f" providerId="ADAL" clId="{D34473FB-2FAF-5B44-BD60-293A0B06C8E2}" dt="2020-09-07T13:07:34.881" v="27" actId="2696"/>
        <pc:sldMkLst>
          <pc:docMk/>
          <pc:sldMk cId="3525637576" sldId="35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76" v="55" actId="2696"/>
        <pc:sldMkLst>
          <pc:docMk/>
          <pc:sldMk cId="59920440" sldId="35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85" v="56" actId="2696"/>
        <pc:sldMkLst>
          <pc:docMk/>
          <pc:sldMk cId="2192287017" sldId="35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5" creationId="{5D29342B-937D-7540-83EC-F31C864F6A23}"/>
          </ac:spMkLst>
        </pc:spChg>
      </pc:sldChg>
      <pc:sldChg chg="add del">
        <pc:chgData name="WINDRIDGE Philip" userId="a20730c1-1805-4191-9c68-6e52c8725e9f" providerId="ADAL" clId="{D34473FB-2FAF-5B44-BD60-293A0B06C8E2}" dt="2020-09-07T13:07:35.399" v="57" actId="2696"/>
        <pc:sldMkLst>
          <pc:docMk/>
          <pc:sldMk cId="2710711377" sldId="354"/>
        </pc:sldMkLst>
      </pc:sldChg>
      <pc:sldChg chg="modSp add del">
        <pc:chgData name="WINDRIDGE Philip" userId="a20730c1-1805-4191-9c68-6e52c8725e9f" providerId="ADAL" clId="{D34473FB-2FAF-5B44-BD60-293A0B06C8E2}" dt="2020-09-07T13:07:35.416" v="58" actId="2696"/>
        <pc:sldMkLst>
          <pc:docMk/>
          <pc:sldMk cId="4002194408" sldId="35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40" v="59" actId="2696"/>
        <pc:sldMkLst>
          <pc:docMk/>
          <pc:sldMk cId="2347261815" sldId="35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63" v="60" actId="2696"/>
        <pc:sldMkLst>
          <pc:docMk/>
          <pc:sldMk cId="2586728168" sldId="35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89" v="61" actId="2696"/>
        <pc:sldMkLst>
          <pc:docMk/>
          <pc:sldMk cId="4037326137" sldId="35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06" v="62" actId="2696"/>
        <pc:sldMkLst>
          <pc:docMk/>
          <pc:sldMk cId="3019594845" sldId="35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23" v="63" actId="2696"/>
        <pc:sldMkLst>
          <pc:docMk/>
          <pc:sldMk cId="3388779513" sldId="36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4" creationId="{7E9FBFC8-884E-1144-8994-97CB13C894C7}"/>
          </ac:spMkLst>
        </pc:spChg>
      </pc:sldChg>
      <pc:sldChg chg="modSp add del mod">
        <pc:chgData name="WINDRIDGE Philip" userId="a20730c1-1805-4191-9c68-6e52c8725e9f" providerId="ADAL" clId="{D34473FB-2FAF-5B44-BD60-293A0B06C8E2}" dt="2020-09-07T13:07:35.538" v="64" actId="2696"/>
        <pc:sldMkLst>
          <pc:docMk/>
          <pc:sldMk cId="650139363" sldId="36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25.829" v="3" actId="27636"/>
          <ac:spMkLst>
            <pc:docMk/>
            <pc:sldMk cId="650139363" sldId="36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53" v="65" actId="2696"/>
        <pc:sldMkLst>
          <pc:docMk/>
          <pc:sldMk cId="292876823" sldId="36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66" v="66" actId="2696"/>
        <pc:sldMkLst>
          <pc:docMk/>
          <pc:sldMk cId="3265978489" sldId="36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82" v="67" actId="2696"/>
        <pc:sldMkLst>
          <pc:docMk/>
          <pc:sldMk cId="1959539548" sldId="36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95" v="68" actId="2696"/>
        <pc:sldMkLst>
          <pc:docMk/>
          <pc:sldMk cId="911194973" sldId="36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08" v="69" actId="2696"/>
        <pc:sldMkLst>
          <pc:docMk/>
          <pc:sldMk cId="694356207" sldId="36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21" v="70" actId="2696"/>
        <pc:sldMkLst>
          <pc:docMk/>
          <pc:sldMk cId="1671505731" sldId="36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32" v="71" actId="2696"/>
        <pc:sldMkLst>
          <pc:docMk/>
          <pc:sldMk cId="1555577266" sldId="36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47" v="72" actId="2696"/>
        <pc:sldMkLst>
          <pc:docMk/>
          <pc:sldMk cId="334964374" sldId="36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68" v="73" actId="2696"/>
        <pc:sldMkLst>
          <pc:docMk/>
          <pc:sldMk cId="2803652934" sldId="37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87" v="74" actId="2696"/>
        <pc:sldMkLst>
          <pc:docMk/>
          <pc:sldMk cId="2102154995" sldId="37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09" v="75" actId="2696"/>
        <pc:sldMkLst>
          <pc:docMk/>
          <pc:sldMk cId="933130985" sldId="37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29" v="76" actId="2696"/>
        <pc:sldMkLst>
          <pc:docMk/>
          <pc:sldMk cId="2140710804" sldId="37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53" v="77" actId="2696"/>
        <pc:sldMkLst>
          <pc:docMk/>
          <pc:sldMk cId="1277797328" sldId="37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67" v="78" actId="2696"/>
        <pc:sldMkLst>
          <pc:docMk/>
          <pc:sldMk cId="1509486094" sldId="37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83" v="79" actId="2696"/>
        <pc:sldMkLst>
          <pc:docMk/>
          <pc:sldMk cId="2162070242" sldId="37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95" v="80" actId="2696"/>
        <pc:sldMkLst>
          <pc:docMk/>
          <pc:sldMk cId="2901480100" sldId="37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4" creationId="{22020C57-5FE9-8B47-960A-BEBC26EBF38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09" v="81" actId="2696"/>
        <pc:sldMkLst>
          <pc:docMk/>
          <pc:sldMk cId="3037852093" sldId="37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22" v="82" actId="2696"/>
        <pc:sldMkLst>
          <pc:docMk/>
          <pc:sldMk cId="3960793914" sldId="37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35" v="83" actId="2696"/>
        <pc:sldMkLst>
          <pc:docMk/>
          <pc:sldMk cId="430092325" sldId="38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48" v="84" actId="2696"/>
        <pc:sldMkLst>
          <pc:docMk/>
          <pc:sldMk cId="2643525273" sldId="38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58" v="85" actId="2696"/>
        <pc:sldMkLst>
          <pc:docMk/>
          <pc:sldMk cId="1817411294" sldId="38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65" v="86" actId="2696"/>
        <pc:sldMkLst>
          <pc:docMk/>
          <pc:sldMk cId="45864053" sldId="38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72" v="87" actId="2696"/>
        <pc:sldMkLst>
          <pc:docMk/>
          <pc:sldMk cId="20632561" sldId="38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5" creationId="{5D29342B-937D-7540-83EC-F31C864F6A23}"/>
          </ac:spMkLst>
        </pc:spChg>
      </pc:sldChg>
    </pc:docChg>
  </pc:docChgLst>
  <pc:docChgLst>
    <pc:chgData name="WINDRIDGE Philip" userId="a20730c1-1805-4191-9c68-6e52c8725e9f" providerId="ADAL" clId="{9C06326C-BEA5-9446-8B5D-EC8FD26AA146}"/>
    <pc:docChg chg="undo redo custSel addSld delSld modSld sldOrd">
      <pc:chgData name="WINDRIDGE Philip" userId="a20730c1-1805-4191-9c68-6e52c8725e9f" providerId="ADAL" clId="{9C06326C-BEA5-9446-8B5D-EC8FD26AA146}" dt="2020-10-03T11:27:28.391" v="9299"/>
      <pc:docMkLst>
        <pc:docMk/>
      </pc:docMkLst>
      <pc:sldChg chg="add">
        <pc:chgData name="WINDRIDGE Philip" userId="a20730c1-1805-4191-9c68-6e52c8725e9f" providerId="ADAL" clId="{9C06326C-BEA5-9446-8B5D-EC8FD26AA146}" dt="2020-09-07T15:12:56.875" v="31"/>
        <pc:sldMkLst>
          <pc:docMk/>
          <pc:sldMk cId="939059386" sldId="256"/>
        </pc:sldMkLst>
      </pc:sldChg>
      <pc:sldChg chg="del">
        <pc:chgData name="WINDRIDGE Philip" userId="a20730c1-1805-4191-9c68-6e52c8725e9f" providerId="ADAL" clId="{9C06326C-BEA5-9446-8B5D-EC8FD26AA146}" dt="2020-09-07T15:12:29.690" v="0" actId="2696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9C06326C-BEA5-9446-8B5D-EC8FD26AA146}" dt="2020-09-07T15:12:29.709" v="1" actId="2696"/>
        <pc:sldMkLst>
          <pc:docMk/>
          <pc:sldMk cId="2642107847" sldId="257"/>
        </pc:sldMkLst>
      </pc:sldChg>
      <pc:sldChg chg="addSp modSp add mod">
        <pc:chgData name="WINDRIDGE Philip" userId="a20730c1-1805-4191-9c68-6e52c8725e9f" providerId="ADAL" clId="{9C06326C-BEA5-9446-8B5D-EC8FD26AA146}" dt="2020-09-10T06:59:06.308" v="3254" actId="14100"/>
        <pc:sldMkLst>
          <pc:docMk/>
          <pc:sldMk cId="2768523318" sldId="257"/>
        </pc:sldMkLst>
        <pc:spChg chg="mod">
          <ac:chgData name="WINDRIDGE Philip" userId="a20730c1-1805-4191-9c68-6e52c8725e9f" providerId="ADAL" clId="{9C06326C-BEA5-9446-8B5D-EC8FD26AA146}" dt="2020-09-09T14:47:14.736" v="2882" actId="20577"/>
          <ac:spMkLst>
            <pc:docMk/>
            <pc:sldMk cId="2768523318" sldId="257"/>
            <ac:spMk id="3" creationId="{918DD354-6146-F244-82E9-6CA6757A14FB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768523318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768523318" sldId="257"/>
            <ac:spMk id="5" creationId="{0E011AF6-2938-3748-BE02-9C47CFD3FE23}"/>
          </ac:spMkLst>
        </pc:spChg>
        <pc:spChg chg="add mod">
          <ac:chgData name="WINDRIDGE Philip" userId="a20730c1-1805-4191-9c68-6e52c8725e9f" providerId="ADAL" clId="{9C06326C-BEA5-9446-8B5D-EC8FD26AA146}" dt="2020-09-10T06:59:06.308" v="3254" actId="14100"/>
          <ac:spMkLst>
            <pc:docMk/>
            <pc:sldMk cId="2768523318" sldId="257"/>
            <ac:spMk id="6" creationId="{E255A438-1BCF-4640-85C2-C8E3E9269382}"/>
          </ac:spMkLst>
        </pc:spChg>
      </pc:sldChg>
      <pc:sldChg chg="modSp add mod">
        <pc:chgData name="WINDRIDGE Philip" userId="a20730c1-1805-4191-9c68-6e52c8725e9f" providerId="ADAL" clId="{9C06326C-BEA5-9446-8B5D-EC8FD26AA146}" dt="2020-09-10T13:34:57.251" v="8755" actId="20577"/>
        <pc:sldMkLst>
          <pc:docMk/>
          <pc:sldMk cId="326861300" sldId="258"/>
        </pc:sldMkLst>
        <pc:spChg chg="mod">
          <ac:chgData name="WINDRIDGE Philip" userId="a20730c1-1805-4191-9c68-6e52c8725e9f" providerId="ADAL" clId="{9C06326C-BEA5-9446-8B5D-EC8FD26AA146}" dt="2020-09-10T13:34:57.251" v="8755" actId="20577"/>
          <ac:spMkLst>
            <pc:docMk/>
            <pc:sldMk cId="326861300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26861300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26861300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9C06326C-BEA5-9446-8B5D-EC8FD26AA146}" dt="2020-09-07T15:12:30.156" v="29" actId="2696"/>
        <pc:sldMkLst>
          <pc:docMk/>
          <pc:sldMk cId="3241139298" sldId="258"/>
        </pc:sldMkLst>
      </pc:sldChg>
      <pc:sldChg chg="del">
        <pc:chgData name="WINDRIDGE Philip" userId="a20730c1-1805-4191-9c68-6e52c8725e9f" providerId="ADAL" clId="{9C06326C-BEA5-9446-8B5D-EC8FD26AA146}" dt="2020-09-07T15:12:30.163" v="30" actId="2696"/>
        <pc:sldMkLst>
          <pc:docMk/>
          <pc:sldMk cId="2886372259" sldId="259"/>
        </pc:sldMkLst>
      </pc:sldChg>
      <pc:sldChg chg="modSp add">
        <pc:chgData name="WINDRIDGE Philip" userId="a20730c1-1805-4191-9c68-6e52c8725e9f" providerId="ADAL" clId="{9C06326C-BEA5-9446-8B5D-EC8FD26AA146}" dt="2020-09-07T15:12:56.875" v="31"/>
        <pc:sldMkLst>
          <pc:docMk/>
          <pc:sldMk cId="4248272586" sldId="259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4248272586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4248272586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9C06326C-BEA5-9446-8B5D-EC8FD26AA146}" dt="2020-09-07T15:12:29.732" v="2" actId="2696"/>
        <pc:sldMkLst>
          <pc:docMk/>
          <pc:sldMk cId="3954909421" sldId="260"/>
        </pc:sldMkLst>
      </pc:sldChg>
      <pc:sldChg chg="del">
        <pc:chgData name="WINDRIDGE Philip" userId="a20730c1-1805-4191-9c68-6e52c8725e9f" providerId="ADAL" clId="{9C06326C-BEA5-9446-8B5D-EC8FD26AA146}" dt="2020-09-07T15:12:29.755" v="3" actId="2696"/>
        <pc:sldMkLst>
          <pc:docMk/>
          <pc:sldMk cId="248875421" sldId="261"/>
        </pc:sldMkLst>
      </pc:sldChg>
      <pc:sldChg chg="del">
        <pc:chgData name="WINDRIDGE Philip" userId="a20730c1-1805-4191-9c68-6e52c8725e9f" providerId="ADAL" clId="{9C06326C-BEA5-9446-8B5D-EC8FD26AA146}" dt="2020-09-07T15:12:29.779" v="4" actId="2696"/>
        <pc:sldMkLst>
          <pc:docMk/>
          <pc:sldMk cId="3669247278" sldId="262"/>
        </pc:sldMkLst>
      </pc:sldChg>
      <pc:sldChg chg="del">
        <pc:chgData name="WINDRIDGE Philip" userId="a20730c1-1805-4191-9c68-6e52c8725e9f" providerId="ADAL" clId="{9C06326C-BEA5-9446-8B5D-EC8FD26AA146}" dt="2020-09-07T15:12:29.794" v="5" actId="2696"/>
        <pc:sldMkLst>
          <pc:docMk/>
          <pc:sldMk cId="2193005939" sldId="263"/>
        </pc:sldMkLst>
      </pc:sldChg>
      <pc:sldChg chg="del">
        <pc:chgData name="WINDRIDGE Philip" userId="a20730c1-1805-4191-9c68-6e52c8725e9f" providerId="ADAL" clId="{9C06326C-BEA5-9446-8B5D-EC8FD26AA146}" dt="2020-09-07T15:12:30.084" v="23" actId="2696"/>
        <pc:sldMkLst>
          <pc:docMk/>
          <pc:sldMk cId="336866426" sldId="264"/>
        </pc:sldMkLst>
      </pc:sldChg>
      <pc:sldChg chg="del">
        <pc:chgData name="WINDRIDGE Philip" userId="a20730c1-1805-4191-9c68-6e52c8725e9f" providerId="ADAL" clId="{9C06326C-BEA5-9446-8B5D-EC8FD26AA146}" dt="2020-09-07T15:12:29.810" v="6" actId="2696"/>
        <pc:sldMkLst>
          <pc:docMk/>
          <pc:sldMk cId="168165449" sldId="265"/>
        </pc:sldMkLst>
      </pc:sldChg>
      <pc:sldChg chg="del">
        <pc:chgData name="WINDRIDGE Philip" userId="a20730c1-1805-4191-9c68-6e52c8725e9f" providerId="ADAL" clId="{9C06326C-BEA5-9446-8B5D-EC8FD26AA146}" dt="2020-09-07T15:12:29.839" v="8" actId="2696"/>
        <pc:sldMkLst>
          <pc:docMk/>
          <pc:sldMk cId="2633251799" sldId="267"/>
        </pc:sldMkLst>
      </pc:sldChg>
      <pc:sldChg chg="del">
        <pc:chgData name="WINDRIDGE Philip" userId="a20730c1-1805-4191-9c68-6e52c8725e9f" providerId="ADAL" clId="{9C06326C-BEA5-9446-8B5D-EC8FD26AA146}" dt="2020-09-07T15:12:29.895" v="12" actId="2696"/>
        <pc:sldMkLst>
          <pc:docMk/>
          <pc:sldMk cId="1851779390" sldId="269"/>
        </pc:sldMkLst>
      </pc:sldChg>
      <pc:sldChg chg="del">
        <pc:chgData name="WINDRIDGE Philip" userId="a20730c1-1805-4191-9c68-6e52c8725e9f" providerId="ADAL" clId="{9C06326C-BEA5-9446-8B5D-EC8FD26AA146}" dt="2020-09-07T15:12:29.881" v="11" actId="2696"/>
        <pc:sldMkLst>
          <pc:docMk/>
          <pc:sldMk cId="2051769681" sldId="270"/>
        </pc:sldMkLst>
      </pc:sldChg>
      <pc:sldChg chg="del">
        <pc:chgData name="WINDRIDGE Philip" userId="a20730c1-1805-4191-9c68-6e52c8725e9f" providerId="ADAL" clId="{9C06326C-BEA5-9446-8B5D-EC8FD26AA146}" dt="2020-09-07T15:12:29.825" v="7" actId="2696"/>
        <pc:sldMkLst>
          <pc:docMk/>
          <pc:sldMk cId="475347825" sldId="271"/>
        </pc:sldMkLst>
      </pc:sldChg>
      <pc:sldChg chg="del">
        <pc:chgData name="WINDRIDGE Philip" userId="a20730c1-1805-4191-9c68-6e52c8725e9f" providerId="ADAL" clId="{9C06326C-BEA5-9446-8B5D-EC8FD26AA146}" dt="2020-09-07T15:12:29.909" v="13" actId="2696"/>
        <pc:sldMkLst>
          <pc:docMk/>
          <pc:sldMk cId="2259240602" sldId="272"/>
        </pc:sldMkLst>
      </pc:sldChg>
      <pc:sldChg chg="del">
        <pc:chgData name="WINDRIDGE Philip" userId="a20730c1-1805-4191-9c68-6e52c8725e9f" providerId="ADAL" clId="{9C06326C-BEA5-9446-8B5D-EC8FD26AA146}" dt="2020-09-07T15:12:29.921" v="14" actId="2696"/>
        <pc:sldMkLst>
          <pc:docMk/>
          <pc:sldMk cId="155824533" sldId="273"/>
        </pc:sldMkLst>
      </pc:sldChg>
      <pc:sldChg chg="del">
        <pc:chgData name="WINDRIDGE Philip" userId="a20730c1-1805-4191-9c68-6e52c8725e9f" providerId="ADAL" clId="{9C06326C-BEA5-9446-8B5D-EC8FD26AA146}" dt="2020-09-07T15:12:30.071" v="22" actId="2696"/>
        <pc:sldMkLst>
          <pc:docMk/>
          <pc:sldMk cId="248439930" sldId="274"/>
        </pc:sldMkLst>
      </pc:sldChg>
      <pc:sldChg chg="del">
        <pc:chgData name="WINDRIDGE Philip" userId="a20730c1-1805-4191-9c68-6e52c8725e9f" providerId="ADAL" clId="{9C06326C-BEA5-9446-8B5D-EC8FD26AA146}" dt="2020-09-07T15:12:30.098" v="24" actId="2696"/>
        <pc:sldMkLst>
          <pc:docMk/>
          <pc:sldMk cId="2037568182" sldId="275"/>
        </pc:sldMkLst>
      </pc:sldChg>
      <pc:sldChg chg="del">
        <pc:chgData name="WINDRIDGE Philip" userId="a20730c1-1805-4191-9c68-6e52c8725e9f" providerId="ADAL" clId="{9C06326C-BEA5-9446-8B5D-EC8FD26AA146}" dt="2020-09-07T15:12:30.112" v="25" actId="2696"/>
        <pc:sldMkLst>
          <pc:docMk/>
          <pc:sldMk cId="2148452180" sldId="276"/>
        </pc:sldMkLst>
      </pc:sldChg>
      <pc:sldChg chg="del">
        <pc:chgData name="WINDRIDGE Philip" userId="a20730c1-1805-4191-9c68-6e52c8725e9f" providerId="ADAL" clId="{9C06326C-BEA5-9446-8B5D-EC8FD26AA146}" dt="2020-09-07T15:12:30.125" v="26" actId="2696"/>
        <pc:sldMkLst>
          <pc:docMk/>
          <pc:sldMk cId="3490772403" sldId="277"/>
        </pc:sldMkLst>
      </pc:sldChg>
      <pc:sldChg chg="del">
        <pc:chgData name="WINDRIDGE Philip" userId="a20730c1-1805-4191-9c68-6e52c8725e9f" providerId="ADAL" clId="{9C06326C-BEA5-9446-8B5D-EC8FD26AA146}" dt="2020-09-07T15:12:30.139" v="27" actId="2696"/>
        <pc:sldMkLst>
          <pc:docMk/>
          <pc:sldMk cId="310879278" sldId="278"/>
        </pc:sldMkLst>
      </pc:sldChg>
      <pc:sldChg chg="del">
        <pc:chgData name="WINDRIDGE Philip" userId="a20730c1-1805-4191-9c68-6e52c8725e9f" providerId="ADAL" clId="{9C06326C-BEA5-9446-8B5D-EC8FD26AA146}" dt="2020-09-07T15:12:29.852" v="9" actId="2696"/>
        <pc:sldMkLst>
          <pc:docMk/>
          <pc:sldMk cId="1688029182" sldId="279"/>
        </pc:sldMkLst>
      </pc:sldChg>
      <pc:sldChg chg="del">
        <pc:chgData name="WINDRIDGE Philip" userId="a20730c1-1805-4191-9c68-6e52c8725e9f" providerId="ADAL" clId="{9C06326C-BEA5-9446-8B5D-EC8FD26AA146}" dt="2020-09-07T15:12:29.867" v="10" actId="2696"/>
        <pc:sldMkLst>
          <pc:docMk/>
          <pc:sldMk cId="1471707778" sldId="280"/>
        </pc:sldMkLst>
      </pc:sldChg>
      <pc:sldChg chg="del">
        <pc:chgData name="WINDRIDGE Philip" userId="a20730c1-1805-4191-9c68-6e52c8725e9f" providerId="ADAL" clId="{9C06326C-BEA5-9446-8B5D-EC8FD26AA146}" dt="2020-09-07T15:12:29.936" v="15" actId="2696"/>
        <pc:sldMkLst>
          <pc:docMk/>
          <pc:sldMk cId="824122749" sldId="281"/>
        </pc:sldMkLst>
      </pc:sldChg>
      <pc:sldChg chg="del">
        <pc:chgData name="WINDRIDGE Philip" userId="a20730c1-1805-4191-9c68-6e52c8725e9f" providerId="ADAL" clId="{9C06326C-BEA5-9446-8B5D-EC8FD26AA146}" dt="2020-09-07T15:12:30.148" v="28" actId="2696"/>
        <pc:sldMkLst>
          <pc:docMk/>
          <pc:sldMk cId="79361248" sldId="286"/>
        </pc:sldMkLst>
      </pc:sldChg>
      <pc:sldChg chg="del">
        <pc:chgData name="WINDRIDGE Philip" userId="a20730c1-1805-4191-9c68-6e52c8725e9f" providerId="ADAL" clId="{9C06326C-BEA5-9446-8B5D-EC8FD26AA146}" dt="2020-09-07T15:12:30.055" v="21" actId="2696"/>
        <pc:sldMkLst>
          <pc:docMk/>
          <pc:sldMk cId="4128421590" sldId="290"/>
        </pc:sldMkLst>
      </pc:sldChg>
      <pc:sldChg chg="del">
        <pc:chgData name="WINDRIDGE Philip" userId="a20730c1-1805-4191-9c68-6e52c8725e9f" providerId="ADAL" clId="{9C06326C-BEA5-9446-8B5D-EC8FD26AA146}" dt="2020-09-07T15:12:30.041" v="20" actId="2696"/>
        <pc:sldMkLst>
          <pc:docMk/>
          <pc:sldMk cId="63370418" sldId="291"/>
        </pc:sldMkLst>
      </pc:sldChg>
      <pc:sldChg chg="del">
        <pc:chgData name="WINDRIDGE Philip" userId="a20730c1-1805-4191-9c68-6e52c8725e9f" providerId="ADAL" clId="{9C06326C-BEA5-9446-8B5D-EC8FD26AA146}" dt="2020-09-07T15:12:30.016" v="19" actId="2696"/>
        <pc:sldMkLst>
          <pc:docMk/>
          <pc:sldMk cId="1089613359" sldId="292"/>
        </pc:sldMkLst>
      </pc:sldChg>
      <pc:sldChg chg="del">
        <pc:chgData name="WINDRIDGE Philip" userId="a20730c1-1805-4191-9c68-6e52c8725e9f" providerId="ADAL" clId="{9C06326C-BEA5-9446-8B5D-EC8FD26AA146}" dt="2020-09-07T15:12:29.994" v="18" actId="2696"/>
        <pc:sldMkLst>
          <pc:docMk/>
          <pc:sldMk cId="278541141" sldId="293"/>
        </pc:sldMkLst>
      </pc:sldChg>
      <pc:sldChg chg="del">
        <pc:chgData name="WINDRIDGE Philip" userId="a20730c1-1805-4191-9c68-6e52c8725e9f" providerId="ADAL" clId="{9C06326C-BEA5-9446-8B5D-EC8FD26AA146}" dt="2020-09-07T15:12:29.973" v="17" actId="2696"/>
        <pc:sldMkLst>
          <pc:docMk/>
          <pc:sldMk cId="2220003641" sldId="294"/>
        </pc:sldMkLst>
      </pc:sldChg>
      <pc:sldChg chg="del">
        <pc:chgData name="WINDRIDGE Philip" userId="a20730c1-1805-4191-9c68-6e52c8725e9f" providerId="ADAL" clId="{9C06326C-BEA5-9446-8B5D-EC8FD26AA146}" dt="2020-09-07T15:12:29.954" v="16" actId="2696"/>
        <pc:sldMkLst>
          <pc:docMk/>
          <pc:sldMk cId="3783711098" sldId="295"/>
        </pc:sldMkLst>
      </pc:sldChg>
      <pc:sldChg chg="addSp delSp modSp add mod ord chgLayout">
        <pc:chgData name="WINDRIDGE Philip" userId="a20730c1-1805-4191-9c68-6e52c8725e9f" providerId="ADAL" clId="{9C06326C-BEA5-9446-8B5D-EC8FD26AA146}" dt="2020-10-03T11:21:14.103" v="9248" actId="207"/>
        <pc:sldMkLst>
          <pc:docMk/>
          <pc:sldMk cId="465851191" sldId="338"/>
        </pc:sldMkLst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2" creationId="{9872700A-53F1-774B-98B2-FBBD04A82C5C}"/>
          </ac:spMkLst>
        </pc:spChg>
        <pc:spChg chg="mod ord">
          <ac:chgData name="WINDRIDGE Philip" userId="a20730c1-1805-4191-9c68-6e52c8725e9f" providerId="ADAL" clId="{9C06326C-BEA5-9446-8B5D-EC8FD26AA146}" dt="2020-09-09T13:01:56.083" v="2183" actId="700"/>
          <ac:spMkLst>
            <pc:docMk/>
            <pc:sldMk cId="465851191" sldId="338"/>
            <ac:spMk id="4" creationId="{B2501705-664E-A147-838D-07819C258166}"/>
          </ac:spMkLst>
        </pc:spChg>
        <pc:spChg chg="mod ord">
          <ac:chgData name="WINDRIDGE Philip" userId="a20730c1-1805-4191-9c68-6e52c8725e9f" providerId="ADAL" clId="{9C06326C-BEA5-9446-8B5D-EC8FD26AA146}" dt="2020-09-09T13:01:56.083" v="2183" actId="700"/>
          <ac:spMkLst>
            <pc:docMk/>
            <pc:sldMk cId="465851191" sldId="338"/>
            <ac:spMk id="5" creationId="{9FF947D3-E5D5-164D-8D8A-AD710ABFC7B2}"/>
          </ac:spMkLst>
        </pc:spChg>
        <pc:spChg chg="add mod">
          <ac:chgData name="WINDRIDGE Philip" userId="a20730c1-1805-4191-9c68-6e52c8725e9f" providerId="ADAL" clId="{9C06326C-BEA5-9446-8B5D-EC8FD26AA146}" dt="2020-09-10T09:52:57.850" v="5824" actId="14100"/>
          <ac:spMkLst>
            <pc:docMk/>
            <pc:sldMk cId="465851191" sldId="338"/>
            <ac:spMk id="6" creationId="{708939C1-2C50-8840-84FF-AE3730F59FCD}"/>
          </ac:spMkLst>
        </pc:spChg>
        <pc:spChg chg="add del mod">
          <ac:chgData name="WINDRIDGE Philip" userId="a20730c1-1805-4191-9c68-6e52c8725e9f" providerId="ADAL" clId="{9C06326C-BEA5-9446-8B5D-EC8FD26AA146}" dt="2020-09-09T13:04:11.949" v="2193" actId="478"/>
          <ac:spMkLst>
            <pc:docMk/>
            <pc:sldMk cId="465851191" sldId="338"/>
            <ac:spMk id="6" creationId="{F61D4216-6A1B-C944-9801-0233D9138B85}"/>
          </ac:spMkLst>
        </pc:spChg>
        <pc:spChg chg="add mod">
          <ac:chgData name="WINDRIDGE Philip" userId="a20730c1-1805-4191-9c68-6e52c8725e9f" providerId="ADAL" clId="{9C06326C-BEA5-9446-8B5D-EC8FD26AA146}" dt="2020-10-03T11:21:14.103" v="9248" actId="207"/>
          <ac:spMkLst>
            <pc:docMk/>
            <pc:sldMk cId="465851191" sldId="338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10T10:02:58.473" v="5968" actId="20577"/>
          <ac:spMkLst>
            <pc:docMk/>
            <pc:sldMk cId="465851191" sldId="338"/>
            <ac:spMk id="8" creationId="{7041F742-67D0-D84F-908B-F42449BC5A7B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9" creationId="{2640828B-ADA9-EA4F-B746-D051E637F112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10" creationId="{943AD9B4-43B1-6F46-AC74-660C4B139EED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11" creationId="{C11FB509-40B3-FA4A-9368-06D5BB4D0376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3" creationId="{5A91B69D-8C19-1B48-84F4-067A9E795AF9}"/>
          </ac:spMkLst>
        </pc:spChg>
        <pc:spChg chg="add del mod">
          <ac:chgData name="WINDRIDGE Philip" userId="a20730c1-1805-4191-9c68-6e52c8725e9f" providerId="ADAL" clId="{9C06326C-BEA5-9446-8B5D-EC8FD26AA146}" dt="2020-09-10T10:02:46.833" v="5964"/>
          <ac:spMkLst>
            <pc:docMk/>
            <pc:sldMk cId="465851191" sldId="338"/>
            <ac:spMk id="14" creationId="{97016409-979A-FC4C-906E-4CAB43D1F4AA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4" creationId="{EEACAD2C-89B4-B54B-AE9A-43EA688675FD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5" creationId="{EE0F7A4A-75E9-8346-8D65-0FB72A523C3C}"/>
          </ac:spMkLst>
        </pc:spChg>
        <pc:spChg chg="add mod">
          <ac:chgData name="WINDRIDGE Philip" userId="a20730c1-1805-4191-9c68-6e52c8725e9f" providerId="ADAL" clId="{9C06326C-BEA5-9446-8B5D-EC8FD26AA146}" dt="2020-09-10T11:53:02.445" v="7873" actId="1076"/>
          <ac:spMkLst>
            <pc:docMk/>
            <pc:sldMk cId="465851191" sldId="338"/>
            <ac:spMk id="16" creationId="{B4740072-C3D5-8448-8327-DE8DC24D2B9F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6" creationId="{C4E12978-218F-B841-9422-FA714CEEF659}"/>
          </ac:spMkLst>
        </pc:spChg>
        <pc:spChg chg="add del mod">
          <ac:chgData name="WINDRIDGE Philip" userId="a20730c1-1805-4191-9c68-6e52c8725e9f" providerId="ADAL" clId="{9C06326C-BEA5-9446-8B5D-EC8FD26AA146}" dt="2020-09-09T14:34:51.127" v="2697" actId="21"/>
          <ac:spMkLst>
            <pc:docMk/>
            <pc:sldMk cId="465851191" sldId="338"/>
            <ac:spMk id="17" creationId="{509CB420-98FD-BA4F-9599-4C3C3EA1834F}"/>
          </ac:spMkLst>
        </pc:spChg>
        <pc:spChg chg="mod ord">
          <ac:chgData name="WINDRIDGE Philip" userId="a20730c1-1805-4191-9c68-6e52c8725e9f" providerId="ADAL" clId="{9C06326C-BEA5-9446-8B5D-EC8FD26AA146}" dt="2020-09-09T13:02:30.938" v="2188" actId="20577"/>
          <ac:spMkLst>
            <pc:docMk/>
            <pc:sldMk cId="465851191" sldId="338"/>
            <ac:spMk id="17410" creationId="{00000000-0000-0000-0000-000000000000}"/>
          </ac:spMkLst>
        </pc:spChg>
        <pc:spChg chg="del mod ord">
          <ac:chgData name="WINDRIDGE Philip" userId="a20730c1-1805-4191-9c68-6e52c8725e9f" providerId="ADAL" clId="{9C06326C-BEA5-9446-8B5D-EC8FD26AA146}" dt="2020-09-09T13:04:05.979" v="2192" actId="21"/>
          <ac:spMkLst>
            <pc:docMk/>
            <pc:sldMk cId="465851191" sldId="338"/>
            <ac:spMk id="17411" creationId="{00000000-0000-0000-0000-000000000000}"/>
          </ac:spMkLst>
        </pc:spChg>
        <pc:cxnChg chg="add mod">
          <ac:chgData name="WINDRIDGE Philip" userId="a20730c1-1805-4191-9c68-6e52c8725e9f" providerId="ADAL" clId="{9C06326C-BEA5-9446-8B5D-EC8FD26AA146}" dt="2020-09-10T09:56:04.242" v="5949" actId="14100"/>
          <ac:cxnSpMkLst>
            <pc:docMk/>
            <pc:sldMk cId="465851191" sldId="338"/>
            <ac:cxnSpMk id="9" creationId="{3B226F15-6151-6545-A2FD-EABCBA7EB1FE}"/>
          </ac:cxnSpMkLst>
        </pc:cxnChg>
        <pc:cxnChg chg="add mod">
          <ac:chgData name="WINDRIDGE Philip" userId="a20730c1-1805-4191-9c68-6e52c8725e9f" providerId="ADAL" clId="{9C06326C-BEA5-9446-8B5D-EC8FD26AA146}" dt="2020-09-10T09:56:16.802" v="5952" actId="14100"/>
          <ac:cxnSpMkLst>
            <pc:docMk/>
            <pc:sldMk cId="465851191" sldId="338"/>
            <ac:cxnSpMk id="13" creationId="{8891AB31-FACB-9B4D-BAF6-563ED811DACD}"/>
          </ac:cxnSpMkLst>
        </pc:cxnChg>
      </pc:sldChg>
      <pc:sldChg chg="modSp add">
        <pc:chgData name="WINDRIDGE Philip" userId="a20730c1-1805-4191-9c68-6e52c8725e9f" providerId="ADAL" clId="{9C06326C-BEA5-9446-8B5D-EC8FD26AA146}" dt="2020-09-07T15:12:56.875" v="31"/>
        <pc:sldMkLst>
          <pc:docMk/>
          <pc:sldMk cId="2002805265" sldId="339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002805265" sldId="339"/>
            <ac:spMk id="4" creationId="{B705FDDE-70E3-0F4D-9698-E5BD474A1A01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002805265" sldId="339"/>
            <ac:spMk id="5" creationId="{8A3D2BFE-F774-A64A-9B31-C834F2C8C8BE}"/>
          </ac:spMkLst>
        </pc:spChg>
      </pc:sldChg>
      <pc:sldChg chg="addSp modSp add mod">
        <pc:chgData name="WINDRIDGE Philip" userId="a20730c1-1805-4191-9c68-6e52c8725e9f" providerId="ADAL" clId="{9C06326C-BEA5-9446-8B5D-EC8FD26AA146}" dt="2020-10-02T02:53:48.955" v="8767" actId="20577"/>
        <pc:sldMkLst>
          <pc:docMk/>
          <pc:sldMk cId="1167693694" sldId="340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1167693694" sldId="340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1167693694" sldId="340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10-02T02:53:48.955" v="8767" actId="20577"/>
          <ac:spMkLst>
            <pc:docMk/>
            <pc:sldMk cId="1167693694" sldId="340"/>
            <ac:spMk id="6" creationId="{C974DDA7-A8EE-3940-8A30-50C2221A7C59}"/>
          </ac:spMkLst>
        </pc:spChg>
      </pc:sldChg>
      <pc:sldChg chg="addSp modSp add mod">
        <pc:chgData name="WINDRIDGE Philip" userId="a20730c1-1805-4191-9c68-6e52c8725e9f" providerId="ADAL" clId="{9C06326C-BEA5-9446-8B5D-EC8FD26AA146}" dt="2020-10-02T02:54:12.714" v="8777" actId="14100"/>
        <pc:sldMkLst>
          <pc:docMk/>
          <pc:sldMk cId="2262085802" sldId="341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262085802" sldId="341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262085802" sldId="341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10-02T02:54:12.714" v="8777" actId="14100"/>
          <ac:spMkLst>
            <pc:docMk/>
            <pc:sldMk cId="2262085802" sldId="341"/>
            <ac:spMk id="11" creationId="{FFCD2AB2-7A0B-4142-B143-C24DB68156FE}"/>
          </ac:spMkLst>
        </pc:spChg>
      </pc:sldChg>
      <pc:sldChg chg="addSp modSp add mod">
        <pc:chgData name="WINDRIDGE Philip" userId="a20730c1-1805-4191-9c68-6e52c8725e9f" providerId="ADAL" clId="{9C06326C-BEA5-9446-8B5D-EC8FD26AA146}" dt="2020-10-02T08:37:30.749" v="8895" actId="14100"/>
        <pc:sldMkLst>
          <pc:docMk/>
          <pc:sldMk cId="529629913" sldId="342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529629913" sldId="342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529629913" sldId="342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10-02T02:54:23.425" v="8786" actId="20577"/>
          <ac:spMkLst>
            <pc:docMk/>
            <pc:sldMk cId="529629913" sldId="342"/>
            <ac:spMk id="22" creationId="{D0E3A81C-106F-A848-B660-EAF4D2600C2A}"/>
          </ac:spMkLst>
        </pc:spChg>
        <pc:spChg chg="add mod">
          <ac:chgData name="WINDRIDGE Philip" userId="a20730c1-1805-4191-9c68-6e52c8725e9f" providerId="ADAL" clId="{9C06326C-BEA5-9446-8B5D-EC8FD26AA146}" dt="2020-10-02T02:54:42.781" v="8813" actId="1035"/>
          <ac:spMkLst>
            <pc:docMk/>
            <pc:sldMk cId="529629913" sldId="342"/>
            <ac:spMk id="23" creationId="{8D90965B-89E0-8649-B740-ACA591196F25}"/>
          </ac:spMkLst>
        </pc:spChg>
        <pc:spChg chg="add mod">
          <ac:chgData name="WINDRIDGE Philip" userId="a20730c1-1805-4191-9c68-6e52c8725e9f" providerId="ADAL" clId="{9C06326C-BEA5-9446-8B5D-EC8FD26AA146}" dt="2020-09-10T07:18:53.355" v="3864" actId="20577"/>
          <ac:spMkLst>
            <pc:docMk/>
            <pc:sldMk cId="529629913" sldId="342"/>
            <ac:spMk id="25" creationId="{78100DA6-7EAD-464D-9CC3-55FCD4EB5005}"/>
          </ac:spMkLst>
        </pc:spChg>
        <pc:spChg chg="add mod">
          <ac:chgData name="WINDRIDGE Philip" userId="a20730c1-1805-4191-9c68-6e52c8725e9f" providerId="ADAL" clId="{9C06326C-BEA5-9446-8B5D-EC8FD26AA146}" dt="2020-10-02T08:37:30.749" v="8895" actId="14100"/>
          <ac:spMkLst>
            <pc:docMk/>
            <pc:sldMk cId="529629913" sldId="342"/>
            <ac:spMk id="26" creationId="{F1F932AB-AC0F-EF49-B449-8CF975A388C2}"/>
          </ac:spMkLst>
        </pc:spChg>
        <pc:cxnChg chg="add mod">
          <ac:chgData name="WINDRIDGE Philip" userId="a20730c1-1805-4191-9c68-6e52c8725e9f" providerId="ADAL" clId="{9C06326C-BEA5-9446-8B5D-EC8FD26AA146}" dt="2020-10-02T02:54:42.781" v="8813" actId="1035"/>
          <ac:cxnSpMkLst>
            <pc:docMk/>
            <pc:sldMk cId="529629913" sldId="342"/>
            <ac:cxnSpMk id="24" creationId="{E93D5E96-306B-4344-9DFE-EF824FF677F3}"/>
          </ac:cxnSpMkLst>
        </pc:cxnChg>
        <pc:cxnChg chg="add mod">
          <ac:chgData name="WINDRIDGE Philip" userId="a20730c1-1805-4191-9c68-6e52c8725e9f" providerId="ADAL" clId="{9C06326C-BEA5-9446-8B5D-EC8FD26AA146}" dt="2020-10-02T08:37:08.814" v="8843" actId="14100"/>
          <ac:cxnSpMkLst>
            <pc:docMk/>
            <pc:sldMk cId="529629913" sldId="342"/>
            <ac:cxnSpMk id="27" creationId="{3D9E9EC5-E3F0-F54A-B95E-9F67EF61E449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19:38.148" v="3865" actId="20577"/>
        <pc:sldMkLst>
          <pc:docMk/>
          <pc:sldMk cId="3063034532" sldId="343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063034532" sldId="343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063034532" sldId="343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19:38.148" v="3865" actId="20577"/>
          <ac:spMkLst>
            <pc:docMk/>
            <pc:sldMk cId="3063034532" sldId="343"/>
            <ac:spMk id="6" creationId="{A134E8B3-EC74-D74A-9D57-B05EC5458DB1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22:04.946" v="3900" actId="1076"/>
        <pc:sldMkLst>
          <pc:docMk/>
          <pc:sldMk cId="25522343" sldId="345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5522343" sldId="345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5522343" sldId="345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14:17.253" v="3599" actId="20577"/>
          <ac:spMkLst>
            <pc:docMk/>
            <pc:sldMk cId="25522343" sldId="345"/>
            <ac:spMk id="22" creationId="{587905EA-6ECD-8244-BFB8-F24AA1F97A25}"/>
          </ac:spMkLst>
        </pc:spChg>
        <pc:spChg chg="add mod">
          <ac:chgData name="WINDRIDGE Philip" userId="a20730c1-1805-4191-9c68-6e52c8725e9f" providerId="ADAL" clId="{9C06326C-BEA5-9446-8B5D-EC8FD26AA146}" dt="2020-09-10T07:14:11.513" v="3587" actId="1038"/>
          <ac:spMkLst>
            <pc:docMk/>
            <pc:sldMk cId="25522343" sldId="345"/>
            <ac:spMk id="23" creationId="{757C285A-89E5-CB4D-8D94-481AA6C5757B}"/>
          </ac:spMkLst>
        </pc:spChg>
        <pc:spChg chg="add mod">
          <ac:chgData name="WINDRIDGE Philip" userId="a20730c1-1805-4191-9c68-6e52c8725e9f" providerId="ADAL" clId="{9C06326C-BEA5-9446-8B5D-EC8FD26AA146}" dt="2020-09-10T07:22:04.946" v="3900" actId="1076"/>
          <ac:spMkLst>
            <pc:docMk/>
            <pc:sldMk cId="25522343" sldId="345"/>
            <ac:spMk id="25" creationId="{B0C48660-6C67-0A47-952D-06C1D8781042}"/>
          </ac:spMkLst>
        </pc:spChg>
        <pc:cxnChg chg="add mod">
          <ac:chgData name="WINDRIDGE Philip" userId="a20730c1-1805-4191-9c68-6e52c8725e9f" providerId="ADAL" clId="{9C06326C-BEA5-9446-8B5D-EC8FD26AA146}" dt="2020-09-10T07:14:11.513" v="3587" actId="1038"/>
          <ac:cxnSpMkLst>
            <pc:docMk/>
            <pc:sldMk cId="25522343" sldId="345"/>
            <ac:cxnSpMk id="24" creationId="{6C9C8D07-476C-1149-BEEB-D729623EB796}"/>
          </ac:cxnSpMkLst>
        </pc:cxnChg>
      </pc:sldChg>
      <pc:sldChg chg="addSp modSp add mod">
        <pc:chgData name="WINDRIDGE Philip" userId="a20730c1-1805-4191-9c68-6e52c8725e9f" providerId="ADAL" clId="{9C06326C-BEA5-9446-8B5D-EC8FD26AA146}" dt="2020-10-02T02:55:44.343" v="8838" actId="14100"/>
        <pc:sldMkLst>
          <pc:docMk/>
          <pc:sldMk cId="1677683898" sldId="34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77683898" sldId="34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77683898" sldId="346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10T12:54:32.939" v="8609" actId="20577"/>
          <ac:spMkLst>
            <pc:docMk/>
            <pc:sldMk cId="1677683898" sldId="346"/>
            <ac:spMk id="9" creationId="{AA5C31F9-8276-9C4C-B161-7B007A0AEF1F}"/>
          </ac:spMkLst>
        </pc:spChg>
        <pc:spChg chg="add mod">
          <ac:chgData name="WINDRIDGE Philip" userId="a20730c1-1805-4191-9c68-6e52c8725e9f" providerId="ADAL" clId="{9C06326C-BEA5-9446-8B5D-EC8FD26AA146}" dt="2020-10-02T02:55:44.343" v="8838" actId="14100"/>
          <ac:spMkLst>
            <pc:docMk/>
            <pc:sldMk cId="1677683898" sldId="346"/>
            <ac:spMk id="16" creationId="{8D348B4B-2437-F24F-813D-D329498A332E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38:47.888" v="4586" actId="108"/>
        <pc:sldMkLst>
          <pc:docMk/>
          <pc:sldMk cId="2296511569" sldId="34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96511569" sldId="34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96511569" sldId="347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7:38:47.888" v="4586" actId="108"/>
          <ac:spMkLst>
            <pc:docMk/>
            <pc:sldMk cId="2296511569" sldId="347"/>
            <ac:spMk id="12" creationId="{F6F7BCF6-5046-1B42-8DB7-9C39B98C5EDF}"/>
          </ac:spMkLst>
        </pc:spChg>
        <pc:spChg chg="add mod">
          <ac:chgData name="WINDRIDGE Philip" userId="a20730c1-1805-4191-9c68-6e52c8725e9f" providerId="ADAL" clId="{9C06326C-BEA5-9446-8B5D-EC8FD26AA146}" dt="2020-09-08T12:29:14.789" v="157" actId="1076"/>
          <ac:spMkLst>
            <pc:docMk/>
            <pc:sldMk cId="2296511569" sldId="347"/>
            <ac:spMk id="13" creationId="{C0D0D035-8B02-E649-8BD5-D3D4451C7E4F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7:38:41.367" v="4585" actId="108"/>
        <pc:sldMkLst>
          <pc:docMk/>
          <pc:sldMk cId="856237953" sldId="348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56237953" sldId="348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56237953" sldId="348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0:17.900" v="220" actId="20577"/>
          <ac:spMkLst>
            <pc:docMk/>
            <pc:sldMk cId="856237953" sldId="348"/>
            <ac:spMk id="15" creationId="{FD352B64-4F15-3F4D-B6AB-2544BB9A359E}"/>
          </ac:spMkLst>
        </pc:spChg>
        <pc:spChg chg="mod">
          <ac:chgData name="WINDRIDGE Philip" userId="a20730c1-1805-4191-9c68-6e52c8725e9f" providerId="ADAL" clId="{9C06326C-BEA5-9446-8B5D-EC8FD26AA146}" dt="2020-09-10T07:38:05.699" v="4578" actId="692"/>
          <ac:spMkLst>
            <pc:docMk/>
            <pc:sldMk cId="856237953" sldId="348"/>
            <ac:spMk id="21" creationId="{F732D2EC-A6C3-DA45-AE00-195F20EF26BC}"/>
          </ac:spMkLst>
        </pc:spChg>
        <pc:spChg chg="add del mod">
          <ac:chgData name="WINDRIDGE Philip" userId="a20730c1-1805-4191-9c68-6e52c8725e9f" providerId="ADAL" clId="{9C06326C-BEA5-9446-8B5D-EC8FD26AA146}" dt="2020-09-10T07:25:53.909" v="3948" actId="21"/>
          <ac:spMkLst>
            <pc:docMk/>
            <pc:sldMk cId="856237953" sldId="348"/>
            <ac:spMk id="22" creationId="{F465A825-E10B-044C-8FAC-37C24A477167}"/>
          </ac:spMkLst>
        </pc:spChg>
        <pc:spChg chg="add mod">
          <ac:chgData name="WINDRIDGE Philip" userId="a20730c1-1805-4191-9c68-6e52c8725e9f" providerId="ADAL" clId="{9C06326C-BEA5-9446-8B5D-EC8FD26AA146}" dt="2020-09-10T07:38:41.367" v="4585" actId="108"/>
          <ac:spMkLst>
            <pc:docMk/>
            <pc:sldMk cId="856237953" sldId="348"/>
            <ac:spMk id="23" creationId="{006C2422-5EF2-EA4F-A13C-A0F88A9798EF}"/>
          </ac:spMkLst>
        </pc:spChg>
        <pc:spChg chg="mod">
          <ac:chgData name="WINDRIDGE Philip" userId="a20730c1-1805-4191-9c68-6e52c8725e9f" providerId="ADAL" clId="{9C06326C-BEA5-9446-8B5D-EC8FD26AA146}" dt="2020-09-10T07:38:00.640" v="4577" actId="692"/>
          <ac:spMkLst>
            <pc:docMk/>
            <pc:sldMk cId="856237953" sldId="348"/>
            <ac:spMk id="33" creationId="{63B7960B-DBC7-214F-A0EB-B28ED8BB819B}"/>
          </ac:spMkLst>
        </pc:spChg>
        <pc:spChg chg="mod">
          <ac:chgData name="WINDRIDGE Philip" userId="a20730c1-1805-4191-9c68-6e52c8725e9f" providerId="ADAL" clId="{9C06326C-BEA5-9446-8B5D-EC8FD26AA146}" dt="2020-09-10T07:38:00.640" v="4577" actId="692"/>
          <ac:spMkLst>
            <pc:docMk/>
            <pc:sldMk cId="856237953" sldId="348"/>
            <ac:spMk id="38" creationId="{783817FD-7D95-3D42-844C-56005E71A805}"/>
          </ac:spMkLst>
        </pc:spChg>
        <pc:cxnChg chg="mod">
          <ac:chgData name="WINDRIDGE Philip" userId="a20730c1-1805-4191-9c68-6e52c8725e9f" providerId="ADAL" clId="{9C06326C-BEA5-9446-8B5D-EC8FD26AA146}" dt="2020-09-10T07:38:00.640" v="4577" actId="692"/>
          <ac:cxnSpMkLst>
            <pc:docMk/>
            <pc:sldMk cId="856237953" sldId="348"/>
            <ac:cxnSpMk id="37" creationId="{DCE0C213-A369-044E-8990-674167186629}"/>
          </ac:cxnSpMkLst>
        </pc:cxnChg>
        <pc:cxnChg chg="mod">
          <ac:chgData name="WINDRIDGE Philip" userId="a20730c1-1805-4191-9c68-6e52c8725e9f" providerId="ADAL" clId="{9C06326C-BEA5-9446-8B5D-EC8FD26AA146}" dt="2020-09-10T07:38:00.640" v="4577" actId="692"/>
          <ac:cxnSpMkLst>
            <pc:docMk/>
            <pc:sldMk cId="856237953" sldId="348"/>
            <ac:cxnSpMk id="44" creationId="{94A3EDFB-F564-3E44-912C-05DA58790418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4T08:16:47.410" v="8757" actId="692"/>
        <pc:sldMkLst>
          <pc:docMk/>
          <pc:sldMk cId="1712813230" sldId="349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712813230" sldId="34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712813230" sldId="349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0:52.142" v="237" actId="20577"/>
          <ac:spMkLst>
            <pc:docMk/>
            <pc:sldMk cId="1712813230" sldId="349"/>
            <ac:spMk id="19" creationId="{CFB5EEDA-218E-5842-9B48-AD87774DF503}"/>
          </ac:spMkLst>
        </pc:spChg>
        <pc:spChg chg="add mod">
          <ac:chgData name="WINDRIDGE Philip" userId="a20730c1-1805-4191-9c68-6e52c8725e9f" providerId="ADAL" clId="{9C06326C-BEA5-9446-8B5D-EC8FD26AA146}" dt="2020-09-10T07:38:33.367" v="4584" actId="692"/>
          <ac:spMkLst>
            <pc:docMk/>
            <pc:sldMk cId="1712813230" sldId="349"/>
            <ac:spMk id="20" creationId="{13A3A19D-F34B-B34E-8CEC-2B291F4E5E8C}"/>
          </ac:spMkLst>
        </pc:spChg>
        <pc:spChg chg="mod">
          <ac:chgData name="WINDRIDGE Philip" userId="a20730c1-1805-4191-9c68-6e52c8725e9f" providerId="ADAL" clId="{9C06326C-BEA5-9446-8B5D-EC8FD26AA146}" dt="2020-09-14T08:16:47.410" v="8757" actId="692"/>
          <ac:spMkLst>
            <pc:docMk/>
            <pc:sldMk cId="1712813230" sldId="349"/>
            <ac:spMk id="22" creationId="{B869C057-DE6F-404A-969F-20B08662F528}"/>
          </ac:spMkLst>
        </pc:spChg>
        <pc:spChg chg="mod">
          <ac:chgData name="WINDRIDGE Philip" userId="a20730c1-1805-4191-9c68-6e52c8725e9f" providerId="ADAL" clId="{9C06326C-BEA5-9446-8B5D-EC8FD26AA146}" dt="2020-09-14T08:16:27.171" v="8756" actId="692"/>
          <ac:spMkLst>
            <pc:docMk/>
            <pc:sldMk cId="1712813230" sldId="349"/>
            <ac:spMk id="32" creationId="{9268C0A7-58D4-7E4A-8D83-A1331D30E18C}"/>
          </ac:spMkLst>
        </pc:spChg>
        <pc:spChg chg="mod">
          <ac:chgData name="WINDRIDGE Philip" userId="a20730c1-1805-4191-9c68-6e52c8725e9f" providerId="ADAL" clId="{9C06326C-BEA5-9446-8B5D-EC8FD26AA146}" dt="2020-09-14T08:16:27.171" v="8756" actId="692"/>
          <ac:spMkLst>
            <pc:docMk/>
            <pc:sldMk cId="1712813230" sldId="349"/>
            <ac:spMk id="39" creationId="{C8459A13-8FA5-6E4D-817C-4D9DB482FC87}"/>
          </ac:spMkLst>
        </pc:spChg>
        <pc:spChg chg="mod">
          <ac:chgData name="WINDRIDGE Philip" userId="a20730c1-1805-4191-9c68-6e52c8725e9f" providerId="ADAL" clId="{9C06326C-BEA5-9446-8B5D-EC8FD26AA146}" dt="2020-09-14T08:16:27.171" v="8756" actId="692"/>
          <ac:spMkLst>
            <pc:docMk/>
            <pc:sldMk cId="1712813230" sldId="349"/>
            <ac:spMk id="40" creationId="{CB828ADA-350C-A14F-B009-536CDEF728FD}"/>
          </ac:spMkLst>
        </pc:spChg>
        <pc:spChg chg="mod">
          <ac:chgData name="WINDRIDGE Philip" userId="a20730c1-1805-4191-9c68-6e52c8725e9f" providerId="ADAL" clId="{9C06326C-BEA5-9446-8B5D-EC8FD26AA146}" dt="2020-09-14T08:16:27.171" v="8756" actId="692"/>
          <ac:spMkLst>
            <pc:docMk/>
            <pc:sldMk cId="1712813230" sldId="349"/>
            <ac:spMk id="41" creationId="{FF382B6E-84EE-7E45-BD33-D45BAE06F113}"/>
          </ac:spMkLst>
        </pc:spChg>
        <pc:cxnChg chg="mod">
          <ac:chgData name="WINDRIDGE Philip" userId="a20730c1-1805-4191-9c68-6e52c8725e9f" providerId="ADAL" clId="{9C06326C-BEA5-9446-8B5D-EC8FD26AA146}" dt="2020-09-14T08:16:27.171" v="8756" actId="692"/>
          <ac:cxnSpMkLst>
            <pc:docMk/>
            <pc:sldMk cId="1712813230" sldId="349"/>
            <ac:cxnSpMk id="23" creationId="{83B26CAA-ED53-7846-802B-80A0433BB110}"/>
          </ac:cxnSpMkLst>
        </pc:cxnChg>
        <pc:cxnChg chg="mod">
          <ac:chgData name="WINDRIDGE Philip" userId="a20730c1-1805-4191-9c68-6e52c8725e9f" providerId="ADAL" clId="{9C06326C-BEA5-9446-8B5D-EC8FD26AA146}" dt="2020-09-14T08:16:27.171" v="8756" actId="692"/>
          <ac:cxnSpMkLst>
            <pc:docMk/>
            <pc:sldMk cId="1712813230" sldId="349"/>
            <ac:cxnSpMk id="24" creationId="{CC3A8FE9-8C88-674D-A918-2D49B5E8D830}"/>
          </ac:cxnSpMkLst>
        </pc:cxnChg>
        <pc:cxnChg chg="mod">
          <ac:chgData name="WINDRIDGE Philip" userId="a20730c1-1805-4191-9c68-6e52c8725e9f" providerId="ADAL" clId="{9C06326C-BEA5-9446-8B5D-EC8FD26AA146}" dt="2020-09-14T08:16:27.171" v="8756" actId="692"/>
          <ac:cxnSpMkLst>
            <pc:docMk/>
            <pc:sldMk cId="1712813230" sldId="349"/>
            <ac:cxnSpMk id="34" creationId="{ACA54E99-F1E4-F54E-9B94-96A6AF5E23D4}"/>
          </ac:cxnSpMkLst>
        </pc:cxnChg>
        <pc:cxnChg chg="mod">
          <ac:chgData name="WINDRIDGE Philip" userId="a20730c1-1805-4191-9c68-6e52c8725e9f" providerId="ADAL" clId="{9C06326C-BEA5-9446-8B5D-EC8FD26AA146}" dt="2020-09-14T08:16:27.171" v="8756" actId="692"/>
          <ac:cxnSpMkLst>
            <pc:docMk/>
            <pc:sldMk cId="1712813230" sldId="349"/>
            <ac:cxnSpMk id="42" creationId="{98017310-9C8A-DB4A-85F4-E6DE094ED9E2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41:18.385" v="4693" actId="255"/>
        <pc:sldMkLst>
          <pc:docMk/>
          <pc:sldMk cId="2460300182" sldId="350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60300182" sldId="350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60300182" sldId="350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10" creationId="{3529027C-A88B-A842-AAD7-B879D70EA9ED}"/>
          </ac:spMkLst>
        </pc:spChg>
        <pc:spChg chg="add mod">
          <ac:chgData name="WINDRIDGE Philip" userId="a20730c1-1805-4191-9c68-6e52c8725e9f" providerId="ADAL" clId="{9C06326C-BEA5-9446-8B5D-EC8FD26AA146}" dt="2020-09-08T12:31:26.030" v="258" actId="1076"/>
          <ac:spMkLst>
            <pc:docMk/>
            <pc:sldMk cId="2460300182" sldId="350"/>
            <ac:spMk id="17" creationId="{6273AAAD-5E96-9C46-B84C-A403F6A9185E}"/>
          </ac:spMkLst>
        </pc:spChg>
        <pc:spChg chg="add mod">
          <ac:chgData name="WINDRIDGE Philip" userId="a20730c1-1805-4191-9c68-6e52c8725e9f" providerId="ADAL" clId="{9C06326C-BEA5-9446-8B5D-EC8FD26AA146}" dt="2020-09-10T07:40:22.324" v="4658" actId="20577"/>
          <ac:spMkLst>
            <pc:docMk/>
            <pc:sldMk cId="2460300182" sldId="350"/>
            <ac:spMk id="18" creationId="{9EF222FD-52CE-4D46-8DAD-AFBF9AEDBEB0}"/>
          </ac:spMkLst>
        </pc:spChg>
        <pc:spChg chg="add mod">
          <ac:chgData name="WINDRIDGE Philip" userId="a20730c1-1805-4191-9c68-6e52c8725e9f" providerId="ADAL" clId="{9C06326C-BEA5-9446-8B5D-EC8FD26AA146}" dt="2020-09-10T07:41:18.385" v="4693" actId="255"/>
          <ac:spMkLst>
            <pc:docMk/>
            <pc:sldMk cId="2460300182" sldId="350"/>
            <ac:spMk id="19" creationId="{5D5A8C05-5751-2247-9A96-685FEA5E58A9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21" creationId="{E0BABE5B-860C-F247-AB7D-9CF6A38C9EC1}"/>
          </ac:spMkLst>
        </pc:spChg>
        <pc:spChg chg="add mod">
          <ac:chgData name="WINDRIDGE Philip" userId="a20730c1-1805-4191-9c68-6e52c8725e9f" providerId="ADAL" clId="{9C06326C-BEA5-9446-8B5D-EC8FD26AA146}" dt="2020-09-10T07:40:58.712" v="4692" actId="1076"/>
          <ac:spMkLst>
            <pc:docMk/>
            <pc:sldMk cId="2460300182" sldId="350"/>
            <ac:spMk id="22" creationId="{89805CA1-1728-0248-B3BD-0C1B3DD4B18B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28" creationId="{6F9ACDAE-A31A-0E42-A867-AAB4017705B6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41" creationId="{FF382B6E-84EE-7E45-BD33-D45BAE06F113}"/>
          </ac:spMkLst>
        </pc:spChg>
        <pc:cxnChg chg="add mod">
          <ac:chgData name="WINDRIDGE Philip" userId="a20730c1-1805-4191-9c68-6e52c8725e9f" providerId="ADAL" clId="{9C06326C-BEA5-9446-8B5D-EC8FD26AA146}" dt="2020-09-10T07:30:34.482" v="4165" actId="14100"/>
          <ac:cxnSpMkLst>
            <pc:docMk/>
            <pc:sldMk cId="2460300182" sldId="350"/>
            <ac:cxnSpMk id="20" creationId="{6AC2193E-163A-FD49-B95C-51B7FF7BB264}"/>
          </ac:cxnSpMkLst>
        </pc:cxnChg>
        <pc:cxnChg chg="mod">
          <ac:chgData name="WINDRIDGE Philip" userId="a20730c1-1805-4191-9c68-6e52c8725e9f" providerId="ADAL" clId="{9C06326C-BEA5-9446-8B5D-EC8FD26AA146}" dt="2020-09-09T08:53:28.162" v="587" actId="692"/>
          <ac:cxnSpMkLst>
            <pc:docMk/>
            <pc:sldMk cId="2460300182" sldId="350"/>
            <ac:cxnSpMk id="23" creationId="{83B26CAA-ED53-7846-802B-80A0433BB110}"/>
          </ac:cxnSpMkLst>
        </pc:cxnChg>
        <pc:cxnChg chg="mod">
          <ac:chgData name="WINDRIDGE Philip" userId="a20730c1-1805-4191-9c68-6e52c8725e9f" providerId="ADAL" clId="{9C06326C-BEA5-9446-8B5D-EC8FD26AA146}" dt="2020-09-09T08:53:28.162" v="587" actId="692"/>
          <ac:cxnSpMkLst>
            <pc:docMk/>
            <pc:sldMk cId="2460300182" sldId="350"/>
            <ac:cxnSpMk id="42" creationId="{98017310-9C8A-DB4A-85F4-E6DE094ED9E2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7:41:59.394" v="4715" actId="20577"/>
        <pc:sldMkLst>
          <pc:docMk/>
          <pc:sldMk cId="236027337" sldId="35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36027337" sldId="351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36027337" sldId="351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2:01.980" v="259"/>
          <ac:spMkLst>
            <pc:docMk/>
            <pc:sldMk cId="236027337" sldId="351"/>
            <ac:spMk id="12" creationId="{994AF01E-D415-B541-A8AD-2ACC05F4D497}"/>
          </ac:spMkLst>
        </pc:spChg>
        <pc:spChg chg="add del mod">
          <ac:chgData name="WINDRIDGE Philip" userId="a20730c1-1805-4191-9c68-6e52c8725e9f" providerId="ADAL" clId="{9C06326C-BEA5-9446-8B5D-EC8FD26AA146}" dt="2020-09-10T07:26:07.060" v="3951" actId="21"/>
          <ac:spMkLst>
            <pc:docMk/>
            <pc:sldMk cId="236027337" sldId="351"/>
            <ac:spMk id="13" creationId="{24900330-8E59-B644-B145-28BEFAE49BB6}"/>
          </ac:spMkLst>
        </pc:spChg>
        <pc:spChg chg="add mod">
          <ac:chgData name="WINDRIDGE Philip" userId="a20730c1-1805-4191-9c68-6e52c8725e9f" providerId="ADAL" clId="{9C06326C-BEA5-9446-8B5D-EC8FD26AA146}" dt="2020-09-10T07:39:07.821" v="4588" actId="108"/>
          <ac:spMkLst>
            <pc:docMk/>
            <pc:sldMk cId="236027337" sldId="351"/>
            <ac:spMk id="14" creationId="{B180FDC4-B72B-6A42-8F0C-E0BE8573196E}"/>
          </ac:spMkLst>
        </pc:spChg>
        <pc:spChg chg="add mod">
          <ac:chgData name="WINDRIDGE Philip" userId="a20730c1-1805-4191-9c68-6e52c8725e9f" providerId="ADAL" clId="{9C06326C-BEA5-9446-8B5D-EC8FD26AA146}" dt="2020-09-10T07:41:59.394" v="4715" actId="20577"/>
          <ac:spMkLst>
            <pc:docMk/>
            <pc:sldMk cId="236027337" sldId="351"/>
            <ac:spMk id="15" creationId="{5B80F964-127F-214B-A2E2-1A396A3817B2}"/>
          </ac:spMkLst>
        </pc:spChg>
        <pc:spChg chg="mod">
          <ac:chgData name="WINDRIDGE Philip" userId="a20730c1-1805-4191-9c68-6e52c8725e9f" providerId="ADAL" clId="{9C06326C-BEA5-9446-8B5D-EC8FD26AA146}" dt="2020-09-08T12:42:32.800" v="350" actId="692"/>
          <ac:spMkLst>
            <pc:docMk/>
            <pc:sldMk cId="236027337" sldId="351"/>
            <ac:spMk id="21" creationId="{E0BABE5B-860C-F247-AB7D-9CF6A38C9EC1}"/>
          </ac:spMkLst>
        </pc:spChg>
        <pc:spChg chg="mod">
          <ac:chgData name="WINDRIDGE Philip" userId="a20730c1-1805-4191-9c68-6e52c8725e9f" providerId="ADAL" clId="{9C06326C-BEA5-9446-8B5D-EC8FD26AA146}" dt="2020-09-08T12:42:32.800" v="350" actId="692"/>
          <ac:spMkLst>
            <pc:docMk/>
            <pc:sldMk cId="236027337" sldId="351"/>
            <ac:spMk id="24" creationId="{AF9A9155-4BBA-2348-997E-9D4B9389BBDC}"/>
          </ac:spMkLst>
        </pc:spChg>
        <pc:cxnChg chg="add mod">
          <ac:chgData name="WINDRIDGE Philip" userId="a20730c1-1805-4191-9c68-6e52c8725e9f" providerId="ADAL" clId="{9C06326C-BEA5-9446-8B5D-EC8FD26AA146}" dt="2020-09-10T07:33:38.058" v="4257" actId="14100"/>
          <ac:cxnSpMkLst>
            <pc:docMk/>
            <pc:sldMk cId="236027337" sldId="351"/>
            <ac:cxnSpMk id="17" creationId="{9C31FD62-49CA-3048-8362-585125FD3C64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39:13.383" v="4589" actId="108"/>
        <pc:sldMkLst>
          <pc:docMk/>
          <pc:sldMk cId="872417956" sldId="353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72417956" sldId="353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72417956" sldId="353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5" creationId="{0340E139-4933-F045-B671-20F09369D08B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6" creationId="{AB0860DD-9096-704A-ADE0-93B206376DAC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7" creationId="{5080126F-7CBD-354C-B647-A8EC701A84CF}"/>
          </ac:spMkLst>
        </pc:spChg>
        <pc:spChg chg="add mod">
          <ac:chgData name="WINDRIDGE Philip" userId="a20730c1-1805-4191-9c68-6e52c8725e9f" providerId="ADAL" clId="{9C06326C-BEA5-9446-8B5D-EC8FD26AA146}" dt="2020-09-08T12:43:16.350" v="368" actId="20577"/>
          <ac:spMkLst>
            <pc:docMk/>
            <pc:sldMk cId="872417956" sldId="353"/>
            <ac:spMk id="20" creationId="{162FBF8A-25C2-D847-93EB-58ECA578FAB5}"/>
          </ac:spMkLst>
        </pc:spChg>
        <pc:spChg chg="add mod">
          <ac:chgData name="WINDRIDGE Philip" userId="a20730c1-1805-4191-9c68-6e52c8725e9f" providerId="ADAL" clId="{9C06326C-BEA5-9446-8B5D-EC8FD26AA146}" dt="2020-09-10T07:39:13.383" v="4589" actId="108"/>
          <ac:spMkLst>
            <pc:docMk/>
            <pc:sldMk cId="872417956" sldId="353"/>
            <ac:spMk id="21" creationId="{ED6DCCAF-7415-B044-A2FC-1F5C5778D2BC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2" creationId="{D127B675-262B-C04A-8CC1-CC9931AC50F0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3" creationId="{08B5CF5B-F7E8-0E4B-B7B5-F5007B2C93B5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5" creationId="{B079A355-3FBC-E34A-87B8-9BF11861ED3F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6" creationId="{9F66D2B9-3F14-3744-866F-C65FBCF56B64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7" creationId="{48C2EF49-3015-4E4C-8457-E150D05ABB47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8" creationId="{C34A92E1-00BB-964E-B5BB-24B6EA7790AE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1" creationId="{25E448F1-7D65-524A-856F-454DB1BBF671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2" creationId="{F2C9CD61-BA89-1A46-8342-B1320D5ED68B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3" creationId="{E31C869E-D980-BD44-95F5-E0EE5613CE11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49:05.688" v="4819" actId="20577"/>
        <pc:sldMkLst>
          <pc:docMk/>
          <pc:sldMk cId="2851045874" sldId="355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851045874" sldId="355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851045874" sldId="355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43:34.008" v="371"/>
          <ac:spMkLst>
            <pc:docMk/>
            <pc:sldMk cId="2851045874" sldId="355"/>
            <ac:spMk id="17" creationId="{B80EDFA2-366B-B948-9137-7095AEEDB220}"/>
          </ac:spMkLst>
        </pc:spChg>
        <pc:spChg chg="add mod">
          <ac:chgData name="WINDRIDGE Philip" userId="a20730c1-1805-4191-9c68-6e52c8725e9f" providerId="ADAL" clId="{9C06326C-BEA5-9446-8B5D-EC8FD26AA146}" dt="2020-09-09T08:40:36.084" v="421" actId="1076"/>
          <ac:spMkLst>
            <pc:docMk/>
            <pc:sldMk cId="2851045874" sldId="355"/>
            <ac:spMk id="18" creationId="{C787F1FC-20E6-9740-9C70-7485EBE34657}"/>
          </ac:spMkLst>
        </pc:spChg>
        <pc:spChg chg="add mod">
          <ac:chgData name="WINDRIDGE Philip" userId="a20730c1-1805-4191-9c68-6e52c8725e9f" providerId="ADAL" clId="{9C06326C-BEA5-9446-8B5D-EC8FD26AA146}" dt="2020-09-10T07:49:05.688" v="4819" actId="20577"/>
          <ac:spMkLst>
            <pc:docMk/>
            <pc:sldMk cId="2851045874" sldId="355"/>
            <ac:spMk id="21" creationId="{26C3A38B-A96F-0F4D-B517-1505E2292679}"/>
          </ac:spMkLst>
        </pc:spChg>
        <pc:spChg chg="mod">
          <ac:chgData name="WINDRIDGE Philip" userId="a20730c1-1805-4191-9c68-6e52c8725e9f" providerId="ADAL" clId="{9C06326C-BEA5-9446-8B5D-EC8FD26AA146}" dt="2020-09-08T12:44:52.206" v="387" actId="207"/>
          <ac:spMkLst>
            <pc:docMk/>
            <pc:sldMk cId="2851045874" sldId="355"/>
            <ac:spMk id="64" creationId="{30386090-4214-D34A-9684-D74AD0FEEE7E}"/>
          </ac:spMkLst>
        </pc:spChg>
        <pc:spChg chg="mod">
          <ac:chgData name="WINDRIDGE Philip" userId="a20730c1-1805-4191-9c68-6e52c8725e9f" providerId="ADAL" clId="{9C06326C-BEA5-9446-8B5D-EC8FD26AA146}" dt="2020-09-08T12:44:52.206" v="387" actId="207"/>
          <ac:spMkLst>
            <pc:docMk/>
            <pc:sldMk cId="2851045874" sldId="355"/>
            <ac:spMk id="65" creationId="{57E63C34-F26C-2F48-BC2B-4933E4C8848E}"/>
          </ac:spMkLst>
        </pc:spChg>
        <pc:spChg chg="mod">
          <ac:chgData name="WINDRIDGE Philip" userId="a20730c1-1805-4191-9c68-6e52c8725e9f" providerId="ADAL" clId="{9C06326C-BEA5-9446-8B5D-EC8FD26AA146}" dt="2020-09-08T12:45:28.835" v="391" actId="14100"/>
          <ac:spMkLst>
            <pc:docMk/>
            <pc:sldMk cId="2851045874" sldId="355"/>
            <ac:spMk id="66" creationId="{26A4673E-E494-DA4C-8C89-B3FFEAC16A28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0" creationId="{08011238-A502-B94B-B007-21E5E9515600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1" creationId="{DFFE8404-BBB9-D447-B517-5AAE3D484521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2" creationId="{AA63EE63-93A0-0B42-90BC-999C2EA9EBBB}"/>
          </ac:spMkLst>
        </pc:spChg>
        <pc:cxnChg chg="add mod">
          <ac:chgData name="WINDRIDGE Philip" userId="a20730c1-1805-4191-9c68-6e52c8725e9f" providerId="ADAL" clId="{9C06326C-BEA5-9446-8B5D-EC8FD26AA146}" dt="2020-09-09T08:41:09.710" v="427" actId="14100"/>
          <ac:cxnSpMkLst>
            <pc:docMk/>
            <pc:sldMk cId="2851045874" sldId="355"/>
            <ac:cxnSpMk id="19" creationId="{CD0D8FEE-C805-774A-852B-5CA1A556F3CE}"/>
          </ac:cxnSpMkLst>
        </pc:cxnChg>
        <pc:cxnChg chg="add mod">
          <ac:chgData name="WINDRIDGE Philip" userId="a20730c1-1805-4191-9c68-6e52c8725e9f" providerId="ADAL" clId="{9C06326C-BEA5-9446-8B5D-EC8FD26AA146}" dt="2020-09-09T08:41:03.871" v="426" actId="1076"/>
          <ac:cxnSpMkLst>
            <pc:docMk/>
            <pc:sldMk cId="2851045874" sldId="355"/>
            <ac:cxnSpMk id="20" creationId="{F43EB067-AF8E-E54D-829F-96AA7BA7E598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68" creationId="{89E78181-2616-7849-8BBF-A01D5611B901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0" creationId="{5114915E-1AC0-4843-BEEC-6F489FF09F12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2" creationId="{0BF400E5-F5FD-EC4F-B4D6-B2241DCC3EBC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4" creationId="{91F0DA84-328D-BB47-AA8F-6DBD96E9A4C9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44:14.374" v="5140" actId="20577"/>
        <pc:sldMkLst>
          <pc:docMk/>
          <pc:sldMk cId="1541985950" sldId="35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41985950" sldId="35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41985950" sldId="356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8:00:31.793" v="4930" actId="692"/>
          <ac:spMkLst>
            <pc:docMk/>
            <pc:sldMk cId="1541985950" sldId="356"/>
            <ac:spMk id="8" creationId="{BEA00EA3-ED0A-9743-9DF8-6CA7B0088D1D}"/>
          </ac:spMkLst>
        </pc:spChg>
        <pc:spChg chg="add mod">
          <ac:chgData name="WINDRIDGE Philip" userId="a20730c1-1805-4191-9c68-6e52c8725e9f" providerId="ADAL" clId="{9C06326C-BEA5-9446-8B5D-EC8FD26AA146}" dt="2020-09-10T08:00:31.793" v="4930" actId="692"/>
          <ac:spMkLst>
            <pc:docMk/>
            <pc:sldMk cId="1541985950" sldId="356"/>
            <ac:spMk id="9" creationId="{B5C2BD43-B9D6-A64C-AFBA-6A0887E1AAF2}"/>
          </ac:spMkLst>
        </pc:spChg>
        <pc:spChg chg="add del mod">
          <ac:chgData name="WINDRIDGE Philip" userId="a20730c1-1805-4191-9c68-6e52c8725e9f" providerId="ADAL" clId="{9C06326C-BEA5-9446-8B5D-EC8FD26AA146}" dt="2020-09-10T07:58:37.561" v="4918" actId="478"/>
          <ac:spMkLst>
            <pc:docMk/>
            <pc:sldMk cId="1541985950" sldId="356"/>
            <ac:spMk id="10" creationId="{3938042D-361A-E04B-AF4A-E6CD61290210}"/>
          </ac:spMkLst>
        </pc:spChg>
        <pc:spChg chg="add del">
          <ac:chgData name="WINDRIDGE Philip" userId="a20730c1-1805-4191-9c68-6e52c8725e9f" providerId="ADAL" clId="{9C06326C-BEA5-9446-8B5D-EC8FD26AA146}" dt="2020-09-10T07:58:58.873" v="4920" actId="478"/>
          <ac:spMkLst>
            <pc:docMk/>
            <pc:sldMk cId="1541985950" sldId="356"/>
            <ac:spMk id="11" creationId="{107A610C-5663-A64C-AE4B-A14AF98C499B}"/>
          </ac:spMkLst>
        </pc:spChg>
        <pc:spChg chg="add del">
          <ac:chgData name="WINDRIDGE Philip" userId="a20730c1-1805-4191-9c68-6e52c8725e9f" providerId="ADAL" clId="{9C06326C-BEA5-9446-8B5D-EC8FD26AA146}" dt="2020-09-10T07:59:16.475" v="4922" actId="478"/>
          <ac:spMkLst>
            <pc:docMk/>
            <pc:sldMk cId="1541985950" sldId="356"/>
            <ac:spMk id="12" creationId="{ABCB5A5C-437D-A14D-B382-0B533E5E7BF3}"/>
          </ac:spMkLst>
        </pc:spChg>
        <pc:spChg chg="add mod">
          <ac:chgData name="WINDRIDGE Philip" userId="a20730c1-1805-4191-9c68-6e52c8725e9f" providerId="ADAL" clId="{9C06326C-BEA5-9446-8B5D-EC8FD26AA146}" dt="2020-09-10T07:59:59.713" v="4926" actId="692"/>
          <ac:spMkLst>
            <pc:docMk/>
            <pc:sldMk cId="1541985950" sldId="356"/>
            <ac:spMk id="13" creationId="{8DF46731-81D0-AB4A-8B17-389D0ADC61EE}"/>
          </ac:spMkLst>
        </pc:spChg>
        <pc:spChg chg="mod">
          <ac:chgData name="WINDRIDGE Philip" userId="a20730c1-1805-4191-9c68-6e52c8725e9f" providerId="ADAL" clId="{9C06326C-BEA5-9446-8B5D-EC8FD26AA146}" dt="2020-09-09T09:13:22.338" v="588" actId="692"/>
          <ac:spMkLst>
            <pc:docMk/>
            <pc:sldMk cId="1541985950" sldId="356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13:48.078" v="590" actId="14100"/>
          <ac:spMkLst>
            <pc:docMk/>
            <pc:sldMk cId="1541985950" sldId="356"/>
            <ac:spMk id="44" creationId="{E8DF51AB-92D6-FF4F-BB40-9FA5ADDD2C2F}"/>
          </ac:spMkLst>
        </pc:spChg>
        <pc:spChg chg="add mod">
          <ac:chgData name="WINDRIDGE Philip" userId="a20730c1-1805-4191-9c68-6e52c8725e9f" providerId="ADAL" clId="{9C06326C-BEA5-9446-8B5D-EC8FD26AA146}" dt="2020-09-10T08:00:09.757" v="4927" actId="167"/>
          <ac:spMkLst>
            <pc:docMk/>
            <pc:sldMk cId="1541985950" sldId="356"/>
            <ac:spMk id="48" creationId="{886429C6-16F7-8E4C-A0C6-144C7303A161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0" creationId="{5C63A0DD-85F6-C34C-A441-72C5D8D38D30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3" creationId="{22B0B4E8-EFED-7F47-B22B-359825160B13}"/>
          </ac:spMkLst>
        </pc:spChg>
        <pc:spChg chg="add mod">
          <ac:chgData name="WINDRIDGE Philip" userId="a20730c1-1805-4191-9c68-6e52c8725e9f" providerId="ADAL" clId="{9C06326C-BEA5-9446-8B5D-EC8FD26AA146}" dt="2020-09-10T08:01:38.088" v="4934" actId="113"/>
          <ac:spMkLst>
            <pc:docMk/>
            <pc:sldMk cId="1541985950" sldId="356"/>
            <ac:spMk id="54" creationId="{D8D91A3F-9DEA-5C4C-96D5-937A8D7D3CD2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5" creationId="{EF573404-BBC5-3849-B793-2DD704A07115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6" creationId="{CE957257-E1B0-AB44-A406-13CE9BEA7CD1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8" creationId="{62BAE3D1-C14A-A142-86AC-19836E23C460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9" creationId="{AD8C4819-10A9-8A47-AD9F-EE213505AD32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3" creationId="{088A710E-EECC-364F-B3C3-D12C4227835F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4" creationId="{602B46B3-29EA-AD46-8ECC-7E5C496B1B85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5" creationId="{C54028FD-4D64-2A4F-ADFD-D75D53708AD1}"/>
          </ac:spMkLst>
        </pc:spChg>
        <pc:spChg chg="add mod">
          <ac:chgData name="WINDRIDGE Philip" userId="a20730c1-1805-4191-9c68-6e52c8725e9f" providerId="ADAL" clId="{9C06326C-BEA5-9446-8B5D-EC8FD26AA146}" dt="2020-09-10T08:44:14.374" v="5140" actId="20577"/>
          <ac:spMkLst>
            <pc:docMk/>
            <pc:sldMk cId="1541985950" sldId="356"/>
            <ac:spMk id="66" creationId="{37BF268B-8897-D240-B361-4A7F4BFE9DC0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0" creationId="{A5DFB599-DB3E-154D-AE56-1664FE309EA6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4" creationId="{333FC4A4-7AA8-824E-AE97-4EB3B8AD42C3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7" creationId="{7A135850-8BD2-4845-A007-F0AD766087BE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0" creationId="{B68C5025-42B3-B24B-BE14-9C97E835C2B3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2" creationId="{AD137E11-6937-6D48-9AAD-D4F49FB5A5C5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5" creationId="{6765BB1E-F3D3-7D4C-AD6D-C7D336B99EB1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7" creationId="{E049DB73-E5C2-0F49-AA35-D43F0B69136E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9" creationId="{EA1C0321-F825-AE47-BD87-ACEF98331EEB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1" creationId="{DAA92C09-FA73-1941-A625-7B7486391F2B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5" creationId="{B32DF389-820C-1245-8451-B94658921024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8" creationId="{F48D2C38-F8DD-AA42-A08F-98AF74C50E2F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2" creationId="{5D6FCB88-2F36-B043-A58A-80D2F30F8575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4" creationId="{ABD77739-0EB0-D842-A04A-E04D3EFCE936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7" creationId="{8EE8C3ED-4BA0-3E42-A8A9-34F2CB7D6ACA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9" creationId="{3110BC1A-DF76-AD4B-BA1C-DD0D942BDCFD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31" creationId="{662B7D71-2CA3-5646-A1D3-F062BB9D5813}"/>
          </ac:spMkLst>
        </pc:spChg>
        <pc:spChg chg="add del mod">
          <ac:chgData name="WINDRIDGE Philip" userId="a20730c1-1805-4191-9c68-6e52c8725e9f" providerId="ADAL" clId="{9C06326C-BEA5-9446-8B5D-EC8FD26AA146}" dt="2020-09-09T09:32:25.793" v="739" actId="478"/>
          <ac:spMkLst>
            <pc:docMk/>
            <pc:sldMk cId="1541985950" sldId="356"/>
            <ac:spMk id="138" creationId="{192F61CF-768F-BA47-981F-B7AC0D9ABCF4}"/>
          </ac:spMkLst>
        </pc:spChg>
        <pc:spChg chg="add mod">
          <ac:chgData name="WINDRIDGE Philip" userId="a20730c1-1805-4191-9c68-6e52c8725e9f" providerId="ADAL" clId="{9C06326C-BEA5-9446-8B5D-EC8FD26AA146}" dt="2020-09-10T07:50:34.861" v="4855" actId="1076"/>
          <ac:spMkLst>
            <pc:docMk/>
            <pc:sldMk cId="1541985950" sldId="356"/>
            <ac:spMk id="139" creationId="{99B570EC-D306-BD40-98B5-BF8CE72B0797}"/>
          </ac:spMkLst>
        </pc:spChg>
        <pc:grpChg chg="add del">
          <ac:chgData name="WINDRIDGE Philip" userId="a20730c1-1805-4191-9c68-6e52c8725e9f" providerId="ADAL" clId="{9C06326C-BEA5-9446-8B5D-EC8FD26AA146}" dt="2020-09-09T09:15:10.623" v="607" actId="478"/>
          <ac:grpSpMkLst>
            <pc:docMk/>
            <pc:sldMk cId="1541985950" sldId="356"/>
            <ac:grpSpMk id="5" creationId="{176F53D5-7141-5140-A389-85927957C29D}"/>
          </ac:grpSpMkLst>
        </pc:grpChg>
        <pc:grpChg chg="add del mod">
          <ac:chgData name="WINDRIDGE Philip" userId="a20730c1-1805-4191-9c68-6e52c8725e9f" providerId="ADAL" clId="{9C06326C-BEA5-9446-8B5D-EC8FD26AA146}" dt="2020-09-09T09:14:32.597" v="593"/>
          <ac:grpSpMkLst>
            <pc:docMk/>
            <pc:sldMk cId="1541985950" sldId="356"/>
            <ac:grpSpMk id="48" creationId="{187DEA74-4C52-C644-9E6A-83F88B8733CA}"/>
          </ac:grpSpMkLst>
        </pc:grpChg>
        <pc:grpChg chg="add mod">
          <ac:chgData name="WINDRIDGE Philip" userId="a20730c1-1805-4191-9c68-6e52c8725e9f" providerId="ADAL" clId="{9C06326C-BEA5-9446-8B5D-EC8FD26AA146}" dt="2020-09-09T09:15:02.175" v="606" actId="167"/>
          <ac:grpSpMkLst>
            <pc:docMk/>
            <pc:sldMk cId="1541985950" sldId="356"/>
            <ac:grpSpMk id="106" creationId="{57524BEF-7C68-AE48-B5FF-76553F0DF8C5}"/>
          </ac:grpSpMkLst>
        </pc:grpChg>
        <pc:picChg chg="mod">
          <ac:chgData name="WINDRIDGE Philip" userId="a20730c1-1805-4191-9c68-6e52c8725e9f" providerId="ADAL" clId="{9C06326C-BEA5-9446-8B5D-EC8FD26AA146}" dt="2020-09-09T09:14:29.025" v="592"/>
          <ac:picMkLst>
            <pc:docMk/>
            <pc:sldMk cId="1541985950" sldId="356"/>
            <ac:picMk id="67" creationId="{136B594A-E2C6-594A-9C62-EBE23C0D2A9D}"/>
          </ac:picMkLst>
        </pc:picChg>
        <pc:picChg chg="mod">
          <ac:chgData name="WINDRIDGE Philip" userId="a20730c1-1805-4191-9c68-6e52c8725e9f" providerId="ADAL" clId="{9C06326C-BEA5-9446-8B5D-EC8FD26AA146}" dt="2020-09-09T09:14:38.101" v="595"/>
          <ac:picMkLst>
            <pc:docMk/>
            <pc:sldMk cId="1541985950" sldId="356"/>
            <ac:picMk id="108" creationId="{16E8174B-B200-A042-80EF-DE0ED8E99124}"/>
          </ac:picMkLst>
        </pc:picChg>
        <pc:cxnChg chg="add del mod">
          <ac:chgData name="WINDRIDGE Philip" userId="a20730c1-1805-4191-9c68-6e52c8725e9f" providerId="ADAL" clId="{9C06326C-BEA5-9446-8B5D-EC8FD26AA146}" dt="2020-09-10T08:00:38.525" v="4931" actId="478"/>
          <ac:cxnSpMkLst>
            <pc:docMk/>
            <pc:sldMk cId="1541985950" sldId="356"/>
            <ac:cxnSpMk id="52" creationId="{A8222063-A808-9A49-8B13-28394F988F3D}"/>
          </ac:cxnSpMkLst>
        </pc:cxnChg>
        <pc:cxnChg chg="mod">
          <ac:chgData name="WINDRIDGE Philip" userId="a20730c1-1805-4191-9c68-6e52c8725e9f" providerId="ADAL" clId="{9C06326C-BEA5-9446-8B5D-EC8FD26AA146}" dt="2020-09-10T07:51:59.044" v="4867" actId="14100"/>
          <ac:cxnSpMkLst>
            <pc:docMk/>
            <pc:sldMk cId="1541985950" sldId="356"/>
            <ac:cxnSpMk id="60" creationId="{7CCB7AAD-7AFE-6F42-9B84-7FF11EC533B2}"/>
          </ac:cxnSpMkLst>
        </pc:cxnChg>
        <pc:cxnChg chg="mod">
          <ac:chgData name="WINDRIDGE Philip" userId="a20730c1-1805-4191-9c68-6e52c8725e9f" providerId="ADAL" clId="{9C06326C-BEA5-9446-8B5D-EC8FD26AA146}" dt="2020-09-10T07:52:03.793" v="4868" actId="14100"/>
          <ac:cxnSpMkLst>
            <pc:docMk/>
            <pc:sldMk cId="1541985950" sldId="356"/>
            <ac:cxnSpMk id="61" creationId="{A84805D1-85CA-0A46-9717-B6B3DD57665C}"/>
          </ac:cxnSpMkLst>
        </pc:cxnChg>
        <pc:cxnChg chg="mod">
          <ac:chgData name="WINDRIDGE Philip" userId="a20730c1-1805-4191-9c68-6e52c8725e9f" providerId="ADAL" clId="{9C06326C-BEA5-9446-8B5D-EC8FD26AA146}" dt="2020-09-10T07:52:09.059" v="4869" actId="14100"/>
          <ac:cxnSpMkLst>
            <pc:docMk/>
            <pc:sldMk cId="1541985950" sldId="356"/>
            <ac:cxnSpMk id="62" creationId="{E6FD0BDA-6FCA-AA45-A4A2-8A085AB993A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6" creationId="{0BBE13F9-C9DF-5E4E-8D05-CAF0DB885E60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8" creationId="{7100A918-410E-A34B-8D62-2D8416B36A5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9" creationId="{E5760949-074F-064A-8796-2E8F8E170BC2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1" creationId="{617718CD-BCDE-5D4D-97C2-CA4A4945300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2" creationId="{1833ACE3-2340-8749-B222-CA35E277E8B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3" creationId="{996582A0-35AA-7647-9E0C-CA95E70F5D9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5" creationId="{22F81610-22DB-F848-B597-2ED99D19B726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6" creationId="{D2C950C8-ED2A-AF45-853E-2A74F8911B1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8" creationId="{29652C2A-1247-854B-9654-0F11595097C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80" creationId="{1DDD76E2-5307-974D-8464-853B1ECC82E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89" creationId="{327FCB4B-0E2E-E34D-8C7C-8F0099F9BE0E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1" creationId="{60855677-C994-C74A-B917-9A0940B711E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3" creationId="{44387100-C5CB-8849-95BE-915BD7B6BEDB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4" creationId="{BEBD9E7E-7D72-1D47-AFFD-E3412DB57A2D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6" creationId="{FA37E8A7-E052-D74A-98A0-8E89EBE14509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8" creationId="{537972F9-2287-4C47-B754-06A7E6766A0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0" creationId="{193558DD-9CD2-E249-91A8-47649556FE51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1" creationId="{0E1F1E37-32A7-2B44-AF52-CAA1B0A091BA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2" creationId="{57DFC13E-59B7-D040-9754-1FDA30404B7F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3" creationId="{F346D791-2EF1-A543-BB8B-81A08F991330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4" creationId="{E0D88425-8915-FA44-AD6C-9322117709EE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5" creationId="{E6423C0E-DE13-344D-83DA-A14A6B0696C2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07" creationId="{3DF316FF-F04E-F94B-85FC-64F66462E9F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09" creationId="{20D457AB-399D-EA40-80CD-2EC4644BDC7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0" creationId="{18A02A69-5B6B-594F-A844-118E2CED126B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2" creationId="{0A6CB765-849B-BB4B-8203-389E71898F2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3" creationId="{C3C534AF-4F66-8B49-9368-0AB8EECD3278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4" creationId="{A274642F-0BCF-C741-9A92-EE257B64366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6" creationId="{4F670FD5-4CAF-4840-AC3D-199DB376067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7" creationId="{0972DB21-72EA-2D42-A1EC-98DCF5D763E9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9" creationId="{95269212-74DC-3A4C-BBA2-864D634DE039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0" creationId="{B6791845-D293-134B-9AA9-43A3F67A916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1" creationId="{27718E15-4F1B-CF4C-A857-A3F6C8FAF4C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3" creationId="{56C039F7-ECFC-534C-89FC-66C7280846F5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5" creationId="{61444165-10E2-624F-8BFE-89468EFD5BC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6" creationId="{B814050C-E321-8748-A006-519E97D84D56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8" creationId="{5B0C4EF3-ED6D-4C49-8F15-573EBC15E2C5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0" creationId="{8DC984BE-C9D0-8948-8ADC-D143AAF9A6BD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2" creationId="{28402A5A-4773-B74A-BF98-12C6563AF372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3" creationId="{C9B2C9F1-799B-E745-B27F-7BAD14EF029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4" creationId="{84E66A35-2EE3-EB46-A5F0-79D3A73EB3A1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5" creationId="{4A25424A-F326-C540-AE0C-A585BE253C66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6" creationId="{538B29E4-1453-A941-B6AC-30BB96EEA5E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7" creationId="{C7A44352-CA32-6149-93FD-A25BA53A270E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41:36.059" v="5088" actId="20577"/>
        <pc:sldMkLst>
          <pc:docMk/>
          <pc:sldMk cId="3583310635" sldId="35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83310635" sldId="35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83310635" sldId="357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9" creationId="{219E69AF-7F27-DC4C-B20E-B9665858AE4E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38" creationId="{04AC7433-BBC2-424C-A9D0-D53B44962028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0" creationId="{47CA81F1-A539-B94C-9313-A49951AD3DDD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1" creationId="{8488D46F-8B7C-6D45-BBBD-D0154E19B756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44" creationId="{E8DF51AB-92D6-FF4F-BB40-9FA5ADDD2C2F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8" creationId="{C2CE2941-4D8F-6145-975E-8AA9B3257432}"/>
          </ac:spMkLst>
        </pc:spChg>
        <pc:spChg chg="add mod">
          <ac:chgData name="WINDRIDGE Philip" userId="a20730c1-1805-4191-9c68-6e52c8725e9f" providerId="ADAL" clId="{9C06326C-BEA5-9446-8B5D-EC8FD26AA146}" dt="2020-09-10T07:49:56.431" v="4822" actId="1076"/>
          <ac:spMkLst>
            <pc:docMk/>
            <pc:sldMk cId="3583310635" sldId="357"/>
            <ac:spMk id="50" creationId="{0535A905-4156-C840-A23D-50D16E7C8E81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52" creationId="{07F12711-07D3-6A4E-A538-FA6DC3886F14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55" creationId="{9057D70A-19B1-7E43-AA0A-CDB5405367D6}"/>
          </ac:spMkLst>
        </pc:spChg>
        <pc:spChg chg="add mod">
          <ac:chgData name="WINDRIDGE Philip" userId="a20730c1-1805-4191-9c68-6e52c8725e9f" providerId="ADAL" clId="{9C06326C-BEA5-9446-8B5D-EC8FD26AA146}" dt="2020-09-10T08:41:36.059" v="5088" actId="20577"/>
          <ac:spMkLst>
            <pc:docMk/>
            <pc:sldMk cId="3583310635" sldId="357"/>
            <ac:spMk id="58" creationId="{99624051-294E-1144-AB3D-2B2869BCF601}"/>
          </ac:spMkLst>
        </pc:spChg>
        <pc:spChg chg="add del mod">
          <ac:chgData name="WINDRIDGE Philip" userId="a20730c1-1805-4191-9c68-6e52c8725e9f" providerId="ADAL" clId="{9C06326C-BEA5-9446-8B5D-EC8FD26AA146}" dt="2020-09-10T07:51:18.809" v="4859" actId="21"/>
          <ac:spMkLst>
            <pc:docMk/>
            <pc:sldMk cId="3583310635" sldId="357"/>
            <ac:spMk id="59" creationId="{2E89DA89-A8D0-1A4D-B218-DB3F5C8EFAFF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79" creationId="{4093FA35-4FA3-D147-9A2F-8A02119A7E92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82" creationId="{42A6B392-7279-7E4C-91DF-092AE555B40F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86" creationId="{5A9C251A-792F-BB4A-9163-F613C6510B17}"/>
          </ac:spMkLst>
        </pc:sp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18" creationId="{6D42DEDA-A6D9-CC4E-AE22-A97C7B8EE742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20" creationId="{77B5E9AF-1978-744A-8DB6-C7874BF731D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24" creationId="{21810921-BA75-F14B-A9DF-5B806908038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30" creationId="{88C8F381-98D1-C94D-8291-53C4D2CF9690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37" creationId="{0C3D380E-F3A5-D645-A5FF-E5A4925C314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2" creationId="{CDB3BC24-0F96-8245-83E6-5BFB2F1FA625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3" creationId="{CCCAD14B-9F46-7743-852A-F241F700926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5" creationId="{626C5BFB-1E79-8142-95FE-1389E43632D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6" creationId="{261F5D05-E161-F044-A431-FAA63997FBD5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7" creationId="{B36E0A70-2537-DD4B-8A3A-4ACEDF1F9B6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9" creationId="{220C9D62-6D80-674F-8C2D-F3B68E4624A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1" creationId="{8DBC3E87-1F16-A94C-ACCB-AE0302E6E8DE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3" creationId="{5B7427B7-A8CB-A94D-B45D-C5D9B61904A6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4" creationId="{8E20548D-894B-2641-93A8-A90ADE734287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6" creationId="{5AF4B790-8EFC-9C4D-988E-F941ADC0774C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7" creationId="{9989333A-CDD1-1C49-9DD7-4BE96084316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1" creationId="{D758CDE1-AF41-5E48-A093-8E68DEF4327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3" creationId="{8B2DBAA0-E678-9E40-A0D1-3EC7D6E5671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4" creationId="{55CBF5AF-3779-2F41-98F4-F136035F92D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5" creationId="{079FAF61-4513-E74F-810F-E7A01FDA6453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7" creationId="{127F84A4-230B-5C40-8257-D1F342C9F6F1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8" creationId="{3C132016-057A-3D45-B20F-61FA6D5F654B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44:51.088" v="4726" actId="20577"/>
        <pc:sldMkLst>
          <pc:docMk/>
          <pc:sldMk cId="2039138804" sldId="359"/>
        </pc:sldMkLst>
        <pc:spChg chg="mod">
          <ac:chgData name="WINDRIDGE Philip" userId="a20730c1-1805-4191-9c68-6e52c8725e9f" providerId="ADAL" clId="{9C06326C-BEA5-9446-8B5D-EC8FD26AA146}" dt="2020-09-08T12:38:05.740" v="312" actId="1076"/>
          <ac:spMkLst>
            <pc:docMk/>
            <pc:sldMk cId="2039138804" sldId="359"/>
            <ac:spMk id="2" creationId="{99FFF9E1-45AC-B546-8A46-22A4CEEB221C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39138804" sldId="35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39138804" sldId="359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8T12:38:38.196" v="339" actId="1038"/>
          <ac:spMkLst>
            <pc:docMk/>
            <pc:sldMk cId="2039138804" sldId="359"/>
            <ac:spMk id="17" creationId="{0DA95648-825C-BE4A-BFDA-063292C0AAF9}"/>
          </ac:spMkLst>
        </pc:spChg>
        <pc:spChg chg="mod">
          <ac:chgData name="WINDRIDGE Philip" userId="a20730c1-1805-4191-9c68-6e52c8725e9f" providerId="ADAL" clId="{9C06326C-BEA5-9446-8B5D-EC8FD26AA146}" dt="2020-09-08T12:38:26.308" v="329" actId="1038"/>
          <ac:spMkLst>
            <pc:docMk/>
            <pc:sldMk cId="2039138804" sldId="359"/>
            <ac:spMk id="18" creationId="{FE5C4545-F7BF-C047-ABAD-CDDD2D977B61}"/>
          </ac:spMkLst>
        </pc:spChg>
        <pc:spChg chg="add mod">
          <ac:chgData name="WINDRIDGE Philip" userId="a20730c1-1805-4191-9c68-6e52c8725e9f" providerId="ADAL" clId="{9C06326C-BEA5-9446-8B5D-EC8FD26AA146}" dt="2020-09-08T12:43:21.701" v="369"/>
          <ac:spMkLst>
            <pc:docMk/>
            <pc:sldMk cId="2039138804" sldId="359"/>
            <ac:spMk id="19" creationId="{827D3857-E975-1F47-8C4D-05EE789764E0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20" creationId="{7991B889-D6A2-494F-91AB-A794C213B9DE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21" creationId="{B6B5217A-EAF3-5341-8D48-A4E83F30EEE3}"/>
          </ac:spMkLst>
        </pc:spChg>
        <pc:spChg chg="mod">
          <ac:chgData name="WINDRIDGE Philip" userId="a20730c1-1805-4191-9c68-6e52c8725e9f" providerId="ADAL" clId="{9C06326C-BEA5-9446-8B5D-EC8FD26AA146}" dt="2020-09-08T12:37:58.454" v="310" actId="1037"/>
          <ac:spMkLst>
            <pc:docMk/>
            <pc:sldMk cId="2039138804" sldId="359"/>
            <ac:spMk id="22" creationId="{1E621846-1429-8A4A-9F01-FE9BAD547C2E}"/>
          </ac:spMkLst>
        </pc:spChg>
        <pc:spChg chg="mod">
          <ac:chgData name="WINDRIDGE Philip" userId="a20730c1-1805-4191-9c68-6e52c8725e9f" providerId="ADAL" clId="{9C06326C-BEA5-9446-8B5D-EC8FD26AA146}" dt="2020-09-08T12:37:20.123" v="305" actId="1038"/>
          <ac:spMkLst>
            <pc:docMk/>
            <pc:sldMk cId="2039138804" sldId="359"/>
            <ac:spMk id="23" creationId="{EF800DDF-921A-7C41-AC8D-19FD3CA8F082}"/>
          </ac:spMkLst>
        </pc:spChg>
        <pc:spChg chg="mod">
          <ac:chgData name="WINDRIDGE Philip" userId="a20730c1-1805-4191-9c68-6e52c8725e9f" providerId="ADAL" clId="{9C06326C-BEA5-9446-8B5D-EC8FD26AA146}" dt="2020-09-08T12:37:04.730" v="303" actId="1038"/>
          <ac:spMkLst>
            <pc:docMk/>
            <pc:sldMk cId="2039138804" sldId="359"/>
            <ac:spMk id="24" creationId="{9C653311-72CA-9440-8F47-8C26E9839823}"/>
          </ac:spMkLst>
        </pc:spChg>
        <pc:spChg chg="add mod">
          <ac:chgData name="WINDRIDGE Philip" userId="a20730c1-1805-4191-9c68-6e52c8725e9f" providerId="ADAL" clId="{9C06326C-BEA5-9446-8B5D-EC8FD26AA146}" dt="2020-09-10T07:44:51.088" v="4726" actId="20577"/>
          <ac:spMkLst>
            <pc:docMk/>
            <pc:sldMk cId="2039138804" sldId="359"/>
            <ac:spMk id="25" creationId="{5A157DA5-FF83-4540-AFBB-8919372C1F2E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7" creationId="{306DBFC4-2748-A147-AACB-E19B1585C6E7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8" creationId="{8E52C01F-5013-3F4A-8F04-45257E862734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9" creationId="{FCF8B393-26D6-844B-A5BF-A8BABD0B6DF0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30" creationId="{C4865878-F031-2445-99F5-E7784EF545A7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7:46:37.294" v="4760" actId="14100"/>
        <pc:sldMkLst>
          <pc:docMk/>
          <pc:sldMk cId="598950098" sldId="36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598950098" sldId="361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598950098" sldId="361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7:45:16.678" v="4728" actId="14100"/>
          <ac:spMkLst>
            <pc:docMk/>
            <pc:sldMk cId="598950098" sldId="361"/>
            <ac:spMk id="12" creationId="{3B53A552-78D7-D64C-AFB7-3E5D29B9EEEA}"/>
          </ac:spMkLst>
        </pc:spChg>
        <pc:spChg chg="add mod">
          <ac:chgData name="WINDRIDGE Philip" userId="a20730c1-1805-4191-9c68-6e52c8725e9f" providerId="ADAL" clId="{9C06326C-BEA5-9446-8B5D-EC8FD26AA146}" dt="2020-09-10T07:46:31.645" v="4759" actId="1036"/>
          <ac:spMkLst>
            <pc:docMk/>
            <pc:sldMk cId="598950098" sldId="361"/>
            <ac:spMk id="13" creationId="{D8C591F1-6EF3-E24F-B7B1-23362E36E335}"/>
          </ac:spMkLst>
        </pc:spChg>
        <pc:spChg chg="del">
          <ac:chgData name="WINDRIDGE Philip" userId="a20730c1-1805-4191-9c68-6e52c8725e9f" providerId="ADAL" clId="{9C06326C-BEA5-9446-8B5D-EC8FD26AA146}" dt="2020-09-08T12:39:17.798" v="342" actId="478"/>
          <ac:spMkLst>
            <pc:docMk/>
            <pc:sldMk cId="598950098" sldId="361"/>
            <ac:spMk id="17" creationId="{0DA95648-825C-BE4A-BFDA-063292C0AAF9}"/>
          </ac:spMkLst>
        </pc:spChg>
        <pc:spChg chg="del">
          <ac:chgData name="WINDRIDGE Philip" userId="a20730c1-1805-4191-9c68-6e52c8725e9f" providerId="ADAL" clId="{9C06326C-BEA5-9446-8B5D-EC8FD26AA146}" dt="2020-09-08T12:39:17.798" v="342" actId="478"/>
          <ac:spMkLst>
            <pc:docMk/>
            <pc:sldMk cId="598950098" sldId="361"/>
            <ac:spMk id="18" creationId="{FE5C4545-F7BF-C047-ABAD-CDDD2D977B61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19" creationId="{4B469938-1247-204F-8E00-539C630661D1}"/>
          </ac:spMkLst>
        </pc:spChg>
        <pc:spChg chg="del">
          <ac:chgData name="WINDRIDGE Philip" userId="a20730c1-1805-4191-9c68-6e52c8725e9f" providerId="ADAL" clId="{9C06326C-BEA5-9446-8B5D-EC8FD26AA146}" dt="2020-09-08T12:39:12.053" v="341" actId="478"/>
          <ac:spMkLst>
            <pc:docMk/>
            <pc:sldMk cId="598950098" sldId="361"/>
            <ac:spMk id="20" creationId="{7991B889-D6A2-494F-91AB-A794C213B9DE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1" creationId="{B6B5217A-EAF3-5341-8D48-A4E83F30EEE3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2" creationId="{1E621846-1429-8A4A-9F01-FE9BAD547C2E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3" creationId="{EF800DDF-921A-7C41-AC8D-19FD3CA8F082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4" creationId="{9C653311-72CA-9440-8F47-8C26E9839823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5" creationId="{C6E6C4E9-EF1F-D946-ADD4-2D167AEEC1D9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7" creationId="{7FD330EB-82C1-3F4B-BC7C-694C0A973038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8" creationId="{0EA4D253-91B8-DB4C-8FA9-81B1F0011129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29" creationId="{B896D709-51D6-734E-836E-8583AA384F99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0" creationId="{0A022A98-D63D-A747-A9FF-0F6179A3F161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1" creationId="{980485A4-F48D-F24F-9006-015A3966CD06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2" creationId="{E04A6CDB-DC89-764A-B5C6-A3D537DC0158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3" creationId="{CEE37A9B-1654-DA47-A1B4-BD67D25DE67E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4" creationId="{868B7487-23E5-1144-BAA1-FD33A32A87B3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5" creationId="{CC70A3F2-679A-E64D-8E12-04B39019C038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6" creationId="{D5DC8A1E-57C6-374B-A6D5-72FE5313B0BB}"/>
          </ac:spMkLst>
        </pc:spChg>
        <pc:spChg chg="add mod">
          <ac:chgData name="WINDRIDGE Philip" userId="a20730c1-1805-4191-9c68-6e52c8725e9f" providerId="ADAL" clId="{9C06326C-BEA5-9446-8B5D-EC8FD26AA146}" dt="2020-09-08T12:43:25.052" v="370"/>
          <ac:spMkLst>
            <pc:docMk/>
            <pc:sldMk cId="598950098" sldId="361"/>
            <ac:spMk id="37" creationId="{D18924F7-2A56-3940-B72B-5409AAFE8387}"/>
          </ac:spMkLst>
        </pc:spChg>
        <pc:cxnChg chg="add mod">
          <ac:chgData name="WINDRIDGE Philip" userId="a20730c1-1805-4191-9c68-6e52c8725e9f" providerId="ADAL" clId="{9C06326C-BEA5-9446-8B5D-EC8FD26AA146}" dt="2020-09-10T07:46:37.294" v="4760" actId="14100"/>
          <ac:cxnSpMkLst>
            <pc:docMk/>
            <pc:sldMk cId="598950098" sldId="361"/>
            <ac:cxnSpMk id="14" creationId="{602C7EB5-7EDF-864B-ADDD-116B819D3399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7:49:19.737" v="4820"/>
        <pc:sldMkLst>
          <pc:docMk/>
          <pc:sldMk cId="1620088982" sldId="362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20088982" sldId="362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20088982" sldId="362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9T08:44:18.575" v="532" actId="1076"/>
          <ac:spMkLst>
            <pc:docMk/>
            <pc:sldMk cId="1620088982" sldId="362"/>
            <ac:spMk id="15" creationId="{6CEFCC1D-7FCE-8740-A53E-4B019DF09CF0}"/>
          </ac:spMkLst>
        </pc:spChg>
        <pc:spChg chg="add mod">
          <ac:chgData name="WINDRIDGE Philip" userId="a20730c1-1805-4191-9c68-6e52c8725e9f" providerId="ADAL" clId="{9C06326C-BEA5-9446-8B5D-EC8FD26AA146}" dt="2020-09-10T07:49:19.737" v="4820"/>
          <ac:spMkLst>
            <pc:docMk/>
            <pc:sldMk cId="1620088982" sldId="362"/>
            <ac:spMk id="17" creationId="{ADDB19AB-ADCD-A747-95AE-503688042143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4" creationId="{A5125975-19A2-6F4A-AC6A-C63E9DDEEC44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5" creationId="{9776F245-1127-1143-A110-B28B1C4BAAC7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6" creationId="{2996CF60-13D6-724E-83D2-627DC78CDF31}"/>
          </ac:spMkLst>
        </pc:spChg>
        <pc:spChg chg="mod">
          <ac:chgData name="WINDRIDGE Philip" userId="a20730c1-1805-4191-9c68-6e52c8725e9f" providerId="ADAL" clId="{9C06326C-BEA5-9446-8B5D-EC8FD26AA146}" dt="2020-09-09T08:41:43.061" v="428" actId="207"/>
          <ac:spMkLst>
            <pc:docMk/>
            <pc:sldMk cId="1620088982" sldId="362"/>
            <ac:spMk id="66" creationId="{26A4673E-E494-DA4C-8C89-B3FFEAC16A28}"/>
          </ac:spMkLst>
        </pc:spChg>
        <pc:cxnChg chg="add del mod">
          <ac:chgData name="WINDRIDGE Philip" userId="a20730c1-1805-4191-9c68-6e52c8725e9f" providerId="ADAL" clId="{9C06326C-BEA5-9446-8B5D-EC8FD26AA146}" dt="2020-09-09T08:42:23.100" v="431"/>
          <ac:cxnSpMkLst>
            <pc:docMk/>
            <pc:sldMk cId="1620088982" sldId="362"/>
            <ac:cxnSpMk id="13" creationId="{99D01AA0-A2F1-214F-A895-DCE406EAEA41}"/>
          </ac:cxnSpMkLst>
        </pc:cxnChg>
        <pc:cxnChg chg="add del mod">
          <ac:chgData name="WINDRIDGE Philip" userId="a20730c1-1805-4191-9c68-6e52c8725e9f" providerId="ADAL" clId="{9C06326C-BEA5-9446-8B5D-EC8FD26AA146}" dt="2020-09-09T08:42:23.100" v="431"/>
          <ac:cxnSpMkLst>
            <pc:docMk/>
            <pc:sldMk cId="1620088982" sldId="362"/>
            <ac:cxnSpMk id="14" creationId="{D821670C-5E0F-6F44-A680-F3A69F1B158C}"/>
          </ac:cxnSpMkLst>
        </pc:cxnChg>
        <pc:cxnChg chg="add mod">
          <ac:chgData name="WINDRIDGE Philip" userId="a20730c1-1805-4191-9c68-6e52c8725e9f" providerId="ADAL" clId="{9C06326C-BEA5-9446-8B5D-EC8FD26AA146}" dt="2020-09-09T08:43:58.764" v="489" actId="14100"/>
          <ac:cxnSpMkLst>
            <pc:docMk/>
            <pc:sldMk cId="1620088982" sldId="362"/>
            <ac:cxnSpMk id="16" creationId="{7FF36264-D1DD-C94C-ADA1-4B8CDD143952}"/>
          </ac:cxnSpMkLst>
        </pc:cxnChg>
        <pc:cxnChg chg="mod">
          <ac:chgData name="WINDRIDGE Philip" userId="a20730c1-1805-4191-9c68-6e52c8725e9f" providerId="ADAL" clId="{9C06326C-BEA5-9446-8B5D-EC8FD26AA146}" dt="2020-09-09T08:42:25.752" v="433" actId="692"/>
          <ac:cxnSpMkLst>
            <pc:docMk/>
            <pc:sldMk cId="1620088982" sldId="362"/>
            <ac:cxnSpMk id="68" creationId="{89E78181-2616-7849-8BBF-A01D5611B901}"/>
          </ac:cxnSpMkLst>
        </pc:cxnChg>
        <pc:cxnChg chg="mod">
          <ac:chgData name="WINDRIDGE Philip" userId="a20730c1-1805-4191-9c68-6e52c8725e9f" providerId="ADAL" clId="{9C06326C-BEA5-9446-8B5D-EC8FD26AA146}" dt="2020-09-09T08:42:25.752" v="433" actId="692"/>
          <ac:cxnSpMkLst>
            <pc:docMk/>
            <pc:sldMk cId="1620088982" sldId="362"/>
            <ac:cxnSpMk id="70" creationId="{5114915E-1AC0-4843-BEEC-6F489FF09F12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51:19.816" v="5158" actId="21"/>
        <pc:sldMkLst>
          <pc:docMk/>
          <pc:sldMk cId="1564768518" sldId="363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64768518" sldId="363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64768518" sldId="363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48" creationId="{C5FFDF7D-3986-4E43-8382-6EB784560CAC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62" creationId="{93F70C48-6908-B241-8207-F4B5B001667F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63" creationId="{20E79ACF-BE24-0F44-B226-B4A8247AC6D8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64" creationId="{3031A7E2-793A-4B4A-A6FF-A808BF828C1E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68" creationId="{AEDDEEBA-6E07-6746-BDC4-8AD4E544A3A3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1" creationId="{7B7BA381-9DCC-C94F-BDA8-550536BCBAB3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5" creationId="{AF7AD34B-FAD1-DD43-BEEF-0F65945D2CEB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7" creationId="{F1B36739-009C-B949-BD70-52F1D83CB481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89" creationId="{C2E467AC-81E8-3148-B0FA-EFCCCE91B18E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91" creationId="{530EEDBE-B989-524A-8A1D-6E025C414319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93" creationId="{ECA7CAA7-8DDA-864E-BF74-530BD757C519}"/>
          </ac:spMkLst>
        </pc:spChg>
        <pc:spChg chg="add del mod">
          <ac:chgData name="WINDRIDGE Philip" userId="a20730c1-1805-4191-9c68-6e52c8725e9f" providerId="ADAL" clId="{9C06326C-BEA5-9446-8B5D-EC8FD26AA146}" dt="2020-09-09T09:35:15.815" v="841" actId="478"/>
          <ac:spMkLst>
            <pc:docMk/>
            <pc:sldMk cId="1564768518" sldId="363"/>
            <ac:spMk id="100" creationId="{02ED1352-A825-F549-9819-11F2BA96B6B2}"/>
          </ac:spMkLst>
        </pc:spChg>
        <pc:spChg chg="add del mod">
          <ac:chgData name="WINDRIDGE Philip" userId="a20730c1-1805-4191-9c68-6e52c8725e9f" providerId="ADAL" clId="{9C06326C-BEA5-9446-8B5D-EC8FD26AA146}" dt="2020-09-10T08:51:19.816" v="5158" actId="21"/>
          <ac:spMkLst>
            <pc:docMk/>
            <pc:sldMk cId="1564768518" sldId="363"/>
            <ac:spMk id="102" creationId="{D909C9DF-1D6A-C24D-A0E3-155485EFD7EF}"/>
          </ac:spMkLst>
        </pc:spChg>
        <pc:grpChg chg="del">
          <ac:chgData name="WINDRIDGE Philip" userId="a20730c1-1805-4191-9c68-6e52c8725e9f" providerId="ADAL" clId="{9C06326C-BEA5-9446-8B5D-EC8FD26AA146}" dt="2020-09-09T09:34:09.709" v="836" actId="478"/>
          <ac:grpSpMkLst>
            <pc:docMk/>
            <pc:sldMk cId="1564768518" sldId="363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34:10.735" v="837"/>
          <ac:grpSpMkLst>
            <pc:docMk/>
            <pc:sldMk cId="1564768518" sldId="363"/>
            <ac:grpSpMk id="50" creationId="{7C132993-0970-8748-A58C-83155294B9AE}"/>
          </ac:grpSpMkLst>
        </pc:grpChg>
        <pc:picChg chg="mod">
          <ac:chgData name="WINDRIDGE Philip" userId="a20730c1-1805-4191-9c68-6e52c8725e9f" providerId="ADAL" clId="{9C06326C-BEA5-9446-8B5D-EC8FD26AA146}" dt="2020-09-09T09:34:10.735" v="837"/>
          <ac:picMkLst>
            <pc:docMk/>
            <pc:sldMk cId="1564768518" sldId="363"/>
            <ac:picMk id="59" creationId="{77733611-7688-6F49-BB2B-FDDE5FBCB67A}"/>
          </ac:picMkLst>
        </pc:pic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58" creationId="{DA979E8F-821B-3647-A4CB-2C62F3EA7780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0" creationId="{19AD24A6-B270-A744-8B4D-E467DBF3C58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1" creationId="{83C63E03-FB30-A044-8BE4-816C5B9447CD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5" creationId="{28E20E6A-A74A-6C4E-943D-5F805FE92824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6" creationId="{5E8F1445-F718-B746-845C-97A881F454D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7" creationId="{ADC44F57-3EAC-6B43-B94D-559BAD51224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9" creationId="{213F60EC-BC3A-9646-8AE7-779393D950E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0" creationId="{01C8F81F-A597-3948-8951-B067ADFD77F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2" creationId="{43EE6BF8-C26A-8840-A3C7-37628F41B079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3" creationId="{094CEE6B-59D6-624E-808A-C08C7050A5B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4" creationId="{3B02E456-F54B-304F-852A-AE2DA603F3BB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6" creationId="{EA28E129-F795-0C40-853B-11A6112CD0D0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8" creationId="{11DBE099-A34B-C945-AF72-1EE0CA69546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80" creationId="{0941C675-DA73-DA4A-9DE7-3C39DC6B55F7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0" creationId="{674774EE-B63F-7A4F-832D-50DF5F712D1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2" creationId="{D8095ED9-8766-DE4F-8595-FCBAE1A34AAF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4" creationId="{8F7DA7EC-8288-2242-9F50-939898337FA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5" creationId="{EE583CE9-A7EB-1A4F-A125-06C15657CFF8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6" creationId="{3F152905-9D9B-7441-ADE2-8DA65D6D160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7" creationId="{3728396E-B598-3C43-891A-9326B946B7C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8" creationId="{B9A7FE05-DF79-EF43-ACF1-5D050A61939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9" creationId="{8FF3054A-FA25-D841-953A-1F5DAE05E5FF}"/>
          </ac:cxnSpMkLst>
        </pc:cxnChg>
        <pc:cxnChg chg="add del mod">
          <ac:chgData name="WINDRIDGE Philip" userId="a20730c1-1805-4191-9c68-6e52c8725e9f" providerId="ADAL" clId="{9C06326C-BEA5-9446-8B5D-EC8FD26AA146}" dt="2020-09-09T09:35:15.815" v="841" actId="478"/>
          <ac:cxnSpMkLst>
            <pc:docMk/>
            <pc:sldMk cId="1564768518" sldId="363"/>
            <ac:cxnSpMk id="101" creationId="{7C9ACFC9-75DA-9449-82CC-110E152B2E98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51:33.259" v="5160" actId="1076"/>
        <pc:sldMkLst>
          <pc:docMk/>
          <pc:sldMk cId="1634627010" sldId="364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34627010" sldId="364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34627010" sldId="364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8:51:33.259" v="5160" actId="1076"/>
          <ac:spMkLst>
            <pc:docMk/>
            <pc:sldMk cId="1634627010" sldId="364"/>
            <ac:spMk id="42" creationId="{441E8A45-52F7-EC4A-BB0D-1E8B2B3E6574}"/>
          </ac:spMkLst>
        </pc:spChg>
        <pc:spChg chg="mod">
          <ac:chgData name="WINDRIDGE Philip" userId="a20730c1-1805-4191-9c68-6e52c8725e9f" providerId="ADAL" clId="{9C06326C-BEA5-9446-8B5D-EC8FD26AA146}" dt="2020-09-09T09:36:38.683" v="936" actId="692"/>
          <ac:spMkLst>
            <pc:docMk/>
            <pc:sldMk cId="1634627010" sldId="364"/>
            <ac:spMk id="62" creationId="{D719BB88-47A2-3B4C-A004-D2301BCE0901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64" creationId="{BFF87920-93BF-1C4D-8707-3E23CBAA910C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68" creationId="{F1E8B7C0-27B8-124A-9D7A-88CEA7169C2D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1" creationId="{99F79F68-D394-E64E-9377-912CEE3ED5F2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5" creationId="{60992302-E0F2-AC4C-8F7C-014734D86E64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7" creationId="{3BE4AFA0-E691-0249-A79E-DFBA1F24BBCC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89" creationId="{B8E105EB-4FE0-B349-8C20-1480440D987A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91" creationId="{86430F35-3E8A-284F-A8A1-162D292FF557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93" creationId="{B17897B2-5317-5A45-AD3A-78DEFE2A2407}"/>
          </ac:spMkLst>
        </pc:spChg>
        <pc:spChg chg="add mod">
          <ac:chgData name="WINDRIDGE Philip" userId="a20730c1-1805-4191-9c68-6e52c8725e9f" providerId="ADAL" clId="{9C06326C-BEA5-9446-8B5D-EC8FD26AA146}" dt="2020-09-10T08:51:15.001" v="5157" actId="1076"/>
          <ac:spMkLst>
            <pc:docMk/>
            <pc:sldMk cId="1634627010" sldId="364"/>
            <ac:spMk id="100" creationId="{ED0C9C77-06F4-3440-BF76-82B1E3B7E796}"/>
          </ac:spMkLst>
        </pc:spChg>
        <pc:grpChg chg="del">
          <ac:chgData name="WINDRIDGE Philip" userId="a20730c1-1805-4191-9c68-6e52c8725e9f" providerId="ADAL" clId="{9C06326C-BEA5-9446-8B5D-EC8FD26AA146}" dt="2020-09-09T09:34:22.653" v="838" actId="478"/>
          <ac:grpSpMkLst>
            <pc:docMk/>
            <pc:sldMk cId="1634627010" sldId="364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34:24.460" v="839"/>
          <ac:grpSpMkLst>
            <pc:docMk/>
            <pc:sldMk cId="1634627010" sldId="364"/>
            <ac:grpSpMk id="41" creationId="{BD168A55-37CB-8542-B097-02B6E64BDC59}"/>
          </ac:grpSpMkLst>
        </pc:grpChg>
        <pc:picChg chg="mod">
          <ac:chgData name="WINDRIDGE Philip" userId="a20730c1-1805-4191-9c68-6e52c8725e9f" providerId="ADAL" clId="{9C06326C-BEA5-9446-8B5D-EC8FD26AA146}" dt="2020-09-09T09:34:24.460" v="839"/>
          <ac:picMkLst>
            <pc:docMk/>
            <pc:sldMk cId="1634627010" sldId="364"/>
            <ac:picMk id="50" creationId="{FA7DABB3-46B4-2642-8B32-BEDC3C1C526A}"/>
          </ac:picMkLst>
        </pc:pic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48" creationId="{07198D83-79DA-1B4A-9EDA-36CADDFBCB88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58" creationId="{8AC66F61-511A-6D45-AFC8-98F8CB12028A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3" creationId="{B3855778-D46C-E146-AA49-499E39A1231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5" creationId="{1481C0E5-6757-9544-9A64-3002B64A887E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6" creationId="{CE05C1AE-D396-6743-BA1C-D0D995FC77FD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7" creationId="{6EB8FB09-871A-8A4F-BEE1-0EE5EF008A3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9" creationId="{D3F687BD-4A6B-0B40-8AEF-B3DB9AEA3495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0" creationId="{5FE7821E-FC6F-4D4B-9CAA-4F81662AB077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2" creationId="{21FD5C53-E706-9B45-9D99-4155BB6F5F8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3" creationId="{CEF83EC0-59EF-AA45-A3AE-B7F0F56F7CE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4" creationId="{A171133B-CC27-B14F-A326-A95A03D66DA9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6" creationId="{06BCC758-970E-9045-9A72-967CF0B0B70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8" creationId="{C345214A-99CC-FA41-A837-19012612BA1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80" creationId="{36B82A46-7C1E-B94F-A3DD-E170E6F40867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0" creationId="{12BD29D8-DA81-A748-BD8C-5EEA8D7B6142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2" creationId="{AD786AA6-B3C1-B149-92A2-7C3B1B315C9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4" creationId="{7CD6D790-CDA3-134C-A2E0-ABBA6C1B0F0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5" creationId="{845542EF-3B66-E341-BD8A-19758583B046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6" creationId="{65D07866-088A-374F-B8C0-07E509A6E59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7" creationId="{077D236A-A909-1F4B-AFD6-E44ABBA1B49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8" creationId="{760E2DC5-C75C-4444-B86C-4A2C43CA2E9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9" creationId="{666C9B31-0122-E941-82D8-961D42C4D47C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0:54:23.325" v="1405"/>
        <pc:sldMkLst>
          <pc:docMk/>
          <pc:sldMk cId="2470050543" sldId="365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70050543" sldId="365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70050543" sldId="365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61" creationId="{81CC9728-A76C-0240-86E0-0110FEFDA0F7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2" creationId="{46E1DC87-1822-2B4B-98F8-49694AF667C3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3" creationId="{F57AE481-8E69-5546-A963-8463875431E0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4" creationId="{B83C1842-0F9D-2140-9B1C-DE275A51C686}"/>
          </ac:spMkLst>
        </pc:spChg>
        <pc:spChg chg="del mod">
          <ac:chgData name="WINDRIDGE Philip" userId="a20730c1-1805-4191-9c68-6e52c8725e9f" providerId="ADAL" clId="{9C06326C-BEA5-9446-8B5D-EC8FD26AA146}" dt="2020-09-09T10:54:22.837" v="1404" actId="478"/>
          <ac:spMkLst>
            <pc:docMk/>
            <pc:sldMk cId="2470050543" sldId="365"/>
            <ac:spMk id="65" creationId="{247A04D4-4320-604F-BABA-60B338E1816E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69" creationId="{F221C356-C3BA-7C4E-89FC-4811BD684610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70" creationId="{0F0541A6-58B2-EA43-A06B-DA0AAE39ED4E}"/>
          </ac:spMkLst>
        </pc:spChg>
        <pc:spChg chg="mod">
          <ac:chgData name="WINDRIDGE Philip" userId="a20730c1-1805-4191-9c68-6e52c8725e9f" providerId="ADAL" clId="{9C06326C-BEA5-9446-8B5D-EC8FD26AA146}" dt="2020-09-09T09:46:48.028" v="1059" actId="14100"/>
          <ac:spMkLst>
            <pc:docMk/>
            <pc:sldMk cId="2470050543" sldId="365"/>
            <ac:spMk id="71" creationId="{849CAA75-1C01-0147-B969-7ED236777E88}"/>
          </ac:spMkLst>
        </pc:spChg>
        <pc:spChg chg="mod">
          <ac:chgData name="WINDRIDGE Philip" userId="a20730c1-1805-4191-9c68-6e52c8725e9f" providerId="ADAL" clId="{9C06326C-BEA5-9446-8B5D-EC8FD26AA146}" dt="2020-09-09T09:47:07.222" v="1069" actId="115"/>
          <ac:spMkLst>
            <pc:docMk/>
            <pc:sldMk cId="2470050543" sldId="365"/>
            <ac:spMk id="73" creationId="{24848D15-CFC5-7849-B5E1-C64531D9CB5B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77" creationId="{F25C8691-5D2E-2044-8954-E88A8E43B997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0" creationId="{781D38B5-FD99-AA4D-A99E-79EB2B0A0485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2" creationId="{51EE2AD4-392D-B841-BB00-778C92366408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5" creationId="{C1938D1D-BA41-E342-B379-943B9676CDEC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7" creationId="{A8FD42B6-A6E8-8E4D-8417-8D4E1575A773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9" creationId="{96D9F835-3B48-1C40-8340-2234EFCDB8AA}"/>
          </ac:spMkLst>
        </pc:spChg>
        <pc:spChg chg="add mod">
          <ac:chgData name="WINDRIDGE Philip" userId="a20730c1-1805-4191-9c68-6e52c8725e9f" providerId="ADAL" clId="{9C06326C-BEA5-9446-8B5D-EC8FD26AA146}" dt="2020-09-09T09:44:54.211" v="1032" actId="1076"/>
          <ac:spMkLst>
            <pc:docMk/>
            <pc:sldMk cId="2470050543" sldId="365"/>
            <ac:spMk id="106" creationId="{C0EF70BA-F4D9-1F45-98FF-F993D90E1F0C}"/>
          </ac:spMkLst>
        </pc:spChg>
        <pc:spChg chg="add mod">
          <ac:chgData name="WINDRIDGE Philip" userId="a20730c1-1805-4191-9c68-6e52c8725e9f" providerId="ADAL" clId="{9C06326C-BEA5-9446-8B5D-EC8FD26AA146}" dt="2020-09-09T09:45:13.414" v="1035" actId="1076"/>
          <ac:spMkLst>
            <pc:docMk/>
            <pc:sldMk cId="2470050543" sldId="365"/>
            <ac:spMk id="107" creationId="{837FC3E9-308A-3147-B311-F6F4352BF8E1}"/>
          </ac:spMkLst>
        </pc:spChg>
        <pc:spChg chg="add del mod">
          <ac:chgData name="WINDRIDGE Philip" userId="a20730c1-1805-4191-9c68-6e52c8725e9f" providerId="ADAL" clId="{9C06326C-BEA5-9446-8B5D-EC8FD26AA146}" dt="2020-09-09T09:55:36.680" v="1156"/>
          <ac:spMkLst>
            <pc:docMk/>
            <pc:sldMk cId="2470050543" sldId="365"/>
            <ac:spMk id="108" creationId="{3EF46127-8E88-9944-AFC3-D71C44266295}"/>
          </ac:spMkLst>
        </pc:spChg>
        <pc:spChg chg="add del mod">
          <ac:chgData name="WINDRIDGE Philip" userId="a20730c1-1805-4191-9c68-6e52c8725e9f" providerId="ADAL" clId="{9C06326C-BEA5-9446-8B5D-EC8FD26AA146}" dt="2020-09-09T09:55:36.680" v="1156"/>
          <ac:spMkLst>
            <pc:docMk/>
            <pc:sldMk cId="2470050543" sldId="365"/>
            <ac:spMk id="109" creationId="{5B213FA0-7817-0246-97C5-C4795491270D}"/>
          </ac:spMkLst>
        </pc:spChg>
        <pc:spChg chg="add mod">
          <ac:chgData name="WINDRIDGE Philip" userId="a20730c1-1805-4191-9c68-6e52c8725e9f" providerId="ADAL" clId="{9C06326C-BEA5-9446-8B5D-EC8FD26AA146}" dt="2020-09-09T10:54:23.325" v="1405"/>
          <ac:spMkLst>
            <pc:docMk/>
            <pc:sldMk cId="2470050543" sldId="365"/>
            <ac:spMk id="110" creationId="{F9759D05-C429-F44A-A3DE-3B7FD2DBC677}"/>
          </ac:spMkLst>
        </pc:spChg>
        <pc:grpChg chg="del">
          <ac:chgData name="WINDRIDGE Philip" userId="a20730c1-1805-4191-9c68-6e52c8725e9f" providerId="ADAL" clId="{9C06326C-BEA5-9446-8B5D-EC8FD26AA146}" dt="2020-09-09T09:43:29.710" v="1027" actId="478"/>
          <ac:grpSpMkLst>
            <pc:docMk/>
            <pc:sldMk cId="2470050543" sldId="365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43:37.874" v="1028"/>
          <ac:grpSpMkLst>
            <pc:docMk/>
            <pc:sldMk cId="2470050543" sldId="365"/>
            <ac:grpSpMk id="48" creationId="{15857D75-6243-084F-9B81-879D1A94882A}"/>
          </ac:grpSpMkLst>
        </pc:grpChg>
        <pc:picChg chg="mod">
          <ac:chgData name="WINDRIDGE Philip" userId="a20730c1-1805-4191-9c68-6e52c8725e9f" providerId="ADAL" clId="{9C06326C-BEA5-9446-8B5D-EC8FD26AA146}" dt="2020-09-09T09:43:37.874" v="1028"/>
          <ac:picMkLst>
            <pc:docMk/>
            <pc:sldMk cId="2470050543" sldId="365"/>
            <ac:picMk id="58" creationId="{4D26C823-E229-6D45-9418-B1F718251D44}"/>
          </ac:picMkLst>
        </pc:pic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50" creationId="{E7AB8A98-C5BE-C04D-8CA8-895645E24D2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59" creationId="{61648EC5-FE7B-0D4A-A395-18272E86AB7E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0" creationId="{DA53268F-9F70-6B4E-9423-D898ABE7CA6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6" creationId="{B215248C-E80A-234F-A205-6B6AFDC7B89F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7" creationId="{6507F9BF-F694-EC47-BA7B-AAB17C43223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8" creationId="{741297A7-5368-CE4F-8334-4853BECF2A0A}"/>
          </ac:cxnSpMkLst>
        </pc:cxnChg>
        <pc:cxnChg chg="mod">
          <ac:chgData name="WINDRIDGE Philip" userId="a20730c1-1805-4191-9c68-6e52c8725e9f" providerId="ADAL" clId="{9C06326C-BEA5-9446-8B5D-EC8FD26AA146}" dt="2020-09-09T09:43:15.538" v="1025" actId="692"/>
          <ac:cxnSpMkLst>
            <pc:docMk/>
            <pc:sldMk cId="2470050543" sldId="365"/>
            <ac:cxnSpMk id="72" creationId="{F199E026-F968-8C4D-8D9A-DA6BAB004AF1}"/>
          </ac:cxnSpMkLst>
        </pc:cxnChg>
        <pc:cxnChg chg="mod">
          <ac:chgData name="WINDRIDGE Philip" userId="a20730c1-1805-4191-9c68-6e52c8725e9f" providerId="ADAL" clId="{9C06326C-BEA5-9446-8B5D-EC8FD26AA146}" dt="2020-09-09T09:44:59.870" v="1033" actId="1076"/>
          <ac:cxnSpMkLst>
            <pc:docMk/>
            <pc:sldMk cId="2470050543" sldId="365"/>
            <ac:cxnSpMk id="74" creationId="{54707781-F960-6245-8196-F6E1DA81ED3C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5" creationId="{3F7C3BDA-A9ED-364D-9723-B5399C253E8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6" creationId="{04AA8CE9-3472-354E-8FFE-8B42AE486550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8" creationId="{03109670-5CE2-874C-B881-57AAF4E935B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80" creationId="{63184BCF-DA86-9F4A-9F8A-49267033150F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89" creationId="{43FCC31E-AF8A-594D-BE48-D825D6B5CFB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1" creationId="{BF29CF47-79D3-3249-AB09-D9BF08E615AD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3" creationId="{83F4F7E2-7962-0D4F-A8CF-C7760695CC25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4" creationId="{15998E5A-FFAA-AE41-8315-278F748FD8B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6" creationId="{7BF8CE07-F6AE-D040-94B3-28ACB0126422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8" creationId="{E8373209-D782-974A-9644-B1CC6C54E6F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0" creationId="{F31EC273-5825-4B46-8350-DC7A355894E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1" creationId="{E3BDF2D5-67B0-7745-8C58-76183F643CD0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2" creationId="{5256B9CB-D4B5-234F-B354-466DF2C2C6DC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3" creationId="{32DD07F9-EC7B-744D-A942-B4D12C4D2D5E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4" creationId="{8805770D-E047-6D47-B9D3-41EB742D62A4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5" creationId="{7F775264-ABE5-734C-8286-3A374B1D6C9F}"/>
          </ac:cxnSpMkLst>
        </pc:cxnChg>
      </pc:sldChg>
      <pc:sldChg chg="addSp delSp modSp add del mod">
        <pc:chgData name="WINDRIDGE Philip" userId="a20730c1-1805-4191-9c68-6e52c8725e9f" providerId="ADAL" clId="{9C06326C-BEA5-9446-8B5D-EC8FD26AA146}" dt="2020-09-09T09:50:12.674" v="1077" actId="2696"/>
        <pc:sldMkLst>
          <pc:docMk/>
          <pc:sldMk cId="3538941248" sldId="36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38941248" sldId="36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38941248" sldId="366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48:19.902" v="1072" actId="207"/>
          <ac:spMkLst>
            <pc:docMk/>
            <pc:sldMk cId="3538941248" sldId="366"/>
            <ac:spMk id="50" creationId="{5323157C-2D01-FD4A-B4DC-BAE2B4BC31D3}"/>
          </ac:spMkLst>
        </pc:spChg>
        <pc:spChg chg="mod">
          <ac:chgData name="WINDRIDGE Philip" userId="a20730c1-1805-4191-9c68-6e52c8725e9f" providerId="ADAL" clId="{9C06326C-BEA5-9446-8B5D-EC8FD26AA146}" dt="2020-09-09T09:48:19.902" v="1072" actId="207"/>
          <ac:spMkLst>
            <pc:docMk/>
            <pc:sldMk cId="3538941248" sldId="366"/>
            <ac:spMk id="59" creationId="{D148F7A2-2C9B-7B4D-A859-89BE3490EBEF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2" creationId="{56474F9C-08DA-374F-B1BD-DFC78E0AD75B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3" creationId="{1BAF6CA0-F27A-694C-BFAA-FC333A8EBCA5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4" creationId="{F1E69EF9-47DC-6D4D-AC2B-916CBACE0407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5" creationId="{F8F5123C-145B-C148-8A8F-FF574331B3D6}"/>
          </ac:spMkLst>
        </pc:spChg>
        <pc:spChg chg="add mod">
          <ac:chgData name="WINDRIDGE Philip" userId="a20730c1-1805-4191-9c68-6e52c8725e9f" providerId="ADAL" clId="{9C06326C-BEA5-9446-8B5D-EC8FD26AA146}" dt="2020-09-09T09:48:06.002" v="1071"/>
          <ac:spMkLst>
            <pc:docMk/>
            <pc:sldMk cId="3538941248" sldId="366"/>
            <ac:spMk id="66" creationId="{33FFAA4F-4FA2-4D4D-95F2-5A1D43C565D9}"/>
          </ac:spMkLst>
        </pc:spChg>
        <pc:spChg chg="add mod">
          <ac:chgData name="WINDRIDGE Philip" userId="a20730c1-1805-4191-9c68-6e52c8725e9f" providerId="ADAL" clId="{9C06326C-BEA5-9446-8B5D-EC8FD26AA146}" dt="2020-09-09T09:48:06.002" v="1071"/>
          <ac:spMkLst>
            <pc:docMk/>
            <pc:sldMk cId="3538941248" sldId="366"/>
            <ac:spMk id="67" creationId="{9D1901F2-D804-4C44-A713-E363B0604719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73" creationId="{9E76FE7F-5229-D54F-BD01-656D32D9044B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77" creationId="{E85730B4-D8B5-EA40-8E2E-5F8508CD48A5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89" creationId="{53B1763A-58B6-5748-8D01-4CAE9DBE54DD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3" creationId="{86C20DFE-5385-4340-9945-3B0309BB9E6A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5" creationId="{E1F468B0-D294-0C4B-86B6-12F090488705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8" creationId="{6896403A-71CF-C24E-93C6-E4D718373770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100" creationId="{857D9457-0A1A-CA4E-B0FF-DBC439D101A8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102" creationId="{2A0F81EC-69F8-7E44-8409-7C763CD55E76}"/>
          </ac:spMkLst>
        </pc:spChg>
        <pc:grpChg chg="del">
          <ac:chgData name="WINDRIDGE Philip" userId="a20730c1-1805-4191-9c68-6e52c8725e9f" providerId="ADAL" clId="{9C06326C-BEA5-9446-8B5D-EC8FD26AA146}" dt="2020-09-09T09:48:25.368" v="1073" actId="478"/>
          <ac:grpSpMkLst>
            <pc:docMk/>
            <pc:sldMk cId="3538941248" sldId="366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48:32.890" v="1074"/>
          <ac:grpSpMkLst>
            <pc:docMk/>
            <pc:sldMk cId="3538941248" sldId="366"/>
            <ac:grpSpMk id="68" creationId="{7F589AB8-AB74-F146-AD7C-B59CF9D68BEF}"/>
          </ac:grpSpMkLst>
        </pc:grpChg>
        <pc:picChg chg="mod">
          <ac:chgData name="WINDRIDGE Philip" userId="a20730c1-1805-4191-9c68-6e52c8725e9f" providerId="ADAL" clId="{9C06326C-BEA5-9446-8B5D-EC8FD26AA146}" dt="2020-09-09T09:48:32.890" v="1074"/>
          <ac:picMkLst>
            <pc:docMk/>
            <pc:sldMk cId="3538941248" sldId="366"/>
            <ac:picMk id="70" creationId="{AA3CF3D9-C8CB-9441-BDAB-A0975602D383}"/>
          </ac:picMkLst>
        </pc:picChg>
        <pc:cxnChg chg="add mod">
          <ac:chgData name="WINDRIDGE Philip" userId="a20730c1-1805-4191-9c68-6e52c8725e9f" providerId="ADAL" clId="{9C06326C-BEA5-9446-8B5D-EC8FD26AA146}" dt="2020-09-09T09:48:06.002" v="1071"/>
          <ac:cxnSpMkLst>
            <pc:docMk/>
            <pc:sldMk cId="3538941248" sldId="366"/>
            <ac:cxnSpMk id="48" creationId="{E7749A10-4F91-6E49-9F43-1168D5F60883}"/>
          </ac:cxnSpMkLst>
        </pc:cxnChg>
        <pc:cxnChg chg="del">
          <ac:chgData name="WINDRIDGE Philip" userId="a20730c1-1805-4191-9c68-6e52c8725e9f" providerId="ADAL" clId="{9C06326C-BEA5-9446-8B5D-EC8FD26AA146}" dt="2020-09-09T09:48:04.247" v="1070" actId="478"/>
          <ac:cxnSpMkLst>
            <pc:docMk/>
            <pc:sldMk cId="3538941248" sldId="366"/>
            <ac:cxnSpMk id="58" creationId="{B1E00291-FFE1-5346-B807-40E7138ACCE0}"/>
          </ac:cxnSpMkLst>
        </pc:cxnChg>
        <pc:cxnChg chg="del">
          <ac:chgData name="WINDRIDGE Philip" userId="a20730c1-1805-4191-9c68-6e52c8725e9f" providerId="ADAL" clId="{9C06326C-BEA5-9446-8B5D-EC8FD26AA146}" dt="2020-09-09T09:48:04.247" v="1070" actId="478"/>
          <ac:cxnSpMkLst>
            <pc:docMk/>
            <pc:sldMk cId="3538941248" sldId="366"/>
            <ac:cxnSpMk id="60" creationId="{C4DEC27A-6C55-3F4C-9AFA-C3BBBD15023B}"/>
          </ac:cxnSpMkLst>
        </pc:cxnChg>
        <pc:cxnChg chg="add mod">
          <ac:chgData name="WINDRIDGE Philip" userId="a20730c1-1805-4191-9c68-6e52c8725e9f" providerId="ADAL" clId="{9C06326C-BEA5-9446-8B5D-EC8FD26AA146}" dt="2020-09-09T09:48:06.002" v="1071"/>
          <ac:cxnSpMkLst>
            <pc:docMk/>
            <pc:sldMk cId="3538941248" sldId="366"/>
            <ac:cxnSpMk id="61" creationId="{9737BDAF-B643-8749-ADD4-8972EF5ADA5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69" creationId="{E2F9F502-2550-DC43-A71D-3A87BDF3C4A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1" creationId="{BE379128-8364-C343-9190-64E092B2B737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2" creationId="{636D9D3B-1715-3E4B-A14E-CBF5B251493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4" creationId="{5FC9DA00-722A-9940-988E-176868E895CF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5" creationId="{DBE8D9BC-2D62-F64A-90D2-FAD8EC28971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6" creationId="{62DBAC4E-BBF0-4B41-92EF-B6869DB9F5CF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8" creationId="{FB2BCB01-3DF2-1448-AF97-308163808DE5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80" creationId="{5E84DB29-9151-FF45-889D-0B59BBABB97C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0" creationId="{0620F089-FAB0-3048-8A58-49EFD610DDD6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1" creationId="{68BC2917-DE28-A647-91E8-638A45F2D25D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2" creationId="{97076F4F-CC5A-5F4A-8D8A-8D8ADBAB0F08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4" creationId="{E96862A0-F6C6-694C-A1E4-9E0FC9296B98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6" creationId="{304C0934-A5C6-1141-812D-1565D634F433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7" creationId="{B83137B0-9E3E-B742-AC2E-167307AECF7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9" creationId="{F68262AE-FF7C-A644-83E9-398CAF483ED1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1" creationId="{AB1A634B-8C11-5242-9EB9-611B4BE87985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3" creationId="{8A1D4C58-362D-8646-AA6E-5ADB627FBB34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4" creationId="{B8CEBCF2-463E-EF42-BABB-60586551FE6A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5" creationId="{D59A98FF-D7FA-F54A-96A0-B94B8888A78D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6" creationId="{1B77580A-714E-6A47-A5A4-DCC8AC120C1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7" creationId="{5E68E5B1-2B3A-EC4B-8503-B9DE1565C0AE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8" creationId="{C794981F-C8AE-C343-8BE4-3EDEF326F064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4:51:33.989" v="2924" actId="20577"/>
        <pc:sldMkLst>
          <pc:docMk/>
          <pc:sldMk cId="2214729425" sldId="36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14729425" sldId="36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14729425" sldId="367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3" creationId="{FA3DC235-CE0B-0747-A120-914E7C6BB317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4" creationId="{D8353168-7836-2446-8E0C-899161FD6A69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5" creationId="{1D3461F5-AB58-E84E-AE4F-60417FC86949}"/>
          </ac:spMkLst>
        </pc:spChg>
        <pc:spChg chg="mod">
          <ac:chgData name="WINDRIDGE Philip" userId="a20730c1-1805-4191-9c68-6e52c8725e9f" providerId="ADAL" clId="{9C06326C-BEA5-9446-8B5D-EC8FD26AA146}" dt="2020-09-09T09:50:58.507" v="1081" actId="692"/>
          <ac:spMkLst>
            <pc:docMk/>
            <pc:sldMk cId="2214729425" sldId="367"/>
            <ac:spMk id="41" creationId="{07CCDA4A-A75C-BC4E-BEC1-7144B8CDEB31}"/>
          </ac:spMkLst>
        </pc:spChg>
        <pc:spChg chg="del mod">
          <ac:chgData name="WINDRIDGE Philip" userId="a20730c1-1805-4191-9c68-6e52c8725e9f" providerId="ADAL" clId="{9C06326C-BEA5-9446-8B5D-EC8FD26AA146}" dt="2020-09-09T10:54:15.789" v="1402" actId="478"/>
          <ac:spMkLst>
            <pc:docMk/>
            <pc:sldMk cId="2214729425" sldId="367"/>
            <ac:spMk id="48" creationId="{33440155-2F66-1342-BF13-6BB2A16FC328}"/>
          </ac:spMkLst>
        </pc:spChg>
        <pc:spChg chg="mod">
          <ac:chgData name="WINDRIDGE Philip" userId="a20730c1-1805-4191-9c68-6e52c8725e9f" providerId="ADAL" clId="{9C06326C-BEA5-9446-8B5D-EC8FD26AA146}" dt="2020-09-09T14:51:33.989" v="2924" actId="20577"/>
          <ac:spMkLst>
            <pc:docMk/>
            <pc:sldMk cId="2214729425" sldId="367"/>
            <ac:spMk id="61" creationId="{1CE5DCCD-1BF2-FB43-B564-55E8A53574C3}"/>
          </ac:spMkLst>
        </pc:spChg>
        <pc:spChg chg="mod">
          <ac:chgData name="WINDRIDGE Philip" userId="a20730c1-1805-4191-9c68-6e52c8725e9f" providerId="ADAL" clId="{9C06326C-BEA5-9446-8B5D-EC8FD26AA146}" dt="2020-09-09T09:49:05.018" v="1076" actId="14100"/>
          <ac:spMkLst>
            <pc:docMk/>
            <pc:sldMk cId="2214729425" sldId="367"/>
            <ac:spMk id="62" creationId="{28B3FA30-CB44-904D-964A-ED2F2DE60826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64" creationId="{E6811F02-8830-834E-9950-2EDBDE8A6363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68" creationId="{D3032004-AEAD-F842-8977-C278D1B95A0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1" creationId="{01722EBF-EE19-A847-8CEE-EA331176B76D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5" creationId="{6C0D5287-0296-4340-9792-E95C90AD1728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7" creationId="{4D0F98F8-2E27-F044-AADF-B9E5733848FD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89" creationId="{632B19EB-25C9-BD48-B0B3-24C2B4189EA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91" creationId="{E9BD8931-E296-754C-BA12-6CEB1A98EB4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93" creationId="{1F3B66F8-5F9B-6E41-9BF9-00BC79D34878}"/>
          </ac:spMkLst>
        </pc:spChg>
        <pc:spChg chg="add mod">
          <ac:chgData name="WINDRIDGE Philip" userId="a20730c1-1805-4191-9c68-6e52c8725e9f" providerId="ADAL" clId="{9C06326C-BEA5-9446-8B5D-EC8FD26AA146}" dt="2020-09-09T10:54:16.758" v="1403"/>
          <ac:spMkLst>
            <pc:docMk/>
            <pc:sldMk cId="2214729425" sldId="367"/>
            <ac:spMk id="100" creationId="{A1DADCB8-FBB2-BF46-8AF5-FCDB3B1A7DF7}"/>
          </ac:spMkLst>
        </pc:spChg>
        <pc:spChg chg="add mod">
          <ac:chgData name="WINDRIDGE Philip" userId="a20730c1-1805-4191-9c68-6e52c8725e9f" providerId="ADAL" clId="{9C06326C-BEA5-9446-8B5D-EC8FD26AA146}" dt="2020-09-09T11:43:59.273" v="1762" actId="1076"/>
          <ac:spMkLst>
            <pc:docMk/>
            <pc:sldMk cId="2214729425" sldId="367"/>
            <ac:spMk id="101" creationId="{D4F24FCF-DEAE-CC48-9EB7-CD4EEE715CEB}"/>
          </ac:spMkLst>
        </pc:spChg>
        <pc:spChg chg="add mod">
          <ac:chgData name="WINDRIDGE Philip" userId="a20730c1-1805-4191-9c68-6e52c8725e9f" providerId="ADAL" clId="{9C06326C-BEA5-9446-8B5D-EC8FD26AA146}" dt="2020-09-09T11:42:44.944" v="1727" actId="14100"/>
          <ac:spMkLst>
            <pc:docMk/>
            <pc:sldMk cId="2214729425" sldId="367"/>
            <ac:spMk id="103" creationId="{C00FF554-84EA-3D4B-96D5-B2D81830B694}"/>
          </ac:spMkLst>
        </pc:spChg>
        <pc:spChg chg="add mod">
          <ac:chgData name="WINDRIDGE Philip" userId="a20730c1-1805-4191-9c68-6e52c8725e9f" providerId="ADAL" clId="{9C06326C-BEA5-9446-8B5D-EC8FD26AA146}" dt="2020-09-09T11:44:26.781" v="1766" actId="14100"/>
          <ac:spMkLst>
            <pc:docMk/>
            <pc:sldMk cId="2214729425" sldId="367"/>
            <ac:spMk id="105" creationId="{1EC2D015-5D69-2F49-9AA2-0D5186870E04}"/>
          </ac:spMkLst>
        </pc:spChg>
        <pc:spChg chg="add mod">
          <ac:chgData name="WINDRIDGE Philip" userId="a20730c1-1805-4191-9c68-6e52c8725e9f" providerId="ADAL" clId="{9C06326C-BEA5-9446-8B5D-EC8FD26AA146}" dt="2020-09-09T11:44:57.008" v="1790" actId="1076"/>
          <ac:spMkLst>
            <pc:docMk/>
            <pc:sldMk cId="2214729425" sldId="367"/>
            <ac:spMk id="106" creationId="{7121DA89-5712-2040-828C-C7B304F5F1A7}"/>
          </ac:spMkLst>
        </pc:spChg>
        <pc:spChg chg="add mod">
          <ac:chgData name="WINDRIDGE Philip" userId="a20730c1-1805-4191-9c68-6e52c8725e9f" providerId="ADAL" clId="{9C06326C-BEA5-9446-8B5D-EC8FD26AA146}" dt="2020-09-09T12:41:45.187" v="1908" actId="1076"/>
          <ac:spMkLst>
            <pc:docMk/>
            <pc:sldMk cId="2214729425" sldId="367"/>
            <ac:spMk id="107" creationId="{A928F37C-775B-1F47-83F2-3FC99482D3D1}"/>
          </ac:spMkLst>
        </pc:spChg>
        <pc:grpChg chg="del">
          <ac:chgData name="WINDRIDGE Philip" userId="a20730c1-1805-4191-9c68-6e52c8725e9f" providerId="ADAL" clId="{9C06326C-BEA5-9446-8B5D-EC8FD26AA146}" dt="2020-09-09T09:51:14.001" v="1082" actId="478"/>
          <ac:grpSpMkLst>
            <pc:docMk/>
            <pc:sldMk cId="2214729425" sldId="367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51:29.923" v="1084"/>
          <ac:grpSpMkLst>
            <pc:docMk/>
            <pc:sldMk cId="2214729425" sldId="367"/>
            <ac:grpSpMk id="50" creationId="{A1F5FB64-EF6E-014D-B8BB-8FE7D2804157}"/>
          </ac:grpSpMkLst>
        </pc:grpChg>
        <pc:picChg chg="mod">
          <ac:chgData name="WINDRIDGE Philip" userId="a20730c1-1805-4191-9c68-6e52c8725e9f" providerId="ADAL" clId="{9C06326C-BEA5-9446-8B5D-EC8FD26AA146}" dt="2020-09-09T09:51:29.923" v="1084"/>
          <ac:picMkLst>
            <pc:docMk/>
            <pc:sldMk cId="2214729425" sldId="367"/>
            <ac:picMk id="59" creationId="{8190A3EF-B1FB-714D-BFB4-8C7662C53A4C}"/>
          </ac:picMkLst>
        </pc:pic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58" creationId="{2C9AF350-DB46-084B-AC8B-946C53C2405E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0" creationId="{27606FCA-C1F2-A84D-A90A-2944ADF01848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3" creationId="{609A50CA-0B53-9B48-B69F-ACC4F8FF2BA5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5" creationId="{2A013222-C5C3-6A4E-90B3-443F55862E56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6" creationId="{649E4C94-8649-4B47-B6DE-6CA9D65008F8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7" creationId="{118D11C8-B1D1-1749-9831-5FCB3F7B7BBB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9" creationId="{6F8FF703-3DB4-D24D-8F48-680F2DEC83B3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0" creationId="{2C8808C5-51F1-E54F-87F8-FE7271DD9E80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2" creationId="{20B19C10-7E63-924C-9445-E912D050D492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3" creationId="{7375CBA6-498E-8541-95AD-AB85D0E66571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4" creationId="{DFEAE9D9-F784-7F42-95E6-8DD7F0593669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6" creationId="{248C0F4B-2181-C24C-9D0E-16EC645CB1C4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8" creationId="{D2605FFD-74DB-3348-B594-060D54B8D8FC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80" creationId="{6B1F9191-C4B9-0F4D-926F-2B9DB0B13A0B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0" creationId="{EFAB6703-75F9-2C40-B011-3574AB802EE7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2" creationId="{2DBEB033-7E9D-CA42-9B40-2D6C5DF3005D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4" creationId="{4027FD44-C096-B24C-9211-6F678158601D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5" creationId="{5E5954CA-1D1B-6F48-9091-86F9F98EBE85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6" creationId="{14F926D5-C93D-9F48-8C65-4E59E110E0D1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7" creationId="{21EB1414-FFC8-474E-AC07-8022FB41D4CA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8" creationId="{4D460ECC-1F86-DC49-8172-1171AA97DFE3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9" creationId="{47590E4E-E0FE-E145-847B-73110712A708}"/>
          </ac:cxnSpMkLst>
        </pc:cxnChg>
        <pc:cxnChg chg="add mod">
          <ac:chgData name="WINDRIDGE Philip" userId="a20730c1-1805-4191-9c68-6e52c8725e9f" providerId="ADAL" clId="{9C06326C-BEA5-9446-8B5D-EC8FD26AA146}" dt="2020-09-09T11:44:06.349" v="1763" actId="14100"/>
          <ac:cxnSpMkLst>
            <pc:docMk/>
            <pc:sldMk cId="2214729425" sldId="367"/>
            <ac:cxnSpMk id="102" creationId="{6803A29E-C5C1-DA4D-BCB9-BAA717417905}"/>
          </ac:cxnSpMkLst>
        </pc:cxnChg>
        <pc:cxnChg chg="add mod">
          <ac:chgData name="WINDRIDGE Philip" userId="a20730c1-1805-4191-9c68-6e52c8725e9f" providerId="ADAL" clId="{9C06326C-BEA5-9446-8B5D-EC8FD26AA146}" dt="2020-09-09T11:44:20.019" v="1765" actId="1076"/>
          <ac:cxnSpMkLst>
            <pc:docMk/>
            <pc:sldMk cId="2214729425" sldId="367"/>
            <ac:cxnSpMk id="104" creationId="{C213291D-53F2-EB4C-817B-672828B2847C}"/>
          </ac:cxnSpMkLst>
        </pc:cxnChg>
        <pc:cxnChg chg="add mod">
          <ac:chgData name="WINDRIDGE Philip" userId="a20730c1-1805-4191-9c68-6e52c8725e9f" providerId="ADAL" clId="{9C06326C-BEA5-9446-8B5D-EC8FD26AA146}" dt="2020-09-09T12:45:44.171" v="1991" actId="14100"/>
          <ac:cxnSpMkLst>
            <pc:docMk/>
            <pc:sldMk cId="2214729425" sldId="367"/>
            <ac:cxnSpMk id="108" creationId="{A730A616-3B70-1C40-A357-7CD6225E4ED0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10-02T13:02:50.274" v="9189" actId="255"/>
        <pc:sldMkLst>
          <pc:docMk/>
          <pc:sldMk cId="2021265371" sldId="368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21265371" sldId="368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21265371" sldId="368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9T09:52:39.199" v="1085"/>
          <ac:spMkLst>
            <pc:docMk/>
            <pc:sldMk cId="2021265371" sldId="368"/>
            <ac:spMk id="48" creationId="{9B14AE00-45BC-1445-B56A-72654CE6837D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9" creationId="{87534690-AE59-0B4C-8389-A238E5DCEAAC}"/>
          </ac:spMkLst>
        </pc:spChg>
        <pc:spChg chg="add mod">
          <ac:chgData name="WINDRIDGE Philip" userId="a20730c1-1805-4191-9c68-6e52c8725e9f" providerId="ADAL" clId="{9C06326C-BEA5-9446-8B5D-EC8FD26AA146}" dt="2020-10-02T13:02:50.274" v="9189" actId="255"/>
          <ac:spMkLst>
            <pc:docMk/>
            <pc:sldMk cId="2021265371" sldId="368"/>
            <ac:spMk id="60" creationId="{FD204BF7-D0AF-D74E-9E8A-3937135C2BDB}"/>
          </ac:spMkLst>
        </pc:spChg>
        <pc:spChg chg="add del mod">
          <ac:chgData name="WINDRIDGE Philip" userId="a20730c1-1805-4191-9c68-6e52c8725e9f" providerId="ADAL" clId="{9C06326C-BEA5-9446-8B5D-EC8FD26AA146}" dt="2020-09-09T09:56:21.955" v="1198" actId="478"/>
          <ac:spMkLst>
            <pc:docMk/>
            <pc:sldMk cId="2021265371" sldId="368"/>
            <ac:spMk id="61" creationId="{1CE5DCCD-1BF2-FB43-B564-55E8A53574C3}"/>
          </ac:spMkLst>
        </pc:spChg>
        <pc:spChg chg="del">
          <ac:chgData name="WINDRIDGE Philip" userId="a20730c1-1805-4191-9c68-6e52c8725e9f" providerId="ADAL" clId="{9C06326C-BEA5-9446-8B5D-EC8FD26AA146}" dt="2020-09-09T09:53:53.998" v="1127" actId="478"/>
          <ac:spMkLst>
            <pc:docMk/>
            <pc:sldMk cId="2021265371" sldId="368"/>
            <ac:spMk id="62" creationId="{28B3FA30-CB44-904D-964A-ED2F2DE60826}"/>
          </ac:spMkLst>
        </pc:spChg>
        <pc:spChg chg="mod">
          <ac:chgData name="WINDRIDGE Philip" userId="a20730c1-1805-4191-9c68-6e52c8725e9f" providerId="ADAL" clId="{9C06326C-BEA5-9446-8B5D-EC8FD26AA146}" dt="2020-09-09T10:54:01.221" v="1401" actId="14100"/>
          <ac:spMkLst>
            <pc:docMk/>
            <pc:sldMk cId="2021265371" sldId="368"/>
            <ac:spMk id="63" creationId="{B872952E-4701-D94F-9B91-1CE0225C8BF9}"/>
          </ac:spMkLst>
        </pc:spChg>
        <pc:spChg chg="mod">
          <ac:chgData name="WINDRIDGE Philip" userId="a20730c1-1805-4191-9c68-6e52c8725e9f" providerId="ADAL" clId="{9C06326C-BEA5-9446-8B5D-EC8FD26AA146}" dt="2020-09-09T10:53:54.165" v="1400" actId="14100"/>
          <ac:spMkLst>
            <pc:docMk/>
            <pc:sldMk cId="2021265371" sldId="368"/>
            <ac:spMk id="64" creationId="{BB973F69-1C45-C84F-A68F-1D534FEABF47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1" creationId="{6D1D1729-3500-1C40-962A-B71C262B4B8C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5" creationId="{F3584150-C80F-0C49-878D-1CCC0B6EC513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8" creationId="{C1E8A8C7-C509-9A4B-BDC7-CBE4351CD7C6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1" creationId="{F2B580DB-96D7-1245-A753-162BB6900F6F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3" creationId="{55785845-1995-9D4C-AB3F-3479288360FA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6" creationId="{1CA661EC-8BE8-5643-A971-D7790C5BD3F9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8" creationId="{1072CE39-2F8E-8C46-93A7-1587EB980E2E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100" creationId="{3FBB8B24-FFFA-F641-A0EA-D9C2E83B800E}"/>
          </ac:spMkLst>
        </pc:spChg>
        <pc:grpChg chg="del">
          <ac:chgData name="WINDRIDGE Philip" userId="a20730c1-1805-4191-9c68-6e52c8725e9f" providerId="ADAL" clId="{9C06326C-BEA5-9446-8B5D-EC8FD26AA146}" dt="2020-09-09T09:59:58.193" v="1377" actId="478"/>
          <ac:grpSpMkLst>
            <pc:docMk/>
            <pc:sldMk cId="2021265371" sldId="368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10:00:07.411" v="1378"/>
          <ac:grpSpMkLst>
            <pc:docMk/>
            <pc:sldMk cId="2021265371" sldId="368"/>
            <ac:grpSpMk id="65" creationId="{ED48C249-C7A0-E147-84F4-D370A88E8EA6}"/>
          </ac:grpSpMkLst>
        </pc:grpChg>
        <pc:picChg chg="mod">
          <ac:chgData name="WINDRIDGE Philip" userId="a20730c1-1805-4191-9c68-6e52c8725e9f" providerId="ADAL" clId="{9C06326C-BEA5-9446-8B5D-EC8FD26AA146}" dt="2020-09-09T10:00:07.411" v="1378"/>
          <ac:picMkLst>
            <pc:docMk/>
            <pc:sldMk cId="2021265371" sldId="368"/>
            <ac:picMk id="68" creationId="{25F68CEF-2666-0643-9336-3548552AB906}"/>
          </ac:picMkLst>
        </pc:pic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67" creationId="{09506B67-27A0-0043-A023-E6D9B716CFA6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69" creationId="{16004CBF-A429-204A-918F-8A772EDB0BC9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0" creationId="{36C990D6-1146-6F42-986F-1D131E50A62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2" creationId="{A4079E2B-8182-B64C-839E-973C7E62A907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3" creationId="{B5450985-24C0-A746-AFA3-48AED7A6639A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4" creationId="{70433B57-0DDB-B84D-9806-D12179B87C35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6" creationId="{13E059F6-13D9-1641-A344-3FABFB66CC1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7" creationId="{48FF7124-78E8-2D43-9DD4-C9C3D799383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80" creationId="{63A78C80-926E-4541-9E48-26056AA296C4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89" creationId="{BB257617-7599-C844-8A98-B89177660609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0" creationId="{468C4F41-8573-5C48-85AA-341324A9F443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2" creationId="{BFC16D6F-B2E5-2840-AA93-26D4E26C890B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4" creationId="{DB6C37F3-130E-0540-BDBC-19E8511BDB5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5" creationId="{CACCCBA3-1EE1-B54E-A796-A533BB86D2F3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7" creationId="{0ADD6EB3-ECC3-7141-993C-0617E7291EF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9" creationId="{C603D41C-5A74-E248-9090-C4870743552B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1" creationId="{994FC91D-7902-8A46-8A30-1FA535A97512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2" creationId="{1DB2F833-8DAC-7648-95B3-FEF7266A8AAA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3" creationId="{1BBFDCE1-F5CE-3741-A98F-0AB2BB9EBCFC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4" creationId="{02D46666-598E-5242-8B26-DCDAAAE51D8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5" creationId="{66D9C152-4A72-D845-91F2-1D5A7D2F382E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6" creationId="{20D55557-BCED-8842-8BD7-A4E0963728EB}"/>
          </ac:cxnSpMkLst>
        </pc:cxnChg>
        <pc:cxnChg chg="add mod">
          <ac:chgData name="WINDRIDGE Philip" userId="a20730c1-1805-4191-9c68-6e52c8725e9f" providerId="ADAL" clId="{9C06326C-BEA5-9446-8B5D-EC8FD26AA146}" dt="2020-09-09T12:42:34.463" v="1912" actId="14100"/>
          <ac:cxnSpMkLst>
            <pc:docMk/>
            <pc:sldMk cId="2021265371" sldId="368"/>
            <ac:cxnSpMk id="107" creationId="{2597D5CF-EBE1-8A4A-ACAB-A1A67BEBA0CF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10-02T13:03:55.400" v="9219" actId="14100"/>
        <pc:sldMkLst>
          <pc:docMk/>
          <pc:sldMk cId="309395901" sldId="369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09395901" sldId="36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09395901" sldId="369"/>
            <ac:spMk id="4" creationId="{852429A0-B9C9-BC42-A7ED-359C304D9CB3}"/>
          </ac:spMkLst>
        </pc:spChg>
        <pc:spChg chg="add del mod">
          <ac:chgData name="WINDRIDGE Philip" userId="a20730c1-1805-4191-9c68-6e52c8725e9f" providerId="ADAL" clId="{9C06326C-BEA5-9446-8B5D-EC8FD26AA146}" dt="2020-09-09T09:58:33.990" v="1357" actId="478"/>
          <ac:spMkLst>
            <pc:docMk/>
            <pc:sldMk cId="309395901" sldId="369"/>
            <ac:spMk id="48" creationId="{4C8752AD-07A4-A34E-B87B-720838DB14DB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9" creationId="{87534690-AE59-0B4C-8389-A238E5DCEAAC}"/>
          </ac:spMkLst>
        </pc:spChg>
        <pc:spChg chg="add mod">
          <ac:chgData name="WINDRIDGE Philip" userId="a20730c1-1805-4191-9c68-6e52c8725e9f" providerId="ADAL" clId="{9C06326C-BEA5-9446-8B5D-EC8FD26AA146}" dt="2020-10-02T13:03:55.400" v="9219" actId="14100"/>
          <ac:spMkLst>
            <pc:docMk/>
            <pc:sldMk cId="309395901" sldId="369"/>
            <ac:spMk id="60" creationId="{34203115-5A15-4D48-ADA0-E82D131B8D44}"/>
          </ac:spMkLst>
        </pc:spChg>
        <pc:spChg chg="del">
          <ac:chgData name="WINDRIDGE Philip" userId="a20730c1-1805-4191-9c68-6e52c8725e9f" providerId="ADAL" clId="{9C06326C-BEA5-9446-8B5D-EC8FD26AA146}" dt="2020-09-09T09:58:38.655" v="1358" actId="478"/>
          <ac:spMkLst>
            <pc:docMk/>
            <pc:sldMk cId="309395901" sldId="369"/>
            <ac:spMk id="61" creationId="{1CE5DCCD-1BF2-FB43-B564-55E8A53574C3}"/>
          </ac:spMkLst>
        </pc:spChg>
        <pc:spChg chg="mod">
          <ac:chgData name="WINDRIDGE Philip" userId="a20730c1-1805-4191-9c68-6e52c8725e9f" providerId="ADAL" clId="{9C06326C-BEA5-9446-8B5D-EC8FD26AA146}" dt="2020-09-09T09:58:26.183" v="1356" actId="167"/>
          <ac:spMkLst>
            <pc:docMk/>
            <pc:sldMk cId="309395901" sldId="369"/>
            <ac:spMk id="62" creationId="{28B3FA30-CB44-904D-964A-ED2F2DE60826}"/>
          </ac:spMkLst>
        </pc:spChg>
        <pc:spChg chg="del mod">
          <ac:chgData name="WINDRIDGE Philip" userId="a20730c1-1805-4191-9c68-6e52c8725e9f" providerId="ADAL" clId="{9C06326C-BEA5-9446-8B5D-EC8FD26AA146}" dt="2020-09-09T10:55:18.924" v="1406" actId="478"/>
          <ac:spMkLst>
            <pc:docMk/>
            <pc:sldMk cId="309395901" sldId="369"/>
            <ac:spMk id="63" creationId="{B872952E-4701-D94F-9B91-1CE0225C8BF9}"/>
          </ac:spMkLst>
        </pc:spChg>
        <pc:spChg chg="del mod">
          <ac:chgData name="WINDRIDGE Philip" userId="a20730c1-1805-4191-9c68-6e52c8725e9f" providerId="ADAL" clId="{9C06326C-BEA5-9446-8B5D-EC8FD26AA146}" dt="2020-09-09T10:55:18.924" v="1406" actId="478"/>
          <ac:spMkLst>
            <pc:docMk/>
            <pc:sldMk cId="309395901" sldId="369"/>
            <ac:spMk id="64" creationId="{BB973F69-1C45-C84F-A68F-1D534FEABF47}"/>
          </ac:spMkLst>
        </pc:spChg>
        <pc:spChg chg="mod">
          <ac:chgData name="WINDRIDGE Philip" userId="a20730c1-1805-4191-9c68-6e52c8725e9f" providerId="ADAL" clId="{9C06326C-BEA5-9446-8B5D-EC8FD26AA146}" dt="2020-09-09T10:55:28.360" v="1408" actId="14100"/>
          <ac:spMkLst>
            <pc:docMk/>
            <pc:sldMk cId="309395901" sldId="369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1" creationId="{90C76A48-F15A-1B49-9C67-A0F170C0B44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5" creationId="{3F8BAB3D-02A1-074B-B635-B384E330A8B0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8" creationId="{F594394F-F765-8C4E-9DF3-CDB0E38524D5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1" creationId="{F5EC8C1B-155D-9E4E-AEBF-7EF62396B3F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3" creationId="{96561814-EE33-CA40-B207-7F6CB1D73907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6" creationId="{C30A490D-8FE2-A844-BF3F-CC43FB035A40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8" creationId="{19ED75A2-3C86-C244-8F96-0EBE21FC959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100" creationId="{7BE1B8F3-E2BE-9F48-A16F-148009CD5968}"/>
          </ac:spMkLst>
        </pc:spChg>
        <pc:spChg chg="add mod">
          <ac:chgData name="WINDRIDGE Philip" userId="a20730c1-1805-4191-9c68-6e52c8725e9f" providerId="ADAL" clId="{9C06326C-BEA5-9446-8B5D-EC8FD26AA146}" dt="2020-09-09T10:55:20.864" v="1407"/>
          <ac:spMkLst>
            <pc:docMk/>
            <pc:sldMk cId="309395901" sldId="369"/>
            <ac:spMk id="107" creationId="{44100496-0EE6-BA40-91F8-5D06B48218E4}"/>
          </ac:spMkLst>
        </pc:spChg>
        <pc:spChg chg="add mod">
          <ac:chgData name="WINDRIDGE Philip" userId="a20730c1-1805-4191-9c68-6e52c8725e9f" providerId="ADAL" clId="{9C06326C-BEA5-9446-8B5D-EC8FD26AA146}" dt="2020-09-09T10:55:20.864" v="1407"/>
          <ac:spMkLst>
            <pc:docMk/>
            <pc:sldMk cId="309395901" sldId="369"/>
            <ac:spMk id="108" creationId="{C1FFCEBF-B99A-AB4A-905A-CCDD20F42644}"/>
          </ac:spMkLst>
        </pc:spChg>
        <pc:grpChg chg="del">
          <ac:chgData name="WINDRIDGE Philip" userId="a20730c1-1805-4191-9c68-6e52c8725e9f" providerId="ADAL" clId="{9C06326C-BEA5-9446-8B5D-EC8FD26AA146}" dt="2020-09-09T09:58:46.903" v="1359" actId="478"/>
          <ac:grpSpMkLst>
            <pc:docMk/>
            <pc:sldMk cId="309395901" sldId="369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10:52:52.319" v="1399"/>
          <ac:grpSpMkLst>
            <pc:docMk/>
            <pc:sldMk cId="309395901" sldId="369"/>
            <ac:grpSpMk id="65" creationId="{D30E4B24-9F19-3046-9150-AE6448E8A6C9}"/>
          </ac:grpSpMkLst>
        </pc:grpChg>
        <pc:picChg chg="mod">
          <ac:chgData name="WINDRIDGE Philip" userId="a20730c1-1805-4191-9c68-6e52c8725e9f" providerId="ADAL" clId="{9C06326C-BEA5-9446-8B5D-EC8FD26AA146}" dt="2020-09-09T10:52:52.319" v="1399"/>
          <ac:picMkLst>
            <pc:docMk/>
            <pc:sldMk cId="309395901" sldId="369"/>
            <ac:picMk id="68" creationId="{9FAF9B78-9A28-9E41-8FBF-56783E5B26FD}"/>
          </ac:picMkLst>
        </pc:pic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67" creationId="{226792DE-6196-F049-868B-D2805E784775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69" creationId="{5AC133A3-5D35-B94C-A2E0-5FAB7D7EB365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0" creationId="{5F8E00A7-99EA-D247-AA4C-8C77B7A69CF7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2" creationId="{BF112BF2-3EF2-934D-B883-58E50953C73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3" creationId="{86DD2EB7-3B6E-6349-B27E-A5694EF0A86A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4" creationId="{44E514BC-ADD5-E94E-A2EE-861EC3A5C610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6" creationId="{D775AE9B-0F96-214E-B535-34064BE820A2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7" creationId="{4E3A8864-AA5F-D746-A58C-CCD5D56A7848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80" creationId="{E1EB41A9-F2F3-AF43-A114-F5B9934C756D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89" creationId="{49A6256E-D9A1-8D40-8697-F25FF713D2F2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0" creationId="{342126DA-BA74-6B41-A081-4FB675A0EAA1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2" creationId="{A1F19C1F-581A-3141-AC35-39451026842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4" creationId="{ABAF8FA0-DCE1-334E-AACA-010D0F6002E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5" creationId="{49794308-C659-D443-9314-F81F7BC2AED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7" creationId="{F60C6131-6A81-0E4C-B99C-CB0BE1C0AA7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9" creationId="{84A2E945-47FA-1545-9E7C-81D6D36E269A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1" creationId="{670C9B7D-159E-7644-ADF8-A57D71AEA423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2" creationId="{7971037E-445D-4945-B0A6-354D113E98E0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3" creationId="{9CD68CD3-A62E-EC4A-93BA-5D56D1DABDF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4" creationId="{88577CDA-2029-A44C-B367-E1E1928A5A2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5" creationId="{FAB2A6EE-0D2E-854A-8B26-73C0F5A88B31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6" creationId="{40A96135-CC13-304B-A478-774E08EF65F6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3:00:51.859" v="2181" actId="14100"/>
        <pc:sldMkLst>
          <pc:docMk/>
          <pc:sldMk cId="734366602" sldId="370"/>
        </pc:sldMkLst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5" creationId="{1B4232F3-CEFF-3142-8915-89A77D02E0C5}"/>
          </ac:spMkLst>
        </pc:spChg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6" creationId="{3D72C194-C40D-334B-9875-39F64474D439}"/>
          </ac:spMkLst>
        </pc:spChg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7" creationId="{9837173B-B8F6-4440-AD9D-87EE01045AFE}"/>
          </ac:spMkLst>
        </pc:spChg>
        <pc:spChg chg="add mod">
          <ac:chgData name="WINDRIDGE Philip" userId="a20730c1-1805-4191-9c68-6e52c8725e9f" providerId="ADAL" clId="{9C06326C-BEA5-9446-8B5D-EC8FD26AA146}" dt="2020-09-09T11:25:33.940" v="1643" actId="1037"/>
          <ac:spMkLst>
            <pc:docMk/>
            <pc:sldMk cId="734366602" sldId="370"/>
            <ac:spMk id="48" creationId="{90E61258-EAA4-B447-BC98-CE87272481FF}"/>
          </ac:spMkLst>
        </pc:spChg>
        <pc:spChg chg="add mod">
          <ac:chgData name="WINDRIDGE Philip" userId="a20730c1-1805-4191-9c68-6e52c8725e9f" providerId="ADAL" clId="{9C06326C-BEA5-9446-8B5D-EC8FD26AA146}" dt="2020-09-09T11:25:40.548" v="1645" actId="20577"/>
          <ac:spMkLst>
            <pc:docMk/>
            <pc:sldMk cId="734366602" sldId="370"/>
            <ac:spMk id="49" creationId="{2E696047-70B2-734F-AD41-58008C57ED97}"/>
          </ac:spMkLst>
        </pc:spChg>
        <pc:spChg chg="add mod">
          <ac:chgData name="WINDRIDGE Philip" userId="a20730c1-1805-4191-9c68-6e52c8725e9f" providerId="ADAL" clId="{9C06326C-BEA5-9446-8B5D-EC8FD26AA146}" dt="2020-09-09T11:26:01.188" v="1650" actId="207"/>
          <ac:spMkLst>
            <pc:docMk/>
            <pc:sldMk cId="734366602" sldId="370"/>
            <ac:spMk id="51" creationId="{A041928C-801C-984C-87AC-11BB3010C80A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57" creationId="{668B71AE-B041-4F41-9E09-DF93FABC9073}"/>
          </ac:spMkLst>
        </pc:spChg>
        <pc:spChg chg="mod">
          <ac:chgData name="WINDRIDGE Philip" userId="a20730c1-1805-4191-9c68-6e52c8725e9f" providerId="ADAL" clId="{9C06326C-BEA5-9446-8B5D-EC8FD26AA146}" dt="2020-09-09T12:43:33.149" v="1975" actId="13926"/>
          <ac:spMkLst>
            <pc:docMk/>
            <pc:sldMk cId="734366602" sldId="370"/>
            <ac:spMk id="60" creationId="{34203115-5A15-4D48-ADA0-E82D131B8D44}"/>
          </ac:spMkLst>
        </pc:spChg>
        <pc:spChg chg="mod">
          <ac:chgData name="WINDRIDGE Philip" userId="a20730c1-1805-4191-9c68-6e52c8725e9f" providerId="ADAL" clId="{9C06326C-BEA5-9446-8B5D-EC8FD26AA146}" dt="2020-09-09T12:43:49.271" v="1977" actId="20577"/>
          <ac:spMkLst>
            <pc:docMk/>
            <pc:sldMk cId="734366602" sldId="370"/>
            <ac:spMk id="62" creationId="{28B3FA30-CB44-904D-964A-ED2F2DE60826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79" creationId="{4EED4AE3-FF60-B046-8F03-58B000BFC75D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83" creationId="{21531D76-578B-384B-B389-E5E56B5B5BD9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87" creationId="{5856EEEE-EF00-7B4B-B75D-597DE17098D9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107" creationId="{44100496-0EE6-BA40-91F8-5D06B48218E4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108" creationId="{C1FFCEBF-B99A-AB4A-905A-CCDD20F42644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09" creationId="{AE554ED9-F7C0-5C40-B7AC-67CB12DF6103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2" creationId="{DD2ABE16-8BCF-E74F-84DE-33F43C07CF44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4" creationId="{A6039E55-16E6-A748-93DD-8E2AA047D0BF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6" creationId="{91E66A1E-738C-2D4E-B4BF-2E0B897E52DF}"/>
          </ac:spMkLst>
        </pc:spChg>
        <pc:spChg chg="add mod">
          <ac:chgData name="WINDRIDGE Philip" userId="a20730c1-1805-4191-9c68-6e52c8725e9f" providerId="ADAL" clId="{9C06326C-BEA5-9446-8B5D-EC8FD26AA146}" dt="2020-09-09T12:45:15.134" v="1988" actId="1076"/>
          <ac:spMkLst>
            <pc:docMk/>
            <pc:sldMk cId="734366602" sldId="370"/>
            <ac:spMk id="123" creationId="{6284BF9E-D3B6-C84D-A6B4-A8F4645DF516}"/>
          </ac:spMkLst>
        </pc:spChg>
        <pc:spChg chg="add mod">
          <ac:chgData name="WINDRIDGE Philip" userId="a20730c1-1805-4191-9c68-6e52c8725e9f" providerId="ADAL" clId="{9C06326C-BEA5-9446-8B5D-EC8FD26AA146}" dt="2020-09-09T13:00:40.529" v="2180" actId="14100"/>
          <ac:spMkLst>
            <pc:docMk/>
            <pc:sldMk cId="734366602" sldId="370"/>
            <ac:spMk id="125" creationId="{E9860364-A301-984C-9317-6ED276A3F2AD}"/>
          </ac:spMkLst>
        </pc:spChg>
        <pc:spChg chg="add mod">
          <ac:chgData name="WINDRIDGE Philip" userId="a20730c1-1805-4191-9c68-6e52c8725e9f" providerId="ADAL" clId="{9C06326C-BEA5-9446-8B5D-EC8FD26AA146}" dt="2020-09-09T12:58:43.100" v="2154" actId="20577"/>
          <ac:spMkLst>
            <pc:docMk/>
            <pc:sldMk cId="734366602" sldId="370"/>
            <ac:spMk id="127" creationId="{9CC8116C-A7D6-2547-95CE-B67AD746D0B1}"/>
          </ac:spMkLst>
        </pc:spChg>
        <pc:spChg chg="add mod">
          <ac:chgData name="WINDRIDGE Philip" userId="a20730c1-1805-4191-9c68-6e52c8725e9f" providerId="ADAL" clId="{9C06326C-BEA5-9446-8B5D-EC8FD26AA146}" dt="2020-09-09T12:59:33.801" v="2171" actId="13926"/>
          <ac:spMkLst>
            <pc:docMk/>
            <pc:sldMk cId="734366602" sldId="370"/>
            <ac:spMk id="128" creationId="{D40036EF-206E-5D45-BA86-EB50C19F9657}"/>
          </ac:spMkLst>
        </pc:spChg>
        <pc:grpChg chg="add mod">
          <ac:chgData name="WINDRIDGE Philip" userId="a20730c1-1805-4191-9c68-6e52c8725e9f" providerId="ADAL" clId="{9C06326C-BEA5-9446-8B5D-EC8FD26AA146}" dt="2020-09-09T11:37:41.644" v="1722"/>
          <ac:grpSpMkLst>
            <pc:docMk/>
            <pc:sldMk cId="734366602" sldId="370"/>
            <ac:grpSpMk id="52" creationId="{7F01D5A0-FA67-9B40-8B90-D52CB22954F1}"/>
          </ac:grpSpMkLst>
        </pc:grpChg>
        <pc:grpChg chg="del">
          <ac:chgData name="WINDRIDGE Philip" userId="a20730c1-1805-4191-9c68-6e52c8725e9f" providerId="ADAL" clId="{9C06326C-BEA5-9446-8B5D-EC8FD26AA146}" dt="2020-09-09T11:13:28.018" v="1453" actId="478"/>
          <ac:grpSpMkLst>
            <pc:docMk/>
            <pc:sldMk cId="734366602" sldId="370"/>
            <ac:grpSpMk id="65" creationId="{D30E4B24-9F19-3046-9150-AE6448E8A6C9}"/>
          </ac:grpSpMkLst>
        </pc:grpChg>
        <pc:picChg chg="mod">
          <ac:chgData name="WINDRIDGE Philip" userId="a20730c1-1805-4191-9c68-6e52c8725e9f" providerId="ADAL" clId="{9C06326C-BEA5-9446-8B5D-EC8FD26AA146}" dt="2020-09-09T11:37:41.644" v="1722"/>
          <ac:picMkLst>
            <pc:docMk/>
            <pc:sldMk cId="734366602" sldId="370"/>
            <ac:picMk id="54" creationId="{33332DDF-41A0-C640-964C-A4B532CBC5E2}"/>
          </ac:picMkLst>
        </pc:pic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3" creationId="{DE62EBC0-DFC0-204F-A667-CE92C9EE7DE5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5" creationId="{79649414-23B8-7D43-8810-A40AE49894CC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6" creationId="{5259589C-37B3-DA40-915F-62ED99192E4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1" creationId="{91C1EA5F-EFFD-2041-AB04-1BFF52E1A365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3" creationId="{62E8FA51-9848-DF4A-B321-87E4BCB792C1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4" creationId="{7FDA8BAC-D606-5947-BF2D-31119099489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1" creationId="{66FB74C5-6BA1-D647-BA45-9007649DDE42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2" creationId="{0B7CC2A3-9C9F-844B-A3A9-50B7B21193C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4" creationId="{56F1F84D-2DA6-4A46-B11F-2BD0FBFB414E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5" creationId="{F4F0A193-0757-2049-A1F9-B6EF5BB9BCE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6" creationId="{97DDFA98-E574-184C-8203-B08C67424E0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8" creationId="{2FB0B105-DB88-5B47-8949-B8022FFA716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0" creationId="{CD67DC19-16B1-6C48-9140-1AFE4EF7A1C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1" creationId="{3B51DBCC-3DD0-6341-B4FF-BD18609FA7A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3" creationId="{5DE93D4B-F1C2-0741-9502-DDDE95414CE7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5" creationId="{248A7470-FD7D-7741-BFE3-C38262BFCEE3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7" creationId="{D01CF959-53EE-204C-A667-4C0CEC5756C1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8" creationId="{38242C99-16F3-D846-90A1-495C6C20691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9" creationId="{0C3C59B0-3900-D540-9FA9-EA3D9C35FAD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0" creationId="{F6281D24-C95E-9E46-B776-FE613A6E179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1" creationId="{93C2A70C-9BCF-2749-A3E3-15D4545995E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2" creationId="{C228B018-2B7C-DC43-9902-56FAC68E4863}"/>
          </ac:cxnSpMkLst>
        </pc:cxnChg>
        <pc:cxnChg chg="add mod">
          <ac:chgData name="WINDRIDGE Philip" userId="a20730c1-1805-4191-9c68-6e52c8725e9f" providerId="ADAL" clId="{9C06326C-BEA5-9446-8B5D-EC8FD26AA146}" dt="2020-09-09T12:46:04.522" v="1994" actId="14100"/>
          <ac:cxnSpMkLst>
            <pc:docMk/>
            <pc:sldMk cId="734366602" sldId="370"/>
            <ac:cxnSpMk id="124" creationId="{04E728B1-51AC-084A-A0E9-FBF5EBD4C4AA}"/>
          </ac:cxnSpMkLst>
        </pc:cxnChg>
        <pc:cxnChg chg="add mod">
          <ac:chgData name="WINDRIDGE Philip" userId="a20730c1-1805-4191-9c68-6e52c8725e9f" providerId="ADAL" clId="{9C06326C-BEA5-9446-8B5D-EC8FD26AA146}" dt="2020-09-09T13:00:51.859" v="2181" actId="14100"/>
          <ac:cxnSpMkLst>
            <pc:docMk/>
            <pc:sldMk cId="734366602" sldId="370"/>
            <ac:cxnSpMk id="126" creationId="{5151A8BE-B194-BC41-B3B5-23FB5B8FE211}"/>
          </ac:cxnSpMkLst>
        </pc:cxnChg>
        <pc:cxnChg chg="add mod">
          <ac:chgData name="WINDRIDGE Philip" userId="a20730c1-1805-4191-9c68-6e52c8725e9f" providerId="ADAL" clId="{9C06326C-BEA5-9446-8B5D-EC8FD26AA146}" dt="2020-09-09T12:59:25.401" v="2169" actId="14100"/>
          <ac:cxnSpMkLst>
            <pc:docMk/>
            <pc:sldMk cId="734366602" sldId="370"/>
            <ac:cxnSpMk id="129" creationId="{B12655AC-5635-E841-BB8C-02E82BBAC5C5}"/>
          </ac:cxnSpMkLst>
        </pc:cxnChg>
        <pc:cxnChg chg="add mod">
          <ac:chgData name="WINDRIDGE Philip" userId="a20730c1-1805-4191-9c68-6e52c8725e9f" providerId="ADAL" clId="{9C06326C-BEA5-9446-8B5D-EC8FD26AA146}" dt="2020-09-09T13:00:01.864" v="2175" actId="14100"/>
          <ac:cxnSpMkLst>
            <pc:docMk/>
            <pc:sldMk cId="734366602" sldId="370"/>
            <ac:cxnSpMk id="130" creationId="{A2E131A2-8DFD-CF4E-9C49-BFE566212D57}"/>
          </ac:cxnSpMkLst>
        </pc:cxnChg>
      </pc:sldChg>
      <pc:sldChg chg="modSp add del">
        <pc:chgData name="WINDRIDGE Philip" userId="a20730c1-1805-4191-9c68-6e52c8725e9f" providerId="ADAL" clId="{9C06326C-BEA5-9446-8B5D-EC8FD26AA146}" dt="2020-09-08T12:23:58.853" v="34" actId="2696"/>
        <pc:sldMkLst>
          <pc:docMk/>
          <pc:sldMk cId="1413382705" sldId="370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413382705" sldId="370"/>
            <ac:spMk id="4" creationId="{F6C658D3-DEC3-4D41-8EC2-15DD92815BA3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413382705" sldId="370"/>
            <ac:spMk id="5" creationId="{C43850E0-3218-4041-AEDF-1F0C5A34E004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2:48:56.953" v="8547" actId="20577"/>
        <pc:sldMkLst>
          <pc:docMk/>
          <pc:sldMk cId="400241330" sldId="371"/>
        </pc:sldMkLst>
        <pc:spChg chg="mod">
          <ac:chgData name="WINDRIDGE Philip" userId="a20730c1-1805-4191-9c68-6e52c8725e9f" providerId="ADAL" clId="{9C06326C-BEA5-9446-8B5D-EC8FD26AA146}" dt="2020-09-10T11:55:40.241" v="7905" actId="5793"/>
          <ac:spMkLst>
            <pc:docMk/>
            <pc:sldMk cId="400241330" sldId="371"/>
            <ac:spMk id="2" creationId="{99FFF9E1-45AC-B546-8A46-22A4CEEB221C}"/>
          </ac:spMkLst>
        </pc:spChg>
        <pc:spChg chg="add mod">
          <ac:chgData name="WINDRIDGE Philip" userId="a20730c1-1805-4191-9c68-6e52c8725e9f" providerId="ADAL" clId="{9C06326C-BEA5-9446-8B5D-EC8FD26AA146}" dt="2020-09-09T12:55:14.846" v="2059" actId="166"/>
          <ac:spMkLst>
            <pc:docMk/>
            <pc:sldMk cId="400241330" sldId="371"/>
            <ac:spMk id="5" creationId="{62F26793-6711-D848-892F-BAD969741A17}"/>
          </ac:spMkLst>
        </pc:spChg>
        <pc:spChg chg="add mod">
          <ac:chgData name="WINDRIDGE Philip" userId="a20730c1-1805-4191-9c68-6e52c8725e9f" providerId="ADAL" clId="{9C06326C-BEA5-9446-8B5D-EC8FD26AA146}" dt="2020-09-10T12:48:56.953" v="8547" actId="20577"/>
          <ac:spMkLst>
            <pc:docMk/>
            <pc:sldMk cId="400241330" sldId="371"/>
            <ac:spMk id="20" creationId="{56327978-5227-6848-B860-88F9EC40D305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1" creationId="{822F98F9-234D-8248-B370-BFEAC9C5E579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5" creationId="{8DEBE5E7-3BF6-9343-BE83-EEC02A5FCE5D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8" creationId="{ED524DD6-68B7-6144-AE8E-A29FD83D164E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2" creationId="{30BCAF94-627F-8D48-9708-528E085D05E1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4" creationId="{ED950E03-FDB0-544F-B54F-7E3FB8722A33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7" creationId="{60743D2A-2DE3-7A48-8CA0-FF825F68B8EE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9" creationId="{70E3C4A9-DF92-374E-B358-AB0C67656AB8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41" creationId="{74323E8F-B9EB-ED40-8030-C370AC3DCD51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5" creationId="{1B4232F3-CEFF-3142-8915-89A77D02E0C5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6" creationId="{3D72C194-C40D-334B-9875-39F64474D439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7" creationId="{9837173B-B8F6-4440-AD9D-87EE01045AFE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8" creationId="{90E61258-EAA4-B447-BC98-CE87272481FF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9" creationId="{2E696047-70B2-734F-AD41-58008C57ED97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1" creationId="{A041928C-801C-984C-87AC-11BB3010C80A}"/>
          </ac:spMkLst>
        </pc:spChg>
        <pc:spChg chg="add mod">
          <ac:chgData name="WINDRIDGE Philip" userId="a20730c1-1805-4191-9c68-6e52c8725e9f" providerId="ADAL" clId="{9C06326C-BEA5-9446-8B5D-EC8FD26AA146}" dt="2020-09-09T12:47:11.612" v="1998"/>
          <ac:spMkLst>
            <pc:docMk/>
            <pc:sldMk cId="400241330" sldId="371"/>
            <ac:spMk id="55" creationId="{B75EC412-1788-6340-9EA3-C5BA52E22654}"/>
          </ac:spMkLst>
        </pc:spChg>
        <pc:spChg chg="add del mod">
          <ac:chgData name="WINDRIDGE Philip" userId="a20730c1-1805-4191-9c68-6e52c8725e9f" providerId="ADAL" clId="{9C06326C-BEA5-9446-8B5D-EC8FD26AA146}" dt="2020-09-09T14:45:10.740" v="2864" actId="478"/>
          <ac:spMkLst>
            <pc:docMk/>
            <pc:sldMk cId="400241330" sldId="371"/>
            <ac:spMk id="56" creationId="{F78604C5-A690-1E4A-BFB9-C92BA8B0762E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9" creationId="{87534690-AE59-0B4C-8389-A238E5DCEAAC}"/>
          </ac:spMkLst>
        </pc:spChg>
        <pc:spChg chg="del mod">
          <ac:chgData name="WINDRIDGE Philip" userId="a20730c1-1805-4191-9c68-6e52c8725e9f" providerId="ADAL" clId="{9C06326C-BEA5-9446-8B5D-EC8FD26AA146}" dt="2020-09-09T12:46:53.588" v="1996" actId="478"/>
          <ac:spMkLst>
            <pc:docMk/>
            <pc:sldMk cId="400241330" sldId="371"/>
            <ac:spMk id="60" creationId="{34203115-5A15-4D48-ADA0-E82D131B8D44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1" creationId="{C17158D4-004A-7643-B9A0-05F9DB16A262}"/>
          </ac:spMkLst>
        </pc:spChg>
        <pc:spChg chg="del">
          <ac:chgData name="WINDRIDGE Philip" userId="a20730c1-1805-4191-9c68-6e52c8725e9f" providerId="ADAL" clId="{9C06326C-BEA5-9446-8B5D-EC8FD26AA146}" dt="2020-09-09T12:47:11.012" v="1997" actId="478"/>
          <ac:spMkLst>
            <pc:docMk/>
            <pc:sldMk cId="400241330" sldId="371"/>
            <ac:spMk id="62" creationId="{28B3FA30-CB44-904D-964A-ED2F2DE60826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3" creationId="{13E86BA2-8F8A-7942-A757-AB74EBC8B358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4" creationId="{7C8E31AD-145D-0C48-9A75-2D920A01C80C}"/>
          </ac:spMkLst>
        </pc:spChg>
        <pc:spChg chg="add mod">
          <ac:chgData name="WINDRIDGE Philip" userId="a20730c1-1805-4191-9c68-6e52c8725e9f" providerId="ADAL" clId="{9C06326C-BEA5-9446-8B5D-EC8FD26AA146}" dt="2020-09-09T12:54:03.252" v="2057" actId="1036"/>
          <ac:spMkLst>
            <pc:docMk/>
            <pc:sldMk cId="400241330" sldId="371"/>
            <ac:spMk id="65" creationId="{31239064-1C9B-DC42-A2DC-D705AA177DE8}"/>
          </ac:spMkLst>
        </pc:spChg>
        <pc:grpChg chg="add del mod">
          <ac:chgData name="WINDRIDGE Philip" userId="a20730c1-1805-4191-9c68-6e52c8725e9f" providerId="ADAL" clId="{9C06326C-BEA5-9446-8B5D-EC8FD26AA146}" dt="2020-09-09T12:48:41.848" v="2000" actId="478"/>
          <ac:grpSpMkLst>
            <pc:docMk/>
            <pc:sldMk cId="400241330" sldId="371"/>
            <ac:grpSpMk id="16" creationId="{176C0B13-9195-CF49-993A-D28B4257A077}"/>
          </ac:grpSpMkLst>
        </pc:grpChg>
        <pc:picChg chg="mod">
          <ac:chgData name="WINDRIDGE Philip" userId="a20730c1-1805-4191-9c68-6e52c8725e9f" providerId="ADAL" clId="{9C06326C-BEA5-9446-8B5D-EC8FD26AA146}" dt="2020-09-09T11:37:44.884" v="1723"/>
          <ac:picMkLst>
            <pc:docMk/>
            <pc:sldMk cId="400241330" sldId="371"/>
            <ac:picMk id="18" creationId="{700B6B1B-6B7A-494E-AFDE-BBA8AFAC02B4}"/>
          </ac:picMkLst>
        </pc:picChg>
        <pc:cxnChg chg="add mod">
          <ac:chgData name="WINDRIDGE Philip" userId="a20730c1-1805-4191-9c68-6e52c8725e9f" providerId="ADAL" clId="{9C06326C-BEA5-9446-8B5D-EC8FD26AA146}" dt="2020-09-10T11:57:44.637" v="7980" actId="692"/>
          <ac:cxnSpMkLst>
            <pc:docMk/>
            <pc:sldMk cId="400241330" sldId="371"/>
            <ac:cxnSpMk id="7" creationId="{0D828D2F-9FAC-FF49-9A26-6AAFEDBAAE7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17" creationId="{A83BEF42-1051-C14C-986A-6A6CF69C26B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19" creationId="{481029F0-60C7-3A42-A78B-2D239F8E152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0" creationId="{9AAD7464-6C80-624C-AB79-C62CB9381BA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2" creationId="{7F97F24A-F341-D041-844A-9652E2E0D14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3" creationId="{0D24A5F7-9B6D-564D-8F21-7E2AC6F26478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4" creationId="{917018EA-1840-5D4E-8EC3-45FC63C0B231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6" creationId="{21A82046-FB06-884E-A07A-16564FFA2EDC}"/>
          </ac:cxnSpMkLst>
        </pc:cxnChg>
        <pc:cxnChg chg="add mod">
          <ac:chgData name="WINDRIDGE Philip" userId="a20730c1-1805-4191-9c68-6e52c8725e9f" providerId="ADAL" clId="{9C06326C-BEA5-9446-8B5D-EC8FD26AA146}" dt="2020-09-10T11:57:51.642" v="7985" actId="1035"/>
          <ac:cxnSpMkLst>
            <pc:docMk/>
            <pc:sldMk cId="400241330" sldId="371"/>
            <ac:cxnSpMk id="26" creationId="{978227AC-3256-8C47-9FBD-B740011807D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7" creationId="{C767EE37-C891-1C4C-9512-F771D61D90A4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9" creationId="{2B8A8CD7-C91C-C94A-B4DE-39BE3498524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0" creationId="{756A89C6-FEE3-C344-B6CF-2C2560EC348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1" creationId="{04CD4E5E-27C1-6D42-9962-75DDE011F2A9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3" creationId="{06C58FD7-1225-7743-BD14-C08C23B142C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5" creationId="{7DE59A13-FF3B-4A42-9F30-02526118879E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6" creationId="{9959DD98-CD77-474F-8A95-9E2CFABA602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8" creationId="{F3086DA3-4681-4E40-8C78-233B3DE5C8D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0" creationId="{F3621102-4273-394A-94BA-4B111DBAF97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2" creationId="{1CA0F845-C244-F649-A61C-359FED469C04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3" creationId="{C1DD009C-E58A-3F4A-B493-7419D2038CD5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4" creationId="{427B64A3-5FF0-2B41-A117-ED5E81555A2D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2" creationId="{7E775B43-8DB7-A341-A6FF-8997B1D3ECDC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3" creationId="{2DA43FB3-B530-6D4B-AA59-A180E9DDF217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4" creationId="{F865FEFC-DB32-E74B-A57F-7CE9218408AD}"/>
          </ac:cxnSpMkLst>
        </pc:cxnChg>
        <pc:cxnChg chg="add del mod">
          <ac:chgData name="WINDRIDGE Philip" userId="a20730c1-1805-4191-9c68-6e52c8725e9f" providerId="ADAL" clId="{9C06326C-BEA5-9446-8B5D-EC8FD26AA146}" dt="2020-09-09T14:45:13.540" v="2865" actId="478"/>
          <ac:cxnSpMkLst>
            <pc:docMk/>
            <pc:sldMk cId="400241330" sldId="371"/>
            <ac:cxnSpMk id="57" creationId="{29E53E71-A5E3-9D42-A62F-B55C6F38DEDA}"/>
          </ac:cxnSpMkLst>
        </pc:cxnChg>
      </pc:sldChg>
      <pc:sldChg chg="modSp add del">
        <pc:chgData name="WINDRIDGE Philip" userId="a20730c1-1805-4191-9c68-6e52c8725e9f" providerId="ADAL" clId="{9C06326C-BEA5-9446-8B5D-EC8FD26AA146}" dt="2020-09-08T12:23:58.863" v="35" actId="2696"/>
        <pc:sldMkLst>
          <pc:docMk/>
          <pc:sldMk cId="828354070" sldId="37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28354070" sldId="371"/>
            <ac:spMk id="4" creationId="{90309BC8-D95C-7240-A14B-5A952E227585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28354070" sldId="371"/>
            <ac:spMk id="5" creationId="{5D29342B-937D-7540-83EC-F31C864F6A23}"/>
          </ac:spMkLst>
        </pc:spChg>
      </pc:sldChg>
      <pc:sldChg chg="addSp modSp add del">
        <pc:chgData name="WINDRIDGE Philip" userId="a20730c1-1805-4191-9c68-6e52c8725e9f" providerId="ADAL" clId="{9C06326C-BEA5-9446-8B5D-EC8FD26AA146}" dt="2020-09-10T11:55:28.792" v="7895" actId="2696"/>
        <pc:sldMkLst>
          <pc:docMk/>
          <pc:sldMk cId="1633966751" sldId="372"/>
        </pc:sldMkLst>
        <pc:spChg chg="add mod">
          <ac:chgData name="WINDRIDGE Philip" userId="a20730c1-1805-4191-9c68-6e52c8725e9f" providerId="ADAL" clId="{9C06326C-BEA5-9446-8B5D-EC8FD26AA146}" dt="2020-09-09T13:04:33.508" v="2196"/>
          <ac:spMkLst>
            <pc:docMk/>
            <pc:sldMk cId="1633966751" sldId="372"/>
            <ac:spMk id="3" creationId="{2C9297CF-D1DC-9547-9CFB-BFDB9B4BF493}"/>
          </ac:spMkLst>
        </pc:spChg>
      </pc:sldChg>
      <pc:sldChg chg="add del">
        <pc:chgData name="WINDRIDGE Philip" userId="a20730c1-1805-4191-9c68-6e52c8725e9f" providerId="ADAL" clId="{9C06326C-BEA5-9446-8B5D-EC8FD26AA146}" dt="2020-09-09T13:14:01.655" v="2328" actId="2696"/>
        <pc:sldMkLst>
          <pc:docMk/>
          <pc:sldMk cId="103390985" sldId="373"/>
        </pc:sldMkLst>
      </pc:sldChg>
      <pc:sldChg chg="addSp delSp modSp add del mod">
        <pc:chgData name="WINDRIDGE Philip" userId="a20730c1-1805-4191-9c68-6e52c8725e9f" providerId="ADAL" clId="{9C06326C-BEA5-9446-8B5D-EC8FD26AA146}" dt="2020-09-10T12:00:08.470" v="8003" actId="2696"/>
        <pc:sldMkLst>
          <pc:docMk/>
          <pc:sldMk cId="646559350" sldId="374"/>
        </pc:sldMkLst>
        <pc:spChg chg="add mod">
          <ac:chgData name="WINDRIDGE Philip" userId="a20730c1-1805-4191-9c68-6e52c8725e9f" providerId="ADAL" clId="{9C06326C-BEA5-9446-8B5D-EC8FD26AA146}" dt="2020-09-09T15:17:00.449" v="3007" actId="692"/>
          <ac:spMkLst>
            <pc:docMk/>
            <pc:sldMk cId="646559350" sldId="374"/>
            <ac:spMk id="2" creationId="{48CA428A-FB7F-0B4A-87D5-7BA1A0858E95}"/>
          </ac:spMkLst>
        </pc:spChg>
        <pc:spChg chg="add del mod">
          <ac:chgData name="WINDRIDGE Philip" userId="a20730c1-1805-4191-9c68-6e52c8725e9f" providerId="ADAL" clId="{9C06326C-BEA5-9446-8B5D-EC8FD26AA146}" dt="2020-09-09T15:19:04.371" v="3025" actId="767"/>
          <ac:spMkLst>
            <pc:docMk/>
            <pc:sldMk cId="646559350" sldId="374"/>
            <ac:spMk id="3" creationId="{BCC2B52F-2F89-2E46-80FB-F10A381548D7}"/>
          </ac:spMkLst>
        </pc:spChg>
        <pc:spChg chg="add mod">
          <ac:chgData name="WINDRIDGE Philip" userId="a20730c1-1805-4191-9c68-6e52c8725e9f" providerId="ADAL" clId="{9C06326C-BEA5-9446-8B5D-EC8FD26AA146}" dt="2020-09-09T15:30:58.556" v="3134" actId="207"/>
          <ac:spMkLst>
            <pc:docMk/>
            <pc:sldMk cId="646559350" sldId="374"/>
            <ac:spMk id="6" creationId="{523A6D0C-E2F4-CD4D-B125-0907BD610068}"/>
          </ac:spMkLst>
        </pc:spChg>
        <pc:spChg chg="mod">
          <ac:chgData name="WINDRIDGE Philip" userId="a20730c1-1805-4191-9c68-6e52c8725e9f" providerId="ADAL" clId="{9C06326C-BEA5-9446-8B5D-EC8FD26AA146}" dt="2020-09-09T15:29:40.585" v="3121" actId="207"/>
          <ac:spMkLst>
            <pc:docMk/>
            <pc:sldMk cId="646559350" sldId="374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8" creationId="{5D110B64-63F1-7347-AEB0-ED946B2D2173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9" creationId="{B93C525D-6ADA-6F45-AFC4-EC4E9AEB7939}"/>
          </ac:spMkLst>
        </pc:spChg>
        <pc:spChg chg="add mod">
          <ac:chgData name="WINDRIDGE Philip" userId="a20730c1-1805-4191-9c68-6e52c8725e9f" providerId="ADAL" clId="{9C06326C-BEA5-9446-8B5D-EC8FD26AA146}" dt="2020-09-09T15:12:43.634" v="2982" actId="571"/>
          <ac:spMkLst>
            <pc:docMk/>
            <pc:sldMk cId="646559350" sldId="374"/>
            <ac:spMk id="10" creationId="{1AE36002-EA76-EC41-B962-22DF486DE5B9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1" creationId="{B13428E2-D1E2-CD46-9906-ACB202A306AC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5.205" v="5831"/>
          <ac:spMkLst>
            <pc:docMk/>
            <pc:sldMk cId="646559350" sldId="374"/>
            <ac:spMk id="13" creationId="{A7A06F0A-F43D-2A45-9147-5DE5D3BA83CE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24.607" v="7880"/>
          <ac:spMkLst>
            <pc:docMk/>
            <pc:sldMk cId="646559350" sldId="374"/>
            <ac:spMk id="14" creationId="{2ED5B789-6B53-7242-8E63-877B163382BE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4" creationId="{A4E43A49-38B6-494F-B8E9-073939A92BAD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5" creationId="{31938207-0ACE-B74D-8CF7-F018D11E9D77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6" creationId="{B438B4CA-C237-3143-B667-9E52F5B9543A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7" creationId="{C12DFB25-8A92-C74E-897D-605A681B280C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8" creationId="{A0C1E216-D335-9B4B-8B8F-7D0743E502E8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9" creationId="{90CCF50E-CAB2-C94F-8D2A-9E37E6C05C31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0" creationId="{D3C08E93-8525-9A40-82A2-20AB3001DC2B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1" creationId="{E5AD886F-6544-0E4F-80F2-E2AE2FDD0EB7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2" creationId="{763BBC6F-6653-5E41-A39D-4AD12681C3D5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3" creationId="{E456C236-9431-F44D-9169-C3CB523B9EE5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4" creationId="{A68995AA-425E-A843-A5F9-5E65F5FA051B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5" creationId="{B0812071-BAE5-3A42-94CA-7598E4FD4553}"/>
          </ac:spMkLst>
        </pc:spChg>
        <pc:spChg chg="add mod">
          <ac:chgData name="WINDRIDGE Philip" userId="a20730c1-1805-4191-9c68-6e52c8725e9f" providerId="ADAL" clId="{9C06326C-BEA5-9446-8B5D-EC8FD26AA146}" dt="2020-09-09T15:19:24.575" v="3028" actId="571"/>
          <ac:spMkLst>
            <pc:docMk/>
            <pc:sldMk cId="646559350" sldId="374"/>
            <ac:spMk id="27" creationId="{8D79D16E-E2A1-6946-AFAD-3C1B30987EBD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28" creationId="{32FD5899-4ABF-B940-A139-EBEF4CB0D5D1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29" creationId="{73E37AB8-03B3-1141-AFBF-69E99632773E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0" creationId="{0C8A3482-0B56-1C4C-8140-5EA76687E19E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1" creationId="{C9B8403A-C03F-D143-9489-BB8FEB5FAD6C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2" creationId="{A9946421-43FA-EC4C-BDDC-1285F731454B}"/>
          </ac:spMkLst>
        </pc:spChg>
        <pc:spChg chg="add mod">
          <ac:chgData name="WINDRIDGE Philip" userId="a20730c1-1805-4191-9c68-6e52c8725e9f" providerId="ADAL" clId="{9C06326C-BEA5-9446-8B5D-EC8FD26AA146}" dt="2020-09-09T15:31:30.272" v="3136" actId="1076"/>
          <ac:spMkLst>
            <pc:docMk/>
            <pc:sldMk cId="646559350" sldId="374"/>
            <ac:spMk id="33" creationId="{A7A56C1D-E2EB-5047-BA79-1A5ABD9E285B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4" creationId="{F662749C-A03F-A846-A44A-61A1C36579D3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5" creationId="{A326B7DB-520D-6F43-8E17-B08B2E5F953C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6" creationId="{8A8B64CD-D554-FF4F-BC9D-6A8075B54707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7" creationId="{3B4C2882-1B33-8545-9041-0BBC048ED298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8" creationId="{41AFD8C1-C20B-2D49-8C21-5303F966B00C}"/>
          </ac:spMkLst>
        </pc:spChg>
        <pc:spChg chg="add mod">
          <ac:chgData name="WINDRIDGE Philip" userId="a20730c1-1805-4191-9c68-6e52c8725e9f" providerId="ADAL" clId="{9C06326C-BEA5-9446-8B5D-EC8FD26AA146}" dt="2020-09-09T15:31:47.422" v="3138" actId="1076"/>
          <ac:spMkLst>
            <pc:docMk/>
            <pc:sldMk cId="646559350" sldId="374"/>
            <ac:spMk id="39" creationId="{7B313332-4E2F-8A4B-9F53-14468B477534}"/>
          </ac:spMkLst>
        </pc:spChg>
        <pc:spChg chg="add del mod">
          <ac:chgData name="WINDRIDGE Philip" userId="a20730c1-1805-4191-9c68-6e52c8725e9f" providerId="ADAL" clId="{9C06326C-BEA5-9446-8B5D-EC8FD26AA146}" dt="2020-09-09T15:34:43.500" v="3174" actId="478"/>
          <ac:spMkLst>
            <pc:docMk/>
            <pc:sldMk cId="646559350" sldId="374"/>
            <ac:spMk id="40" creationId="{29405B71-E50B-9842-8932-37A1F38E39D1}"/>
          </ac:spMkLst>
        </pc:spChg>
        <pc:spChg chg="add del mod">
          <ac:chgData name="WINDRIDGE Philip" userId="a20730c1-1805-4191-9c68-6e52c8725e9f" providerId="ADAL" clId="{9C06326C-BEA5-9446-8B5D-EC8FD26AA146}" dt="2020-09-09T15:34:43.500" v="3174" actId="478"/>
          <ac:spMkLst>
            <pc:docMk/>
            <pc:sldMk cId="646559350" sldId="374"/>
            <ac:spMk id="41" creationId="{21C7968D-EA9D-4448-BF0C-2372A0C9C797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2" creationId="{DABD5FA9-BC09-294B-8664-80798420FBD6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3" creationId="{3DA1B30D-E295-1249-AEB3-AEF23A1F51F0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4" creationId="{0C572DA2-4C1F-4040-AECA-C8AC966158DE}"/>
          </ac:spMkLst>
        </pc:spChg>
        <pc:spChg chg="add mod">
          <ac:chgData name="WINDRIDGE Philip" userId="a20730c1-1805-4191-9c68-6e52c8725e9f" providerId="ADAL" clId="{9C06326C-BEA5-9446-8B5D-EC8FD26AA146}" dt="2020-09-09T15:32:49.394" v="3151" actId="1038"/>
          <ac:spMkLst>
            <pc:docMk/>
            <pc:sldMk cId="646559350" sldId="374"/>
            <ac:spMk id="45" creationId="{5CEF0E4A-49A0-584E-9D9E-78E526BA2BF5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6" creationId="{A83FFD81-A9FA-B744-9923-BDF009B9A71A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7" creationId="{21C1F400-B3C6-7749-ABE7-16692B80D534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8" creationId="{AB865971-A282-674D-B9BD-A1012452E099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9" creationId="{72CCD767-6381-0B46-90D1-0D50122797AB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50" creationId="{B9B5E14A-C016-594A-A485-3B4908718695}"/>
          </ac:spMkLst>
        </pc:spChg>
        <pc:spChg chg="add mod">
          <ac:chgData name="WINDRIDGE Philip" userId="a20730c1-1805-4191-9c68-6e52c8725e9f" providerId="ADAL" clId="{9C06326C-BEA5-9446-8B5D-EC8FD26AA146}" dt="2020-09-09T15:33:06.555" v="3163" actId="1038"/>
          <ac:spMkLst>
            <pc:docMk/>
            <pc:sldMk cId="646559350" sldId="374"/>
            <ac:spMk id="51" creationId="{022972E5-11CB-0247-B6F0-4C1674BEF298}"/>
          </ac:spMkLst>
        </pc:spChg>
        <pc:spChg chg="add del mod">
          <ac:chgData name="WINDRIDGE Philip" userId="a20730c1-1805-4191-9c68-6e52c8725e9f" providerId="ADAL" clId="{9C06326C-BEA5-9446-8B5D-EC8FD26AA146}" dt="2020-09-09T15:34:26.988" v="3171" actId="478"/>
          <ac:spMkLst>
            <pc:docMk/>
            <pc:sldMk cId="646559350" sldId="374"/>
            <ac:spMk id="52" creationId="{CFB5558A-5D5B-314D-BFF0-84BC31B3D734}"/>
          </ac:spMkLst>
        </pc:spChg>
        <pc:spChg chg="add del mod">
          <ac:chgData name="WINDRIDGE Philip" userId="a20730c1-1805-4191-9c68-6e52c8725e9f" providerId="ADAL" clId="{9C06326C-BEA5-9446-8B5D-EC8FD26AA146}" dt="2020-09-09T15:34:26.988" v="3171" actId="478"/>
          <ac:spMkLst>
            <pc:docMk/>
            <pc:sldMk cId="646559350" sldId="374"/>
            <ac:spMk id="53" creationId="{3EEDAE6C-5145-DF49-97C6-56155ABB47B8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4" creationId="{ADA8335F-FD1C-2648-86AB-75178BDB4861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5" creationId="{5C591ADE-4E8F-E24B-AAD3-DC76DB75BB8E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6" creationId="{75DB2510-7B2A-CD46-ADB0-5AF547922789}"/>
          </ac:spMkLst>
        </pc:spChg>
      </pc:sldChg>
      <pc:sldChg chg="addSp delSp modSp add del mod">
        <pc:chgData name="WINDRIDGE Philip" userId="a20730c1-1805-4191-9c68-6e52c8725e9f" providerId="ADAL" clId="{9C06326C-BEA5-9446-8B5D-EC8FD26AA146}" dt="2020-09-09T14:36:24.719" v="2713" actId="2696"/>
        <pc:sldMkLst>
          <pc:docMk/>
          <pc:sldMk cId="3521707543" sldId="375"/>
        </pc:sldMkLst>
        <pc:spChg chg="add del mod">
          <ac:chgData name="WINDRIDGE Philip" userId="a20730c1-1805-4191-9c68-6e52c8725e9f" providerId="ADAL" clId="{9C06326C-BEA5-9446-8B5D-EC8FD26AA146}" dt="2020-09-09T14:35:09.778" v="2699" actId="21"/>
          <ac:spMkLst>
            <pc:docMk/>
            <pc:sldMk cId="3521707543" sldId="375"/>
            <ac:spMk id="6" creationId="{A57C72B9-174A-854A-A3CC-AFADCF8C769C}"/>
          </ac:spMkLst>
        </pc:spChg>
        <pc:spChg chg="del mod">
          <ac:chgData name="WINDRIDGE Philip" userId="a20730c1-1805-4191-9c68-6e52c8725e9f" providerId="ADAL" clId="{9C06326C-BEA5-9446-8B5D-EC8FD26AA146}" dt="2020-09-09T14:34:31.714" v="2660" actId="21"/>
          <ac:spMkLst>
            <pc:docMk/>
            <pc:sldMk cId="3521707543" sldId="375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4:36:01.083" v="2710" actId="478"/>
          <ac:spMkLst>
            <pc:docMk/>
            <pc:sldMk cId="3521707543" sldId="375"/>
            <ac:spMk id="8" creationId="{019B4134-30E1-0B43-9527-1DB19EB52D6B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10-03T11:25:43.718" v="9278"/>
        <pc:sldMkLst>
          <pc:docMk/>
          <pc:sldMk cId="3661453248" sldId="376"/>
        </pc:sldMkLst>
        <pc:spChg chg="add mod">
          <ac:chgData name="WINDRIDGE Philip" userId="a20730c1-1805-4191-9c68-6e52c8725e9f" providerId="ADAL" clId="{9C06326C-BEA5-9446-8B5D-EC8FD26AA146}" dt="2020-09-09T14:42:44.976" v="2850" actId="14100"/>
          <ac:spMkLst>
            <pc:docMk/>
            <pc:sldMk cId="3661453248" sldId="376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10-03T11:25:43.718" v="9278"/>
          <ac:spMkLst>
            <pc:docMk/>
            <pc:sldMk cId="3661453248" sldId="376"/>
            <ac:spMk id="6" creationId="{B2E49E41-7C84-5F49-9964-77C63C05E45D}"/>
          </ac:spMkLst>
        </pc:spChg>
        <pc:spChg chg="mod">
          <ac:chgData name="WINDRIDGE Philip" userId="a20730c1-1805-4191-9c68-6e52c8725e9f" providerId="ADAL" clId="{9C06326C-BEA5-9446-8B5D-EC8FD26AA146}" dt="2020-10-03T11:25:27.350" v="9277" actId="20577"/>
          <ac:spMkLst>
            <pc:docMk/>
            <pc:sldMk cId="3661453248" sldId="376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8" creationId="{CBEC27AB-C265-0143-B876-D558EDF66D51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9" creationId="{C8E7395A-48C8-6E44-943E-9DF1474CB31D}"/>
          </ac:spMkLst>
        </pc:spChg>
        <pc:spChg chg="add mod">
          <ac:chgData name="WINDRIDGE Philip" userId="a20730c1-1805-4191-9c68-6e52c8725e9f" providerId="ADAL" clId="{9C06326C-BEA5-9446-8B5D-EC8FD26AA146}" dt="2020-09-10T09:53:04.965" v="5826"/>
          <ac:spMkLst>
            <pc:docMk/>
            <pc:sldMk cId="3661453248" sldId="376"/>
            <ac:spMk id="9" creationId="{D8E9DFC1-285A-FD42-A867-B4C3E8DBED65}"/>
          </ac:spMkLst>
        </pc:spChg>
        <pc:spChg chg="add mod">
          <ac:chgData name="WINDRIDGE Philip" userId="a20730c1-1805-4191-9c68-6e52c8725e9f" providerId="ADAL" clId="{9C06326C-BEA5-9446-8B5D-EC8FD26AA146}" dt="2020-09-10T10:29:00.013" v="6472" actId="207"/>
          <ac:spMkLst>
            <pc:docMk/>
            <pc:sldMk cId="3661453248" sldId="376"/>
            <ac:spMk id="10" creationId="{6957AD76-0A40-D842-87BE-9131D79ACAC4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10" creationId="{BBA9B5AB-A70F-A14A-B44A-A7CA3C16730F}"/>
          </ac:spMkLst>
        </pc:spChg>
        <pc:spChg chg="add mod">
          <ac:chgData name="WINDRIDGE Philip" userId="a20730c1-1805-4191-9c68-6e52c8725e9f" providerId="ADAL" clId="{9C06326C-BEA5-9446-8B5D-EC8FD26AA146}" dt="2020-09-09T14:31:27.441" v="2555" actId="14100"/>
          <ac:spMkLst>
            <pc:docMk/>
            <pc:sldMk cId="3661453248" sldId="376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4:26.411" v="6381" actId="20577"/>
          <ac:spMkLst>
            <pc:docMk/>
            <pc:sldMk cId="3661453248" sldId="376"/>
            <ac:spMk id="12" creationId="{29A0CAFE-2886-E94E-9D49-6C262BEA5D0E}"/>
          </ac:spMkLst>
        </pc:spChg>
        <pc:spChg chg="add del mod">
          <ac:chgData name="WINDRIDGE Philip" userId="a20730c1-1805-4191-9c68-6e52c8725e9f" providerId="ADAL" clId="{9C06326C-BEA5-9446-8B5D-EC8FD26AA146}" dt="2020-09-09T14:42:02.879" v="2847" actId="478"/>
          <ac:spMkLst>
            <pc:docMk/>
            <pc:sldMk cId="3661453248" sldId="376"/>
            <ac:spMk id="12" creationId="{83DC44DD-8F8B-7F48-96F9-AA47F16E5673}"/>
          </ac:spMkLst>
        </pc:spChg>
        <pc:spChg chg="add del mod">
          <ac:chgData name="WINDRIDGE Philip" userId="a20730c1-1805-4191-9c68-6e52c8725e9f" providerId="ADAL" clId="{9C06326C-BEA5-9446-8B5D-EC8FD26AA146}" dt="2020-09-10T10:24:58.490" v="6386"/>
          <ac:spMkLst>
            <pc:docMk/>
            <pc:sldMk cId="3661453248" sldId="376"/>
            <ac:spMk id="13" creationId="{36C14007-DBA0-E045-88B4-F78D0E68EA41}"/>
          </ac:spMkLst>
        </pc:spChg>
        <pc:spChg chg="add del mod">
          <ac:chgData name="WINDRIDGE Philip" userId="a20730c1-1805-4191-9c68-6e52c8725e9f" providerId="ADAL" clId="{9C06326C-BEA5-9446-8B5D-EC8FD26AA146}" dt="2020-09-09T14:42:02.879" v="2847" actId="478"/>
          <ac:spMkLst>
            <pc:docMk/>
            <pc:sldMk cId="3661453248" sldId="376"/>
            <ac:spMk id="13" creationId="{7811209B-6151-7C4D-B92E-4BE73C5F1F64}"/>
          </ac:spMkLst>
        </pc:spChg>
        <pc:spChg chg="add del mod">
          <ac:chgData name="WINDRIDGE Philip" userId="a20730c1-1805-4191-9c68-6e52c8725e9f" providerId="ADAL" clId="{9C06326C-BEA5-9446-8B5D-EC8FD26AA146}" dt="2020-09-09T14:32:45.099" v="2568" actId="21"/>
          <ac:spMkLst>
            <pc:docMk/>
            <pc:sldMk cId="3661453248" sldId="376"/>
            <ac:spMk id="14" creationId="{1DF728A1-F363-AC43-9CAA-9B80FED4A845}"/>
          </ac:spMkLst>
        </pc:spChg>
        <pc:spChg chg="add del mod">
          <ac:chgData name="WINDRIDGE Philip" userId="a20730c1-1805-4191-9c68-6e52c8725e9f" providerId="ADAL" clId="{9C06326C-BEA5-9446-8B5D-EC8FD26AA146}" dt="2020-09-10T10:24:58.490" v="6386"/>
          <ac:spMkLst>
            <pc:docMk/>
            <pc:sldMk cId="3661453248" sldId="376"/>
            <ac:spMk id="14" creationId="{EECFC2EB-0559-4D48-AF0E-3B8BA8ACAAD8}"/>
          </ac:spMkLst>
        </pc:spChg>
        <pc:spChg chg="add mod">
          <ac:chgData name="WINDRIDGE Philip" userId="a20730c1-1805-4191-9c68-6e52c8725e9f" providerId="ADAL" clId="{9C06326C-BEA5-9446-8B5D-EC8FD26AA146}" dt="2020-09-10T11:53:11.306" v="7875"/>
          <ac:spMkLst>
            <pc:docMk/>
            <pc:sldMk cId="3661453248" sldId="376"/>
            <ac:spMk id="15" creationId="{0864EFDE-02E5-DF4A-B556-704A98B7794A}"/>
          </ac:spMkLst>
        </pc:spChg>
        <pc:spChg chg="add del mod">
          <ac:chgData name="WINDRIDGE Philip" userId="a20730c1-1805-4191-9c68-6e52c8725e9f" providerId="ADAL" clId="{9C06326C-BEA5-9446-8B5D-EC8FD26AA146}" dt="2020-09-09T14:34:00.020" v="2659" actId="21"/>
          <ac:spMkLst>
            <pc:docMk/>
            <pc:sldMk cId="3661453248" sldId="376"/>
            <ac:spMk id="15" creationId="{6BBDD368-09F4-5245-8E09-890085F12724}"/>
          </ac:spMkLst>
        </pc:spChg>
        <pc:spChg chg="add del mod">
          <ac:chgData name="WINDRIDGE Philip" userId="a20730c1-1805-4191-9c68-6e52c8725e9f" providerId="ADAL" clId="{9C06326C-BEA5-9446-8B5D-EC8FD26AA146}" dt="2020-09-09T14:35:27.126" v="2708" actId="21"/>
          <ac:spMkLst>
            <pc:docMk/>
            <pc:sldMk cId="3661453248" sldId="376"/>
            <ac:spMk id="16" creationId="{AE62FC27-FCF8-294C-943B-4CCD555F2EA9}"/>
          </ac:spMkLst>
        </pc:spChg>
        <pc:spChg chg="add del mod">
          <ac:chgData name="WINDRIDGE Philip" userId="a20730c1-1805-4191-9c68-6e52c8725e9f" providerId="ADAL" clId="{9C06326C-BEA5-9446-8B5D-EC8FD26AA146}" dt="2020-09-09T14:43:43.362" v="2858" actId="478"/>
          <ac:spMkLst>
            <pc:docMk/>
            <pc:sldMk cId="3661453248" sldId="376"/>
            <ac:spMk id="17" creationId="{42A6EF3F-51C5-B94F-80A5-E2037056F515}"/>
          </ac:spMkLst>
        </pc:spChg>
        <pc:spChg chg="add del mod">
          <ac:chgData name="WINDRIDGE Philip" userId="a20730c1-1805-4191-9c68-6e52c8725e9f" providerId="ADAL" clId="{9C06326C-BEA5-9446-8B5D-EC8FD26AA146}" dt="2020-09-09T14:43:43.362" v="2858" actId="478"/>
          <ac:spMkLst>
            <pc:docMk/>
            <pc:sldMk cId="3661453248" sldId="376"/>
            <ac:spMk id="18" creationId="{1FA4432E-1E0E-8141-9803-753FDC3144FA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10-03T11:24:50.717" v="9274" actId="20577"/>
        <pc:sldMkLst>
          <pc:docMk/>
          <pc:sldMk cId="516180106" sldId="377"/>
        </pc:sldMkLst>
        <pc:spChg chg="add del mod">
          <ac:chgData name="WINDRIDGE Philip" userId="a20730c1-1805-4191-9c68-6e52c8725e9f" providerId="ADAL" clId="{9C06326C-BEA5-9446-8B5D-EC8FD26AA146}" dt="2020-09-09T14:38:20.099" v="2798"/>
          <ac:spMkLst>
            <pc:docMk/>
            <pc:sldMk cId="516180106" sldId="377"/>
            <ac:spMk id="2" creationId="{11DB7537-57E4-814A-A82C-F1C264A61B93}"/>
          </ac:spMkLst>
        </pc:spChg>
        <pc:spChg chg="mod">
          <ac:chgData name="WINDRIDGE Philip" userId="a20730c1-1805-4191-9c68-6e52c8725e9f" providerId="ADAL" clId="{9C06326C-BEA5-9446-8B5D-EC8FD26AA146}" dt="2020-10-03T11:24:20.868" v="9272" actId="20577"/>
          <ac:spMkLst>
            <pc:docMk/>
            <pc:sldMk cId="516180106" sldId="377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10-03T11:24:50.717" v="9274" actId="20577"/>
          <ac:spMkLst>
            <pc:docMk/>
            <pc:sldMk cId="516180106" sldId="377"/>
            <ac:spMk id="8" creationId="{B175E764-5310-644D-BF50-9BC6F0F8F379}"/>
          </ac:spMkLst>
        </pc:spChg>
        <pc:spChg chg="add mod">
          <ac:chgData name="WINDRIDGE Philip" userId="a20730c1-1805-4191-9c68-6e52c8725e9f" providerId="ADAL" clId="{9C06326C-BEA5-9446-8B5D-EC8FD26AA146}" dt="2020-09-10T09:53:02.639" v="5825"/>
          <ac:spMkLst>
            <pc:docMk/>
            <pc:sldMk cId="516180106" sldId="377"/>
            <ac:spMk id="9" creationId="{A0BC9791-C265-F347-B9D0-DAB2D4A91969}"/>
          </ac:spMkLst>
        </pc:spChg>
        <pc:spChg chg="add mod">
          <ac:chgData name="WINDRIDGE Philip" userId="a20730c1-1805-4191-9c68-6e52c8725e9f" providerId="ADAL" clId="{9C06326C-BEA5-9446-8B5D-EC8FD26AA146}" dt="2020-09-10T10:06:08.442" v="6052" actId="14100"/>
          <ac:spMkLst>
            <pc:docMk/>
            <pc:sldMk cId="516180106" sldId="377"/>
            <ac:spMk id="10" creationId="{2669292F-8F3D-F646-BD7F-52A095087E55}"/>
          </ac:spMkLst>
        </pc:spChg>
        <pc:spChg chg="add mod">
          <ac:chgData name="WINDRIDGE Philip" userId="a20730c1-1805-4191-9c68-6e52c8725e9f" providerId="ADAL" clId="{9C06326C-BEA5-9446-8B5D-EC8FD26AA146}" dt="2020-09-10T10:08:09.254" v="6160" actId="1076"/>
          <ac:spMkLst>
            <pc:docMk/>
            <pc:sldMk cId="516180106" sldId="377"/>
            <ac:spMk id="11" creationId="{F362C4F1-6459-7F47-9B10-D598B8B93F62}"/>
          </ac:spMkLst>
        </pc:spChg>
        <pc:spChg chg="add mod">
          <ac:chgData name="WINDRIDGE Philip" userId="a20730c1-1805-4191-9c68-6e52c8725e9f" providerId="ADAL" clId="{9C06326C-BEA5-9446-8B5D-EC8FD26AA146}" dt="2020-09-10T10:08:42.027" v="6204" actId="20577"/>
          <ac:spMkLst>
            <pc:docMk/>
            <pc:sldMk cId="516180106" sldId="377"/>
            <ac:spMk id="12" creationId="{BBAB1382-EBEF-984B-80DE-B70C583CB074}"/>
          </ac:spMkLst>
        </pc:spChg>
        <pc:spChg chg="add mod">
          <ac:chgData name="WINDRIDGE Philip" userId="a20730c1-1805-4191-9c68-6e52c8725e9f" providerId="ADAL" clId="{9C06326C-BEA5-9446-8B5D-EC8FD26AA146}" dt="2020-09-10T10:21:28.758" v="6259" actId="20577"/>
          <ac:spMkLst>
            <pc:docMk/>
            <pc:sldMk cId="516180106" sldId="377"/>
            <ac:spMk id="13" creationId="{E1EF1869-6A49-3B49-B520-94EC800C5BA1}"/>
          </ac:spMkLst>
        </pc:spChg>
        <pc:spChg chg="add mod">
          <ac:chgData name="WINDRIDGE Philip" userId="a20730c1-1805-4191-9c68-6e52c8725e9f" providerId="ADAL" clId="{9C06326C-BEA5-9446-8B5D-EC8FD26AA146}" dt="2020-09-10T10:21:43.495" v="6261" actId="1076"/>
          <ac:spMkLst>
            <pc:docMk/>
            <pc:sldMk cId="516180106" sldId="377"/>
            <ac:spMk id="14" creationId="{8F7977AF-286A-B949-927D-33A0DFDC0FCC}"/>
          </ac:spMkLst>
        </pc:spChg>
        <pc:spChg chg="add mod">
          <ac:chgData name="WINDRIDGE Philip" userId="a20730c1-1805-4191-9c68-6e52c8725e9f" providerId="ADAL" clId="{9C06326C-BEA5-9446-8B5D-EC8FD26AA146}" dt="2020-09-10T10:35:48.491" v="6693" actId="1076"/>
          <ac:spMkLst>
            <pc:docMk/>
            <pc:sldMk cId="516180106" sldId="377"/>
            <ac:spMk id="15" creationId="{D01C5D58-B1B6-6B48-B7D2-DA00BA5D64F7}"/>
          </ac:spMkLst>
        </pc:spChg>
        <pc:spChg chg="add mod">
          <ac:chgData name="WINDRIDGE Philip" userId="a20730c1-1805-4191-9c68-6e52c8725e9f" providerId="ADAL" clId="{9C06326C-BEA5-9446-8B5D-EC8FD26AA146}" dt="2020-09-10T11:53:08.204" v="7874"/>
          <ac:spMkLst>
            <pc:docMk/>
            <pc:sldMk cId="516180106" sldId="377"/>
            <ac:spMk id="16" creationId="{943F425E-819D-354F-B1EB-A1C2E3E73E5D}"/>
          </ac:spMkLst>
        </pc:spChg>
      </pc:sldChg>
      <pc:sldChg chg="modSp add del">
        <pc:chgData name="WINDRIDGE Philip" userId="a20730c1-1805-4191-9c68-6e52c8725e9f" providerId="ADAL" clId="{9C06326C-BEA5-9446-8B5D-EC8FD26AA146}" dt="2020-09-09T13:17:30.014" v="2390" actId="2696"/>
        <pc:sldMkLst>
          <pc:docMk/>
          <pc:sldMk cId="697503856" sldId="377"/>
        </pc:sldMkLst>
        <pc:spChg chg="mod">
          <ac:chgData name="WINDRIDGE Philip" userId="a20730c1-1805-4191-9c68-6e52c8725e9f" providerId="ADAL" clId="{9C06326C-BEA5-9446-8B5D-EC8FD26AA146}" dt="2020-09-09T13:17:17.306" v="2389"/>
          <ac:spMkLst>
            <pc:docMk/>
            <pc:sldMk cId="697503856" sldId="377"/>
            <ac:spMk id="7" creationId="{343C1A1C-535D-CC4F-8F26-3707595F1611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10-03T11:26:14.774" v="9284"/>
        <pc:sldMkLst>
          <pc:docMk/>
          <pc:sldMk cId="186859238" sldId="378"/>
        </pc:sldMkLst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2" creationId="{A05EC128-0432-8D49-9B51-9DA2AFD1CA12}"/>
          </ac:spMkLst>
        </pc:spChg>
        <pc:spChg chg="mod">
          <ac:chgData name="WINDRIDGE Philip" userId="a20730c1-1805-4191-9c68-6e52c8725e9f" providerId="ADAL" clId="{9C06326C-BEA5-9446-8B5D-EC8FD26AA146}" dt="2020-10-03T11:26:14.774" v="9284"/>
          <ac:spMkLst>
            <pc:docMk/>
            <pc:sldMk cId="186859238" sldId="378"/>
            <ac:spMk id="6" creationId="{B2E49E41-7C84-5F49-9964-77C63C05E45D}"/>
          </ac:spMkLst>
        </pc:spChg>
        <pc:spChg chg="mod">
          <ac:chgData name="WINDRIDGE Philip" userId="a20730c1-1805-4191-9c68-6e52c8725e9f" providerId="ADAL" clId="{9C06326C-BEA5-9446-8B5D-EC8FD26AA146}" dt="2020-10-03T11:26:11.694" v="9283"/>
          <ac:spMkLst>
            <pc:docMk/>
            <pc:sldMk cId="186859238" sldId="378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10T09:53:11.542" v="5829"/>
          <ac:spMkLst>
            <pc:docMk/>
            <pc:sldMk cId="186859238" sldId="378"/>
            <ac:spMk id="8" creationId="{9A6DFA20-795A-354E-BF65-8B748C069E36}"/>
          </ac:spMkLst>
        </pc:spChg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8" creationId="{CBEC27AB-C265-0143-B876-D558EDF66D51}"/>
          </ac:spMkLst>
        </pc:spChg>
        <pc:spChg chg="add mod">
          <ac:chgData name="WINDRIDGE Philip" userId="a20730c1-1805-4191-9c68-6e52c8725e9f" providerId="ADAL" clId="{9C06326C-BEA5-9446-8B5D-EC8FD26AA146}" dt="2020-09-10T10:26:47.715" v="6460" actId="113"/>
          <ac:spMkLst>
            <pc:docMk/>
            <pc:sldMk cId="186859238" sldId="378"/>
            <ac:spMk id="9" creationId="{AFAD98DD-E0D5-D24A-A949-D1FA5C424318}"/>
          </ac:spMkLst>
        </pc:spChg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9" creationId="{C8E7395A-48C8-6E44-943E-9DF1474CB31D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1" creationId="{132C870D-F839-CC41-9529-9A779CA0CF9B}"/>
          </ac:spMkLst>
        </pc:spChg>
        <pc:spChg chg="add del mod">
          <ac:chgData name="WINDRIDGE Philip" userId="a20730c1-1805-4191-9c68-6e52c8725e9f" providerId="ADAL" clId="{9C06326C-BEA5-9446-8B5D-EC8FD26AA146}" dt="2020-09-10T10:25:39.063" v="6409" actId="478"/>
          <ac:spMkLst>
            <pc:docMk/>
            <pc:sldMk cId="186859238" sldId="378"/>
            <ac:spMk id="11" creationId="{E4F2E379-7267-2F46-958E-96F8FB3AD599}"/>
          </ac:spMkLst>
        </pc:spChg>
        <pc:spChg chg="add mod">
          <ac:chgData name="WINDRIDGE Philip" userId="a20730c1-1805-4191-9c68-6e52c8725e9f" providerId="ADAL" clId="{9C06326C-BEA5-9446-8B5D-EC8FD26AA146}" dt="2020-09-10T11:53:18.712" v="7878"/>
          <ac:spMkLst>
            <pc:docMk/>
            <pc:sldMk cId="186859238" sldId="378"/>
            <ac:spMk id="12" creationId="{0A5A114B-676E-9548-B3E2-E5DE859EB3BF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7" creationId="{42A6EF3F-51C5-B94F-80A5-E2037056F515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8" creationId="{1FA4432E-1E0E-8141-9803-753FDC3144FA}"/>
          </ac:spMkLst>
        </pc:spChg>
      </pc:sldChg>
      <pc:sldChg chg="add del">
        <pc:chgData name="WINDRIDGE Philip" userId="a20730c1-1805-4191-9c68-6e52c8725e9f" providerId="ADAL" clId="{9C06326C-BEA5-9446-8B5D-EC8FD26AA146}" dt="2020-09-09T14:43:12.335" v="2853" actId="2696"/>
        <pc:sldMkLst>
          <pc:docMk/>
          <pc:sldMk cId="942018392" sldId="378"/>
        </pc:sldMkLst>
      </pc:sldChg>
      <pc:sldChg chg="addSp delSp modSp add mod">
        <pc:chgData name="WINDRIDGE Philip" userId="a20730c1-1805-4191-9c68-6e52c8725e9f" providerId="ADAL" clId="{9C06326C-BEA5-9446-8B5D-EC8FD26AA146}" dt="2020-10-03T11:26:04.709" v="9282"/>
        <pc:sldMkLst>
          <pc:docMk/>
          <pc:sldMk cId="919682857" sldId="379"/>
        </pc:sldMkLst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2" creationId="{A05EC128-0432-8D49-9B51-9DA2AFD1CA12}"/>
          </ac:spMkLst>
        </pc:spChg>
        <pc:spChg chg="mod">
          <ac:chgData name="WINDRIDGE Philip" userId="a20730c1-1805-4191-9c68-6e52c8725e9f" providerId="ADAL" clId="{9C06326C-BEA5-9446-8B5D-EC8FD26AA146}" dt="2020-10-03T11:26:04.709" v="9282"/>
          <ac:spMkLst>
            <pc:docMk/>
            <pc:sldMk cId="919682857" sldId="379"/>
            <ac:spMk id="6" creationId="{B2E49E41-7C84-5F49-9964-77C63C05E45D}"/>
          </ac:spMkLst>
        </pc:spChg>
        <pc:spChg chg="mod">
          <ac:chgData name="WINDRIDGE Philip" userId="a20730c1-1805-4191-9c68-6e52c8725e9f" providerId="ADAL" clId="{9C06326C-BEA5-9446-8B5D-EC8FD26AA146}" dt="2020-10-03T11:26:01.589" v="9281"/>
          <ac:spMkLst>
            <pc:docMk/>
            <pc:sldMk cId="919682857" sldId="379"/>
            <ac:spMk id="7" creationId="{343C1A1C-535D-CC4F-8F26-3707595F1611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8" creationId="{CBEC27AB-C265-0143-B876-D558EDF66D51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0" creationId="{BBA9B5AB-A70F-A14A-B44A-A7CA3C16730F}"/>
          </ac:spMkLst>
        </pc:spChg>
        <pc:spChg chg="add mod">
          <ac:chgData name="WINDRIDGE Philip" userId="a20730c1-1805-4191-9c68-6e52c8725e9f" providerId="ADAL" clId="{9C06326C-BEA5-9446-8B5D-EC8FD26AA146}" dt="2020-09-10T09:53:09.228" v="5828"/>
          <ac:spMkLst>
            <pc:docMk/>
            <pc:sldMk cId="919682857" sldId="379"/>
            <ac:spMk id="10" creationId="{C7171938-094E-184B-AE4D-E93B3FF888F9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7:56.364" v="6466" actId="113"/>
          <ac:spMkLst>
            <pc:docMk/>
            <pc:sldMk cId="919682857" sldId="379"/>
            <ac:spMk id="11" creationId="{72CE237C-0451-9848-954B-D9BDA482EEB5}"/>
          </ac:spMkLst>
        </pc:spChg>
        <pc:spChg chg="add mod">
          <ac:chgData name="WINDRIDGE Philip" userId="a20730c1-1805-4191-9c68-6e52c8725e9f" providerId="ADAL" clId="{9C06326C-BEA5-9446-8B5D-EC8FD26AA146}" dt="2020-09-10T10:25:26.670" v="6408" actId="20577"/>
          <ac:spMkLst>
            <pc:docMk/>
            <pc:sldMk cId="919682857" sldId="379"/>
            <ac:spMk id="12" creationId="{3A7C190B-927C-8F4B-89A7-365DCC1CE0DB}"/>
          </ac:spMkLst>
        </pc:spChg>
        <pc:spChg chg="add mod">
          <ac:chgData name="WINDRIDGE Philip" userId="a20730c1-1805-4191-9c68-6e52c8725e9f" providerId="ADAL" clId="{9C06326C-BEA5-9446-8B5D-EC8FD26AA146}" dt="2020-09-10T11:53:16.187" v="7877"/>
          <ac:spMkLst>
            <pc:docMk/>
            <pc:sldMk cId="919682857" sldId="379"/>
            <ac:spMk id="13" creationId="{CAFF488E-9A94-B440-9CF1-B8598E2F619A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7" creationId="{42A6EF3F-51C5-B94F-80A5-E2037056F515}"/>
          </ac:spMkLst>
        </pc:spChg>
      </pc:sldChg>
      <pc:sldChg chg="add del">
        <pc:chgData name="WINDRIDGE Philip" userId="a20730c1-1805-4191-9c68-6e52c8725e9f" providerId="ADAL" clId="{9C06326C-BEA5-9446-8B5D-EC8FD26AA146}" dt="2020-09-09T14:43:12.348" v="2854" actId="2696"/>
        <pc:sldMkLst>
          <pc:docMk/>
          <pc:sldMk cId="2893705744" sldId="379"/>
        </pc:sldMkLst>
      </pc:sldChg>
      <pc:sldChg chg="addSp delSp modSp add mod">
        <pc:chgData name="WINDRIDGE Philip" userId="a20730c1-1805-4191-9c68-6e52c8725e9f" providerId="ADAL" clId="{9C06326C-BEA5-9446-8B5D-EC8FD26AA146}" dt="2020-10-03T11:25:55.748" v="9280"/>
        <pc:sldMkLst>
          <pc:docMk/>
          <pc:sldMk cId="972148284" sldId="380"/>
        </pc:sldMkLst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2" creationId="{A05EC128-0432-8D49-9B51-9DA2AFD1CA12}"/>
          </ac:spMkLst>
        </pc:spChg>
        <pc:spChg chg="mod">
          <ac:chgData name="WINDRIDGE Philip" userId="a20730c1-1805-4191-9c68-6e52c8725e9f" providerId="ADAL" clId="{9C06326C-BEA5-9446-8B5D-EC8FD26AA146}" dt="2020-10-03T11:25:55.748" v="9280"/>
          <ac:spMkLst>
            <pc:docMk/>
            <pc:sldMk cId="972148284" sldId="380"/>
            <ac:spMk id="6" creationId="{B2E49E41-7C84-5F49-9964-77C63C05E45D}"/>
          </ac:spMkLst>
        </pc:spChg>
        <pc:spChg chg="mod">
          <ac:chgData name="WINDRIDGE Philip" userId="a20730c1-1805-4191-9c68-6e52c8725e9f" providerId="ADAL" clId="{9C06326C-BEA5-9446-8B5D-EC8FD26AA146}" dt="2020-10-03T11:25:52.716" v="9279"/>
          <ac:spMkLst>
            <pc:docMk/>
            <pc:sldMk cId="972148284" sldId="380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10T09:53:07.213" v="5827"/>
          <ac:spMkLst>
            <pc:docMk/>
            <pc:sldMk cId="972148284" sldId="380"/>
            <ac:spMk id="9" creationId="{BA9700FF-A355-ED46-805A-0CD14A10D0DE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9" creationId="{C8E7395A-48C8-6E44-943E-9DF1474CB31D}"/>
          </ac:spMkLst>
        </pc:spChg>
        <pc:spChg chg="add mod">
          <ac:chgData name="WINDRIDGE Philip" userId="a20730c1-1805-4191-9c68-6e52c8725e9f" providerId="ADAL" clId="{9C06326C-BEA5-9446-8B5D-EC8FD26AA146}" dt="2020-09-10T10:28:38.013" v="6470" actId="207"/>
          <ac:spMkLst>
            <pc:docMk/>
            <pc:sldMk cId="972148284" sldId="380"/>
            <ac:spMk id="10" creationId="{A38F2F2A-CD97-0A4C-9254-AE1FA7338EEE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0" creationId="{BBA9B5AB-A70F-A14A-B44A-A7CA3C16730F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5:12.317" v="6398" actId="20577"/>
          <ac:spMkLst>
            <pc:docMk/>
            <pc:sldMk cId="972148284" sldId="380"/>
            <ac:spMk id="11" creationId="{DD965164-9783-A943-A6E5-9880CEFE4DFD}"/>
          </ac:spMkLst>
        </pc:spChg>
        <pc:spChg chg="add mod">
          <ac:chgData name="WINDRIDGE Philip" userId="a20730c1-1805-4191-9c68-6e52c8725e9f" providerId="ADAL" clId="{9C06326C-BEA5-9446-8B5D-EC8FD26AA146}" dt="2020-09-10T11:53:13.630" v="7876"/>
          <ac:spMkLst>
            <pc:docMk/>
            <pc:sldMk cId="972148284" sldId="380"/>
            <ac:spMk id="12" creationId="{32BE5461-6F51-694C-B2D9-2F031239C115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8" creationId="{1FA4432E-1E0E-8141-9803-753FDC3144FA}"/>
          </ac:spMkLst>
        </pc:spChg>
      </pc:sldChg>
      <pc:sldChg chg="add del">
        <pc:chgData name="WINDRIDGE Philip" userId="a20730c1-1805-4191-9c68-6e52c8725e9f" providerId="ADAL" clId="{9C06326C-BEA5-9446-8B5D-EC8FD26AA146}" dt="2020-09-09T14:43:12.330" v="2852" actId="2696"/>
        <pc:sldMkLst>
          <pc:docMk/>
          <pc:sldMk cId="995543316" sldId="380"/>
        </pc:sldMkLst>
      </pc:sldChg>
      <pc:sldChg chg="add del">
        <pc:chgData name="WINDRIDGE Philip" userId="a20730c1-1805-4191-9c68-6e52c8725e9f" providerId="ADAL" clId="{9C06326C-BEA5-9446-8B5D-EC8FD26AA146}" dt="2020-09-09T15:17:58.885" v="3015" actId="2696"/>
        <pc:sldMkLst>
          <pc:docMk/>
          <pc:sldMk cId="105941540" sldId="381"/>
        </pc:sldMkLst>
      </pc:sldChg>
      <pc:sldChg chg="add del">
        <pc:chgData name="WINDRIDGE Philip" userId="a20730c1-1805-4191-9c68-6e52c8725e9f" providerId="ADAL" clId="{9C06326C-BEA5-9446-8B5D-EC8FD26AA146}" dt="2020-09-09T15:44:19.609" v="3203" actId="2696"/>
        <pc:sldMkLst>
          <pc:docMk/>
          <pc:sldMk cId="2709152817" sldId="381"/>
        </pc:sldMkLst>
      </pc:sldChg>
      <pc:sldChg chg="add del">
        <pc:chgData name="WINDRIDGE Philip" userId="a20730c1-1805-4191-9c68-6e52c8725e9f" providerId="ADAL" clId="{9C06326C-BEA5-9446-8B5D-EC8FD26AA146}" dt="2020-09-09T15:17:58.925" v="3017" actId="2696"/>
        <pc:sldMkLst>
          <pc:docMk/>
          <pc:sldMk cId="1101308002" sldId="382"/>
        </pc:sldMkLst>
      </pc:sldChg>
      <pc:sldChg chg="addSp delSp modSp add mod ord">
        <pc:chgData name="WINDRIDGE Philip" userId="a20730c1-1805-4191-9c68-6e52c8725e9f" providerId="ADAL" clId="{9C06326C-BEA5-9446-8B5D-EC8FD26AA146}" dt="2020-10-03T11:26:29.749" v="9287"/>
        <pc:sldMkLst>
          <pc:docMk/>
          <pc:sldMk cId="2134464010" sldId="382"/>
        </pc:sldMkLst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2" creationId="{48CA428A-FB7F-0B4A-87D5-7BA1A0858E95}"/>
          </ac:spMkLst>
        </pc:spChg>
        <pc:spChg chg="mod">
          <ac:chgData name="WINDRIDGE Philip" userId="a20730c1-1805-4191-9c68-6e52c8725e9f" providerId="ADAL" clId="{9C06326C-BEA5-9446-8B5D-EC8FD26AA146}" dt="2020-10-03T11:26:29.749" v="9287"/>
          <ac:spMkLst>
            <pc:docMk/>
            <pc:sldMk cId="2134464010" sldId="382"/>
            <ac:spMk id="6" creationId="{523A6D0C-E2F4-CD4D-B125-0907BD610068}"/>
          </ac:spMkLst>
        </pc:spChg>
        <pc:spChg chg="mod">
          <ac:chgData name="WINDRIDGE Philip" userId="a20730c1-1805-4191-9c68-6e52c8725e9f" providerId="ADAL" clId="{9C06326C-BEA5-9446-8B5D-EC8FD26AA146}" dt="2020-10-03T11:26:24.606" v="9286" actId="14100"/>
          <ac:spMkLst>
            <pc:docMk/>
            <pc:sldMk cId="2134464010" sldId="382"/>
            <ac:spMk id="7" creationId="{343C1A1C-535D-CC4F-8F26-3707595F1611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8" creationId="{5D110B64-63F1-7347-AEB0-ED946B2D2173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9" creationId="{B93C525D-6ADA-6F45-AFC4-EC4E9AEB7939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11" creationId="{B13428E2-D1E2-CD46-9906-ACB202A306AC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12" creationId="{462FC735-2B19-1E4D-9C60-A9793948FC3D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09:53:13.424" v="5830"/>
          <ac:spMkLst>
            <pc:docMk/>
            <pc:sldMk cId="2134464010" sldId="382"/>
            <ac:spMk id="14" creationId="{79E22030-17BE-F34F-870E-7667207C9483}"/>
          </ac:spMkLst>
        </pc:spChg>
        <pc:spChg chg="add del mod">
          <ac:chgData name="WINDRIDGE Philip" userId="a20730c1-1805-4191-9c68-6e52c8725e9f" providerId="ADAL" clId="{9C06326C-BEA5-9446-8B5D-EC8FD26AA146}" dt="2020-09-10T11:59:00.047" v="7995" actId="21"/>
          <ac:spMkLst>
            <pc:docMk/>
            <pc:sldMk cId="2134464010" sldId="382"/>
            <ac:spMk id="15" creationId="{ECA7577C-CE20-EF4E-B4AF-BA243432F738}"/>
          </ac:spMkLst>
        </pc:spChg>
        <pc:spChg chg="add mod">
          <ac:chgData name="WINDRIDGE Philip" userId="a20730c1-1805-4191-9c68-6e52c8725e9f" providerId="ADAL" clId="{9C06326C-BEA5-9446-8B5D-EC8FD26AA146}" dt="2020-09-10T11:53:21.451" v="7879"/>
          <ac:spMkLst>
            <pc:docMk/>
            <pc:sldMk cId="2134464010" sldId="382"/>
            <ac:spMk id="16" creationId="{8C30EF9E-E6F0-C34F-B165-468647DF5E4D}"/>
          </ac:spMkLst>
        </pc:spChg>
        <pc:spChg chg="add del mod">
          <ac:chgData name="WINDRIDGE Philip" userId="a20730c1-1805-4191-9c68-6e52c8725e9f" providerId="ADAL" clId="{9C06326C-BEA5-9446-8B5D-EC8FD26AA146}" dt="2020-09-10T12:09:43.030" v="8347" actId="478"/>
          <ac:spMkLst>
            <pc:docMk/>
            <pc:sldMk cId="2134464010" sldId="382"/>
            <ac:spMk id="17" creationId="{8A5CBE2A-A2A9-7B47-8121-C028C372D3F6}"/>
          </ac:spMkLst>
        </pc:spChg>
        <pc:spChg chg="add mod">
          <ac:chgData name="WINDRIDGE Philip" userId="a20730c1-1805-4191-9c68-6e52c8725e9f" providerId="ADAL" clId="{9C06326C-BEA5-9446-8B5D-EC8FD26AA146}" dt="2020-09-10T12:09:39.566" v="8346" actId="122"/>
          <ac:spMkLst>
            <pc:docMk/>
            <pc:sldMk cId="2134464010" sldId="382"/>
            <ac:spMk id="18" creationId="{CF0E98CC-E8C8-8043-A9FF-8BDBF3E11AF0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7" creationId="{8D79D16E-E2A1-6946-AFAD-3C1B30987EBD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8" creationId="{32FD5899-4ABF-B940-A139-EBEF4CB0D5D1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9" creationId="{73E37AB8-03B3-1141-AFBF-69E99632773E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30" creationId="{0C8A3482-0B56-1C4C-8140-5EA76687E19E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31" creationId="{C9B8403A-C03F-D143-9489-BB8FEB5FAD6C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32" creationId="{A9946421-43FA-EC4C-BDDC-1285F731454B}"/>
          </ac:spMkLst>
        </pc:spChg>
        <pc:spChg chg="add del">
          <ac:chgData name="WINDRIDGE Philip" userId="a20730c1-1805-4191-9c68-6e52c8725e9f" providerId="ADAL" clId="{9C06326C-BEA5-9446-8B5D-EC8FD26AA146}" dt="2020-09-09T15:43:32.878" v="3197" actId="478"/>
          <ac:spMkLst>
            <pc:docMk/>
            <pc:sldMk cId="2134464010" sldId="382"/>
            <ac:spMk id="33" creationId="{A7A56C1D-E2EB-5047-BA79-1A5ABD9E285B}"/>
          </ac:spMkLst>
        </pc:spChg>
        <pc:spChg chg="add del">
          <ac:chgData name="WINDRIDGE Philip" userId="a20730c1-1805-4191-9c68-6e52c8725e9f" providerId="ADAL" clId="{9C06326C-BEA5-9446-8B5D-EC8FD26AA146}" dt="2020-09-09T15:43:30.954" v="3196" actId="478"/>
          <ac:spMkLst>
            <pc:docMk/>
            <pc:sldMk cId="2134464010" sldId="382"/>
            <ac:spMk id="34" creationId="{F662749C-A03F-A846-A44A-61A1C36579D3}"/>
          </ac:spMkLst>
        </pc:spChg>
        <pc:spChg chg="add del">
          <ac:chgData name="WINDRIDGE Philip" userId="a20730c1-1805-4191-9c68-6e52c8725e9f" providerId="ADAL" clId="{9C06326C-BEA5-9446-8B5D-EC8FD26AA146}" dt="2020-09-09T15:43:29.558" v="3195" actId="478"/>
          <ac:spMkLst>
            <pc:docMk/>
            <pc:sldMk cId="2134464010" sldId="382"/>
            <ac:spMk id="35" creationId="{A326B7DB-520D-6F43-8E17-B08B2E5F953C}"/>
          </ac:spMkLst>
        </pc:spChg>
        <pc:spChg chg="add del">
          <ac:chgData name="WINDRIDGE Philip" userId="a20730c1-1805-4191-9c68-6e52c8725e9f" providerId="ADAL" clId="{9C06326C-BEA5-9446-8B5D-EC8FD26AA146}" dt="2020-09-09T15:43:28.061" v="3194" actId="478"/>
          <ac:spMkLst>
            <pc:docMk/>
            <pc:sldMk cId="2134464010" sldId="382"/>
            <ac:spMk id="36" creationId="{8A8B64CD-D554-FF4F-BC9D-6A8075B54707}"/>
          </ac:spMkLst>
        </pc:spChg>
        <pc:spChg chg="add del">
          <ac:chgData name="WINDRIDGE Philip" userId="a20730c1-1805-4191-9c68-6e52c8725e9f" providerId="ADAL" clId="{9C06326C-BEA5-9446-8B5D-EC8FD26AA146}" dt="2020-09-09T15:43:24.795" v="3193" actId="478"/>
          <ac:spMkLst>
            <pc:docMk/>
            <pc:sldMk cId="2134464010" sldId="382"/>
            <ac:spMk id="37" creationId="{3B4C2882-1B33-8545-9041-0BBC048ED298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38" creationId="{41AFD8C1-C20B-2D49-8C21-5303F966B00C}"/>
          </ac:spMkLst>
        </pc:spChg>
        <pc:spChg chg="add del">
          <ac:chgData name="WINDRIDGE Philip" userId="a20730c1-1805-4191-9c68-6e52c8725e9f" providerId="ADAL" clId="{9C06326C-BEA5-9446-8B5D-EC8FD26AA146}" dt="2020-09-09T15:43:40.771" v="3199" actId="478"/>
          <ac:spMkLst>
            <pc:docMk/>
            <pc:sldMk cId="2134464010" sldId="382"/>
            <ac:spMk id="39" creationId="{7B313332-4E2F-8A4B-9F53-14468B477534}"/>
          </ac:spMkLst>
        </pc:spChg>
        <pc:spChg chg="add del">
          <ac:chgData name="WINDRIDGE Philip" userId="a20730c1-1805-4191-9c68-6e52c8725e9f" providerId="ADAL" clId="{9C06326C-BEA5-9446-8B5D-EC8FD26AA146}" dt="2020-09-09T15:43:40.771" v="3199" actId="478"/>
          <ac:spMkLst>
            <pc:docMk/>
            <pc:sldMk cId="2134464010" sldId="382"/>
            <ac:spMk id="40" creationId="{29405B71-E50B-9842-8932-37A1F38E39D1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41" creationId="{21C7968D-EA9D-4448-BF0C-2372A0C9C797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5" creationId="{5CEF0E4A-49A0-584E-9D9E-78E526BA2BF5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6" creationId="{A83FFD81-A9FA-B744-9923-BDF009B9A71A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7" creationId="{21C1F400-B3C6-7749-ABE7-16692B80D534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8" creationId="{AB865971-A282-674D-B9BD-A1012452E099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9" creationId="{72CCD767-6381-0B46-90D1-0D50122797AB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50" creationId="{B9B5E14A-C016-594A-A485-3B4908718695}"/>
          </ac:spMkLst>
        </pc:spChg>
        <pc:spChg chg="add del">
          <ac:chgData name="WINDRIDGE Philip" userId="a20730c1-1805-4191-9c68-6e52c8725e9f" providerId="ADAL" clId="{9C06326C-BEA5-9446-8B5D-EC8FD26AA146}" dt="2020-09-09T15:43:50.465" v="3202" actId="478"/>
          <ac:spMkLst>
            <pc:docMk/>
            <pc:sldMk cId="2134464010" sldId="382"/>
            <ac:spMk id="51" creationId="{022972E5-11CB-0247-B6F0-4C1674BEF298}"/>
          </ac:spMkLst>
        </pc:spChg>
        <pc:spChg chg="add del">
          <ac:chgData name="WINDRIDGE Philip" userId="a20730c1-1805-4191-9c68-6e52c8725e9f" providerId="ADAL" clId="{9C06326C-BEA5-9446-8B5D-EC8FD26AA146}" dt="2020-09-09T15:43:50.465" v="3202" actId="478"/>
          <ac:spMkLst>
            <pc:docMk/>
            <pc:sldMk cId="2134464010" sldId="382"/>
            <ac:spMk id="52" creationId="{CFB5558A-5D5B-314D-BFF0-84BC31B3D734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53" creationId="{3EEDAE6C-5145-DF49-97C6-56155ABB47B8}"/>
          </ac:spMkLst>
        </pc:spChg>
      </pc:sldChg>
      <pc:sldChg chg="add del">
        <pc:chgData name="WINDRIDGE Philip" userId="a20730c1-1805-4191-9c68-6e52c8725e9f" providerId="ADAL" clId="{9C06326C-BEA5-9446-8B5D-EC8FD26AA146}" dt="2020-09-09T15:17:58.881" v="3014" actId="2696"/>
        <pc:sldMkLst>
          <pc:docMk/>
          <pc:sldMk cId="1297084941" sldId="383"/>
        </pc:sldMkLst>
      </pc:sldChg>
      <pc:sldChg chg="addSp delSp modSp add mod">
        <pc:chgData name="WINDRIDGE Philip" userId="a20730c1-1805-4191-9c68-6e52c8725e9f" providerId="ADAL" clId="{9C06326C-BEA5-9446-8B5D-EC8FD26AA146}" dt="2020-10-03T11:26:43.029" v="9290"/>
        <pc:sldMkLst>
          <pc:docMk/>
          <pc:sldMk cId="1639042319" sldId="383"/>
        </pc:sldMkLst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" creationId="{48CA428A-FB7F-0B4A-87D5-7BA1A0858E95}"/>
          </ac:spMkLst>
        </pc:spChg>
        <pc:spChg chg="mod">
          <ac:chgData name="WINDRIDGE Philip" userId="a20730c1-1805-4191-9c68-6e52c8725e9f" providerId="ADAL" clId="{9C06326C-BEA5-9446-8B5D-EC8FD26AA146}" dt="2020-10-03T11:26:43.029" v="9290"/>
          <ac:spMkLst>
            <pc:docMk/>
            <pc:sldMk cId="1639042319" sldId="383"/>
            <ac:spMk id="6" creationId="{523A6D0C-E2F4-CD4D-B125-0907BD610068}"/>
          </ac:spMkLst>
        </pc:spChg>
        <pc:spChg chg="mod">
          <ac:chgData name="WINDRIDGE Philip" userId="a20730c1-1805-4191-9c68-6e52c8725e9f" providerId="ADAL" clId="{9C06326C-BEA5-9446-8B5D-EC8FD26AA146}" dt="2020-10-03T11:26:40.471" v="9289" actId="14100"/>
          <ac:spMkLst>
            <pc:docMk/>
            <pc:sldMk cId="1639042319" sldId="383"/>
            <ac:spMk id="7" creationId="{343C1A1C-535D-CC4F-8F26-3707595F1611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9" creationId="{B93C525D-6ADA-6F45-AFC4-EC4E9AEB7939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1" creationId="{B13428E2-D1E2-CD46-9906-ACB202A306A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6.966" v="5832"/>
          <ac:spMkLst>
            <pc:docMk/>
            <pc:sldMk cId="1639042319" sldId="383"/>
            <ac:spMk id="13" creationId="{307A6CAE-E3D0-A946-B9E9-020B0D3D0ED2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27.155" v="7881"/>
          <ac:spMkLst>
            <pc:docMk/>
            <pc:sldMk cId="1639042319" sldId="383"/>
            <ac:spMk id="14" creationId="{D5092DEC-434F-D341-B4BE-29CA4776F412}"/>
          </ac:spMkLst>
        </pc:spChg>
        <pc:spChg chg="add mod">
          <ac:chgData name="WINDRIDGE Philip" userId="a20730c1-1805-4191-9c68-6e52c8725e9f" providerId="ADAL" clId="{9C06326C-BEA5-9446-8B5D-EC8FD26AA146}" dt="2020-09-10T12:49:37.833" v="8551" actId="13926"/>
          <ac:spMkLst>
            <pc:docMk/>
            <pc:sldMk cId="1639042319" sldId="383"/>
            <ac:spMk id="15" creationId="{CCBE135D-3167-3840-92BF-A5CF1B3F79CD}"/>
          </ac:spMkLst>
        </pc:spChg>
        <pc:spChg chg="add mod">
          <ac:chgData name="WINDRIDGE Philip" userId="a20730c1-1805-4191-9c68-6e52c8725e9f" providerId="ADAL" clId="{9C06326C-BEA5-9446-8B5D-EC8FD26AA146}" dt="2020-09-10T12:50:53.125" v="8604" actId="1076"/>
          <ac:spMkLst>
            <pc:docMk/>
            <pc:sldMk cId="1639042319" sldId="383"/>
            <ac:spMk id="16" creationId="{1A87D0E2-068C-BA45-BF65-52E979CA4F16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9" creationId="{73E37AB8-03B3-1141-AFBF-69E99632773E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0" creationId="{0C8A3482-0B56-1C4C-8140-5EA76687E19E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5" creationId="{A326B7DB-520D-6F43-8E17-B08B2E5F953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6" creationId="{8A8B64CD-D554-FF4F-BC9D-6A8075B54707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1" creationId="{21C7968D-EA9D-4448-BF0C-2372A0C9C797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7" creationId="{21C1F400-B3C6-7749-ABE7-16692B80D534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8" creationId="{AB865971-A282-674D-B9BD-A1012452E099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3" creationId="{3EEDAE6C-5145-DF49-97C6-56155ABB47B8}"/>
          </ac:spMkLst>
        </pc:spChg>
        <pc:cxnChg chg="add mod">
          <ac:chgData name="WINDRIDGE Philip" userId="a20730c1-1805-4191-9c68-6e52c8725e9f" providerId="ADAL" clId="{9C06326C-BEA5-9446-8B5D-EC8FD26AA146}" dt="2020-09-10T12:51:33.725" v="8607" actId="14100"/>
          <ac:cxnSpMkLst>
            <pc:docMk/>
            <pc:sldMk cId="1639042319" sldId="383"/>
            <ac:cxnSpMk id="17" creationId="{E865BD36-A272-BE40-83B6-C75A128F6DD0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10-03T11:27:01.752" v="9293"/>
        <pc:sldMkLst>
          <pc:docMk/>
          <pc:sldMk cId="31295486" sldId="384"/>
        </pc:sldMkLst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2" creationId="{48CA428A-FB7F-0B4A-87D5-7BA1A0858E95}"/>
          </ac:spMkLst>
        </pc:spChg>
        <pc:spChg chg="mod">
          <ac:chgData name="WINDRIDGE Philip" userId="a20730c1-1805-4191-9c68-6e52c8725e9f" providerId="ADAL" clId="{9C06326C-BEA5-9446-8B5D-EC8FD26AA146}" dt="2020-10-03T11:27:01.752" v="9293"/>
          <ac:spMkLst>
            <pc:docMk/>
            <pc:sldMk cId="31295486" sldId="384"/>
            <ac:spMk id="6" creationId="{523A6D0C-E2F4-CD4D-B125-0907BD610068}"/>
          </ac:spMkLst>
        </pc:spChg>
        <pc:spChg chg="mod">
          <ac:chgData name="WINDRIDGE Philip" userId="a20730c1-1805-4191-9c68-6e52c8725e9f" providerId="ADAL" clId="{9C06326C-BEA5-9446-8B5D-EC8FD26AA146}" dt="2020-10-03T11:26:58.270" v="9292" actId="14100"/>
          <ac:spMkLst>
            <pc:docMk/>
            <pc:sldMk cId="31295486" sldId="384"/>
            <ac:spMk id="7" creationId="{343C1A1C-535D-CC4F-8F26-3707595F1611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8" creationId="{5D110B64-63F1-7347-AEB0-ED946B2D2173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1" creationId="{B13428E2-D1E2-CD46-9906-ACB202A306A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9.453" v="5833"/>
          <ac:spMkLst>
            <pc:docMk/>
            <pc:sldMk cId="31295486" sldId="384"/>
            <ac:spMk id="13" creationId="{B1B625F3-35D2-DF46-AEC8-20C97B98A07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31.817" v="7882"/>
          <ac:spMkLst>
            <pc:docMk/>
            <pc:sldMk cId="31295486" sldId="384"/>
            <ac:spMk id="14" creationId="{95FCA4A9-7C73-DE48-9A38-42C7A5191008}"/>
          </ac:spMkLst>
        </pc:spChg>
        <pc:spChg chg="add mod">
          <ac:chgData name="WINDRIDGE Philip" userId="a20730c1-1805-4191-9c68-6e52c8725e9f" providerId="ADAL" clId="{9C06326C-BEA5-9446-8B5D-EC8FD26AA146}" dt="2020-09-10T12:10:31.880" v="8398" actId="255"/>
          <ac:spMkLst>
            <pc:docMk/>
            <pc:sldMk cId="31295486" sldId="384"/>
            <ac:spMk id="15" creationId="{FF86C8FD-C399-3F41-9C97-080EDFEDE879}"/>
          </ac:spMkLst>
        </pc:spChg>
        <pc:spChg chg="del">
          <ac:chgData name="WINDRIDGE Philip" userId="a20730c1-1805-4191-9c68-6e52c8725e9f" providerId="ADAL" clId="{9C06326C-BEA5-9446-8B5D-EC8FD26AA146}" dt="2020-09-09T15:37:29.723" v="3181" actId="478"/>
          <ac:spMkLst>
            <pc:docMk/>
            <pc:sldMk cId="31295486" sldId="384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28" creationId="{32FD5899-4ABF-B940-A139-EBEF4CB0D5D1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0" creationId="{0C8A3482-0B56-1C4C-8140-5EA76687E19E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4" creationId="{F662749C-A03F-A846-A44A-61A1C36579D3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6" creationId="{8A8B64CD-D554-FF4F-BC9D-6A8075B54707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0" creationId="{29405B71-E50B-9842-8932-37A1F38E39D1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6" creationId="{A83FFD81-A9FA-B744-9923-BDF009B9A71A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8" creationId="{AB865971-A282-674D-B9BD-A1012452E099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2" creationId="{CFB5558A-5D5B-314D-BFF0-84BC31B3D734}"/>
          </ac:spMkLst>
        </pc:spChg>
      </pc:sldChg>
      <pc:sldChg chg="add del">
        <pc:chgData name="WINDRIDGE Philip" userId="a20730c1-1805-4191-9c68-6e52c8725e9f" providerId="ADAL" clId="{9C06326C-BEA5-9446-8B5D-EC8FD26AA146}" dt="2020-09-09T15:17:58.898" v="3016" actId="2696"/>
        <pc:sldMkLst>
          <pc:docMk/>
          <pc:sldMk cId="1553231415" sldId="384"/>
        </pc:sldMkLst>
      </pc:sldChg>
      <pc:sldChg chg="add del">
        <pc:chgData name="WINDRIDGE Philip" userId="a20730c1-1805-4191-9c68-6e52c8725e9f" providerId="ADAL" clId="{9C06326C-BEA5-9446-8B5D-EC8FD26AA146}" dt="2020-09-09T15:17:58.876" v="3013" actId="2696"/>
        <pc:sldMkLst>
          <pc:docMk/>
          <pc:sldMk cId="2672658359" sldId="385"/>
        </pc:sldMkLst>
      </pc:sldChg>
      <pc:sldChg chg="addSp delSp modSp add mod">
        <pc:chgData name="WINDRIDGE Philip" userId="a20730c1-1805-4191-9c68-6e52c8725e9f" providerId="ADAL" clId="{9C06326C-BEA5-9446-8B5D-EC8FD26AA146}" dt="2020-10-03T11:27:16.337" v="9296"/>
        <pc:sldMkLst>
          <pc:docMk/>
          <pc:sldMk cId="3074861174" sldId="385"/>
        </pc:sldMkLst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" creationId="{48CA428A-FB7F-0B4A-87D5-7BA1A0858E95}"/>
          </ac:spMkLst>
        </pc:spChg>
        <pc:spChg chg="mod">
          <ac:chgData name="WINDRIDGE Philip" userId="a20730c1-1805-4191-9c68-6e52c8725e9f" providerId="ADAL" clId="{9C06326C-BEA5-9446-8B5D-EC8FD26AA146}" dt="2020-10-03T11:27:16.337" v="9296"/>
          <ac:spMkLst>
            <pc:docMk/>
            <pc:sldMk cId="3074861174" sldId="385"/>
            <ac:spMk id="6" creationId="{523A6D0C-E2F4-CD4D-B125-0907BD610068}"/>
          </ac:spMkLst>
        </pc:spChg>
        <pc:spChg chg="mod">
          <ac:chgData name="WINDRIDGE Philip" userId="a20730c1-1805-4191-9c68-6e52c8725e9f" providerId="ADAL" clId="{9C06326C-BEA5-9446-8B5D-EC8FD26AA146}" dt="2020-10-03T11:27:13.395" v="9295" actId="14100"/>
          <ac:spMkLst>
            <pc:docMk/>
            <pc:sldMk cId="3074861174" sldId="385"/>
            <ac:spMk id="7" creationId="{343C1A1C-535D-CC4F-8F26-3707595F1611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8" creationId="{5D110B64-63F1-7347-AEB0-ED946B2D2173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9" creationId="{B93C525D-6ADA-6F45-AFC4-EC4E9AEB7939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11" creationId="{B13428E2-D1E2-CD46-9906-ACB202A306AC}"/>
          </ac:spMkLst>
        </pc:spChg>
        <pc:spChg chg="add mod">
          <ac:chgData name="WINDRIDGE Philip" userId="a20730c1-1805-4191-9c68-6e52c8725e9f" providerId="ADAL" clId="{9C06326C-BEA5-9446-8B5D-EC8FD26AA146}" dt="2020-09-10T09:53:21.383" v="5834"/>
          <ac:spMkLst>
            <pc:docMk/>
            <pc:sldMk cId="3074861174" sldId="385"/>
            <ac:spMk id="11" creationId="{B8C140C3-8E3C-4143-B629-96EE3592AEF0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12" creationId="{462FC735-2B19-1E4D-9C60-A9793948FC3D}"/>
          </ac:spMkLst>
        </pc:spChg>
        <pc:spChg chg="del">
          <ac:chgData name="WINDRIDGE Philip" userId="a20730c1-1805-4191-9c68-6e52c8725e9f" providerId="ADAL" clId="{9C06326C-BEA5-9446-8B5D-EC8FD26AA146}" dt="2020-09-09T15:56:44.409" v="3212" actId="478"/>
          <ac:spMkLst>
            <pc:docMk/>
            <pc:sldMk cId="3074861174" sldId="385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34.184" v="7883"/>
          <ac:spMkLst>
            <pc:docMk/>
            <pc:sldMk cId="3074861174" sldId="385"/>
            <ac:spMk id="13" creationId="{F749EC66-0CDE-1D4B-8079-E439351996D0}"/>
          </ac:spMkLst>
        </pc:spChg>
        <pc:spChg chg="add mod">
          <ac:chgData name="WINDRIDGE Philip" userId="a20730c1-1805-4191-9c68-6e52c8725e9f" providerId="ADAL" clId="{9C06326C-BEA5-9446-8B5D-EC8FD26AA146}" dt="2020-09-10T12:10:41.937" v="8399" actId="255"/>
          <ac:spMkLst>
            <pc:docMk/>
            <pc:sldMk cId="3074861174" sldId="385"/>
            <ac:spMk id="14" creationId="{04B18395-59EB-9D44-9DE1-CFF2F3CB9CE0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8" creationId="{32FD5899-4ABF-B940-A139-EBEF4CB0D5D1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9" creationId="{73E37AB8-03B3-1141-AFBF-69E99632773E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30" creationId="{0C8A3482-0B56-1C4C-8140-5EA76687E19E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56:52.866" v="3214" actId="478"/>
          <ac:spMkLst>
            <pc:docMk/>
            <pc:sldMk cId="3074861174" sldId="385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4" creationId="{F662749C-A03F-A846-A44A-61A1C36579D3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5" creationId="{A326B7DB-520D-6F43-8E17-B08B2E5F953C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36" creationId="{8A8B64CD-D554-FF4F-BC9D-6A8075B54707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56:48.618" v="3213" actId="478"/>
          <ac:spMkLst>
            <pc:docMk/>
            <pc:sldMk cId="3074861174" sldId="385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0" creationId="{29405B71-E50B-9842-8932-37A1F38E39D1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1" creationId="{21C7968D-EA9D-4448-BF0C-2372A0C9C797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6" creationId="{A83FFD81-A9FA-B744-9923-BDF009B9A71A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7" creationId="{21C1F400-B3C6-7749-ABE7-16692B80D534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48" creationId="{AB865971-A282-674D-B9BD-A1012452E099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56:41.138" v="3211" actId="478"/>
          <ac:spMkLst>
            <pc:docMk/>
            <pc:sldMk cId="3074861174" sldId="385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2" creationId="{CFB5558A-5D5B-314D-BFF0-84BC31B3D734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3" creationId="{3EEDAE6C-5145-DF49-97C6-56155ABB47B8}"/>
          </ac:spMkLst>
        </pc:spChg>
      </pc:sldChg>
      <pc:sldChg chg="add del">
        <pc:chgData name="WINDRIDGE Philip" userId="a20730c1-1805-4191-9c68-6e52c8725e9f" providerId="ADAL" clId="{9C06326C-BEA5-9446-8B5D-EC8FD26AA146}" dt="2020-09-09T15:57:12.744" v="3216" actId="2696"/>
        <pc:sldMkLst>
          <pc:docMk/>
          <pc:sldMk cId="1218213424" sldId="386"/>
        </pc:sldMkLst>
      </pc:sldChg>
      <pc:sldChg chg="addSp delSp modSp add mod">
        <pc:chgData name="WINDRIDGE Philip" userId="a20730c1-1805-4191-9c68-6e52c8725e9f" providerId="ADAL" clId="{9C06326C-BEA5-9446-8B5D-EC8FD26AA146}" dt="2020-10-03T11:27:28.391" v="9299"/>
        <pc:sldMkLst>
          <pc:docMk/>
          <pc:sldMk cId="1768826799" sldId="387"/>
        </pc:sldMkLst>
        <pc:spChg chg="add del mod">
          <ac:chgData name="WINDRIDGE Philip" userId="a20730c1-1805-4191-9c68-6e52c8725e9f" providerId="ADAL" clId="{9C06326C-BEA5-9446-8B5D-EC8FD26AA146}" dt="2020-09-10T11:52:30.629" v="7871" actId="21"/>
          <ac:spMkLst>
            <pc:docMk/>
            <pc:sldMk cId="1768826799" sldId="387"/>
            <ac:spMk id="2" creationId="{9B9B815D-B12D-C14E-868D-9B97EE7BC1BF}"/>
          </ac:spMkLst>
        </pc:spChg>
        <pc:spChg chg="mod">
          <ac:chgData name="WINDRIDGE Philip" userId="a20730c1-1805-4191-9c68-6e52c8725e9f" providerId="ADAL" clId="{9C06326C-BEA5-9446-8B5D-EC8FD26AA146}" dt="2020-10-03T11:27:28.391" v="9299"/>
          <ac:spMkLst>
            <pc:docMk/>
            <pc:sldMk cId="1768826799" sldId="387"/>
            <ac:spMk id="6" creationId="{523A6D0C-E2F4-CD4D-B125-0907BD610068}"/>
          </ac:spMkLst>
        </pc:spChg>
        <pc:spChg chg="mod">
          <ac:chgData name="WINDRIDGE Philip" userId="a20730c1-1805-4191-9c68-6e52c8725e9f" providerId="ADAL" clId="{9C06326C-BEA5-9446-8B5D-EC8FD26AA146}" dt="2020-10-03T11:27:25.248" v="9298" actId="14100"/>
          <ac:spMkLst>
            <pc:docMk/>
            <pc:sldMk cId="1768826799" sldId="387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10T09:53:24.399" v="5835"/>
          <ac:spMkLst>
            <pc:docMk/>
            <pc:sldMk cId="1768826799" sldId="387"/>
            <ac:spMk id="11" creationId="{4EACB72E-DD2B-3D45-81B5-F1C7D45F15C0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12:10:51.240" v="8400" actId="255"/>
          <ac:spMkLst>
            <pc:docMk/>
            <pc:sldMk cId="1768826799" sldId="387"/>
            <ac:spMk id="12" creationId="{E7C76F80-DC64-8341-8C24-65FB3A9CBAF8}"/>
          </ac:spMkLst>
        </pc:spChg>
        <pc:spChg chg="add mod">
          <ac:chgData name="WINDRIDGE Philip" userId="a20730c1-1805-4191-9c68-6e52c8725e9f" providerId="ADAL" clId="{9C06326C-BEA5-9446-8B5D-EC8FD26AA146}" dt="2020-09-10T11:53:36.781" v="7884"/>
          <ac:spMkLst>
            <pc:docMk/>
            <pc:sldMk cId="1768826799" sldId="387"/>
            <ac:spMk id="14" creationId="{51397400-1C73-A043-AAE5-79C162D58ABD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49" creationId="{72CCD767-6381-0B46-90D1-0D50122797AB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10-02T12:59:37.502" v="9132" actId="14100"/>
        <pc:sldMkLst>
          <pc:docMk/>
          <pc:sldMk cId="2955138788" sldId="388"/>
        </pc:sldMkLst>
        <pc:spChg chg="add del mod">
          <ac:chgData name="WINDRIDGE Philip" userId="a20730c1-1805-4191-9c68-6e52c8725e9f" providerId="ADAL" clId="{9C06326C-BEA5-9446-8B5D-EC8FD26AA146}" dt="2020-10-02T12:10:17.046" v="8939" actId="478"/>
          <ac:spMkLst>
            <pc:docMk/>
            <pc:sldMk cId="2955138788" sldId="388"/>
            <ac:spMk id="5" creationId="{70A561DC-BB67-BA42-8E94-4F51CDEC966E}"/>
          </ac:spMkLst>
        </pc:spChg>
        <pc:spChg chg="add mod">
          <ac:chgData name="WINDRIDGE Philip" userId="a20730c1-1805-4191-9c68-6e52c8725e9f" providerId="ADAL" clId="{9C06326C-BEA5-9446-8B5D-EC8FD26AA146}" dt="2020-10-02T12:50:43.929" v="8985" actId="207"/>
          <ac:spMkLst>
            <pc:docMk/>
            <pc:sldMk cId="2955138788" sldId="388"/>
            <ac:spMk id="6" creationId="{506695E7-A151-2D45-B476-F64B3D930C29}"/>
          </ac:spMkLst>
        </pc:spChg>
        <pc:spChg chg="add del mod">
          <ac:chgData name="WINDRIDGE Philip" userId="a20730c1-1805-4191-9c68-6e52c8725e9f" providerId="ADAL" clId="{9C06326C-BEA5-9446-8B5D-EC8FD26AA146}" dt="2020-10-02T10:36:42" v="8906" actId="478"/>
          <ac:spMkLst>
            <pc:docMk/>
            <pc:sldMk cId="2955138788" sldId="388"/>
            <ac:spMk id="7" creationId="{0D718DB9-53F1-3145-BFF6-0AA8A2A0984A}"/>
          </ac:spMkLst>
        </pc:spChg>
        <pc:spChg chg="add del mod">
          <ac:chgData name="WINDRIDGE Philip" userId="a20730c1-1805-4191-9c68-6e52c8725e9f" providerId="ADAL" clId="{9C06326C-BEA5-9446-8B5D-EC8FD26AA146}" dt="2020-10-02T10:36:42" v="8906" actId="478"/>
          <ac:spMkLst>
            <pc:docMk/>
            <pc:sldMk cId="2955138788" sldId="388"/>
            <ac:spMk id="11" creationId="{C1C41AB3-DBEF-B741-8801-191466CBB2A4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3" creationId="{FA3DC235-CE0B-0747-A120-914E7C6BB317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4" creationId="{D8353168-7836-2446-8E0C-899161FD6A69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5" creationId="{1D3461F5-AB58-E84E-AE4F-60417FC86949}"/>
          </ac:spMkLst>
        </pc:spChg>
        <pc:spChg chg="add mod">
          <ac:chgData name="WINDRIDGE Philip" userId="a20730c1-1805-4191-9c68-6e52c8725e9f" providerId="ADAL" clId="{9C06326C-BEA5-9446-8B5D-EC8FD26AA146}" dt="2020-10-02T12:59:28.772" v="9131" actId="14100"/>
          <ac:spMkLst>
            <pc:docMk/>
            <pc:sldMk cId="2955138788" sldId="388"/>
            <ac:spMk id="30" creationId="{D3A4216D-C906-F24B-8D23-05404ADE12CF}"/>
          </ac:spMkLst>
        </pc:spChg>
        <pc:spChg chg="add mod">
          <ac:chgData name="WINDRIDGE Philip" userId="a20730c1-1805-4191-9c68-6e52c8725e9f" providerId="ADAL" clId="{9C06326C-BEA5-9446-8B5D-EC8FD26AA146}" dt="2020-10-02T12:59:37.502" v="9132" actId="14100"/>
          <ac:spMkLst>
            <pc:docMk/>
            <pc:sldMk cId="2955138788" sldId="388"/>
            <ac:spMk id="31" creationId="{C396858A-2363-5445-91EE-6B047E9096CE}"/>
          </ac:spMkLst>
        </pc:spChg>
        <pc:spChg chg="add del mod">
          <ac:chgData name="WINDRIDGE Philip" userId="a20730c1-1805-4191-9c68-6e52c8725e9f" providerId="ADAL" clId="{9C06326C-BEA5-9446-8B5D-EC8FD26AA146}" dt="2020-10-02T10:36:42" v="8906" actId="478"/>
          <ac:spMkLst>
            <pc:docMk/>
            <pc:sldMk cId="2955138788" sldId="388"/>
            <ac:spMk id="41" creationId="{07CCDA4A-A75C-BC4E-BEC1-7144B8CDEB31}"/>
          </ac:spMkLst>
        </pc:spChg>
        <pc:spChg chg="add del mod">
          <ac:chgData name="WINDRIDGE Philip" userId="a20730c1-1805-4191-9c68-6e52c8725e9f" providerId="ADAL" clId="{9C06326C-BEA5-9446-8B5D-EC8FD26AA146}" dt="2020-10-02T12:10:22.085" v="8940" actId="478"/>
          <ac:spMkLst>
            <pc:docMk/>
            <pc:sldMk cId="2955138788" sldId="388"/>
            <ac:spMk id="53" creationId="{498BC0E7-C322-6541-AF8D-9F020F72E5F3}"/>
          </ac:spMkLst>
        </pc:spChg>
        <pc:spChg chg="add del mod">
          <ac:chgData name="WINDRIDGE Philip" userId="a20730c1-1805-4191-9c68-6e52c8725e9f" providerId="ADAL" clId="{9C06326C-BEA5-9446-8B5D-EC8FD26AA146}" dt="2020-09-10T08:56:23.996" v="5180" actId="478"/>
          <ac:spMkLst>
            <pc:docMk/>
            <pc:sldMk cId="2955138788" sldId="388"/>
            <ac:spMk id="55" creationId="{06978278-42EF-8041-B869-FA3B74BA3F58}"/>
          </ac:spMkLst>
        </pc:spChg>
        <pc:spChg chg="add del mod">
          <ac:chgData name="WINDRIDGE Philip" userId="a20730c1-1805-4191-9c68-6e52c8725e9f" providerId="ADAL" clId="{9C06326C-BEA5-9446-8B5D-EC8FD26AA146}" dt="2020-10-02T12:51:56.733" v="9041" actId="207"/>
          <ac:spMkLst>
            <pc:docMk/>
            <pc:sldMk cId="2955138788" sldId="388"/>
            <ac:spMk id="56" creationId="{AA4E4216-E274-C545-BDFC-A7500F3D76F7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61" creationId="{1CE5DCCD-1BF2-FB43-B564-55E8A53574C3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62" creationId="{28B3FA30-CB44-904D-964A-ED2F2DE60826}"/>
          </ac:spMkLst>
        </pc:spChg>
        <pc:spChg chg="add del mod">
          <ac:chgData name="WINDRIDGE Philip" userId="a20730c1-1805-4191-9c68-6e52c8725e9f" providerId="ADAL" clId="{9C06326C-BEA5-9446-8B5D-EC8FD26AA146}" dt="2020-10-02T12:10:22.085" v="8940" actId="478"/>
          <ac:spMkLst>
            <pc:docMk/>
            <pc:sldMk cId="2955138788" sldId="388"/>
            <ac:spMk id="79" creationId="{E57F22CE-6517-3341-97F4-8258787C58B9}"/>
          </ac:spMkLst>
        </pc:spChg>
        <pc:spChg chg="add del mod">
          <ac:chgData name="WINDRIDGE Philip" userId="a20730c1-1805-4191-9c68-6e52c8725e9f" providerId="ADAL" clId="{9C06326C-BEA5-9446-8B5D-EC8FD26AA146}" dt="2020-10-02T12:10:17.046" v="8939" actId="478"/>
          <ac:spMkLst>
            <pc:docMk/>
            <pc:sldMk cId="2955138788" sldId="388"/>
            <ac:spMk id="81" creationId="{65B0F39E-C7CA-4B45-B66C-1D501ECDBD6A}"/>
          </ac:spMkLst>
        </pc:spChg>
        <pc:spChg chg="add del mod">
          <ac:chgData name="WINDRIDGE Philip" userId="a20730c1-1805-4191-9c68-6e52c8725e9f" providerId="ADAL" clId="{9C06326C-BEA5-9446-8B5D-EC8FD26AA146}" dt="2020-10-02T10:36:42" v="8906" actId="478"/>
          <ac:spMkLst>
            <pc:docMk/>
            <pc:sldMk cId="2955138788" sldId="388"/>
            <ac:spMk id="87" creationId="{F84EE722-543F-414F-8990-E65D21CF3198}"/>
          </ac:spMkLst>
        </pc:spChg>
        <pc:spChg chg="add mod">
          <ac:chgData name="WINDRIDGE Philip" userId="a20730c1-1805-4191-9c68-6e52c8725e9f" providerId="ADAL" clId="{9C06326C-BEA5-9446-8B5D-EC8FD26AA146}" dt="2020-09-10T09:13:58.832" v="5572" actId="1038"/>
          <ac:spMkLst>
            <pc:docMk/>
            <pc:sldMk cId="2955138788" sldId="388"/>
            <ac:spMk id="88" creationId="{3709D242-4CB2-3545-BF3A-E063420DD2C8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0" creationId="{A1DADCB8-FBB2-BF46-8AF5-FCDB3B1A7DF7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01" creationId="{D4F24FCF-DEAE-CC48-9EB7-CD4EEE715CEB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3" creationId="{C00FF554-84EA-3D4B-96D5-B2D81830B694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5" creationId="{1EC2D015-5D69-2F49-9AA2-0D5186870E04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06" creationId="{7121DA89-5712-2040-828C-C7B304F5F1A7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7" creationId="{A928F37C-775B-1F47-83F2-3FC99482D3D1}"/>
          </ac:spMkLst>
        </pc:spChg>
        <pc:spChg chg="add del mod">
          <ac:chgData name="WINDRIDGE Philip" userId="a20730c1-1805-4191-9c68-6e52c8725e9f" providerId="ADAL" clId="{9C06326C-BEA5-9446-8B5D-EC8FD26AA146}" dt="2020-10-02T10:36:42" v="8906" actId="478"/>
          <ac:spMkLst>
            <pc:docMk/>
            <pc:sldMk cId="2955138788" sldId="388"/>
            <ac:spMk id="109" creationId="{C4E36AC3-E293-2B4D-B2BF-E16B93350E93}"/>
          </ac:spMkLst>
        </pc:spChg>
        <pc:spChg chg="add del mod">
          <ac:chgData name="WINDRIDGE Philip" userId="a20730c1-1805-4191-9c68-6e52c8725e9f" providerId="ADAL" clId="{9C06326C-BEA5-9446-8B5D-EC8FD26AA146}" dt="2020-10-02T12:10:22.085" v="8940" actId="478"/>
          <ac:spMkLst>
            <pc:docMk/>
            <pc:sldMk cId="2955138788" sldId="388"/>
            <ac:spMk id="110" creationId="{70DFA355-F90A-5A49-BE45-0976B46EBE03}"/>
          </ac:spMkLst>
        </pc:spChg>
        <pc:spChg chg="add del mod">
          <ac:chgData name="WINDRIDGE Philip" userId="a20730c1-1805-4191-9c68-6e52c8725e9f" providerId="ADAL" clId="{9C06326C-BEA5-9446-8B5D-EC8FD26AA146}" dt="2020-10-02T12:10:17.046" v="8939" actId="478"/>
          <ac:spMkLst>
            <pc:docMk/>
            <pc:sldMk cId="2955138788" sldId="388"/>
            <ac:spMk id="111" creationId="{F9FB3ED3-5252-2147-8CEE-94FE95D875EE}"/>
          </ac:spMkLst>
        </pc:spChg>
        <pc:spChg chg="add mod">
          <ac:chgData name="WINDRIDGE Philip" userId="a20730c1-1805-4191-9c68-6e52c8725e9f" providerId="ADAL" clId="{9C06326C-BEA5-9446-8B5D-EC8FD26AA146}" dt="2020-09-10T09:21:22.689" v="5678" actId="14100"/>
          <ac:spMkLst>
            <pc:docMk/>
            <pc:sldMk cId="2955138788" sldId="388"/>
            <ac:spMk id="112" creationId="{924535AF-1E11-2548-92F9-5AD84D965750}"/>
          </ac:spMkLst>
        </pc:spChg>
        <pc:spChg chg="add mod">
          <ac:chgData name="WINDRIDGE Philip" userId="a20730c1-1805-4191-9c68-6e52c8725e9f" providerId="ADAL" clId="{9C06326C-BEA5-9446-8B5D-EC8FD26AA146}" dt="2020-09-10T09:23:38.447" v="5705" actId="13926"/>
          <ac:spMkLst>
            <pc:docMk/>
            <pc:sldMk cId="2955138788" sldId="388"/>
            <ac:spMk id="113" creationId="{E3018879-4354-8949-97E4-6792ED0E67DB}"/>
          </ac:spMkLst>
        </pc:spChg>
        <pc:spChg chg="add del mod">
          <ac:chgData name="WINDRIDGE Philip" userId="a20730c1-1805-4191-9c68-6e52c8725e9f" providerId="ADAL" clId="{9C06326C-BEA5-9446-8B5D-EC8FD26AA146}" dt="2020-10-02T10:36:42" v="8906" actId="478"/>
          <ac:spMkLst>
            <pc:docMk/>
            <pc:sldMk cId="2955138788" sldId="388"/>
            <ac:spMk id="114" creationId="{6118D686-C097-6045-BE9B-0D5BA62838EC}"/>
          </ac:spMkLst>
        </pc:spChg>
        <pc:spChg chg="add del mod">
          <ac:chgData name="WINDRIDGE Philip" userId="a20730c1-1805-4191-9c68-6e52c8725e9f" providerId="ADAL" clId="{9C06326C-BEA5-9446-8B5D-EC8FD26AA146}" dt="2020-10-02T12:10:22.085" v="8940" actId="478"/>
          <ac:spMkLst>
            <pc:docMk/>
            <pc:sldMk cId="2955138788" sldId="388"/>
            <ac:spMk id="115" creationId="{112C667D-D10D-4F4D-A969-62491419A6F6}"/>
          </ac:spMkLst>
        </pc:spChg>
        <pc:spChg chg="add del mod">
          <ac:chgData name="WINDRIDGE Philip" userId="a20730c1-1805-4191-9c68-6e52c8725e9f" providerId="ADAL" clId="{9C06326C-BEA5-9446-8B5D-EC8FD26AA146}" dt="2020-10-02T12:10:17.046" v="8939" actId="478"/>
          <ac:spMkLst>
            <pc:docMk/>
            <pc:sldMk cId="2955138788" sldId="388"/>
            <ac:spMk id="116" creationId="{5CFB1F51-BA1B-2A42-AAA6-F8A99ACB4B11}"/>
          </ac:spMkLst>
        </pc:spChg>
        <pc:grpChg chg="del">
          <ac:chgData name="WINDRIDGE Philip" userId="a20730c1-1805-4191-9c68-6e52c8725e9f" providerId="ADAL" clId="{9C06326C-BEA5-9446-8B5D-EC8FD26AA146}" dt="2020-09-10T08:54:24.169" v="5165" actId="478"/>
          <ac:grpSpMkLst>
            <pc:docMk/>
            <pc:sldMk cId="2955138788" sldId="388"/>
            <ac:grpSpMk id="50" creationId="{A1F5FB64-EF6E-014D-B8BB-8FE7D2804157}"/>
          </ac:grpSpMkLst>
        </pc:grpChg>
        <pc:cxnChg chg="add del mod">
          <ac:chgData name="WINDRIDGE Philip" userId="a20730c1-1805-4191-9c68-6e52c8725e9f" providerId="ADAL" clId="{9C06326C-BEA5-9446-8B5D-EC8FD26AA146}" dt="2020-10-02T12:10:22.085" v="8940" actId="478"/>
          <ac:cxnSpMkLst>
            <pc:docMk/>
            <pc:sldMk cId="2955138788" sldId="388"/>
            <ac:cxnSpMk id="9" creationId="{69D1F895-0F91-A04E-859B-20123F02A52D}"/>
          </ac:cxnSpMkLst>
        </pc:cxnChg>
        <pc:cxnChg chg="add del mod">
          <ac:chgData name="WINDRIDGE Philip" userId="a20730c1-1805-4191-9c68-6e52c8725e9f" providerId="ADAL" clId="{9C06326C-BEA5-9446-8B5D-EC8FD26AA146}" dt="2020-10-02T12:10:22.085" v="8940" actId="478"/>
          <ac:cxnSpMkLst>
            <pc:docMk/>
            <pc:sldMk cId="2955138788" sldId="388"/>
            <ac:cxnSpMk id="82" creationId="{FB39C2CA-8A12-5F4C-ADF6-078A59FC77B3}"/>
          </ac:cxnSpMkLst>
        </pc:cxnChg>
        <pc:cxnChg chg="add del mod">
          <ac:chgData name="WINDRIDGE Philip" userId="a20730c1-1805-4191-9c68-6e52c8725e9f" providerId="ADAL" clId="{9C06326C-BEA5-9446-8B5D-EC8FD26AA146}" dt="2020-10-02T12:10:28.620" v="8942" actId="478"/>
          <ac:cxnSpMkLst>
            <pc:docMk/>
            <pc:sldMk cId="2955138788" sldId="388"/>
            <ac:cxnSpMk id="83" creationId="{C6B37147-D51F-A743-8E7C-97490CF91154}"/>
          </ac:cxnSpMkLst>
        </pc:cxnChg>
        <pc:cxnChg chg="add del mod">
          <ac:chgData name="WINDRIDGE Philip" userId="a20730c1-1805-4191-9c68-6e52c8725e9f" providerId="ADAL" clId="{9C06326C-BEA5-9446-8B5D-EC8FD26AA146}" dt="2020-10-02T12:10:25.613" v="8941" actId="478"/>
          <ac:cxnSpMkLst>
            <pc:docMk/>
            <pc:sldMk cId="2955138788" sldId="388"/>
            <ac:cxnSpMk id="84" creationId="{FD8D2691-069B-C146-A050-A648B13ECB4D}"/>
          </ac:cxnSpMkLst>
        </pc:cxnChg>
        <pc:cxnChg chg="add mod">
          <ac:chgData name="WINDRIDGE Philip" userId="a20730c1-1805-4191-9c68-6e52c8725e9f" providerId="ADAL" clId="{9C06326C-BEA5-9446-8B5D-EC8FD26AA146}" dt="2020-09-10T09:04:25.353" v="5402" actId="1076"/>
          <ac:cxnSpMkLst>
            <pc:docMk/>
            <pc:sldMk cId="2955138788" sldId="388"/>
            <ac:cxnSpMk id="85" creationId="{1497436E-46B3-3A43-9A82-CC38E078EF19}"/>
          </ac:cxnSpMkLst>
        </pc:cxnChg>
        <pc:cxnChg chg="add mod">
          <ac:chgData name="WINDRIDGE Philip" userId="a20730c1-1805-4191-9c68-6e52c8725e9f" providerId="ADAL" clId="{9C06326C-BEA5-9446-8B5D-EC8FD26AA146}" dt="2020-09-10T09:04:32.847" v="5404" actId="1076"/>
          <ac:cxnSpMkLst>
            <pc:docMk/>
            <pc:sldMk cId="2955138788" sldId="388"/>
            <ac:cxnSpMk id="86" creationId="{61F4D31F-FB8A-224D-990F-9D39D78CAA22}"/>
          </ac:cxnSpMkLst>
        </pc:cxnChg>
        <pc:cxnChg chg="del">
          <ac:chgData name="WINDRIDGE Philip" userId="a20730c1-1805-4191-9c68-6e52c8725e9f" providerId="ADAL" clId="{9C06326C-BEA5-9446-8B5D-EC8FD26AA146}" dt="2020-09-10T08:54:24.169" v="5165" actId="478"/>
          <ac:cxnSpMkLst>
            <pc:docMk/>
            <pc:sldMk cId="2955138788" sldId="388"/>
            <ac:cxnSpMk id="102" creationId="{6803A29E-C5C1-DA4D-BCB9-BAA717417905}"/>
          </ac:cxnSpMkLst>
        </pc:cxnChg>
        <pc:cxnChg chg="del">
          <ac:chgData name="WINDRIDGE Philip" userId="a20730c1-1805-4191-9c68-6e52c8725e9f" providerId="ADAL" clId="{9C06326C-BEA5-9446-8B5D-EC8FD26AA146}" dt="2020-09-10T08:54:17.776" v="5164" actId="478"/>
          <ac:cxnSpMkLst>
            <pc:docMk/>
            <pc:sldMk cId="2955138788" sldId="388"/>
            <ac:cxnSpMk id="104" creationId="{C213291D-53F2-EB4C-817B-672828B2847C}"/>
          </ac:cxnSpMkLst>
        </pc:cxnChg>
        <pc:cxnChg chg="del">
          <ac:chgData name="WINDRIDGE Philip" userId="a20730c1-1805-4191-9c68-6e52c8725e9f" providerId="ADAL" clId="{9C06326C-BEA5-9446-8B5D-EC8FD26AA146}" dt="2020-09-10T08:54:17.776" v="5164" actId="478"/>
          <ac:cxnSpMkLst>
            <pc:docMk/>
            <pc:sldMk cId="2955138788" sldId="388"/>
            <ac:cxnSpMk id="108" creationId="{A730A616-3B70-1C40-A357-7CD6225E4ED0}"/>
          </ac:cxnSpMkLst>
        </pc:cxnChg>
      </pc:sldChg>
      <pc:sldChg chg="addSp delSp modSp add del mod ord">
        <pc:chgData name="WINDRIDGE Philip" userId="a20730c1-1805-4191-9c68-6e52c8725e9f" providerId="ADAL" clId="{9C06326C-BEA5-9446-8B5D-EC8FD26AA146}" dt="2020-09-10T11:27:58.789" v="7100" actId="2696"/>
        <pc:sldMkLst>
          <pc:docMk/>
          <pc:sldMk cId="3269040451" sldId="389"/>
        </pc:sldMkLst>
        <pc:spChg chg="mod">
          <ac:chgData name="WINDRIDGE Philip" userId="a20730c1-1805-4191-9c68-6e52c8725e9f" providerId="ADAL" clId="{9C06326C-BEA5-9446-8B5D-EC8FD26AA146}" dt="2020-09-10T10:38:09.882" v="6712" actId="20577"/>
          <ac:spMkLst>
            <pc:docMk/>
            <pc:sldMk cId="3269040451" sldId="389"/>
            <ac:spMk id="2" creationId="{A5B52F44-17CC-604A-9781-85F21BD1814F}"/>
          </ac:spMkLst>
        </pc:spChg>
        <pc:spChg chg="del mod">
          <ac:chgData name="WINDRIDGE Philip" userId="a20730c1-1805-4191-9c68-6e52c8725e9f" providerId="ADAL" clId="{9C06326C-BEA5-9446-8B5D-EC8FD26AA146}" dt="2020-09-10T11:12:21.292" v="6839" actId="478"/>
          <ac:spMkLst>
            <pc:docMk/>
            <pc:sldMk cId="3269040451" sldId="389"/>
            <ac:spMk id="3" creationId="{A5934965-9523-A44C-81D1-D867CEA73BA6}"/>
          </ac:spMkLst>
        </pc:spChg>
        <pc:spChg chg="add mod">
          <ac:chgData name="WINDRIDGE Philip" userId="a20730c1-1805-4191-9c68-6e52c8725e9f" providerId="ADAL" clId="{9C06326C-BEA5-9446-8B5D-EC8FD26AA146}" dt="2020-09-10T11:12:17.920" v="6838" actId="164"/>
          <ac:spMkLst>
            <pc:docMk/>
            <pc:sldMk cId="3269040451" sldId="389"/>
            <ac:spMk id="4" creationId="{B9EFA39A-2D30-174C-BB50-594D2FC41847}"/>
          </ac:spMkLst>
        </pc:spChg>
        <pc:spChg chg="add mod">
          <ac:chgData name="WINDRIDGE Philip" userId="a20730c1-1805-4191-9c68-6e52c8725e9f" providerId="ADAL" clId="{9C06326C-BEA5-9446-8B5D-EC8FD26AA146}" dt="2020-09-10T11:12:17.920" v="6838" actId="164"/>
          <ac:spMkLst>
            <pc:docMk/>
            <pc:sldMk cId="3269040451" sldId="389"/>
            <ac:spMk id="5" creationId="{1F2B3861-73BE-AD44-B5C5-6AB744E0C7D0}"/>
          </ac:spMkLst>
        </pc:spChg>
        <pc:spChg chg="add del mod">
          <ac:chgData name="WINDRIDGE Philip" userId="a20730c1-1805-4191-9c68-6e52c8725e9f" providerId="ADAL" clId="{9C06326C-BEA5-9446-8B5D-EC8FD26AA146}" dt="2020-09-10T11:12:26.691" v="6840" actId="478"/>
          <ac:spMkLst>
            <pc:docMk/>
            <pc:sldMk cId="3269040451" sldId="389"/>
            <ac:spMk id="8" creationId="{6BECE59D-F811-7443-87DC-2DDD3F19E491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9" creationId="{1038C723-5477-944F-B6AE-6ADD52D7EC33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0" creationId="{0770FF24-EB39-7B45-850E-033A5E12C80E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1" creationId="{826A6B6F-2002-764D-A4F0-B0920FF56E5C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2" creationId="{76E3EF8C-1C6B-EA49-8540-BDE9E1A8D6D8}"/>
          </ac:spMkLst>
        </pc:spChg>
        <pc:spChg chg="add mod">
          <ac:chgData name="WINDRIDGE Philip" userId="a20730c1-1805-4191-9c68-6e52c8725e9f" providerId="ADAL" clId="{9C06326C-BEA5-9446-8B5D-EC8FD26AA146}" dt="2020-09-10T11:21:34.762" v="6980" actId="12788"/>
          <ac:spMkLst>
            <pc:docMk/>
            <pc:sldMk cId="3269040451" sldId="389"/>
            <ac:spMk id="13" creationId="{ECD7D849-A42B-044A-86BD-F9CF871214B2}"/>
          </ac:spMkLst>
        </pc:spChg>
        <pc:spChg chg="add mod">
          <ac:chgData name="WINDRIDGE Philip" userId="a20730c1-1805-4191-9c68-6e52c8725e9f" providerId="ADAL" clId="{9C06326C-BEA5-9446-8B5D-EC8FD26AA146}" dt="2020-09-10T11:24:45.837" v="7079" actId="14100"/>
          <ac:spMkLst>
            <pc:docMk/>
            <pc:sldMk cId="3269040451" sldId="389"/>
            <ac:spMk id="15" creationId="{ABDA01DE-0BDC-894F-A08C-DB2228C4D518}"/>
          </ac:spMkLst>
        </pc:spChg>
        <pc:grpChg chg="add mod">
          <ac:chgData name="WINDRIDGE Philip" userId="a20730c1-1805-4191-9c68-6e52c8725e9f" providerId="ADAL" clId="{9C06326C-BEA5-9446-8B5D-EC8FD26AA146}" dt="2020-09-10T11:21:15.738" v="6978" actId="164"/>
          <ac:grpSpMkLst>
            <pc:docMk/>
            <pc:sldMk cId="3269040451" sldId="389"/>
            <ac:grpSpMk id="6" creationId="{584C7B94-9F6F-C040-A19D-8412B3B672EB}"/>
          </ac:grpSpMkLst>
        </pc:grpChg>
        <pc:grpChg chg="add mod">
          <ac:chgData name="WINDRIDGE Philip" userId="a20730c1-1805-4191-9c68-6e52c8725e9f" providerId="ADAL" clId="{9C06326C-BEA5-9446-8B5D-EC8FD26AA146}" dt="2020-09-10T11:21:25.560" v="6979" actId="12788"/>
          <ac:grpSpMkLst>
            <pc:docMk/>
            <pc:sldMk cId="3269040451" sldId="389"/>
            <ac:grpSpMk id="14" creationId="{EC964044-6A28-D74A-81E1-5447436F4089}"/>
          </ac:grpSpMkLst>
        </pc:grpChg>
      </pc:sldChg>
      <pc:sldChg chg="addSp delSp modSp add mod ord">
        <pc:chgData name="WINDRIDGE Philip" userId="a20730c1-1805-4191-9c68-6e52c8725e9f" providerId="ADAL" clId="{9C06326C-BEA5-9446-8B5D-EC8FD26AA146}" dt="2020-09-10T12:16:05.588" v="8525" actId="164"/>
        <pc:sldMkLst>
          <pc:docMk/>
          <pc:sldMk cId="620802082" sldId="390"/>
        </pc:sldMkLst>
        <pc:spChg chg="mod">
          <ac:chgData name="WINDRIDGE Philip" userId="a20730c1-1805-4191-9c68-6e52c8725e9f" providerId="ADAL" clId="{9C06326C-BEA5-9446-8B5D-EC8FD26AA146}" dt="2020-09-10T12:15:14.019" v="8521" actId="165"/>
          <ac:spMkLst>
            <pc:docMk/>
            <pc:sldMk cId="620802082" sldId="390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5:14.019" v="8521" actId="165"/>
          <ac:spMkLst>
            <pc:docMk/>
            <pc:sldMk cId="620802082" sldId="390"/>
            <ac:spMk id="5" creationId="{1F2B3861-73BE-AD44-B5C5-6AB744E0C7D0}"/>
          </ac:spMkLst>
        </pc:spChg>
        <pc:spChg chg="add mod">
          <ac:chgData name="WINDRIDGE Philip" userId="a20730c1-1805-4191-9c68-6e52c8725e9f" providerId="ADAL" clId="{9C06326C-BEA5-9446-8B5D-EC8FD26AA146}" dt="2020-09-10T11:54:44.877" v="7890" actId="1076"/>
          <ac:spMkLst>
            <pc:docMk/>
            <pc:sldMk cId="620802082" sldId="390"/>
            <ac:spMk id="7" creationId="{FEF542C9-0810-9043-9924-24B999635F14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9" creationId="{1038C723-5477-944F-B6AE-6ADD52D7EC33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0" creationId="{0770FF24-EB39-7B45-850E-033A5E12C80E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1" creationId="{826A6B6F-2002-764D-A4F0-B0920FF56E5C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2:05:31.390" v="8202" actId="13926"/>
          <ac:spMkLst>
            <pc:docMk/>
            <pc:sldMk cId="620802082" sldId="390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4:01.575" v="7886" actId="1076"/>
          <ac:spMkLst>
            <pc:docMk/>
            <pc:sldMk cId="620802082" sldId="390"/>
            <ac:spMk id="18" creationId="{9C87A6CC-1FAD-B040-A6A6-BAFEDAB153F1}"/>
          </ac:spMkLst>
        </pc:spChg>
        <pc:grpChg chg="mod topLvl">
          <ac:chgData name="WINDRIDGE Philip" userId="a20730c1-1805-4191-9c68-6e52c8725e9f" providerId="ADAL" clId="{9C06326C-BEA5-9446-8B5D-EC8FD26AA146}" dt="2020-09-10T12:15:14.019" v="8521" actId="165"/>
          <ac:grpSpMkLst>
            <pc:docMk/>
            <pc:sldMk cId="620802082" sldId="390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5:14.019" v="8521" actId="165"/>
          <ac:grpSpMkLst>
            <pc:docMk/>
            <pc:sldMk cId="620802082" sldId="390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6:05.588" v="8525" actId="164"/>
          <ac:grpSpMkLst>
            <pc:docMk/>
            <pc:sldMk cId="620802082" sldId="390"/>
            <ac:grpSpMk id="27" creationId="{5AB7138E-5BE3-C849-8BB1-68EC670F3F76}"/>
          </ac:grpSpMkLst>
        </pc:grpChg>
        <pc:cxnChg chg="add del mod">
          <ac:chgData name="WINDRIDGE Philip" userId="a20730c1-1805-4191-9c68-6e52c8725e9f" providerId="ADAL" clId="{9C06326C-BEA5-9446-8B5D-EC8FD26AA146}" dt="2020-09-10T11:34:24.730" v="7481" actId="478"/>
          <ac:cxnSpMkLst>
            <pc:docMk/>
            <pc:sldMk cId="620802082" sldId="390"/>
            <ac:cxnSpMk id="16" creationId="{0B534FAC-E01D-824A-87E8-1D57AAAC3833}"/>
          </ac:cxnSpMkLst>
        </pc:cxnChg>
        <pc:cxnChg chg="add mod">
          <ac:chgData name="WINDRIDGE Philip" userId="a20730c1-1805-4191-9c68-6e52c8725e9f" providerId="ADAL" clId="{9C06326C-BEA5-9446-8B5D-EC8FD26AA146}" dt="2020-09-10T11:34:06.649" v="7480" actId="1037"/>
          <ac:cxnSpMkLst>
            <pc:docMk/>
            <pc:sldMk cId="620802082" sldId="390"/>
            <ac:cxnSpMk id="17" creationId="{2EC117C4-E622-764E-B31C-DB088ABE089E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19" creationId="{86BD1B2F-C16D-494E-9377-4BE63F684219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0" creationId="{38AFD681-CFD8-EF4F-B851-3B640E3D8A38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1" creationId="{152A5FB0-5D31-DB4C-8F07-4C3C4A705150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2" creationId="{E7FA4E91-D9D8-3844-8CA5-71BFC2897C61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3" creationId="{37286FD1-1E96-2B44-BD83-CE4EC90274E6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4" creationId="{5B1306F5-AECE-F74D-BA9A-72D086BDA13D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5" creationId="{7D6B5B7A-CDE3-B246-974E-88BFBF91C9CD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6" creationId="{718F8200-E01C-594D-A1F0-A82B042D80A1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12:16:39.170" v="8528"/>
        <pc:sldMkLst>
          <pc:docMk/>
          <pc:sldMk cId="155347315" sldId="391"/>
        </pc:sldMkLst>
        <pc:spChg chg="mod">
          <ac:chgData name="WINDRIDGE Philip" userId="a20730c1-1805-4191-9c68-6e52c8725e9f" providerId="ADAL" clId="{9C06326C-BEA5-9446-8B5D-EC8FD26AA146}" dt="2020-09-10T12:16:31.282" v="8526" actId="165"/>
          <ac:spMkLst>
            <pc:docMk/>
            <pc:sldMk cId="155347315" sldId="391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6:31.282" v="8526" actId="165"/>
          <ac:spMkLst>
            <pc:docMk/>
            <pc:sldMk cId="155347315" sldId="391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2:50.990" v="7356" actId="20577"/>
          <ac:spMkLst>
            <pc:docMk/>
            <pc:sldMk cId="155347315" sldId="391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33:29.771" v="7423" actId="13926"/>
          <ac:spMkLst>
            <pc:docMk/>
            <pc:sldMk cId="155347315" sldId="391"/>
            <ac:spMk id="17" creationId="{82843488-304C-824D-8E8D-AB0210CAA5AE}"/>
          </ac:spMkLst>
        </pc:spChg>
        <pc:spChg chg="add mod">
          <ac:chgData name="WINDRIDGE Philip" userId="a20730c1-1805-4191-9c68-6e52c8725e9f" providerId="ADAL" clId="{9C06326C-BEA5-9446-8B5D-EC8FD26AA146}" dt="2020-09-10T11:54:59.401" v="7891"/>
          <ac:spMkLst>
            <pc:docMk/>
            <pc:sldMk cId="155347315" sldId="391"/>
            <ac:spMk id="18" creationId="{E5301899-035A-834E-A180-4D90AB423A6E}"/>
          </ac:spMkLst>
        </pc:spChg>
        <pc:spChg chg="add mod">
          <ac:chgData name="WINDRIDGE Philip" userId="a20730c1-1805-4191-9c68-6e52c8725e9f" providerId="ADAL" clId="{9C06326C-BEA5-9446-8B5D-EC8FD26AA146}" dt="2020-09-10T11:54:59.401" v="7891"/>
          <ac:spMkLst>
            <pc:docMk/>
            <pc:sldMk cId="155347315" sldId="391"/>
            <ac:spMk id="19" creationId="{4F9C1940-F330-4848-B2E7-EF9EB935B787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1" creationId="{4682B5DE-ECD2-0345-9F8E-EBCF900B7BE5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2" creationId="{A4A7CF15-66E3-DA47-825C-C01E0975B453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3" creationId="{BDAF94F8-F175-7C42-874E-628278B8C28B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4" creationId="{C1AAC020-62E5-5D4E-81CB-370A4145B707}"/>
          </ac:spMkLst>
        </pc:spChg>
        <pc:grpChg chg="mod topLvl">
          <ac:chgData name="WINDRIDGE Philip" userId="a20730c1-1805-4191-9c68-6e52c8725e9f" providerId="ADAL" clId="{9C06326C-BEA5-9446-8B5D-EC8FD26AA146}" dt="2020-09-10T12:16:31.282" v="8526" actId="165"/>
          <ac:grpSpMkLst>
            <pc:docMk/>
            <pc:sldMk cId="155347315" sldId="391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6:31.282" v="8526" actId="165"/>
          <ac:grpSpMkLst>
            <pc:docMk/>
            <pc:sldMk cId="155347315" sldId="391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6:39.170" v="8528"/>
          <ac:grpSpMkLst>
            <pc:docMk/>
            <pc:sldMk cId="155347315" sldId="391"/>
            <ac:grpSpMk id="20" creationId="{B64D7F41-E610-CA43-84DB-630F40911F9D}"/>
          </ac:grpSpMkLst>
        </pc:grpChg>
        <pc:cxnChg chg="mod">
          <ac:chgData name="WINDRIDGE Philip" userId="a20730c1-1805-4191-9c68-6e52c8725e9f" providerId="ADAL" clId="{9C06326C-BEA5-9446-8B5D-EC8FD26AA146}" dt="2020-09-10T11:33:50.024" v="7424" actId="14100"/>
          <ac:cxnSpMkLst>
            <pc:docMk/>
            <pc:sldMk cId="155347315" sldId="391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5" creationId="{1148DDD6-54C3-8349-94D5-FDFBB0726177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6" creationId="{1B9F3A88-9196-B640-ADE1-85F699B064B7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7" creationId="{A7D69C8E-F80D-6541-ACDE-0CFDAC88403D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8" creationId="{B38C83E7-808F-624C-992D-B8C42B542F4E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9" creationId="{A15A497C-221E-1E40-A622-88490632E87F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0" creationId="{277ED4F4-8460-0847-8393-77DE9C84213E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1" creationId="{6AF531DE-FAF7-5A44-9F7F-3AD753C4D8EC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2" creationId="{0115BE2F-2F81-F34F-AF06-8823DCB95807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37" v="7103" actId="2696"/>
        <pc:sldMkLst>
          <pc:docMk/>
          <pc:sldMk cId="1797262484" sldId="391"/>
        </pc:sldMkLst>
      </pc:sldChg>
      <pc:sldChg chg="addSp delSp modSp add mod">
        <pc:chgData name="WINDRIDGE Philip" userId="a20730c1-1805-4191-9c68-6e52c8725e9f" providerId="ADAL" clId="{9C06326C-BEA5-9446-8B5D-EC8FD26AA146}" dt="2020-09-10T12:17:06.050" v="8531"/>
        <pc:sldMkLst>
          <pc:docMk/>
          <pc:sldMk cId="194049519" sldId="392"/>
        </pc:sldMkLst>
        <pc:spChg chg="mod">
          <ac:chgData name="WINDRIDGE Philip" userId="a20730c1-1805-4191-9c68-6e52c8725e9f" providerId="ADAL" clId="{9C06326C-BEA5-9446-8B5D-EC8FD26AA146}" dt="2020-09-10T12:16:58.825" v="8529" actId="165"/>
          <ac:spMkLst>
            <pc:docMk/>
            <pc:sldMk cId="194049519" sldId="392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6:58.825" v="8529" actId="165"/>
          <ac:spMkLst>
            <pc:docMk/>
            <pc:sldMk cId="194049519" sldId="392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7:42.209" v="7558" actId="13926"/>
          <ac:spMkLst>
            <pc:docMk/>
            <pc:sldMk cId="194049519" sldId="392"/>
            <ac:spMk id="15" creationId="{ABDA01DE-0BDC-894F-A08C-DB2228C4D518}"/>
          </ac:spMkLst>
        </pc:spChg>
        <pc:spChg chg="del mod">
          <ac:chgData name="WINDRIDGE Philip" userId="a20730c1-1805-4191-9c68-6e52c8725e9f" providerId="ADAL" clId="{9C06326C-BEA5-9446-8B5D-EC8FD26AA146}" dt="2020-09-10T11:35:36.371" v="7546" actId="478"/>
          <ac:spMkLst>
            <pc:docMk/>
            <pc:sldMk cId="194049519" sldId="392"/>
            <ac:spMk id="17" creationId="{82843488-304C-824D-8E8D-AB0210CAA5AE}"/>
          </ac:spMkLst>
        </pc:spChg>
        <pc:spChg chg="add mod">
          <ac:chgData name="WINDRIDGE Philip" userId="a20730c1-1805-4191-9c68-6e52c8725e9f" providerId="ADAL" clId="{9C06326C-BEA5-9446-8B5D-EC8FD26AA146}" dt="2020-09-10T11:55:02.375" v="7892"/>
          <ac:spMkLst>
            <pc:docMk/>
            <pc:sldMk cId="194049519" sldId="392"/>
            <ac:spMk id="18" creationId="{FE241092-BCA6-664B-89D7-62D8C46E6BE2}"/>
          </ac:spMkLst>
        </pc:spChg>
        <pc:spChg chg="add mod">
          <ac:chgData name="WINDRIDGE Philip" userId="a20730c1-1805-4191-9c68-6e52c8725e9f" providerId="ADAL" clId="{9C06326C-BEA5-9446-8B5D-EC8FD26AA146}" dt="2020-09-10T11:55:02.375" v="7892"/>
          <ac:spMkLst>
            <pc:docMk/>
            <pc:sldMk cId="194049519" sldId="392"/>
            <ac:spMk id="19" creationId="{EACA259C-FC07-7646-8C20-6D3DC84320A4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1" creationId="{1FF86508-ED6B-084F-A182-8ABF674673E4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2" creationId="{0504C938-AFF5-0E41-9094-9FDC6DB6A8C6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3" creationId="{255516F6-4724-384D-ACF4-EAA110B8D3CE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4" creationId="{E1E3017B-6813-254E-A532-C76C5C76DFED}"/>
          </ac:spMkLst>
        </pc:spChg>
        <pc:grpChg chg="mod topLvl">
          <ac:chgData name="WINDRIDGE Philip" userId="a20730c1-1805-4191-9c68-6e52c8725e9f" providerId="ADAL" clId="{9C06326C-BEA5-9446-8B5D-EC8FD26AA146}" dt="2020-09-10T12:16:58.825" v="8529" actId="165"/>
          <ac:grpSpMkLst>
            <pc:docMk/>
            <pc:sldMk cId="194049519" sldId="392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6:58.825" v="8529" actId="165"/>
          <ac:grpSpMkLst>
            <pc:docMk/>
            <pc:sldMk cId="194049519" sldId="392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06.050" v="8531"/>
          <ac:grpSpMkLst>
            <pc:docMk/>
            <pc:sldMk cId="194049519" sldId="392"/>
            <ac:grpSpMk id="20" creationId="{F25347BC-406F-6943-AC1C-DFD5325B4C02}"/>
          </ac:grpSpMkLst>
        </pc:grpChg>
        <pc:cxnChg chg="mod">
          <ac:chgData name="WINDRIDGE Philip" userId="a20730c1-1805-4191-9c68-6e52c8725e9f" providerId="ADAL" clId="{9C06326C-BEA5-9446-8B5D-EC8FD26AA146}" dt="2020-09-10T11:34:42.403" v="7503" actId="1038"/>
          <ac:cxnSpMkLst>
            <pc:docMk/>
            <pc:sldMk cId="194049519" sldId="392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5" creationId="{9AC01DE0-AE88-884A-8FF3-703DA49B41B3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6" creationId="{87FECE18-FBD5-5444-81B9-7FBCBEB59F5E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7" creationId="{3A7450CF-26AC-A246-8956-D0F1D65B870D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8" creationId="{52880019-DBB2-834D-A2A9-C7ED8E2E2C40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9" creationId="{511E8B5A-87F4-1045-B8C7-3648CDD07CFD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0" creationId="{B6E02C8B-A552-6240-A80D-C4DF7B94A747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1" creationId="{F467A900-8E59-8747-A9DE-64F3E6183ECF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2" creationId="{6F26C053-AB7F-314B-BD64-7EDA532CA83C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02" v="7101" actId="2696"/>
        <pc:sldMkLst>
          <pc:docMk/>
          <pc:sldMk cId="3476934564" sldId="392"/>
        </pc:sldMkLst>
      </pc:sldChg>
      <pc:sldChg chg="addSp delSp modSp add mod">
        <pc:chgData name="WINDRIDGE Philip" userId="a20730c1-1805-4191-9c68-6e52c8725e9f" providerId="ADAL" clId="{9C06326C-BEA5-9446-8B5D-EC8FD26AA146}" dt="2020-09-10T12:17:23.688" v="8534"/>
        <pc:sldMkLst>
          <pc:docMk/>
          <pc:sldMk cId="3031048287" sldId="393"/>
        </pc:sldMkLst>
        <pc:spChg chg="mod">
          <ac:chgData name="WINDRIDGE Philip" userId="a20730c1-1805-4191-9c68-6e52c8725e9f" providerId="ADAL" clId="{9C06326C-BEA5-9446-8B5D-EC8FD26AA146}" dt="2020-09-10T12:17:17.376" v="8532" actId="165"/>
          <ac:spMkLst>
            <pc:docMk/>
            <pc:sldMk cId="3031048287" sldId="393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7:17.376" v="8532" actId="165"/>
          <ac:spMkLst>
            <pc:docMk/>
            <pc:sldMk cId="3031048287" sldId="393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9:29.834" v="7614" actId="20577"/>
          <ac:spMkLst>
            <pc:docMk/>
            <pc:sldMk cId="3031048287" sldId="393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5:05.029" v="7893"/>
          <ac:spMkLst>
            <pc:docMk/>
            <pc:sldMk cId="3031048287" sldId="393"/>
            <ac:spMk id="17" creationId="{73297550-29E6-7943-8A2A-A50641725DDB}"/>
          </ac:spMkLst>
        </pc:spChg>
        <pc:spChg chg="add mod">
          <ac:chgData name="WINDRIDGE Philip" userId="a20730c1-1805-4191-9c68-6e52c8725e9f" providerId="ADAL" clId="{9C06326C-BEA5-9446-8B5D-EC8FD26AA146}" dt="2020-09-10T11:55:05.029" v="7893"/>
          <ac:spMkLst>
            <pc:docMk/>
            <pc:sldMk cId="3031048287" sldId="393"/>
            <ac:spMk id="18" creationId="{02C31C9D-34C8-D848-ACD2-78847E88DC60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0" creationId="{EE5160F9-ABEE-6D49-A021-435480716617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1" creationId="{95984478-1E6F-6F48-92B9-4D45C7A3B143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2" creationId="{33D8FC79-F431-624F-8F7C-93DEE0874934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3" creationId="{F53CB59C-408B-9C4C-8438-ED71478E7625}"/>
          </ac:spMkLst>
        </pc:spChg>
        <pc:grpChg chg="mod topLvl">
          <ac:chgData name="WINDRIDGE Philip" userId="a20730c1-1805-4191-9c68-6e52c8725e9f" providerId="ADAL" clId="{9C06326C-BEA5-9446-8B5D-EC8FD26AA146}" dt="2020-09-10T12:17:17.376" v="8532" actId="165"/>
          <ac:grpSpMkLst>
            <pc:docMk/>
            <pc:sldMk cId="3031048287" sldId="393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7:17.376" v="8532" actId="165"/>
          <ac:grpSpMkLst>
            <pc:docMk/>
            <pc:sldMk cId="3031048287" sldId="393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23.688" v="8534"/>
          <ac:grpSpMkLst>
            <pc:docMk/>
            <pc:sldMk cId="3031048287" sldId="393"/>
            <ac:grpSpMk id="19" creationId="{6885EDDD-9D1D-F24E-BC16-B133F7EC75BE}"/>
          </ac:grpSpMkLst>
        </pc:grpChg>
        <pc:cxnChg chg="mod">
          <ac:chgData name="WINDRIDGE Philip" userId="a20730c1-1805-4191-9c68-6e52c8725e9f" providerId="ADAL" clId="{9C06326C-BEA5-9446-8B5D-EC8FD26AA146}" dt="2020-09-10T11:38:30.577" v="7584" actId="1038"/>
          <ac:cxnSpMkLst>
            <pc:docMk/>
            <pc:sldMk cId="3031048287" sldId="393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4" creationId="{1E1C7646-8F68-0B49-AE3C-984BF22BB155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5" creationId="{4008572E-97C5-A244-9518-1881AF1D8BF3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6" creationId="{B1243A0B-0EFD-6E41-B042-019CB61AD7A9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7" creationId="{928CF40B-6088-4643-9631-6D38D921D674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8" creationId="{D334E16C-1A24-5F4F-A825-8600781EACBC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9" creationId="{5D2D2325-F561-8440-A61D-236A0D45B60D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30" creationId="{07C04FF3-3AA7-FD4B-A332-0CBB946411CB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31" creationId="{4C28D3C2-01A9-8045-BD57-C3BFB816B641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15" v="7102" actId="2696"/>
        <pc:sldMkLst>
          <pc:docMk/>
          <pc:sldMk cId="3395529838" sldId="393"/>
        </pc:sldMkLst>
      </pc:sldChg>
      <pc:sldChg chg="addSp delSp modSp add mod">
        <pc:chgData name="WINDRIDGE Philip" userId="a20730c1-1805-4191-9c68-6e52c8725e9f" providerId="ADAL" clId="{9C06326C-BEA5-9446-8B5D-EC8FD26AA146}" dt="2020-09-10T12:17:41.445" v="8537"/>
        <pc:sldMkLst>
          <pc:docMk/>
          <pc:sldMk cId="3839692414" sldId="394"/>
        </pc:sldMkLst>
        <pc:spChg chg="mod">
          <ac:chgData name="WINDRIDGE Philip" userId="a20730c1-1805-4191-9c68-6e52c8725e9f" providerId="ADAL" clId="{9C06326C-BEA5-9446-8B5D-EC8FD26AA146}" dt="2020-09-10T12:17:34.511" v="8535" actId="165"/>
          <ac:spMkLst>
            <pc:docMk/>
            <pc:sldMk cId="3839692414" sldId="394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7:34.511" v="8535" actId="165"/>
          <ac:spMkLst>
            <pc:docMk/>
            <pc:sldMk cId="3839692414" sldId="394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41:47.918" v="7717" actId="20577"/>
          <ac:spMkLst>
            <pc:docMk/>
            <pc:sldMk cId="3839692414" sldId="394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5:07.783" v="7894"/>
          <ac:spMkLst>
            <pc:docMk/>
            <pc:sldMk cId="3839692414" sldId="394"/>
            <ac:spMk id="17" creationId="{6CB9814F-6B84-704B-9373-62178DBABB3E}"/>
          </ac:spMkLst>
        </pc:spChg>
        <pc:spChg chg="add mod">
          <ac:chgData name="WINDRIDGE Philip" userId="a20730c1-1805-4191-9c68-6e52c8725e9f" providerId="ADAL" clId="{9C06326C-BEA5-9446-8B5D-EC8FD26AA146}" dt="2020-09-10T11:55:07.783" v="7894"/>
          <ac:spMkLst>
            <pc:docMk/>
            <pc:sldMk cId="3839692414" sldId="394"/>
            <ac:spMk id="18" creationId="{B985521E-B990-914E-A405-D039FE38F84C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0" creationId="{96398049-BDEE-9B42-B8D2-897DEA699C3C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1" creationId="{19628FB9-9EA2-9646-A8E5-3CDC33C3B106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2" creationId="{5628041B-86BA-9446-BDCE-B4B02740D874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3" creationId="{6FA344A4-7FF5-CA4D-9F90-069CF80CBDE1}"/>
          </ac:spMkLst>
        </pc:spChg>
        <pc:grpChg chg="mod topLvl">
          <ac:chgData name="WINDRIDGE Philip" userId="a20730c1-1805-4191-9c68-6e52c8725e9f" providerId="ADAL" clId="{9C06326C-BEA5-9446-8B5D-EC8FD26AA146}" dt="2020-09-10T12:17:34.511" v="8535" actId="165"/>
          <ac:grpSpMkLst>
            <pc:docMk/>
            <pc:sldMk cId="3839692414" sldId="394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7:34.511" v="8535" actId="165"/>
          <ac:grpSpMkLst>
            <pc:docMk/>
            <pc:sldMk cId="3839692414" sldId="394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41.445" v="8537"/>
          <ac:grpSpMkLst>
            <pc:docMk/>
            <pc:sldMk cId="3839692414" sldId="394"/>
            <ac:grpSpMk id="19" creationId="{A0BB05EE-A73B-1C46-B61F-05749F0B3BFB}"/>
          </ac:grpSpMkLst>
        </pc:grpChg>
        <pc:cxnChg chg="mod">
          <ac:chgData name="WINDRIDGE Philip" userId="a20730c1-1805-4191-9c68-6e52c8725e9f" providerId="ADAL" clId="{9C06326C-BEA5-9446-8B5D-EC8FD26AA146}" dt="2020-09-10T11:39:59.669" v="7657" actId="1038"/>
          <ac:cxnSpMkLst>
            <pc:docMk/>
            <pc:sldMk cId="3839692414" sldId="394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4" creationId="{8AF28C42-626F-534D-B631-ED58883296AC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5" creationId="{684D1F4F-97D2-024F-A894-344808EB02FC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6" creationId="{EB1B582C-E6AC-4A44-8D06-2202BA620528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7" creationId="{4337F72E-4CAB-6647-AB43-E230AEAAA709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8" creationId="{2DA862CE-7B2A-324D-8009-A067F41A4AEF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9" creationId="{2A73215C-5EF3-4345-8F88-E5EF743702D1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30" creationId="{298DA8DE-89EE-B444-A72F-7081271EE2F4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31" creationId="{D840D65C-EFC9-1F44-81DE-0FCD00A678D2}"/>
          </ac:cxnSpMkLst>
        </pc:cxnChg>
      </pc:sldChg>
      <pc:sldChg chg="modSp add del mod">
        <pc:chgData name="WINDRIDGE Philip" userId="a20730c1-1805-4191-9c68-6e52c8725e9f" providerId="ADAL" clId="{9C06326C-BEA5-9446-8B5D-EC8FD26AA146}" dt="2020-10-03T11:12:12.760" v="9243" actId="1076"/>
        <pc:sldMkLst>
          <pc:docMk/>
          <pc:sldMk cId="2318902931" sldId="395"/>
        </pc:sldMkLst>
        <pc:spChg chg="mod">
          <ac:chgData name="WINDRIDGE Philip" userId="a20730c1-1805-4191-9c68-6e52c8725e9f" providerId="ADAL" clId="{9C06326C-BEA5-9446-8B5D-EC8FD26AA146}" dt="2020-10-03T11:12:12.760" v="9243" actId="1076"/>
          <ac:spMkLst>
            <pc:docMk/>
            <pc:sldMk cId="2318902931" sldId="395"/>
            <ac:spMk id="111" creationId="{F9FB3ED3-5252-2147-8CEE-94FE95D875EE}"/>
          </ac:spMkLst>
        </pc:spChg>
      </pc:sldChg>
      <pc:sldChg chg="addSp delSp modSp add del mod ord">
        <pc:chgData name="WINDRIDGE Philip" userId="a20730c1-1805-4191-9c68-6e52c8725e9f" providerId="ADAL" clId="{9C06326C-BEA5-9446-8B5D-EC8FD26AA146}" dt="2020-10-02T12:58:52.638" v="9128" actId="14100"/>
        <pc:sldMkLst>
          <pc:docMk/>
          <pc:sldMk cId="976892731" sldId="396"/>
        </pc:sldMkLst>
        <pc:spChg chg="add del">
          <ac:chgData name="WINDRIDGE Philip" userId="a20730c1-1805-4191-9c68-6e52c8725e9f" providerId="ADAL" clId="{9C06326C-BEA5-9446-8B5D-EC8FD26AA146}" dt="2020-10-02T10:37:03.277" v="8910" actId="478"/>
          <ac:spMkLst>
            <pc:docMk/>
            <pc:sldMk cId="976892731" sldId="396"/>
            <ac:spMk id="5" creationId="{70A561DC-BB67-BA42-8E94-4F51CDEC966E}"/>
          </ac:spMkLst>
        </pc:spChg>
        <pc:spChg chg="mod">
          <ac:chgData name="WINDRIDGE Philip" userId="a20730c1-1805-4191-9c68-6e52c8725e9f" providerId="ADAL" clId="{9C06326C-BEA5-9446-8B5D-EC8FD26AA146}" dt="2020-10-02T12:11:17.685" v="8949" actId="207"/>
          <ac:spMkLst>
            <pc:docMk/>
            <pc:sldMk cId="976892731" sldId="396"/>
            <ac:spMk id="6" creationId="{506695E7-A151-2D45-B476-F64B3D930C29}"/>
          </ac:spMkLst>
        </pc:spChg>
        <pc:spChg chg="del">
          <ac:chgData name="WINDRIDGE Philip" userId="a20730c1-1805-4191-9c68-6e52c8725e9f" providerId="ADAL" clId="{9C06326C-BEA5-9446-8B5D-EC8FD26AA146}" dt="2020-10-02T10:37:30.079" v="8913" actId="478"/>
          <ac:spMkLst>
            <pc:docMk/>
            <pc:sldMk cId="976892731" sldId="396"/>
            <ac:spMk id="7" creationId="{0D718DB9-53F1-3145-BFF6-0AA8A2A0984A}"/>
          </ac:spMkLst>
        </pc:spChg>
        <pc:spChg chg="add mod">
          <ac:chgData name="WINDRIDGE Philip" userId="a20730c1-1805-4191-9c68-6e52c8725e9f" providerId="ADAL" clId="{9C06326C-BEA5-9446-8B5D-EC8FD26AA146}" dt="2020-10-02T12:58:27.898" v="9125" actId="14100"/>
          <ac:spMkLst>
            <pc:docMk/>
            <pc:sldMk cId="976892731" sldId="396"/>
            <ac:spMk id="30" creationId="{E5277A11-00A8-2F42-A56B-7BF51C58966E}"/>
          </ac:spMkLst>
        </pc:spChg>
        <pc:spChg chg="add mod">
          <ac:chgData name="WINDRIDGE Philip" userId="a20730c1-1805-4191-9c68-6e52c8725e9f" providerId="ADAL" clId="{9C06326C-BEA5-9446-8B5D-EC8FD26AA146}" dt="2020-10-02T12:58:52.638" v="9128" actId="14100"/>
          <ac:spMkLst>
            <pc:docMk/>
            <pc:sldMk cId="976892731" sldId="396"/>
            <ac:spMk id="31" creationId="{BD85C30A-C357-464A-81C2-E68F53601466}"/>
          </ac:spMkLst>
        </pc:spChg>
        <pc:spChg chg="mod">
          <ac:chgData name="WINDRIDGE Philip" userId="a20730c1-1805-4191-9c68-6e52c8725e9f" providerId="ADAL" clId="{9C06326C-BEA5-9446-8B5D-EC8FD26AA146}" dt="2020-10-02T12:57:49.800" v="9121" actId="207"/>
          <ac:spMkLst>
            <pc:docMk/>
            <pc:sldMk cId="976892731" sldId="396"/>
            <ac:spMk id="41" creationId="{07CCDA4A-A75C-BC4E-BEC1-7144B8CDEB31}"/>
          </ac:spMkLst>
        </pc:spChg>
        <pc:spChg chg="add del">
          <ac:chgData name="WINDRIDGE Philip" userId="a20730c1-1805-4191-9c68-6e52c8725e9f" providerId="ADAL" clId="{9C06326C-BEA5-9446-8B5D-EC8FD26AA146}" dt="2020-10-02T10:37:03.277" v="8910" actId="478"/>
          <ac:spMkLst>
            <pc:docMk/>
            <pc:sldMk cId="976892731" sldId="396"/>
            <ac:spMk id="53" creationId="{498BC0E7-C322-6541-AF8D-9F020F72E5F3}"/>
          </ac:spMkLst>
        </pc:spChg>
        <pc:spChg chg="del">
          <ac:chgData name="WINDRIDGE Philip" userId="a20730c1-1805-4191-9c68-6e52c8725e9f" providerId="ADAL" clId="{9C06326C-BEA5-9446-8B5D-EC8FD26AA146}" dt="2020-10-02T10:37:30.079" v="8913" actId="478"/>
          <ac:spMkLst>
            <pc:docMk/>
            <pc:sldMk cId="976892731" sldId="396"/>
            <ac:spMk id="56" creationId="{AA4E4216-E274-C545-BDFC-A7500F3D76F7}"/>
          </ac:spMkLst>
        </pc:spChg>
        <pc:spChg chg="add del">
          <ac:chgData name="WINDRIDGE Philip" userId="a20730c1-1805-4191-9c68-6e52c8725e9f" providerId="ADAL" clId="{9C06326C-BEA5-9446-8B5D-EC8FD26AA146}" dt="2020-10-02T10:37:03.277" v="8910" actId="478"/>
          <ac:spMkLst>
            <pc:docMk/>
            <pc:sldMk cId="976892731" sldId="396"/>
            <ac:spMk id="79" creationId="{E57F22CE-6517-3341-97F4-8258787C58B9}"/>
          </ac:spMkLst>
        </pc:spChg>
        <pc:spChg chg="add del">
          <ac:chgData name="WINDRIDGE Philip" userId="a20730c1-1805-4191-9c68-6e52c8725e9f" providerId="ADAL" clId="{9C06326C-BEA5-9446-8B5D-EC8FD26AA146}" dt="2020-10-02T10:37:03.277" v="8910" actId="478"/>
          <ac:spMkLst>
            <pc:docMk/>
            <pc:sldMk cId="976892731" sldId="396"/>
            <ac:spMk id="81" creationId="{65B0F39E-C7CA-4B45-B66C-1D501ECDBD6A}"/>
          </ac:spMkLst>
        </pc:spChg>
        <pc:spChg chg="add del">
          <ac:chgData name="WINDRIDGE Philip" userId="a20730c1-1805-4191-9c68-6e52c8725e9f" providerId="ADAL" clId="{9C06326C-BEA5-9446-8B5D-EC8FD26AA146}" dt="2020-10-02T10:36:57.390" v="8909" actId="478"/>
          <ac:spMkLst>
            <pc:docMk/>
            <pc:sldMk cId="976892731" sldId="396"/>
            <ac:spMk id="87" creationId="{F84EE722-543F-414F-8990-E65D21CF3198}"/>
          </ac:spMkLst>
        </pc:spChg>
        <pc:spChg chg="del">
          <ac:chgData name="WINDRIDGE Philip" userId="a20730c1-1805-4191-9c68-6e52c8725e9f" providerId="ADAL" clId="{9C06326C-BEA5-9446-8B5D-EC8FD26AA146}" dt="2020-10-02T10:37:30.079" v="8913" actId="478"/>
          <ac:spMkLst>
            <pc:docMk/>
            <pc:sldMk cId="976892731" sldId="396"/>
            <ac:spMk id="109" creationId="{C4E36AC3-E293-2B4D-B2BF-E16B93350E93}"/>
          </ac:spMkLst>
        </pc:spChg>
        <pc:spChg chg="add del">
          <ac:chgData name="WINDRIDGE Philip" userId="a20730c1-1805-4191-9c68-6e52c8725e9f" providerId="ADAL" clId="{9C06326C-BEA5-9446-8B5D-EC8FD26AA146}" dt="2020-10-02T10:37:03.277" v="8910" actId="478"/>
          <ac:spMkLst>
            <pc:docMk/>
            <pc:sldMk cId="976892731" sldId="396"/>
            <ac:spMk id="110" creationId="{70DFA355-F90A-5A49-BE45-0976B46EBE03}"/>
          </ac:spMkLst>
        </pc:spChg>
        <pc:spChg chg="add del">
          <ac:chgData name="WINDRIDGE Philip" userId="a20730c1-1805-4191-9c68-6e52c8725e9f" providerId="ADAL" clId="{9C06326C-BEA5-9446-8B5D-EC8FD26AA146}" dt="2020-10-02T10:37:03.277" v="8910" actId="478"/>
          <ac:spMkLst>
            <pc:docMk/>
            <pc:sldMk cId="976892731" sldId="396"/>
            <ac:spMk id="111" creationId="{F9FB3ED3-5252-2147-8CEE-94FE95D875EE}"/>
          </ac:spMkLst>
        </pc:spChg>
        <pc:spChg chg="del">
          <ac:chgData name="WINDRIDGE Philip" userId="a20730c1-1805-4191-9c68-6e52c8725e9f" providerId="ADAL" clId="{9C06326C-BEA5-9446-8B5D-EC8FD26AA146}" dt="2020-10-02T10:37:30.079" v="8913" actId="478"/>
          <ac:spMkLst>
            <pc:docMk/>
            <pc:sldMk cId="976892731" sldId="396"/>
            <ac:spMk id="114" creationId="{6118D686-C097-6045-BE9B-0D5BA62838EC}"/>
          </ac:spMkLst>
        </pc:spChg>
        <pc:spChg chg="add del">
          <ac:chgData name="WINDRIDGE Philip" userId="a20730c1-1805-4191-9c68-6e52c8725e9f" providerId="ADAL" clId="{9C06326C-BEA5-9446-8B5D-EC8FD26AA146}" dt="2020-10-02T10:37:03.277" v="8910" actId="478"/>
          <ac:spMkLst>
            <pc:docMk/>
            <pc:sldMk cId="976892731" sldId="396"/>
            <ac:spMk id="115" creationId="{112C667D-D10D-4F4D-A969-62491419A6F6}"/>
          </ac:spMkLst>
        </pc:spChg>
        <pc:spChg chg="add del">
          <ac:chgData name="WINDRIDGE Philip" userId="a20730c1-1805-4191-9c68-6e52c8725e9f" providerId="ADAL" clId="{9C06326C-BEA5-9446-8B5D-EC8FD26AA146}" dt="2020-10-02T10:37:03.277" v="8910" actId="478"/>
          <ac:spMkLst>
            <pc:docMk/>
            <pc:sldMk cId="976892731" sldId="396"/>
            <ac:spMk id="116" creationId="{5CFB1F51-BA1B-2A42-AAA6-F8A99ACB4B11}"/>
          </ac:spMkLst>
        </pc:spChg>
        <pc:cxnChg chg="add del">
          <ac:chgData name="WINDRIDGE Philip" userId="a20730c1-1805-4191-9c68-6e52c8725e9f" providerId="ADAL" clId="{9C06326C-BEA5-9446-8B5D-EC8FD26AA146}" dt="2020-10-02T10:37:03.277" v="8910" actId="478"/>
          <ac:cxnSpMkLst>
            <pc:docMk/>
            <pc:sldMk cId="976892731" sldId="396"/>
            <ac:cxnSpMk id="9" creationId="{69D1F895-0F91-A04E-859B-20123F02A52D}"/>
          </ac:cxnSpMkLst>
        </pc:cxnChg>
        <pc:cxnChg chg="add del">
          <ac:chgData name="WINDRIDGE Philip" userId="a20730c1-1805-4191-9c68-6e52c8725e9f" providerId="ADAL" clId="{9C06326C-BEA5-9446-8B5D-EC8FD26AA146}" dt="2020-10-02T10:37:03.277" v="8910" actId="478"/>
          <ac:cxnSpMkLst>
            <pc:docMk/>
            <pc:sldMk cId="976892731" sldId="396"/>
            <ac:cxnSpMk id="82" creationId="{FB39C2CA-8A12-5F4C-ADF6-078A59FC77B3}"/>
          </ac:cxnSpMkLst>
        </pc:cxnChg>
        <pc:cxnChg chg="add del">
          <ac:chgData name="WINDRIDGE Philip" userId="a20730c1-1805-4191-9c68-6e52c8725e9f" providerId="ADAL" clId="{9C06326C-BEA5-9446-8B5D-EC8FD26AA146}" dt="2020-10-02T10:37:07.622" v="8911" actId="478"/>
          <ac:cxnSpMkLst>
            <pc:docMk/>
            <pc:sldMk cId="976892731" sldId="396"/>
            <ac:cxnSpMk id="83" creationId="{C6B37147-D51F-A743-8E7C-97490CF91154}"/>
          </ac:cxnSpMkLst>
        </pc:cxnChg>
        <pc:cxnChg chg="add del">
          <ac:chgData name="WINDRIDGE Philip" userId="a20730c1-1805-4191-9c68-6e52c8725e9f" providerId="ADAL" clId="{9C06326C-BEA5-9446-8B5D-EC8FD26AA146}" dt="2020-10-02T10:37:09.605" v="8912" actId="478"/>
          <ac:cxnSpMkLst>
            <pc:docMk/>
            <pc:sldMk cId="976892731" sldId="396"/>
            <ac:cxnSpMk id="84" creationId="{FD8D2691-069B-C146-A050-A648B13ECB4D}"/>
          </ac:cxnSpMkLst>
        </pc:cxnChg>
        <pc:cxnChg chg="del">
          <ac:chgData name="WINDRIDGE Philip" userId="a20730c1-1805-4191-9c68-6e52c8725e9f" providerId="ADAL" clId="{9C06326C-BEA5-9446-8B5D-EC8FD26AA146}" dt="2020-10-02T10:37:33.950" v="8915" actId="478"/>
          <ac:cxnSpMkLst>
            <pc:docMk/>
            <pc:sldMk cId="976892731" sldId="396"/>
            <ac:cxnSpMk id="85" creationId="{1497436E-46B3-3A43-9A82-CC38E078EF19}"/>
          </ac:cxnSpMkLst>
        </pc:cxnChg>
        <pc:cxnChg chg="del">
          <ac:chgData name="WINDRIDGE Philip" userId="a20730c1-1805-4191-9c68-6e52c8725e9f" providerId="ADAL" clId="{9C06326C-BEA5-9446-8B5D-EC8FD26AA146}" dt="2020-10-02T10:37:32.462" v="8914" actId="478"/>
          <ac:cxnSpMkLst>
            <pc:docMk/>
            <pc:sldMk cId="976892731" sldId="396"/>
            <ac:cxnSpMk id="86" creationId="{61F4D31F-FB8A-224D-990F-9D39D78CAA22}"/>
          </ac:cxnSpMkLst>
        </pc:cxnChg>
      </pc:sldChg>
      <pc:sldChg chg="addSp delSp modSp add del mod">
        <pc:chgData name="WINDRIDGE Philip" userId="a20730c1-1805-4191-9c68-6e52c8725e9f" providerId="ADAL" clId="{9C06326C-BEA5-9446-8B5D-EC8FD26AA146}" dt="2020-10-02T13:00:21.029" v="9135" actId="14100"/>
        <pc:sldMkLst>
          <pc:docMk/>
          <pc:sldMk cId="3841280775" sldId="397"/>
        </pc:sldMkLst>
        <pc:spChg chg="del">
          <ac:chgData name="WINDRIDGE Philip" userId="a20730c1-1805-4191-9c68-6e52c8725e9f" providerId="ADAL" clId="{9C06326C-BEA5-9446-8B5D-EC8FD26AA146}" dt="2020-10-02T10:36:10.909" v="8899" actId="478"/>
          <ac:spMkLst>
            <pc:docMk/>
            <pc:sldMk cId="3841280775" sldId="397"/>
            <ac:spMk id="5" creationId="{70A561DC-BB67-BA42-8E94-4F51CDEC966E}"/>
          </ac:spMkLst>
        </pc:spChg>
        <pc:spChg chg="mod">
          <ac:chgData name="WINDRIDGE Philip" userId="a20730c1-1805-4191-9c68-6e52c8725e9f" providerId="ADAL" clId="{9C06326C-BEA5-9446-8B5D-EC8FD26AA146}" dt="2020-10-02T12:52:22.771" v="9042" actId="207"/>
          <ac:spMkLst>
            <pc:docMk/>
            <pc:sldMk cId="3841280775" sldId="397"/>
            <ac:spMk id="6" creationId="{506695E7-A151-2D45-B476-F64B3D930C29}"/>
          </ac:spMkLst>
        </pc:spChg>
        <pc:spChg chg="add del mod">
          <ac:chgData name="WINDRIDGE Philip" userId="a20730c1-1805-4191-9c68-6e52c8725e9f" providerId="ADAL" clId="{9C06326C-BEA5-9446-8B5D-EC8FD26AA146}" dt="2020-10-02T13:00:13.562" v="9134" actId="478"/>
          <ac:spMkLst>
            <pc:docMk/>
            <pc:sldMk cId="3841280775" sldId="397"/>
            <ac:spMk id="30" creationId="{B046C544-0B31-E848-AC0E-923691116F1B}"/>
          </ac:spMkLst>
        </pc:spChg>
        <pc:spChg chg="add mod">
          <ac:chgData name="WINDRIDGE Philip" userId="a20730c1-1805-4191-9c68-6e52c8725e9f" providerId="ADAL" clId="{9C06326C-BEA5-9446-8B5D-EC8FD26AA146}" dt="2020-10-02T13:00:21.029" v="9135" actId="14100"/>
          <ac:spMkLst>
            <pc:docMk/>
            <pc:sldMk cId="3841280775" sldId="397"/>
            <ac:spMk id="31" creationId="{3F3F2CB5-5904-7B48-8F99-A0EBBF435FF9}"/>
          </ac:spMkLst>
        </pc:spChg>
        <pc:spChg chg="mod">
          <ac:chgData name="WINDRIDGE Philip" userId="a20730c1-1805-4191-9c68-6e52c8725e9f" providerId="ADAL" clId="{9C06326C-BEA5-9446-8B5D-EC8FD26AA146}" dt="2020-10-02T12:53:30.202" v="9054" actId="207"/>
          <ac:spMkLst>
            <pc:docMk/>
            <pc:sldMk cId="3841280775" sldId="397"/>
            <ac:spMk id="53" creationId="{498BC0E7-C322-6541-AF8D-9F020F72E5F3}"/>
          </ac:spMkLst>
        </pc:spChg>
        <pc:spChg chg="mod">
          <ac:chgData name="WINDRIDGE Philip" userId="a20730c1-1805-4191-9c68-6e52c8725e9f" providerId="ADAL" clId="{9C06326C-BEA5-9446-8B5D-EC8FD26AA146}" dt="2020-10-02T12:52:58.228" v="9044" actId="207"/>
          <ac:spMkLst>
            <pc:docMk/>
            <pc:sldMk cId="3841280775" sldId="397"/>
            <ac:spMk id="56" creationId="{AA4E4216-E274-C545-BDFC-A7500F3D76F7}"/>
          </ac:spMkLst>
        </pc:spChg>
        <pc:spChg chg="del">
          <ac:chgData name="WINDRIDGE Philip" userId="a20730c1-1805-4191-9c68-6e52c8725e9f" providerId="ADAL" clId="{9C06326C-BEA5-9446-8B5D-EC8FD26AA146}" dt="2020-10-02T10:36:10.909" v="8899" actId="478"/>
          <ac:spMkLst>
            <pc:docMk/>
            <pc:sldMk cId="3841280775" sldId="397"/>
            <ac:spMk id="81" creationId="{65B0F39E-C7CA-4B45-B66C-1D501ECDBD6A}"/>
          </ac:spMkLst>
        </pc:spChg>
        <pc:spChg chg="del">
          <ac:chgData name="WINDRIDGE Philip" userId="a20730c1-1805-4191-9c68-6e52c8725e9f" providerId="ADAL" clId="{9C06326C-BEA5-9446-8B5D-EC8FD26AA146}" dt="2020-10-02T10:36:10.909" v="8899" actId="478"/>
          <ac:spMkLst>
            <pc:docMk/>
            <pc:sldMk cId="3841280775" sldId="397"/>
            <ac:spMk id="111" creationId="{F9FB3ED3-5252-2147-8CEE-94FE95D875EE}"/>
          </ac:spMkLst>
        </pc:spChg>
        <pc:spChg chg="del">
          <ac:chgData name="WINDRIDGE Philip" userId="a20730c1-1805-4191-9c68-6e52c8725e9f" providerId="ADAL" clId="{9C06326C-BEA5-9446-8B5D-EC8FD26AA146}" dt="2020-10-02T10:36:10.909" v="8899" actId="478"/>
          <ac:spMkLst>
            <pc:docMk/>
            <pc:sldMk cId="3841280775" sldId="397"/>
            <ac:spMk id="116" creationId="{5CFB1F51-BA1B-2A42-AAA6-F8A99ACB4B11}"/>
          </ac:spMkLst>
        </pc:spChg>
        <pc:cxnChg chg="del">
          <ac:chgData name="WINDRIDGE Philip" userId="a20730c1-1805-4191-9c68-6e52c8725e9f" providerId="ADAL" clId="{9C06326C-BEA5-9446-8B5D-EC8FD26AA146}" dt="2020-10-02T10:36:15.757" v="8900" actId="478"/>
          <ac:cxnSpMkLst>
            <pc:docMk/>
            <pc:sldMk cId="3841280775" sldId="397"/>
            <ac:cxnSpMk id="9" creationId="{69D1F895-0F91-A04E-859B-20123F02A52D}"/>
          </ac:cxnSpMkLst>
        </pc:cxnChg>
        <pc:cxnChg chg="del">
          <ac:chgData name="WINDRIDGE Philip" userId="a20730c1-1805-4191-9c68-6e52c8725e9f" providerId="ADAL" clId="{9C06326C-BEA5-9446-8B5D-EC8FD26AA146}" dt="2020-10-02T10:36:19.037" v="8901" actId="478"/>
          <ac:cxnSpMkLst>
            <pc:docMk/>
            <pc:sldMk cId="3841280775" sldId="397"/>
            <ac:cxnSpMk id="82" creationId="{FB39C2CA-8A12-5F4C-ADF6-078A59FC77B3}"/>
          </ac:cxnSpMkLst>
        </pc:cxnChg>
      </pc:sldChg>
      <pc:sldChg chg="delSp modSp add del mod ord">
        <pc:chgData name="WINDRIDGE Philip" userId="a20730c1-1805-4191-9c68-6e52c8725e9f" providerId="ADAL" clId="{9C06326C-BEA5-9446-8B5D-EC8FD26AA146}" dt="2020-10-02T13:01:07.080" v="9136" actId="2696"/>
        <pc:sldMkLst>
          <pc:docMk/>
          <pc:sldMk cId="1110462321" sldId="398"/>
        </pc:sldMkLst>
        <pc:spChg chg="mod">
          <ac:chgData name="WINDRIDGE Philip" userId="a20730c1-1805-4191-9c68-6e52c8725e9f" providerId="ADAL" clId="{9C06326C-BEA5-9446-8B5D-EC8FD26AA146}" dt="2020-10-02T10:38:49.994" v="8927" actId="20577"/>
          <ac:spMkLst>
            <pc:docMk/>
            <pc:sldMk cId="1110462321" sldId="398"/>
            <ac:spMk id="5" creationId="{70A561DC-BB67-BA42-8E94-4F51CDEC966E}"/>
          </ac:spMkLst>
        </pc:spChg>
        <pc:spChg chg="del">
          <ac:chgData name="WINDRIDGE Philip" userId="a20730c1-1805-4191-9c68-6e52c8725e9f" providerId="ADAL" clId="{9C06326C-BEA5-9446-8B5D-EC8FD26AA146}" dt="2020-10-02T10:38:37.098" v="8917" actId="478"/>
          <ac:spMkLst>
            <pc:docMk/>
            <pc:sldMk cId="1110462321" sldId="398"/>
            <ac:spMk id="111" creationId="{F9FB3ED3-5252-2147-8CEE-94FE95D875EE}"/>
          </ac:spMkLst>
        </pc:spChg>
        <pc:spChg chg="mod">
          <ac:chgData name="WINDRIDGE Philip" userId="a20730c1-1805-4191-9c68-6e52c8725e9f" providerId="ADAL" clId="{9C06326C-BEA5-9446-8B5D-EC8FD26AA146}" dt="2020-10-02T12:54:11.583" v="9096" actId="1037"/>
          <ac:spMkLst>
            <pc:docMk/>
            <pc:sldMk cId="1110462321" sldId="398"/>
            <ac:spMk id="116" creationId="{5CFB1F51-BA1B-2A42-AAA6-F8A99ACB4B11}"/>
          </ac:spMkLst>
        </pc:spChg>
      </pc:sldChg>
    </pc:docChg>
  </pc:docChgLst>
  <pc:docChgLst>
    <pc:chgData name="WINDRIDGE Philip" userId="a20730c1-1805-4191-9c68-6e52c8725e9f" providerId="ADAL" clId="{5EAE6808-F991-9047-8021-E294B712E2DF}"/>
    <pc:docChg chg="undo custSel addSld delSld modSld">
      <pc:chgData name="WINDRIDGE Philip" userId="a20730c1-1805-4191-9c68-6e52c8725e9f" providerId="ADAL" clId="{5EAE6808-F991-9047-8021-E294B712E2DF}" dt="2020-08-26T14:52:09.217" v="520" actId="207"/>
      <pc:docMkLst>
        <pc:docMk/>
      </pc:docMkLst>
      <pc:sldChg chg="del">
        <pc:chgData name="WINDRIDGE Philip" userId="a20730c1-1805-4191-9c68-6e52c8725e9f" providerId="ADAL" clId="{5EAE6808-F991-9047-8021-E294B712E2DF}" dt="2020-08-26T13:33:54.366" v="0" actId="2696"/>
        <pc:sldMkLst>
          <pc:docMk/>
          <pc:sldMk cId="2294452857" sldId="256"/>
        </pc:sldMkLst>
      </pc:sldChg>
      <pc:sldChg chg="add">
        <pc:chgData name="WINDRIDGE Philip" userId="a20730c1-1805-4191-9c68-6e52c8725e9f" providerId="ADAL" clId="{5EAE6808-F991-9047-8021-E294B712E2DF}" dt="2020-08-26T13:34:10.078" v="12"/>
        <pc:sldMkLst>
          <pc:docMk/>
          <pc:sldMk cId="2878144731" sldId="256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951665013" sldId="25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5EAE6808-F991-9047-8021-E294B712E2DF}" dt="2020-08-26T13:33:54.384" v="1" actId="2696"/>
        <pc:sldMkLst>
          <pc:docMk/>
          <pc:sldMk cId="2602508547" sldId="257"/>
        </pc:sldMkLst>
      </pc:sldChg>
      <pc:sldChg chg="modSp add mod">
        <pc:chgData name="WINDRIDGE Philip" userId="a20730c1-1805-4191-9c68-6e52c8725e9f" providerId="ADAL" clId="{5EAE6808-F991-9047-8021-E294B712E2DF}" dt="2020-08-26T13:34:10.244" v="15" actId="27636"/>
        <pc:sldMkLst>
          <pc:docMk/>
          <pc:sldMk cId="854361031" sldId="258"/>
        </pc:sldMkLst>
        <pc:spChg chg="mod">
          <ac:chgData name="WINDRIDGE Philip" userId="a20730c1-1805-4191-9c68-6e52c8725e9f" providerId="ADAL" clId="{5EAE6808-F991-9047-8021-E294B712E2DF}" dt="2020-08-26T13:34:10.244" v="15" actId="27636"/>
          <ac:spMkLst>
            <pc:docMk/>
            <pc:sldMk cId="854361031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5EAE6808-F991-9047-8021-E294B712E2DF}" dt="2020-08-26T13:33:54.527" v="10" actId="2696"/>
        <pc:sldMkLst>
          <pc:docMk/>
          <pc:sldMk cId="4195873761" sldId="258"/>
        </pc:sldMkLst>
      </pc:sldChg>
      <pc:sldChg chg="del">
        <pc:chgData name="WINDRIDGE Philip" userId="a20730c1-1805-4191-9c68-6e52c8725e9f" providerId="ADAL" clId="{5EAE6808-F991-9047-8021-E294B712E2DF}" dt="2020-08-26T13:33:54.538" v="11" actId="2696"/>
        <pc:sldMkLst>
          <pc:docMk/>
          <pc:sldMk cId="858680865" sldId="259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1352576341" sldId="25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5EAE6808-F991-9047-8021-E294B712E2DF}" dt="2020-08-26T13:33:54.424" v="3" actId="2696"/>
        <pc:sldMkLst>
          <pc:docMk/>
          <pc:sldMk cId="1796004578" sldId="260"/>
        </pc:sldMkLst>
      </pc:sldChg>
      <pc:sldChg chg="del">
        <pc:chgData name="WINDRIDGE Philip" userId="a20730c1-1805-4191-9c68-6e52c8725e9f" providerId="ADAL" clId="{5EAE6808-F991-9047-8021-E294B712E2DF}" dt="2020-08-26T13:33:54.442" v="4" actId="2696"/>
        <pc:sldMkLst>
          <pc:docMk/>
          <pc:sldMk cId="334941529" sldId="261"/>
        </pc:sldMkLst>
      </pc:sldChg>
      <pc:sldChg chg="del">
        <pc:chgData name="WINDRIDGE Philip" userId="a20730c1-1805-4191-9c68-6e52c8725e9f" providerId="ADAL" clId="{5EAE6808-F991-9047-8021-E294B712E2DF}" dt="2020-08-26T13:33:54.460" v="5" actId="2696"/>
        <pc:sldMkLst>
          <pc:docMk/>
          <pc:sldMk cId="3015876178" sldId="262"/>
        </pc:sldMkLst>
      </pc:sldChg>
      <pc:sldChg chg="del">
        <pc:chgData name="WINDRIDGE Philip" userId="a20730c1-1805-4191-9c68-6e52c8725e9f" providerId="ADAL" clId="{5EAE6808-F991-9047-8021-E294B712E2DF}" dt="2020-08-26T13:33:54.472" v="6" actId="2696"/>
        <pc:sldMkLst>
          <pc:docMk/>
          <pc:sldMk cId="1281705735" sldId="263"/>
        </pc:sldMkLst>
      </pc:sldChg>
      <pc:sldChg chg="del">
        <pc:chgData name="WINDRIDGE Philip" userId="a20730c1-1805-4191-9c68-6e52c8725e9f" providerId="ADAL" clId="{5EAE6808-F991-9047-8021-E294B712E2DF}" dt="2020-08-26T13:33:54.488" v="7" actId="2696"/>
        <pc:sldMkLst>
          <pc:docMk/>
          <pc:sldMk cId="47166000" sldId="264"/>
        </pc:sldMkLst>
      </pc:sldChg>
      <pc:sldChg chg="del">
        <pc:chgData name="WINDRIDGE Philip" userId="a20730c1-1805-4191-9c68-6e52c8725e9f" providerId="ADAL" clId="{5EAE6808-F991-9047-8021-E294B712E2DF}" dt="2020-08-26T13:33:54.507" v="8" actId="2696"/>
        <pc:sldMkLst>
          <pc:docMk/>
          <pc:sldMk cId="4027882343" sldId="265"/>
        </pc:sldMkLst>
      </pc:sldChg>
      <pc:sldChg chg="del">
        <pc:chgData name="WINDRIDGE Philip" userId="a20730c1-1805-4191-9c68-6e52c8725e9f" providerId="ADAL" clId="{5EAE6808-F991-9047-8021-E294B712E2DF}" dt="2020-08-26T13:33:54.519" v="9" actId="2696"/>
        <pc:sldMkLst>
          <pc:docMk/>
          <pc:sldMk cId="2878024548" sldId="266"/>
        </pc:sldMkLst>
      </pc:sldChg>
      <pc:sldChg chg="del">
        <pc:chgData name="WINDRIDGE Philip" userId="a20730c1-1805-4191-9c68-6e52c8725e9f" providerId="ADAL" clId="{5EAE6808-F991-9047-8021-E294B712E2DF}" dt="2020-08-26T13:33:54.404" v="2" actId="2696"/>
        <pc:sldMkLst>
          <pc:docMk/>
          <pc:sldMk cId="3462351679" sldId="267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231719908" sldId="31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6" creationId="{16AB350C-E6C2-E14F-9212-CFB88F311C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7" creationId="{E262F46A-DD25-DA41-AE23-089D3A60DED1}"/>
          </ac:spMkLst>
        </pc:spChg>
      </pc:sldChg>
      <pc:sldChg chg="delSp modSp add mod">
        <pc:chgData name="WINDRIDGE Philip" userId="a20730c1-1805-4191-9c68-6e52c8725e9f" providerId="ADAL" clId="{5EAE6808-F991-9047-8021-E294B712E2DF}" dt="2020-08-26T14:47:06.936" v="518" actId="478"/>
        <pc:sldMkLst>
          <pc:docMk/>
          <pc:sldMk cId="2465639242" sldId="321"/>
        </pc:sldMkLst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5" creationId="{02A14F68-44DB-A84A-98C7-6BD56C1DDD1B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8" creationId="{9AF95FB5-1A2C-ED47-9643-6E1730C3CA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10" creationId="{AEC9650D-EB04-8841-8C11-43ED292BDDE8}"/>
          </ac:spMkLst>
        </pc:spChg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11" creationId="{6DE3C895-8E39-DB4D-BED3-DC019DF90C7A}"/>
          </ac:spMkLst>
        </pc:spChg>
        <pc:spChg chg="del mod">
          <ac:chgData name="WINDRIDGE Philip" userId="a20730c1-1805-4191-9c68-6e52c8725e9f" providerId="ADAL" clId="{5EAE6808-F991-9047-8021-E294B712E2DF}" dt="2020-08-26T14:46:50.427" v="508" actId="478"/>
          <ac:spMkLst>
            <pc:docMk/>
            <pc:sldMk cId="2465639242" sldId="321"/>
            <ac:spMk id="12" creationId="{CACC97EA-40F4-7C4A-9BE8-B8FF21BA74CF}"/>
          </ac:spMkLst>
        </pc:spChg>
        <pc:spChg chg="del mod">
          <ac:chgData name="WINDRIDGE Philip" userId="a20730c1-1805-4191-9c68-6e52c8725e9f" providerId="ADAL" clId="{5EAE6808-F991-9047-8021-E294B712E2DF}" dt="2020-08-26T14:47:02.810" v="516" actId="478"/>
          <ac:spMkLst>
            <pc:docMk/>
            <pc:sldMk cId="2465639242" sldId="321"/>
            <ac:spMk id="16" creationId="{01F5D6B8-80CE-EB4A-8046-46146FA7553E}"/>
          </ac:spMkLst>
        </pc:spChg>
        <pc:spChg chg="del mod">
          <ac:chgData name="WINDRIDGE Philip" userId="a20730c1-1805-4191-9c68-6e52c8725e9f" providerId="ADAL" clId="{5EAE6808-F991-9047-8021-E294B712E2DF}" dt="2020-08-26T14:47:01.202" v="515" actId="478"/>
          <ac:spMkLst>
            <pc:docMk/>
            <pc:sldMk cId="2465639242" sldId="321"/>
            <ac:spMk id="21" creationId="{AD7C5BB7-0E8E-844D-A3DC-D37BFE2046A3}"/>
          </ac:spMkLst>
        </pc:spChg>
        <pc:cxnChg chg="del mod">
          <ac:chgData name="WINDRIDGE Philip" userId="a20730c1-1805-4191-9c68-6e52c8725e9f" providerId="ADAL" clId="{5EAE6808-F991-9047-8021-E294B712E2DF}" dt="2020-08-26T14:46:56.963" v="512" actId="478"/>
          <ac:cxnSpMkLst>
            <pc:docMk/>
            <pc:sldMk cId="2465639242" sldId="321"/>
            <ac:cxnSpMk id="13" creationId="{2B324903-EDCB-EB44-9C1D-03381E7F4174}"/>
          </ac:cxnSpMkLst>
        </pc:cxnChg>
        <pc:cxnChg chg="del mod">
          <ac:chgData name="WINDRIDGE Philip" userId="a20730c1-1805-4191-9c68-6e52c8725e9f" providerId="ADAL" clId="{5EAE6808-F991-9047-8021-E294B712E2DF}" dt="2020-08-26T14:46:55.436" v="511" actId="478"/>
          <ac:cxnSpMkLst>
            <pc:docMk/>
            <pc:sldMk cId="2465639242" sldId="321"/>
            <ac:cxnSpMk id="14" creationId="{F43F6608-F154-9148-8671-4A772235446E}"/>
          </ac:cxnSpMkLst>
        </pc:cxnChg>
        <pc:cxnChg chg="del mod">
          <ac:chgData name="WINDRIDGE Philip" userId="a20730c1-1805-4191-9c68-6e52c8725e9f" providerId="ADAL" clId="{5EAE6808-F991-9047-8021-E294B712E2DF}" dt="2020-08-26T14:46:58.390" v="513" actId="478"/>
          <ac:cxnSpMkLst>
            <pc:docMk/>
            <pc:sldMk cId="2465639242" sldId="321"/>
            <ac:cxnSpMk id="15" creationId="{8491527D-BD70-5F4C-93BA-6B15D76A0317}"/>
          </ac:cxnSpMkLst>
        </pc:cxnChg>
        <pc:cxnChg chg="del mod">
          <ac:chgData name="WINDRIDGE Philip" userId="a20730c1-1805-4191-9c68-6e52c8725e9f" providerId="ADAL" clId="{5EAE6808-F991-9047-8021-E294B712E2DF}" dt="2020-08-26T14:47:05.507" v="517" actId="478"/>
          <ac:cxnSpMkLst>
            <pc:docMk/>
            <pc:sldMk cId="2465639242" sldId="321"/>
            <ac:cxnSpMk id="17" creationId="{6CC13EB5-39A8-464E-9859-1B3F88D5BC45}"/>
          </ac:cxnSpMkLst>
        </pc:cxnChg>
        <pc:cxnChg chg="del mod">
          <ac:chgData name="WINDRIDGE Philip" userId="a20730c1-1805-4191-9c68-6e52c8725e9f" providerId="ADAL" clId="{5EAE6808-F991-9047-8021-E294B712E2DF}" dt="2020-08-26T14:47:06.936" v="518" actId="478"/>
          <ac:cxnSpMkLst>
            <pc:docMk/>
            <pc:sldMk cId="2465639242" sldId="321"/>
            <ac:cxnSpMk id="19" creationId="{B604010A-FEBA-2F43-95B8-221F7F1CBF21}"/>
          </ac:cxnSpMkLst>
        </pc:cxnChg>
        <pc:cxnChg chg="del mod">
          <ac:chgData name="WINDRIDGE Philip" userId="a20730c1-1805-4191-9c68-6e52c8725e9f" providerId="ADAL" clId="{5EAE6808-F991-9047-8021-E294B712E2DF}" dt="2020-08-26T14:46:52.511" v="509" actId="478"/>
          <ac:cxnSpMkLst>
            <pc:docMk/>
            <pc:sldMk cId="2465639242" sldId="321"/>
            <ac:cxnSpMk id="22" creationId="{E1482912-04A6-2B44-BFB9-62AB3035E179}"/>
          </ac:cxnSpMkLst>
        </pc:cxnChg>
        <pc:cxnChg chg="del mod">
          <ac:chgData name="WINDRIDGE Philip" userId="a20730c1-1805-4191-9c68-6e52c8725e9f" providerId="ADAL" clId="{5EAE6808-F991-9047-8021-E294B712E2DF}" dt="2020-08-26T14:46:53.720" v="510" actId="478"/>
          <ac:cxnSpMkLst>
            <pc:docMk/>
            <pc:sldMk cId="2465639242" sldId="321"/>
            <ac:cxnSpMk id="24" creationId="{CF76AF7D-852A-DA45-9E98-50BB69B33994}"/>
          </ac:cxnSpMkLst>
        </pc:cxnChg>
      </pc:sldChg>
      <pc:sldChg chg="modSp add mod">
        <pc:chgData name="WINDRIDGE Philip" userId="a20730c1-1805-4191-9c68-6e52c8725e9f" providerId="ADAL" clId="{5EAE6808-F991-9047-8021-E294B712E2DF}" dt="2020-08-26T13:53:32.470" v="187" actId="207"/>
        <pc:sldMkLst>
          <pc:docMk/>
          <pc:sldMk cId="3635388209" sldId="32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3:53:32.470" v="187" actId="207"/>
          <ac:spMkLst>
            <pc:docMk/>
            <pc:sldMk cId="3635388209" sldId="322"/>
            <ac:spMk id="9" creationId="{78BDE30E-22D9-0C41-9F22-49D388A0CC9D}"/>
          </ac:spMkLst>
        </pc:spChg>
        <pc:spChg chg="mod">
          <ac:chgData name="WINDRIDGE Philip" userId="a20730c1-1805-4191-9c68-6e52c8725e9f" providerId="ADAL" clId="{5EAE6808-F991-9047-8021-E294B712E2DF}" dt="2020-08-26T13:53:12.496" v="186" actId="14100"/>
          <ac:spMkLst>
            <pc:docMk/>
            <pc:sldMk cId="3635388209" sldId="322"/>
            <ac:spMk id="45" creationId="{2015E6AC-39A7-DA4A-B731-14AD73F964E8}"/>
          </ac:spMkLst>
        </pc:spChg>
      </pc:sldChg>
      <pc:sldChg chg="modSp add mod">
        <pc:chgData name="WINDRIDGE Philip" userId="a20730c1-1805-4191-9c68-6e52c8725e9f" providerId="ADAL" clId="{5EAE6808-F991-9047-8021-E294B712E2DF}" dt="2020-08-26T13:40:18.042" v="91" actId="207"/>
        <pc:sldMkLst>
          <pc:docMk/>
          <pc:sldMk cId="3044159735" sldId="32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5:15.400" v="17" actId="1076"/>
          <ac:spMkLst>
            <pc:docMk/>
            <pc:sldMk cId="3044159735" sldId="323"/>
            <ac:spMk id="6" creationId="{4D5CA6B2-C996-DD43-A9E8-82FE8B17E02C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7" creationId="{B53148A7-D95F-3045-A021-50317EB73370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8" creationId="{928C1923-09B0-3A4E-9C37-2824BC430DE7}"/>
          </ac:spMkLst>
        </pc:spChg>
      </pc:sldChg>
      <pc:sldChg chg="modSp add mod">
        <pc:chgData name="WINDRIDGE Philip" userId="a20730c1-1805-4191-9c68-6e52c8725e9f" providerId="ADAL" clId="{5EAE6808-F991-9047-8021-E294B712E2DF}" dt="2020-08-26T13:49:17.910" v="172" actId="20577"/>
        <pc:sldMkLst>
          <pc:docMk/>
          <pc:sldMk cId="3405956913" sldId="324"/>
        </pc:sldMkLst>
        <pc:spChg chg="mod">
          <ac:chgData name="WINDRIDGE Philip" userId="a20730c1-1805-4191-9c68-6e52c8725e9f" providerId="ADAL" clId="{5EAE6808-F991-9047-8021-E294B712E2DF}" dt="2020-08-26T13:48:09.070" v="165" actId="1076"/>
          <ac:spMkLst>
            <pc:docMk/>
            <pc:sldMk cId="3405956913" sldId="324"/>
            <ac:spMk id="3" creationId="{746EC31F-C9FE-704C-BC70-6BBB633EE77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48:16.124" v="166" actId="1076"/>
          <ac:spMkLst>
            <pc:docMk/>
            <pc:sldMk cId="3405956913" sldId="324"/>
            <ac:spMk id="6" creationId="{05C0501C-7C8C-FD46-93CA-77021C87EF96}"/>
          </ac:spMkLst>
        </pc:spChg>
        <pc:spChg chg="mod">
          <ac:chgData name="WINDRIDGE Philip" userId="a20730c1-1805-4191-9c68-6e52c8725e9f" providerId="ADAL" clId="{5EAE6808-F991-9047-8021-E294B712E2DF}" dt="2020-08-26T13:48:45.599" v="168" actId="14100"/>
          <ac:spMkLst>
            <pc:docMk/>
            <pc:sldMk cId="3405956913" sldId="324"/>
            <ac:spMk id="7" creationId="{53D3A2AE-73B4-8540-B5EC-A5C59788CC14}"/>
          </ac:spMkLst>
        </pc:spChg>
        <pc:spChg chg="mod">
          <ac:chgData name="WINDRIDGE Philip" userId="a20730c1-1805-4191-9c68-6e52c8725e9f" providerId="ADAL" clId="{5EAE6808-F991-9047-8021-E294B712E2DF}" dt="2020-08-26T13:48:02.816" v="164" actId="1076"/>
          <ac:spMkLst>
            <pc:docMk/>
            <pc:sldMk cId="3405956913" sldId="324"/>
            <ac:spMk id="15" creationId="{00B70112-67EA-9C4D-9589-2932BF8BC309}"/>
          </ac:spMkLst>
        </pc:spChg>
        <pc:spChg chg="mod">
          <ac:chgData name="WINDRIDGE Philip" userId="a20730c1-1805-4191-9c68-6e52c8725e9f" providerId="ADAL" clId="{5EAE6808-F991-9047-8021-E294B712E2DF}" dt="2020-08-26T13:46:51.683" v="130" actId="14100"/>
          <ac:spMkLst>
            <pc:docMk/>
            <pc:sldMk cId="3405956913" sldId="324"/>
            <ac:spMk id="21" creationId="{820A0D42-87C3-984F-95EB-D43C19795EA7}"/>
          </ac:spMkLst>
        </pc:spChg>
        <pc:spChg chg="mod">
          <ac:chgData name="WINDRIDGE Philip" userId="a20730c1-1805-4191-9c68-6e52c8725e9f" providerId="ADAL" clId="{5EAE6808-F991-9047-8021-E294B712E2DF}" dt="2020-08-26T13:47:00.750" v="131" actId="14100"/>
          <ac:spMkLst>
            <pc:docMk/>
            <pc:sldMk cId="3405956913" sldId="324"/>
            <ac:spMk id="24" creationId="{49A4D34B-ACA0-AF45-AF0D-C73F5A96D0DC}"/>
          </ac:spMkLst>
        </pc:spChg>
        <pc:spChg chg="mod">
          <ac:chgData name="WINDRIDGE Philip" userId="a20730c1-1805-4191-9c68-6e52c8725e9f" providerId="ADAL" clId="{5EAE6808-F991-9047-8021-E294B712E2DF}" dt="2020-08-26T13:47:11.134" v="132" actId="14100"/>
          <ac:spMkLst>
            <pc:docMk/>
            <pc:sldMk cId="3405956913" sldId="324"/>
            <ac:spMk id="25" creationId="{2A99FEE8-298D-7D47-B7B0-1299B2ECDD25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28" creationId="{4C0B6AEB-501E-F34E-804B-051623F1D58A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0" creationId="{33ACD4B8-020A-6A49-B8B2-1FBCB69CFB04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2" creationId="{21A877B7-7817-7E4A-8C00-172D5C98BA75}"/>
          </ac:spMkLst>
        </pc:spChg>
        <pc:spChg chg="mod">
          <ac:chgData name="WINDRIDGE Philip" userId="a20730c1-1805-4191-9c68-6e52c8725e9f" providerId="ADAL" clId="{5EAE6808-F991-9047-8021-E294B712E2DF}" dt="2020-08-26T13:49:17.910" v="172" actId="20577"/>
          <ac:spMkLst>
            <pc:docMk/>
            <pc:sldMk cId="3405956913" sldId="324"/>
            <ac:spMk id="33" creationId="{0AC4E208-FB2C-FA4F-8BD5-CA4FAB5D2487}"/>
          </ac:spMkLst>
        </pc:spChg>
      </pc:sldChg>
      <pc:sldChg chg="modSp add del">
        <pc:chgData name="WINDRIDGE Philip" userId="a20730c1-1805-4191-9c68-6e52c8725e9f" providerId="ADAL" clId="{5EAE6808-F991-9047-8021-E294B712E2DF}" dt="2020-08-26T13:52:16.997" v="183" actId="2696"/>
        <pc:sldMkLst>
          <pc:docMk/>
          <pc:sldMk cId="3859913496" sldId="32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3:56:37.774" v="231" actId="2696"/>
        <pc:sldMkLst>
          <pc:docMk/>
          <pc:sldMk cId="2725392917" sldId="32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26:18.860" v="288" actId="2696"/>
        <pc:sldMkLst>
          <pc:docMk/>
          <pc:sldMk cId="2675431364" sldId="32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00:17.059" v="244" actId="2696"/>
        <pc:sldMkLst>
          <pc:docMk/>
          <pc:sldMk cId="1524993953" sldId="32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4:29:31.848" v="327" actId="2696"/>
        <pc:sldMkLst>
          <pc:docMk/>
          <pc:sldMk cId="4053160917" sldId="331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4:27:07.985" v="290" actId="207"/>
          <ac:spMkLst>
            <pc:docMk/>
            <pc:sldMk cId="4053160917" sldId="331"/>
            <ac:spMk id="14" creationId="{E9C82496-230F-9B48-8FD5-0FD1F31BBFE4}"/>
          </ac:spMkLst>
        </pc:spChg>
        <pc:spChg chg="mod">
          <ac:chgData name="WINDRIDGE Philip" userId="a20730c1-1805-4191-9c68-6e52c8725e9f" providerId="ADAL" clId="{5EAE6808-F991-9047-8021-E294B712E2DF}" dt="2020-08-26T14:26:57.643" v="289" actId="14100"/>
          <ac:spMkLst>
            <pc:docMk/>
            <pc:sldMk cId="4053160917" sldId="331"/>
            <ac:spMk id="26" creationId="{FF720731-B33E-7540-A0DD-58123043B1B4}"/>
          </ac:spMkLst>
        </pc:spChg>
      </pc:sldChg>
      <pc:sldChg chg="modSp add del">
        <pc:chgData name="WINDRIDGE Philip" userId="a20730c1-1805-4191-9c68-6e52c8725e9f" providerId="ADAL" clId="{5EAE6808-F991-9047-8021-E294B712E2DF}" dt="2020-08-26T14:32:36.632" v="387" actId="2696"/>
        <pc:sldMkLst>
          <pc:docMk/>
          <pc:sldMk cId="2280362140" sldId="33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3:42:04.527" v="93" actId="2696"/>
        <pc:sldMkLst>
          <pc:docMk/>
          <pc:sldMk cId="3943935426" sldId="33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7:01.148" v="40" actId="14100"/>
          <ac:spMkLst>
            <pc:docMk/>
            <pc:sldMk cId="3943935426" sldId="333"/>
            <ac:spMk id="9" creationId="{00505FB0-DC2A-7747-B9E0-DA4558043FF3}"/>
          </ac:spMkLst>
        </pc:spChg>
        <pc:spChg chg="mod">
          <ac:chgData name="WINDRIDGE Philip" userId="a20730c1-1805-4191-9c68-6e52c8725e9f" providerId="ADAL" clId="{5EAE6808-F991-9047-8021-E294B712E2DF}" dt="2020-08-26T13:37:26.517" v="45" actId="1038"/>
          <ac:spMkLst>
            <pc:docMk/>
            <pc:sldMk cId="3943935426" sldId="333"/>
            <ac:spMk id="12" creationId="{E17E2A1D-38DC-9D44-BF1D-FE956E434ED3}"/>
          </ac:spMkLst>
        </pc:spChg>
        <pc:spChg chg="mod">
          <ac:chgData name="WINDRIDGE Philip" userId="a20730c1-1805-4191-9c68-6e52c8725e9f" providerId="ADAL" clId="{5EAE6808-F991-9047-8021-E294B712E2DF}" dt="2020-08-26T13:37:09.878" v="41" actId="14100"/>
          <ac:spMkLst>
            <pc:docMk/>
            <pc:sldMk cId="3943935426" sldId="333"/>
            <ac:spMk id="15" creationId="{1DC31021-8BF5-2F4C-BCA0-3F2906BC126B}"/>
          </ac:spMkLst>
        </pc:spChg>
      </pc:sldChg>
      <pc:sldChg chg="modSp add del">
        <pc:chgData name="WINDRIDGE Philip" userId="a20730c1-1805-4191-9c68-6e52c8725e9f" providerId="ADAL" clId="{5EAE6808-F991-9047-8021-E294B712E2DF}" dt="2020-08-26T13:46:31.100" v="129" actId="2696"/>
        <pc:sldMkLst>
          <pc:docMk/>
          <pc:sldMk cId="625983684" sldId="334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4:36:49.584" v="405" actId="2696"/>
        <pc:sldMkLst>
          <pc:docMk/>
          <pc:sldMk cId="3931535349" sldId="33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40:08.255" v="418" actId="2696"/>
        <pc:sldMkLst>
          <pc:docMk/>
          <pc:sldMk cId="3920046645" sldId="336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5" creationId="{7215F87D-ED50-1643-A40B-095845A6B1CD}"/>
          </ac:spMkLst>
        </pc:spChg>
      </pc:sldChg>
      <pc:sldChg chg="modSp add mod">
        <pc:chgData name="WINDRIDGE Philip" userId="a20730c1-1805-4191-9c68-6e52c8725e9f" providerId="ADAL" clId="{5EAE6808-F991-9047-8021-E294B712E2DF}" dt="2020-08-26T13:34:10.229" v="14" actId="27636"/>
        <pc:sldMkLst>
          <pc:docMk/>
          <pc:sldMk cId="1132921649" sldId="337"/>
        </pc:sldMkLst>
        <pc:spChg chg="mod">
          <ac:chgData name="WINDRIDGE Philip" userId="a20730c1-1805-4191-9c68-6e52c8725e9f" providerId="ADAL" clId="{5EAE6808-F991-9047-8021-E294B712E2DF}" dt="2020-08-26T13:34:10.229" v="14" actId="27636"/>
          <ac:spMkLst>
            <pc:docMk/>
            <pc:sldMk cId="1132921649" sldId="337"/>
            <ac:spMk id="3" creationId="{DA77B312-9BF3-3743-B3F2-AA55C2FFCA9A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4" creationId="{87385AF5-18F1-4D44-B445-01D5CE87D309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5" creationId="{90845021-733B-324A-AAA1-3F1DBDFA1A14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43:24.973" v="468" actId="207"/>
        <pc:sldMkLst>
          <pc:docMk/>
          <pc:sldMk cId="2980539383" sldId="33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3" creationId="{7C4D831E-B5AA-4A46-B74C-32D483FF718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4" creationId="{61D0100E-735F-074B-9E9B-FE0CE85CFA34}"/>
          </ac:spMkLst>
        </pc:spChg>
        <pc:spChg chg="mod">
          <ac:chgData name="WINDRIDGE Philip" userId="a20730c1-1805-4191-9c68-6e52c8725e9f" providerId="ADAL" clId="{5EAE6808-F991-9047-8021-E294B712E2DF}" dt="2020-08-26T13:34:10.206" v="13" actId="27636"/>
          <ac:spMkLst>
            <pc:docMk/>
            <pc:sldMk cId="2980539383" sldId="338"/>
            <ac:spMk id="6" creationId="{2F3539B2-EEFF-7442-B619-19B9D896DD9F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7" creationId="{FE69B924-B313-CC42-AA51-0E8AE6E754ED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8" creationId="{35E4A3CB-A3BF-654C-81A0-5FB8BBCFF015}"/>
          </ac:spMkLst>
        </pc:spChg>
        <pc:spChg chg="mod">
          <ac:chgData name="WINDRIDGE Philip" userId="a20730c1-1805-4191-9c68-6e52c8725e9f" providerId="ADAL" clId="{5EAE6808-F991-9047-8021-E294B712E2DF}" dt="2020-08-26T14:43:24.973" v="468" actId="207"/>
          <ac:spMkLst>
            <pc:docMk/>
            <pc:sldMk cId="2980539383" sldId="338"/>
            <ac:spMk id="9" creationId="{835AD6FB-0A64-CC41-87F1-2FAFDE816988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0" creationId="{2E74AD1E-0B05-F040-B37F-624157F8157A}"/>
          </ac:spMkLst>
        </pc:spChg>
        <pc:spChg chg="mod">
          <ac:chgData name="WINDRIDGE Philip" userId="a20730c1-1805-4191-9c68-6e52c8725e9f" providerId="ADAL" clId="{5EAE6808-F991-9047-8021-E294B712E2DF}" dt="2020-08-26T14:42:36.788" v="462" actId="1038"/>
          <ac:spMkLst>
            <pc:docMk/>
            <pc:sldMk cId="2980539383" sldId="338"/>
            <ac:spMk id="11" creationId="{07C5324B-AA2F-7C4D-BCCE-45320713C2AC}"/>
          </ac:spMkLst>
        </pc:spChg>
        <pc:spChg chg="mod">
          <ac:chgData name="WINDRIDGE Philip" userId="a20730c1-1805-4191-9c68-6e52c8725e9f" providerId="ADAL" clId="{5EAE6808-F991-9047-8021-E294B712E2DF}" dt="2020-08-26T14:43:17.324" v="466" actId="692"/>
          <ac:spMkLst>
            <pc:docMk/>
            <pc:sldMk cId="2980539383" sldId="338"/>
            <ac:spMk id="12" creationId="{450EED9B-9730-4B41-ABAC-5D726CAE6DBE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6" creationId="{846C5941-511B-664E-AD99-D93F669CD61C}"/>
          </ac:spMkLst>
        </pc:spChg>
        <pc:cxnChg chg="add del mod">
          <ac:chgData name="WINDRIDGE Philip" userId="a20730c1-1805-4191-9c68-6e52c8725e9f" providerId="ADAL" clId="{5EAE6808-F991-9047-8021-E294B712E2DF}" dt="2020-08-26T14:43:17.324" v="466" actId="692"/>
          <ac:cxnSpMkLst>
            <pc:docMk/>
            <pc:sldMk cId="2980539383" sldId="338"/>
            <ac:cxnSpMk id="13" creationId="{7C6DE579-5EDC-674E-B96E-07FBB6D9815C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3:40:04.282" v="90" actId="207"/>
        <pc:sldMkLst>
          <pc:docMk/>
          <pc:sldMk cId="3325668780" sldId="339"/>
        </pc:sldMkLst>
        <pc:spChg chg="del">
          <ac:chgData name="WINDRIDGE Philip" userId="a20730c1-1805-4191-9c68-6e52c8725e9f" providerId="ADAL" clId="{5EAE6808-F991-9047-8021-E294B712E2DF}" dt="2020-08-26T13:39:29.923" v="88" actId="478"/>
          <ac:spMkLst>
            <pc:docMk/>
            <pc:sldMk cId="3325668780" sldId="339"/>
            <ac:spMk id="7" creationId="{B53148A7-D95F-3045-A021-50317EB73370}"/>
          </ac:spMkLst>
        </pc:spChg>
        <pc:spChg chg="del">
          <ac:chgData name="WINDRIDGE Philip" userId="a20730c1-1805-4191-9c68-6e52c8725e9f" providerId="ADAL" clId="{5EAE6808-F991-9047-8021-E294B712E2DF}" dt="2020-08-26T13:39:42.428" v="89" actId="478"/>
          <ac:spMkLst>
            <pc:docMk/>
            <pc:sldMk cId="3325668780" sldId="339"/>
            <ac:spMk id="8" creationId="{928C1923-09B0-3A4E-9C37-2824BC430DE7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9" creationId="{005D282C-9FAE-C443-A465-B31EFDBA108A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0" creationId="{25BD26E9-ED8F-2C49-AB6C-63A95F05AB44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1" creationId="{FC1FF1CC-6903-3843-8025-D09E1E937F61}"/>
          </ac:spMkLst>
        </pc:spChg>
        <pc:spChg chg="add mod">
          <ac:chgData name="WINDRIDGE Philip" userId="a20730c1-1805-4191-9c68-6e52c8725e9f" providerId="ADAL" clId="{5EAE6808-F991-9047-8021-E294B712E2DF}" dt="2020-08-26T13:37:49.817" v="46"/>
          <ac:spMkLst>
            <pc:docMk/>
            <pc:sldMk cId="3325668780" sldId="339"/>
            <ac:spMk id="12" creationId="{4FF51E55-AA6D-764C-A0D4-E42020B28671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3" creationId="{614A5178-B03E-ED4E-A1B7-2B49EBAC39A2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46:22.064" v="128" actId="692"/>
        <pc:sldMkLst>
          <pc:docMk/>
          <pc:sldMk cId="2481487691" sldId="340"/>
        </pc:sldMkLst>
        <pc:spChg chg="add del">
          <ac:chgData name="WINDRIDGE Philip" userId="a20730c1-1805-4191-9c68-6e52c8725e9f" providerId="ADAL" clId="{5EAE6808-F991-9047-8021-E294B712E2DF}" dt="2020-08-26T13:44:17.622" v="106" actId="478"/>
          <ac:spMkLst>
            <pc:docMk/>
            <pc:sldMk cId="2481487691" sldId="340"/>
            <ac:spMk id="9" creationId="{005D282C-9FAE-C443-A465-B31EFDBA108A}"/>
          </ac:spMkLst>
        </pc:spChg>
        <pc:spChg chg="del">
          <ac:chgData name="WINDRIDGE Philip" userId="a20730c1-1805-4191-9c68-6e52c8725e9f" providerId="ADAL" clId="{5EAE6808-F991-9047-8021-E294B712E2DF}" dt="2020-08-26T13:43:58.308" v="96" actId="478"/>
          <ac:spMkLst>
            <pc:docMk/>
            <pc:sldMk cId="2481487691" sldId="340"/>
            <ac:spMk id="10" creationId="{25BD26E9-ED8F-2C49-AB6C-63A95F05AB44}"/>
          </ac:spMkLst>
        </pc:spChg>
        <pc:spChg chg="add del">
          <ac:chgData name="WINDRIDGE Philip" userId="a20730c1-1805-4191-9c68-6e52c8725e9f" providerId="ADAL" clId="{5EAE6808-F991-9047-8021-E294B712E2DF}" dt="2020-08-26T13:44:20.717" v="107" actId="478"/>
          <ac:spMkLst>
            <pc:docMk/>
            <pc:sldMk cId="2481487691" sldId="340"/>
            <ac:spMk id="11" creationId="{FC1FF1CC-6903-3843-8025-D09E1E937F61}"/>
          </ac:spMkLst>
        </pc:spChg>
        <pc:spChg chg="add del">
          <ac:chgData name="WINDRIDGE Philip" userId="a20730c1-1805-4191-9c68-6e52c8725e9f" providerId="ADAL" clId="{5EAE6808-F991-9047-8021-E294B712E2DF}" dt="2020-08-26T13:44:24.565" v="109" actId="478"/>
          <ac:spMkLst>
            <pc:docMk/>
            <pc:sldMk cId="2481487691" sldId="340"/>
            <ac:spMk id="12" creationId="{4FF51E55-AA6D-764C-A0D4-E42020B28671}"/>
          </ac:spMkLst>
        </pc:spChg>
        <pc:spChg chg="add del">
          <ac:chgData name="WINDRIDGE Philip" userId="a20730c1-1805-4191-9c68-6e52c8725e9f" providerId="ADAL" clId="{5EAE6808-F991-9047-8021-E294B712E2DF}" dt="2020-08-26T13:44:22.531" v="108" actId="478"/>
          <ac:spMkLst>
            <pc:docMk/>
            <pc:sldMk cId="2481487691" sldId="340"/>
            <ac:spMk id="13" creationId="{614A5178-B03E-ED4E-A1B7-2B49EBAC39A2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4" creationId="{F4C075AE-D4F2-294E-83C7-E98EDA6CBE60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7" creationId="{4180AD9D-81F7-554C-9B7B-54B4C66F2898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8" creationId="{A4E261C9-61BA-5943-9077-D67B3A0E4CEA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20" creationId="{E8CA31AA-4C71-F449-9B46-433FE6BCA3D3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2" creationId="{7B2BB45A-182E-B840-B184-2BC6941C77DD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5" creationId="{F2F25A1D-4357-EE44-9AD6-291A67973960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6" creationId="{F0A3C5C6-C2E8-C240-9AE8-5F184B86B2B8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8" creationId="{ACB55212-6879-A04A-BD5D-9099141DD2C5}"/>
          </ac:spMkLst>
        </pc:sp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5" creationId="{B68AA40B-3E4B-F648-9B8A-7CBB89C39506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6" creationId="{A2621C8C-A8AE-4B45-A4C0-E86BABC2906A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9" creationId="{917B5B92-C7C3-C94D-9BB4-89295255AAFC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21" creationId="{8975EE4D-3F2B-2A40-9D61-582643A30995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3" creationId="{954A6245-EE3A-204B-AA9B-5CCEB7E516C4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4" creationId="{2F4396DC-9349-6D42-94D1-A6F0E9982123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7" creationId="{81A30491-5196-2042-AF52-394EFA713038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9" creationId="{3190AD04-CEC6-654E-B11A-E2F1D4736F51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52:09.217" v="520" actId="207"/>
        <pc:sldMkLst>
          <pc:docMk/>
          <pc:sldMk cId="3418876979" sldId="341"/>
        </pc:sldMkLst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" creationId="{746EC31F-C9FE-704C-BC70-6BBB633EE771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6" creationId="{05C0501C-7C8C-FD46-93CA-77021C87EF96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7" creationId="{53D3A2AE-73B4-8540-B5EC-A5C59788CC14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15" creationId="{00B70112-67EA-9C4D-9589-2932BF8BC309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16" creationId="{14D2AC29-E33A-8D48-ADDD-5B5442782CC4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20" creationId="{9A3256EA-8996-5547-8D66-CF95BD68B130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3" creationId="{0AC4E208-FB2C-FA4F-8BD5-CA4FAB5D2487}"/>
          </ac:spMkLst>
        </pc:sp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7" creationId="{3D83A334-E432-DC4D-BE8F-B5B5C90D584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8" creationId="{973D4D41-518C-EB4A-BE47-96FA482A88E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9" creationId="{C626916D-2F4C-4B48-B854-0D75FF9A7284}"/>
          </ac:cxnSpMkLst>
        </pc:cxnChg>
      </pc:sldChg>
      <pc:sldChg chg="modSp add del">
        <pc:chgData name="WINDRIDGE Philip" userId="a20730c1-1805-4191-9c68-6e52c8725e9f" providerId="ADAL" clId="{5EAE6808-F991-9047-8021-E294B712E2DF}" dt="2020-08-26T13:43:09.572" v="95"/>
        <pc:sldMkLst>
          <pc:docMk/>
          <pc:sldMk cId="4047721730" sldId="341"/>
        </pc:sldMkLst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5" creationId="{518CCC05-964F-274F-B160-19AD5FB9A049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56:27.092" v="230" actId="207"/>
        <pc:sldMkLst>
          <pc:docMk/>
          <pc:sldMk cId="2723260589" sldId="342"/>
        </pc:sldMkLst>
        <pc:spChg chg="del">
          <ac:chgData name="WINDRIDGE Philip" userId="a20730c1-1805-4191-9c68-6e52c8725e9f" providerId="ADAL" clId="{5EAE6808-F991-9047-8021-E294B712E2DF}" dt="2020-08-26T13:55:30.225" v="225" actId="478"/>
          <ac:spMkLst>
            <pc:docMk/>
            <pc:sldMk cId="2723260589" sldId="342"/>
            <ac:spMk id="3" creationId="{391640F1-B7CA-AA44-8906-DACAB552F16C}"/>
          </ac:spMkLst>
        </pc:spChg>
        <pc:spChg chg="del">
          <ac:chgData name="WINDRIDGE Philip" userId="a20730c1-1805-4191-9c68-6e52c8725e9f" providerId="ADAL" clId="{5EAE6808-F991-9047-8021-E294B712E2DF}" dt="2020-08-26T13:55:08.335" v="224" actId="478"/>
          <ac:spMkLst>
            <pc:docMk/>
            <pc:sldMk cId="2723260589" sldId="342"/>
            <ac:spMk id="9" creationId="{78BDE30E-22D9-0C41-9F22-49D388A0CC9D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0" creationId="{17B11A1F-4426-8B48-8F18-75473F192B33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1" creationId="{1EF09C4C-D8EB-214B-B82F-4B2FA18B394B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2" creationId="{E1A98134-88F4-9245-B26A-27D22EACF71E}"/>
          </ac:spMkLst>
        </pc:spChg>
        <pc:spChg chg="add mod">
          <ac:chgData name="WINDRIDGE Philip" userId="a20730c1-1805-4191-9c68-6e52c8725e9f" providerId="ADAL" clId="{5EAE6808-F991-9047-8021-E294B712E2DF}" dt="2020-08-26T13:56:27.092" v="230" actId="207"/>
          <ac:spMkLst>
            <pc:docMk/>
            <pc:sldMk cId="2723260589" sldId="342"/>
            <ac:spMk id="16" creationId="{84CD0269-F5BE-C54B-8B84-034ED26AB0B6}"/>
          </ac:spMkLst>
        </pc:sp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3" creationId="{FFBA0E07-7D82-FE49-8AB7-8057678C13DA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4" creationId="{990F56AF-F81D-CE4C-8E65-905874ADDA7F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5" creationId="{C87DA829-CC61-654F-A83F-B538256EB2A1}"/>
          </ac:cxnSpMkLst>
        </pc:cxnChg>
      </pc:sldChg>
      <pc:sldChg chg="addSp delSp modSp add del mod">
        <pc:chgData name="WINDRIDGE Philip" userId="a20730c1-1805-4191-9c68-6e52c8725e9f" providerId="ADAL" clId="{5EAE6808-F991-9047-8021-E294B712E2DF}" dt="2020-08-26T14:22:31.734" v="246" actId="2696"/>
        <pc:sldMkLst>
          <pc:docMk/>
          <pc:sldMk cId="1781686369" sldId="343"/>
        </pc:sldMkLst>
        <pc:spChg chg="del">
          <ac:chgData name="WINDRIDGE Philip" userId="a20730c1-1805-4191-9c68-6e52c8725e9f" providerId="ADAL" clId="{5EAE6808-F991-9047-8021-E294B712E2DF}" dt="2020-08-26T13:58:38.480" v="237" actId="478"/>
          <ac:spMkLst>
            <pc:docMk/>
            <pc:sldMk cId="1781686369" sldId="343"/>
            <ac:spMk id="16" creationId="{84CD0269-F5BE-C54B-8B84-034ED26AB0B6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7" creationId="{F60EF99A-06F4-004B-8665-AD6E914C89C4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8" creationId="{8DEC5319-522D-7E4F-846D-E09FB27A17D7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9" creationId="{624B9970-6D26-A842-959D-532107AD8E0B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0" creationId="{5B370A3C-8A23-6C49-BAEB-75A2D686B348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5" creationId="{CDD37287-B301-6C4B-A129-A53B4F1155D9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6" creationId="{F7FFDD2D-67DF-1743-888D-EA6F8F5E9934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7" creationId="{7AA59F92-77C9-DE49-896D-B1DEB6CF6C12}"/>
          </ac:spMkLst>
        </pc:spChg>
        <pc:cxnChg chg="del">
          <ac:chgData name="WINDRIDGE Philip" userId="a20730c1-1805-4191-9c68-6e52c8725e9f" providerId="ADAL" clId="{5EAE6808-F991-9047-8021-E294B712E2DF}" dt="2020-08-26T13:58:44.504" v="238" actId="478"/>
          <ac:cxnSpMkLst>
            <pc:docMk/>
            <pc:sldMk cId="1781686369" sldId="343"/>
            <ac:cxnSpMk id="13" creationId="{FFBA0E07-7D82-FE49-8AB7-8057678C13DA}"/>
          </ac:cxnSpMkLst>
        </pc:cxnChg>
        <pc:cxnChg chg="del">
          <ac:chgData name="WINDRIDGE Philip" userId="a20730c1-1805-4191-9c68-6e52c8725e9f" providerId="ADAL" clId="{5EAE6808-F991-9047-8021-E294B712E2DF}" dt="2020-08-26T13:58:47.136" v="239" actId="478"/>
          <ac:cxnSpMkLst>
            <pc:docMk/>
            <pc:sldMk cId="1781686369" sldId="343"/>
            <ac:cxnSpMk id="14" creationId="{990F56AF-F81D-CE4C-8E65-905874ADDA7F}"/>
          </ac:cxnSpMkLst>
        </pc:cxnChg>
        <pc:cxnChg chg="del">
          <ac:chgData name="WINDRIDGE Philip" userId="a20730c1-1805-4191-9c68-6e52c8725e9f" providerId="ADAL" clId="{5EAE6808-F991-9047-8021-E294B712E2DF}" dt="2020-08-26T13:58:49.824" v="240" actId="478"/>
          <ac:cxnSpMkLst>
            <pc:docMk/>
            <pc:sldMk cId="1781686369" sldId="343"/>
            <ac:cxnSpMk id="15" creationId="{C87DA829-CC61-654F-A83F-B538256EB2A1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1" creationId="{C6AEE64C-AABB-5045-A7D6-C6E8C520D97E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2" creationId="{FDA203C9-F1EE-C04D-8F61-1D8C1BF18366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6:06.185" v="287" actId="14100"/>
        <pc:sldMkLst>
          <pc:docMk/>
          <pc:sldMk cId="1396055179" sldId="344"/>
        </pc:sldMkLst>
        <pc:spChg chg="del">
          <ac:chgData name="WINDRIDGE Philip" userId="a20730c1-1805-4191-9c68-6e52c8725e9f" providerId="ADAL" clId="{5EAE6808-F991-9047-8021-E294B712E2DF}" dt="2020-08-26T14:22:55.604" v="248" actId="478"/>
          <ac:spMkLst>
            <pc:docMk/>
            <pc:sldMk cId="1396055179" sldId="344"/>
            <ac:spMk id="20" creationId="{5B370A3C-8A23-6C49-BAEB-75A2D686B348}"/>
          </ac:spMkLst>
        </pc:spChg>
        <pc:spChg chg="del">
          <ac:chgData name="WINDRIDGE Philip" userId="a20730c1-1805-4191-9c68-6e52c8725e9f" providerId="ADAL" clId="{5EAE6808-F991-9047-8021-E294B712E2DF}" dt="2020-08-26T14:24:41.471" v="266" actId="478"/>
          <ac:spMkLst>
            <pc:docMk/>
            <pc:sldMk cId="1396055179" sldId="344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8" creationId="{BE93E1AE-9863-784E-92E7-7AA54C5B6349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9" creationId="{FFB8B071-2B27-B44E-9A7B-E3DAC23E716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0" creationId="{AE5C403B-1D85-1F49-BF0C-FA8AD05B4F60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1" creationId="{887930B2-7C4D-9A4C-BD67-80FCAEB8378E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2" creationId="{61185082-9FA1-644B-8B39-F9A1FF716A1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3" creationId="{A04448F1-F778-4D44-9F36-A6C7FCBAB3CD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4" creationId="{5A772491-5AAA-4841-8D09-D90177811B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5" creationId="{EF0BBFE1-87D5-DA4F-A0D4-4879613535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6" creationId="{25905D43-870F-134B-9D18-287CDBD5974A}"/>
          </ac:spMkLst>
        </pc:spChg>
        <pc:spChg chg="add mod">
          <ac:chgData name="WINDRIDGE Philip" userId="a20730c1-1805-4191-9c68-6e52c8725e9f" providerId="ADAL" clId="{5EAE6808-F991-9047-8021-E294B712E2DF}" dt="2020-08-26T14:26:06.185" v="287" actId="14100"/>
          <ac:spMkLst>
            <pc:docMk/>
            <pc:sldMk cId="1396055179" sldId="344"/>
            <ac:spMk id="37" creationId="{93E2AE71-C438-EA4E-A612-145B2E8B3DCC}"/>
          </ac:spMkLst>
        </pc:spChg>
        <pc:cxnChg chg="del">
          <ac:chgData name="WINDRIDGE Philip" userId="a20730c1-1805-4191-9c68-6e52c8725e9f" providerId="ADAL" clId="{5EAE6808-F991-9047-8021-E294B712E2DF}" dt="2020-08-26T14:23:01.651" v="251" actId="478"/>
          <ac:cxnSpMkLst>
            <pc:docMk/>
            <pc:sldMk cId="1396055179" sldId="344"/>
            <ac:cxnSpMk id="21" creationId="{C6AEE64C-AABB-5045-A7D6-C6E8C520D97E}"/>
          </ac:cxnSpMkLst>
        </pc:cxnChg>
        <pc:cxnChg chg="del mod">
          <ac:chgData name="WINDRIDGE Philip" userId="a20730c1-1805-4191-9c68-6e52c8725e9f" providerId="ADAL" clId="{5EAE6808-F991-9047-8021-E294B712E2DF}" dt="2020-08-26T14:22:59.683" v="250" actId="478"/>
          <ac:cxnSpMkLst>
            <pc:docMk/>
            <pc:sldMk cId="1396055179" sldId="344"/>
            <ac:cxnSpMk id="22" creationId="{FDA203C9-F1EE-C04D-8F61-1D8C1BF18366}"/>
          </ac:cxnSpMkLst>
        </pc:cxnChg>
        <pc:cxnChg chg="del">
          <ac:chgData name="WINDRIDGE Philip" userId="a20730c1-1805-4191-9c68-6e52c8725e9f" providerId="ADAL" clId="{5EAE6808-F991-9047-8021-E294B712E2DF}" dt="2020-08-26T14:22:57.996" v="249" actId="478"/>
          <ac:cxnSpMkLst>
            <pc:docMk/>
            <pc:sldMk cId="1396055179" sldId="344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9:00.254" v="326" actId="1037"/>
        <pc:sldMkLst>
          <pc:docMk/>
          <pc:sldMk cId="271066500" sldId="345"/>
        </pc:sldMkLst>
        <pc:spChg chg="del">
          <ac:chgData name="WINDRIDGE Philip" userId="a20730c1-1805-4191-9c68-6e52c8725e9f" providerId="ADAL" clId="{5EAE6808-F991-9047-8021-E294B712E2DF}" dt="2020-08-26T14:27:55.875" v="296" actId="478"/>
          <ac:spMkLst>
            <pc:docMk/>
            <pc:sldMk cId="271066500" sldId="345"/>
            <ac:spMk id="11" creationId="{1EF09C4C-D8EB-214B-B82F-4B2FA18B394B}"/>
          </ac:spMkLst>
        </pc:spChg>
        <pc:spChg chg="del">
          <ac:chgData name="WINDRIDGE Philip" userId="a20730c1-1805-4191-9c68-6e52c8725e9f" providerId="ADAL" clId="{5EAE6808-F991-9047-8021-E294B712E2DF}" dt="2020-08-26T14:28:18.500" v="306" actId="478"/>
          <ac:spMkLst>
            <pc:docMk/>
            <pc:sldMk cId="271066500" sldId="345"/>
            <ac:spMk id="12" creationId="{E1A98134-88F4-9245-B26A-27D22EACF71E}"/>
          </ac:spMkLst>
        </pc:spChg>
        <pc:spChg chg="del">
          <ac:chgData name="WINDRIDGE Philip" userId="a20730c1-1805-4191-9c68-6e52c8725e9f" providerId="ADAL" clId="{5EAE6808-F991-9047-8021-E294B712E2DF}" dt="2020-08-26T14:27:58.404" v="297" actId="478"/>
          <ac:spMkLst>
            <pc:docMk/>
            <pc:sldMk cId="271066500" sldId="345"/>
            <ac:spMk id="18" creationId="{8DEC5319-522D-7E4F-846D-E09FB27A17D7}"/>
          </ac:spMkLst>
        </pc:spChg>
        <pc:spChg chg="del">
          <ac:chgData name="WINDRIDGE Philip" userId="a20730c1-1805-4191-9c68-6e52c8725e9f" providerId="ADAL" clId="{5EAE6808-F991-9047-8021-E294B712E2DF}" dt="2020-08-26T14:28:08.892" v="301" actId="478"/>
          <ac:spMkLst>
            <pc:docMk/>
            <pc:sldMk cId="271066500" sldId="345"/>
            <ac:spMk id="19" creationId="{624B9970-6D26-A842-959D-532107AD8E0B}"/>
          </ac:spMkLst>
        </pc:spChg>
        <pc:spChg chg="del">
          <ac:chgData name="WINDRIDGE Philip" userId="a20730c1-1805-4191-9c68-6e52c8725e9f" providerId="ADAL" clId="{5EAE6808-F991-9047-8021-E294B712E2DF}" dt="2020-08-26T14:27:54.323" v="295" actId="478"/>
          <ac:spMkLst>
            <pc:docMk/>
            <pc:sldMk cId="271066500" sldId="345"/>
            <ac:spMk id="26" creationId="{F7FFDD2D-67DF-1743-888D-EA6F8F5E9934}"/>
          </ac:spMkLst>
        </pc:spChg>
        <pc:spChg chg="del">
          <ac:chgData name="WINDRIDGE Philip" userId="a20730c1-1805-4191-9c68-6e52c8725e9f" providerId="ADAL" clId="{5EAE6808-F991-9047-8021-E294B712E2DF}" dt="2020-08-26T14:28:05.807" v="300" actId="478"/>
          <ac:spMkLst>
            <pc:docMk/>
            <pc:sldMk cId="271066500" sldId="345"/>
            <ac:spMk id="27" creationId="{7AA59F92-77C9-DE49-896D-B1DEB6CF6C12}"/>
          </ac:spMkLst>
        </pc:spChg>
        <pc:spChg chg="del">
          <ac:chgData name="WINDRIDGE Philip" userId="a20730c1-1805-4191-9c68-6e52c8725e9f" providerId="ADAL" clId="{5EAE6808-F991-9047-8021-E294B712E2DF}" dt="2020-08-26T14:28:16.531" v="305" actId="478"/>
          <ac:spMkLst>
            <pc:docMk/>
            <pc:sldMk cId="271066500" sldId="345"/>
            <ac:spMk id="29" creationId="{FFB8B071-2B27-B44E-9A7B-E3DAC23E7162}"/>
          </ac:spMkLst>
        </pc:spChg>
        <pc:spChg chg="del">
          <ac:chgData name="WINDRIDGE Philip" userId="a20730c1-1805-4191-9c68-6e52c8725e9f" providerId="ADAL" clId="{5EAE6808-F991-9047-8021-E294B712E2DF}" dt="2020-08-26T14:28:10.577" v="302" actId="478"/>
          <ac:spMkLst>
            <pc:docMk/>
            <pc:sldMk cId="271066500" sldId="345"/>
            <ac:spMk id="30" creationId="{AE5C403B-1D85-1F49-BF0C-FA8AD05B4F60}"/>
          </ac:spMkLst>
        </pc:spChg>
        <pc:spChg chg="del">
          <ac:chgData name="WINDRIDGE Philip" userId="a20730c1-1805-4191-9c68-6e52c8725e9f" providerId="ADAL" clId="{5EAE6808-F991-9047-8021-E294B712E2DF}" dt="2020-08-26T14:27:49.235" v="293" actId="478"/>
          <ac:spMkLst>
            <pc:docMk/>
            <pc:sldMk cId="271066500" sldId="345"/>
            <ac:spMk id="32" creationId="{61185082-9FA1-644B-8B39-F9A1FF716A12}"/>
          </ac:spMkLst>
        </pc:spChg>
        <pc:spChg chg="del">
          <ac:chgData name="WINDRIDGE Philip" userId="a20730c1-1805-4191-9c68-6e52c8725e9f" providerId="ADAL" clId="{5EAE6808-F991-9047-8021-E294B712E2DF}" dt="2020-08-26T14:28:04.329" v="299" actId="478"/>
          <ac:spMkLst>
            <pc:docMk/>
            <pc:sldMk cId="271066500" sldId="345"/>
            <ac:spMk id="33" creationId="{A04448F1-F778-4D44-9F36-A6C7FCBAB3CD}"/>
          </ac:spMkLst>
        </pc:spChg>
        <pc:spChg chg="del">
          <ac:chgData name="WINDRIDGE Philip" userId="a20730c1-1805-4191-9c68-6e52c8725e9f" providerId="ADAL" clId="{5EAE6808-F991-9047-8021-E294B712E2DF}" dt="2020-08-26T14:27:45.716" v="292" actId="478"/>
          <ac:spMkLst>
            <pc:docMk/>
            <pc:sldMk cId="271066500" sldId="345"/>
            <ac:spMk id="34" creationId="{5A772491-5AAA-4841-8D09-D90177811B4C}"/>
          </ac:spMkLst>
        </pc:spChg>
        <pc:spChg chg="del">
          <ac:chgData name="WINDRIDGE Philip" userId="a20730c1-1805-4191-9c68-6e52c8725e9f" providerId="ADAL" clId="{5EAE6808-F991-9047-8021-E294B712E2DF}" dt="2020-08-26T14:27:52.555" v="294" actId="478"/>
          <ac:spMkLst>
            <pc:docMk/>
            <pc:sldMk cId="271066500" sldId="345"/>
            <ac:spMk id="35" creationId="{EF0BBFE1-87D5-DA4F-A0D4-48796135354C}"/>
          </ac:spMkLst>
        </pc:spChg>
        <pc:spChg chg="del">
          <ac:chgData name="WINDRIDGE Philip" userId="a20730c1-1805-4191-9c68-6e52c8725e9f" providerId="ADAL" clId="{5EAE6808-F991-9047-8021-E294B712E2DF}" dt="2020-08-26T14:28:01.676" v="298" actId="478"/>
          <ac:spMkLst>
            <pc:docMk/>
            <pc:sldMk cId="271066500" sldId="345"/>
            <ac:spMk id="36" creationId="{25905D43-870F-134B-9D18-287CDBD5974A}"/>
          </ac:spMkLst>
        </pc:spChg>
        <pc:spChg chg="del">
          <ac:chgData name="WINDRIDGE Philip" userId="a20730c1-1805-4191-9c68-6e52c8725e9f" providerId="ADAL" clId="{5EAE6808-F991-9047-8021-E294B712E2DF}" dt="2020-08-26T14:28:25.493" v="307" actId="478"/>
          <ac:spMkLst>
            <pc:docMk/>
            <pc:sldMk cId="271066500" sldId="345"/>
            <ac:spMk id="37" creationId="{93E2AE71-C438-EA4E-A612-145B2E8B3DCC}"/>
          </ac:spMkLst>
        </pc:spChg>
        <pc:spChg chg="add mod">
          <ac:chgData name="WINDRIDGE Philip" userId="a20730c1-1805-4191-9c68-6e52c8725e9f" providerId="ADAL" clId="{5EAE6808-F991-9047-8021-E294B712E2DF}" dt="2020-08-26T14:28:51.481" v="309" actId="1076"/>
          <ac:spMkLst>
            <pc:docMk/>
            <pc:sldMk cId="271066500" sldId="345"/>
            <ac:spMk id="38" creationId="{28C8E053-207D-4340-A75E-6504FF9B0206}"/>
          </ac:spMkLst>
        </pc:spChg>
        <pc:spChg chg="add mod">
          <ac:chgData name="WINDRIDGE Philip" userId="a20730c1-1805-4191-9c68-6e52c8725e9f" providerId="ADAL" clId="{5EAE6808-F991-9047-8021-E294B712E2DF}" dt="2020-08-26T14:29:00.254" v="326" actId="1037"/>
          <ac:spMkLst>
            <pc:docMk/>
            <pc:sldMk cId="271066500" sldId="345"/>
            <ac:spMk id="39" creationId="{463C65B8-26AE-8640-B9FD-038D82DD63D1}"/>
          </ac:spMkLst>
        </pc:spChg>
        <pc:spChg chg="del">
          <ac:chgData name="WINDRIDGE Philip" userId="a20730c1-1805-4191-9c68-6e52c8725e9f" providerId="ADAL" clId="{5EAE6808-F991-9047-8021-E294B712E2DF}" dt="2020-08-26T14:28:14.364" v="304" actId="478"/>
          <ac:spMkLst>
            <pc:docMk/>
            <pc:sldMk cId="271066500" sldId="345"/>
            <ac:spMk id="45" creationId="{2015E6AC-39A7-DA4A-B731-14AD73F964E8}"/>
          </ac:spMkLst>
        </pc:spChg>
        <pc:spChg chg="del">
          <ac:chgData name="WINDRIDGE Philip" userId="a20730c1-1805-4191-9c68-6e52c8725e9f" providerId="ADAL" clId="{5EAE6808-F991-9047-8021-E294B712E2DF}" dt="2020-08-26T14:28:12.256" v="303" actId="478"/>
          <ac:spMkLst>
            <pc:docMk/>
            <pc:sldMk cId="271066500" sldId="345"/>
            <ac:spMk id="46" creationId="{E0B446F8-2E7A-F346-B4B5-9415F63B28C6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2:19.434" v="386" actId="692"/>
        <pc:sldMkLst>
          <pc:docMk/>
          <pc:sldMk cId="1191877690" sldId="346"/>
        </pc:sldMkLst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3" creationId="{6E5ECED7-337B-9E4F-9BC0-D469C8260F6B}"/>
          </ac:spMkLst>
        </pc:spChg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4" creationId="{E3AC5F85-8F93-344B-97DA-4417778ADD19}"/>
          </ac:spMkLst>
        </pc:spChg>
        <pc:spChg chg="add mod">
          <ac:chgData name="WINDRIDGE Philip" userId="a20730c1-1805-4191-9c68-6e52c8725e9f" providerId="ADAL" clId="{5EAE6808-F991-9047-8021-E294B712E2DF}" dt="2020-08-26T14:32:09.296" v="385" actId="207"/>
          <ac:spMkLst>
            <pc:docMk/>
            <pc:sldMk cId="1191877690" sldId="346"/>
            <ac:spMk id="15" creationId="{1A2ADD4F-DDD9-D840-AF28-5A2BA3B6F0E0}"/>
          </ac:spMkLst>
        </pc:spChg>
        <pc:spChg chg="del">
          <ac:chgData name="WINDRIDGE Philip" userId="a20730c1-1805-4191-9c68-6e52c8725e9f" providerId="ADAL" clId="{5EAE6808-F991-9047-8021-E294B712E2DF}" dt="2020-08-26T14:30:52.385" v="357" actId="478"/>
          <ac:spMkLst>
            <pc:docMk/>
            <pc:sldMk cId="1191877690" sldId="346"/>
            <ac:spMk id="39" creationId="{463C65B8-26AE-8640-B9FD-038D82DD63D1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6:24.018" v="404" actId="207"/>
        <pc:sldMkLst>
          <pc:docMk/>
          <pc:sldMk cId="3031337728" sldId="347"/>
        </pc:sldMkLst>
        <pc:spChg chg="del">
          <ac:chgData name="WINDRIDGE Philip" userId="a20730c1-1805-4191-9c68-6e52c8725e9f" providerId="ADAL" clId="{5EAE6808-F991-9047-8021-E294B712E2DF}" dt="2020-08-26T14:35:19.153" v="394" actId="478"/>
          <ac:spMkLst>
            <pc:docMk/>
            <pc:sldMk cId="3031337728" sldId="347"/>
            <ac:spMk id="15" creationId="{1A2ADD4F-DDD9-D840-AF28-5A2BA3B6F0E0}"/>
          </ac:spMkLst>
        </pc:spChg>
        <pc:spChg chg="add mod">
          <ac:chgData name="WINDRIDGE Philip" userId="a20730c1-1805-4191-9c68-6e52c8725e9f" providerId="ADAL" clId="{5EAE6808-F991-9047-8021-E294B712E2DF}" dt="2020-08-26T14:34:10.970" v="390"/>
          <ac:spMkLst>
            <pc:docMk/>
            <pc:sldMk cId="3031337728" sldId="347"/>
            <ac:spMk id="16" creationId="{43617FBD-602F-1F45-9DF5-933F4FCD5E40}"/>
          </ac:spMkLst>
        </pc:spChg>
        <pc:spChg chg="add mod">
          <ac:chgData name="WINDRIDGE Philip" userId="a20730c1-1805-4191-9c68-6e52c8725e9f" providerId="ADAL" clId="{5EAE6808-F991-9047-8021-E294B712E2DF}" dt="2020-08-26T14:34:26.831" v="391"/>
          <ac:spMkLst>
            <pc:docMk/>
            <pc:sldMk cId="3031337728" sldId="347"/>
            <ac:spMk id="18" creationId="{2C0C8A20-1F5A-2A4C-A371-3408D524BF97}"/>
          </ac:spMkLst>
        </pc:spChg>
        <pc:spChg chg="add mod">
          <ac:chgData name="WINDRIDGE Philip" userId="a20730c1-1805-4191-9c68-6e52c8725e9f" providerId="ADAL" clId="{5EAE6808-F991-9047-8021-E294B712E2DF}" dt="2020-08-26T14:33:35.876" v="389"/>
          <ac:spMkLst>
            <pc:docMk/>
            <pc:sldMk cId="3031337728" sldId="347"/>
            <ac:spMk id="19" creationId="{87B22472-E093-1249-8C57-1C262E333933}"/>
          </ac:spMkLst>
        </pc:spChg>
        <pc:spChg chg="add mod">
          <ac:chgData name="WINDRIDGE Philip" userId="a20730c1-1805-4191-9c68-6e52c8725e9f" providerId="ADAL" clId="{5EAE6808-F991-9047-8021-E294B712E2DF}" dt="2020-08-26T14:36:24.018" v="404" actId="207"/>
          <ac:spMkLst>
            <pc:docMk/>
            <pc:sldMk cId="3031337728" sldId="347"/>
            <ac:spMk id="20" creationId="{34DCBACD-8A8F-464D-87BA-F8E118DF6A08}"/>
          </ac:spMkLst>
        </pc:spChg>
        <pc:spChg chg="mod">
          <ac:chgData name="WINDRIDGE Philip" userId="a20730c1-1805-4191-9c68-6e52c8725e9f" providerId="ADAL" clId="{5EAE6808-F991-9047-8021-E294B712E2DF}" dt="2020-08-26T14:36:07.477" v="403" actId="14100"/>
          <ac:spMkLst>
            <pc:docMk/>
            <pc:sldMk cId="3031337728" sldId="347"/>
            <ac:spMk id="81" creationId="{5A462D2A-6AD6-CC41-8102-17FA1D8D256C}"/>
          </ac:spMkLst>
        </pc:spChg>
        <pc:cxnChg chg="add mod">
          <ac:chgData name="WINDRIDGE Philip" userId="a20730c1-1805-4191-9c68-6e52c8725e9f" providerId="ADAL" clId="{5EAE6808-F991-9047-8021-E294B712E2DF}" dt="2020-08-26T14:36:01.535" v="402" actId="14100"/>
          <ac:cxnSpMkLst>
            <pc:docMk/>
            <pc:sldMk cId="3031337728" sldId="347"/>
            <ac:cxnSpMk id="21" creationId="{2E219592-E239-CE46-8A09-4B5D96D1F6A2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39:48.504" v="417" actId="1076"/>
        <pc:sldMkLst>
          <pc:docMk/>
          <pc:sldMk cId="3360151425" sldId="348"/>
        </pc:sldMkLst>
        <pc:spChg chg="add mod">
          <ac:chgData name="WINDRIDGE Philip" userId="a20730c1-1805-4191-9c68-6e52c8725e9f" providerId="ADAL" clId="{5EAE6808-F991-9047-8021-E294B712E2DF}" dt="2020-08-26T14:38:28.949" v="411" actId="692"/>
          <ac:spMkLst>
            <pc:docMk/>
            <pc:sldMk cId="3360151425" sldId="348"/>
            <ac:spMk id="22" creationId="{BFE07FDF-C34F-0B4C-98EC-C4DA20AF7DEF}"/>
          </ac:spMkLst>
        </pc:spChg>
        <pc:spChg chg="add mod">
          <ac:chgData name="WINDRIDGE Philip" userId="a20730c1-1805-4191-9c68-6e52c8725e9f" providerId="ADAL" clId="{5EAE6808-F991-9047-8021-E294B712E2DF}" dt="2020-08-26T14:39:48.504" v="417" actId="1076"/>
          <ac:spMkLst>
            <pc:docMk/>
            <pc:sldMk cId="3360151425" sldId="348"/>
            <ac:spMk id="23" creationId="{284AC1DB-A5AF-5044-AA52-D52F92AE46EA}"/>
          </ac:spMkLst>
        </pc:spChg>
        <pc:spChg chg="del">
          <ac:chgData name="WINDRIDGE Philip" userId="a20730c1-1805-4191-9c68-6e52c8725e9f" providerId="ADAL" clId="{5EAE6808-F991-9047-8021-E294B712E2DF}" dt="2020-08-26T14:37:25.174" v="407" actId="478"/>
          <ac:spMkLst>
            <pc:docMk/>
            <pc:sldMk cId="3360151425" sldId="348"/>
            <ac:spMk id="31" creationId="{887930B2-7C4D-9A4C-BD67-80FCAEB8378E}"/>
          </ac:spMkLst>
        </pc:spChg>
        <pc:cxnChg chg="add mod">
          <ac:chgData name="WINDRIDGE Philip" userId="a20730c1-1805-4191-9c68-6e52c8725e9f" providerId="ADAL" clId="{5EAE6808-F991-9047-8021-E294B712E2DF}" dt="2020-08-26T14:39:38.615" v="416" actId="692"/>
          <ac:cxnSpMkLst>
            <pc:docMk/>
            <pc:sldMk cId="3360151425" sldId="348"/>
            <ac:cxnSpMk id="24" creationId="{FB2492EA-6387-024A-87C8-636113E91D33}"/>
          </ac:cxnSpMkLst>
        </pc:cxnChg>
      </pc:sldChg>
      <pc:sldChg chg="add">
        <pc:chgData name="WINDRIDGE Philip" userId="a20730c1-1805-4191-9c68-6e52c8725e9f" providerId="ADAL" clId="{5EAE6808-F991-9047-8021-E294B712E2DF}" dt="2020-08-26T14:46:40.876" v="507"/>
        <pc:sldMkLst>
          <pc:docMk/>
          <pc:sldMk cId="1799869904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17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64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47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34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7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44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9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5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07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19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1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5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Useful </a:t>
            </a:r>
            <a:r>
              <a:rPr lang="en-GB"/>
              <a:t>String Methods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bg1"/>
                </a:solidFill>
              </a:rPr>
              <a:t>Task 1 – Mobile Phone Weight Table</a:t>
            </a:r>
          </a:p>
          <a:p>
            <a:r>
              <a:rPr lang="en-GB" sz="1350" dirty="0">
                <a:solidFill>
                  <a:schemeClr val="bg1"/>
                </a:solidFill>
              </a:rPr>
              <a:t>Project Name: </a:t>
            </a:r>
            <a:r>
              <a:rPr lang="en-GB" sz="1350" dirty="0" err="1">
                <a:solidFill>
                  <a:schemeClr val="bg1"/>
                </a:solidFill>
              </a:rPr>
              <a:t>phone_table</a:t>
            </a:r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their weight in ounces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5FD77E-B795-D246-A2D0-4A13BDF7726D}"/>
              </a:ext>
            </a:extLst>
          </p:cNvPr>
          <p:cNvSpPr txBox="1"/>
          <p:nvPr/>
        </p:nvSpPr>
        <p:spPr>
          <a:xfrm>
            <a:off x="2611676" y="2651639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shown to 2 decimal places)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EA67ED-BAE3-294C-930A-AB38C6E3D0E0}"/>
              </a:ext>
            </a:extLst>
          </p:cNvPr>
          <p:cNvSpPr txBox="1"/>
          <p:nvPr/>
        </p:nvSpPr>
        <p:spPr>
          <a:xfrm>
            <a:off x="2611676" y="3950100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53D1284-AD5E-8448-8531-BC564693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37" y="3238846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2110347-C4F4-7C4F-B0EB-6AFF335740F5}"/>
              </a:ext>
            </a:extLst>
          </p:cNvPr>
          <p:cNvSpPr txBox="1"/>
          <p:nvPr/>
        </p:nvSpPr>
        <p:spPr>
          <a:xfrm>
            <a:off x="2611676" y="4255055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7BCF6-5046-1B42-8DB7-9C39B98C5EDF}"/>
              </a:ext>
            </a:extLst>
          </p:cNvPr>
          <p:cNvSpPr txBox="1"/>
          <p:nvPr/>
        </p:nvSpPr>
        <p:spPr>
          <a:xfrm>
            <a:off x="264254" y="2544553"/>
            <a:ext cx="2111553" cy="7155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/>
              <a:t>there is information in here that is useful for us to develop the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0D035-8B02-E649-8BD5-D3D4451C7E4F}"/>
              </a:ext>
            </a:extLst>
          </p:cNvPr>
          <p:cNvSpPr txBox="1"/>
          <p:nvPr/>
        </p:nvSpPr>
        <p:spPr>
          <a:xfrm>
            <a:off x="3640637" y="598319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(gathering the data)</a:t>
            </a:r>
          </a:p>
        </p:txBody>
      </p:sp>
    </p:spTree>
    <p:extLst>
      <p:ext uri="{BB962C8B-B14F-4D97-AF65-F5344CB8AC3E}">
        <p14:creationId xmlns:p14="http://schemas.microsoft.com/office/powerpoint/2010/main" val="229651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FD14-6DF3-D047-85B5-55ED30DD894A}"/>
              </a:ext>
            </a:extLst>
          </p:cNvPr>
          <p:cNvSpPr txBox="1"/>
          <p:nvPr/>
        </p:nvSpPr>
        <p:spPr>
          <a:xfrm>
            <a:off x="155009" y="1155282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their weight in ounces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37AEF7-BD73-414B-8369-4461DA838F6E}"/>
              </a:ext>
            </a:extLst>
          </p:cNvPr>
          <p:cNvSpPr txBox="1"/>
          <p:nvPr/>
        </p:nvSpPr>
        <p:spPr>
          <a:xfrm>
            <a:off x="155009" y="2111210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EA7514-CC78-D141-8174-7BA0913DAD88}"/>
              </a:ext>
            </a:extLst>
          </p:cNvPr>
          <p:cNvSpPr txBox="1"/>
          <p:nvPr/>
        </p:nvSpPr>
        <p:spPr>
          <a:xfrm>
            <a:off x="155009" y="3409671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D0C145-7583-FD4D-B763-4E8525C4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0" y="26984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06E7A9-6BE1-CD44-8BE6-6B4B0451A14D}"/>
              </a:ext>
            </a:extLst>
          </p:cNvPr>
          <p:cNvSpPr txBox="1"/>
          <p:nvPr/>
        </p:nvSpPr>
        <p:spPr>
          <a:xfrm>
            <a:off x="155009" y="3714626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32D2EC-A6C3-DA45-AE00-195F20EF26BC}"/>
              </a:ext>
            </a:extLst>
          </p:cNvPr>
          <p:cNvSpPr/>
          <p:nvPr/>
        </p:nvSpPr>
        <p:spPr>
          <a:xfrm>
            <a:off x="5217012" y="613651"/>
            <a:ext cx="2888810" cy="15465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/>
              <a:t>phone1 = </a:t>
            </a:r>
            <a:r>
              <a:rPr lang="en-GB" sz="135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1350" dirty="0"/>
              <a:t>phone2 = </a:t>
            </a:r>
            <a:r>
              <a:rPr lang="en-GB" sz="135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1350" dirty="0"/>
              <a:t>phone3 = </a:t>
            </a:r>
            <a:r>
              <a:rPr lang="en-GB" sz="135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1350" dirty="0"/>
          </a:p>
          <a:p>
            <a:r>
              <a:rPr lang="en-GB" sz="1350" dirty="0"/>
              <a:t>g_phone1 = 86.5</a:t>
            </a:r>
          </a:p>
          <a:p>
            <a:r>
              <a:rPr lang="en-GB" sz="1350" dirty="0"/>
              <a:t>g_phone2 = 130</a:t>
            </a:r>
          </a:p>
          <a:p>
            <a:r>
              <a:rPr lang="en-GB" sz="1350" dirty="0"/>
              <a:t>g_phone3 = 140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3B7960B-DBC7-214F-A0EB-B28ED8BB819B}"/>
              </a:ext>
            </a:extLst>
          </p:cNvPr>
          <p:cNvSpPr/>
          <p:nvPr/>
        </p:nvSpPr>
        <p:spPr>
          <a:xfrm rot="16200000">
            <a:off x="4703863" y="1475214"/>
            <a:ext cx="854943" cy="663170"/>
          </a:xfrm>
          <a:prstGeom prst="arc">
            <a:avLst>
              <a:gd name="adj1" fmla="val 16200000"/>
              <a:gd name="adj2" fmla="val 5155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0C213-A369-044E-8990-674167186629}"/>
              </a:ext>
            </a:extLst>
          </p:cNvPr>
          <p:cNvCxnSpPr>
            <a:cxnSpLocks/>
          </p:cNvCxnSpPr>
          <p:nvPr/>
        </p:nvCxnSpPr>
        <p:spPr>
          <a:xfrm>
            <a:off x="3851753" y="3037858"/>
            <a:ext cx="595107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783817FD-7D95-3D42-844C-56005E71A805}"/>
              </a:ext>
            </a:extLst>
          </p:cNvPr>
          <p:cNvSpPr/>
          <p:nvPr/>
        </p:nvSpPr>
        <p:spPr>
          <a:xfrm rot="5400000">
            <a:off x="4117022" y="2357580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3EDFB-F564-3E44-912C-05DA5879041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799747" y="1779373"/>
            <a:ext cx="0" cy="95186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352B64-4F15-3F4D-B6AB-2544BB9A359E}"/>
              </a:ext>
            </a:extLst>
          </p:cNvPr>
          <p:cNvSpPr txBox="1"/>
          <p:nvPr/>
        </p:nvSpPr>
        <p:spPr>
          <a:xfrm>
            <a:off x="2997362" y="199129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(setting things up)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6C2422-5EF2-EA4F-A13C-A0F88A9798EF}"/>
              </a:ext>
            </a:extLst>
          </p:cNvPr>
          <p:cNvSpPr txBox="1"/>
          <p:nvPr/>
        </p:nvSpPr>
        <p:spPr>
          <a:xfrm>
            <a:off x="4829635" y="3992552"/>
            <a:ext cx="2111553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/>
              <a:t>assign the values you are given to variables</a:t>
            </a:r>
          </a:p>
        </p:txBody>
      </p:sp>
    </p:spTree>
    <p:extLst>
      <p:ext uri="{BB962C8B-B14F-4D97-AF65-F5344CB8AC3E}">
        <p14:creationId xmlns:p14="http://schemas.microsoft.com/office/powerpoint/2010/main" val="85623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E56F62C-F653-8249-ABF8-CE54539D8DAF}"/>
              </a:ext>
            </a:extLst>
          </p:cNvPr>
          <p:cNvSpPr txBox="1"/>
          <p:nvPr/>
        </p:nvSpPr>
        <p:spPr>
          <a:xfrm>
            <a:off x="155009" y="3409671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FD14-6DF3-D047-85B5-55ED30DD894A}"/>
              </a:ext>
            </a:extLst>
          </p:cNvPr>
          <p:cNvSpPr txBox="1"/>
          <p:nvPr/>
        </p:nvSpPr>
        <p:spPr>
          <a:xfrm>
            <a:off x="155009" y="1155282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their weight in ounces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9C057-DE6F-404A-969F-20B08662F528}"/>
              </a:ext>
            </a:extLst>
          </p:cNvPr>
          <p:cNvSpPr/>
          <p:nvPr/>
        </p:nvSpPr>
        <p:spPr>
          <a:xfrm>
            <a:off x="5653595" y="2699508"/>
            <a:ext cx="2888810" cy="7155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/>
              <a:t>oz_phone1 = g_phone1 * 0.035274</a:t>
            </a:r>
          </a:p>
          <a:p>
            <a:r>
              <a:rPr lang="en-GB" sz="1350" dirty="0"/>
              <a:t>oz_phone2 = g_phone2 * 0.035274</a:t>
            </a:r>
          </a:p>
          <a:p>
            <a:r>
              <a:rPr lang="en-GB" sz="1350" dirty="0"/>
              <a:t>oz_phone3 = g_phone3 * 0.035274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268C0A7-58D4-7E4A-8D83-A1331D30E18C}"/>
              </a:ext>
            </a:extLst>
          </p:cNvPr>
          <p:cNvSpPr/>
          <p:nvPr/>
        </p:nvSpPr>
        <p:spPr>
          <a:xfrm rot="5400000">
            <a:off x="4117022" y="3182750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A54E99-F1E4-F54E-9B94-96A6AF5E23D4}"/>
              </a:ext>
            </a:extLst>
          </p:cNvPr>
          <p:cNvCxnSpPr>
            <a:cxnSpLocks/>
          </p:cNvCxnSpPr>
          <p:nvPr/>
        </p:nvCxnSpPr>
        <p:spPr>
          <a:xfrm>
            <a:off x="2503640" y="3865475"/>
            <a:ext cx="1943221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C8459A13-8FA5-6E4D-817C-4D9DB482FC87}"/>
              </a:ext>
            </a:extLst>
          </p:cNvPr>
          <p:cNvSpPr/>
          <p:nvPr/>
        </p:nvSpPr>
        <p:spPr>
          <a:xfrm rot="16200000" flipH="1">
            <a:off x="5121489" y="1854161"/>
            <a:ext cx="854944" cy="1500129"/>
          </a:xfrm>
          <a:prstGeom prst="arc">
            <a:avLst>
              <a:gd name="adj1" fmla="val 16200000"/>
              <a:gd name="adj2" fmla="val 5155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CB828ADA-350C-A14F-B009-536CDEF728FD}"/>
              </a:ext>
            </a:extLst>
          </p:cNvPr>
          <p:cNvSpPr/>
          <p:nvPr/>
        </p:nvSpPr>
        <p:spPr>
          <a:xfrm rot="16200000">
            <a:off x="5121917" y="2712300"/>
            <a:ext cx="854943" cy="1499277"/>
          </a:xfrm>
          <a:prstGeom prst="arc">
            <a:avLst>
              <a:gd name="adj1" fmla="val 16200000"/>
              <a:gd name="adj2" fmla="val 5155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FF382B6E-84EE-7E45-BD33-D45BAE06F113}"/>
              </a:ext>
            </a:extLst>
          </p:cNvPr>
          <p:cNvSpPr/>
          <p:nvPr/>
        </p:nvSpPr>
        <p:spPr>
          <a:xfrm rot="5400000" flipH="1">
            <a:off x="3870978" y="1897350"/>
            <a:ext cx="1108526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017310-9C8A-DB4A-85F4-E6DE094ED9E2}"/>
              </a:ext>
            </a:extLst>
          </p:cNvPr>
          <p:cNvCxnSpPr>
            <a:cxnSpLocks/>
          </p:cNvCxnSpPr>
          <p:nvPr/>
        </p:nvCxnSpPr>
        <p:spPr>
          <a:xfrm>
            <a:off x="3145631" y="1717671"/>
            <a:ext cx="1301229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B26CAA-ED53-7846-802B-80A0433BB110}"/>
              </a:ext>
            </a:extLst>
          </p:cNvPr>
          <p:cNvCxnSpPr>
            <a:cxnSpLocks/>
            <a:stCxn id="40" idx="0"/>
          </p:cNvCxnSpPr>
          <p:nvPr/>
        </p:nvCxnSpPr>
        <p:spPr>
          <a:xfrm>
            <a:off x="4799750" y="3461939"/>
            <a:ext cx="0" cy="9322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3A8FE9-8C88-674D-A918-2D49B5E8D830}"/>
              </a:ext>
            </a:extLst>
          </p:cNvPr>
          <p:cNvCxnSpPr>
            <a:cxnSpLocks/>
          </p:cNvCxnSpPr>
          <p:nvPr/>
        </p:nvCxnSpPr>
        <p:spPr>
          <a:xfrm>
            <a:off x="4798895" y="2262187"/>
            <a:ext cx="0" cy="35874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8E7DD3-A3ED-A843-B666-F15E6161004D}"/>
              </a:ext>
            </a:extLst>
          </p:cNvPr>
          <p:cNvSpPr txBox="1"/>
          <p:nvPr/>
        </p:nvSpPr>
        <p:spPr>
          <a:xfrm>
            <a:off x="155009" y="2111210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9CACC88-CD68-BE4B-A8DA-14DFB6D0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0" y="26984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C567DCF-0520-FE4C-83D8-B08001EED2A5}"/>
              </a:ext>
            </a:extLst>
          </p:cNvPr>
          <p:cNvSpPr txBox="1"/>
          <p:nvPr/>
        </p:nvSpPr>
        <p:spPr>
          <a:xfrm>
            <a:off x="155009" y="3714626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5EEDA-218E-5842-9B48-AD87774DF503}"/>
              </a:ext>
            </a:extLst>
          </p:cNvPr>
          <p:cNvSpPr txBox="1"/>
          <p:nvPr/>
        </p:nvSpPr>
        <p:spPr>
          <a:xfrm>
            <a:off x="2997362" y="199129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(calculations)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A3A19D-F34B-B34E-8CEC-2B291F4E5E8C}"/>
              </a:ext>
            </a:extLst>
          </p:cNvPr>
          <p:cNvSpPr txBox="1"/>
          <p:nvPr/>
        </p:nvSpPr>
        <p:spPr>
          <a:xfrm>
            <a:off x="4829635" y="3992552"/>
            <a:ext cx="2111553" cy="30008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do your calculations</a:t>
            </a:r>
          </a:p>
        </p:txBody>
      </p:sp>
    </p:spTree>
    <p:extLst>
      <p:ext uri="{BB962C8B-B14F-4D97-AF65-F5344CB8AC3E}">
        <p14:creationId xmlns:p14="http://schemas.microsoft.com/office/powerpoint/2010/main" val="171281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F9ACDAE-A31A-0E42-A867-AAB4017705B6}"/>
              </a:ext>
            </a:extLst>
          </p:cNvPr>
          <p:cNvSpPr/>
          <p:nvPr/>
        </p:nvSpPr>
        <p:spPr>
          <a:xfrm>
            <a:off x="5653595" y="2699508"/>
            <a:ext cx="2888810" cy="7155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/>
              <a:t>oz_phone1 = g_phone1 * 0.035274</a:t>
            </a:r>
          </a:p>
          <a:p>
            <a:r>
              <a:rPr lang="en-GB" sz="1350" dirty="0"/>
              <a:t>oz_phone2 = g_phone2 * 0.035274</a:t>
            </a:r>
          </a:p>
          <a:p>
            <a:r>
              <a:rPr lang="en-GB" sz="1350" dirty="0"/>
              <a:t>oz_phone3 = g_phone3 * 0.035274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FD14-6DF3-D047-85B5-55ED30DD894A}"/>
              </a:ext>
            </a:extLst>
          </p:cNvPr>
          <p:cNvSpPr txBox="1"/>
          <p:nvPr/>
        </p:nvSpPr>
        <p:spPr>
          <a:xfrm>
            <a:off x="155009" y="1155282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their weight in ounces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B26CAA-ED53-7846-802B-80A0433BB110}"/>
              </a:ext>
            </a:extLst>
          </p:cNvPr>
          <p:cNvCxnSpPr>
            <a:cxnSpLocks/>
            <a:stCxn id="41" idx="0"/>
            <a:endCxn id="10" idx="0"/>
          </p:cNvCxnSpPr>
          <p:nvPr/>
        </p:nvCxnSpPr>
        <p:spPr>
          <a:xfrm>
            <a:off x="7900177" y="654802"/>
            <a:ext cx="18188" cy="201120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0BABE5B-860C-F247-AB7D-9CF6A38C9EC1}"/>
              </a:ext>
            </a:extLst>
          </p:cNvPr>
          <p:cNvSpPr/>
          <p:nvPr/>
        </p:nvSpPr>
        <p:spPr>
          <a:xfrm>
            <a:off x="5091490" y="201407"/>
            <a:ext cx="2888810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/>
              <a:t>OUNCE = 0.035274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FF382B6E-84EE-7E45-BD33-D45BAE06F113}"/>
              </a:ext>
            </a:extLst>
          </p:cNvPr>
          <p:cNvSpPr/>
          <p:nvPr/>
        </p:nvSpPr>
        <p:spPr>
          <a:xfrm rot="5400000" flipH="1">
            <a:off x="7217451" y="281148"/>
            <a:ext cx="618144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017310-9C8A-DB4A-85F4-E6DE094ED9E2}"/>
              </a:ext>
            </a:extLst>
          </p:cNvPr>
          <p:cNvCxnSpPr>
            <a:cxnSpLocks/>
          </p:cNvCxnSpPr>
          <p:nvPr/>
        </p:nvCxnSpPr>
        <p:spPr>
          <a:xfrm flipH="1" flipV="1">
            <a:off x="6619758" y="342118"/>
            <a:ext cx="924042" cy="361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29027C-A88B-A842-AAD7-B879D70EA9ED}"/>
              </a:ext>
            </a:extLst>
          </p:cNvPr>
          <p:cNvSpPr/>
          <p:nvPr/>
        </p:nvSpPr>
        <p:spPr>
          <a:xfrm>
            <a:off x="7321378" y="2666007"/>
            <a:ext cx="1193972" cy="32996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EC74C-BFB4-214C-BE83-0E34FF79E6ED}"/>
              </a:ext>
            </a:extLst>
          </p:cNvPr>
          <p:cNvSpPr txBox="1"/>
          <p:nvPr/>
        </p:nvSpPr>
        <p:spPr>
          <a:xfrm>
            <a:off x="155009" y="2111210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540284-95CC-5841-B61B-D61ABC52AA25}"/>
              </a:ext>
            </a:extLst>
          </p:cNvPr>
          <p:cNvSpPr txBox="1"/>
          <p:nvPr/>
        </p:nvSpPr>
        <p:spPr>
          <a:xfrm>
            <a:off x="155009" y="3409671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6C15DD0-D82C-AF41-9DE8-B3128C23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0" y="26984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29CEB94-F24B-9B4D-A7B9-BFF5DF128747}"/>
              </a:ext>
            </a:extLst>
          </p:cNvPr>
          <p:cNvSpPr txBox="1"/>
          <p:nvPr/>
        </p:nvSpPr>
        <p:spPr>
          <a:xfrm>
            <a:off x="155009" y="3714626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3AAAD-5E96-9C46-B84C-A403F6A9185E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(removing repetition)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222FD-52CE-4D46-8DAD-AFBF9AEDBEB0}"/>
              </a:ext>
            </a:extLst>
          </p:cNvPr>
          <p:cNvSpPr txBox="1"/>
          <p:nvPr/>
        </p:nvSpPr>
        <p:spPr>
          <a:xfrm>
            <a:off x="4829635" y="3992552"/>
            <a:ext cx="2930408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/>
              <a:t>tidy up the code (</a:t>
            </a:r>
            <a:r>
              <a:rPr lang="en-GB" dirty="0">
                <a:highlight>
                  <a:srgbClr val="00FFFF"/>
                </a:highlight>
              </a:rPr>
              <a:t>refactor</a:t>
            </a:r>
            <a:r>
              <a:rPr lang="en-GB" dirty="0"/>
              <a:t>)– in this case to remove repetition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A8C05-5751-2247-9A96-685FEA5E58A9}"/>
              </a:ext>
            </a:extLst>
          </p:cNvPr>
          <p:cNvSpPr txBox="1"/>
          <p:nvPr/>
        </p:nvSpPr>
        <p:spPr>
          <a:xfrm>
            <a:off x="4769979" y="804103"/>
            <a:ext cx="293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capitalised to indicate that this value won't change (it's a '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constant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')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C2193E-163A-FD49-B95C-51B7FF7BB264}"/>
              </a:ext>
            </a:extLst>
          </p:cNvPr>
          <p:cNvCxnSpPr>
            <a:cxnSpLocks/>
          </p:cNvCxnSpPr>
          <p:nvPr/>
        </p:nvCxnSpPr>
        <p:spPr>
          <a:xfrm flipV="1">
            <a:off x="5452258" y="448130"/>
            <a:ext cx="0" cy="42785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805CA1-1728-0248-B3BD-0C1B3DD4B18B}"/>
              </a:ext>
            </a:extLst>
          </p:cNvPr>
          <p:cNvSpPr txBox="1"/>
          <p:nvPr/>
        </p:nvSpPr>
        <p:spPr>
          <a:xfrm>
            <a:off x="7024814" y="1580929"/>
            <a:ext cx="135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assign the value to a variable</a:t>
            </a:r>
          </a:p>
        </p:txBody>
      </p:sp>
    </p:spTree>
    <p:extLst>
      <p:ext uri="{BB962C8B-B14F-4D97-AF65-F5344CB8AC3E}">
        <p14:creationId xmlns:p14="http://schemas.microsoft.com/office/powerpoint/2010/main" val="246030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FD14-6DF3-D047-85B5-55ED30DD894A}"/>
              </a:ext>
            </a:extLst>
          </p:cNvPr>
          <p:cNvSpPr txBox="1"/>
          <p:nvPr/>
        </p:nvSpPr>
        <p:spPr>
          <a:xfrm>
            <a:off x="155009" y="1155282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their weight in ounces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BABE5B-860C-F247-AB7D-9CF6A38C9EC1}"/>
              </a:ext>
            </a:extLst>
          </p:cNvPr>
          <p:cNvSpPr/>
          <p:nvPr/>
        </p:nvSpPr>
        <p:spPr>
          <a:xfrm>
            <a:off x="5091490" y="201407"/>
            <a:ext cx="2888810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/>
              <a:t>OUNCE = 0.035274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9A9155-4BBA-2348-997E-9D4B9389BBDC}"/>
              </a:ext>
            </a:extLst>
          </p:cNvPr>
          <p:cNvSpPr/>
          <p:nvPr/>
        </p:nvSpPr>
        <p:spPr>
          <a:xfrm>
            <a:off x="5653595" y="2699508"/>
            <a:ext cx="2888810" cy="7155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/>
              <a:t>oz_phone1 = g_phone1 * OUNCE</a:t>
            </a:r>
          </a:p>
          <a:p>
            <a:r>
              <a:rPr lang="en-GB" sz="1350" dirty="0"/>
              <a:t>oz_phone2 = g_phone2 * OUNCE</a:t>
            </a:r>
          </a:p>
          <a:p>
            <a:r>
              <a:rPr lang="en-GB" sz="1350" dirty="0"/>
              <a:t>oz_phone3 = g_phone3 * OUNCE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21D230-EDED-954A-961E-ED4E39D9F3A5}"/>
              </a:ext>
            </a:extLst>
          </p:cNvPr>
          <p:cNvSpPr txBox="1"/>
          <p:nvPr/>
        </p:nvSpPr>
        <p:spPr>
          <a:xfrm>
            <a:off x="155009" y="2111210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68C4A6-D353-1046-B643-26E8D4668DDD}"/>
              </a:ext>
            </a:extLst>
          </p:cNvPr>
          <p:cNvSpPr txBox="1"/>
          <p:nvPr/>
        </p:nvSpPr>
        <p:spPr>
          <a:xfrm>
            <a:off x="155009" y="3409671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89DCB2-5BC3-7D45-9DFC-B9B0F418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0" y="26984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299ED6-B74C-EB44-AA3C-C9114F867D43}"/>
              </a:ext>
            </a:extLst>
          </p:cNvPr>
          <p:cNvSpPr txBox="1"/>
          <p:nvPr/>
        </p:nvSpPr>
        <p:spPr>
          <a:xfrm>
            <a:off x="155009" y="3714626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4AF01E-D415-B541-A8AD-2ACC05F4D497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(removing repetition)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80FDC4-B72B-6A42-8F0C-E0BE8573196E}"/>
              </a:ext>
            </a:extLst>
          </p:cNvPr>
          <p:cNvSpPr txBox="1"/>
          <p:nvPr/>
        </p:nvSpPr>
        <p:spPr>
          <a:xfrm>
            <a:off x="4829635" y="3992552"/>
            <a:ext cx="2930408" cy="30008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/>
              <a:t>values now replaced with OUNCE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0F964-127F-214B-A2E2-1A396A3817B2}"/>
              </a:ext>
            </a:extLst>
          </p:cNvPr>
          <p:cNvSpPr txBox="1"/>
          <p:nvPr/>
        </p:nvSpPr>
        <p:spPr>
          <a:xfrm>
            <a:off x="4476535" y="4580517"/>
            <a:ext cx="269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why bother? what is the benefit?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1FD62-49CA-3048-8362-585125FD3C64}"/>
              </a:ext>
            </a:extLst>
          </p:cNvPr>
          <p:cNvCxnSpPr>
            <a:cxnSpLocks/>
          </p:cNvCxnSpPr>
          <p:nvPr/>
        </p:nvCxnSpPr>
        <p:spPr>
          <a:xfrm flipV="1">
            <a:off x="5046956" y="4349578"/>
            <a:ext cx="152767" cy="28780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E448F1-7D65-524A-856F-454DB1BBF671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C9CD61-BA89-1A46-8342-B1320D5ED68B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1C869E-D980-BD44-95F5-E0EE5613CE11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D0C145-7583-FD4D-B763-4E8525C4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34" y="19358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D127B675-262B-C04A-8CC1-CC9931AC50F0}"/>
              </a:ext>
            </a:extLst>
          </p:cNvPr>
          <p:cNvSpPr/>
          <p:nvPr/>
        </p:nvSpPr>
        <p:spPr>
          <a:xfrm>
            <a:off x="0" y="2415211"/>
            <a:ext cx="1884380" cy="50213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B5CF5B-F7E8-0E4B-B7B5-F5007B2C93B5}"/>
              </a:ext>
            </a:extLst>
          </p:cNvPr>
          <p:cNvSpPr/>
          <p:nvPr/>
        </p:nvSpPr>
        <p:spPr>
          <a:xfrm>
            <a:off x="1" y="1349598"/>
            <a:ext cx="2080886" cy="53637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079A355-3FBC-E34A-87B8-9BF11861ED3F}"/>
              </a:ext>
            </a:extLst>
          </p:cNvPr>
          <p:cNvSpPr/>
          <p:nvPr/>
        </p:nvSpPr>
        <p:spPr>
          <a:xfrm>
            <a:off x="0" y="1935817"/>
            <a:ext cx="1193972" cy="43513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66D2B9-3F14-3744-866F-C65FBCF56B64}"/>
              </a:ext>
            </a:extLst>
          </p:cNvPr>
          <p:cNvSpPr/>
          <p:nvPr/>
        </p:nvSpPr>
        <p:spPr>
          <a:xfrm>
            <a:off x="5058640" y="2020471"/>
            <a:ext cx="1769960" cy="64580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C2EF49-3015-4E4C-8457-E150D05ABB47}"/>
              </a:ext>
            </a:extLst>
          </p:cNvPr>
          <p:cNvSpPr/>
          <p:nvPr/>
        </p:nvSpPr>
        <p:spPr>
          <a:xfrm>
            <a:off x="6745267" y="2048048"/>
            <a:ext cx="554276" cy="64580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34A92E1-00BB-964E-B5BB-24B6EA7790AE}"/>
              </a:ext>
            </a:extLst>
          </p:cNvPr>
          <p:cNvSpPr/>
          <p:nvPr/>
        </p:nvSpPr>
        <p:spPr>
          <a:xfrm>
            <a:off x="7360607" y="2037930"/>
            <a:ext cx="496653" cy="64580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340E139-4933-F045-B671-20F09369D08B}"/>
              </a:ext>
            </a:extLst>
          </p:cNvPr>
          <p:cNvSpPr/>
          <p:nvPr/>
        </p:nvSpPr>
        <p:spPr>
          <a:xfrm>
            <a:off x="2080886" y="1620555"/>
            <a:ext cx="2982761" cy="596552"/>
          </a:xfrm>
          <a:custGeom>
            <a:avLst/>
            <a:gdLst>
              <a:gd name="connsiteX0" fmla="*/ 0 w 3958225"/>
              <a:gd name="connsiteY0" fmla="*/ 0 h 801665"/>
              <a:gd name="connsiteX1" fmla="*/ 2617940 w 3958225"/>
              <a:gd name="connsiteY1" fmla="*/ 375781 h 801665"/>
              <a:gd name="connsiteX2" fmla="*/ 3958225 w 3958225"/>
              <a:gd name="connsiteY2" fmla="*/ 801665 h 80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8225" h="801665">
                <a:moveTo>
                  <a:pt x="0" y="0"/>
                </a:moveTo>
                <a:cubicBezTo>
                  <a:pt x="979118" y="121085"/>
                  <a:pt x="1958236" y="242170"/>
                  <a:pt x="2617940" y="375781"/>
                </a:cubicBezTo>
                <a:cubicBezTo>
                  <a:pt x="3277644" y="509392"/>
                  <a:pt x="3617934" y="655528"/>
                  <a:pt x="3958225" y="801665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B0860DD-9096-704A-ADE0-93B206376DAC}"/>
              </a:ext>
            </a:extLst>
          </p:cNvPr>
          <p:cNvSpPr/>
          <p:nvPr/>
        </p:nvSpPr>
        <p:spPr>
          <a:xfrm>
            <a:off x="1193972" y="2178054"/>
            <a:ext cx="5654634" cy="800752"/>
          </a:xfrm>
          <a:custGeom>
            <a:avLst/>
            <a:gdLst>
              <a:gd name="connsiteX0" fmla="*/ 0 w 7528142"/>
              <a:gd name="connsiteY0" fmla="*/ 0 h 1109543"/>
              <a:gd name="connsiteX1" fmla="*/ 4171167 w 7528142"/>
              <a:gd name="connsiteY1" fmla="*/ 789140 h 1109543"/>
              <a:gd name="connsiteX2" fmla="*/ 6306854 w 7528142"/>
              <a:gd name="connsiteY2" fmla="*/ 1108554 h 1109543"/>
              <a:gd name="connsiteX3" fmla="*/ 7528142 w 7528142"/>
              <a:gd name="connsiteY3" fmla="*/ 701458 h 110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8142" h="1109543">
                <a:moveTo>
                  <a:pt x="0" y="0"/>
                </a:moveTo>
                <a:lnTo>
                  <a:pt x="4171167" y="789140"/>
                </a:lnTo>
                <a:cubicBezTo>
                  <a:pt x="5222309" y="973899"/>
                  <a:pt x="5747358" y="1123168"/>
                  <a:pt x="6306854" y="1108554"/>
                </a:cubicBezTo>
                <a:cubicBezTo>
                  <a:pt x="6866350" y="1093940"/>
                  <a:pt x="7197246" y="897699"/>
                  <a:pt x="7528142" y="701458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080126F-7CBD-354C-B647-A8EC701A84CF}"/>
              </a:ext>
            </a:extLst>
          </p:cNvPr>
          <p:cNvSpPr/>
          <p:nvPr/>
        </p:nvSpPr>
        <p:spPr>
          <a:xfrm>
            <a:off x="1884380" y="2693857"/>
            <a:ext cx="5598356" cy="743385"/>
          </a:xfrm>
          <a:custGeom>
            <a:avLst/>
            <a:gdLst>
              <a:gd name="connsiteX0" fmla="*/ 0 w 7459249"/>
              <a:gd name="connsiteY0" fmla="*/ 0 h 1044386"/>
              <a:gd name="connsiteX1" fmla="*/ 3400816 w 7459249"/>
              <a:gd name="connsiteY1" fmla="*/ 726509 h 1044386"/>
              <a:gd name="connsiteX2" fmla="*/ 5605397 w 7459249"/>
              <a:gd name="connsiteY2" fmla="*/ 1014608 h 1044386"/>
              <a:gd name="connsiteX3" fmla="*/ 7459249 w 7459249"/>
              <a:gd name="connsiteY3" fmla="*/ 50104 h 104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9249" h="1044386">
                <a:moveTo>
                  <a:pt x="0" y="0"/>
                </a:moveTo>
                <a:cubicBezTo>
                  <a:pt x="1233291" y="278704"/>
                  <a:pt x="2466583" y="557408"/>
                  <a:pt x="3400816" y="726509"/>
                </a:cubicBezTo>
                <a:cubicBezTo>
                  <a:pt x="4335049" y="895610"/>
                  <a:pt x="4928992" y="1127342"/>
                  <a:pt x="5605397" y="1014608"/>
                </a:cubicBezTo>
                <a:cubicBezTo>
                  <a:pt x="6281802" y="901874"/>
                  <a:pt x="6870525" y="475989"/>
                  <a:pt x="7459249" y="50104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05F77-516E-104A-9F00-53FF9430E113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2FBF8A-25C2-D847-93EB-58ECA578FAB5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(formatting output)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DCCAF-7415-B044-A2FC-1F5C5778D2BC}"/>
              </a:ext>
            </a:extLst>
          </p:cNvPr>
          <p:cNvSpPr txBox="1"/>
          <p:nvPr/>
        </p:nvSpPr>
        <p:spPr>
          <a:xfrm>
            <a:off x="4829635" y="3992552"/>
            <a:ext cx="2930408" cy="7155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/>
              <a:t>all of the values that are necessary for display are now available –</a:t>
            </a:r>
          </a:p>
          <a:p>
            <a:r>
              <a:rPr lang="en-GB" dirty="0"/>
              <a:t>just need to format it!</a:t>
            </a:r>
          </a:p>
        </p:txBody>
      </p:sp>
    </p:spTree>
    <p:extLst>
      <p:ext uri="{BB962C8B-B14F-4D97-AF65-F5344CB8AC3E}">
        <p14:creationId xmlns:p14="http://schemas.microsoft.com/office/powerpoint/2010/main" val="87241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4A66497-EED8-EC48-A4E0-28B97E65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07" y="1847914"/>
            <a:ext cx="5089646" cy="12724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C4B3852-302A-BB4C-A561-EB5B3A5E6054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A95648-825C-BE4A-BFDA-063292C0AAF9}"/>
              </a:ext>
            </a:extLst>
          </p:cNvPr>
          <p:cNvSpPr txBox="1"/>
          <p:nvPr/>
        </p:nvSpPr>
        <p:spPr>
          <a:xfrm>
            <a:off x="2732166" y="1583055"/>
            <a:ext cx="878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print("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C4545-F7BF-C047-ABAD-CDDD2D977B61}"/>
              </a:ext>
            </a:extLst>
          </p:cNvPr>
          <p:cNvSpPr txBox="1"/>
          <p:nvPr/>
        </p:nvSpPr>
        <p:spPr>
          <a:xfrm>
            <a:off x="3983253" y="1586611"/>
            <a:ext cx="448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",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91B889-D6A2-494F-91AB-A794C213B9DE}"/>
              </a:ext>
            </a:extLst>
          </p:cNvPr>
          <p:cNvSpPr txBox="1"/>
          <p:nvPr/>
        </p:nvSpPr>
        <p:spPr>
          <a:xfrm>
            <a:off x="6438469" y="1586198"/>
            <a:ext cx="29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",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5217A-EAF3-5341-8D48-A4E83F30EEE3}"/>
              </a:ext>
            </a:extLst>
          </p:cNvPr>
          <p:cNvSpPr txBox="1"/>
          <p:nvPr/>
        </p:nvSpPr>
        <p:spPr>
          <a:xfrm>
            <a:off x="6599443" y="1583055"/>
            <a:ext cx="18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21846-1429-8A4A-9F01-FE9BAD547C2E}"/>
              </a:ext>
            </a:extLst>
          </p:cNvPr>
          <p:cNvSpPr txBox="1"/>
          <p:nvPr/>
        </p:nvSpPr>
        <p:spPr>
          <a:xfrm>
            <a:off x="7241258" y="1583055"/>
            <a:ext cx="35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","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00DDF-921A-7C41-AC8D-19FD3CA8F082}"/>
              </a:ext>
            </a:extLst>
          </p:cNvPr>
          <p:cNvSpPr txBox="1"/>
          <p:nvPr/>
        </p:nvSpPr>
        <p:spPr>
          <a:xfrm>
            <a:off x="7434714" y="1583055"/>
            <a:ext cx="35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","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653311-72CA-9440-8F47-8C26E9839823}"/>
              </a:ext>
            </a:extLst>
          </p:cNvPr>
          <p:cNvSpPr txBox="1"/>
          <p:nvPr/>
        </p:nvSpPr>
        <p:spPr>
          <a:xfrm>
            <a:off x="8380744" y="1583055"/>
            <a:ext cx="76209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",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sep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='')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6DBFC4-2748-A147-AACB-E19B1585C6E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52C01F-5013-3F4A-8F04-45257E862734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F8B393-26D6-844B-A5BF-A8BABD0B6DF0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865878-F031-2445-99F5-E7784EF545A7}"/>
              </a:ext>
            </a:extLst>
          </p:cNvPr>
          <p:cNvSpPr txBox="1"/>
          <p:nvPr/>
        </p:nvSpPr>
        <p:spPr>
          <a:xfrm>
            <a:off x="6331155" y="1583055"/>
            <a:ext cx="18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D3857-E975-1F47-8C4D-05EE789764E0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(formatting 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57DA5-FF83-4540-AFBB-8919372C1F2E}"/>
              </a:ext>
            </a:extLst>
          </p:cNvPr>
          <p:cNvSpPr txBox="1"/>
          <p:nvPr/>
        </p:nvSpPr>
        <p:spPr>
          <a:xfrm>
            <a:off x="4829635" y="3992552"/>
            <a:ext cx="2930408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/>
              <a:t>figuring out what the print statement for the header row would look like</a:t>
            </a:r>
          </a:p>
        </p:txBody>
      </p:sp>
    </p:spTree>
    <p:extLst>
      <p:ext uri="{BB962C8B-B14F-4D97-AF65-F5344CB8AC3E}">
        <p14:creationId xmlns:p14="http://schemas.microsoft.com/office/powerpoint/2010/main" val="203913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4A66497-EED8-EC48-A4E0-28B97E654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35"/>
          <a:stretch/>
        </p:blipFill>
        <p:spPr>
          <a:xfrm>
            <a:off x="3334007" y="2247900"/>
            <a:ext cx="5089646" cy="8724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C4B3852-302A-BB4C-A561-EB5B3A5E6054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469938-1247-204F-8E00-539C630661D1}"/>
              </a:ext>
            </a:extLst>
          </p:cNvPr>
          <p:cNvSpPr/>
          <p:nvPr/>
        </p:nvSpPr>
        <p:spPr>
          <a:xfrm>
            <a:off x="3334007" y="1927629"/>
            <a:ext cx="508964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"Phone"</a:t>
            </a:r>
            <a:r>
              <a:rPr lang="en-GB" dirty="0"/>
              <a:t>,</a:t>
            </a:r>
            <a:r>
              <a:rPr lang="en-GB" dirty="0">
                <a:solidFill>
                  <a:schemeClr val="accent6"/>
                </a:solidFill>
              </a:rPr>
              <a:t> "|"</a:t>
            </a:r>
            <a:r>
              <a:rPr lang="en-GB" dirty="0"/>
              <a:t>,</a:t>
            </a:r>
            <a:r>
              <a:rPr lang="en-GB" dirty="0">
                <a:solidFill>
                  <a:schemeClr val="accent6"/>
                </a:solidFill>
              </a:rPr>
              <a:t> "Grams"</a:t>
            </a:r>
            <a:r>
              <a:rPr lang="en-GB" dirty="0"/>
              <a:t>,</a:t>
            </a:r>
            <a:r>
              <a:rPr lang="en-GB" dirty="0">
                <a:solidFill>
                  <a:schemeClr val="accent6"/>
                </a:solidFill>
              </a:rPr>
              <a:t> "|"</a:t>
            </a:r>
            <a:r>
              <a:rPr lang="en-GB" dirty="0"/>
              <a:t>,</a:t>
            </a:r>
            <a:r>
              <a:rPr lang="en-GB" dirty="0">
                <a:solidFill>
                  <a:schemeClr val="accent6"/>
                </a:solidFill>
              </a:rPr>
              <a:t> "Ounces", </a:t>
            </a:r>
            <a:r>
              <a:rPr lang="en-GB" dirty="0" err="1"/>
              <a:t>sep</a:t>
            </a:r>
            <a:r>
              <a:rPr lang="en-GB" dirty="0"/>
              <a:t>=</a:t>
            </a:r>
            <a:r>
              <a:rPr lang="en-GB" dirty="0">
                <a:solidFill>
                  <a:schemeClr val="accent6"/>
                </a:solidFill>
              </a:rPr>
              <a:t>''</a:t>
            </a:r>
            <a:r>
              <a:rPr lang="en-GB" dirty="0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E6C4E9-EF1F-D946-ADD4-2D167AEEC1D9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D330EB-82C1-3F4B-BC7C-694C0A973038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A4D253-91B8-DB4C-8FA9-81B1F0011129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8924F7-2A56-3940-B72B-5409AAFE8387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(formatting output)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3A552-78D7-D64C-AFB7-3E5D29B9EEEA}"/>
              </a:ext>
            </a:extLst>
          </p:cNvPr>
          <p:cNvSpPr txBox="1"/>
          <p:nvPr/>
        </p:nvSpPr>
        <p:spPr>
          <a:xfrm>
            <a:off x="4829634" y="3992552"/>
            <a:ext cx="2950179" cy="7155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/>
              <a:t>figuring out what the print statement for the header row would look like</a:t>
            </a:r>
          </a:p>
          <a:p>
            <a:r>
              <a:rPr lang="en-GB" dirty="0"/>
              <a:t>…well, as a starting point anyway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591F1-6EF3-E24F-B7B1-23362E36E335}"/>
              </a:ext>
            </a:extLst>
          </p:cNvPr>
          <p:cNvSpPr txBox="1"/>
          <p:nvPr/>
        </p:nvSpPr>
        <p:spPr>
          <a:xfrm>
            <a:off x="6806102" y="1347507"/>
            <a:ext cx="148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why override </a:t>
            </a:r>
            <a:r>
              <a:rPr lang="en-GB" sz="1400" dirty="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sep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C7EB5-7EDF-864B-ADDD-116B819D339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547507" y="1655284"/>
            <a:ext cx="192765" cy="36933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5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A8842330-0BB6-534F-BC62-E4EB1EF4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07" y="1847914"/>
            <a:ext cx="5089646" cy="12724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386090-4214-D34A-9684-D74AD0FEEE7E}"/>
              </a:ext>
            </a:extLst>
          </p:cNvPr>
          <p:cNvSpPr txBox="1"/>
          <p:nvPr/>
        </p:nvSpPr>
        <p:spPr>
          <a:xfrm>
            <a:off x="4010048" y="1125457"/>
            <a:ext cx="10842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left justified</a:t>
            </a:r>
            <a:endParaRPr lang="en-GB" sz="1050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E63C34-F26C-2F48-BC2B-4933E4C8848E}"/>
              </a:ext>
            </a:extLst>
          </p:cNvPr>
          <p:cNvSpPr txBox="1"/>
          <p:nvPr/>
        </p:nvSpPr>
        <p:spPr>
          <a:xfrm>
            <a:off x="7016679" y="1125457"/>
            <a:ext cx="12268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right justified</a:t>
            </a:r>
            <a:endParaRPr lang="en-GB" sz="1050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A4673E-E494-DA4C-8C89-B3FFEAC16A28}"/>
              </a:ext>
            </a:extLst>
          </p:cNvPr>
          <p:cNvSpPr txBox="1"/>
          <p:nvPr/>
        </p:nvSpPr>
        <p:spPr>
          <a:xfrm>
            <a:off x="6266145" y="3715585"/>
            <a:ext cx="19672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show to 2 decimal places</a:t>
            </a:r>
            <a:endParaRPr lang="en-GB" sz="105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E78181-2616-7849-8BBF-A01D5611B901}"/>
              </a:ext>
            </a:extLst>
          </p:cNvPr>
          <p:cNvCxnSpPr>
            <a:cxnSpLocks/>
          </p:cNvCxnSpPr>
          <p:nvPr/>
        </p:nvCxnSpPr>
        <p:spPr>
          <a:xfrm>
            <a:off x="7726978" y="1440571"/>
            <a:ext cx="121361" cy="3627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14915E-1AC0-4843-BEEC-6F489FF09F12}"/>
              </a:ext>
            </a:extLst>
          </p:cNvPr>
          <p:cNvCxnSpPr>
            <a:cxnSpLocks/>
          </p:cNvCxnSpPr>
          <p:nvPr/>
        </p:nvCxnSpPr>
        <p:spPr>
          <a:xfrm flipH="1">
            <a:off x="7332423" y="1435139"/>
            <a:ext cx="282653" cy="368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F400E5-F5FD-EC4F-B4D6-B2241DCC3EBC}"/>
              </a:ext>
            </a:extLst>
          </p:cNvPr>
          <p:cNvCxnSpPr>
            <a:cxnSpLocks/>
          </p:cNvCxnSpPr>
          <p:nvPr/>
        </p:nvCxnSpPr>
        <p:spPr>
          <a:xfrm flipH="1">
            <a:off x="4368452" y="1417106"/>
            <a:ext cx="63639" cy="36419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F0DA84-328D-BB47-AA8F-6DBD96E9A4C9}"/>
              </a:ext>
            </a:extLst>
          </p:cNvPr>
          <p:cNvCxnSpPr>
            <a:cxnSpLocks/>
          </p:cNvCxnSpPr>
          <p:nvPr/>
        </p:nvCxnSpPr>
        <p:spPr>
          <a:xfrm flipV="1">
            <a:off x="7966554" y="3082290"/>
            <a:ext cx="266856" cy="6332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C4B3852-302A-BB4C-A561-EB5B3A5E6054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8011238-A502-B94B-B007-21E5E9515600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FFE8404-BBB9-D447-B517-5AAE3D484521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A63EE63-93A0-0B42-90BC-999C2EA9EBBB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EDFA2-366B-B948-9137-7095AEEDB220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(formatting output)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7F1FC-20E6-9740-9C70-7485EBE34657}"/>
              </a:ext>
            </a:extLst>
          </p:cNvPr>
          <p:cNvSpPr txBox="1"/>
          <p:nvPr/>
        </p:nvSpPr>
        <p:spPr>
          <a:xfrm>
            <a:off x="4945889" y="527532"/>
            <a:ext cx="23038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what methods could we use?</a:t>
            </a:r>
            <a:endParaRPr lang="en-GB" sz="1050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D8FEE-C805-774A-852B-5CA1A556F3CE}"/>
              </a:ext>
            </a:extLst>
          </p:cNvPr>
          <p:cNvCxnSpPr>
            <a:cxnSpLocks/>
          </p:cNvCxnSpPr>
          <p:nvPr/>
        </p:nvCxnSpPr>
        <p:spPr>
          <a:xfrm>
            <a:off x="7016679" y="752075"/>
            <a:ext cx="452811" cy="37338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3EB067-AF8E-E54D-829F-96AA7BA7E598}"/>
              </a:ext>
            </a:extLst>
          </p:cNvPr>
          <p:cNvCxnSpPr>
            <a:cxnSpLocks/>
          </p:cNvCxnSpPr>
          <p:nvPr/>
        </p:nvCxnSpPr>
        <p:spPr>
          <a:xfrm flipH="1">
            <a:off x="4726176" y="787078"/>
            <a:ext cx="282653" cy="368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C3A38B-A96F-0F4D-B517-1505E2292679}"/>
              </a:ext>
            </a:extLst>
          </p:cNvPr>
          <p:cNvSpPr txBox="1"/>
          <p:nvPr/>
        </p:nvSpPr>
        <p:spPr>
          <a:xfrm>
            <a:off x="4829634" y="3992552"/>
            <a:ext cx="2950179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/>
              <a:t>just taking a step back to think about the problem further</a:t>
            </a:r>
          </a:p>
        </p:txBody>
      </p:sp>
    </p:spTree>
    <p:extLst>
      <p:ext uri="{BB962C8B-B14F-4D97-AF65-F5344CB8AC3E}">
        <p14:creationId xmlns:p14="http://schemas.microsoft.com/office/powerpoint/2010/main" val="285104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A8842330-0BB6-534F-BC62-E4EB1EF4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07" y="1847914"/>
            <a:ext cx="5089646" cy="12724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A4673E-E494-DA4C-8C89-B3FFEAC16A28}"/>
              </a:ext>
            </a:extLst>
          </p:cNvPr>
          <p:cNvSpPr txBox="1"/>
          <p:nvPr/>
        </p:nvSpPr>
        <p:spPr>
          <a:xfrm>
            <a:off x="4523722" y="1098507"/>
            <a:ext cx="38684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cannot call a string method (</a:t>
            </a:r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rjust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()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) on a non-string object – need to create a string object with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str()</a:t>
            </a:r>
            <a:endParaRPr lang="en-GB" sz="135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E78181-2616-7849-8BBF-A01D5611B901}"/>
              </a:ext>
            </a:extLst>
          </p:cNvPr>
          <p:cNvCxnSpPr>
            <a:cxnSpLocks/>
          </p:cNvCxnSpPr>
          <p:nvPr/>
        </p:nvCxnSpPr>
        <p:spPr>
          <a:xfrm>
            <a:off x="7253288" y="1532676"/>
            <a:ext cx="809625" cy="86910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14915E-1AC0-4843-BEEC-6F489FF09F12}"/>
              </a:ext>
            </a:extLst>
          </p:cNvPr>
          <p:cNvCxnSpPr>
            <a:cxnSpLocks/>
          </p:cNvCxnSpPr>
          <p:nvPr/>
        </p:nvCxnSpPr>
        <p:spPr>
          <a:xfrm>
            <a:off x="7119938" y="1583254"/>
            <a:ext cx="166688" cy="77894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C4B3852-302A-BB4C-A561-EB5B3A5E6054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 dirty="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 dirty="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125975-19A2-6F4A-AC6A-C63E9DDEEC44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6F245-1127-1143-A110-B28B1C4BAAC7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96CF60-13D6-724E-83D2-627DC78CDF31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FCC1D-7FCE-8740-A53E-4B019DF09CF0}"/>
              </a:ext>
            </a:extLst>
          </p:cNvPr>
          <p:cNvSpPr txBox="1"/>
          <p:nvPr/>
        </p:nvSpPr>
        <p:spPr>
          <a:xfrm>
            <a:off x="4495800" y="240744"/>
            <a:ext cx="298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it seems obvious, but what would be an easy way of finding this out if you weren't sure?</a:t>
            </a:r>
            <a:endParaRPr lang="en-GB" sz="1200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36264-D1DD-C94C-ADA1-4B8CDD143952}"/>
              </a:ext>
            </a:extLst>
          </p:cNvPr>
          <p:cNvCxnSpPr>
            <a:cxnSpLocks/>
          </p:cNvCxnSpPr>
          <p:nvPr/>
        </p:nvCxnSpPr>
        <p:spPr>
          <a:xfrm>
            <a:off x="5527564" y="692121"/>
            <a:ext cx="255398" cy="43233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DB19AB-ADCD-A747-95AE-503688042143}"/>
              </a:ext>
            </a:extLst>
          </p:cNvPr>
          <p:cNvSpPr txBox="1"/>
          <p:nvPr/>
        </p:nvSpPr>
        <p:spPr>
          <a:xfrm>
            <a:off x="4829634" y="3992552"/>
            <a:ext cx="2950179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/>
              <a:t>just taking a step back to think about the problem further</a:t>
            </a:r>
          </a:p>
        </p:txBody>
      </p:sp>
    </p:spTree>
    <p:extLst>
      <p:ext uri="{BB962C8B-B14F-4D97-AF65-F5344CB8AC3E}">
        <p14:creationId xmlns:p14="http://schemas.microsoft.com/office/powerpoint/2010/main" val="162008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of object methods</a:t>
            </a:r>
          </a:p>
          <a:p>
            <a:endParaRPr lang="en-GB" dirty="0"/>
          </a:p>
          <a:p>
            <a:r>
              <a:rPr lang="en-GB" dirty="0"/>
              <a:t>Some string methods</a:t>
            </a:r>
          </a:p>
          <a:p>
            <a:endParaRPr lang="en-GB" dirty="0"/>
          </a:p>
          <a:p>
            <a:r>
              <a:rPr lang="en-GB" dirty="0"/>
              <a:t>Formatting output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5A438-1BCF-4640-85C2-C8E3E9269382}"/>
              </a:ext>
            </a:extLst>
          </p:cNvPr>
          <p:cNvSpPr txBox="1"/>
          <p:nvPr/>
        </p:nvSpPr>
        <p:spPr>
          <a:xfrm>
            <a:off x="2459330" y="3356347"/>
            <a:ext cx="388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worked example showing 2 approaches</a:t>
            </a:r>
          </a:p>
        </p:txBody>
      </p:sp>
    </p:spTree>
    <p:extLst>
      <p:ext uri="{BB962C8B-B14F-4D97-AF65-F5344CB8AC3E}">
        <p14:creationId xmlns:p14="http://schemas.microsoft.com/office/powerpoint/2010/main" val="2768523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20</a:t>
            </a:fld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4A42225-E778-444A-B207-793ADDADCA25}"/>
              </a:ext>
            </a:extLst>
          </p:cNvPr>
          <p:cNvGrpSpPr/>
          <p:nvPr/>
        </p:nvGrpSpPr>
        <p:grpSpPr>
          <a:xfrm>
            <a:off x="4424819" y="1456842"/>
            <a:ext cx="3856454" cy="1829734"/>
            <a:chOff x="5899759" y="1942456"/>
            <a:chExt cx="5141938" cy="243964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E20548D-894B-2641-93A8-A90ADE7342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8D0C145-7583-FD4D-B763-4E8525C4B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D42DEDA-A6D9-CC4E-AE22-A97C7B8EE742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7B5E9AF-1978-744A-8DB6-C7874BF731DA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9E69AF-7F27-DC4C-B20E-B9665858AE4E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1810921-BA75-F14B-A9DF-5B8069080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C8F381-98D1-C94D-8291-53C4D2CF9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C3D380E-F3A5-D645-A5FF-E5A4925C3149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4AC7433-BBC2-424C-A9D0-D53B44962028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DB3BC24-0F96-8245-83E6-5BFB2F1FA625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CCAD14B-9F46-7743-852A-F241F7009269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DF51AB-92D6-FF4F-BB40-9FA5ADDD2C2F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6C5BFB-1E79-8142-95FE-1389E4363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20C9D62-6D80-674F-8C2D-F3B68E4624A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BC3E87-1F16-A94C-ACCB-AE0302E6E8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F12711-07D3-6A4E-A538-FA6DC3886F14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B7427B7-A8CB-A94D-B45D-C5D9B61904A6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57D70A-19B1-7E43-AA0A-CDB5405367D6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AF4B790-8EFC-9C4D-988E-F941ADC07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989333A-CDD1-1C49-9DD7-4BE9608431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93FA35-4FA3-D147-9A2F-8A02119A7E92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758CDE1-AF41-5E48-A093-8E68DEF43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A6B392-7279-7E4C-91DF-092AE555B40F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B2DBAA0-E678-9E40-A0D1-3EC7D6E56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9C251A-792F-BB4A-9163-F613C6510B17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5CBF5AF-3779-2F41-98F4-F136035F92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79FAF61-4513-E74F-810F-E7A01FDA6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27F84A4-230B-5C40-8257-D1F342C9F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C132016-057A-3D45-B20F-61FA6D5F6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61F5D05-E161-F044-A431-FAA63997F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36E0A70-2537-DD4B-8A3A-4ACEDF1F9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7CA81F1-A539-B94C-9313-A49951AD3DDD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88D46F-8B7C-6D45-BBBD-D0154E19B756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CE2941-4D8F-6145-975E-8AA9B3257432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35A905-4156-C840-A23D-50D16E7C8E81}"/>
              </a:ext>
            </a:extLst>
          </p:cNvPr>
          <p:cNvSpPr txBox="1"/>
          <p:nvPr/>
        </p:nvSpPr>
        <p:spPr>
          <a:xfrm>
            <a:off x="4614396" y="671864"/>
            <a:ext cx="38684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it is useful in these situations to know the dimensions that you need to work to (in appropriate units of measurement)…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624051-294E-1144-AB3D-2B2869BCF601}"/>
              </a:ext>
            </a:extLst>
          </p:cNvPr>
          <p:cNvSpPr txBox="1"/>
          <p:nvPr/>
        </p:nvSpPr>
        <p:spPr>
          <a:xfrm>
            <a:off x="4829634" y="3992552"/>
            <a:ext cx="3451639" cy="7155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/>
              <a:t>think about how it will display to the screen – </a:t>
            </a:r>
          </a:p>
          <a:p>
            <a:r>
              <a:rPr lang="en-GB" dirty="0"/>
              <a:t>'columns' have a given width (in characters)</a:t>
            </a:r>
          </a:p>
          <a:p>
            <a:r>
              <a:rPr lang="en-GB" dirty="0"/>
              <a:t>with the table 'height' given in lines</a:t>
            </a:r>
          </a:p>
        </p:txBody>
      </p:sp>
    </p:spTree>
    <p:extLst>
      <p:ext uri="{BB962C8B-B14F-4D97-AF65-F5344CB8AC3E}">
        <p14:creationId xmlns:p14="http://schemas.microsoft.com/office/powerpoint/2010/main" val="358331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5C63A0DD-85F6-C34C-A441-72C5D8D38D30}"/>
              </a:ext>
            </a:extLst>
          </p:cNvPr>
          <p:cNvSpPr txBox="1"/>
          <p:nvPr/>
        </p:nvSpPr>
        <p:spPr>
          <a:xfrm>
            <a:off x="3027202" y="1421938"/>
            <a:ext cx="1410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"Phone".</a:t>
            </a:r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ljust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(22)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BAE3D1-C14A-A142-86AC-19836E23C460}"/>
              </a:ext>
            </a:extLst>
          </p:cNvPr>
          <p:cNvSpPr txBox="1"/>
          <p:nvPr/>
        </p:nvSpPr>
        <p:spPr>
          <a:xfrm>
            <a:off x="4611829" y="1363032"/>
            <a:ext cx="1410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"Grams".</a:t>
            </a:r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rjust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(6)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8C4819-10A9-8A47-AD9F-EE213505AD32}"/>
              </a:ext>
            </a:extLst>
          </p:cNvPr>
          <p:cNvSpPr txBox="1"/>
          <p:nvPr/>
        </p:nvSpPr>
        <p:spPr>
          <a:xfrm>
            <a:off x="6227920" y="1386114"/>
            <a:ext cx="1493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"Ounces".</a:t>
            </a:r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rjust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(6)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6429C6-16F7-8E4C-A0C6-144C7303A161}"/>
              </a:ext>
            </a:extLst>
          </p:cNvPr>
          <p:cNvSpPr txBox="1"/>
          <p:nvPr/>
        </p:nvSpPr>
        <p:spPr>
          <a:xfrm>
            <a:off x="4614396" y="674521"/>
            <a:ext cx="333841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…so that you can easily transfer the dimensions to where you need them in your code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7524BEF-7C68-AE48-B5FF-76553F0DF8C5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DF316FF-F04E-F94B-85FC-64F66462E9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16E8174B-B200-A042-80EF-DE0ED8E9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0D457AB-399D-EA40-80CD-2EC4644BDC7A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8A02A69-5B6B-594F-A844-118E2CED126B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AA92C09-FA73-1941-A625-7B7486391F2B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6CB765-849B-BB4B-8203-389E71898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3C534AF-4F66-8B49-9368-0AB8EECD3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74642F-0BCF-C741-9A92-EE257B643660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32DF389-820C-1245-8451-B94658921024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F670FD5-4CAF-4840-AC3D-199DB376067E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972DB21-72EA-2D42-A1EC-98DCF5D763E9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48D2C38-F8DD-AA42-A08F-98AF74C50E2F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269212-74DC-3A4C-BBA2-864D634DE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B6791845-D293-134B-9AA9-43A3F67A9160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7718E15-4F1B-CF4C-A857-A3F6C8FAF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D6FCB88-2F36-B043-A58A-80D2F30F8575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6C039F7-ECFC-534C-89FC-66C7280846F5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D77739-0EB0-D842-A04A-E04D3EFCE936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1444165-10E2-624F-8BFE-89468EFD5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814050C-E321-8748-A006-519E97D84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EE8C3ED-4BA0-3E42-A8A9-34F2CB7D6ACA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0C4EF3-ED6D-4C49-8F15-573EBC15E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110BC1A-DF76-AD4B-BA1C-DD0D942BDCFD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DC984BE-C9D0-8948-8ADC-D143AAF9A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62B7D71-2CA3-5646-A1D3-F062BB9D5813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8402A5A-4773-B74A-BF98-12C6563AF3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9B2C9F1-799B-E745-B27F-7BAD14EF02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4E66A35-2EE3-EB46-A5F0-79D3A73EB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A25424A-F326-C540-AE0C-A585BE253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38B29E4-1453-A941-B6AC-30BB96EE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7A44352-CA32-6149-93FD-A25BA53A2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334007" y="1927629"/>
            <a:ext cx="4745402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8B40C6"/>
                </a:solidFill>
              </a:rPr>
              <a:t>print</a:t>
            </a:r>
            <a:r>
              <a:rPr lang="en-GB" sz="1350" dirty="0"/>
              <a:t>(</a:t>
            </a:r>
            <a:r>
              <a:rPr lang="en-GB" sz="1350" dirty="0">
                <a:solidFill>
                  <a:schemeClr val="accent6"/>
                </a:solidFill>
              </a:rPr>
              <a:t>"Phone"</a:t>
            </a:r>
            <a:r>
              <a:rPr lang="en-GB" sz="1350" dirty="0"/>
              <a:t>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r>
              <a:rPr lang="en-GB" sz="1350" dirty="0">
                <a:solidFill>
                  <a:schemeClr val="accent6"/>
                </a:solidFill>
              </a:rPr>
              <a:t> "Grams"</a:t>
            </a:r>
            <a:r>
              <a:rPr lang="en-GB" sz="1350" dirty="0"/>
              <a:t>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r>
              <a:rPr lang="en-GB" sz="1350" dirty="0">
                <a:solidFill>
                  <a:schemeClr val="accent6"/>
                </a:solidFill>
              </a:rPr>
              <a:t> "Ounces", </a:t>
            </a:r>
            <a:r>
              <a:rPr lang="en-GB" sz="1350" dirty="0" err="1"/>
              <a:t>sep</a:t>
            </a:r>
            <a:r>
              <a:rPr lang="en-GB" sz="1350" dirty="0"/>
              <a:t>=</a:t>
            </a:r>
            <a:r>
              <a:rPr lang="en-GB" sz="1350" dirty="0">
                <a:solidFill>
                  <a:schemeClr val="accent6"/>
                </a:solidFill>
              </a:rPr>
              <a:t>''</a:t>
            </a:r>
            <a:r>
              <a:rPr lang="en-GB" sz="1350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CB7AAD-7AFE-6F42-9B84-7FF11EC533B2}"/>
              </a:ext>
            </a:extLst>
          </p:cNvPr>
          <p:cNvCxnSpPr>
            <a:cxnSpLocks/>
          </p:cNvCxnSpPr>
          <p:nvPr/>
        </p:nvCxnSpPr>
        <p:spPr>
          <a:xfrm flipH="1">
            <a:off x="6300789" y="1606296"/>
            <a:ext cx="307605" cy="3606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4805D1-85CA-0A46-9717-B6B3DD57665C}"/>
              </a:ext>
            </a:extLst>
          </p:cNvPr>
          <p:cNvCxnSpPr>
            <a:cxnSpLocks/>
          </p:cNvCxnSpPr>
          <p:nvPr/>
        </p:nvCxnSpPr>
        <p:spPr>
          <a:xfrm flipH="1">
            <a:off x="5110162" y="1606296"/>
            <a:ext cx="90554" cy="3606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FD0BDA-6FCA-AA45-A4A2-8A085AB993A5}"/>
              </a:ext>
            </a:extLst>
          </p:cNvPr>
          <p:cNvCxnSpPr>
            <a:cxnSpLocks/>
          </p:cNvCxnSpPr>
          <p:nvPr/>
        </p:nvCxnSpPr>
        <p:spPr>
          <a:xfrm>
            <a:off x="3850757" y="1685349"/>
            <a:ext cx="259955" cy="28156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88A710E-EECC-364F-B3C3-D12C4227835F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2B46B3-29EA-AD46-8ECC-7E5C496B1B85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4028FD-4D64-2A4F-ADFD-D75D53708AD1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9B570EC-D306-BD40-98B5-BF8CE72B0797}"/>
              </a:ext>
            </a:extLst>
          </p:cNvPr>
          <p:cNvSpPr txBox="1"/>
          <p:nvPr/>
        </p:nvSpPr>
        <p:spPr>
          <a:xfrm>
            <a:off x="3707918" y="2257041"/>
            <a:ext cx="38684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…so that you can easily transfer the dimensions to where you need them in your code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0B4E8-EFED-7F47-B22B-359825160B13}"/>
              </a:ext>
            </a:extLst>
          </p:cNvPr>
          <p:cNvSpPr/>
          <p:nvPr/>
        </p:nvSpPr>
        <p:spPr>
          <a:xfrm>
            <a:off x="6865414" y="1390132"/>
            <a:ext cx="770184" cy="244100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D91A3F-9DEA-5C4C-96D5-937A8D7D3CD2}"/>
              </a:ext>
            </a:extLst>
          </p:cNvPr>
          <p:cNvSpPr txBox="1"/>
          <p:nvPr/>
        </p:nvSpPr>
        <p:spPr>
          <a:xfrm>
            <a:off x="7854949" y="1206494"/>
            <a:ext cx="109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100" b="0" dirty="0">
                <a:solidFill>
                  <a:schemeClr val="accent5">
                    <a:lumMod val="75000"/>
                  </a:schemeClr>
                </a:solidFill>
              </a:rPr>
              <a:t>using string methods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573404-BBC5-3849-B793-2DD704A07115}"/>
              </a:ext>
            </a:extLst>
          </p:cNvPr>
          <p:cNvSpPr/>
          <p:nvPr/>
        </p:nvSpPr>
        <p:spPr>
          <a:xfrm>
            <a:off x="5273585" y="1384669"/>
            <a:ext cx="687671" cy="244100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E957257-E1B0-AB44-A406-13CE9BEA7CD1}"/>
              </a:ext>
            </a:extLst>
          </p:cNvPr>
          <p:cNvSpPr/>
          <p:nvPr/>
        </p:nvSpPr>
        <p:spPr>
          <a:xfrm>
            <a:off x="3584626" y="1442583"/>
            <a:ext cx="796034" cy="244100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EA00EA3-ED0A-9743-9DF8-6CA7B0088D1D}"/>
              </a:ext>
            </a:extLst>
          </p:cNvPr>
          <p:cNvSpPr/>
          <p:nvPr/>
        </p:nvSpPr>
        <p:spPr>
          <a:xfrm>
            <a:off x="7606819" y="1407870"/>
            <a:ext cx="316333" cy="20571"/>
          </a:xfrm>
          <a:custGeom>
            <a:avLst/>
            <a:gdLst>
              <a:gd name="connsiteX0" fmla="*/ 316333 w 316333"/>
              <a:gd name="connsiteY0" fmla="*/ 5743 h 20571"/>
              <a:gd name="connsiteX1" fmla="*/ 158167 w 316333"/>
              <a:gd name="connsiteY1" fmla="*/ 800 h 20571"/>
              <a:gd name="connsiteX2" fmla="*/ 0 w 316333"/>
              <a:gd name="connsiteY2" fmla="*/ 20571 h 2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333" h="20571">
                <a:moveTo>
                  <a:pt x="316333" y="5743"/>
                </a:moveTo>
                <a:cubicBezTo>
                  <a:pt x="263611" y="2036"/>
                  <a:pt x="210889" y="-1671"/>
                  <a:pt x="158167" y="800"/>
                </a:cubicBezTo>
                <a:cubicBezTo>
                  <a:pt x="105445" y="3271"/>
                  <a:pt x="52722" y="11921"/>
                  <a:pt x="0" y="20571"/>
                </a:cubicBezTo>
              </a:path>
            </a:pathLst>
          </a:custGeom>
          <a:noFill/>
          <a:ln w="127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5C2BD43-B9D6-A64C-AFBA-6A0887E1AAF2}"/>
              </a:ext>
            </a:extLst>
          </p:cNvPr>
          <p:cNvSpPr/>
          <p:nvPr/>
        </p:nvSpPr>
        <p:spPr>
          <a:xfrm>
            <a:off x="5906530" y="1319539"/>
            <a:ext cx="2026508" cy="64418"/>
          </a:xfrm>
          <a:custGeom>
            <a:avLst/>
            <a:gdLst>
              <a:gd name="connsiteX0" fmla="*/ 2026508 w 2026508"/>
              <a:gd name="connsiteY0" fmla="*/ 49590 h 64418"/>
              <a:gd name="connsiteX1" fmla="*/ 731520 w 2026508"/>
              <a:gd name="connsiteY1" fmla="*/ 163 h 64418"/>
              <a:gd name="connsiteX2" fmla="*/ 0 w 2026508"/>
              <a:gd name="connsiteY2" fmla="*/ 64418 h 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6508" h="64418">
                <a:moveTo>
                  <a:pt x="2026508" y="49590"/>
                </a:moveTo>
                <a:cubicBezTo>
                  <a:pt x="1547889" y="23641"/>
                  <a:pt x="1069271" y="-2308"/>
                  <a:pt x="731520" y="163"/>
                </a:cubicBezTo>
                <a:cubicBezTo>
                  <a:pt x="393769" y="2634"/>
                  <a:pt x="196884" y="33526"/>
                  <a:pt x="0" y="64418"/>
                </a:cubicBezTo>
              </a:path>
            </a:pathLst>
          </a:custGeom>
          <a:noFill/>
          <a:ln w="127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DF46731-81D0-AB4A-8B17-389D0ADC61EE}"/>
              </a:ext>
            </a:extLst>
          </p:cNvPr>
          <p:cNvSpPr/>
          <p:nvPr/>
        </p:nvSpPr>
        <p:spPr>
          <a:xfrm>
            <a:off x="4285323" y="1255131"/>
            <a:ext cx="3623001" cy="183195"/>
          </a:xfrm>
          <a:custGeom>
            <a:avLst/>
            <a:gdLst>
              <a:gd name="connsiteX0" fmla="*/ 3623001 w 3623001"/>
              <a:gd name="connsiteY0" fmla="*/ 64571 h 183195"/>
              <a:gd name="connsiteX1" fmla="*/ 1566837 w 3623001"/>
              <a:gd name="connsiteY1" fmla="*/ 5258 h 183195"/>
              <a:gd name="connsiteX2" fmla="*/ 0 w 3623001"/>
              <a:gd name="connsiteY2" fmla="*/ 183195 h 18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001" h="183195">
                <a:moveTo>
                  <a:pt x="3623001" y="64571"/>
                </a:moveTo>
                <a:cubicBezTo>
                  <a:pt x="2896835" y="25029"/>
                  <a:pt x="2170670" y="-14513"/>
                  <a:pt x="1566837" y="5258"/>
                </a:cubicBezTo>
                <a:cubicBezTo>
                  <a:pt x="963004" y="25029"/>
                  <a:pt x="481502" y="104112"/>
                  <a:pt x="0" y="183195"/>
                </a:cubicBezTo>
              </a:path>
            </a:pathLst>
          </a:custGeom>
          <a:noFill/>
          <a:ln w="127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BF268B-8897-D240-B361-4A7F4BFE9DC0}"/>
              </a:ext>
            </a:extLst>
          </p:cNvPr>
          <p:cNvSpPr txBox="1"/>
          <p:nvPr/>
        </p:nvSpPr>
        <p:spPr>
          <a:xfrm>
            <a:off x="4829634" y="3992552"/>
            <a:ext cx="3451639" cy="30008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/>
              <a:t>identify the methods you'll use</a:t>
            </a:r>
          </a:p>
        </p:txBody>
      </p:sp>
    </p:spTree>
    <p:extLst>
      <p:ext uri="{BB962C8B-B14F-4D97-AF65-F5344CB8AC3E}">
        <p14:creationId xmlns:p14="http://schemas.microsoft.com/office/powerpoint/2010/main" val="154198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334007" y="1927629"/>
            <a:ext cx="5667106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8B40C6"/>
                </a:solidFill>
              </a:rPr>
              <a:t>print</a:t>
            </a:r>
            <a:r>
              <a:rPr lang="en-GB" sz="1350" dirty="0"/>
              <a:t>(</a:t>
            </a:r>
            <a:r>
              <a:rPr lang="en-GB" sz="1350" dirty="0">
                <a:solidFill>
                  <a:schemeClr val="accent6"/>
                </a:solidFill>
              </a:rPr>
              <a:t>"Phone"</a:t>
            </a:r>
            <a:r>
              <a:rPr lang="en-GB" sz="1350" dirty="0"/>
              <a:t>.</a:t>
            </a:r>
            <a:r>
              <a:rPr lang="en-GB" sz="1350" dirty="0" err="1"/>
              <a:t>ljust</a:t>
            </a:r>
            <a:r>
              <a:rPr lang="en-GB" sz="1350" dirty="0"/>
              <a:t>(22),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r>
              <a:rPr lang="en-GB" sz="1350" dirty="0">
                <a:solidFill>
                  <a:schemeClr val="accent6"/>
                </a:solidFill>
              </a:rPr>
              <a:t> "Grams"</a:t>
            </a:r>
            <a:r>
              <a:rPr lang="en-GB" sz="1350" dirty="0"/>
              <a:t>.</a:t>
            </a:r>
            <a:r>
              <a:rPr lang="en-GB" sz="1350" dirty="0" err="1"/>
              <a:t>rjust</a:t>
            </a:r>
            <a:r>
              <a:rPr lang="en-GB" sz="1350" dirty="0"/>
              <a:t>(6),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r>
              <a:rPr lang="en-GB" sz="1350" dirty="0">
                <a:solidFill>
                  <a:schemeClr val="accent6"/>
                </a:solidFill>
              </a:rPr>
              <a:t> "Ounces"</a:t>
            </a:r>
            <a:r>
              <a:rPr lang="en-GB" sz="1350" dirty="0"/>
              <a:t>.</a:t>
            </a:r>
            <a:r>
              <a:rPr lang="en-GB" sz="1350" dirty="0" err="1"/>
              <a:t>rjust</a:t>
            </a:r>
            <a:r>
              <a:rPr lang="en-GB" sz="1350" dirty="0"/>
              <a:t>(6)</a:t>
            </a:r>
            <a:r>
              <a:rPr lang="en-GB" sz="1350" dirty="0">
                <a:solidFill>
                  <a:schemeClr val="accent6"/>
                </a:solidFill>
              </a:rPr>
              <a:t>, </a:t>
            </a:r>
            <a:r>
              <a:rPr lang="en-GB" sz="1350" dirty="0" err="1"/>
              <a:t>sep</a:t>
            </a:r>
            <a:r>
              <a:rPr lang="en-GB" sz="1350" dirty="0"/>
              <a:t>=</a:t>
            </a:r>
            <a:r>
              <a:rPr lang="en-GB" sz="1350" dirty="0">
                <a:solidFill>
                  <a:schemeClr val="accent6"/>
                </a:solidFill>
              </a:rPr>
              <a:t>''</a:t>
            </a:r>
            <a:r>
              <a:rPr lang="en-GB" sz="1350" dirty="0"/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FFDF7D-3986-4E43-8382-6EB784560CAC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E79ACF-BE24-0F44-B226-B4A8247AC6D8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31A7E2-793A-4B4A-A6FF-A808BF828C1E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132993-0970-8748-A58C-83155294B9AE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A979E8F-821B-3647-A4CB-2C62F3EA77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7733611-7688-6F49-BB2B-FDDE5FBCB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9AD24A6-B270-A744-8B4D-E467DBF3C585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3C63E03-FB30-A044-8BE4-816C5B9447CD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F70C48-6908-B241-8207-F4B5B001667F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8E20E6A-A74A-6C4E-943D-5F805FE92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8F1445-F718-B746-845C-97A881F45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DC44F57-3EAC-6B43-B94D-559BAD51224C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EDDEEBA-6E07-6746-BDC4-8AD4E544A3A3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13F60EC-BC3A-9646-8AE7-779393D950E6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1C8F81F-A597-3948-8951-B067ADFD77F5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7BA381-9DCC-C94F-BDA8-550536BCBAB3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3EE6BF8-C26A-8840-A3C7-37628F41B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94CEE6B-59D6-624E-808A-C08C7050A5B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B02E456-F54B-304F-852A-AE2DA603F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F7AD34B-FAD1-DD43-BEEF-0F65945D2CEB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A28E129-F795-0C40-853B-11A6112CD0D0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B36739-009C-B949-BD70-52F1D83CB481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1DBE099-A34B-C945-AF72-1EE0CA695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941C675-DA73-DA4A-9DE7-3C39DC6B5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E467AC-81E8-3148-B0FA-EFCCCE91B18E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74774EE-B63F-7A4F-832D-50DF5F712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30EEDBE-B989-524A-8A1D-6E025C414319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8095ED9-8766-DE4F-8595-FCBAE1A34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A7CAA7-8DDA-864E-BF74-530BD757C519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F7DA7EC-8288-2242-9F50-939898337F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E583CE9-A7EB-1A4F-A125-06C15657CF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F152905-9D9B-7441-ADE2-8DA65D6D1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728396E-B598-3C43-891A-9326B946B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9A7FE05-DF79-EF43-ACF1-5D050A619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FF3054A-FA25-D841-953A-1F5DAE05E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768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354D8D-3468-6B43-BDF6-0086C4AD65D2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3CD865-228E-504C-9CD8-869F50FE760A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74517B-B483-EE48-B40B-0195E527B123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19BB88-47A2-3B4C-A004-D2301BCE0901}"/>
              </a:ext>
            </a:extLst>
          </p:cNvPr>
          <p:cNvSpPr/>
          <p:nvPr/>
        </p:nvSpPr>
        <p:spPr>
          <a:xfrm>
            <a:off x="3818706" y="2058439"/>
            <a:ext cx="2933434" cy="1131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8B40C6"/>
                </a:solidFill>
              </a:rPr>
              <a:t>print</a:t>
            </a:r>
            <a:r>
              <a:rPr lang="en-GB" sz="1350" dirty="0"/>
              <a:t>(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/>
              <a:t>phone1.ljust(22),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/>
              <a:t>g_phone1.rjust(6),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/>
              <a:t>oz _phone1.rjust(6)</a:t>
            </a:r>
            <a:r>
              <a:rPr lang="en-GB" sz="135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 err="1"/>
              <a:t>sep</a:t>
            </a:r>
            <a:r>
              <a:rPr lang="en-GB" sz="1350" dirty="0"/>
              <a:t>=</a:t>
            </a:r>
            <a:r>
              <a:rPr lang="en-GB" sz="1350" dirty="0">
                <a:solidFill>
                  <a:schemeClr val="accent6"/>
                </a:solidFill>
              </a:rPr>
              <a:t>''</a:t>
            </a:r>
            <a:r>
              <a:rPr lang="en-GB" sz="1350" dirty="0"/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168A55-37CB-8542-B097-02B6E64BDC59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7198D83-79DA-1B4A-9EDA-36CADDFBCB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A7DABB3-46B4-2642-8B32-BEDC3C1C5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AC66F61-511A-6D45-AFC8-98F8CB12028A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3855778-D46C-E146-AA49-499E39A12311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F87920-93BF-1C4D-8707-3E23CBAA910C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481C0E5-6757-9544-9A64-3002B64A8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E05C1AE-D396-6743-BA1C-D0D995FC7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EB8FB09-871A-8A4F-BEE1-0EE5EF008A3B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E8B7C0-27B8-124A-9D7A-88CEA7169C2D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3F687BD-4A6B-0B40-8AEF-B3DB9AEA3495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E7821E-FC6F-4D4B-9CAA-4F81662AB077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9F79F68-D394-E64E-9377-912CEE3ED5F2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1FD5C53-E706-9B45-9D99-4155BB6F5F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EF83EC0-59EF-AA45-A3AE-B7F0F56F7CE1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171133B-CC27-B14F-A326-A95A03D66D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92302-E0F2-AC4C-8F7C-014734D86E64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6BCC758-970E-9045-9A72-967CF0B0B70B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BE4AFA0-E691-0249-A79E-DFBA1F24BBCC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345214A-99CC-FA41-A837-19012612B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6B82A46-7C1E-B94F-A3DD-E170E6F408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E105EB-4FE0-B349-8C20-1480440D987A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2BD29D8-DA81-A748-BD8C-5EEA8D7B61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6430F35-3E8A-284F-A8A1-162D292FF557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D786AA6-B3C1-B149-92A2-7C3B1B315C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17897B2-5317-5A45-AD3A-78DEFE2A2407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CD6D790-CDA3-134C-A2E0-ABBA6C1B0F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45542EF-3B66-E341-BD8A-19758583B0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5D07866-088A-374F-B8C0-07E509A6E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77D236A-A909-1F4B-AFD6-E44ABBA1B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60E2DC5-C75C-4444-B86C-4A2C43CA2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66C9B31-0122-E941-82D8-961D42C4D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D0C9C77-06F4-3440-BF76-82B1E3B7E796}"/>
              </a:ext>
            </a:extLst>
          </p:cNvPr>
          <p:cNvSpPr txBox="1"/>
          <p:nvPr/>
        </p:nvSpPr>
        <p:spPr>
          <a:xfrm>
            <a:off x="4362851" y="3277405"/>
            <a:ext cx="41524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sometimes to avoid horizontal scrolling</a:t>
            </a:r>
          </a:p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sometimes to make the code easier to read or work with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1E8A45-52F7-EC4A-BB0D-1E8B2B3E6574}"/>
              </a:ext>
            </a:extLst>
          </p:cNvPr>
          <p:cNvSpPr txBox="1"/>
          <p:nvPr/>
        </p:nvSpPr>
        <p:spPr>
          <a:xfrm>
            <a:off x="4362851" y="1440074"/>
            <a:ext cx="4019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sometimes you might want to split a line of code over several lines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163462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E1DC87-1822-2B4B-98F8-49694AF667C3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7AE481-8E69-5546-A963-8463875431E0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3C1842-0F9D-2140-9B1C-DE275A51C686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0541A6-58B2-EA43-A06B-DA0AAE39ED4E}"/>
              </a:ext>
            </a:extLst>
          </p:cNvPr>
          <p:cNvSpPr/>
          <p:nvPr/>
        </p:nvSpPr>
        <p:spPr>
          <a:xfrm>
            <a:off x="3818706" y="2058439"/>
            <a:ext cx="2933434" cy="1131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8B40C6"/>
                </a:solidFill>
              </a:rPr>
              <a:t>print</a:t>
            </a:r>
            <a:r>
              <a:rPr lang="en-GB" sz="1350" dirty="0"/>
              <a:t>(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/>
              <a:t>phone1.ljust(22),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/>
              <a:t>g_phone1.rjust(6),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/>
              <a:t>oz _phone1.rjust(6)</a:t>
            </a:r>
            <a:r>
              <a:rPr lang="en-GB" sz="135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 err="1"/>
              <a:t>sep</a:t>
            </a:r>
            <a:r>
              <a:rPr lang="en-GB" sz="1350" dirty="0"/>
              <a:t>=</a:t>
            </a:r>
            <a:r>
              <a:rPr lang="en-GB" sz="1350" dirty="0">
                <a:solidFill>
                  <a:schemeClr val="accent6"/>
                </a:solidFill>
              </a:rPr>
              <a:t>''</a:t>
            </a:r>
            <a:r>
              <a:rPr lang="en-GB" sz="135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9CAA75-1C01-0147-B969-7ED236777E88}"/>
              </a:ext>
            </a:extLst>
          </p:cNvPr>
          <p:cNvSpPr txBox="1"/>
          <p:nvPr/>
        </p:nvSpPr>
        <p:spPr>
          <a:xfrm>
            <a:off x="3258806" y="1674384"/>
            <a:ext cx="36569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changes: must be a string – currently a float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99E026-F968-8C4D-8D9A-DA6BAB004AF1}"/>
              </a:ext>
            </a:extLst>
          </p:cNvPr>
          <p:cNvCxnSpPr>
            <a:cxnSpLocks/>
          </p:cNvCxnSpPr>
          <p:nvPr/>
        </p:nvCxnSpPr>
        <p:spPr>
          <a:xfrm>
            <a:off x="3760407" y="1954787"/>
            <a:ext cx="440590" cy="61847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848D15-CFC5-7849-B5E1-C64531D9CB5B}"/>
              </a:ext>
            </a:extLst>
          </p:cNvPr>
          <p:cNvSpPr txBox="1"/>
          <p:nvPr/>
        </p:nvSpPr>
        <p:spPr>
          <a:xfrm>
            <a:off x="4917934" y="3297181"/>
            <a:ext cx="276766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changes: must be a string – currently a float </a:t>
            </a:r>
            <a:r>
              <a:rPr lang="en-GB" sz="1350" u="sng" dirty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 needs to be rounded to 2 decimal places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707781-F960-6245-8196-F6E1DA81ED3C}"/>
              </a:ext>
            </a:extLst>
          </p:cNvPr>
          <p:cNvCxnSpPr>
            <a:cxnSpLocks/>
          </p:cNvCxnSpPr>
          <p:nvPr/>
        </p:nvCxnSpPr>
        <p:spPr>
          <a:xfrm flipH="1" flipV="1">
            <a:off x="4861635" y="2958953"/>
            <a:ext cx="324471" cy="37410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857D75-6243-084F-9B81-879D1A94882A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AB8A98-C5BE-C04D-8CA8-895645E24D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D26C823-E229-6D45-9418-B1F718251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1648EC5-FE7B-0D4A-A395-18272E86AB7E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A53268F-9F70-6B4E-9423-D898ABE7CA66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1CC9728-A76C-0240-86E0-0110FEFDA0F7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215248C-E80A-234F-A205-6B6AFDC7B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507F9BF-F694-EC47-BA7B-AAB17C432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41297A7-5368-CE4F-8334-4853BECF2A0A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21C356-C3BA-7C4E-89FC-4811BD684610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F7C3BDA-A9ED-364D-9723-B5399C253E81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4AA8CE9-3472-354E-8FFE-8B42AE486550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5C8691-5D2E-2044-8954-E88A8E43B997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3109670-5CE2-874C-B881-57AAF4E93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3184BCF-DA86-9F4A-9F8A-49267033150F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3FCC31E-AF8A-594D-BE48-D825D6B5C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81D38B5-FD99-AA4D-A99E-79EB2B0A0485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F29CF47-79D3-3249-AB09-D9BF08E615AD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EE2AD4-392D-B841-BB00-778C92366408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3F4F7E2-7962-0D4F-A8CF-C7760695C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5998E5A-FFAA-AE41-8315-278F748FD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938D1D-BA41-E342-B379-943B9676CDEC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BF8CE07-F6AE-D040-94B3-28ACB01264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8FD42B6-A6E8-8E4D-8417-8D4E1575A773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8373209-D782-974A-9644-B1CC6C54E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D9F835-3B48-1C40-8340-2234EFCDB8AA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31EC273-5825-4B46-8350-DC7A355894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3BDF2D5-67B0-7745-8C58-76183F643C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256B9CB-D4B5-234F-B354-466DF2C2C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2DD07F9-EC7B-744D-A942-B4D12C4D2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805770D-E047-6D47-B9D3-41EB742D6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F775264-ABE5-734C-8286-3A374B1D6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C0EF70BA-F4D9-1F45-98FF-F993D90E1F0C}"/>
              </a:ext>
            </a:extLst>
          </p:cNvPr>
          <p:cNvSpPr/>
          <p:nvPr/>
        </p:nvSpPr>
        <p:spPr>
          <a:xfrm>
            <a:off x="4136233" y="2714853"/>
            <a:ext cx="992524" cy="2441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37FC3E9-308A-3147-B311-F6F4352BF8E1}"/>
              </a:ext>
            </a:extLst>
          </p:cNvPr>
          <p:cNvSpPr/>
          <p:nvPr/>
        </p:nvSpPr>
        <p:spPr>
          <a:xfrm>
            <a:off x="4118928" y="2505047"/>
            <a:ext cx="992524" cy="2441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9759D05-C429-F44A-A3DE-3B7FD2DBC677}"/>
              </a:ext>
            </a:extLst>
          </p:cNvPr>
          <p:cNvSpPr/>
          <p:nvPr/>
        </p:nvSpPr>
        <p:spPr>
          <a:xfrm>
            <a:off x="4657725" y="10720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.</a:t>
            </a:r>
            <a:r>
              <a:rPr lang="en-GB" sz="900" dirty="0" err="1"/>
              <a:t>ljust</a:t>
            </a:r>
            <a:r>
              <a:rPr lang="en-GB" sz="900" dirty="0"/>
              <a:t>(22),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.</a:t>
            </a:r>
            <a:r>
              <a:rPr lang="en-GB" sz="900" dirty="0" err="1"/>
              <a:t>rjust</a:t>
            </a:r>
            <a:r>
              <a:rPr lang="en-GB" sz="900" dirty="0"/>
              <a:t>(6),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.</a:t>
            </a:r>
            <a:r>
              <a:rPr lang="en-GB" sz="900" dirty="0" err="1"/>
              <a:t>rjust</a:t>
            </a:r>
            <a:r>
              <a:rPr lang="en-GB" sz="900" dirty="0"/>
              <a:t>(6)</a:t>
            </a:r>
            <a:r>
              <a:rPr lang="en-GB" sz="90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 err="1"/>
              <a:t>sep</a:t>
            </a:r>
            <a:r>
              <a:rPr lang="en-GB" sz="900" dirty="0"/>
              <a:t>=</a:t>
            </a:r>
            <a:r>
              <a:rPr lang="en-GB" sz="900" dirty="0">
                <a:solidFill>
                  <a:schemeClr val="accent6"/>
                </a:solidFill>
              </a:rPr>
              <a:t>''</a:t>
            </a:r>
            <a:r>
              <a:rPr lang="en-GB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005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DC235-CE0B-0747-A120-914E7C6BB31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353168-7836-2446-8E0C-899161FD6A69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3461F5-AB58-E84E-AE4F-60417FC86949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8B40C6"/>
                </a:solidFill>
              </a:rPr>
              <a:t>print</a:t>
            </a:r>
            <a:r>
              <a:rPr lang="en-GB" sz="1350" dirty="0"/>
              <a:t>(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/>
              <a:t>phone1.ljust(22),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>
                <a:solidFill>
                  <a:srgbClr val="8B40C6"/>
                </a:solidFill>
              </a:rPr>
              <a:t>str</a:t>
            </a:r>
            <a:r>
              <a:rPr lang="en-GB" sz="1350" dirty="0"/>
              <a:t>(g_phone1).rjust(6),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>
                <a:solidFill>
                  <a:srgbClr val="8B40C6"/>
                </a:solidFill>
              </a:rPr>
              <a:t>str</a:t>
            </a:r>
            <a:r>
              <a:rPr lang="en-GB" sz="1350" dirty="0"/>
              <a:t>(</a:t>
            </a:r>
            <a:r>
              <a:rPr lang="en-GB" sz="1350" dirty="0">
                <a:solidFill>
                  <a:srgbClr val="8B40C6"/>
                </a:solidFill>
              </a:rPr>
              <a:t>round</a:t>
            </a:r>
            <a:r>
              <a:rPr lang="en-GB" sz="1350" dirty="0"/>
              <a:t>(oz _phone1, 2)).rjust(6)</a:t>
            </a:r>
            <a:r>
              <a:rPr lang="en-GB" sz="135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 err="1"/>
              <a:t>sep</a:t>
            </a:r>
            <a:r>
              <a:rPr lang="en-GB" sz="1350" dirty="0"/>
              <a:t>=</a:t>
            </a:r>
            <a:r>
              <a:rPr lang="en-GB" sz="1350" dirty="0">
                <a:solidFill>
                  <a:schemeClr val="accent6"/>
                </a:solidFill>
              </a:rPr>
              <a:t>''</a:t>
            </a:r>
            <a:r>
              <a:rPr lang="en-GB" sz="1350" dirty="0"/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E5DCCD-1BF2-FB43-B564-55E8A53574C3}"/>
              </a:ext>
            </a:extLst>
          </p:cNvPr>
          <p:cNvSpPr txBox="1"/>
          <p:nvPr/>
        </p:nvSpPr>
        <p:spPr>
          <a:xfrm>
            <a:off x="4908159" y="3309274"/>
            <a:ext cx="353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checking the output and it is okay so far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B3FA30-CB44-904D-964A-ED2F2DE60826}"/>
              </a:ext>
            </a:extLst>
          </p:cNvPr>
          <p:cNvSpPr/>
          <p:nvPr/>
        </p:nvSpPr>
        <p:spPr>
          <a:xfrm>
            <a:off x="4908158" y="4119802"/>
            <a:ext cx="4078945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dirty="0" err="1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 dirty="0">
              <a:solidFill>
                <a:schemeClr val="accent1"/>
              </a:solidFill>
              <a:latin typeface="Andale Mono" panose="020B0509000000000004" pitchFamily="49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Nokia 220             |  86.5|  3.05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F5FB64-EF6E-014D-B8BB-8FE7D2804157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C9AF350-DB46-084B-AC8B-946C53C240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190A3EF-B1FB-714D-BFB4-8C7662C53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7606FCA-C1F2-A84D-A90A-2944ADF01848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9A50CA-0B53-9B48-B69F-ACC4F8FF2BA5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6811F02-8830-834E-9950-2EDBDE8A6363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A013222-C5C3-6A4E-90B3-443F55862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49E4C94-8649-4B47-B6DE-6CA9D6500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18D11C8-B1D1-1749-9831-5FCB3F7B7BBB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3032004-AEAD-F842-8977-C278D1B95A0C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F8FF703-3DB4-D24D-8F48-680F2DEC83B3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C8808C5-51F1-E54F-87F8-FE7271DD9E80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722EBF-EE19-A847-8CEE-EA331176B76D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B19C10-7E63-924C-9445-E912D050D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375CBA6-498E-8541-95AD-AB85D0E66571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EAE9D9-F784-7F42-95E6-8DD7F0593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0D5287-0296-4340-9792-E95C90AD1728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48C0F4B-2181-C24C-9D0E-16EC645CB1C4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D0F98F8-2E27-F044-AADF-B9E5733848FD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2605FFD-74DB-3348-B594-060D54B8D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B1F9191-C4B9-0F4D-926F-2B9DB0B13A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2B19EB-25C9-BD48-B0B3-24C2B4189EAC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FAB6703-75F9-2C40-B011-3574AB802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BD8931-E296-754C-BA12-6CEB1A98EB4C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DBEB033-7E9D-CA42-9B40-2D6C5DF30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F3B66F8-5F9B-6E41-9BF9-00BC79D34878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027FD44-C096-B24C-9211-6F67815860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E5954CA-1D1B-6F48-9091-86F9F98EBE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4F926D5-C93D-9F48-8C65-4E59E110E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1EB1414-FFC8-474E-AC07-8022FB41D4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D460ECC-1F86-DC49-8172-1171AA97D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7590E4E-E0FE-E145-847B-73110712A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A1DADCB8-FBB2-BF46-8AF5-FCDB3B1A7DF7}"/>
              </a:ext>
            </a:extLst>
          </p:cNvPr>
          <p:cNvSpPr/>
          <p:nvPr/>
        </p:nvSpPr>
        <p:spPr>
          <a:xfrm>
            <a:off x="4657725" y="10720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.</a:t>
            </a:r>
            <a:r>
              <a:rPr lang="en-GB" sz="900" dirty="0" err="1"/>
              <a:t>ljust</a:t>
            </a:r>
            <a:r>
              <a:rPr lang="en-GB" sz="900" dirty="0"/>
              <a:t>(22),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.</a:t>
            </a:r>
            <a:r>
              <a:rPr lang="en-GB" sz="900" dirty="0" err="1"/>
              <a:t>rjust</a:t>
            </a:r>
            <a:r>
              <a:rPr lang="en-GB" sz="900" dirty="0"/>
              <a:t>(6),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.</a:t>
            </a:r>
            <a:r>
              <a:rPr lang="en-GB" sz="900" dirty="0" err="1"/>
              <a:t>rjust</a:t>
            </a:r>
            <a:r>
              <a:rPr lang="en-GB" sz="900" dirty="0"/>
              <a:t>(6)</a:t>
            </a:r>
            <a:r>
              <a:rPr lang="en-GB" sz="90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 err="1"/>
              <a:t>sep</a:t>
            </a:r>
            <a:r>
              <a:rPr lang="en-GB" sz="900" dirty="0"/>
              <a:t>=</a:t>
            </a:r>
            <a:r>
              <a:rPr lang="en-GB" sz="900" dirty="0">
                <a:solidFill>
                  <a:schemeClr val="accent6"/>
                </a:solidFill>
              </a:rPr>
              <a:t>''</a:t>
            </a:r>
            <a:r>
              <a:rPr lang="en-GB" sz="900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F24FCF-DEAE-CC48-9EB7-CD4EEE715CEB}"/>
              </a:ext>
            </a:extLst>
          </p:cNvPr>
          <p:cNvSpPr txBox="1"/>
          <p:nvPr/>
        </p:nvSpPr>
        <p:spPr>
          <a:xfrm>
            <a:off x="2688120" y="1294168"/>
            <a:ext cx="12856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use of the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round()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 function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803A29E-C5C1-DA4D-BCB9-BAA717417905}"/>
              </a:ext>
            </a:extLst>
          </p:cNvPr>
          <p:cNvCxnSpPr>
            <a:cxnSpLocks/>
          </p:cNvCxnSpPr>
          <p:nvPr/>
        </p:nvCxnSpPr>
        <p:spPr>
          <a:xfrm>
            <a:off x="3442065" y="1772438"/>
            <a:ext cx="1043308" cy="10035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C00FF554-84EA-3D4B-96D5-B2D81830B694}"/>
              </a:ext>
            </a:extLst>
          </p:cNvPr>
          <p:cNvSpPr/>
          <p:nvPr/>
        </p:nvSpPr>
        <p:spPr>
          <a:xfrm>
            <a:off x="4432434" y="2707804"/>
            <a:ext cx="533862" cy="2441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213291D-53F2-EB4C-817B-672828B2847C}"/>
              </a:ext>
            </a:extLst>
          </p:cNvPr>
          <p:cNvCxnSpPr>
            <a:cxnSpLocks/>
          </p:cNvCxnSpPr>
          <p:nvPr/>
        </p:nvCxnSpPr>
        <p:spPr>
          <a:xfrm>
            <a:off x="4816874" y="1773996"/>
            <a:ext cx="1043308" cy="10035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EC2D015-5D69-2F49-9AA2-0D5186870E04}"/>
              </a:ext>
            </a:extLst>
          </p:cNvPr>
          <p:cNvSpPr/>
          <p:nvPr/>
        </p:nvSpPr>
        <p:spPr>
          <a:xfrm>
            <a:off x="5807243" y="2709362"/>
            <a:ext cx="165233" cy="2441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21DA89-5712-2040-828C-C7B304F5F1A7}"/>
              </a:ext>
            </a:extLst>
          </p:cNvPr>
          <p:cNvSpPr txBox="1"/>
          <p:nvPr/>
        </p:nvSpPr>
        <p:spPr>
          <a:xfrm>
            <a:off x="3634570" y="1528226"/>
            <a:ext cx="1595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to 2 decimal places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28F37C-775B-1F47-83F2-3FC99482D3D1}"/>
              </a:ext>
            </a:extLst>
          </p:cNvPr>
          <p:cNvSpPr txBox="1"/>
          <p:nvPr/>
        </p:nvSpPr>
        <p:spPr>
          <a:xfrm>
            <a:off x="5069636" y="4647956"/>
            <a:ext cx="241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(although Grams isn't showing to 2 decimal places)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730A616-3B70-1C40-A357-7CD6225E4ED0}"/>
              </a:ext>
            </a:extLst>
          </p:cNvPr>
          <p:cNvCxnSpPr>
            <a:cxnSpLocks/>
          </p:cNvCxnSpPr>
          <p:nvPr/>
        </p:nvCxnSpPr>
        <p:spPr>
          <a:xfrm flipV="1">
            <a:off x="7081436" y="4583510"/>
            <a:ext cx="586515" cy="3260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2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8B40C6"/>
                </a:solidFill>
              </a:rPr>
              <a:t>print</a:t>
            </a:r>
            <a:r>
              <a:rPr lang="en-GB" sz="1350" dirty="0"/>
              <a:t>(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/>
              <a:t>phone1.ljust(22),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>
                <a:solidFill>
                  <a:srgbClr val="8B40C6"/>
                </a:solidFill>
              </a:rPr>
              <a:t>str</a:t>
            </a:r>
            <a:r>
              <a:rPr lang="en-GB" sz="1350" dirty="0"/>
              <a:t>(g_phone1).rjust(6),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>
                <a:solidFill>
                  <a:srgbClr val="8B40C6"/>
                </a:solidFill>
              </a:rPr>
              <a:t>str</a:t>
            </a:r>
            <a:r>
              <a:rPr lang="en-GB" sz="1350" dirty="0"/>
              <a:t>(</a:t>
            </a:r>
            <a:r>
              <a:rPr lang="en-GB" sz="1350" dirty="0">
                <a:solidFill>
                  <a:srgbClr val="8B40C6"/>
                </a:solidFill>
              </a:rPr>
              <a:t>round</a:t>
            </a:r>
            <a:r>
              <a:rPr lang="en-GB" sz="1350" dirty="0"/>
              <a:t>(oz _phone1, 2)).rjust(6)</a:t>
            </a:r>
            <a:r>
              <a:rPr lang="en-GB" sz="135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 err="1"/>
              <a:t>sep</a:t>
            </a:r>
            <a:r>
              <a:rPr lang="en-GB" sz="1350" dirty="0"/>
              <a:t>=</a:t>
            </a:r>
            <a:r>
              <a:rPr lang="en-GB" sz="1350" dirty="0">
                <a:solidFill>
                  <a:schemeClr val="accent6"/>
                </a:solidFill>
              </a:rPr>
              <a:t>''</a:t>
            </a:r>
            <a:r>
              <a:rPr lang="en-GB" sz="135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95E7-A151-2D45-B476-F64B3D930C29}"/>
              </a:ext>
            </a:extLst>
          </p:cNvPr>
          <p:cNvSpPr/>
          <p:nvPr/>
        </p:nvSpPr>
        <p:spPr>
          <a:xfrm>
            <a:off x="1920650" y="1703294"/>
            <a:ext cx="12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oz _phone1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1AB3-DBEF-B741-8801-191466CBB2A4}"/>
              </a:ext>
            </a:extLst>
          </p:cNvPr>
          <p:cNvSpPr/>
          <p:nvPr/>
        </p:nvSpPr>
        <p:spPr>
          <a:xfrm>
            <a:off x="3895017" y="2095098"/>
            <a:ext cx="2752825" cy="6481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4EE722-543F-414F-8990-E65D21CF3198}"/>
              </a:ext>
            </a:extLst>
          </p:cNvPr>
          <p:cNvSpPr/>
          <p:nvPr/>
        </p:nvSpPr>
        <p:spPr>
          <a:xfrm>
            <a:off x="3918933" y="2931447"/>
            <a:ext cx="2752825" cy="2022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09D242-4CB2-3545-BF3A-E063420DD2C8}"/>
              </a:ext>
            </a:extLst>
          </p:cNvPr>
          <p:cNvSpPr txBox="1"/>
          <p:nvPr/>
        </p:nvSpPr>
        <p:spPr>
          <a:xfrm>
            <a:off x="815462" y="1763871"/>
            <a:ext cx="117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float variable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4535AF-1E11-2548-92F9-5AD84D965750}"/>
              </a:ext>
            </a:extLst>
          </p:cNvPr>
          <p:cNvSpPr txBox="1"/>
          <p:nvPr/>
        </p:nvSpPr>
        <p:spPr>
          <a:xfrm>
            <a:off x="2615259" y="179986"/>
            <a:ext cx="39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(combining methods and functions)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018879-4354-8949-97E4-6792ED0E67DB}"/>
              </a:ext>
            </a:extLst>
          </p:cNvPr>
          <p:cNvSpPr txBox="1"/>
          <p:nvPr/>
        </p:nvSpPr>
        <p:spPr>
          <a:xfrm>
            <a:off x="3025575" y="174489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277A11-00A8-2F42-A56B-7BF51C58966E}"/>
              </a:ext>
            </a:extLst>
          </p:cNvPr>
          <p:cNvSpPr/>
          <p:nvPr/>
        </p:nvSpPr>
        <p:spPr>
          <a:xfrm>
            <a:off x="3838551" y="2756982"/>
            <a:ext cx="1123807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85C30A-C357-464A-81C2-E68F53601466}"/>
              </a:ext>
            </a:extLst>
          </p:cNvPr>
          <p:cNvSpPr/>
          <p:nvPr/>
        </p:nvSpPr>
        <p:spPr>
          <a:xfrm>
            <a:off x="5771625" y="2743199"/>
            <a:ext cx="876217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89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8B40C6"/>
                </a:solidFill>
              </a:rPr>
              <a:t>print</a:t>
            </a:r>
            <a:r>
              <a:rPr lang="en-GB" sz="1350" dirty="0"/>
              <a:t>(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/>
              <a:t>phone1.ljust(22),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>
                <a:solidFill>
                  <a:srgbClr val="8B40C6"/>
                </a:solidFill>
              </a:rPr>
              <a:t>str</a:t>
            </a:r>
            <a:r>
              <a:rPr lang="en-GB" sz="1350" dirty="0"/>
              <a:t>(g_phone1).rjust(6),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>
                <a:solidFill>
                  <a:srgbClr val="8B40C6"/>
                </a:solidFill>
              </a:rPr>
              <a:t>str</a:t>
            </a:r>
            <a:r>
              <a:rPr lang="en-GB" sz="1350" dirty="0"/>
              <a:t>(</a:t>
            </a:r>
            <a:r>
              <a:rPr lang="en-GB" sz="1350" dirty="0">
                <a:solidFill>
                  <a:srgbClr val="8B40C6"/>
                </a:solidFill>
              </a:rPr>
              <a:t>round</a:t>
            </a:r>
            <a:r>
              <a:rPr lang="en-GB" sz="1350" dirty="0"/>
              <a:t>(oz _phone1, 2)).rjust(6)</a:t>
            </a:r>
            <a:r>
              <a:rPr lang="en-GB" sz="135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 err="1"/>
              <a:t>sep</a:t>
            </a:r>
            <a:r>
              <a:rPr lang="en-GB" sz="1350" dirty="0"/>
              <a:t>=</a:t>
            </a:r>
            <a:r>
              <a:rPr lang="en-GB" sz="1350" dirty="0">
                <a:solidFill>
                  <a:schemeClr val="accent6"/>
                </a:solidFill>
              </a:rPr>
              <a:t>''</a:t>
            </a:r>
            <a:r>
              <a:rPr lang="en-GB" sz="135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95E7-A151-2D45-B476-F64B3D930C29}"/>
              </a:ext>
            </a:extLst>
          </p:cNvPr>
          <p:cNvSpPr/>
          <p:nvPr/>
        </p:nvSpPr>
        <p:spPr>
          <a:xfrm>
            <a:off x="1920650" y="1703294"/>
            <a:ext cx="12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>
                    <a:alpha val="70000"/>
                  </a:schemeClr>
                </a:solidFill>
              </a:rPr>
              <a:t>oz _phone1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E4216-E274-C545-BDFC-A7500F3D76F7}"/>
              </a:ext>
            </a:extLst>
          </p:cNvPr>
          <p:cNvSpPr/>
          <p:nvPr/>
        </p:nvSpPr>
        <p:spPr>
          <a:xfrm>
            <a:off x="1290141" y="2281592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round</a:t>
            </a:r>
            <a:r>
              <a:rPr lang="en-GB" dirty="0"/>
              <a:t>(oz _phone1,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18DB9-53F1-3145-BFF6-0AA8A2A0984A}"/>
              </a:ext>
            </a:extLst>
          </p:cNvPr>
          <p:cNvSpPr/>
          <p:nvPr/>
        </p:nvSpPr>
        <p:spPr>
          <a:xfrm>
            <a:off x="1995074" y="2286051"/>
            <a:ext cx="1099058" cy="367170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97436E-46B3-3A43-9A82-CC38E078EF19}"/>
              </a:ext>
            </a:extLst>
          </p:cNvPr>
          <p:cNvCxnSpPr>
            <a:cxnSpLocks/>
          </p:cNvCxnSpPr>
          <p:nvPr/>
        </p:nvCxnSpPr>
        <p:spPr>
          <a:xfrm flipV="1">
            <a:off x="3094132" y="1707285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1F4D31F-FB8A-224D-990F-9D39D78CAA22}"/>
              </a:ext>
            </a:extLst>
          </p:cNvPr>
          <p:cNvCxnSpPr>
            <a:cxnSpLocks/>
          </p:cNvCxnSpPr>
          <p:nvPr/>
        </p:nvCxnSpPr>
        <p:spPr>
          <a:xfrm flipV="1">
            <a:off x="1995074" y="1703294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1AB3-DBEF-B741-8801-191466CBB2A4}"/>
              </a:ext>
            </a:extLst>
          </p:cNvPr>
          <p:cNvSpPr/>
          <p:nvPr/>
        </p:nvSpPr>
        <p:spPr>
          <a:xfrm>
            <a:off x="3895017" y="2095098"/>
            <a:ext cx="2752825" cy="6481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4EE722-543F-414F-8990-E65D21CF3198}"/>
              </a:ext>
            </a:extLst>
          </p:cNvPr>
          <p:cNvSpPr/>
          <p:nvPr/>
        </p:nvSpPr>
        <p:spPr>
          <a:xfrm>
            <a:off x="3918933" y="2931447"/>
            <a:ext cx="2752825" cy="2022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09D242-4CB2-3545-BF3A-E063420DD2C8}"/>
              </a:ext>
            </a:extLst>
          </p:cNvPr>
          <p:cNvSpPr txBox="1"/>
          <p:nvPr/>
        </p:nvSpPr>
        <p:spPr>
          <a:xfrm>
            <a:off x="815462" y="1763871"/>
            <a:ext cx="117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float variable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E36AC3-E293-2B4D-B2BF-E16B93350E93}"/>
              </a:ext>
            </a:extLst>
          </p:cNvPr>
          <p:cNvSpPr txBox="1"/>
          <p:nvPr/>
        </p:nvSpPr>
        <p:spPr>
          <a:xfrm>
            <a:off x="-36228" y="2201205"/>
            <a:ext cx="1407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round to 2 decimal places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4535AF-1E11-2548-92F9-5AD84D965750}"/>
              </a:ext>
            </a:extLst>
          </p:cNvPr>
          <p:cNvSpPr txBox="1"/>
          <p:nvPr/>
        </p:nvSpPr>
        <p:spPr>
          <a:xfrm>
            <a:off x="2615259" y="179986"/>
            <a:ext cx="39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(combining methods and functions)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018879-4354-8949-97E4-6792ED0E67DB}"/>
              </a:ext>
            </a:extLst>
          </p:cNvPr>
          <p:cNvSpPr txBox="1"/>
          <p:nvPr/>
        </p:nvSpPr>
        <p:spPr>
          <a:xfrm>
            <a:off x="3025575" y="174489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18D686-C097-6045-BE9B-0D5BA62838EC}"/>
              </a:ext>
            </a:extLst>
          </p:cNvPr>
          <p:cNvSpPr txBox="1"/>
          <p:nvPr/>
        </p:nvSpPr>
        <p:spPr>
          <a:xfrm>
            <a:off x="3328587" y="2325848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A4216D-C906-F24B-8D23-05404ADE12CF}"/>
              </a:ext>
            </a:extLst>
          </p:cNvPr>
          <p:cNvSpPr/>
          <p:nvPr/>
        </p:nvSpPr>
        <p:spPr>
          <a:xfrm>
            <a:off x="4131134" y="2756982"/>
            <a:ext cx="360656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6858A-2363-5445-91EE-6B047E9096CE}"/>
              </a:ext>
            </a:extLst>
          </p:cNvPr>
          <p:cNvSpPr/>
          <p:nvPr/>
        </p:nvSpPr>
        <p:spPr>
          <a:xfrm>
            <a:off x="5999747" y="2743199"/>
            <a:ext cx="648095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138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8B40C6"/>
                </a:solidFill>
              </a:rPr>
              <a:t>print</a:t>
            </a:r>
            <a:r>
              <a:rPr lang="en-GB" sz="1350" dirty="0"/>
              <a:t>(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/>
              <a:t>phone1.ljust(22),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>
                <a:solidFill>
                  <a:srgbClr val="8B40C6"/>
                </a:solidFill>
              </a:rPr>
              <a:t>str</a:t>
            </a:r>
            <a:r>
              <a:rPr lang="en-GB" sz="1350" dirty="0"/>
              <a:t>(g_phone1).rjust(6),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>
                <a:solidFill>
                  <a:srgbClr val="8B40C6"/>
                </a:solidFill>
              </a:rPr>
              <a:t>str</a:t>
            </a:r>
            <a:r>
              <a:rPr lang="en-GB" sz="1350" dirty="0"/>
              <a:t>(</a:t>
            </a:r>
            <a:r>
              <a:rPr lang="en-GB" sz="1350" dirty="0">
                <a:solidFill>
                  <a:srgbClr val="8B40C6"/>
                </a:solidFill>
              </a:rPr>
              <a:t>round</a:t>
            </a:r>
            <a:r>
              <a:rPr lang="en-GB" sz="1350" dirty="0"/>
              <a:t>(oz _phone1, 2)).rjust(6)</a:t>
            </a:r>
            <a:r>
              <a:rPr lang="en-GB" sz="135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 err="1"/>
              <a:t>sep</a:t>
            </a:r>
            <a:r>
              <a:rPr lang="en-GB" sz="1350" dirty="0"/>
              <a:t>=</a:t>
            </a:r>
            <a:r>
              <a:rPr lang="en-GB" sz="1350" dirty="0">
                <a:solidFill>
                  <a:schemeClr val="accent6"/>
                </a:solidFill>
              </a:rPr>
              <a:t>''</a:t>
            </a:r>
            <a:r>
              <a:rPr lang="en-GB" sz="1350" dirty="0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8BC0E7-C322-6541-AF8D-9F020F72E5F3}"/>
              </a:ext>
            </a:extLst>
          </p:cNvPr>
          <p:cNvSpPr/>
          <p:nvPr/>
        </p:nvSpPr>
        <p:spPr>
          <a:xfrm>
            <a:off x="981595" y="2840123"/>
            <a:ext cx="2587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str</a:t>
            </a:r>
            <a:r>
              <a:rPr lang="en-GB" dirty="0"/>
              <a:t>(</a:t>
            </a:r>
            <a:r>
              <a:rPr lang="en-GB" dirty="0">
                <a:solidFill>
                  <a:srgbClr val="8B40C6"/>
                </a:solidFill>
              </a:rPr>
              <a:t>round</a:t>
            </a:r>
            <a:r>
              <a:rPr lang="en-GB" dirty="0"/>
              <a:t>(oz _phone1, 2))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95E7-A151-2D45-B476-F64B3D930C29}"/>
              </a:ext>
            </a:extLst>
          </p:cNvPr>
          <p:cNvSpPr/>
          <p:nvPr/>
        </p:nvSpPr>
        <p:spPr>
          <a:xfrm>
            <a:off x="1920650" y="1703294"/>
            <a:ext cx="12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>
                    <a:alpha val="50000"/>
                  </a:schemeClr>
                </a:solidFill>
              </a:rPr>
              <a:t>oz _phone1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E4216-E274-C545-BDFC-A7500F3D76F7}"/>
              </a:ext>
            </a:extLst>
          </p:cNvPr>
          <p:cNvSpPr/>
          <p:nvPr/>
        </p:nvSpPr>
        <p:spPr>
          <a:xfrm>
            <a:off x="1290141" y="2281592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8B40C6">
                    <a:alpha val="70000"/>
                  </a:srgbClr>
                </a:solidFill>
              </a:rPr>
              <a:t>round</a:t>
            </a:r>
            <a:r>
              <a:rPr lang="en-GB" dirty="0">
                <a:solidFill>
                  <a:schemeClr val="tx1">
                    <a:alpha val="70000"/>
                  </a:schemeClr>
                </a:solidFill>
              </a:rPr>
              <a:t>(oz _phone1,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18DB9-53F1-3145-BFF6-0AA8A2A0984A}"/>
              </a:ext>
            </a:extLst>
          </p:cNvPr>
          <p:cNvSpPr/>
          <p:nvPr/>
        </p:nvSpPr>
        <p:spPr>
          <a:xfrm>
            <a:off x="1995074" y="2286051"/>
            <a:ext cx="1099058" cy="367170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7F22CE-6517-3341-97F4-8258787C58B9}"/>
              </a:ext>
            </a:extLst>
          </p:cNvPr>
          <p:cNvSpPr/>
          <p:nvPr/>
        </p:nvSpPr>
        <p:spPr>
          <a:xfrm>
            <a:off x="1371121" y="2854948"/>
            <a:ext cx="2024516" cy="367170"/>
          </a:xfrm>
          <a:prstGeom prst="rect">
            <a:avLst/>
          </a:prstGeom>
          <a:noFill/>
          <a:ln w="127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B37147-D51F-A743-8E7C-97490CF91154}"/>
              </a:ext>
            </a:extLst>
          </p:cNvPr>
          <p:cNvCxnSpPr>
            <a:cxnSpLocks/>
          </p:cNvCxnSpPr>
          <p:nvPr/>
        </p:nvCxnSpPr>
        <p:spPr>
          <a:xfrm flipV="1">
            <a:off x="3395637" y="2281592"/>
            <a:ext cx="0" cy="943639"/>
          </a:xfrm>
          <a:prstGeom prst="line">
            <a:avLst/>
          </a:prstGeom>
          <a:ln w="127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D8D2691-069B-C146-A050-A648B13ECB4D}"/>
              </a:ext>
            </a:extLst>
          </p:cNvPr>
          <p:cNvCxnSpPr>
            <a:cxnSpLocks/>
          </p:cNvCxnSpPr>
          <p:nvPr/>
        </p:nvCxnSpPr>
        <p:spPr>
          <a:xfrm flipV="1">
            <a:off x="1371121" y="2281592"/>
            <a:ext cx="0" cy="943639"/>
          </a:xfrm>
          <a:prstGeom prst="line">
            <a:avLst/>
          </a:prstGeom>
          <a:ln w="127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97436E-46B3-3A43-9A82-CC38E078EF19}"/>
              </a:ext>
            </a:extLst>
          </p:cNvPr>
          <p:cNvCxnSpPr>
            <a:cxnSpLocks/>
          </p:cNvCxnSpPr>
          <p:nvPr/>
        </p:nvCxnSpPr>
        <p:spPr>
          <a:xfrm flipV="1">
            <a:off x="3094132" y="1707285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1F4D31F-FB8A-224D-990F-9D39D78CAA22}"/>
              </a:ext>
            </a:extLst>
          </p:cNvPr>
          <p:cNvCxnSpPr>
            <a:cxnSpLocks/>
          </p:cNvCxnSpPr>
          <p:nvPr/>
        </p:nvCxnSpPr>
        <p:spPr>
          <a:xfrm flipV="1">
            <a:off x="1995074" y="1703294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1AB3-DBEF-B741-8801-191466CBB2A4}"/>
              </a:ext>
            </a:extLst>
          </p:cNvPr>
          <p:cNvSpPr/>
          <p:nvPr/>
        </p:nvSpPr>
        <p:spPr>
          <a:xfrm>
            <a:off x="3895017" y="2095098"/>
            <a:ext cx="2752825" cy="6481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4EE722-543F-414F-8990-E65D21CF3198}"/>
              </a:ext>
            </a:extLst>
          </p:cNvPr>
          <p:cNvSpPr/>
          <p:nvPr/>
        </p:nvSpPr>
        <p:spPr>
          <a:xfrm>
            <a:off x="3918933" y="2931447"/>
            <a:ext cx="2752825" cy="2022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09D242-4CB2-3545-BF3A-E063420DD2C8}"/>
              </a:ext>
            </a:extLst>
          </p:cNvPr>
          <p:cNvSpPr txBox="1"/>
          <p:nvPr/>
        </p:nvSpPr>
        <p:spPr>
          <a:xfrm>
            <a:off x="815462" y="1763871"/>
            <a:ext cx="117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float variable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E36AC3-E293-2B4D-B2BF-E16B93350E93}"/>
              </a:ext>
            </a:extLst>
          </p:cNvPr>
          <p:cNvSpPr txBox="1"/>
          <p:nvPr/>
        </p:nvSpPr>
        <p:spPr>
          <a:xfrm>
            <a:off x="-36228" y="2201205"/>
            <a:ext cx="1407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round to 2 decimal places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DFA355-F90A-5A49-BE45-0976B46EBE03}"/>
              </a:ext>
            </a:extLst>
          </p:cNvPr>
          <p:cNvSpPr txBox="1"/>
          <p:nvPr/>
        </p:nvSpPr>
        <p:spPr>
          <a:xfrm>
            <a:off x="111291" y="2803636"/>
            <a:ext cx="9480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convert to a string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4535AF-1E11-2548-92F9-5AD84D965750}"/>
              </a:ext>
            </a:extLst>
          </p:cNvPr>
          <p:cNvSpPr txBox="1"/>
          <p:nvPr/>
        </p:nvSpPr>
        <p:spPr>
          <a:xfrm>
            <a:off x="2615259" y="179986"/>
            <a:ext cx="39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(combining methods and functions)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018879-4354-8949-97E4-6792ED0E67DB}"/>
              </a:ext>
            </a:extLst>
          </p:cNvPr>
          <p:cNvSpPr txBox="1"/>
          <p:nvPr/>
        </p:nvSpPr>
        <p:spPr>
          <a:xfrm>
            <a:off x="3025575" y="174489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18D686-C097-6045-BE9B-0D5BA62838EC}"/>
              </a:ext>
            </a:extLst>
          </p:cNvPr>
          <p:cNvSpPr txBox="1"/>
          <p:nvPr/>
        </p:nvSpPr>
        <p:spPr>
          <a:xfrm>
            <a:off x="3328587" y="2325848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12C667D-D10D-4F4D-A969-62491419A6F6}"/>
              </a:ext>
            </a:extLst>
          </p:cNvPr>
          <p:cNvSpPr txBox="1"/>
          <p:nvPr/>
        </p:nvSpPr>
        <p:spPr>
          <a:xfrm>
            <a:off x="3395637" y="2894090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str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3F2CB5-5904-7B48-8F99-A0EBBF435FF9}"/>
              </a:ext>
            </a:extLst>
          </p:cNvPr>
          <p:cNvSpPr/>
          <p:nvPr/>
        </p:nvSpPr>
        <p:spPr>
          <a:xfrm>
            <a:off x="6037179" y="2743199"/>
            <a:ext cx="610663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8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8B40C6"/>
                </a:solidFill>
              </a:rPr>
              <a:t>print</a:t>
            </a:r>
            <a:r>
              <a:rPr lang="en-GB" sz="1350" dirty="0"/>
              <a:t>(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/>
              <a:t>phone1.ljust(22),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>
                <a:solidFill>
                  <a:srgbClr val="8B40C6"/>
                </a:solidFill>
              </a:rPr>
              <a:t>str</a:t>
            </a:r>
            <a:r>
              <a:rPr lang="en-GB" sz="1350" dirty="0"/>
              <a:t>(g_phone1).rjust(6),</a:t>
            </a:r>
            <a:r>
              <a:rPr lang="en-GB" sz="1350" dirty="0">
                <a:solidFill>
                  <a:schemeClr val="accent6"/>
                </a:solidFill>
              </a:rPr>
              <a:t> "|"</a:t>
            </a:r>
            <a:r>
              <a:rPr lang="en-GB" sz="1350" dirty="0"/>
              <a:t>,</a:t>
            </a:r>
            <a:endParaRPr lang="en-GB" sz="1350" dirty="0">
              <a:solidFill>
                <a:schemeClr val="accent6"/>
              </a:solidFill>
            </a:endParaRP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>
                <a:solidFill>
                  <a:srgbClr val="8B40C6"/>
                </a:solidFill>
              </a:rPr>
              <a:t>str</a:t>
            </a:r>
            <a:r>
              <a:rPr lang="en-GB" sz="1350" dirty="0"/>
              <a:t>(</a:t>
            </a:r>
            <a:r>
              <a:rPr lang="en-GB" sz="1350" dirty="0">
                <a:solidFill>
                  <a:srgbClr val="8B40C6"/>
                </a:solidFill>
              </a:rPr>
              <a:t>round</a:t>
            </a:r>
            <a:r>
              <a:rPr lang="en-GB" sz="1350" dirty="0"/>
              <a:t>(oz _phone1, 2)).rjust(6)</a:t>
            </a:r>
            <a:r>
              <a:rPr lang="en-GB" sz="135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1350" dirty="0">
                <a:solidFill>
                  <a:schemeClr val="bg1"/>
                </a:solidFill>
              </a:rPr>
              <a:t>____</a:t>
            </a:r>
            <a:r>
              <a:rPr lang="en-GB" sz="1350" dirty="0" err="1"/>
              <a:t>sep</a:t>
            </a:r>
            <a:r>
              <a:rPr lang="en-GB" sz="1350" dirty="0"/>
              <a:t>=</a:t>
            </a:r>
            <a:r>
              <a:rPr lang="en-GB" sz="1350" dirty="0">
                <a:solidFill>
                  <a:schemeClr val="accent6"/>
                </a:solidFill>
              </a:rPr>
              <a:t>''</a:t>
            </a:r>
            <a:r>
              <a:rPr lang="en-GB" sz="135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561DC-BB67-BA42-8E94-4F51CDEC966E}"/>
              </a:ext>
            </a:extLst>
          </p:cNvPr>
          <p:cNvSpPr/>
          <p:nvPr/>
        </p:nvSpPr>
        <p:spPr>
          <a:xfrm>
            <a:off x="528965" y="3413479"/>
            <a:ext cx="3856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____</a:t>
            </a:r>
            <a:r>
              <a:rPr lang="en-GB" dirty="0">
                <a:solidFill>
                  <a:srgbClr val="8B40C6"/>
                </a:solidFill>
              </a:rPr>
              <a:t>str</a:t>
            </a:r>
            <a:r>
              <a:rPr lang="en-GB" dirty="0"/>
              <a:t>(</a:t>
            </a:r>
            <a:r>
              <a:rPr lang="en-GB" dirty="0">
                <a:solidFill>
                  <a:srgbClr val="8B40C6"/>
                </a:solidFill>
              </a:rPr>
              <a:t>round</a:t>
            </a:r>
            <a:r>
              <a:rPr lang="en-GB" dirty="0"/>
              <a:t>(oz _phone1, 2)).</a:t>
            </a:r>
            <a:r>
              <a:rPr lang="en-GB" dirty="0" err="1"/>
              <a:t>rjust</a:t>
            </a:r>
            <a:r>
              <a:rPr lang="en-GB" dirty="0"/>
              <a:t>(6)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8BC0E7-C322-6541-AF8D-9F020F72E5F3}"/>
              </a:ext>
            </a:extLst>
          </p:cNvPr>
          <p:cNvSpPr/>
          <p:nvPr/>
        </p:nvSpPr>
        <p:spPr>
          <a:xfrm>
            <a:off x="981595" y="2840123"/>
            <a:ext cx="2587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70000"/>
                  </a:srgbClr>
                </a:solidFill>
              </a:rPr>
              <a:t>str</a:t>
            </a:r>
            <a:r>
              <a:rPr lang="en-GB" dirty="0">
                <a:solidFill>
                  <a:schemeClr val="tx1">
                    <a:alpha val="70000"/>
                  </a:schemeClr>
                </a:solidFill>
              </a:rPr>
              <a:t>(</a:t>
            </a:r>
            <a:r>
              <a:rPr lang="en-GB" dirty="0">
                <a:solidFill>
                  <a:srgbClr val="8B40C6">
                    <a:alpha val="70000"/>
                  </a:srgbClr>
                </a:solidFill>
              </a:rPr>
              <a:t>round</a:t>
            </a:r>
            <a:r>
              <a:rPr lang="en-GB" dirty="0">
                <a:solidFill>
                  <a:schemeClr val="tx1">
                    <a:alpha val="70000"/>
                  </a:schemeClr>
                </a:solidFill>
              </a:rPr>
              <a:t>(oz _phone1, 2))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95E7-A151-2D45-B476-F64B3D930C29}"/>
              </a:ext>
            </a:extLst>
          </p:cNvPr>
          <p:cNvSpPr/>
          <p:nvPr/>
        </p:nvSpPr>
        <p:spPr>
          <a:xfrm>
            <a:off x="1920650" y="1703294"/>
            <a:ext cx="12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oz _phone1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E4216-E274-C545-BDFC-A7500F3D76F7}"/>
              </a:ext>
            </a:extLst>
          </p:cNvPr>
          <p:cNvSpPr/>
          <p:nvPr/>
        </p:nvSpPr>
        <p:spPr>
          <a:xfrm>
            <a:off x="1290141" y="2281592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8B40C6">
                    <a:alpha val="50000"/>
                  </a:srgbClr>
                </a:solidFill>
              </a:rPr>
              <a:t>round</a:t>
            </a:r>
            <a:r>
              <a:rPr lang="en-GB" dirty="0">
                <a:solidFill>
                  <a:schemeClr val="tx1">
                    <a:alpha val="50000"/>
                  </a:schemeClr>
                </a:solidFill>
              </a:rPr>
              <a:t>(oz _phone1,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18DB9-53F1-3145-BFF6-0AA8A2A0984A}"/>
              </a:ext>
            </a:extLst>
          </p:cNvPr>
          <p:cNvSpPr/>
          <p:nvPr/>
        </p:nvSpPr>
        <p:spPr>
          <a:xfrm>
            <a:off x="1995074" y="2286051"/>
            <a:ext cx="1099058" cy="367170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7F22CE-6517-3341-97F4-8258787C58B9}"/>
              </a:ext>
            </a:extLst>
          </p:cNvPr>
          <p:cNvSpPr/>
          <p:nvPr/>
        </p:nvSpPr>
        <p:spPr>
          <a:xfrm>
            <a:off x="1371121" y="2854948"/>
            <a:ext cx="2024516" cy="367170"/>
          </a:xfrm>
          <a:prstGeom prst="rect">
            <a:avLst/>
          </a:prstGeom>
          <a:noFill/>
          <a:ln w="127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B0F39E-C7CA-4B45-B66C-1D501ECDBD6A}"/>
              </a:ext>
            </a:extLst>
          </p:cNvPr>
          <p:cNvSpPr/>
          <p:nvPr/>
        </p:nvSpPr>
        <p:spPr>
          <a:xfrm>
            <a:off x="1065021" y="3431416"/>
            <a:ext cx="2399813" cy="367170"/>
          </a:xfrm>
          <a:prstGeom prst="rect">
            <a:avLst/>
          </a:prstGeom>
          <a:noFill/>
          <a:ln w="127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D1F895-0F91-A04E-859B-20123F02A52D}"/>
              </a:ext>
            </a:extLst>
          </p:cNvPr>
          <p:cNvCxnSpPr>
            <a:cxnSpLocks/>
          </p:cNvCxnSpPr>
          <p:nvPr/>
        </p:nvCxnSpPr>
        <p:spPr>
          <a:xfrm flipV="1">
            <a:off x="3464834" y="2854948"/>
            <a:ext cx="0" cy="943639"/>
          </a:xfrm>
          <a:prstGeom prst="line">
            <a:avLst/>
          </a:prstGeom>
          <a:ln w="127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39C2CA-8A12-5F4C-ADF6-078A59FC77B3}"/>
              </a:ext>
            </a:extLst>
          </p:cNvPr>
          <p:cNvCxnSpPr>
            <a:cxnSpLocks/>
          </p:cNvCxnSpPr>
          <p:nvPr/>
        </p:nvCxnSpPr>
        <p:spPr>
          <a:xfrm flipV="1">
            <a:off x="1065021" y="2854948"/>
            <a:ext cx="0" cy="943639"/>
          </a:xfrm>
          <a:prstGeom prst="line">
            <a:avLst/>
          </a:prstGeom>
          <a:ln w="127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B37147-D51F-A743-8E7C-97490CF91154}"/>
              </a:ext>
            </a:extLst>
          </p:cNvPr>
          <p:cNvCxnSpPr>
            <a:cxnSpLocks/>
          </p:cNvCxnSpPr>
          <p:nvPr/>
        </p:nvCxnSpPr>
        <p:spPr>
          <a:xfrm flipV="1">
            <a:off x="3395637" y="2281592"/>
            <a:ext cx="0" cy="943639"/>
          </a:xfrm>
          <a:prstGeom prst="line">
            <a:avLst/>
          </a:prstGeom>
          <a:ln w="127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D8D2691-069B-C146-A050-A648B13ECB4D}"/>
              </a:ext>
            </a:extLst>
          </p:cNvPr>
          <p:cNvCxnSpPr>
            <a:cxnSpLocks/>
          </p:cNvCxnSpPr>
          <p:nvPr/>
        </p:nvCxnSpPr>
        <p:spPr>
          <a:xfrm flipV="1">
            <a:off x="1371121" y="2281592"/>
            <a:ext cx="0" cy="943639"/>
          </a:xfrm>
          <a:prstGeom prst="line">
            <a:avLst/>
          </a:prstGeom>
          <a:ln w="127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97436E-46B3-3A43-9A82-CC38E078EF19}"/>
              </a:ext>
            </a:extLst>
          </p:cNvPr>
          <p:cNvCxnSpPr>
            <a:cxnSpLocks/>
          </p:cNvCxnSpPr>
          <p:nvPr/>
        </p:nvCxnSpPr>
        <p:spPr>
          <a:xfrm flipV="1">
            <a:off x="3094132" y="1707285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1F4D31F-FB8A-224D-990F-9D39D78CAA22}"/>
              </a:ext>
            </a:extLst>
          </p:cNvPr>
          <p:cNvCxnSpPr>
            <a:cxnSpLocks/>
          </p:cNvCxnSpPr>
          <p:nvPr/>
        </p:nvCxnSpPr>
        <p:spPr>
          <a:xfrm flipV="1">
            <a:off x="1995074" y="1703294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1AB3-DBEF-B741-8801-191466CBB2A4}"/>
              </a:ext>
            </a:extLst>
          </p:cNvPr>
          <p:cNvSpPr/>
          <p:nvPr/>
        </p:nvSpPr>
        <p:spPr>
          <a:xfrm>
            <a:off x="3895017" y="2095098"/>
            <a:ext cx="2752825" cy="6481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4EE722-543F-414F-8990-E65D21CF3198}"/>
              </a:ext>
            </a:extLst>
          </p:cNvPr>
          <p:cNvSpPr/>
          <p:nvPr/>
        </p:nvSpPr>
        <p:spPr>
          <a:xfrm>
            <a:off x="3918933" y="2931447"/>
            <a:ext cx="2752825" cy="2022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09D242-4CB2-3545-BF3A-E063420DD2C8}"/>
              </a:ext>
            </a:extLst>
          </p:cNvPr>
          <p:cNvSpPr txBox="1"/>
          <p:nvPr/>
        </p:nvSpPr>
        <p:spPr>
          <a:xfrm>
            <a:off x="815462" y="1763871"/>
            <a:ext cx="117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float variable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E36AC3-E293-2B4D-B2BF-E16B93350E93}"/>
              </a:ext>
            </a:extLst>
          </p:cNvPr>
          <p:cNvSpPr txBox="1"/>
          <p:nvPr/>
        </p:nvSpPr>
        <p:spPr>
          <a:xfrm>
            <a:off x="-36228" y="2201205"/>
            <a:ext cx="1407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round to 2 decimal places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DFA355-F90A-5A49-BE45-0976B46EBE03}"/>
              </a:ext>
            </a:extLst>
          </p:cNvPr>
          <p:cNvSpPr txBox="1"/>
          <p:nvPr/>
        </p:nvSpPr>
        <p:spPr>
          <a:xfrm>
            <a:off x="111291" y="2803636"/>
            <a:ext cx="9480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convert to a string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FB3ED3-5252-2147-8CEE-94FE95D875EE}"/>
              </a:ext>
            </a:extLst>
          </p:cNvPr>
          <p:cNvSpPr txBox="1"/>
          <p:nvPr/>
        </p:nvSpPr>
        <p:spPr>
          <a:xfrm>
            <a:off x="16119" y="3321146"/>
            <a:ext cx="1187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right justify within a minimum of 6 characters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4535AF-1E11-2548-92F9-5AD84D965750}"/>
              </a:ext>
            </a:extLst>
          </p:cNvPr>
          <p:cNvSpPr txBox="1"/>
          <p:nvPr/>
        </p:nvSpPr>
        <p:spPr>
          <a:xfrm>
            <a:off x="2615259" y="179986"/>
            <a:ext cx="39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(combining methods and functions)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018879-4354-8949-97E4-6792ED0E67DB}"/>
              </a:ext>
            </a:extLst>
          </p:cNvPr>
          <p:cNvSpPr txBox="1"/>
          <p:nvPr/>
        </p:nvSpPr>
        <p:spPr>
          <a:xfrm>
            <a:off x="3025575" y="174489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18D686-C097-6045-BE9B-0D5BA62838EC}"/>
              </a:ext>
            </a:extLst>
          </p:cNvPr>
          <p:cNvSpPr txBox="1"/>
          <p:nvPr/>
        </p:nvSpPr>
        <p:spPr>
          <a:xfrm>
            <a:off x="3328587" y="2325848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12C667D-D10D-4F4D-A969-62491419A6F6}"/>
              </a:ext>
            </a:extLst>
          </p:cNvPr>
          <p:cNvSpPr txBox="1"/>
          <p:nvPr/>
        </p:nvSpPr>
        <p:spPr>
          <a:xfrm>
            <a:off x="3395637" y="2894090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str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FB1F51-BA1B-2A42-AAA6-F8A99ACB4B11}"/>
              </a:ext>
            </a:extLst>
          </p:cNvPr>
          <p:cNvSpPr txBox="1"/>
          <p:nvPr/>
        </p:nvSpPr>
        <p:spPr>
          <a:xfrm>
            <a:off x="4109889" y="346966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str</a:t>
            </a:r>
          </a:p>
        </p:txBody>
      </p:sp>
    </p:spTree>
    <p:extLst>
      <p:ext uri="{BB962C8B-B14F-4D97-AF65-F5344CB8AC3E}">
        <p14:creationId xmlns:p14="http://schemas.microsoft.com/office/powerpoint/2010/main" val="23189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A3EF-4F85-8046-849D-E584C6BD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5AC6-7F89-3E42-A388-B3F0D579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method is similar to a function but it belongs to an object</a:t>
            </a:r>
          </a:p>
          <a:p>
            <a:endParaRPr lang="en-GB" dirty="0"/>
          </a:p>
          <a:p>
            <a:r>
              <a:rPr lang="en-GB" dirty="0"/>
              <a:t>What is an object?</a:t>
            </a:r>
          </a:p>
          <a:p>
            <a:pPr lvl="1"/>
            <a:r>
              <a:rPr lang="en-GB" dirty="0"/>
              <a:t>Everything in Python is an object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You already know about str, int, and float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5FDDE-70E3-0F4D-9698-E5BD474A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D2BFE-F774-A64A-9B31-C834F2C8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80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E1F87A-D706-5F42-BB4D-D2F5CCA354C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EB24BF-69BE-DD4E-9B58-720A20E0D521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534690-AE59-0B4C-8389-A238E5DCEAAC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72952E-4701-D94F-9B91-1CE0225C8BF9}"/>
              </a:ext>
            </a:extLst>
          </p:cNvPr>
          <p:cNvSpPr/>
          <p:nvPr/>
        </p:nvSpPr>
        <p:spPr>
          <a:xfrm>
            <a:off x="4657725" y="10720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.</a:t>
            </a:r>
            <a:r>
              <a:rPr lang="en-GB" sz="900" dirty="0" err="1"/>
              <a:t>ljust</a:t>
            </a:r>
            <a:r>
              <a:rPr lang="en-GB" sz="900" dirty="0"/>
              <a:t>(22),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.</a:t>
            </a:r>
            <a:r>
              <a:rPr lang="en-GB" sz="900" dirty="0" err="1"/>
              <a:t>rjust</a:t>
            </a:r>
            <a:r>
              <a:rPr lang="en-GB" sz="900" dirty="0"/>
              <a:t>(6),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.</a:t>
            </a:r>
            <a:r>
              <a:rPr lang="en-GB" sz="900" dirty="0" err="1"/>
              <a:t>rjust</a:t>
            </a:r>
            <a:r>
              <a:rPr lang="en-GB" sz="900" dirty="0"/>
              <a:t>(6)</a:t>
            </a:r>
            <a:r>
              <a:rPr lang="en-GB" sz="90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 err="1"/>
              <a:t>sep</a:t>
            </a:r>
            <a:r>
              <a:rPr lang="en-GB" sz="900" dirty="0"/>
              <a:t>=</a:t>
            </a:r>
            <a:r>
              <a:rPr lang="en-GB" sz="900" dirty="0">
                <a:solidFill>
                  <a:schemeClr val="accent6"/>
                </a:solidFill>
              </a:rPr>
              <a:t>''</a:t>
            </a:r>
            <a:r>
              <a:rPr lang="en-GB" sz="900" dirty="0"/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B973F69-1C45-C84F-A68F-1D534FEABF47}"/>
              </a:ext>
            </a:extLst>
          </p:cNvPr>
          <p:cNvSpPr/>
          <p:nvPr/>
        </p:nvSpPr>
        <p:spPr>
          <a:xfrm>
            <a:off x="4657724" y="1075603"/>
            <a:ext cx="2002957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/>
              <a:t>phone1.ljust(22),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rgbClr val="8B40C6"/>
                </a:solidFill>
              </a:rPr>
              <a:t>str</a:t>
            </a:r>
            <a:r>
              <a:rPr lang="en-GB" sz="900" dirty="0"/>
              <a:t>(g_phone1).rjust(6),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rgbClr val="8B40C6"/>
                </a:solidFill>
              </a:rPr>
              <a:t>str</a:t>
            </a:r>
            <a:r>
              <a:rPr lang="en-GB" sz="900" dirty="0"/>
              <a:t>(</a:t>
            </a:r>
            <a:r>
              <a:rPr lang="en-GB" sz="900" dirty="0">
                <a:solidFill>
                  <a:srgbClr val="8B40C6"/>
                </a:solidFill>
              </a:rPr>
              <a:t>round</a:t>
            </a:r>
            <a:r>
              <a:rPr lang="en-GB" sz="900" dirty="0"/>
              <a:t>(oz _phone1, 2)).rjust(6)</a:t>
            </a:r>
            <a:r>
              <a:rPr lang="en-GB" sz="90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 err="1"/>
              <a:t>sep</a:t>
            </a:r>
            <a:r>
              <a:rPr lang="en-GB" sz="900" dirty="0"/>
              <a:t>=</a:t>
            </a:r>
            <a:r>
              <a:rPr lang="en-GB" sz="900" dirty="0">
                <a:solidFill>
                  <a:schemeClr val="accent6"/>
                </a:solidFill>
              </a:rPr>
              <a:t>''</a:t>
            </a:r>
            <a:r>
              <a:rPr lang="en-GB" sz="900" dirty="0"/>
              <a:t>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D1DB6D-C26A-D34D-96A3-FF73747F198D}"/>
              </a:ext>
            </a:extLst>
          </p:cNvPr>
          <p:cNvSpPr/>
          <p:nvPr/>
        </p:nvSpPr>
        <p:spPr>
          <a:xfrm>
            <a:off x="3818706" y="2062304"/>
            <a:ext cx="2933434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8B40C6"/>
                </a:solidFill>
              </a:rPr>
              <a:t>print</a:t>
            </a:r>
            <a:r>
              <a:rPr lang="en-GB" sz="1350" dirty="0"/>
              <a:t>("=".</a:t>
            </a:r>
            <a:r>
              <a:rPr lang="en-GB" sz="1350" dirty="0" err="1"/>
              <a:t>center</a:t>
            </a:r>
            <a:r>
              <a:rPr lang="en-GB" sz="1350" dirty="0"/>
              <a:t>(36, "="))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14AE00-45BC-1445-B56A-72654CE6837D}"/>
              </a:ext>
            </a:extLst>
          </p:cNvPr>
          <p:cNvSpPr/>
          <p:nvPr/>
        </p:nvSpPr>
        <p:spPr>
          <a:xfrm>
            <a:off x="4908158" y="4119802"/>
            <a:ext cx="4078945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dirty="0" err="1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 dirty="0">
              <a:solidFill>
                <a:schemeClr val="accent1"/>
              </a:solidFill>
              <a:latin typeface="Andale Mono" panose="020B0509000000000004" pitchFamily="49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Nokia 220             |  86.5|  3.05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204BF7-D0AF-D74E-9E8A-3937135C2BDB}"/>
              </a:ext>
            </a:extLst>
          </p:cNvPr>
          <p:cNvSpPr txBox="1"/>
          <p:nvPr/>
        </p:nvSpPr>
        <p:spPr>
          <a:xfrm>
            <a:off x="4908159" y="3309274"/>
            <a:ext cx="3535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need to divide the header row off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(there's a better way which I'll show you in a bit)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D48C249-C7A0-E147-84F4-D370A88E8EA6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9506B67-27A0-0043-A023-E6D9B716CF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5F68CEF-2666-0643-9336-3548552AB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6004CBF-A429-204A-918F-8A772EDB0BC9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6C990D6-1146-6F42-986F-1D131E50A621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1D1729-3500-1C40-962A-B71C262B4B8C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4079E2B-8182-B64C-839E-973C7E62A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5450985-24C0-A746-AFA3-48AED7A66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0433B57-0DDB-B84D-9806-D12179B87C35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584150-C80F-0C49-878D-1CCC0B6EC513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3E059F6-13D9-1641-A344-3FABFB66CC1F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8FF7124-78E8-2D43-9DD4-C9C3D799383F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1E8A8C7-C509-9A4B-BDC7-CBE4351CD7C6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3A78C80-926E-4541-9E48-26056AA29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B257617-7599-C844-8A98-B89177660609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68C4F41-8573-5C48-85AA-341324A9F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B580DB-96D7-1245-A753-162BB6900F6F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FC16D6F-B2E5-2840-AA93-26D4E26C890B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5785845-1995-9D4C-AB3F-3479288360FA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B6C37F3-130E-0540-BDBC-19E8511BDB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ACCCBA3-1EE1-B54E-A796-A533BB86D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A661EC-8BE8-5643-A971-D7790C5BD3F9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ADD6EB3-ECC3-7141-993C-0617E729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072CE39-2F8E-8C46-93A7-1587EB980E2E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603D41C-5A74-E248-9090-C48707435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BB8B24-FFFA-F641-A0EA-D9C2E83B800E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94FC91D-7902-8A46-8A30-1FA535A975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DB2F833-8DAC-7648-95B3-FEF7266A8AA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BBFDCE1-F5CE-3741-A98F-0AB2BB9EB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2D46666-598E-5242-8B26-DCDAAAE51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6D9C152-4A72-D845-91F2-1D5A7D2F38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0D55557-BCED-8842-8BD7-A4E096372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597D5CF-EBE1-8A4A-ACAB-A1A67BEBA0CF}"/>
              </a:ext>
            </a:extLst>
          </p:cNvPr>
          <p:cNvCxnSpPr>
            <a:cxnSpLocks/>
          </p:cNvCxnSpPr>
          <p:nvPr/>
        </p:nvCxnSpPr>
        <p:spPr>
          <a:xfrm flipH="1" flipV="1">
            <a:off x="5111016" y="2492943"/>
            <a:ext cx="115502" cy="8163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265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28B3FA30-CB44-904D-964A-ED2F2DE60826}"/>
              </a:ext>
            </a:extLst>
          </p:cNvPr>
          <p:cNvSpPr/>
          <p:nvPr/>
        </p:nvSpPr>
        <p:spPr>
          <a:xfrm>
            <a:off x="4905354" y="4120633"/>
            <a:ext cx="4076931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dirty="0" err="1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 dirty="0">
              <a:solidFill>
                <a:schemeClr val="accent1"/>
              </a:solidFill>
              <a:latin typeface="Andale Mono" panose="020B0509000000000004" pitchFamily="49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====================================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Nokia 220             |  86.5|  3.05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E1F87A-D706-5F42-BB4D-D2F5CCA354C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EB24BF-69BE-DD4E-9B58-720A20E0D521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534690-AE59-0B4C-8389-A238E5DCEAAC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D1DB6D-C26A-D34D-96A3-FF73747F198D}"/>
              </a:ext>
            </a:extLst>
          </p:cNvPr>
          <p:cNvSpPr/>
          <p:nvPr/>
        </p:nvSpPr>
        <p:spPr>
          <a:xfrm>
            <a:off x="4657725" y="868403"/>
            <a:ext cx="2002956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("=".</a:t>
            </a:r>
            <a:r>
              <a:rPr lang="en-GB" sz="900" dirty="0" err="1"/>
              <a:t>center</a:t>
            </a:r>
            <a:r>
              <a:rPr lang="en-GB" sz="900" dirty="0"/>
              <a:t>(36, "="))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203115-5A15-4D48-ADA0-E82D131B8D44}"/>
              </a:ext>
            </a:extLst>
          </p:cNvPr>
          <p:cNvSpPr txBox="1"/>
          <p:nvPr/>
        </p:nvSpPr>
        <p:spPr>
          <a:xfrm>
            <a:off x="4895319" y="2943455"/>
            <a:ext cx="4037666" cy="1200329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output still looks okay but I find the code messy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lets look at an alternative approach using another string method,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.format()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30E4B24-9F19-3046-9150-AE6448E8A6C9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26792DE-6196-F049-868B-D2805E7847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FAF9B78-9A28-9E41-8FBF-56783E5B2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AC133A3-5D35-B94C-A2E0-5FAB7D7EB365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8E00A7-99EA-D247-AA4C-8C77B7A69CF7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C76A48-F15A-1B49-9C67-A0F170C0B44F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F112BF2-3EF2-934D-B883-58E50953C7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6DD2EB7-3B6E-6349-B27E-A5694EF0A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4E514BC-ADD5-E94E-A2EE-861EC3A5C610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F8BAB3D-02A1-074B-B635-B384E330A8B0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775AE9B-0F96-214E-B535-34064BE820A2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E3A8864-AA5F-D746-A58C-CCD5D56A7848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594394F-F765-8C4E-9DF3-CDB0E38524D5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1EB41A9-F2F3-AF43-A114-F5B9934C7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9A6256E-D9A1-8D40-8697-F25FF713D2F2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42126DA-BA74-6B41-A081-4FB675A0E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5EC8C1B-155D-9E4E-AEBF-7EF62396B3FF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1F19C1F-581A-3141-AC35-39451026842C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6561814-EE33-CA40-B207-7F6CB1D73907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BAF8FA0-DCE1-334E-AACA-010D0F600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9794308-C659-D443-9314-F81F7BC2A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30A490D-8FE2-A844-BF3F-CC43FB035A40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60C6131-6A81-0E4C-B99C-CB0BE1C0A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ED75A2-3C86-C244-8F96-0EBE21FC959F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4A2E945-47FA-1545-9E7C-81D6D36E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BE1B8F3-E2BE-9F48-A16F-148009CD5968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70C9B7D-159E-7644-ADF8-A57D71AEA4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971037E-445D-4945-B0A6-354D113E98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CD68CD3-A62E-EC4A-93BA-5D56D1DAB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8577CDA-2029-A44C-B367-E1E1928A5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AB2A6EE-0D2E-854A-8B26-73C0F5A88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0A96135-CC13-304B-A478-774E08EF6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4100496-0EE6-BA40-91F8-5D06B48218E4}"/>
              </a:ext>
            </a:extLst>
          </p:cNvPr>
          <p:cNvSpPr/>
          <p:nvPr/>
        </p:nvSpPr>
        <p:spPr>
          <a:xfrm>
            <a:off x="4657725" y="10720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.</a:t>
            </a:r>
            <a:r>
              <a:rPr lang="en-GB" sz="900" dirty="0" err="1"/>
              <a:t>ljust</a:t>
            </a:r>
            <a:r>
              <a:rPr lang="en-GB" sz="900" dirty="0"/>
              <a:t>(22),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.</a:t>
            </a:r>
            <a:r>
              <a:rPr lang="en-GB" sz="900" dirty="0" err="1"/>
              <a:t>rjust</a:t>
            </a:r>
            <a:r>
              <a:rPr lang="en-GB" sz="900" dirty="0"/>
              <a:t>(6),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.</a:t>
            </a:r>
            <a:r>
              <a:rPr lang="en-GB" sz="900" dirty="0" err="1"/>
              <a:t>rjust</a:t>
            </a:r>
            <a:r>
              <a:rPr lang="en-GB" sz="900" dirty="0"/>
              <a:t>(6)</a:t>
            </a:r>
            <a:r>
              <a:rPr lang="en-GB" sz="90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 err="1"/>
              <a:t>sep</a:t>
            </a:r>
            <a:r>
              <a:rPr lang="en-GB" sz="900" dirty="0"/>
              <a:t>=</a:t>
            </a:r>
            <a:r>
              <a:rPr lang="en-GB" sz="900" dirty="0">
                <a:solidFill>
                  <a:schemeClr val="accent6"/>
                </a:solidFill>
              </a:rPr>
              <a:t>''</a:t>
            </a:r>
            <a:r>
              <a:rPr lang="en-GB" sz="900" dirty="0"/>
              <a:t>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FFCEBF-B99A-AB4A-905A-CCDD20F42644}"/>
              </a:ext>
            </a:extLst>
          </p:cNvPr>
          <p:cNvSpPr/>
          <p:nvPr/>
        </p:nvSpPr>
        <p:spPr>
          <a:xfrm>
            <a:off x="4657724" y="1075603"/>
            <a:ext cx="2002957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/>
              <a:t>phone1.ljust(22),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rgbClr val="8B40C6"/>
                </a:solidFill>
              </a:rPr>
              <a:t>str</a:t>
            </a:r>
            <a:r>
              <a:rPr lang="en-GB" sz="900" dirty="0"/>
              <a:t>(g_phone1).rjust(6),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rgbClr val="8B40C6"/>
                </a:solidFill>
              </a:rPr>
              <a:t>str</a:t>
            </a:r>
            <a:r>
              <a:rPr lang="en-GB" sz="900" dirty="0"/>
              <a:t>(</a:t>
            </a:r>
            <a:r>
              <a:rPr lang="en-GB" sz="900" dirty="0">
                <a:solidFill>
                  <a:srgbClr val="8B40C6"/>
                </a:solidFill>
              </a:rPr>
              <a:t>round</a:t>
            </a:r>
            <a:r>
              <a:rPr lang="en-GB" sz="900" dirty="0"/>
              <a:t>(oz _phone1, 2)).rjust(6)</a:t>
            </a:r>
            <a:r>
              <a:rPr lang="en-GB" sz="90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 err="1"/>
              <a:t>sep</a:t>
            </a:r>
            <a:r>
              <a:rPr lang="en-GB" sz="900" dirty="0"/>
              <a:t>=</a:t>
            </a:r>
            <a:r>
              <a:rPr lang="en-GB" sz="900" dirty="0">
                <a:solidFill>
                  <a:schemeClr val="accent6"/>
                </a:solidFill>
              </a:rPr>
              <a:t>''</a:t>
            </a:r>
            <a:r>
              <a:rPr lang="en-GB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395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28B3FA30-CB44-904D-964A-ED2F2DE60826}"/>
              </a:ext>
            </a:extLst>
          </p:cNvPr>
          <p:cNvSpPr/>
          <p:nvPr/>
        </p:nvSpPr>
        <p:spPr>
          <a:xfrm>
            <a:off x="4905354" y="4120633"/>
            <a:ext cx="4076931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dirty="0" err="1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 dirty="0">
              <a:solidFill>
                <a:schemeClr val="accent1"/>
              </a:solidFill>
              <a:latin typeface="Andale Mono" panose="020B0509000000000004" pitchFamily="49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====================================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Nokia 220             | 86.50|  3.05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E1F87A-D706-5F42-BB4D-D2F5CCA354C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EB24BF-69BE-DD4E-9B58-720A20E0D521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534690-AE59-0B4C-8389-A238E5DCEAAC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203115-5A15-4D48-ADA0-E82D131B8D44}"/>
              </a:ext>
            </a:extLst>
          </p:cNvPr>
          <p:cNvSpPr txBox="1"/>
          <p:nvPr/>
        </p:nvSpPr>
        <p:spPr>
          <a:xfrm>
            <a:off x="4908159" y="3309274"/>
            <a:ext cx="391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this approach uses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.format()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with its own formatting language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4232F3-CEFF-3142-8915-89A77D02E0C5}"/>
              </a:ext>
            </a:extLst>
          </p:cNvPr>
          <p:cNvSpPr/>
          <p:nvPr/>
        </p:nvSpPr>
        <p:spPr>
          <a:xfrm>
            <a:off x="2902398" y="1917579"/>
            <a:ext cx="2002956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("=".</a:t>
            </a:r>
            <a:r>
              <a:rPr lang="en-GB" sz="900" dirty="0" err="1"/>
              <a:t>center</a:t>
            </a:r>
            <a:r>
              <a:rPr lang="en-GB" sz="900" dirty="0"/>
              <a:t>(36, "="))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72C194-C40D-334B-9875-39F64474D439}"/>
              </a:ext>
            </a:extLst>
          </p:cNvPr>
          <p:cNvSpPr/>
          <p:nvPr/>
        </p:nvSpPr>
        <p:spPr>
          <a:xfrm>
            <a:off x="2902398" y="1156381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.</a:t>
            </a:r>
            <a:r>
              <a:rPr lang="en-GB" sz="900" dirty="0" err="1"/>
              <a:t>ljust</a:t>
            </a:r>
            <a:r>
              <a:rPr lang="en-GB" sz="900" dirty="0"/>
              <a:t>(22),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.</a:t>
            </a:r>
            <a:r>
              <a:rPr lang="en-GB" sz="900" dirty="0" err="1"/>
              <a:t>rjust</a:t>
            </a:r>
            <a:r>
              <a:rPr lang="en-GB" sz="900" dirty="0"/>
              <a:t>(6),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.</a:t>
            </a:r>
            <a:r>
              <a:rPr lang="en-GB" sz="900" dirty="0" err="1"/>
              <a:t>rjust</a:t>
            </a:r>
            <a:r>
              <a:rPr lang="en-GB" sz="900" dirty="0"/>
              <a:t>(6)</a:t>
            </a:r>
            <a:r>
              <a:rPr lang="en-GB" sz="90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 err="1"/>
              <a:t>sep</a:t>
            </a:r>
            <a:r>
              <a:rPr lang="en-GB" sz="900" dirty="0"/>
              <a:t>=</a:t>
            </a:r>
            <a:r>
              <a:rPr lang="en-GB" sz="900" dirty="0">
                <a:solidFill>
                  <a:schemeClr val="accent6"/>
                </a:solidFill>
              </a:rPr>
              <a:t>''</a:t>
            </a:r>
            <a:r>
              <a:rPr lang="en-GB" sz="900" dirty="0"/>
              <a:t>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37173B-B8F6-4440-AD9D-87EE01045AFE}"/>
              </a:ext>
            </a:extLst>
          </p:cNvPr>
          <p:cNvSpPr/>
          <p:nvPr/>
        </p:nvSpPr>
        <p:spPr>
          <a:xfrm>
            <a:off x="2902397" y="2124779"/>
            <a:ext cx="2002957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/>
              <a:t>phone1.ljust(22),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rgbClr val="8B40C6"/>
                </a:solidFill>
              </a:rPr>
              <a:t>str</a:t>
            </a:r>
            <a:r>
              <a:rPr lang="en-GB" sz="900" dirty="0"/>
              <a:t>(g_phone1).rjust(6),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rgbClr val="8B40C6"/>
                </a:solidFill>
              </a:rPr>
              <a:t>str</a:t>
            </a:r>
            <a:r>
              <a:rPr lang="en-GB" sz="900" dirty="0"/>
              <a:t>(</a:t>
            </a:r>
            <a:r>
              <a:rPr lang="en-GB" sz="900" dirty="0">
                <a:solidFill>
                  <a:srgbClr val="8B40C6"/>
                </a:solidFill>
              </a:rPr>
              <a:t>round</a:t>
            </a:r>
            <a:r>
              <a:rPr lang="en-GB" sz="900" dirty="0"/>
              <a:t>(oz _phone1, 2)).rjust(6)</a:t>
            </a:r>
            <a:r>
              <a:rPr lang="en-GB" sz="90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 err="1"/>
              <a:t>sep</a:t>
            </a:r>
            <a:r>
              <a:rPr lang="en-GB" sz="900" dirty="0"/>
              <a:t>=</a:t>
            </a:r>
            <a:r>
              <a:rPr lang="en-GB" sz="900" dirty="0">
                <a:solidFill>
                  <a:schemeClr val="accent6"/>
                </a:solidFill>
              </a:rPr>
              <a:t>''</a:t>
            </a:r>
            <a:r>
              <a:rPr lang="en-GB" sz="900" dirty="0"/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E61258-EAA4-B447-BC98-CE87272481FF}"/>
              </a:ext>
            </a:extLst>
          </p:cNvPr>
          <p:cNvSpPr/>
          <p:nvPr/>
        </p:nvSpPr>
        <p:spPr>
          <a:xfrm>
            <a:off x="5163947" y="1912668"/>
            <a:ext cx="3776098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96047-70B2-734F-AD41-58008C57ED97}"/>
              </a:ext>
            </a:extLst>
          </p:cNvPr>
          <p:cNvSpPr/>
          <p:nvPr/>
        </p:nvSpPr>
        <p:spPr>
          <a:xfrm>
            <a:off x="5163947" y="1151470"/>
            <a:ext cx="3776098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  <a:r>
              <a:rPr lang="en-GB" sz="900" dirty="0">
                <a:solidFill>
                  <a:schemeClr val="accent6"/>
                </a:solidFill>
              </a:rPr>
              <a:t>"{0:&lt;22}|{1:&gt;6}|{2:&gt;6}"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))</a:t>
            </a:r>
          </a:p>
          <a:p>
            <a:endParaRPr lang="en-GB" sz="900" dirty="0"/>
          </a:p>
          <a:p>
            <a:endParaRPr lang="en-GB" sz="900" dirty="0"/>
          </a:p>
          <a:p>
            <a:endParaRPr lang="en-GB" sz="900" dirty="0"/>
          </a:p>
          <a:p>
            <a:endParaRPr lang="en-GB" sz="9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41928C-801C-984C-87AC-11BB3010C80A}"/>
              </a:ext>
            </a:extLst>
          </p:cNvPr>
          <p:cNvSpPr/>
          <p:nvPr/>
        </p:nvSpPr>
        <p:spPr>
          <a:xfrm>
            <a:off x="5163946" y="2119868"/>
            <a:ext cx="3776099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  <a:r>
              <a:rPr lang="en-GB" sz="900" dirty="0">
                <a:solidFill>
                  <a:schemeClr val="accent6"/>
                </a:solidFill>
              </a:rPr>
              <a:t>"{:&lt;22}|{:&gt;6.2f}|{:&gt;6.2f}"</a:t>
            </a:r>
            <a:r>
              <a:rPr lang="en-GB" sz="900" dirty="0"/>
              <a:t>.format(phone1.title(), g_phone1, oz_phone1)</a:t>
            </a:r>
          </a:p>
          <a:p>
            <a:endParaRPr lang="en-GB" sz="900" dirty="0"/>
          </a:p>
          <a:p>
            <a:endParaRPr lang="en-GB" sz="900" dirty="0"/>
          </a:p>
          <a:p>
            <a:endParaRPr lang="en-GB" sz="900" dirty="0"/>
          </a:p>
          <a:p>
            <a:endParaRPr lang="en-GB" sz="9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01D5A0-FA67-9B40-8B90-D52CB22954F1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E62EBC0-DFC0-204F-A667-CE92C9EE7D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3332DDF-41A0-C640-964C-A4B532CB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9649414-23B8-7D43-8810-A40AE49894CC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59589C-37B3-DA40-915F-62ED99192E40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8B71AE-B041-4F41-9E09-DF93FABC9073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1C1EA5F-EFFD-2041-AB04-1BFF52E1A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2E8FA51-9848-DF4A-B321-87E4BCB79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FDA8BAC-D606-5947-BF2D-31119099489F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EED4AE3-FF60-B046-8F03-58B000BFC75D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FB74C5-6BA1-D647-BA45-9007649DDE42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B7CC2A3-9C9F-844B-A3A9-50B7B21193C0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1531D76-578B-384B-B389-E5E56B5B5BD9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6F1F84D-2DA6-4A46-B11F-2BD0FBFB4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4F0A193-0757-2049-A1F9-B6EF5BB9BCE6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7DDFA98-E574-184C-8203-B08C6742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56EEEE-EF00-7B4B-B75D-597DE17098D9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FB0B105-DB88-5B47-8949-B8022FFA7166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E554ED9-F7C0-5C40-B7AC-67CB12DF6103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D67DC19-16B1-6C48-9140-1AFE4EF7A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B51DBCC-3DD0-6341-B4FF-BD18609FA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2ABE16-8BCF-E74F-84DE-33F43C07CF44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DE93D4B-F1C2-0741-9502-DDDE95414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6039E55-16E6-A748-93DD-8E2AA047D0BF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48A7470-FD7D-7741-BFE3-C38262BFC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1E66A1E-738C-2D4E-B4BF-2E0B897E52DF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 dirty="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01CF959-53EE-204C-A667-4C0CEC5756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242C99-16F3-D846-90A1-495C6C2069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C3C59B0-3900-D540-9FA9-EA3D9C35F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6281D24-C95E-9E46-B776-FE613A6E1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3C2A70C-9BCF-2749-A3E3-15D454599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228B018-2B7C-DC43-9902-56FAC68E4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6284BF9E-D3B6-C84D-A6B4-A8F4645DF516}"/>
              </a:ext>
            </a:extLst>
          </p:cNvPr>
          <p:cNvSpPr txBox="1"/>
          <p:nvPr/>
        </p:nvSpPr>
        <p:spPr>
          <a:xfrm>
            <a:off x="5019577" y="4855705"/>
            <a:ext cx="306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(now showing 2 decimal places)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E728B1-51AC-084A-A0E9-FBF5EBD4C4AA}"/>
              </a:ext>
            </a:extLst>
          </p:cNvPr>
          <p:cNvCxnSpPr>
            <a:cxnSpLocks/>
          </p:cNvCxnSpPr>
          <p:nvPr/>
        </p:nvCxnSpPr>
        <p:spPr>
          <a:xfrm flipV="1">
            <a:off x="7257448" y="4790412"/>
            <a:ext cx="352276" cy="1485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60364-A301-984C-9317-6ED276A3F2AD}"/>
              </a:ext>
            </a:extLst>
          </p:cNvPr>
          <p:cNvSpPr txBox="1"/>
          <p:nvPr/>
        </p:nvSpPr>
        <p:spPr>
          <a:xfrm>
            <a:off x="5163945" y="1458370"/>
            <a:ext cx="160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just 'multiply' the equals sign 36 times!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151A8BE-B194-BC41-B3B5-23FB5B8FE211}"/>
              </a:ext>
            </a:extLst>
          </p:cNvPr>
          <p:cNvCxnSpPr>
            <a:cxnSpLocks/>
          </p:cNvCxnSpPr>
          <p:nvPr/>
        </p:nvCxnSpPr>
        <p:spPr>
          <a:xfrm>
            <a:off x="5733148" y="1862211"/>
            <a:ext cx="0" cy="11096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CC8116C-A7D6-2547-95CE-B67AD746D0B1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(using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.format()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40036EF-206E-5D45-BA86-EB50C19F9657}"/>
              </a:ext>
            </a:extLst>
          </p:cNvPr>
          <p:cNvSpPr txBox="1"/>
          <p:nvPr/>
        </p:nvSpPr>
        <p:spPr>
          <a:xfrm>
            <a:off x="6107554" y="467439"/>
            <a:ext cx="91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.format()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12655AC-5635-E841-BB8C-02E82BBAC5C5}"/>
              </a:ext>
            </a:extLst>
          </p:cNvPr>
          <p:cNvCxnSpPr>
            <a:cxnSpLocks/>
          </p:cNvCxnSpPr>
          <p:nvPr/>
        </p:nvCxnSpPr>
        <p:spPr>
          <a:xfrm>
            <a:off x="6530742" y="765208"/>
            <a:ext cx="235818" cy="4572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2E131A2-8DFD-CF4E-9C49-BFE566212D57}"/>
              </a:ext>
            </a:extLst>
          </p:cNvPr>
          <p:cNvCxnSpPr>
            <a:cxnSpLocks/>
          </p:cNvCxnSpPr>
          <p:nvPr/>
        </p:nvCxnSpPr>
        <p:spPr>
          <a:xfrm>
            <a:off x="6433305" y="765208"/>
            <a:ext cx="381381" cy="142479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66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str.format</a:t>
            </a:r>
            <a:r>
              <a:rPr lang="en-GB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""</a:t>
            </a:r>
            <a:r>
              <a:rPr lang="en-GB" dirty="0"/>
              <a:t>.format()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939C1-2C50-8840-84FF-AE3730F59FCD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1F742-67D0-D84F-908B-F42449BC5A7B}"/>
              </a:ext>
            </a:extLst>
          </p:cNvPr>
          <p:cNvSpPr txBox="1"/>
          <p:nvPr/>
        </p:nvSpPr>
        <p:spPr>
          <a:xfrm>
            <a:off x="519963" y="3506152"/>
            <a:ext cx="601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begin with a string object and call its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format()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26F15-6151-6545-A2FD-EABCBA7EB1FE}"/>
              </a:ext>
            </a:extLst>
          </p:cNvPr>
          <p:cNvCxnSpPr>
            <a:cxnSpLocks/>
          </p:cNvCxnSpPr>
          <p:nvPr/>
        </p:nvCxnSpPr>
        <p:spPr>
          <a:xfrm flipH="1" flipV="1">
            <a:off x="1607420" y="2613259"/>
            <a:ext cx="664142" cy="9625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91AB31-FACB-9B4D-BAF6-563ED811DACD}"/>
              </a:ext>
            </a:extLst>
          </p:cNvPr>
          <p:cNvCxnSpPr>
            <a:cxnSpLocks/>
          </p:cNvCxnSpPr>
          <p:nvPr/>
        </p:nvCxnSpPr>
        <p:spPr>
          <a:xfrm flipH="1" flipV="1">
            <a:off x="2271562" y="2693469"/>
            <a:ext cx="2160872" cy="88231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4740072-C3D5-8448-8327-DE8DC24D2B9F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https://docs.python.org/3.1/library/string.html#format-specification-mini-language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65851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str.format</a:t>
            </a:r>
            <a:r>
              <a:rPr lang="en-GB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"{}|{}|{}"</a:t>
            </a:r>
            <a:r>
              <a:rPr lang="en-GB" dirty="0"/>
              <a:t>.format()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5E764-5310-644D-BF50-9BC6F0F8F379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"{0}|{1}|{2}"</a:t>
            </a:r>
            <a:r>
              <a:rPr lang="en-GB" dirty="0"/>
              <a:t>.format()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C9791-C265-F347-B9D0-DAB2D4A91969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9292F-8F3D-F646-BD7F-52A095087E55}"/>
              </a:ext>
            </a:extLst>
          </p:cNvPr>
          <p:cNvSpPr txBox="1"/>
          <p:nvPr/>
        </p:nvSpPr>
        <p:spPr>
          <a:xfrm>
            <a:off x="1511561" y="2024647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braces (and anything in them) will be replaced by your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2C4F1-6459-7F47-9B10-D598B8B93F62}"/>
              </a:ext>
            </a:extLst>
          </p:cNvPr>
          <p:cNvSpPr txBox="1"/>
          <p:nvPr/>
        </p:nvSpPr>
        <p:spPr>
          <a:xfrm>
            <a:off x="1511561" y="3826086"/>
            <a:ext cx="536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can use numbers (starting at zero) to indicate the value it will be replaced by (more in a bit)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B1382-EBEF-984B-80DE-B70C583CB074}"/>
              </a:ext>
            </a:extLst>
          </p:cNvPr>
          <p:cNvSpPr txBox="1"/>
          <p:nvPr/>
        </p:nvSpPr>
        <p:spPr>
          <a:xfrm>
            <a:off x="1413704" y="2724153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anything else will just be output directly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F1869-6A49-3B49-B520-94EC800C5BA1}"/>
              </a:ext>
            </a:extLst>
          </p:cNvPr>
          <p:cNvSpPr txBox="1"/>
          <p:nvPr/>
        </p:nvSpPr>
        <p:spPr>
          <a:xfrm>
            <a:off x="3226462" y="2436698"/>
            <a:ext cx="289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this will error, we still need the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977AF-286A-B949-927D-33A0DFDC0FCC}"/>
              </a:ext>
            </a:extLst>
          </p:cNvPr>
          <p:cNvSpPr txBox="1"/>
          <p:nvPr/>
        </p:nvSpPr>
        <p:spPr>
          <a:xfrm>
            <a:off x="3893814" y="4462577"/>
            <a:ext cx="289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this will error, we still need the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C5D58-B1B6-6B48-B7D2-DA00BA5D64F7}"/>
              </a:ext>
            </a:extLst>
          </p:cNvPr>
          <p:cNvSpPr txBox="1"/>
          <p:nvPr/>
        </p:nvSpPr>
        <p:spPr>
          <a:xfrm>
            <a:off x="-58961" y="4804946"/>
            <a:ext cx="670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there are other ways of identifying the value to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3F425E-819D-354F-B1EB-A1C2E3E73E5D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https://docs.python.org/3.1/library/string.html#format-specification-mini-language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16180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E49E41-7C84-5F49-9964-77C63C05E45D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"{0}|{1}|{2}|{0}"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str.format</a:t>
            </a:r>
            <a:r>
              <a:rPr lang="en-GB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"{}|{}|{}"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A05EC128-0432-8D49-9B51-9DA2AFD1CA12}"/>
              </a:ext>
            </a:extLst>
          </p:cNvPr>
          <p:cNvSpPr/>
          <p:nvPr/>
        </p:nvSpPr>
        <p:spPr>
          <a:xfrm>
            <a:off x="2026112" y="4308793"/>
            <a:ext cx="2281193" cy="433137"/>
          </a:xfrm>
          <a:prstGeom prst="arc">
            <a:avLst>
              <a:gd name="adj1" fmla="val 10971476"/>
              <a:gd name="adj2" fmla="val 15939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32C870D-F839-CC41-9529-9A779CA0CF9B}"/>
              </a:ext>
            </a:extLst>
          </p:cNvPr>
          <p:cNvSpPr/>
          <p:nvPr/>
        </p:nvSpPr>
        <p:spPr>
          <a:xfrm>
            <a:off x="1653139" y="2297140"/>
            <a:ext cx="1855270" cy="433137"/>
          </a:xfrm>
          <a:prstGeom prst="arc">
            <a:avLst>
              <a:gd name="adj1" fmla="val 10971476"/>
              <a:gd name="adj2" fmla="val 21461907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9DFC1-285A-FD42-A867-B4C3E8DBED65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7AD76-0A40-D842-87BE-9131D79ACAC4}"/>
              </a:ext>
            </a:extLst>
          </p:cNvPr>
          <p:cNvSpPr txBox="1"/>
          <p:nvPr/>
        </p:nvSpPr>
        <p:spPr>
          <a:xfrm>
            <a:off x="1511561" y="3826086"/>
            <a:ext cx="66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0 -&gt; first value</a:t>
            </a:r>
            <a:r>
              <a:rPr lang="en-GB" sz="1800" b="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, 1 -&gt; second value, 2 -&gt; third value, and so 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0CAFE-2886-E94E-9D49-6C262BEA5D0E}"/>
              </a:ext>
            </a:extLst>
          </p:cNvPr>
          <p:cNvSpPr txBox="1"/>
          <p:nvPr/>
        </p:nvSpPr>
        <p:spPr>
          <a:xfrm>
            <a:off x="1413704" y="2724153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first set of braces -&gt; first value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64EFDE-02E5-DF4A-B556-704A98B7794A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https://docs.python.org/3.1/library/string.html#format-specification-mini-language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61453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E49E41-7C84-5F49-9964-77C63C05E45D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"{0}|{1}|{2}|{0}"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str.format</a:t>
            </a:r>
            <a:r>
              <a:rPr lang="en-GB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"{}|{}|{}"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CBEC27AB-C265-0143-B876-D558EDF66D51}"/>
              </a:ext>
            </a:extLst>
          </p:cNvPr>
          <p:cNvSpPr/>
          <p:nvPr/>
        </p:nvSpPr>
        <p:spPr>
          <a:xfrm>
            <a:off x="2367808" y="4273618"/>
            <a:ext cx="3631934" cy="529859"/>
          </a:xfrm>
          <a:prstGeom prst="arc">
            <a:avLst>
              <a:gd name="adj1" fmla="val 10865323"/>
              <a:gd name="adj2" fmla="val 21468200"/>
            </a:avLst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2A6EF3F-51C5-B94F-80A5-E2037056F515}"/>
              </a:ext>
            </a:extLst>
          </p:cNvPr>
          <p:cNvSpPr/>
          <p:nvPr/>
        </p:nvSpPr>
        <p:spPr>
          <a:xfrm>
            <a:off x="1886552" y="2243735"/>
            <a:ext cx="3219650" cy="529859"/>
          </a:xfrm>
          <a:prstGeom prst="arc">
            <a:avLst>
              <a:gd name="adj1" fmla="val 10971476"/>
              <a:gd name="adj2" fmla="val 21468200"/>
            </a:avLst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700FF-A355-ED46-805A-0CD14A10D0DE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F2F2A-CD97-0A4C-9254-AE1FA7338EEE}"/>
              </a:ext>
            </a:extLst>
          </p:cNvPr>
          <p:cNvSpPr txBox="1"/>
          <p:nvPr/>
        </p:nvSpPr>
        <p:spPr>
          <a:xfrm>
            <a:off x="1511561" y="3826086"/>
            <a:ext cx="66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b="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0 -&gt; first value,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1 -&gt; second value</a:t>
            </a:r>
            <a:r>
              <a:rPr lang="en-GB" sz="1800" b="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, 2 -&gt; third value, and so on…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65164-9783-A943-A6E5-9880CEFE4DFD}"/>
              </a:ext>
            </a:extLst>
          </p:cNvPr>
          <p:cNvSpPr txBox="1"/>
          <p:nvPr/>
        </p:nvSpPr>
        <p:spPr>
          <a:xfrm>
            <a:off x="1413704" y="2724153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second set of braces -&gt; second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E5461-6F51-694C-B2D9-2F031239C115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https://docs.python.org/3.1/library/string.html#format-specification-mini-language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7214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E49E41-7C84-5F49-9964-77C63C05E45D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"{0}|{1}|{2}|{0}"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str.format</a:t>
            </a:r>
            <a:r>
              <a:rPr lang="en-GB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"{}|{}|{}"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8E7395A-48C8-6E44-943E-9DF1474CB31D}"/>
              </a:ext>
            </a:extLst>
          </p:cNvPr>
          <p:cNvSpPr/>
          <p:nvPr/>
        </p:nvSpPr>
        <p:spPr>
          <a:xfrm>
            <a:off x="2741590" y="4191809"/>
            <a:ext cx="4222281" cy="623450"/>
          </a:xfrm>
          <a:prstGeom prst="arc">
            <a:avLst>
              <a:gd name="adj1" fmla="val 10820993"/>
              <a:gd name="adj2" fmla="val 21523164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FA4432E-1E0E-8141-9803-753FDC3144FA}"/>
              </a:ext>
            </a:extLst>
          </p:cNvPr>
          <p:cNvSpPr/>
          <p:nvPr/>
        </p:nvSpPr>
        <p:spPr>
          <a:xfrm>
            <a:off x="2209797" y="2161926"/>
            <a:ext cx="3748242" cy="623450"/>
          </a:xfrm>
          <a:prstGeom prst="arc">
            <a:avLst>
              <a:gd name="adj1" fmla="val 10876359"/>
              <a:gd name="adj2" fmla="val 21523164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71938-094E-184B-AE4D-E93B3FF888F9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E237C-0451-9848-954B-D9BDA482EEB5}"/>
              </a:ext>
            </a:extLst>
          </p:cNvPr>
          <p:cNvSpPr txBox="1"/>
          <p:nvPr/>
        </p:nvSpPr>
        <p:spPr>
          <a:xfrm>
            <a:off x="1511561" y="3826086"/>
            <a:ext cx="66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b="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0 -&gt; first value, 1 -&gt; second value,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2 -&gt; third value</a:t>
            </a:r>
            <a:r>
              <a:rPr lang="en-GB" sz="1800" b="0" dirty="0">
                <a:solidFill>
                  <a:schemeClr val="accent5">
                    <a:lumMod val="75000"/>
                    <a:alpha val="50000"/>
                  </a:schemeClr>
                </a:solidFill>
              </a:rPr>
              <a:t>, and so 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C190B-927C-8F4B-89A7-365DCC1CE0DB}"/>
              </a:ext>
            </a:extLst>
          </p:cNvPr>
          <p:cNvSpPr txBox="1"/>
          <p:nvPr/>
        </p:nvSpPr>
        <p:spPr>
          <a:xfrm>
            <a:off x="1413704" y="2724153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third set of braces -&gt; third 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F488E-9A94-B440-9CF1-B8598E2F619A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https://docs.python.org/3.1/library/string.html#format-specification-mini-language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19682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E49E41-7C84-5F49-9964-77C63C05E45D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"{0}|{1}|{2}|{0}"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str.format</a:t>
            </a:r>
            <a:r>
              <a:rPr lang="en-GB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"{}|{}|{}"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BA9B5AB-A70F-A14A-B44A-A7CA3C16730F}"/>
              </a:ext>
            </a:extLst>
          </p:cNvPr>
          <p:cNvSpPr/>
          <p:nvPr/>
        </p:nvSpPr>
        <p:spPr>
          <a:xfrm>
            <a:off x="3118585" y="4330699"/>
            <a:ext cx="1328280" cy="433137"/>
          </a:xfrm>
          <a:prstGeom prst="arc">
            <a:avLst>
              <a:gd name="adj1" fmla="val 10971476"/>
              <a:gd name="adj2" fmla="val 21380100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DFA20-795A-354E-BF65-8B748C069E36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D98DD-E0D5-D24A-A949-D1FA5C424318}"/>
              </a:ext>
            </a:extLst>
          </p:cNvPr>
          <p:cNvSpPr txBox="1"/>
          <p:nvPr/>
        </p:nvSpPr>
        <p:spPr>
          <a:xfrm>
            <a:off x="1511561" y="3826086"/>
            <a:ext cx="66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0 -&gt; first value</a:t>
            </a:r>
            <a:r>
              <a:rPr lang="en-GB" sz="1800" b="0" dirty="0">
                <a:solidFill>
                  <a:schemeClr val="accent5">
                    <a:lumMod val="75000"/>
                    <a:alpha val="60000"/>
                  </a:schemeClr>
                </a:solidFill>
              </a:rPr>
              <a:t>, 1 -&gt; second value, 2 -&gt; third value, and so on…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5A114B-676E-9548-B3E2-E5DE859EB3BF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https://docs.python.org/3.1/library/string.html#format-specification-mini-language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6859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EB2CED-90E8-914A-9531-0CB9BE6D0655}"/>
              </a:ext>
            </a:extLst>
          </p:cNvPr>
          <p:cNvSpPr/>
          <p:nvPr/>
        </p:nvSpPr>
        <p:spPr>
          <a:xfrm>
            <a:off x="2348095" y="2461614"/>
            <a:ext cx="534805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946421-43FA-EC4C-BDDC-1285F731454B}"/>
              </a:ext>
            </a:extLst>
          </p:cNvPr>
          <p:cNvSpPr/>
          <p:nvPr/>
        </p:nvSpPr>
        <p:spPr>
          <a:xfrm>
            <a:off x="2863716" y="4191989"/>
            <a:ext cx="539884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AFD8C1-C20B-2D49-8C21-5303F966B00C}"/>
              </a:ext>
            </a:extLst>
          </p:cNvPr>
          <p:cNvSpPr/>
          <p:nvPr/>
        </p:nvSpPr>
        <p:spPr>
          <a:xfrm>
            <a:off x="3757527" y="4191989"/>
            <a:ext cx="534805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7968D-EA9D-4448-BF0C-2372A0C9C797}"/>
              </a:ext>
            </a:extLst>
          </p:cNvPr>
          <p:cNvSpPr/>
          <p:nvPr/>
        </p:nvSpPr>
        <p:spPr>
          <a:xfrm>
            <a:off x="2091355" y="4191989"/>
            <a:ext cx="399647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B5E14A-C016-594A-A485-3B4908718695}"/>
              </a:ext>
            </a:extLst>
          </p:cNvPr>
          <p:cNvSpPr/>
          <p:nvPr/>
        </p:nvSpPr>
        <p:spPr>
          <a:xfrm>
            <a:off x="3132321" y="2461614"/>
            <a:ext cx="534805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EDAE6C-5145-DF49-97C6-56155ABB47B8}"/>
              </a:ext>
            </a:extLst>
          </p:cNvPr>
          <p:cNvSpPr/>
          <p:nvPr/>
        </p:nvSpPr>
        <p:spPr>
          <a:xfrm>
            <a:off x="1695883" y="2461614"/>
            <a:ext cx="39547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str.format</a:t>
            </a:r>
            <a:r>
              <a:rPr lang="en-GB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43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"{:&lt;22}|{:&gt;6.2f}|{:&gt;6.2f}"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"{0:&lt;22}|{1:&gt;6.2f}|{2:&gt;6.2f}"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22030-17BE-F34F-870E-7667207C9483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30EF9E-E6F0-C34F-B165-468647DF5E4D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https://docs.python.org/3.1/library/string.html#format-specification-mini-language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E98CC-E8C8-8043-A9FF-8BDBF3E11AF0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anything following the colon is instruction</a:t>
            </a:r>
          </a:p>
        </p:txBody>
      </p:sp>
    </p:spTree>
    <p:extLst>
      <p:ext uri="{BB962C8B-B14F-4D97-AF65-F5344CB8AC3E}">
        <p14:creationId xmlns:p14="http://schemas.microsoft.com/office/powerpoint/2010/main" val="213446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D0BDC4-0CA5-6C46-965F-D61E8CCBDA83}"/>
              </a:ext>
            </a:extLst>
          </p:cNvPr>
          <p:cNvSpPr/>
          <p:nvPr/>
        </p:nvSpPr>
        <p:spPr>
          <a:xfrm>
            <a:off x="3909374" y="1906838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4DDA7-A8EE-3940-8A30-50C2221A7C59}"/>
              </a:ext>
            </a:extLst>
          </p:cNvPr>
          <p:cNvSpPr txBox="1"/>
          <p:nvPr/>
        </p:nvSpPr>
        <p:spPr>
          <a:xfrm>
            <a:off x="783754" y="4018872"/>
            <a:ext cx="437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an object 'knows' some data</a:t>
            </a:r>
            <a:endParaRPr lang="en-GB" sz="18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7693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str.format</a:t>
            </a:r>
            <a:r>
              <a:rPr lang="en-GB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68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"{:&lt;22}|{:&gt;6.2f}|{:&gt;6.2f}"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"{0:&lt;22}|{1:&gt;6.2f}|{2:&gt;6.2f}"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110B64-63F1-7347-AEB0-ED946B2D2173}"/>
              </a:ext>
            </a:extLst>
          </p:cNvPr>
          <p:cNvSpPr/>
          <p:nvPr/>
        </p:nvSpPr>
        <p:spPr>
          <a:xfrm>
            <a:off x="2393816" y="2461614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FD5899-4ABF-B940-A139-EBEF4CB0D5D1}"/>
              </a:ext>
            </a:extLst>
          </p:cNvPr>
          <p:cNvSpPr/>
          <p:nvPr/>
        </p:nvSpPr>
        <p:spPr>
          <a:xfrm>
            <a:off x="2914516" y="4191989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62749C-A03F-A846-A44A-61A1C36579D3}"/>
              </a:ext>
            </a:extLst>
          </p:cNvPr>
          <p:cNvSpPr/>
          <p:nvPr/>
        </p:nvSpPr>
        <p:spPr>
          <a:xfrm>
            <a:off x="3803248" y="4191989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405B71-E50B-9842-8932-37A1F38E39D1}"/>
              </a:ext>
            </a:extLst>
          </p:cNvPr>
          <p:cNvSpPr/>
          <p:nvPr/>
        </p:nvSpPr>
        <p:spPr>
          <a:xfrm>
            <a:off x="2137075" y="4191989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3FFD81-A9FA-B744-9923-BDF009B9A71A}"/>
              </a:ext>
            </a:extLst>
          </p:cNvPr>
          <p:cNvSpPr/>
          <p:nvPr/>
        </p:nvSpPr>
        <p:spPr>
          <a:xfrm>
            <a:off x="3178042" y="2461614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B5558A-5D5B-314D-BFF0-84BC31B3D734}"/>
              </a:ext>
            </a:extLst>
          </p:cNvPr>
          <p:cNvSpPr/>
          <p:nvPr/>
        </p:nvSpPr>
        <p:spPr>
          <a:xfrm>
            <a:off x="1741603" y="2461614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A6CAE-E3D0-A946-B9E9-020B0D3D0ED2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92DEC-434F-D341-B4BE-29CA4776F412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https://docs.python.org/3.1/library/string.html#format-specification-mini-language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BE135D-3167-3840-92BF-A5CF1B3F79CD}"/>
              </a:ext>
            </a:extLst>
          </p:cNvPr>
          <p:cNvSpPr txBox="1"/>
          <p:nvPr/>
        </p:nvSpPr>
        <p:spPr>
          <a:xfrm>
            <a:off x="1" y="15668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alignment</a:t>
            </a:r>
          </a:p>
          <a:p>
            <a:pPr algn="ctr"/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('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&lt;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' -&gt; left-aligned, '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&gt;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' -&gt; right-aligned, '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=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' -&gt; padding after sign but before digits, '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^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' -&gt;centre-aligned)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7D0E2-068C-BA45-BF65-52E979CA4F16}"/>
              </a:ext>
            </a:extLst>
          </p:cNvPr>
          <p:cNvSpPr txBox="1"/>
          <p:nvPr/>
        </p:nvSpPr>
        <p:spPr>
          <a:xfrm>
            <a:off x="5960327" y="1104168"/>
            <a:ext cx="1427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for positive or negative numbers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65BD36-A272-BE40-83B6-C75A128F6DD0}"/>
              </a:ext>
            </a:extLst>
          </p:cNvPr>
          <p:cNvCxnSpPr>
            <a:cxnSpLocks/>
          </p:cNvCxnSpPr>
          <p:nvPr/>
        </p:nvCxnSpPr>
        <p:spPr>
          <a:xfrm flipH="1">
            <a:off x="5510463" y="1478986"/>
            <a:ext cx="630468" cy="4653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042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str.format</a:t>
            </a:r>
            <a:r>
              <a:rPr lang="en-GB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33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"{:&lt;22}|{:&gt;6.2f}|{:&gt;6.2f}"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"{0:&lt;22}|{1:&gt;6.2f}|{2:&gt;6.2f}"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C525D-6ADA-6F45-AFC4-EC4E9AEB7939}"/>
              </a:ext>
            </a:extLst>
          </p:cNvPr>
          <p:cNvSpPr/>
          <p:nvPr/>
        </p:nvSpPr>
        <p:spPr>
          <a:xfrm>
            <a:off x="2522856" y="2461614"/>
            <a:ext cx="112393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E37AB8-03B3-1141-AFBF-69E99632773E}"/>
              </a:ext>
            </a:extLst>
          </p:cNvPr>
          <p:cNvSpPr/>
          <p:nvPr/>
        </p:nvSpPr>
        <p:spPr>
          <a:xfrm>
            <a:off x="3043556" y="4191989"/>
            <a:ext cx="112393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26B7DB-520D-6F43-8E17-B08B2E5F953C}"/>
              </a:ext>
            </a:extLst>
          </p:cNvPr>
          <p:cNvSpPr/>
          <p:nvPr/>
        </p:nvSpPr>
        <p:spPr>
          <a:xfrm>
            <a:off x="3932288" y="4191989"/>
            <a:ext cx="112393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7968D-EA9D-4448-BF0C-2372A0C9C797}"/>
              </a:ext>
            </a:extLst>
          </p:cNvPr>
          <p:cNvSpPr/>
          <p:nvPr/>
        </p:nvSpPr>
        <p:spPr>
          <a:xfrm>
            <a:off x="2266115" y="4191989"/>
            <a:ext cx="224887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C1F400-B3C6-7749-ABE7-16692B80D534}"/>
              </a:ext>
            </a:extLst>
          </p:cNvPr>
          <p:cNvSpPr/>
          <p:nvPr/>
        </p:nvSpPr>
        <p:spPr>
          <a:xfrm>
            <a:off x="3307082" y="2461614"/>
            <a:ext cx="112393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EDAE6C-5145-DF49-97C6-56155ABB47B8}"/>
              </a:ext>
            </a:extLst>
          </p:cNvPr>
          <p:cNvSpPr/>
          <p:nvPr/>
        </p:nvSpPr>
        <p:spPr>
          <a:xfrm>
            <a:off x="1870643" y="2461614"/>
            <a:ext cx="22071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625F3-35D2-DF46-AEC8-20C97B98A078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FCA4A9-7C73-DE48-9A38-42C7A5191008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https://docs.python.org/3.1/library/string.html#format-specification-mini-language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6C8FD-C399-3F41-9C97-080EDFEDE879}"/>
              </a:ext>
            </a:extLst>
          </p:cNvPr>
          <p:cNvSpPr txBox="1"/>
          <p:nvPr/>
        </p:nvSpPr>
        <p:spPr>
          <a:xfrm>
            <a:off x="1" y="15668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width</a:t>
            </a:r>
          </a:p>
          <a:p>
            <a:pPr algn="ctr"/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(the minimum field width)</a:t>
            </a:r>
          </a:p>
        </p:txBody>
      </p:sp>
    </p:spTree>
    <p:extLst>
      <p:ext uri="{BB962C8B-B14F-4D97-AF65-F5344CB8AC3E}">
        <p14:creationId xmlns:p14="http://schemas.microsoft.com/office/powerpoint/2010/main" val="31295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2FC735-2B19-1E4D-9C60-A9793948FC3D}"/>
              </a:ext>
            </a:extLst>
          </p:cNvPr>
          <p:cNvSpPr/>
          <p:nvPr/>
        </p:nvSpPr>
        <p:spPr>
          <a:xfrm>
            <a:off x="2632716" y="2461614"/>
            <a:ext cx="17081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B8403A-C03F-D143-9489-BB8FEB5FAD6C}"/>
              </a:ext>
            </a:extLst>
          </p:cNvPr>
          <p:cNvSpPr/>
          <p:nvPr/>
        </p:nvSpPr>
        <p:spPr>
          <a:xfrm>
            <a:off x="3155948" y="4191989"/>
            <a:ext cx="168277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4C2882-1B33-8545-9041-0BBC048ED298}"/>
              </a:ext>
            </a:extLst>
          </p:cNvPr>
          <p:cNvSpPr/>
          <p:nvPr/>
        </p:nvSpPr>
        <p:spPr>
          <a:xfrm>
            <a:off x="4044682" y="4191989"/>
            <a:ext cx="168276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CCD767-6381-0B46-90D1-0D50122797AB}"/>
              </a:ext>
            </a:extLst>
          </p:cNvPr>
          <p:cNvSpPr/>
          <p:nvPr/>
        </p:nvSpPr>
        <p:spPr>
          <a:xfrm>
            <a:off x="3419476" y="2461614"/>
            <a:ext cx="168276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str.format</a:t>
            </a:r>
            <a:r>
              <a:rPr lang="en-GB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38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"{:&lt;22}|{:&gt;6.2f}|{:&gt;6.2f}"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"{0:&lt;22}|{1:&gt;6.2f}|{2:&gt;6.2f}"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140C3-8E3C-4143-B629-96EE3592AEF0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9EC66-0CDE-1D4B-8079-E439351996D0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https://docs.python.org/3.1/library/string.html#format-specification-mini-language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18395-59EB-9D44-9DE1-CFF2F3CB9CE0}"/>
              </a:ext>
            </a:extLst>
          </p:cNvPr>
          <p:cNvSpPr txBox="1"/>
          <p:nvPr/>
        </p:nvSpPr>
        <p:spPr>
          <a:xfrm>
            <a:off x="1" y="15668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(how many decimal places are shown – type must be a float)</a:t>
            </a:r>
          </a:p>
        </p:txBody>
      </p:sp>
    </p:spTree>
    <p:extLst>
      <p:ext uri="{BB962C8B-B14F-4D97-AF65-F5344CB8AC3E}">
        <p14:creationId xmlns:p14="http://schemas.microsoft.com/office/powerpoint/2010/main" val="3074861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str.format</a:t>
            </a:r>
            <a:r>
              <a:rPr lang="en-GB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93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"{:&lt;22}|{:&gt;6.2f}|{:&gt;6.2f}"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 dirty="0">
                <a:solidFill>
                  <a:schemeClr val="accent6"/>
                </a:solidFill>
              </a:rPr>
              <a:t>"{0:&lt;22}|{1:&gt;6.2f}|{2:&gt;6.2f}"</a:t>
            </a:r>
            <a:r>
              <a:rPr lang="en-GB" dirty="0"/>
              <a:t>.format(phone1.title(), g_phone1, oz_phone1)</a:t>
            </a:r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EB2CED-90E8-914A-9531-0CB9BE6D0655}"/>
              </a:ext>
            </a:extLst>
          </p:cNvPr>
          <p:cNvSpPr/>
          <p:nvPr/>
        </p:nvSpPr>
        <p:spPr>
          <a:xfrm>
            <a:off x="2801618" y="2461614"/>
            <a:ext cx="8128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946421-43FA-EC4C-BDDC-1285F731454B}"/>
              </a:ext>
            </a:extLst>
          </p:cNvPr>
          <p:cNvSpPr/>
          <p:nvPr/>
        </p:nvSpPr>
        <p:spPr>
          <a:xfrm>
            <a:off x="3322318" y="4191989"/>
            <a:ext cx="8128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AFD8C1-C20B-2D49-8C21-5303F966B00C}"/>
              </a:ext>
            </a:extLst>
          </p:cNvPr>
          <p:cNvSpPr/>
          <p:nvPr/>
        </p:nvSpPr>
        <p:spPr>
          <a:xfrm>
            <a:off x="4211050" y="4191989"/>
            <a:ext cx="8128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B5E14A-C016-594A-A485-3B4908718695}"/>
              </a:ext>
            </a:extLst>
          </p:cNvPr>
          <p:cNvSpPr/>
          <p:nvPr/>
        </p:nvSpPr>
        <p:spPr>
          <a:xfrm>
            <a:off x="3585844" y="2461614"/>
            <a:ext cx="8128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CB72E-DD2B-3D45-81B5-F1C7D45F15C0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76F80-DC64-8341-8C24-65FB3A9CBAF8}"/>
              </a:ext>
            </a:extLst>
          </p:cNvPr>
          <p:cNvSpPr txBox="1"/>
          <p:nvPr/>
        </p:nvSpPr>
        <p:spPr>
          <a:xfrm>
            <a:off x="1" y="15668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type determines how the data is presented</a:t>
            </a:r>
          </a:p>
          <a:p>
            <a:pPr algn="ctr"/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(you'll only need '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f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' -&gt; float in this module, but there are loads of others (check the link))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97400-1C73-A043-AAE5-79C162D58ABD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https://docs.python.org/3.1/library/string.html#format-specification-mini-language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68826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 dirty="0"/>
                <a:t>.format()</a:t>
              </a:r>
              <a:endParaRPr lang="en-GB" sz="2800" dirty="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[[</a:t>
              </a:r>
              <a:r>
                <a:rPr lang="en-GB" dirty="0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 dirty="0"/>
                <a:t>]</a:t>
              </a:r>
              <a:r>
                <a:rPr lang="en-GB" dirty="0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 dirty="0"/>
                <a:t>][</a:t>
              </a:r>
              <a:r>
                <a:rPr lang="en-GB" dirty="0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 dirty="0"/>
                <a:t>][#][0][</a:t>
              </a:r>
              <a:r>
                <a:rPr lang="en-GB" dirty="0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 dirty="0"/>
                <a:t>][,][.</a:t>
              </a:r>
              <a:r>
                <a:rPr lang="en-GB" dirty="0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 dirty="0"/>
                <a:t>][</a:t>
              </a:r>
              <a:r>
                <a:rPr lang="en-GB" dirty="0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 dirty="0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chemeClr val="accent6"/>
                </a:solidFill>
              </a:rPr>
              <a:t>"{:&gt;6.2f}"</a:t>
            </a:r>
            <a:r>
              <a:rPr lang="en-GB" sz="3600" dirty="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character to pad out any whitespace if width is larger than content (can't be '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{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' or '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}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')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117C4-E622-764E-B31C-DB088ABE089E}"/>
              </a:ext>
            </a:extLst>
          </p:cNvPr>
          <p:cNvCxnSpPr>
            <a:cxnSpLocks/>
          </p:cNvCxnSpPr>
          <p:nvPr/>
        </p:nvCxnSpPr>
        <p:spPr>
          <a:xfrm>
            <a:off x="1900993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7A6CC-1FAD-B040-A6A6-BAFEDAB153F1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8"/>
              </a:rPr>
              <a:t>https://docs.python.org/3.1/library/string.html#format-specification-mini-language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542C9-0810-9043-9924-24B999635F14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9"/>
              </a:rPr>
              <a:t>https://docs.python.org/3.1/library/string.html#format-examples</a:t>
            </a:r>
            <a:endParaRPr lang="en-GB" sz="1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B7138E-5BE3-C849-8BB1-68EC670F3F76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38C723-5477-944F-B6AE-6ADD52D7EC33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&gt;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70FF24-EB39-7B45-850E-033A5E12C80E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6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6A6B6F-2002-764D-A4F0-B0920FF56E5C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.2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E3EF8C-1C6B-EA49-8540-BDE9E1A8D6D8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f</a:t>
              </a:r>
              <a:endParaRPr lang="en-GB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6BD1B2F-C16D-494E-9377-4BE63F684219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8AFD681-CFD8-EF4F-B851-3B640E3D8A38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52A5FB0-5D31-DB4C-8F07-4C3C4A705150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FA4E91-D9D8-3844-8CA5-71BFC2897C6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7286FD1-1E96-2B44-BD83-CE4EC90274E6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1306F5-AECE-F74D-BA9A-72D086BDA13D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D6B5B7A-CDE3-B246-974E-88BFBF91C9CD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8F8200-E01C-594D-A1F0-A82B042D80A1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802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 dirty="0"/>
                <a:t>.format()</a:t>
              </a:r>
              <a:endParaRPr lang="en-GB" sz="2800" dirty="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[[</a:t>
              </a:r>
              <a:r>
                <a:rPr lang="en-GB" dirty="0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 dirty="0"/>
                <a:t>]</a:t>
              </a:r>
              <a:r>
                <a:rPr lang="en-GB" dirty="0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 dirty="0"/>
                <a:t>][</a:t>
              </a:r>
              <a:r>
                <a:rPr lang="en-GB" dirty="0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 dirty="0"/>
                <a:t>][#][0][</a:t>
              </a:r>
              <a:r>
                <a:rPr lang="en-GB" dirty="0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 dirty="0"/>
                <a:t>][,][.</a:t>
              </a:r>
              <a:r>
                <a:rPr lang="en-GB" dirty="0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 dirty="0"/>
                <a:t>][</a:t>
              </a:r>
              <a:r>
                <a:rPr lang="en-GB" dirty="0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 dirty="0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chemeClr val="accent6"/>
                </a:solidFill>
              </a:rPr>
              <a:t>"{:&gt;6.2f}"</a:t>
            </a:r>
            <a:r>
              <a:rPr lang="en-GB" sz="3600" dirty="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"+"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-&gt;both,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"-"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-&gt; negative only,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" "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-&gt; whitespace if positive/minus if negative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534FAC-E01D-824A-87E8-1D57AAAC3833}"/>
              </a:ext>
            </a:extLst>
          </p:cNvPr>
          <p:cNvCxnSpPr>
            <a:cxnSpLocks/>
          </p:cNvCxnSpPr>
          <p:nvPr/>
        </p:nvCxnSpPr>
        <p:spPr>
          <a:xfrm>
            <a:off x="2868340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2843488-304C-824D-8E8D-AB0210CAA5AE}"/>
              </a:ext>
            </a:extLst>
          </p:cNvPr>
          <p:cNvSpPr txBox="1"/>
          <p:nvPr/>
        </p:nvSpPr>
        <p:spPr>
          <a:xfrm>
            <a:off x="-1604" y="118986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just used for numbers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01899-035A-834E-A180-4D90AB423A6E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8"/>
              </a:rPr>
              <a:t>https://docs.python.org/3.1/library/string.html#format-specification-mini-language</a:t>
            </a:r>
            <a:endParaRPr lang="en-GB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9C1940-F330-4848-B2E7-EF9EB935B787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9"/>
              </a:rPr>
              <a:t>https://docs.python.org/3.1/library/string.html#format-examples</a:t>
            </a:r>
            <a:endParaRPr lang="en-GB" sz="1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4D7F41-E610-CA43-84DB-630F40911F9D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82B5DE-ECD2-0345-9F8E-EBCF900B7BE5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&gt;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A7CF15-66E3-DA47-825C-C01E0975B453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6</a:t>
              </a:r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AF94F8-F175-7C42-874E-628278B8C28B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.2</a:t>
              </a:r>
              <a:endParaRPr lang="en-GB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AAC020-62E5-5D4E-81CB-370A4145B707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f</a:t>
              </a:r>
              <a:endParaRPr lang="en-GB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148DDD6-54C3-8349-94D5-FDFBB0726177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B9F3A88-9196-B640-ADE1-85F699B064B7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7D69C8E-F80D-6541-ACDE-0CFDAC88403D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8C83E7-808F-624C-992D-B8C42B542F4E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15A497C-221E-1E40-A622-88490632E87F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77ED4F4-8460-0847-8393-77DE9C84213E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F531DE-FAF7-5A44-9F7F-3AD753C4D8EC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15BE2F-2F81-F34F-AF06-8823DCB95807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347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 dirty="0"/>
                <a:t>.format()</a:t>
              </a:r>
              <a:endParaRPr lang="en-GB" sz="2800" dirty="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[[</a:t>
              </a:r>
              <a:r>
                <a:rPr lang="en-GB" dirty="0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 dirty="0"/>
                <a:t>]</a:t>
              </a:r>
              <a:r>
                <a:rPr lang="en-GB" dirty="0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 dirty="0"/>
                <a:t>][</a:t>
              </a:r>
              <a:r>
                <a:rPr lang="en-GB" dirty="0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 dirty="0"/>
                <a:t>][#][0][</a:t>
              </a:r>
              <a:r>
                <a:rPr lang="en-GB" dirty="0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 dirty="0"/>
                <a:t>][,][.</a:t>
              </a:r>
              <a:r>
                <a:rPr lang="en-GB" dirty="0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 dirty="0"/>
                <a:t>][</a:t>
              </a:r>
              <a:r>
                <a:rPr lang="en-GB" dirty="0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 dirty="0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chemeClr val="accent6"/>
                </a:solidFill>
              </a:rPr>
              <a:t>"{:&gt;6.2f}"</a:t>
            </a:r>
            <a:r>
              <a:rPr lang="en-GB" sz="3600" dirty="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just used for binary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#b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, octal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#o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, or hexadecimal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#x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534FAC-E01D-824A-87E8-1D57AAAC3833}"/>
              </a:ext>
            </a:extLst>
          </p:cNvPr>
          <p:cNvCxnSpPr>
            <a:cxnSpLocks/>
          </p:cNvCxnSpPr>
          <p:nvPr/>
        </p:nvCxnSpPr>
        <p:spPr>
          <a:xfrm>
            <a:off x="3243727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41092-BCA6-664B-89D7-62D8C46E6BE2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8"/>
              </a:rPr>
              <a:t>https://docs.python.org/3.1/library/string.html#format-specification-mini-language</a:t>
            </a:r>
            <a:endParaRPr lang="en-GB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259C-FC07-7646-8C20-6D3DC84320A4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9"/>
              </a:rPr>
              <a:t>https://docs.python.org/3.1/library/string.html#format-examples</a:t>
            </a:r>
            <a:endParaRPr lang="en-GB" sz="1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5347BC-406F-6943-AC1C-DFD5325B4C02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86508-ED6B-084F-A182-8ABF674673E4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&gt;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04C938-AFF5-0E41-9094-9FDC6DB6A8C6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6</a:t>
              </a:r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5516F6-4724-384D-ACF4-EAA110B8D3CE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.2</a:t>
              </a:r>
              <a:endParaRPr lang="en-GB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E3017B-6813-254E-A532-C76C5C76DFED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f</a:t>
              </a:r>
              <a:endParaRPr lang="en-GB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C01DE0-AE88-884A-8FF3-703DA49B41B3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FECE18-FBD5-5444-81B9-7FBCBEB5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A7450CF-26AC-A246-8956-D0F1D65B870D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880019-DBB2-834D-A2A9-C7ED8E2E2C4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1E8B5A-87F4-1045-B8C7-3648CDD0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6E02C8B-A552-6240-A80D-C4DF7B94A7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467A900-8E59-8747-A9DE-64F3E6183ECF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F26C053-AB7F-314B-BD64-7EDA532CA83C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049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 dirty="0"/>
                <a:t>.format()</a:t>
              </a:r>
              <a:endParaRPr lang="en-GB" sz="2800" dirty="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[[</a:t>
              </a:r>
              <a:r>
                <a:rPr lang="en-GB" dirty="0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 dirty="0"/>
                <a:t>]</a:t>
              </a:r>
              <a:r>
                <a:rPr lang="en-GB" dirty="0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 dirty="0"/>
                <a:t>][</a:t>
              </a:r>
              <a:r>
                <a:rPr lang="en-GB" dirty="0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 dirty="0"/>
                <a:t>][#][0][</a:t>
              </a:r>
              <a:r>
                <a:rPr lang="en-GB" dirty="0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 dirty="0"/>
                <a:t>][,][.</a:t>
              </a:r>
              <a:r>
                <a:rPr lang="en-GB" dirty="0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 dirty="0"/>
                <a:t>][</a:t>
              </a:r>
              <a:r>
                <a:rPr lang="en-GB" dirty="0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 dirty="0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chemeClr val="accent6"/>
                </a:solidFill>
              </a:rPr>
              <a:t>"{:&gt;6.2f}"</a:t>
            </a:r>
            <a:r>
              <a:rPr lang="en-GB" sz="3600" dirty="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pads out string with 0's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534FAC-E01D-824A-87E8-1D57AAAC3833}"/>
              </a:ext>
            </a:extLst>
          </p:cNvPr>
          <p:cNvCxnSpPr>
            <a:cxnSpLocks/>
          </p:cNvCxnSpPr>
          <p:nvPr/>
        </p:nvCxnSpPr>
        <p:spPr>
          <a:xfrm>
            <a:off x="3508427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97550-29E6-7943-8A2A-A50641725DDB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8"/>
              </a:rPr>
              <a:t>https://docs.python.org/3.1/library/string.html#format-specification-mini-language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C31C9D-34C8-D848-ACD2-78847E88DC60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9"/>
              </a:rPr>
              <a:t>https://docs.python.org/3.1/library/string.html#format-examples</a:t>
            </a:r>
            <a:endParaRPr lang="en-GB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85EDDD-9D1D-F24E-BC16-B133F7EC75BE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5160F9-ABEE-6D49-A021-435480716617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&gt;</a:t>
              </a:r>
              <a:endParaRPr lang="en-GB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984478-1E6F-6F48-92B9-4D45C7A3B143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6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D8FC79-F431-624F-8F7C-93DEE0874934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.2</a:t>
              </a:r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B59C-408B-9C4C-8438-ED71478E7625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f</a:t>
              </a:r>
              <a:endParaRPr lang="en-GB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E1C7646-8F68-0B49-AE3C-984BF22BB155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08572E-97C5-A244-9518-1881AF1D8BF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1243A0B-0EFD-6E41-B042-019CB61AD7A9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8CF40B-6088-4643-9631-6D38D921D674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334E16C-1A24-5F4F-A825-8600781EACBC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2D2325-F561-8440-A61D-236A0D45B6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7C04FF3-3AA7-FD4B-A332-0CBB946411CB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C28D3C2-01A9-8045-BD57-C3BFB816B641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048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 dirty="0"/>
                <a:t>.format()</a:t>
              </a:r>
              <a:endParaRPr lang="en-GB" sz="2800" dirty="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[[</a:t>
              </a:r>
              <a:r>
                <a:rPr lang="en-GB" dirty="0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 dirty="0"/>
                <a:t>]</a:t>
              </a:r>
              <a:r>
                <a:rPr lang="en-GB" dirty="0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 dirty="0"/>
                <a:t>][</a:t>
              </a:r>
              <a:r>
                <a:rPr lang="en-GB" dirty="0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 dirty="0"/>
                <a:t>][#][0][</a:t>
              </a:r>
              <a:r>
                <a:rPr lang="en-GB" dirty="0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 dirty="0"/>
                <a:t>][,][.</a:t>
              </a:r>
              <a:r>
                <a:rPr lang="en-GB" dirty="0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 dirty="0"/>
                <a:t>][</a:t>
              </a:r>
              <a:r>
                <a:rPr lang="en-GB" dirty="0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 dirty="0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chemeClr val="accent6"/>
                </a:solidFill>
              </a:rPr>
              <a:t>"{:&gt;6.2f}"</a:t>
            </a:r>
            <a:r>
              <a:rPr lang="en-GB" sz="3600" dirty="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indicates that comma's should separate 1,000's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534FAC-E01D-824A-87E8-1D57AAAC3833}"/>
              </a:ext>
            </a:extLst>
          </p:cNvPr>
          <p:cNvCxnSpPr>
            <a:cxnSpLocks/>
          </p:cNvCxnSpPr>
          <p:nvPr/>
        </p:nvCxnSpPr>
        <p:spPr>
          <a:xfrm>
            <a:off x="4403581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CB9814F-6B84-704B-9373-62178DBABB3E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8"/>
              </a:rPr>
              <a:t>https://docs.python.org/3.1/library/string.html#format-specification-mini-language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85521E-B990-914E-A405-D039FE38F84C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9"/>
              </a:rPr>
              <a:t>https://docs.python.org/3.1/library/string.html#format-examples</a:t>
            </a:r>
            <a:endParaRPr lang="en-GB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BB05EE-A73B-1C46-B61F-05749F0B3BFB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398049-BDEE-9B42-B8D2-897DEA699C3C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&gt;</a:t>
              </a:r>
              <a:endParaRPr lang="en-GB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628FB9-9EA2-9646-A8E5-3CDC33C3B106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6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28041B-86BA-9446-BDCE-B4B02740D874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.2</a:t>
              </a:r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A344A4-7FF5-CA4D-9F90-069CF80CBDE1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f</a:t>
              </a:r>
              <a:endParaRPr lang="en-GB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F28C42-626F-534D-B631-ED58883296AC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84D1F4F-97D2-024F-A894-344808EB02FC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1B582C-E6AC-4A44-8D06-2202BA620528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37F72E-4CAB-6647-AB43-E230AEAAA709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A862CE-7B2A-324D-8009-A067F41A4AEF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A73215C-5EF3-4345-8F88-E5EF743702D1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98DA8DE-89EE-B444-A72F-7081271EE2F4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840D65C-EFC9-1F44-81DE-0FCD00A678D2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692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Anyway…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E1F87A-D706-5F42-BB4D-D2F5CCA354C7}"/>
              </a:ext>
            </a:extLst>
          </p:cNvPr>
          <p:cNvSpPr/>
          <p:nvPr/>
        </p:nvSpPr>
        <p:spPr>
          <a:xfrm>
            <a:off x="2382255" y="502956"/>
            <a:ext cx="1998971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EB24BF-69BE-DD4E-9B58-720A20E0D521}"/>
              </a:ext>
            </a:extLst>
          </p:cNvPr>
          <p:cNvSpPr/>
          <p:nvPr/>
        </p:nvSpPr>
        <p:spPr>
          <a:xfrm>
            <a:off x="2382252" y="1749452"/>
            <a:ext cx="1998971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534690-AE59-0B4C-8389-A238E5DCEAAC}"/>
              </a:ext>
            </a:extLst>
          </p:cNvPr>
          <p:cNvSpPr/>
          <p:nvPr/>
        </p:nvSpPr>
        <p:spPr>
          <a:xfrm>
            <a:off x="2382253" y="710706"/>
            <a:ext cx="1998971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4232F3-CEFF-3142-8915-89A77D02E0C5}"/>
              </a:ext>
            </a:extLst>
          </p:cNvPr>
          <p:cNvSpPr/>
          <p:nvPr/>
        </p:nvSpPr>
        <p:spPr>
          <a:xfrm>
            <a:off x="2382254" y="3002983"/>
            <a:ext cx="200295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("=".</a:t>
            </a:r>
            <a:r>
              <a:rPr lang="en-GB" sz="900" dirty="0" err="1"/>
              <a:t>center</a:t>
            </a:r>
            <a:r>
              <a:rPr lang="en-GB" sz="900" dirty="0"/>
              <a:t>(36, "="))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72C194-C40D-334B-9875-39F64474D439}"/>
              </a:ext>
            </a:extLst>
          </p:cNvPr>
          <p:cNvSpPr/>
          <p:nvPr/>
        </p:nvSpPr>
        <p:spPr>
          <a:xfrm>
            <a:off x="2382254" y="224178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.</a:t>
            </a:r>
            <a:r>
              <a:rPr lang="en-GB" sz="900" dirty="0" err="1"/>
              <a:t>ljust</a:t>
            </a:r>
            <a:r>
              <a:rPr lang="en-GB" sz="900" dirty="0"/>
              <a:t>(22),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.</a:t>
            </a:r>
            <a:r>
              <a:rPr lang="en-GB" sz="900" dirty="0" err="1"/>
              <a:t>rjust</a:t>
            </a:r>
            <a:r>
              <a:rPr lang="en-GB" sz="900" dirty="0"/>
              <a:t>(6),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.</a:t>
            </a:r>
            <a:r>
              <a:rPr lang="en-GB" sz="900" dirty="0" err="1"/>
              <a:t>rjust</a:t>
            </a:r>
            <a:r>
              <a:rPr lang="en-GB" sz="900" dirty="0"/>
              <a:t>(6)</a:t>
            </a:r>
            <a:r>
              <a:rPr lang="en-GB" sz="90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 err="1"/>
              <a:t>sep</a:t>
            </a:r>
            <a:r>
              <a:rPr lang="en-GB" sz="900" dirty="0"/>
              <a:t>=</a:t>
            </a:r>
            <a:r>
              <a:rPr lang="en-GB" sz="900" dirty="0">
                <a:solidFill>
                  <a:schemeClr val="accent6"/>
                </a:solidFill>
              </a:rPr>
              <a:t>''</a:t>
            </a:r>
            <a:r>
              <a:rPr lang="en-GB" sz="900" dirty="0"/>
              <a:t>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37173B-B8F6-4440-AD9D-87EE01045AFE}"/>
              </a:ext>
            </a:extLst>
          </p:cNvPr>
          <p:cNvSpPr/>
          <p:nvPr/>
        </p:nvSpPr>
        <p:spPr>
          <a:xfrm>
            <a:off x="2382253" y="3210183"/>
            <a:ext cx="200295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/>
              <a:t>phone1.ljust(22),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rgbClr val="8B40C6"/>
                </a:solidFill>
              </a:rPr>
              <a:t>str</a:t>
            </a:r>
            <a:r>
              <a:rPr lang="en-GB" sz="900" dirty="0"/>
              <a:t>(g_phone1).rjust(6),</a:t>
            </a:r>
            <a:r>
              <a:rPr lang="en-GB" sz="900" dirty="0">
                <a:solidFill>
                  <a:schemeClr val="accent6"/>
                </a:solidFill>
              </a:rPr>
              <a:t> "|"</a:t>
            </a:r>
            <a:r>
              <a:rPr lang="en-GB" sz="900" dirty="0"/>
              <a:t>,</a:t>
            </a:r>
            <a:endParaRPr lang="en-GB" sz="900" dirty="0">
              <a:solidFill>
                <a:schemeClr val="accent6"/>
              </a:solidFill>
            </a:endParaRP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>
                <a:solidFill>
                  <a:srgbClr val="8B40C6"/>
                </a:solidFill>
              </a:rPr>
              <a:t>str</a:t>
            </a:r>
            <a:r>
              <a:rPr lang="en-GB" sz="900" dirty="0"/>
              <a:t>(</a:t>
            </a:r>
            <a:r>
              <a:rPr lang="en-GB" sz="900" dirty="0">
                <a:solidFill>
                  <a:srgbClr val="8B40C6"/>
                </a:solidFill>
              </a:rPr>
              <a:t>round</a:t>
            </a:r>
            <a:r>
              <a:rPr lang="en-GB" sz="900" dirty="0"/>
              <a:t>(oz _phone1, 2)).rjust(6)</a:t>
            </a:r>
            <a:r>
              <a:rPr lang="en-GB" sz="900" dirty="0">
                <a:solidFill>
                  <a:schemeClr val="accent6"/>
                </a:solidFill>
              </a:rPr>
              <a:t>,</a:t>
            </a:r>
          </a:p>
          <a:p>
            <a:r>
              <a:rPr lang="en-GB" sz="900" dirty="0">
                <a:solidFill>
                  <a:schemeClr val="bg1"/>
                </a:solidFill>
              </a:rPr>
              <a:t>____</a:t>
            </a:r>
            <a:r>
              <a:rPr lang="en-GB" sz="900" dirty="0" err="1"/>
              <a:t>sep</a:t>
            </a:r>
            <a:r>
              <a:rPr lang="en-GB" sz="900" dirty="0"/>
              <a:t>=</a:t>
            </a:r>
            <a:r>
              <a:rPr lang="en-GB" sz="900" dirty="0">
                <a:solidFill>
                  <a:schemeClr val="accent6"/>
                </a:solidFill>
              </a:rPr>
              <a:t>''</a:t>
            </a:r>
            <a:r>
              <a:rPr lang="en-GB" sz="900" dirty="0"/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E61258-EAA4-B447-BC98-CE87272481FF}"/>
              </a:ext>
            </a:extLst>
          </p:cNvPr>
          <p:cNvSpPr/>
          <p:nvPr/>
        </p:nvSpPr>
        <p:spPr>
          <a:xfrm>
            <a:off x="5223435" y="3002983"/>
            <a:ext cx="279614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96047-70B2-734F-AD41-58008C57ED97}"/>
              </a:ext>
            </a:extLst>
          </p:cNvPr>
          <p:cNvSpPr/>
          <p:nvPr/>
        </p:nvSpPr>
        <p:spPr>
          <a:xfrm>
            <a:off x="5223435" y="2241785"/>
            <a:ext cx="279614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41928C-801C-984C-87AC-11BB3010C80A}"/>
              </a:ext>
            </a:extLst>
          </p:cNvPr>
          <p:cNvSpPr/>
          <p:nvPr/>
        </p:nvSpPr>
        <p:spPr>
          <a:xfrm>
            <a:off x="5223434" y="3210183"/>
            <a:ext cx="279614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.format(phone1.title(), g_phone1, oz_phone1)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5EC412-1788-6340-9EA3-C5BA52E22654}"/>
              </a:ext>
            </a:extLst>
          </p:cNvPr>
          <p:cNvSpPr/>
          <p:nvPr/>
        </p:nvSpPr>
        <p:spPr>
          <a:xfrm>
            <a:off x="4905354" y="4120633"/>
            <a:ext cx="4076931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dirty="0" err="1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 dirty="0">
              <a:solidFill>
                <a:schemeClr val="accent1"/>
              </a:solidFill>
              <a:latin typeface="Andale Mono" panose="020B0509000000000004" pitchFamily="49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====================================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Nokia 220             | 86.50|  3.05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7158D4-004A-7643-B9A0-05F9DB16A262}"/>
              </a:ext>
            </a:extLst>
          </p:cNvPr>
          <p:cNvSpPr/>
          <p:nvPr/>
        </p:nvSpPr>
        <p:spPr>
          <a:xfrm>
            <a:off x="5224261" y="494897"/>
            <a:ext cx="2795322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E86BA2-8F8A-7942-A757-AB74EBC8B358}"/>
              </a:ext>
            </a:extLst>
          </p:cNvPr>
          <p:cNvSpPr/>
          <p:nvPr/>
        </p:nvSpPr>
        <p:spPr>
          <a:xfrm>
            <a:off x="5224258" y="1741393"/>
            <a:ext cx="2795322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8E31AD-145D-0C48-9A75-2D920A01C80C}"/>
              </a:ext>
            </a:extLst>
          </p:cNvPr>
          <p:cNvSpPr/>
          <p:nvPr/>
        </p:nvSpPr>
        <p:spPr>
          <a:xfrm>
            <a:off x="5224259" y="702647"/>
            <a:ext cx="2795322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239064-1C9B-DC42-A2DC-D705AA177DE8}"/>
              </a:ext>
            </a:extLst>
          </p:cNvPr>
          <p:cNvSpPr/>
          <p:nvPr/>
        </p:nvSpPr>
        <p:spPr>
          <a:xfrm>
            <a:off x="5224260" y="502697"/>
            <a:ext cx="2795322" cy="3492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26793-6711-D848-892F-BAD969741A17}"/>
              </a:ext>
            </a:extLst>
          </p:cNvPr>
          <p:cNvSpPr/>
          <p:nvPr/>
        </p:nvSpPr>
        <p:spPr>
          <a:xfrm>
            <a:off x="2383078" y="502955"/>
            <a:ext cx="1998145" cy="3492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327978-5227-6848-B860-88F9EC40D305}"/>
              </a:ext>
            </a:extLst>
          </p:cNvPr>
          <p:cNvSpPr txBox="1"/>
          <p:nvPr/>
        </p:nvSpPr>
        <p:spPr>
          <a:xfrm>
            <a:off x="224590" y="3170537"/>
            <a:ext cx="1540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just repeat this for phone2 and phone3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828D2F-9FAC-FF49-9A26-6AAFEDBAAE73}"/>
              </a:ext>
            </a:extLst>
          </p:cNvPr>
          <p:cNvCxnSpPr>
            <a:cxnSpLocks/>
          </p:cNvCxnSpPr>
          <p:nvPr/>
        </p:nvCxnSpPr>
        <p:spPr>
          <a:xfrm>
            <a:off x="279133" y="3210183"/>
            <a:ext cx="77404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8227AC-3256-8C47-9FBD-B740011807D0}"/>
              </a:ext>
            </a:extLst>
          </p:cNvPr>
          <p:cNvCxnSpPr>
            <a:cxnSpLocks/>
          </p:cNvCxnSpPr>
          <p:nvPr/>
        </p:nvCxnSpPr>
        <p:spPr>
          <a:xfrm>
            <a:off x="279132" y="3973787"/>
            <a:ext cx="77404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F5D3F4-6718-2649-9DDD-62860E6D3601}"/>
              </a:ext>
            </a:extLst>
          </p:cNvPr>
          <p:cNvSpPr/>
          <p:nvPr/>
        </p:nvSpPr>
        <p:spPr>
          <a:xfrm>
            <a:off x="3177234" y="1176984"/>
            <a:ext cx="2789534" cy="278953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B199E84-B961-FE40-A116-85D2C35010F6}"/>
              </a:ext>
            </a:extLst>
          </p:cNvPr>
          <p:cNvCxnSpPr>
            <a:cxnSpLocks/>
            <a:stCxn id="21" idx="0"/>
            <a:endCxn id="21" idx="4"/>
          </p:cNvCxnSpPr>
          <p:nvPr/>
        </p:nvCxnSpPr>
        <p:spPr>
          <a:xfrm>
            <a:off x="4572001" y="1176984"/>
            <a:ext cx="0" cy="278953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E8E9B3-196E-EB4A-AB8A-57C1A3192341}"/>
              </a:ext>
            </a:extLst>
          </p:cNvPr>
          <p:cNvCxnSpPr>
            <a:cxnSpLocks/>
            <a:stCxn id="21" idx="6"/>
            <a:endCxn id="21" idx="2"/>
          </p:cNvCxnSpPr>
          <p:nvPr/>
        </p:nvCxnSpPr>
        <p:spPr>
          <a:xfrm flipH="1">
            <a:off x="3177234" y="2571751"/>
            <a:ext cx="278953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4E5BF3-93EE-4B45-80FC-E7908F6E3035}"/>
              </a:ext>
            </a:extLst>
          </p:cNvPr>
          <p:cNvCxnSpPr>
            <a:cxnSpLocks/>
            <a:stCxn id="21" idx="7"/>
            <a:endCxn id="21" idx="3"/>
          </p:cNvCxnSpPr>
          <p:nvPr/>
        </p:nvCxnSpPr>
        <p:spPr>
          <a:xfrm flipH="1">
            <a:off x="3585751" y="1585501"/>
            <a:ext cx="1972499" cy="1972499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CA5FD9-15BA-A540-8D0B-A0A943F9F8A0}"/>
              </a:ext>
            </a:extLst>
          </p:cNvPr>
          <p:cNvCxnSpPr>
            <a:cxnSpLocks/>
            <a:stCxn id="21" idx="5"/>
            <a:endCxn id="21" idx="1"/>
          </p:cNvCxnSpPr>
          <p:nvPr/>
        </p:nvCxnSpPr>
        <p:spPr>
          <a:xfrm flipH="1" flipV="1">
            <a:off x="3585751" y="1585501"/>
            <a:ext cx="1972499" cy="1972499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9D0BDC4-0CA5-6C46-965F-D61E8CCBDA83}"/>
              </a:ext>
            </a:extLst>
          </p:cNvPr>
          <p:cNvSpPr/>
          <p:nvPr/>
        </p:nvSpPr>
        <p:spPr>
          <a:xfrm>
            <a:off x="3909374" y="1906838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D2AB2-7A0B-4142-B143-C24DB68156FE}"/>
              </a:ext>
            </a:extLst>
          </p:cNvPr>
          <p:cNvSpPr txBox="1"/>
          <p:nvPr/>
        </p:nvSpPr>
        <p:spPr>
          <a:xfrm>
            <a:off x="783754" y="4018872"/>
            <a:ext cx="493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an object 'knows' some data that is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encapsulated</a:t>
            </a:r>
          </a:p>
        </p:txBody>
      </p:sp>
    </p:spTree>
    <p:extLst>
      <p:ext uri="{BB962C8B-B14F-4D97-AF65-F5344CB8AC3E}">
        <p14:creationId xmlns:p14="http://schemas.microsoft.com/office/powerpoint/2010/main" val="2262085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1C02-725E-4F4F-9EC7-255C265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should now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E5B-F5A1-AD43-8CCF-5A3F4F9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an object is</a:t>
            </a:r>
          </a:p>
          <a:p>
            <a:endParaRPr lang="en-GB" dirty="0"/>
          </a:p>
          <a:p>
            <a:r>
              <a:rPr lang="en-GB" dirty="0"/>
              <a:t>What methods are and how to use them</a:t>
            </a:r>
          </a:p>
          <a:p>
            <a:endParaRPr lang="en-GB" dirty="0"/>
          </a:p>
          <a:p>
            <a:r>
              <a:rPr lang="en-GB" dirty="0"/>
              <a:t>What the format specification mini-language 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658D3-DEC3-4D41-8EC2-15DD928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850E0-3218-4041-AEDF-1F0C5A3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61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COMP40003 Software Development and Application Modelling | Email: </a:t>
            </a:r>
            <a:r>
              <a:rPr lang="en-GB" dirty="0" err="1"/>
              <a:t>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0C4CF2-25B7-8544-A1B0-224B273D6590}"/>
              </a:ext>
            </a:extLst>
          </p:cNvPr>
          <p:cNvGrpSpPr/>
          <p:nvPr/>
        </p:nvGrpSpPr>
        <p:grpSpPr>
          <a:xfrm>
            <a:off x="3177234" y="1176984"/>
            <a:ext cx="2789534" cy="2789534"/>
            <a:chOff x="6176174" y="1835071"/>
            <a:chExt cx="3719379" cy="37193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F5D3F4-6718-2649-9DDD-62860E6D3601}"/>
                </a:ext>
              </a:extLst>
            </p:cNvPr>
            <p:cNvSpPr/>
            <p:nvPr/>
          </p:nvSpPr>
          <p:spPr>
            <a:xfrm>
              <a:off x="6176174" y="1835071"/>
              <a:ext cx="3719379" cy="371937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199E84-B961-FE40-A116-85D2C35010F6}"/>
                </a:ext>
              </a:extLst>
            </p:cNvPr>
            <p:cNvCxnSpPr>
              <a:cxnSpLocks/>
              <a:stCxn id="21" idx="0"/>
              <a:endCxn id="21" idx="4"/>
            </p:cNvCxnSpPr>
            <p:nvPr/>
          </p:nvCxnSpPr>
          <p:spPr>
            <a:xfrm>
              <a:off x="8035864" y="1835071"/>
              <a:ext cx="0" cy="371937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E8E9B3-196E-EB4A-AB8A-57C1A3192341}"/>
                </a:ext>
              </a:extLst>
            </p:cNvPr>
            <p:cNvCxnSpPr>
              <a:cxnSpLocks/>
              <a:stCxn id="21" idx="6"/>
              <a:endCxn id="21" idx="2"/>
            </p:cNvCxnSpPr>
            <p:nvPr/>
          </p:nvCxnSpPr>
          <p:spPr>
            <a:xfrm flipH="1">
              <a:off x="6176174" y="3694761"/>
              <a:ext cx="3719379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4E5BF3-93EE-4B45-80FC-E7908F6E3035}"/>
                </a:ext>
              </a:extLst>
            </p:cNvPr>
            <p:cNvCxnSpPr>
              <a:cxnSpLocks/>
              <a:stCxn id="21" idx="7"/>
              <a:endCxn id="21" idx="3"/>
            </p:cNvCxnSpPr>
            <p:nvPr/>
          </p:nvCxnSpPr>
          <p:spPr>
            <a:xfrm flipH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CA5FD9-15BA-A540-8D0B-A0A943F9F8A0}"/>
                </a:ext>
              </a:extLst>
            </p:cNvPr>
            <p:cNvCxnSpPr>
              <a:cxnSpLocks/>
              <a:stCxn id="21" idx="5"/>
              <a:endCxn id="21" idx="1"/>
            </p:cNvCxnSpPr>
            <p:nvPr/>
          </p:nvCxnSpPr>
          <p:spPr>
            <a:xfrm flipH="1" flipV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9D0BDC4-0CA5-6C46-965F-D61E8CCBDA83}"/>
                </a:ext>
              </a:extLst>
            </p:cNvPr>
            <p:cNvSpPr/>
            <p:nvPr/>
          </p:nvSpPr>
          <p:spPr>
            <a:xfrm>
              <a:off x="7152362" y="2808211"/>
              <a:ext cx="1772432" cy="17724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ln w="1270">
                    <a:solidFill>
                      <a:schemeClr val="bg1"/>
                    </a:solidFill>
                  </a:ln>
                </a:rPr>
                <a:t>data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A6C61F-FA03-D14C-A547-0C2F9332A3D4}"/>
                </a:ext>
              </a:extLst>
            </p:cNvPr>
            <p:cNvSpPr txBox="1"/>
            <p:nvPr/>
          </p:nvSpPr>
          <p:spPr>
            <a:xfrm rot="20218074">
              <a:off x="6269381" y="4056179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method()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B184DB-7A02-C142-8560-3CA6F5ADA6D3}"/>
                </a:ext>
              </a:extLst>
            </p:cNvPr>
            <p:cNvSpPr txBox="1"/>
            <p:nvPr/>
          </p:nvSpPr>
          <p:spPr>
            <a:xfrm rot="20218074">
              <a:off x="8811293" y="300088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method()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9BB991-A8A6-F74A-B3E6-4552798B1351}"/>
                </a:ext>
              </a:extLst>
            </p:cNvPr>
            <p:cNvSpPr txBox="1"/>
            <p:nvPr/>
          </p:nvSpPr>
          <p:spPr>
            <a:xfrm rot="1365445">
              <a:off x="8826470" y="4055822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method()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908E30-FB3A-5947-9112-8487B41FAB59}"/>
                </a:ext>
              </a:extLst>
            </p:cNvPr>
            <p:cNvSpPr txBox="1"/>
            <p:nvPr/>
          </p:nvSpPr>
          <p:spPr>
            <a:xfrm rot="1365445">
              <a:off x="6274491" y="300915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method()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50CDFC-AC5A-AB40-BA47-94F1FF871CF0}"/>
                </a:ext>
              </a:extLst>
            </p:cNvPr>
            <p:cNvSpPr txBox="1"/>
            <p:nvPr/>
          </p:nvSpPr>
          <p:spPr>
            <a:xfrm rot="4033851">
              <a:off x="8079552" y="480466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method()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F0CE33-BEBF-E349-8431-2718170441B2}"/>
                </a:ext>
              </a:extLst>
            </p:cNvPr>
            <p:cNvSpPr txBox="1"/>
            <p:nvPr/>
          </p:nvSpPr>
          <p:spPr>
            <a:xfrm rot="4033851">
              <a:off x="7015627" y="226562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method()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B674EA-1105-0046-97F7-156EC706F6FA}"/>
                </a:ext>
              </a:extLst>
            </p:cNvPr>
            <p:cNvSpPr txBox="1"/>
            <p:nvPr/>
          </p:nvSpPr>
          <p:spPr>
            <a:xfrm rot="17536134">
              <a:off x="8060590" y="2262607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method()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8B0DC6-F2B7-4E40-AEDA-B0BD2B5D6E61}"/>
                </a:ext>
              </a:extLst>
            </p:cNvPr>
            <p:cNvSpPr txBox="1"/>
            <p:nvPr/>
          </p:nvSpPr>
          <p:spPr>
            <a:xfrm rot="17536134">
              <a:off x="7021923" y="480280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method()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E3A81C-106F-A848-B660-EAF4D2600C2A}"/>
              </a:ext>
            </a:extLst>
          </p:cNvPr>
          <p:cNvSpPr txBox="1"/>
          <p:nvPr/>
        </p:nvSpPr>
        <p:spPr>
          <a:xfrm>
            <a:off x="783754" y="4018872"/>
            <a:ext cx="675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an object 'knows' some data that is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encapsulated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– hidden behind an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interface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of public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90965B-89E0-8649-B740-ACA591196F25}"/>
              </a:ext>
            </a:extLst>
          </p:cNvPr>
          <p:cNvSpPr txBox="1"/>
          <p:nvPr/>
        </p:nvSpPr>
        <p:spPr>
          <a:xfrm>
            <a:off x="6319497" y="3437953"/>
            <a:ext cx="10842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protected</a:t>
            </a:r>
            <a:endParaRPr lang="en-GB" sz="1050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3D5E96-306B-4344-9DFE-EF824FF677F3}"/>
              </a:ext>
            </a:extLst>
          </p:cNvPr>
          <p:cNvCxnSpPr>
            <a:cxnSpLocks/>
          </p:cNvCxnSpPr>
          <p:nvPr/>
        </p:nvCxnSpPr>
        <p:spPr>
          <a:xfrm flipH="1">
            <a:off x="6049039" y="3716832"/>
            <a:ext cx="355352" cy="36351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100DA6-7EAD-464D-9CC3-55FCD4EB5005}"/>
              </a:ext>
            </a:extLst>
          </p:cNvPr>
          <p:cNvSpPr txBox="1"/>
          <p:nvPr/>
        </p:nvSpPr>
        <p:spPr>
          <a:xfrm>
            <a:off x="5994774" y="976635"/>
            <a:ext cx="20420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all of these methods will be doing something involving the data</a:t>
            </a:r>
            <a:endParaRPr lang="en-GB" sz="1050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932AB-AC0F-EF49-B449-8CF975A388C2}"/>
              </a:ext>
            </a:extLst>
          </p:cNvPr>
          <p:cNvSpPr txBox="1"/>
          <p:nvPr/>
        </p:nvSpPr>
        <p:spPr>
          <a:xfrm>
            <a:off x="2451581" y="4759937"/>
            <a:ext cx="34005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methods that are available for us to use</a:t>
            </a:r>
            <a:endParaRPr lang="en-GB" sz="1050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9E9EC5-E3F0-F54A-B95E-9F67EF61E449}"/>
              </a:ext>
            </a:extLst>
          </p:cNvPr>
          <p:cNvCxnSpPr>
            <a:cxnSpLocks/>
          </p:cNvCxnSpPr>
          <p:nvPr/>
        </p:nvCxnSpPr>
        <p:spPr>
          <a:xfrm flipH="1" flipV="1">
            <a:off x="2451581" y="4606599"/>
            <a:ext cx="123567" cy="2082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2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D0BDC4-0CA5-6C46-965F-D61E8CCBDA83}"/>
              </a:ext>
            </a:extLst>
          </p:cNvPr>
          <p:cNvSpPr/>
          <p:nvPr/>
        </p:nvSpPr>
        <p:spPr>
          <a:xfrm>
            <a:off x="3909374" y="1906838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rIns="27000" rtlCol="0" anchor="ctr">
            <a:noAutofit/>
          </a:bodyPr>
          <a:lstStyle/>
          <a:p>
            <a:pPr algn="ctr"/>
            <a:r>
              <a:rPr lang="en-GB" sz="1350" dirty="0">
                <a:ln w="1270">
                  <a:solidFill>
                    <a:schemeClr val="bg1"/>
                  </a:solidFill>
                </a:ln>
              </a:rPr>
              <a:t>"Hello World"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4E8B3-EC74-D74A-9D57-B05EC5458DB1}"/>
              </a:ext>
            </a:extLst>
          </p:cNvPr>
          <p:cNvSpPr txBox="1"/>
          <p:nvPr/>
        </p:nvSpPr>
        <p:spPr>
          <a:xfrm>
            <a:off x="783754" y="4018872"/>
            <a:ext cx="675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string object with the value "Hello World"</a:t>
            </a:r>
            <a:endParaRPr lang="en-GB" sz="18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303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8</a:t>
            </a:fld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0C4CF2-25B7-8544-A1B0-224B273D6590}"/>
              </a:ext>
            </a:extLst>
          </p:cNvPr>
          <p:cNvGrpSpPr/>
          <p:nvPr/>
        </p:nvGrpSpPr>
        <p:grpSpPr>
          <a:xfrm>
            <a:off x="3177234" y="1176984"/>
            <a:ext cx="2789534" cy="2789534"/>
            <a:chOff x="6176174" y="1835071"/>
            <a:chExt cx="3719379" cy="37193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F5D3F4-6718-2649-9DDD-62860E6D3601}"/>
                </a:ext>
              </a:extLst>
            </p:cNvPr>
            <p:cNvSpPr/>
            <p:nvPr/>
          </p:nvSpPr>
          <p:spPr>
            <a:xfrm>
              <a:off x="6176174" y="1835071"/>
              <a:ext cx="3719379" cy="371937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199E84-B961-FE40-A116-85D2C35010F6}"/>
                </a:ext>
              </a:extLst>
            </p:cNvPr>
            <p:cNvCxnSpPr>
              <a:cxnSpLocks/>
              <a:stCxn id="21" idx="0"/>
              <a:endCxn id="21" idx="4"/>
            </p:cNvCxnSpPr>
            <p:nvPr/>
          </p:nvCxnSpPr>
          <p:spPr>
            <a:xfrm>
              <a:off x="8035864" y="1835071"/>
              <a:ext cx="0" cy="371937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E8E9B3-196E-EB4A-AB8A-57C1A3192341}"/>
                </a:ext>
              </a:extLst>
            </p:cNvPr>
            <p:cNvCxnSpPr>
              <a:cxnSpLocks/>
              <a:stCxn id="21" idx="6"/>
              <a:endCxn id="21" idx="2"/>
            </p:cNvCxnSpPr>
            <p:nvPr/>
          </p:nvCxnSpPr>
          <p:spPr>
            <a:xfrm flipH="1">
              <a:off x="6176174" y="3694761"/>
              <a:ext cx="3719379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4E5BF3-93EE-4B45-80FC-E7908F6E3035}"/>
                </a:ext>
              </a:extLst>
            </p:cNvPr>
            <p:cNvCxnSpPr>
              <a:cxnSpLocks/>
              <a:stCxn id="21" idx="7"/>
              <a:endCxn id="21" idx="3"/>
            </p:cNvCxnSpPr>
            <p:nvPr/>
          </p:nvCxnSpPr>
          <p:spPr>
            <a:xfrm flipH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CA5FD9-15BA-A540-8D0B-A0A943F9F8A0}"/>
                </a:ext>
              </a:extLst>
            </p:cNvPr>
            <p:cNvCxnSpPr>
              <a:cxnSpLocks/>
              <a:stCxn id="21" idx="5"/>
              <a:endCxn id="21" idx="1"/>
            </p:cNvCxnSpPr>
            <p:nvPr/>
          </p:nvCxnSpPr>
          <p:spPr>
            <a:xfrm flipH="1" flipV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9D0BDC4-0CA5-6C46-965F-D61E8CCBDA83}"/>
                </a:ext>
              </a:extLst>
            </p:cNvPr>
            <p:cNvSpPr/>
            <p:nvPr/>
          </p:nvSpPr>
          <p:spPr>
            <a:xfrm>
              <a:off x="7152362" y="2808211"/>
              <a:ext cx="1772432" cy="17724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350" dirty="0">
                  <a:ln w="1270">
                    <a:solidFill>
                      <a:schemeClr val="bg1"/>
                    </a:solidFill>
                  </a:ln>
                </a:rPr>
                <a:t>"Hello World"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A6C61F-FA03-D14C-A547-0C2F9332A3D4}"/>
                </a:ext>
              </a:extLst>
            </p:cNvPr>
            <p:cNvSpPr txBox="1"/>
            <p:nvPr/>
          </p:nvSpPr>
          <p:spPr>
            <a:xfrm rot="20218074">
              <a:off x="6269381" y="4056179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 err="1"/>
                <a:t>rjust</a:t>
              </a:r>
              <a:r>
                <a:rPr lang="en-GB" sz="975" dirty="0"/>
                <a:t>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B184DB-7A02-C142-8560-3CA6F5ADA6D3}"/>
                </a:ext>
              </a:extLst>
            </p:cNvPr>
            <p:cNvSpPr txBox="1"/>
            <p:nvPr/>
          </p:nvSpPr>
          <p:spPr>
            <a:xfrm rot="20218074">
              <a:off x="8811293" y="300088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format()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9BB991-A8A6-F74A-B3E6-4552798B1351}"/>
                </a:ext>
              </a:extLst>
            </p:cNvPr>
            <p:cNvSpPr txBox="1"/>
            <p:nvPr/>
          </p:nvSpPr>
          <p:spPr>
            <a:xfrm rot="1365445">
              <a:off x="8826470" y="4055822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join()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908E30-FB3A-5947-9112-8487B41FAB59}"/>
                </a:ext>
              </a:extLst>
            </p:cNvPr>
            <p:cNvSpPr txBox="1"/>
            <p:nvPr/>
          </p:nvSpPr>
          <p:spPr>
            <a:xfrm rot="1365445">
              <a:off x="6274491" y="300915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split()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50CDFC-AC5A-AB40-BA47-94F1FF871CF0}"/>
                </a:ext>
              </a:extLst>
            </p:cNvPr>
            <p:cNvSpPr txBox="1"/>
            <p:nvPr/>
          </p:nvSpPr>
          <p:spPr>
            <a:xfrm rot="4033851">
              <a:off x="8079552" y="480466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 err="1"/>
                <a:t>ljust</a:t>
              </a:r>
              <a:r>
                <a:rPr lang="en-GB" sz="975" dirty="0"/>
                <a:t>()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F0CE33-BEBF-E349-8431-2718170441B2}"/>
                </a:ext>
              </a:extLst>
            </p:cNvPr>
            <p:cNvSpPr txBox="1"/>
            <p:nvPr/>
          </p:nvSpPr>
          <p:spPr>
            <a:xfrm rot="4033851">
              <a:off x="7015627" y="226562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title()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B674EA-1105-0046-97F7-156EC706F6FA}"/>
                </a:ext>
              </a:extLst>
            </p:cNvPr>
            <p:cNvSpPr txBox="1"/>
            <p:nvPr/>
          </p:nvSpPr>
          <p:spPr>
            <a:xfrm rot="17536134">
              <a:off x="8060590" y="2262607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capitalize()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8B0DC6-F2B7-4E40-AEDA-B0BD2B5D6E61}"/>
                </a:ext>
              </a:extLst>
            </p:cNvPr>
            <p:cNvSpPr txBox="1"/>
            <p:nvPr/>
          </p:nvSpPr>
          <p:spPr>
            <a:xfrm rot="17536134">
              <a:off x="7021923" y="480280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dirty="0"/>
                <a:t>lower()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4DE2339-3C1F-FD45-B0EC-55BAE3FC05AD}"/>
              </a:ext>
            </a:extLst>
          </p:cNvPr>
          <p:cNvSpPr/>
          <p:nvPr/>
        </p:nvSpPr>
        <p:spPr>
          <a:xfrm>
            <a:off x="4442042" y="4537191"/>
            <a:ext cx="469881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hlinkClick r:id="rId2"/>
              </a:rPr>
              <a:t>https://docs.python.org/3/library/stdtypes.html#string-methods</a:t>
            </a:r>
            <a:r>
              <a:rPr lang="en-GB" sz="135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33341-D8C6-BD4F-9B62-CE97CAF723DF}"/>
              </a:ext>
            </a:extLst>
          </p:cNvPr>
          <p:cNvSpPr/>
          <p:nvPr/>
        </p:nvSpPr>
        <p:spPr>
          <a:xfrm>
            <a:off x="6176898" y="1705879"/>
            <a:ext cx="2888810" cy="17543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chemeClr val="accent6"/>
                </a:solidFill>
              </a:rPr>
              <a:t>"Hello </a:t>
            </a:r>
            <a:r>
              <a:rPr lang="en-GB" sz="1350" dirty="0" err="1">
                <a:solidFill>
                  <a:schemeClr val="accent6"/>
                </a:solidFill>
              </a:rPr>
              <a:t>World"</a:t>
            </a:r>
            <a:r>
              <a:rPr lang="en-GB" sz="1350" dirty="0" err="1"/>
              <a:t>.capitalize</a:t>
            </a:r>
            <a:r>
              <a:rPr lang="en-GB" sz="1350" dirty="0"/>
              <a:t>()</a:t>
            </a:r>
          </a:p>
          <a:p>
            <a:r>
              <a:rPr lang="en-GB" sz="1350" dirty="0">
                <a:solidFill>
                  <a:schemeClr val="accent6"/>
                </a:solidFill>
              </a:rPr>
              <a:t>"Hello </a:t>
            </a:r>
            <a:r>
              <a:rPr lang="en-GB" sz="1350" dirty="0" err="1">
                <a:solidFill>
                  <a:schemeClr val="accent6"/>
                </a:solidFill>
              </a:rPr>
              <a:t>World"</a:t>
            </a:r>
            <a:r>
              <a:rPr lang="en-GB" sz="1350" dirty="0" err="1"/>
              <a:t>.format</a:t>
            </a:r>
            <a:r>
              <a:rPr lang="en-GB" sz="1350" dirty="0"/>
              <a:t>(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GB" sz="1050" i="1" dirty="0" err="1">
                <a:solidFill>
                  <a:schemeClr val="bg2">
                    <a:lumMod val="50000"/>
                  </a:schemeClr>
                </a:solidFill>
              </a:rPr>
              <a:t>args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, **</a:t>
            </a:r>
            <a:r>
              <a:rPr lang="en-GB" sz="1050" i="1" dirty="0" err="1">
                <a:solidFill>
                  <a:schemeClr val="bg2">
                    <a:lumMod val="50000"/>
                  </a:schemeClr>
                </a:solidFill>
              </a:rPr>
              <a:t>kwargs</a:t>
            </a:r>
            <a:r>
              <a:rPr lang="en-GB" sz="1350" dirty="0"/>
              <a:t>)</a:t>
            </a:r>
          </a:p>
          <a:p>
            <a:r>
              <a:rPr lang="en-GB" sz="1350" dirty="0">
                <a:solidFill>
                  <a:schemeClr val="accent6"/>
                </a:solidFill>
              </a:rPr>
              <a:t>"Hello </a:t>
            </a:r>
            <a:r>
              <a:rPr lang="en-GB" sz="1350" dirty="0" err="1">
                <a:solidFill>
                  <a:schemeClr val="accent6"/>
                </a:solidFill>
              </a:rPr>
              <a:t>World"</a:t>
            </a:r>
            <a:r>
              <a:rPr lang="en-GB" sz="1350" dirty="0" err="1"/>
              <a:t>.join</a:t>
            </a:r>
            <a:r>
              <a:rPr lang="en-GB" sz="1350" dirty="0"/>
              <a:t>(</a:t>
            </a:r>
            <a:r>
              <a:rPr lang="en-GB" sz="1350" dirty="0" err="1"/>
              <a:t>iterable</a:t>
            </a:r>
            <a:r>
              <a:rPr lang="en-GB" sz="1350" dirty="0"/>
              <a:t>)</a:t>
            </a:r>
          </a:p>
          <a:p>
            <a:r>
              <a:rPr lang="en-GB" sz="1350" dirty="0">
                <a:solidFill>
                  <a:schemeClr val="accent6"/>
                </a:solidFill>
              </a:rPr>
              <a:t>"Hello World"</a:t>
            </a:r>
            <a:r>
              <a:rPr lang="en-GB" sz="1350" dirty="0"/>
              <a:t>.</a:t>
            </a:r>
            <a:r>
              <a:rPr lang="en-GB" sz="1350" dirty="0" err="1"/>
              <a:t>ljust</a:t>
            </a:r>
            <a:r>
              <a:rPr lang="en-GB" sz="1350" dirty="0"/>
              <a:t>(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width[, </a:t>
            </a:r>
            <a:r>
              <a:rPr lang="en-GB" sz="1050" i="1" dirty="0" err="1">
                <a:solidFill>
                  <a:schemeClr val="bg2">
                    <a:lumMod val="50000"/>
                  </a:schemeClr>
                </a:solidFill>
              </a:rPr>
              <a:t>fillchar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GB" sz="1350" dirty="0"/>
              <a:t>)</a:t>
            </a:r>
          </a:p>
          <a:p>
            <a:r>
              <a:rPr lang="en-GB" sz="1350" dirty="0">
                <a:solidFill>
                  <a:schemeClr val="accent6"/>
                </a:solidFill>
              </a:rPr>
              <a:t>"Hello </a:t>
            </a:r>
            <a:r>
              <a:rPr lang="en-GB" sz="1350" dirty="0" err="1">
                <a:solidFill>
                  <a:schemeClr val="accent6"/>
                </a:solidFill>
              </a:rPr>
              <a:t>World"</a:t>
            </a:r>
            <a:r>
              <a:rPr lang="en-GB" sz="1350" dirty="0" err="1"/>
              <a:t>.lower</a:t>
            </a:r>
            <a:r>
              <a:rPr lang="en-GB" sz="1350" dirty="0"/>
              <a:t>()</a:t>
            </a:r>
          </a:p>
          <a:p>
            <a:r>
              <a:rPr lang="en-GB" sz="1350" dirty="0">
                <a:solidFill>
                  <a:schemeClr val="accent6"/>
                </a:solidFill>
              </a:rPr>
              <a:t>"Hello World"</a:t>
            </a:r>
            <a:r>
              <a:rPr lang="en-GB" sz="1350" dirty="0"/>
              <a:t>.</a:t>
            </a:r>
            <a:r>
              <a:rPr lang="en-GB" sz="1350" dirty="0" err="1"/>
              <a:t>rjust</a:t>
            </a:r>
            <a:r>
              <a:rPr lang="en-GB" sz="1350" dirty="0"/>
              <a:t>(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width[, </a:t>
            </a:r>
            <a:r>
              <a:rPr lang="en-GB" sz="1050" i="1" dirty="0" err="1">
                <a:solidFill>
                  <a:schemeClr val="bg2">
                    <a:lumMod val="50000"/>
                  </a:schemeClr>
                </a:solidFill>
              </a:rPr>
              <a:t>fillchar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GB" sz="1350" dirty="0"/>
              <a:t>)</a:t>
            </a:r>
          </a:p>
          <a:p>
            <a:r>
              <a:rPr lang="en-GB" sz="1350" dirty="0">
                <a:solidFill>
                  <a:schemeClr val="accent6"/>
                </a:solidFill>
              </a:rPr>
              <a:t>"Hello </a:t>
            </a:r>
            <a:r>
              <a:rPr lang="en-GB" sz="1350" dirty="0" err="1">
                <a:solidFill>
                  <a:schemeClr val="accent6"/>
                </a:solidFill>
              </a:rPr>
              <a:t>World"</a:t>
            </a:r>
            <a:r>
              <a:rPr lang="en-GB" sz="1350" dirty="0" err="1"/>
              <a:t>.split</a:t>
            </a:r>
            <a:r>
              <a:rPr lang="en-GB" sz="1350" dirty="0"/>
              <a:t>(</a:t>
            </a:r>
            <a:r>
              <a:rPr lang="en-GB" sz="1050" i="1" dirty="0" err="1">
                <a:solidFill>
                  <a:schemeClr val="bg2">
                    <a:lumMod val="50000"/>
                  </a:schemeClr>
                </a:solidFill>
              </a:rPr>
              <a:t>sep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=None, </a:t>
            </a:r>
            <a:r>
              <a:rPr lang="en-GB" sz="1050" i="1" dirty="0" err="1">
                <a:solidFill>
                  <a:schemeClr val="bg2">
                    <a:lumMod val="50000"/>
                  </a:schemeClr>
                </a:solidFill>
              </a:rPr>
              <a:t>maxsplit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</a:rPr>
              <a:t>=-1</a:t>
            </a:r>
            <a:r>
              <a:rPr lang="en-GB" sz="1350" dirty="0"/>
              <a:t>)</a:t>
            </a:r>
          </a:p>
          <a:p>
            <a:r>
              <a:rPr lang="en-GB" sz="1350" dirty="0">
                <a:solidFill>
                  <a:schemeClr val="accent6"/>
                </a:solidFill>
              </a:rPr>
              <a:t>"Hello </a:t>
            </a:r>
            <a:r>
              <a:rPr lang="en-GB" sz="1350" dirty="0" err="1">
                <a:solidFill>
                  <a:schemeClr val="accent6"/>
                </a:solidFill>
              </a:rPr>
              <a:t>World"</a:t>
            </a:r>
            <a:r>
              <a:rPr lang="en-GB" sz="1350" dirty="0" err="1"/>
              <a:t>.title</a:t>
            </a:r>
            <a:r>
              <a:rPr lang="en-GB" sz="1350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905EA-6ECD-8244-BFB8-F24AA1F97A25}"/>
              </a:ext>
            </a:extLst>
          </p:cNvPr>
          <p:cNvSpPr txBox="1"/>
          <p:nvPr/>
        </p:nvSpPr>
        <p:spPr>
          <a:xfrm>
            <a:off x="783754" y="4018872"/>
            <a:ext cx="675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string object with the value "Hello World" is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encapsulated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– hidden behind an interface of public string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7C285A-89E5-CB4D-8D94-481AA6C5757B}"/>
              </a:ext>
            </a:extLst>
          </p:cNvPr>
          <p:cNvSpPr txBox="1"/>
          <p:nvPr/>
        </p:nvSpPr>
        <p:spPr>
          <a:xfrm>
            <a:off x="7273439" y="3462668"/>
            <a:ext cx="10842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protected</a:t>
            </a:r>
            <a:endParaRPr lang="en-GB" sz="1050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9C8D07-476C-1149-BEEB-D729623EB796}"/>
              </a:ext>
            </a:extLst>
          </p:cNvPr>
          <p:cNvCxnSpPr>
            <a:cxnSpLocks/>
          </p:cNvCxnSpPr>
          <p:nvPr/>
        </p:nvCxnSpPr>
        <p:spPr>
          <a:xfrm flipH="1">
            <a:off x="7002981" y="3741547"/>
            <a:ext cx="355352" cy="36351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C48660-6C67-0A47-952D-06C1D8781042}"/>
              </a:ext>
            </a:extLst>
          </p:cNvPr>
          <p:cNvSpPr txBox="1"/>
          <p:nvPr/>
        </p:nvSpPr>
        <p:spPr>
          <a:xfrm>
            <a:off x="6319913" y="984563"/>
            <a:ext cx="244349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names should be meaningful – </a:t>
            </a:r>
          </a:p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can you guess what these methods do?</a:t>
            </a:r>
            <a:endParaRPr lang="en-GB" sz="1050" dirty="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2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bg1"/>
                </a:solidFill>
              </a:rPr>
              <a:t>Task 1 – Mobile Phone Weight Table</a:t>
            </a:r>
          </a:p>
          <a:p>
            <a:r>
              <a:rPr lang="en-GB" sz="1350" dirty="0">
                <a:solidFill>
                  <a:schemeClr val="bg1"/>
                </a:solidFill>
              </a:rPr>
              <a:t>Project Name: </a:t>
            </a:r>
            <a:r>
              <a:rPr lang="en-GB" sz="1350" dirty="0" err="1">
                <a:solidFill>
                  <a:schemeClr val="bg1"/>
                </a:solidFill>
              </a:rPr>
              <a:t>phone_table</a:t>
            </a:r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 dirty="0"/>
              <a:t>knows the 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 dirty="0"/>
              <a:t>works out how much they would weigh in ounces, and</a:t>
            </a:r>
          </a:p>
          <a:p>
            <a:pPr marL="214313" indent="-214313">
              <a:buFontTx/>
              <a:buChar char="-"/>
            </a:pPr>
            <a:r>
              <a:rPr lang="en-GB" sz="1350" dirty="0"/>
              <a:t>outputs all of this information as a formatted table.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2611676" y="2651639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Your output should look similar to the following screenshot (with the ounces value calculated correctly and shown to 2 decimal places).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E7611-8234-214B-AF14-4D59AF96B9D2}"/>
              </a:ext>
            </a:extLst>
          </p:cNvPr>
          <p:cNvSpPr txBox="1"/>
          <p:nvPr/>
        </p:nvSpPr>
        <p:spPr>
          <a:xfrm>
            <a:off x="2611676" y="3950100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Use the phone names and gram weights from the table above.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26BA67-73A9-2F4B-BC23-7F484067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37" y="3238846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C5CC12-CC1D-8C40-9568-73C0A630429F}"/>
              </a:ext>
            </a:extLst>
          </p:cNvPr>
          <p:cNvSpPr txBox="1"/>
          <p:nvPr/>
        </p:nvSpPr>
        <p:spPr>
          <a:xfrm>
            <a:off x="2611676" y="4255055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A gram is 0.035274 of an ounce.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48B4B-2437-F24F-813D-D329498A332E}"/>
              </a:ext>
            </a:extLst>
          </p:cNvPr>
          <p:cNvSpPr txBox="1"/>
          <p:nvPr/>
        </p:nvSpPr>
        <p:spPr>
          <a:xfrm>
            <a:off x="3640636" y="598319"/>
            <a:ext cx="25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(use of string methods)</a:t>
            </a:r>
          </a:p>
        </p:txBody>
      </p:sp>
    </p:spTree>
    <p:extLst>
      <p:ext uri="{BB962C8B-B14F-4D97-AF65-F5344CB8AC3E}">
        <p14:creationId xmlns:p14="http://schemas.microsoft.com/office/powerpoint/2010/main" val="167768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2937</TotalTime>
  <Words>6177</Words>
  <Application>Microsoft Macintosh PowerPoint</Application>
  <PresentationFormat>On-screen Show (16:9)</PresentationFormat>
  <Paragraphs>874</Paragraphs>
  <Slides>51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Andale Mono</vt:lpstr>
      <vt:lpstr>Arial</vt:lpstr>
      <vt:lpstr>Bradley Hand ITC</vt:lpstr>
      <vt:lpstr>Calibri</vt:lpstr>
      <vt:lpstr>Calibri Light</vt:lpstr>
      <vt:lpstr>Office Theme</vt:lpstr>
      <vt:lpstr>Useful String Methods</vt:lpstr>
      <vt:lpstr>We’re going to cover…</vt:lpstr>
      <vt:lpstr>What is a Method?</vt:lpstr>
      <vt:lpstr>What is an object?</vt:lpstr>
      <vt:lpstr>What is an object?</vt:lpstr>
      <vt:lpstr>What is an object?</vt:lpstr>
      <vt:lpstr>What is an object?</vt:lpstr>
      <vt:lpstr>What is an object?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More Information</vt:lpstr>
      <vt:lpstr>More Information</vt:lpstr>
      <vt:lpstr>More Information</vt:lpstr>
      <vt:lpstr>More Information</vt:lpstr>
      <vt:lpstr>More Information</vt:lpstr>
      <vt:lpstr>Anyway…</vt:lpstr>
      <vt:lpstr>You should now know…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68</cp:revision>
  <dcterms:created xsi:type="dcterms:W3CDTF">2017-04-05T14:08:44Z</dcterms:created>
  <dcterms:modified xsi:type="dcterms:W3CDTF">2020-10-03T11:38:02Z</dcterms:modified>
</cp:coreProperties>
</file>