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577" r:id="rId4"/>
    <p:sldId id="585" r:id="rId5"/>
    <p:sldId id="578" r:id="rId6"/>
    <p:sldId id="586" r:id="rId7"/>
    <p:sldId id="571" r:id="rId8"/>
    <p:sldId id="584" r:id="rId9"/>
    <p:sldId id="583" r:id="rId10"/>
    <p:sldId id="580" r:id="rId11"/>
    <p:sldId id="581" r:id="rId12"/>
    <p:sldId id="582" r:id="rId13"/>
    <p:sldId id="588" r:id="rId14"/>
    <p:sldId id="25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B56E0-7EA1-4547-B767-A09C62B33DAB}" v="52" dt="2020-11-03T08:30:24.17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504B56E0-7EA1-4547-B767-A09C62B33DAB}"/>
    <pc:docChg chg="undo custSel addSld delSld modSld sldOrd">
      <pc:chgData name="WINDRIDGE Philip" userId="a20730c1-1805-4191-9c68-6e52c8725e9f" providerId="ADAL" clId="{504B56E0-7EA1-4547-B767-A09C62B33DAB}" dt="2020-11-03T08:30:24.171" v="2150" actId="1036"/>
      <pc:docMkLst>
        <pc:docMk/>
      </pc:docMkLst>
      <pc:sldChg chg="modSp mod">
        <pc:chgData name="WINDRIDGE Philip" userId="a20730c1-1805-4191-9c68-6e52c8725e9f" providerId="ADAL" clId="{504B56E0-7EA1-4547-B767-A09C62B33DAB}" dt="2020-10-28T11:52:29.862" v="64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504B56E0-7EA1-4547-B767-A09C62B33DAB}" dt="2020-10-28T11:52:29.862" v="64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modSp mod">
        <pc:chgData name="WINDRIDGE Philip" userId="a20730c1-1805-4191-9c68-6e52c8725e9f" providerId="ADAL" clId="{504B56E0-7EA1-4547-B767-A09C62B33DAB}" dt="2020-10-29T08:25:14.556" v="476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504B56E0-7EA1-4547-B767-A09C62B33DAB}" dt="2020-10-29T08:25:14.556" v="476" actId="20577"/>
          <ac:spMkLst>
            <pc:docMk/>
            <pc:sldMk cId="2405130143" sldId="257"/>
            <ac:spMk id="3" creationId="{918DD354-6146-F244-82E9-6CA6757A14FB}"/>
          </ac:spMkLst>
        </pc:spChg>
      </pc:sldChg>
      <pc:sldChg chg="addSp delSp modSp mod">
        <pc:chgData name="WINDRIDGE Philip" userId="a20730c1-1805-4191-9c68-6e52c8725e9f" providerId="ADAL" clId="{504B56E0-7EA1-4547-B767-A09C62B33DAB}" dt="2020-11-03T08:16:15.457" v="2133"/>
        <pc:sldMkLst>
          <pc:docMk/>
          <pc:sldMk cId="1741805098" sldId="571"/>
        </pc:sldMkLst>
        <pc:spChg chg="add del mod">
          <ac:chgData name="WINDRIDGE Philip" userId="a20730c1-1805-4191-9c68-6e52c8725e9f" providerId="ADAL" clId="{504B56E0-7EA1-4547-B767-A09C62B33DAB}" dt="2020-10-28T14:57:25.940" v="416"/>
          <ac:spMkLst>
            <pc:docMk/>
            <pc:sldMk cId="1741805098" sldId="571"/>
            <ac:spMk id="3" creationId="{2E81D70A-CED8-824D-A5FC-845F62B1C3A0}"/>
          </ac:spMkLst>
        </pc:spChg>
        <pc:spChg chg="mod">
          <ac:chgData name="WINDRIDGE Philip" userId="a20730c1-1805-4191-9c68-6e52c8725e9f" providerId="ADAL" clId="{504B56E0-7EA1-4547-B767-A09C62B33DAB}" dt="2020-10-28T11:35:26.768" v="4" actId="1076"/>
          <ac:spMkLst>
            <pc:docMk/>
            <pc:sldMk cId="1741805098" sldId="571"/>
            <ac:spMk id="14" creationId="{2BEBE9EA-AE6F-CA4B-9CDA-0F436C8AFA66}"/>
          </ac:spMkLst>
        </pc:spChg>
        <pc:spChg chg="add mod">
          <ac:chgData name="WINDRIDGE Philip" userId="a20730c1-1805-4191-9c68-6e52c8725e9f" providerId="ADAL" clId="{504B56E0-7EA1-4547-B767-A09C62B33DAB}" dt="2020-10-28T11:35:39.476" v="15" actId="20577"/>
          <ac:spMkLst>
            <pc:docMk/>
            <pc:sldMk cId="1741805098" sldId="571"/>
            <ac:spMk id="69" creationId="{886E9700-1A14-2E46-AED8-2492D62B4587}"/>
          </ac:spMkLst>
        </pc:spChg>
        <pc:spChg chg="add mod">
          <ac:chgData name="WINDRIDGE Philip" userId="a20730c1-1805-4191-9c68-6e52c8725e9f" providerId="ADAL" clId="{504B56E0-7EA1-4547-B767-A09C62B33DAB}" dt="2020-11-03T08:16:15.457" v="2133"/>
          <ac:spMkLst>
            <pc:docMk/>
            <pc:sldMk cId="1741805098" sldId="571"/>
            <ac:spMk id="70" creationId="{3FDAC506-AD7B-644D-9BE4-C4912D5E0F53}"/>
          </ac:spMkLst>
        </pc:spChg>
        <pc:spChg chg="add mod">
          <ac:chgData name="WINDRIDGE Philip" userId="a20730c1-1805-4191-9c68-6e52c8725e9f" providerId="ADAL" clId="{504B56E0-7EA1-4547-B767-A09C62B33DAB}" dt="2020-11-03T08:16:15.457" v="2133"/>
          <ac:spMkLst>
            <pc:docMk/>
            <pc:sldMk cId="1741805098" sldId="571"/>
            <ac:spMk id="71" creationId="{12332841-6AC0-E24D-B21C-E75AC9B84605}"/>
          </ac:spMkLst>
        </pc:spChg>
        <pc:spChg chg="mod">
          <ac:chgData name="WINDRIDGE Philip" userId="a20730c1-1805-4191-9c68-6e52c8725e9f" providerId="ADAL" clId="{504B56E0-7EA1-4547-B767-A09C62B33DAB}" dt="2020-10-28T11:35:26.768" v="4" actId="1076"/>
          <ac:spMkLst>
            <pc:docMk/>
            <pc:sldMk cId="1741805098" sldId="571"/>
            <ac:spMk id="76" creationId="{740E7F68-5E80-F043-B297-2189E20E647C}"/>
          </ac:spMkLst>
        </pc:spChg>
        <pc:spChg chg="mod">
          <ac:chgData name="WINDRIDGE Philip" userId="a20730c1-1805-4191-9c68-6e52c8725e9f" providerId="ADAL" clId="{504B56E0-7EA1-4547-B767-A09C62B33DAB}" dt="2020-10-28T11:36:04.868" v="37" actId="20577"/>
          <ac:spMkLst>
            <pc:docMk/>
            <pc:sldMk cId="1741805098" sldId="571"/>
            <ac:spMk id="256" creationId="{F6B22F79-F3D5-364E-8567-C6F1CA46F0A7}"/>
          </ac:spMkLst>
        </pc:spChg>
        <pc:spChg chg="del mod">
          <ac:chgData name="WINDRIDGE Philip" userId="a20730c1-1805-4191-9c68-6e52c8725e9f" providerId="ADAL" clId="{504B56E0-7EA1-4547-B767-A09C62B33DAB}" dt="2020-11-03T08:15:58.743" v="2132" actId="478"/>
          <ac:spMkLst>
            <pc:docMk/>
            <pc:sldMk cId="1741805098" sldId="571"/>
            <ac:spMk id="259" creationId="{D7883FB5-F17A-B24E-A251-AFB0CF241377}"/>
          </ac:spMkLst>
        </pc:spChg>
        <pc:spChg chg="del">
          <ac:chgData name="WINDRIDGE Philip" userId="a20730c1-1805-4191-9c68-6e52c8725e9f" providerId="ADAL" clId="{504B56E0-7EA1-4547-B767-A09C62B33DAB}" dt="2020-10-28T11:35:49.365" v="16" actId="478"/>
          <ac:spMkLst>
            <pc:docMk/>
            <pc:sldMk cId="1741805098" sldId="571"/>
            <ac:spMk id="261" creationId="{B1EBDD32-68A6-484D-8B73-FE5756C20F92}"/>
          </ac:spMkLst>
        </pc:s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2" creationId="{E2F44949-9995-3544-8B6A-74C20C024A75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42" creationId="{13B4177C-FBAE-ED4D-81DA-EE355ED20C0D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50" creationId="{66CC5B27-E4CB-D842-9CC9-98816AD613D2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67" creationId="{DDCBBCE4-B6B7-ED4A-86A3-48228EAD16C3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83" creationId="{2810ACD5-8219-224B-8A51-41D44030D31C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85" creationId="{3992FB13-4C52-784E-8437-CC74C7E7C83B}"/>
          </ac:grpSpMkLst>
        </pc:grpChg>
        <pc:picChg chg="mod">
          <ac:chgData name="WINDRIDGE Philip" userId="a20730c1-1805-4191-9c68-6e52c8725e9f" providerId="ADAL" clId="{504B56E0-7EA1-4547-B767-A09C62B33DAB}" dt="2020-10-28T11:35:26.768" v="4" actId="1076"/>
          <ac:picMkLst>
            <pc:docMk/>
            <pc:sldMk cId="1741805098" sldId="571"/>
            <ac:picMk id="13" creationId="{B201F05D-18E9-2649-BD93-8874D5254AC1}"/>
          </ac:picMkLst>
        </pc:pic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1" creationId="{EA129BDC-7CD1-2E4D-8676-4A229E2746C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2" creationId="{37A87639-AF90-434B-87B9-5E23F808A6B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3" creationId="{F14FB1E5-71D1-484F-A8E3-83C5805D204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4" creationId="{70E5A10A-7534-3C4A-A477-E1C04EAC8190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5" creationId="{BB6BA96F-5B37-FF43-A5A3-5CB1DCE4D00A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7" creationId="{F8B10DE9-5F0F-1442-BB6B-067C150E2F5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9" creationId="{4C3A782E-AA3E-1D49-B79A-BEAF5616191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1" creationId="{F0830DCA-6B2E-8845-B6AE-7DBF98638B44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2" creationId="{3D696A6E-B66A-774F-AE68-2E71017CE97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4" creationId="{C428CFBE-ADD2-574C-852B-FAF7F563701D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6" creationId="{DDE3F22D-A611-6D4A-84EA-500C8A004B84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7" creationId="{7C352534-5796-334F-B216-0C0B62E04866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9" creationId="{0E008BD4-C237-9E40-AB52-75F6B8089AB3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1" creationId="{21B17CC2-3184-344A-B8BE-5329F22A29B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3" creationId="{A67D6CE6-378C-8841-9C05-1F3C6B475BCB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5" creationId="{668672D6-AED6-854B-843F-D6D6302AF31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6" creationId="{0CAFC7C8-3F1D-EF42-9AB8-8C853F3626EF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7" creationId="{4AEDB8A7-2495-C548-8EE4-FAAF52222BBA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8" creationId="{47EE1696-4199-8B44-82A7-FF8900A7E67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9" creationId="{9C55F2B1-F984-434E-A936-99EE980AE6F0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1" creationId="{38C50D31-789A-2142-8E87-76376590555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2" creationId="{393112B9-2B73-4F44-93DE-F7D4AD9DDFB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3" creationId="{FB866027-3E16-1A4D-9C20-7A0DD111397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4" creationId="{CFE86CD0-9A75-CF4B-8A7D-B6BF1A817490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6" creationId="{FACFC594-9889-4243-B98B-BC6F5460490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7" creationId="{4F94B8A1-8849-B84D-A653-AF334E07FA8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8" creationId="{3BDB2269-FD70-1443-97A4-FB4BD4A55A0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9" creationId="{D64210C5-8D08-2644-AD65-35309F29774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0" creationId="{A4AEA16B-1C44-004E-859A-5F904BC0A8FF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2" creationId="{CD12732E-9390-674C-A0A8-78815EDCECAA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6" creationId="{8836C89B-3DA4-094D-9919-6BB15203066D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8" creationId="{7FCA9C13-18BB-2D49-AE32-2CAE66EB0F8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1" creationId="{6C6CFFD5-933B-6640-B0AF-F1774324DE56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3" creationId="{AC88D129-CC71-1F43-A8F2-71EF9B5E316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4" creationId="{06D316FB-DBEE-9146-A236-698FA56D5BCE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6" creationId="{1E94F8AA-6DA2-B240-ADA7-F4F64D948309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8" creationId="{63E6B990-33E8-4049-8162-923A027ED7EE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81" creationId="{2F19E5FE-C15A-D743-815E-CB06E56F11A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84" creationId="{6953AF86-4C1B-AB4A-9081-E8AB2AC1F297}"/>
          </ac:inkMkLst>
        </pc:ink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03" creationId="{E6A1DC84-FDD6-5846-A07A-50E4A8EEB4CE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69" creationId="{120F28B1-4392-B143-9346-E79FCD4806B8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0" creationId="{9A377A20-DF5F-9A42-BFAD-B28BDD02F448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2" creationId="{B8930F63-ECB1-3C4C-8A56-552CA27D4A33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5" creationId="{14FDD0AE-9590-0B4A-A718-A61DAD03DF42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7" creationId="{A65227F4-F7C6-A042-A00C-854983394220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9" creationId="{9F7A7BE3-6C59-EE47-8838-45C8BB85B2BE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82" creationId="{868D6C93-6E11-A341-A07A-961EA41DAAC7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87" creationId="{6DB3D2EE-EAA2-AE4A-A7C1-3A4A6ECD08B3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89" creationId="{50DCDF13-5B21-8E41-B203-1B214EE5BDB6}"/>
          </ac:cxnSpMkLst>
        </pc:cxnChg>
      </pc:sldChg>
      <pc:sldChg chg="addSp delSp modSp mod">
        <pc:chgData name="WINDRIDGE Philip" userId="a20730c1-1805-4191-9c68-6e52c8725e9f" providerId="ADAL" clId="{504B56E0-7EA1-4547-B767-A09C62B33DAB}" dt="2020-10-29T08:42:09.454" v="891" actId="21"/>
        <pc:sldMkLst>
          <pc:docMk/>
          <pc:sldMk cId="3439802022" sldId="577"/>
        </pc:sldMkLst>
        <pc:spChg chg="del mod">
          <ac:chgData name="WINDRIDGE Philip" userId="a20730c1-1805-4191-9c68-6e52c8725e9f" providerId="ADAL" clId="{504B56E0-7EA1-4547-B767-A09C62B33DAB}" dt="2020-10-29T08:30:32.019" v="605" actId="478"/>
          <ac:spMkLst>
            <pc:docMk/>
            <pc:sldMk cId="3439802022" sldId="577"/>
            <ac:spMk id="5" creationId="{B1F57947-02B1-9548-8C10-2CB67B0CBBF8}"/>
          </ac:spMkLst>
        </pc:spChg>
        <pc:spChg chg="add mod">
          <ac:chgData name="WINDRIDGE Philip" userId="a20730c1-1805-4191-9c68-6e52c8725e9f" providerId="ADAL" clId="{504B56E0-7EA1-4547-B767-A09C62B33DAB}" dt="2020-10-29T08:39:04.347" v="689" actId="1035"/>
          <ac:spMkLst>
            <pc:docMk/>
            <pc:sldMk cId="3439802022" sldId="577"/>
            <ac:spMk id="6" creationId="{57000820-4604-3440-A804-0252A7C58367}"/>
          </ac:spMkLst>
        </pc:spChg>
        <pc:spChg chg="add del mod">
          <ac:chgData name="WINDRIDGE Philip" userId="a20730c1-1805-4191-9c68-6e52c8725e9f" providerId="ADAL" clId="{504B56E0-7EA1-4547-B767-A09C62B33DAB}" dt="2020-10-29T08:42:09.454" v="891" actId="21"/>
          <ac:spMkLst>
            <pc:docMk/>
            <pc:sldMk cId="3439802022" sldId="577"/>
            <ac:spMk id="7" creationId="{6AC6916F-E9E1-8544-BE33-E822E548254F}"/>
          </ac:spMkLst>
        </pc:spChg>
        <pc:spChg chg="del">
          <ac:chgData name="WINDRIDGE Philip" userId="a20730c1-1805-4191-9c68-6e52c8725e9f" providerId="ADAL" clId="{504B56E0-7EA1-4547-B767-A09C62B33DAB}" dt="2020-10-29T08:29:07.656" v="532" actId="478"/>
          <ac:spMkLst>
            <pc:docMk/>
            <pc:sldMk cId="3439802022" sldId="577"/>
            <ac:spMk id="10" creationId="{DDC7B0DB-9179-594A-A7AD-9C861B31A829}"/>
          </ac:spMkLst>
        </pc:spChg>
      </pc:sldChg>
      <pc:sldChg chg="addSp delSp modSp mod">
        <pc:chgData name="WINDRIDGE Philip" userId="a20730c1-1805-4191-9c68-6e52c8725e9f" providerId="ADAL" clId="{504B56E0-7EA1-4547-B767-A09C62B33DAB}" dt="2020-10-29T08:54:46.744" v="1401" actId="20577"/>
        <pc:sldMkLst>
          <pc:docMk/>
          <pc:sldMk cId="149604099" sldId="578"/>
        </pc:sldMkLst>
        <pc:spChg chg="del mod">
          <ac:chgData name="WINDRIDGE Philip" userId="a20730c1-1805-4191-9c68-6e52c8725e9f" providerId="ADAL" clId="{504B56E0-7EA1-4547-B767-A09C62B33DAB}" dt="2020-10-29T08:50:53.943" v="1112" actId="478"/>
          <ac:spMkLst>
            <pc:docMk/>
            <pc:sldMk cId="149604099" sldId="578"/>
            <ac:spMk id="5" creationId="{B1F57947-02B1-9548-8C10-2CB67B0CBBF8}"/>
          </ac:spMkLst>
        </pc:spChg>
        <pc:spChg chg="add mod">
          <ac:chgData name="WINDRIDGE Philip" userId="a20730c1-1805-4191-9c68-6e52c8725e9f" providerId="ADAL" clId="{504B56E0-7EA1-4547-B767-A09C62B33DAB}" dt="2020-10-29T08:44:23.836" v="982" actId="20577"/>
          <ac:spMkLst>
            <pc:docMk/>
            <pc:sldMk cId="149604099" sldId="578"/>
            <ac:spMk id="7" creationId="{03D36D37-FD79-9440-8A33-1C96EBA67667}"/>
          </ac:spMkLst>
        </pc:spChg>
        <pc:spChg chg="add mod">
          <ac:chgData name="WINDRIDGE Philip" userId="a20730c1-1805-4191-9c68-6e52c8725e9f" providerId="ADAL" clId="{504B56E0-7EA1-4547-B767-A09C62B33DAB}" dt="2020-10-29T08:51:08.420" v="1153" actId="1036"/>
          <ac:spMkLst>
            <pc:docMk/>
            <pc:sldMk cId="149604099" sldId="578"/>
            <ac:spMk id="8" creationId="{DDC10EC4-13AB-644B-9FDB-1D947946A555}"/>
          </ac:spMkLst>
        </pc:spChg>
        <pc:spChg chg="add mod">
          <ac:chgData name="WINDRIDGE Philip" userId="a20730c1-1805-4191-9c68-6e52c8725e9f" providerId="ADAL" clId="{504B56E0-7EA1-4547-B767-A09C62B33DAB}" dt="2020-10-29T08:52:52.663" v="1331" actId="1035"/>
          <ac:spMkLst>
            <pc:docMk/>
            <pc:sldMk cId="149604099" sldId="578"/>
            <ac:spMk id="9" creationId="{40F13501-5600-2248-A567-99F4B23B18B3}"/>
          </ac:spMkLst>
        </pc:spChg>
        <pc:spChg chg="add del mod">
          <ac:chgData name="WINDRIDGE Philip" userId="a20730c1-1805-4191-9c68-6e52c8725e9f" providerId="ADAL" clId="{504B56E0-7EA1-4547-B767-A09C62B33DAB}" dt="2020-10-29T08:51:12.718" v="1154" actId="478"/>
          <ac:spMkLst>
            <pc:docMk/>
            <pc:sldMk cId="149604099" sldId="578"/>
            <ac:spMk id="10" creationId="{DDC7B0DB-9179-594A-A7AD-9C861B31A829}"/>
          </ac:spMkLst>
        </pc:spChg>
        <pc:spChg chg="add del mod">
          <ac:chgData name="WINDRIDGE Philip" userId="a20730c1-1805-4191-9c68-6e52c8725e9f" providerId="ADAL" clId="{504B56E0-7EA1-4547-B767-A09C62B33DAB}" dt="2020-10-29T08:51:39.437" v="1205" actId="478"/>
          <ac:spMkLst>
            <pc:docMk/>
            <pc:sldMk cId="149604099" sldId="578"/>
            <ac:spMk id="12" creationId="{8C16FDC2-1161-7749-AB16-A179D10F0719}"/>
          </ac:spMkLst>
        </pc:spChg>
        <pc:spChg chg="add mod">
          <ac:chgData name="WINDRIDGE Philip" userId="a20730c1-1805-4191-9c68-6e52c8725e9f" providerId="ADAL" clId="{504B56E0-7EA1-4547-B767-A09C62B33DAB}" dt="2020-10-29T08:52:11.646" v="1276" actId="20577"/>
          <ac:spMkLst>
            <pc:docMk/>
            <pc:sldMk cId="149604099" sldId="578"/>
            <ac:spMk id="14" creationId="{1C349955-68ED-D641-8C93-407DD2D89F9C}"/>
          </ac:spMkLst>
        </pc:spChg>
        <pc:spChg chg="add mod">
          <ac:chgData name="WINDRIDGE Philip" userId="a20730c1-1805-4191-9c68-6e52c8725e9f" providerId="ADAL" clId="{504B56E0-7EA1-4547-B767-A09C62B33DAB}" dt="2020-10-29T08:54:46.744" v="1401" actId="20577"/>
          <ac:spMkLst>
            <pc:docMk/>
            <pc:sldMk cId="149604099" sldId="578"/>
            <ac:spMk id="17" creationId="{E3C5D4DB-6F73-1040-96DC-4309282B287B}"/>
          </ac:spMkLst>
        </pc:spChg>
        <pc:cxnChg chg="del mod">
          <ac:chgData name="WINDRIDGE Philip" userId="a20730c1-1805-4191-9c68-6e52c8725e9f" providerId="ADAL" clId="{504B56E0-7EA1-4547-B767-A09C62B33DAB}" dt="2020-10-29T08:50:53.943" v="1112" actId="478"/>
          <ac:cxnSpMkLst>
            <pc:docMk/>
            <pc:sldMk cId="149604099" sldId="578"/>
            <ac:cxnSpMk id="6" creationId="{ED7B6C6F-9CFF-5143-92DE-2AB117395E4B}"/>
          </ac:cxnSpMkLst>
        </pc:cxnChg>
        <pc:cxnChg chg="add mod">
          <ac:chgData name="WINDRIDGE Philip" userId="a20730c1-1805-4191-9c68-6e52c8725e9f" providerId="ADAL" clId="{504B56E0-7EA1-4547-B767-A09C62B33DAB}" dt="2020-10-29T08:52:32.144" v="1280" actId="14100"/>
          <ac:cxnSpMkLst>
            <pc:docMk/>
            <pc:sldMk cId="149604099" sldId="578"/>
            <ac:cxnSpMk id="11" creationId="{3EE9B46B-5A5F-C342-BC65-618ED17DD609}"/>
          </ac:cxnSpMkLst>
        </pc:cxnChg>
        <pc:cxnChg chg="add del mod">
          <ac:chgData name="WINDRIDGE Philip" userId="a20730c1-1805-4191-9c68-6e52c8725e9f" providerId="ADAL" clId="{504B56E0-7EA1-4547-B767-A09C62B33DAB}" dt="2020-10-29T08:51:39.437" v="1205" actId="478"/>
          <ac:cxnSpMkLst>
            <pc:docMk/>
            <pc:sldMk cId="149604099" sldId="578"/>
            <ac:cxnSpMk id="13" creationId="{2E8AAD0D-1F3E-B348-83B8-0F0009EF1A31}"/>
          </ac:cxnSpMkLst>
        </pc:cxnChg>
        <pc:cxnChg chg="add mod">
          <ac:chgData name="WINDRIDGE Philip" userId="a20730c1-1805-4191-9c68-6e52c8725e9f" providerId="ADAL" clId="{504B56E0-7EA1-4547-B767-A09C62B33DAB}" dt="2020-10-29T08:52:22.909" v="1278" actId="14100"/>
          <ac:cxnSpMkLst>
            <pc:docMk/>
            <pc:sldMk cId="149604099" sldId="578"/>
            <ac:cxnSpMk id="15" creationId="{A97429E9-2552-DC42-8830-65D773C55AA2}"/>
          </ac:cxnSpMkLst>
        </pc:cxnChg>
      </pc:sldChg>
      <pc:sldChg chg="del">
        <pc:chgData name="WINDRIDGE Philip" userId="a20730c1-1805-4191-9c68-6e52c8725e9f" providerId="ADAL" clId="{504B56E0-7EA1-4547-B767-A09C62B33DAB}" dt="2020-10-29T08:46:59.932" v="1046" actId="2696"/>
        <pc:sldMkLst>
          <pc:docMk/>
          <pc:sldMk cId="1104238448" sldId="579"/>
        </pc:sldMkLst>
      </pc:sldChg>
      <pc:sldChg chg="addSp modSp mod">
        <pc:chgData name="WINDRIDGE Philip" userId="a20730c1-1805-4191-9c68-6e52c8725e9f" providerId="ADAL" clId="{504B56E0-7EA1-4547-B767-A09C62B33DAB}" dt="2020-10-29T11:48:31.351" v="2005" actId="1035"/>
        <pc:sldMkLst>
          <pc:docMk/>
          <pc:sldMk cId="412027668" sldId="581"/>
        </pc:sldMkLst>
        <pc:spChg chg="add mod">
          <ac:chgData name="WINDRIDGE Philip" userId="a20730c1-1805-4191-9c68-6e52c8725e9f" providerId="ADAL" clId="{504B56E0-7EA1-4547-B767-A09C62B33DAB}" dt="2020-10-29T11:48:31.351" v="2005" actId="1035"/>
          <ac:spMkLst>
            <pc:docMk/>
            <pc:sldMk cId="412027668" sldId="581"/>
            <ac:spMk id="4" creationId="{188C0C89-EB8A-714A-BC90-C28F5A776B74}"/>
          </ac:spMkLst>
        </pc:spChg>
      </pc:sldChg>
      <pc:sldChg chg="addSp modSp mod">
        <pc:chgData name="WINDRIDGE Philip" userId="a20730c1-1805-4191-9c68-6e52c8725e9f" providerId="ADAL" clId="{504B56E0-7EA1-4547-B767-A09C62B33DAB}" dt="2020-10-29T11:49:40.179" v="2084" actId="14100"/>
        <pc:sldMkLst>
          <pc:docMk/>
          <pc:sldMk cId="2762756689" sldId="582"/>
        </pc:sldMkLst>
        <pc:spChg chg="mod">
          <ac:chgData name="WINDRIDGE Philip" userId="a20730c1-1805-4191-9c68-6e52c8725e9f" providerId="ADAL" clId="{504B56E0-7EA1-4547-B767-A09C62B33DAB}" dt="2020-10-29T11:46:52.803" v="1953" actId="108"/>
          <ac:spMkLst>
            <pc:docMk/>
            <pc:sldMk cId="2762756689" sldId="582"/>
            <ac:spMk id="3" creationId="{AB8AC752-1533-FD4C-A1B8-0AFDDB122DDC}"/>
          </ac:spMkLst>
        </pc:spChg>
        <pc:spChg chg="add mod">
          <ac:chgData name="WINDRIDGE Philip" userId="a20730c1-1805-4191-9c68-6e52c8725e9f" providerId="ADAL" clId="{504B56E0-7EA1-4547-B767-A09C62B33DAB}" dt="2020-10-29T11:49:40.179" v="2084" actId="14100"/>
          <ac:spMkLst>
            <pc:docMk/>
            <pc:sldMk cId="2762756689" sldId="582"/>
            <ac:spMk id="4" creationId="{9CD38DF8-FFE6-ED48-8535-07CAD81D7396}"/>
          </ac:spMkLst>
        </pc:spChg>
      </pc:sldChg>
      <pc:sldChg chg="addSp delSp modSp new mod">
        <pc:chgData name="WINDRIDGE Philip" userId="a20730c1-1805-4191-9c68-6e52c8725e9f" providerId="ADAL" clId="{504B56E0-7EA1-4547-B767-A09C62B33DAB}" dt="2020-10-28T14:49:51.476" v="197" actId="1036"/>
        <pc:sldMkLst>
          <pc:docMk/>
          <pc:sldMk cId="3238776929" sldId="583"/>
        </pc:sldMkLst>
        <pc:spChg chg="mod">
          <ac:chgData name="WINDRIDGE Philip" userId="a20730c1-1805-4191-9c68-6e52c8725e9f" providerId="ADAL" clId="{504B56E0-7EA1-4547-B767-A09C62B33DAB}" dt="2020-10-28T12:58:12.421" v="122" actId="20577"/>
          <ac:spMkLst>
            <pc:docMk/>
            <pc:sldMk cId="3238776929" sldId="583"/>
            <ac:spMk id="2" creationId="{E1C01999-4F6A-8C4D-80F1-9FE489518968}"/>
          </ac:spMkLst>
        </pc:spChg>
        <pc:spChg chg="del">
          <ac:chgData name="WINDRIDGE Philip" userId="a20730c1-1805-4191-9c68-6e52c8725e9f" providerId="ADAL" clId="{504B56E0-7EA1-4547-B767-A09C62B33DAB}" dt="2020-10-28T11:53:00.920" v="66" actId="931"/>
          <ac:spMkLst>
            <pc:docMk/>
            <pc:sldMk cId="3238776929" sldId="583"/>
            <ac:spMk id="3" creationId="{0497FA02-107C-E949-B345-67CD2468F478}"/>
          </ac:spMkLst>
        </pc:spChg>
        <pc:spChg chg="add del mod">
          <ac:chgData name="WINDRIDGE Philip" userId="a20730c1-1805-4191-9c68-6e52c8725e9f" providerId="ADAL" clId="{504B56E0-7EA1-4547-B767-A09C62B33DAB}" dt="2020-10-28T12:02:51.059" v="76" actId="931"/>
          <ac:spMkLst>
            <pc:docMk/>
            <pc:sldMk cId="3238776929" sldId="583"/>
            <ac:spMk id="7" creationId="{E3ADEC25-41FE-DE42-9E9F-0AD0277811EB}"/>
          </ac:spMkLst>
        </pc:spChg>
        <pc:spChg chg="add mod">
          <ac:chgData name="WINDRIDGE Philip" userId="a20730c1-1805-4191-9c68-6e52c8725e9f" providerId="ADAL" clId="{504B56E0-7EA1-4547-B767-A09C62B33DAB}" dt="2020-10-28T14:49:51.476" v="197" actId="1036"/>
          <ac:spMkLst>
            <pc:docMk/>
            <pc:sldMk cId="3238776929" sldId="583"/>
            <ac:spMk id="10" creationId="{DF173466-2A35-1943-AA8E-106B21DBF5DC}"/>
          </ac:spMkLst>
        </pc:spChg>
        <pc:picChg chg="add del mod">
          <ac:chgData name="WINDRIDGE Philip" userId="a20730c1-1805-4191-9c68-6e52c8725e9f" providerId="ADAL" clId="{504B56E0-7EA1-4547-B767-A09C62B33DAB}" dt="2020-10-28T12:02:39.956" v="75" actId="478"/>
          <ac:picMkLst>
            <pc:docMk/>
            <pc:sldMk cId="3238776929" sldId="583"/>
            <ac:picMk id="5" creationId="{B99BD84A-1AC3-C544-94A6-ADE82D0539CE}"/>
          </ac:picMkLst>
        </pc:picChg>
        <pc:picChg chg="add mod modCrop">
          <ac:chgData name="WINDRIDGE Philip" userId="a20730c1-1805-4191-9c68-6e52c8725e9f" providerId="ADAL" clId="{504B56E0-7EA1-4547-B767-A09C62B33DAB}" dt="2020-10-28T14:07:04.369" v="174" actId="12788"/>
          <ac:picMkLst>
            <pc:docMk/>
            <pc:sldMk cId="3238776929" sldId="583"/>
            <ac:picMk id="9" creationId="{8FA8F620-1AFC-6549-97EA-505A14C21EA7}"/>
          </ac:picMkLst>
        </pc:picChg>
      </pc:sldChg>
      <pc:sldChg chg="addSp modSp new mod ord">
        <pc:chgData name="WINDRIDGE Philip" userId="a20730c1-1805-4191-9c68-6e52c8725e9f" providerId="ADAL" clId="{504B56E0-7EA1-4547-B767-A09C62B33DAB}" dt="2020-11-03T08:30:24.171" v="2150" actId="1036"/>
        <pc:sldMkLst>
          <pc:docMk/>
          <pc:sldMk cId="851242505" sldId="584"/>
        </pc:sldMkLst>
        <pc:spChg chg="mod">
          <ac:chgData name="WINDRIDGE Philip" userId="a20730c1-1805-4191-9c68-6e52c8725e9f" providerId="ADAL" clId="{504B56E0-7EA1-4547-B767-A09C62B33DAB}" dt="2020-10-28T14:51:48.001" v="211" actId="20577"/>
          <ac:spMkLst>
            <pc:docMk/>
            <pc:sldMk cId="851242505" sldId="584"/>
            <ac:spMk id="2" creationId="{473090C3-CBE6-F14C-9E4F-54758C59DF1C}"/>
          </ac:spMkLst>
        </pc:spChg>
        <pc:spChg chg="mod">
          <ac:chgData name="WINDRIDGE Philip" userId="a20730c1-1805-4191-9c68-6e52c8725e9f" providerId="ADAL" clId="{504B56E0-7EA1-4547-B767-A09C62B33DAB}" dt="2020-10-29T11:32:39.342" v="1499" actId="20577"/>
          <ac:spMkLst>
            <pc:docMk/>
            <pc:sldMk cId="851242505" sldId="584"/>
            <ac:spMk id="3" creationId="{FFDEBDC2-865E-894C-94E7-A47547101A5E}"/>
          </ac:spMkLst>
        </pc:spChg>
        <pc:spChg chg="add mod">
          <ac:chgData name="WINDRIDGE Philip" userId="a20730c1-1805-4191-9c68-6e52c8725e9f" providerId="ADAL" clId="{504B56E0-7EA1-4547-B767-A09C62B33DAB}" dt="2020-11-03T08:30:24.171" v="2150" actId="1036"/>
          <ac:spMkLst>
            <pc:docMk/>
            <pc:sldMk cId="851242505" sldId="584"/>
            <ac:spMk id="4" creationId="{CB16A836-6F6A-184B-9E8A-2E8C7B53219A}"/>
          </ac:spMkLst>
        </pc:spChg>
      </pc:sldChg>
      <pc:sldChg chg="addSp delSp modSp add mod">
        <pc:chgData name="WINDRIDGE Philip" userId="a20730c1-1805-4191-9c68-6e52c8725e9f" providerId="ADAL" clId="{504B56E0-7EA1-4547-B767-A09C62B33DAB}" dt="2020-10-29T08:42:31.391" v="916" actId="1036"/>
        <pc:sldMkLst>
          <pc:docMk/>
          <pc:sldMk cId="2185552380" sldId="585"/>
        </pc:sldMkLst>
        <pc:spChg chg="del">
          <ac:chgData name="WINDRIDGE Philip" userId="a20730c1-1805-4191-9c68-6e52c8725e9f" providerId="ADAL" clId="{504B56E0-7EA1-4547-B767-A09C62B33DAB}" dt="2020-10-29T08:29:23.912" v="560" actId="478"/>
          <ac:spMkLst>
            <pc:docMk/>
            <pc:sldMk cId="2185552380" sldId="585"/>
            <ac:spMk id="5" creationId="{B1F57947-02B1-9548-8C10-2CB67B0CBBF8}"/>
          </ac:spMkLst>
        </pc:spChg>
        <pc:spChg chg="add del mod">
          <ac:chgData name="WINDRIDGE Philip" userId="a20730c1-1805-4191-9c68-6e52c8725e9f" providerId="ADAL" clId="{504B56E0-7EA1-4547-B767-A09C62B33DAB}" dt="2020-10-29T08:42:18.049" v="893" actId="478"/>
          <ac:spMkLst>
            <pc:docMk/>
            <pc:sldMk cId="2185552380" sldId="585"/>
            <ac:spMk id="6" creationId="{ECB6AF9F-DD59-504C-8844-14F6EF9DC111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7" creationId="{64BF293D-1D86-1F47-96BC-11916A8B27FA}"/>
          </ac:spMkLst>
        </pc:spChg>
        <pc:spChg chg="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0" creationId="{DDC7B0DB-9179-594A-A7AD-9C861B31A829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1" creationId="{65CBCDB4-936A-A046-9F71-AE47B5DB836B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3" creationId="{9284C11C-1DA2-7B4F-BA66-2FEBC13A6AA4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6" creationId="{32A60863-200A-CE4D-B04C-DC4E2B0BF286}"/>
          </ac:spMkLst>
        </pc:spChg>
        <pc:spChg chg="add mod">
          <ac:chgData name="WINDRIDGE Philip" userId="a20730c1-1805-4191-9c68-6e52c8725e9f" providerId="ADAL" clId="{504B56E0-7EA1-4547-B767-A09C62B33DAB}" dt="2020-10-29T08:42:12.883" v="892"/>
          <ac:spMkLst>
            <pc:docMk/>
            <pc:sldMk cId="2185552380" sldId="585"/>
            <ac:spMk id="17" creationId="{5B70C66F-01EC-F849-8716-3EA86930FB3A}"/>
          </ac:spMkLst>
        </pc:spChg>
        <pc:cxnChg chg="add mod">
          <ac:chgData name="WINDRIDGE Philip" userId="a20730c1-1805-4191-9c68-6e52c8725e9f" providerId="ADAL" clId="{504B56E0-7EA1-4547-B767-A09C62B33DAB}" dt="2020-10-29T08:42:31.391" v="916" actId="1036"/>
          <ac:cxnSpMkLst>
            <pc:docMk/>
            <pc:sldMk cId="2185552380" sldId="585"/>
            <ac:cxnSpMk id="8" creationId="{0DF6081C-EC75-784A-8BF0-4137F181FBE0}"/>
          </ac:cxnSpMkLst>
        </pc:cxnChg>
        <pc:cxnChg chg="add mod">
          <ac:chgData name="WINDRIDGE Philip" userId="a20730c1-1805-4191-9c68-6e52c8725e9f" providerId="ADAL" clId="{504B56E0-7EA1-4547-B767-A09C62B33DAB}" dt="2020-10-29T08:42:31.391" v="916" actId="1036"/>
          <ac:cxnSpMkLst>
            <pc:docMk/>
            <pc:sldMk cId="2185552380" sldId="585"/>
            <ac:cxnSpMk id="12" creationId="{40C6E090-A076-8847-A09D-23B9774D8231}"/>
          </ac:cxnSpMkLst>
        </pc:cxnChg>
        <pc:cxnChg chg="add mod">
          <ac:chgData name="WINDRIDGE Philip" userId="a20730c1-1805-4191-9c68-6e52c8725e9f" providerId="ADAL" clId="{504B56E0-7EA1-4547-B767-A09C62B33DAB}" dt="2020-10-29T08:42:31.391" v="916" actId="1036"/>
          <ac:cxnSpMkLst>
            <pc:docMk/>
            <pc:sldMk cId="2185552380" sldId="585"/>
            <ac:cxnSpMk id="14" creationId="{62B25DAE-4BBC-2348-AD43-BDCC4B562B31}"/>
          </ac:cxnSpMkLst>
        </pc:cxnChg>
      </pc:sldChg>
      <pc:sldChg chg="delSp add mod">
        <pc:chgData name="WINDRIDGE Philip" userId="a20730c1-1805-4191-9c68-6e52c8725e9f" providerId="ADAL" clId="{504B56E0-7EA1-4547-B767-A09C62B33DAB}" dt="2020-10-29T08:50:40.803" v="1111" actId="478"/>
        <pc:sldMkLst>
          <pc:docMk/>
          <pc:sldMk cId="104977908" sldId="586"/>
        </pc:sldMkLst>
        <pc:spChg chg="del">
          <ac:chgData name="WINDRIDGE Philip" userId="a20730c1-1805-4191-9c68-6e52c8725e9f" providerId="ADAL" clId="{504B56E0-7EA1-4547-B767-A09C62B33DAB}" dt="2020-10-29T08:50:40.803" v="1111" actId="478"/>
          <ac:spMkLst>
            <pc:docMk/>
            <pc:sldMk cId="104977908" sldId="586"/>
            <ac:spMk id="8" creationId="{DDC10EC4-13AB-644B-9FDB-1D947946A555}"/>
          </ac:spMkLst>
        </pc:spChg>
      </pc:sldChg>
      <pc:sldChg chg="addSp delSp modSp add del mod">
        <pc:chgData name="WINDRIDGE Philip" userId="a20730c1-1805-4191-9c68-6e52c8725e9f" providerId="ADAL" clId="{504B56E0-7EA1-4547-B767-A09C62B33DAB}" dt="2020-11-03T08:21:08.198" v="2134" actId="2696"/>
        <pc:sldMkLst>
          <pc:docMk/>
          <pc:sldMk cId="2557549425" sldId="587"/>
        </pc:sldMkLst>
        <pc:spChg chg="add mod">
          <ac:chgData name="WINDRIDGE Philip" userId="a20730c1-1805-4191-9c68-6e52c8725e9f" providerId="ADAL" clId="{504B56E0-7EA1-4547-B767-A09C62B33DAB}" dt="2020-10-29T10:01:01.249" v="1420" actId="20577"/>
          <ac:spMkLst>
            <pc:docMk/>
            <pc:sldMk cId="2557549425" sldId="587"/>
            <ac:spMk id="70" creationId="{85D391D7-CAC5-9842-A45E-A6455904C450}"/>
          </ac:spMkLst>
        </pc:spChg>
        <pc:spChg chg="add mod">
          <ac:chgData name="WINDRIDGE Philip" userId="a20730c1-1805-4191-9c68-6e52c8725e9f" providerId="ADAL" clId="{504B56E0-7EA1-4547-B767-A09C62B33DAB}" dt="2020-10-29T11:26:51.869" v="1435" actId="1076"/>
          <ac:spMkLst>
            <pc:docMk/>
            <pc:sldMk cId="2557549425" sldId="587"/>
            <ac:spMk id="71" creationId="{60B3373E-5D7D-BC41-81BA-18530334A2D7}"/>
          </ac:spMkLst>
        </pc:spChg>
        <pc:spChg chg="mod">
          <ac:chgData name="WINDRIDGE Philip" userId="a20730c1-1805-4191-9c68-6e52c8725e9f" providerId="ADAL" clId="{504B56E0-7EA1-4547-B767-A09C62B33DAB}" dt="2020-10-29T09:59:44.714" v="1414" actId="20577"/>
          <ac:spMkLst>
            <pc:docMk/>
            <pc:sldMk cId="2557549425" sldId="587"/>
            <ac:spMk id="256" creationId="{F6B22F79-F3D5-364E-8567-C6F1CA46F0A7}"/>
          </ac:spMkLst>
        </pc:spChg>
        <pc:spChg chg="del">
          <ac:chgData name="WINDRIDGE Philip" userId="a20730c1-1805-4191-9c68-6e52c8725e9f" providerId="ADAL" clId="{504B56E0-7EA1-4547-B767-A09C62B33DAB}" dt="2020-10-29T11:26:46.357" v="1434" actId="478"/>
          <ac:spMkLst>
            <pc:docMk/>
            <pc:sldMk cId="2557549425" sldId="587"/>
            <ac:spMk id="259" creationId="{D7883FB5-F17A-B24E-A251-AFB0CF241377}"/>
          </ac:spMkLst>
        </pc:spChg>
      </pc:sldChg>
      <pc:sldChg chg="addSp modSp new mod">
        <pc:chgData name="WINDRIDGE Philip" userId="a20730c1-1805-4191-9c68-6e52c8725e9f" providerId="ADAL" clId="{504B56E0-7EA1-4547-B767-A09C62B33DAB}" dt="2020-10-29T11:52:33.711" v="2131" actId="14100"/>
        <pc:sldMkLst>
          <pc:docMk/>
          <pc:sldMk cId="2435976731" sldId="588"/>
        </pc:sldMkLst>
        <pc:spChg chg="mod">
          <ac:chgData name="WINDRIDGE Philip" userId="a20730c1-1805-4191-9c68-6e52c8725e9f" providerId="ADAL" clId="{504B56E0-7EA1-4547-B767-A09C62B33DAB}" dt="2020-10-29T11:36:51.902" v="1624" actId="20577"/>
          <ac:spMkLst>
            <pc:docMk/>
            <pc:sldMk cId="2435976731" sldId="588"/>
            <ac:spMk id="2" creationId="{D5A70844-9698-9B47-9F38-AB626583B8DC}"/>
          </ac:spMkLst>
        </pc:spChg>
        <pc:spChg chg="add mod">
          <ac:chgData name="WINDRIDGE Philip" userId="a20730c1-1805-4191-9c68-6e52c8725e9f" providerId="ADAL" clId="{504B56E0-7EA1-4547-B767-A09C62B33DAB}" dt="2020-10-29T11:43:39.591" v="1864" actId="108"/>
          <ac:spMkLst>
            <pc:docMk/>
            <pc:sldMk cId="2435976731" sldId="588"/>
            <ac:spMk id="3" creationId="{04A1D7E2-7E7E-2D45-B2E0-01B133965185}"/>
          </ac:spMkLst>
        </pc:spChg>
        <pc:spChg chg="add mod">
          <ac:chgData name="WINDRIDGE Philip" userId="a20730c1-1805-4191-9c68-6e52c8725e9f" providerId="ADAL" clId="{504B56E0-7EA1-4547-B767-A09C62B33DAB}" dt="2020-10-29T11:43:47.227" v="1870" actId="108"/>
          <ac:spMkLst>
            <pc:docMk/>
            <pc:sldMk cId="2435976731" sldId="588"/>
            <ac:spMk id="4" creationId="{B1AC5F8F-27BB-0249-B823-89FDFABEE100}"/>
          </ac:spMkLst>
        </pc:spChg>
        <pc:spChg chg="add mod">
          <ac:chgData name="WINDRIDGE Philip" userId="a20730c1-1805-4191-9c68-6e52c8725e9f" providerId="ADAL" clId="{504B56E0-7EA1-4547-B767-A09C62B33DAB}" dt="2020-10-29T11:51:10.753" v="2089" actId="1076"/>
          <ac:spMkLst>
            <pc:docMk/>
            <pc:sldMk cId="2435976731" sldId="588"/>
            <ac:spMk id="5" creationId="{213E33AC-8771-0C4E-8049-9CD523685A5A}"/>
          </ac:spMkLst>
        </pc:spChg>
        <pc:spChg chg="add mod">
          <ac:chgData name="WINDRIDGE Philip" userId="a20730c1-1805-4191-9c68-6e52c8725e9f" providerId="ADAL" clId="{504B56E0-7EA1-4547-B767-A09C62B33DAB}" dt="2020-10-29T11:51:10.753" v="2089" actId="1076"/>
          <ac:spMkLst>
            <pc:docMk/>
            <pc:sldMk cId="2435976731" sldId="588"/>
            <ac:spMk id="6" creationId="{B8332516-FB54-6042-83F0-09E493AC9BD7}"/>
          </ac:spMkLst>
        </pc:spChg>
        <pc:spChg chg="add mod">
          <ac:chgData name="WINDRIDGE Philip" userId="a20730c1-1805-4191-9c68-6e52c8725e9f" providerId="ADAL" clId="{504B56E0-7EA1-4547-B767-A09C62B33DAB}" dt="2020-10-29T11:52:33.711" v="2131" actId="14100"/>
          <ac:spMkLst>
            <pc:docMk/>
            <pc:sldMk cId="2435976731" sldId="588"/>
            <ac:spMk id="11" creationId="{90F07E9E-E9BD-0840-82ED-6EB78D781DCA}"/>
          </ac:spMkLst>
        </pc:spChg>
        <pc:cxnChg chg="add mod">
          <ac:chgData name="WINDRIDGE Philip" userId="a20730c1-1805-4191-9c68-6e52c8725e9f" providerId="ADAL" clId="{504B56E0-7EA1-4547-B767-A09C62B33DAB}" dt="2020-10-29T11:51:10.753" v="2089" actId="1076"/>
          <ac:cxnSpMkLst>
            <pc:docMk/>
            <pc:sldMk cId="2435976731" sldId="588"/>
            <ac:cxnSpMk id="8" creationId="{5AC35D90-14B2-F847-ABC3-8A9A4BCA2D4F}"/>
          </ac:cxnSpMkLst>
        </pc:cxnChg>
        <pc:cxnChg chg="add mod">
          <ac:chgData name="WINDRIDGE Philip" userId="a20730c1-1805-4191-9c68-6e52c8725e9f" providerId="ADAL" clId="{504B56E0-7EA1-4547-B767-A09C62B33DAB}" dt="2020-10-29T11:51:10.753" v="2089" actId="1076"/>
          <ac:cxnSpMkLst>
            <pc:docMk/>
            <pc:sldMk cId="2435976731" sldId="588"/>
            <ac:cxnSpMk id="10" creationId="{42FA6807-6DBE-A248-99D0-3099B37D03F7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2:53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40 24575,'1'4'0,"1"-1"0,-2-1 0,1-1 0,0 0 0,-1 1 0,1-1 0,-1-4 0,1 2 0,-1-4 0,1 4 0,-1-1 0,0 0 0,0 0 0,1-3 0,-1 2 0,3-6 0,-3 6 0,3-7 0,-2 9 0,0-5 0,1 7 0,-2-2 0,2 2 0,-1 1 0,0-1 0,1 0 0,-2 1 0,2-1 0,-2 1 0,3 1 0,-3-1 0,2 1 0,-1-2 0,-1 1 0,1-1 0,0 0 0,0 1 0,0-1 0,1 0 0,1 4 0,-2-4 0,6 9 0,-5-7 0,4 5 0,-5-7 0,1 3 0,0-4 0,-2 0 0,1-2 0,-1 0 0,0-1 0,0 1 0,0 0 0,0 0 0,1 1 0,-1-1 0,1 1 0,-1-1 0,0 6 0,-1-4 0,1 7 0,-1-6 0,0 0 0,1 1 0,-1-1 0,1 1 0,1-1 0,1-2 0,0 0 0,1-1 0,-1 0 0,1 1 0,-1-1 0,3 0 0,-4-1 0,6 1 0,-5-1 0,2 0 0,-2 2 0,-1-1 0,1 2 0,-1-1 0,-4 3 0,2-2 0,-5 3 0,4-3 0,0 2 0,-3-1 0,2 0 0,-4 3 0,4-3 0,-3 2 0,5-2 0,-3 1 0,2-1 0,-2 1 0,2-2 0,1 2 0,-1-2 0,2 2 0,-1-1 0,0 1 0,1 0 0,-1 0 0,1 0 0,-1 0 0,1-1 0,-1 0 0,1 1 0,0 0 0,0 0 0,-1 0 0,1-1 0,-1 1 0,1 0 0,0 0 0,0 0 0,0 0 0,-1 0 0,1 0 0,-1 0 0,0 1 0,1 1 0,-1-1 0,0 3 0,1-3 0,-2 4 0,2-4 0,-2 3 0,1-4 0,1 1 0,0-1 0,0 0 0,0 0 0,-1 0 0,0 0 0,1 0 0,0 0 0,0 0 0,0 0 0,0 1 0,-1-1 0,0 2 0,0-2 0,1 4 0,-1-4 0,0 5 0,1-5 0,0 4 0,-1-4 0,0 3 0,1-3 0,0 1 0,-1-2 0,1 1 0,-1-1 0,1 1 0,0 0 0,0 0 0,0 0 0,0 0 0,0 0 0,0 0 0,0 0 0,0 0 0,-1-5 0,0 2 0,-1-5 0,0 0 0,2 3 0,-5-13 0,5 9 0,-6-18 0,4 18 0,-4-20 0,5 21 0,-4-14 0,5 16 0,-3-8 0,3 9 0,-1-1 0,1 2 0,0 0 0,0 0 0,0 0 0,-1-1 0,1 1 0,-1 0 0,0 6 0,1-3 0,-1 4 0,1-3 0,0 0 0,0 3 0,0-2 0,0 7 0,0-6 0,1 13 0,-1-11 0,1 13 0,-1-13 0,0 11 0,0-13 0,0 10 0,0-11 0,0 7 0,0-7 0,0 2 0,0-3 0,0 0 0,1 0 0,-1 0 0,1 0 0,-1 0 0,0 0 0,0 0 0,0 0 0,0 0 0,0 0 0,0 0 0,0-7 0,-1 3 0,1-5 0,-2 0 0,2 4 0,-3-17 0,3 14 0,-3-22 0,2 20 0,-2-23 0,1 24 0,0-22 0,1 23 0,1-14 0,0 16 0,-1-9 0,0 10 0,0 0 0,2 7 0,0-1 0,-1 4 0,1-2 0,0-2 0,-1 8 0,1-7 0,0 11 0,1-11 0,-1 21 0,0-18 0,0 20 0,0-21 0,1 14 0,-1-16 0,1 13 0,-1-13 0,0 8 0,0-9 0,0 3 0,0-3 0,0 4 0,-1-4 0,1 9 0,0-9 0,2 13 0,-2-12 0,2 13 0,-2-13 0,2 10 0,-3-10 0,2 5 0,-1-7 0,0 6 0,1-6 0,-2 3 0,1-4 0,-1 2 0,1-1 0,-1 0 0,1 0 0,0-1 0,-1 1 0,1-1 0,-1 1 0,0 0 0,0 0 0,1 1 0,-1-1 0,2 6 0,-2-5 0,2 11 0,-2-11 0,2 10 0,-2-10 0,2 8 0,-2-8 0,2 9 0,-2-9 0,2 6 0,-2-7 0,1 2 0,-1-2 0,1-1 0,-1 1 0,1-1 0,-1 1 0,1-1 0,-1 1 0,1-1 0,-1 1 0,1-1 0,-1 1 0,1 1 0,0-1 0,-1 3 0,1-3 0,-1 2 0,1-2 0,0 4 0,0-3 0,0 3 0,-1-4 0,1 3 0,-1-3 0,2 3 0,-2-2 0,1-1 0,-4-5 0,3 0 0,-3-2 0,2 1 0,0 2 0,-1-5 0,1 4 0,-3-9 0,3 8 0,-3-13 0,2 13 0,-2-15 0,3 15 0,-3-14 0,3 14 0,-3-12 0,3 13 0,-2-8 0,3 9 0,-1-3 0,1 5 0,0 4 0,0-2 0,0 4 0,1-1 0,-1-3 0,1 8 0,0-6 0,-1 9 0,1-10 0,-1 11 0,0-10 0,0 12 0,0-13 0,0 13 0,0-12 0,0 10 0,0-11 0,0 8 0,1-8 0,-1 8 0,1-7 0,-1 4 0,0-6 0,0 3 0,0-3 0,0 4 0,0-4 0,0 6 0,0-5 0,1 8 0,-1-8 0,1 8 0,-1-8 0,0 7 0,0-7 0,0 5 0,0-5 0,0 1 0,0-4 0,0-4 0,-1 2 0,1-4 0,-1 4 0,1 0 0,0-8 0,0 6 0,0-14 0,-1 13 0,1-18 0,-1 16 0,-1-30 0,0 26 0,-1-25 0,2 29 0,-1-16 0,1 18 0,-1-8 0,2 10 0,0-3 0,-1 4 0,0-1 0,0 1 0,1 0 0,0 0 0,0 0 0,0 0 0,0 0 0,0 0 0,0 1 0,-1-1 0,1 6 0,1-3 0,-1 5 0,0-4 0,0 0 0,0 2 0,0-2 0,1 6 0,0-4 0,-1 7 0,0-7 0,0 8 0,0-9 0,0 8 0,0-8 0,0 9 0,0-9 0,0 11 0,0-11 0,0 12 0,0-12 0,0 13 0,0-12 0,0 9 0,0-10 0,1 7 0,0-8 0,-1 6 0,0-6 0,0 3 0,0-3 0,0 0 0,0 0 0,1 2 0,0-2 0,-1 2 0,0-2 0,0 0 0,0 0 0,0 0 0,0 0 0,0 0 0,0 0 0,0 0 0,0 0 0,0 0 0,0 0 0,0 0 0,0 0 0,0 0 0,1-1 0,0 2 0,0-2 0,-1 2 0,0-1 0,0 0 0,0 0 0,0 0 0,0 0 0,0 0 0,0 0 0,0 0 0,0 0 0,1 0 0,0 1 0,-1 0 0,0 1 0,0-1 0,0 1 0,0-2 0,1 0 0,0 0 0,-1 0 0,0 0 0,0 0 0,0 0 0,0 1 0,0-1 0,0 1 0,0-1 0,0 0 0,0 0 0,0 0 0,0 0 0,0 0 0,0 0 0,0 1 0,0-1 0,0 3 0,0-3 0,0 4 0,0-4 0,0 5 0,0-5 0,0 4 0,0-4 0,0 1 0,0-1 0,-1 1 0,0-1 0,0 2 0,1-2 0,0 1 0,0-1 0,0 1 0,0-1 0,0 1 0,0-1 0,0 0 0,0 0 0,0 0 0,0 0 0,0 0 0,0 0 0,0 0 0,0 0 0,0 0 0,0 0 0,1-1 0,0 1 0,-1-1 0,0 1 0,0 0 0,0 0 0,0 0 0,0 0 0,0 0 0,0 0 0,0 0 0,0 0 0,0 0 0,0 0 0,1 1 0,0 0 0,0 0 0,-1-1 0,0 0 0,0 0 0,0 0 0,0 0 0,0 0 0,0 0 0,0 0 0,0 0 0,0 0 0,0 0 0,0 0 0,0 0 0,0 0 0,0 0 0,0 0 0,0 0 0,0 0 0,0 0 0,0 0 0,0 0 0,0 0 0,0 0 0,0 0 0,0 0 0,0 0 0,0 0 0,0 0 0,0 0 0,0 0 0,0 0 0,0 0 0,0 0 0,0 0 0,0 0 0,0 0 0,0 0 0,0 0 0,0 0 0,0 0 0,0 0 0,0 0 0,0 0 0,0 0 0,0 0 0,0-1 0,1 1 0,0-1 0,-1-4 0,0 1 0,0-3 0,0 3 0,0-2 0,0 1 0,0-6 0,0 6 0,1-9 0,0 8 0,-1-5 0,1 6 0,0-4 0,0 4 0,1-5 0,-1 5 0,2-7 0,-2 7 0,2-4 0,-2 4 0,2-5 0,-2 5 0,2-7 0,-2 7 0,2-7 0,-2 7 0,2-4 0,-3 4 0,2-2 0,-2 2 0,1-1 0,0 3 0,-1-1 0,1 1 0,-1-1 0,0 0 0,0 0 0,1 1 0,-1-2 0,1 2 0,-1-2 0,0 1 0,1 1 0,-1-1 0,1 1 0,-1-1 0,0-1 0,0 1 0,1-4 0,-1 3 0,2-5 0,-2 5 0,2-7 0,-2 7 0,1-5 0,0 6 0,-1-3 0,1 3 0,0 0 0,-1 1 0,1-1 0,1 6 0,-2-3 0,2 4 0,-1-2 0,-1 0 0,4 6 0,-3-5 0,5 13 0,-5-12 0,6 15 0,-7-16 0,7 15 0,-7-14 0,6 11 0,-6-12 0,5 9 0,-5-10 0,3 7 0,-3-7 0,2 5 0,-2-6 0,2 8 0,-2-6 0,2 11 0,-2-10 0,2 10 0,-2-11 0,1 9 0,0-9 0,-1 8 0,1-9 0,-1 6 0,1-6 0,-1 3 0,1-3 0,-1 0 0,0-1 0,0 0 0,0 0 0,0 0 0,-1-7 0,1 4 0,-1-6 0,0 1 0,1 2 0,-2-11 0,1 9 0,-2-18 0,1 16 0,-3-19 0,3 22 0,-1-15 0,2 17 0,-1-11 0,0 10 0,1-5 0,0 7 0,0-5 0,0 4 0,0-3 0,0 3 0,0 1 0,1 6 0,-1-1 0,0 2 0,1-3 0,0 0 0,-1 6 0,1-5 0,-2 12 0,1-11 0,-1 15 0,1-13 0,-2 21 0,3-19 0,-3 11 0,3-15 0,-1 0 0,1 0 0,0 0 0,0-1 0,0 1 0,0-1 0,0 1 0,-1 6 0,1-6 0,-1 10 0,0-12 0,1 4 0,-1-7 0,1-4 0,-1 2 0,0-7 0,0 6 0,-1-11 0,1 9 0,-2-16 0,1 15 0,-1-18 0,2 19 0,-2-11 0,2 13 0,-1-5 0,2 6 0,0 1 0,0 6 0,-1-1 0,0 3 0,1 2 0,0-5 0,0 13 0,-1-12 0,0 12 0,1-12 0,0 7 0,0-10 0,0 0 0,1-6 0,0 3 0,1-3 0,0-4 0,0 4 0,2-17 0,-2 14 0,4-22 0,-5 21 0,6-22 0,-6 24 0,5-22 0,-4 23 0,2-14 0,-4 17 0,2-5 0,-2 8 0,1 0 0,-1 3 0,1 0 0,-1 0 0,2 10 0,-2-7 0,3 17 0,-3-16 0,2 24 0,0-23 0,0 27 0,-1-28 0,1 18 0,-2-21 0,1 6 0,0-8 0,-1 0 0,2-6 0,-2 1 0,1-2 0,0 2 0,-1 0 0,3-8 0,-3 6 0,4-14 0,-4 12 0,3-18 0,-3 18 0,3-20 0,-3 20 0,3-18 0,-3 19 0,1-19 0,-1 19 0,0-13 0,0 15 0,0-2 0,0 7 0,0 5 0,0 2 0,0 0 0,2 11 0,-2-13 0,2 20 0,-2-21 0,0 16 0,0-15 0,-1 13 0,1-13 0,-1 10 0,1-11 0,1 9 0,-1-11 0,1 4 0,-1-6 0,1-2 0,-1-2 0,2 0 0,-2 0 0,2-1 0,-2 2 0,2-2 0,-2-1 0,2 1 0,-2-2 0,1 2 0,1-13 0,0 10 0,2-23 0,-2 20 0,1-18 0,-2 20 0,0-11 0,0 15 0,-1-6 0,0 9 0,0 0 0,0 5 0,0-2 0,0 2 0,0 4 0,0-4 0,0 11 0,0-11 0,0 11 0,0-11 0,0 10 0,0-11 0,0 6 0,0-6 0,0 0 0,0-2 0,0-5 0,-1 1 0,1-3 0,-1 3 0,1 1 0,-1-8 0,1 5 0,-4-15 0,3 14 0,-4-15 0,3 15 0,-3-13 0,4 15 0,-3-14 0,2 15 0,-3-11 0,4 10 0,-2-3 0,3 5 0,-2 0 0,2 0 0,-1 1 0,1-1 0,-1 1 0,1-1 0,-1 6 0,1-3 0,1 5 0,-1-3 0,1 0 0,0 7 0,-1-5 0,1 12 0,0-13 0,-1 11 0,1-11 0,0 9 0,-1-10 0,2 10 0,-2-10 0,2 10 0,-2-10 0,2 10 0,-2-10 0,2 11 0,-2-11 0,2 11 0,-2-11 0,2 12 0,-1-11 0,0 9 0,1-9 0,-1 8 0,1-8 0,-1 5 0,0-7 0,-1 2 0,1-3 0,-1 2 0,1-2 0,-1 1 0,0 0 0,0 0 0,1 0 0,-1 0 0,1 0 0,-1 0 0,0 0 0,1 0 0,-1 0 0,1 0 0,-1 0 0,1 0 0,-1-1 0,1 0 0,0 1 0,-1-1 0,1 0 0,0 1 0,-1-1 0,1 0 0,0 1 0,-1-1 0,1 1 0,0-1 0,-1 0 0,1 1 0,0-1 0,-1 0 0,2 1 0,-1 0 0,0 0 0,1-1 0,-2 0 0,2 0 0,-1 0 0,1-1 0,0-1 0,0 0 0,0 1 0,1 0 0,-1-1 0,3 0 0,-3 0 0,1 0 0,-2 0 0,1 1 0,-1 0 0,1-1 0,-1 0 0,1 1 0,0 0 0,0 0 0,-1-1 0,1 0 0,1 1 0,2-1 0,-2 1 0,3-1 0,-3 1 0,1 0 0,-2 0 0,0 0 0,-1 1 0,0-1 0,0 2 0,1-1 0,-2 1 0,2-1 0,-1 2 0,0-1 0,-1 0 0,0-1 0,-2 0 0,1 1 0,-1-1 0,1 0 0,-1 0 0,-1 0 0,-2 0 0,3 0 0,-4 1 0,4-1 0,-3 1 0,4 0 0,-3 0 0,4 0 0,-3-1 0,3 0 0,-2 0 0,2 0 0,-1 1 0,0-1 0,1 0 0,0 1 0,2-1 0,2 0 0,8 1 0,-3-1 0,33 6 0,-28-7 0,42 7 0,-45-6 0,22 3 0,-29-3 0,5 0 0,-9 0 0,-2 0 0,0 0 0,-2 0 0,0 1 0,-8 0 0,7-1 0,-13 0 0,12-1 0,-17 0 0,16-1 0,-15 0 0,17-1 0,-11 1 0,12 0 0,-7 0 0,8 1 0,-2 0 0,2 0 0,0 0 0,1 0 0,-1 0 0,1 0 0,-4 0 0,4 0 0,-8 0 0,7 0 0,-9 0 0,9 0 0,-8 0 0,9-1 0,-4 0 0,4 1 0,-3 0 0,2-1 0,-4-1 0,4 1 0,-7-3 0,7 4 0,-9-4 0,8 3 0,-6-1 0,8 0 0,-2 2 0,3-2 0,-1 2 0,2-2 0,-2 0 0,1 0 0,0-1 0,-1 1 0,2 0 0,-1 0 0,0 0 0,1 1 0,-1 0 0,1-2 0,0 1 0,0 0 0,-1-2 0,1 1 0,-1-8 0,1 7 0,0-12 0,0 12 0,-1-17 0,1 15 0,-1-16 0,1 17 0,-1-10 0,1 12 0,-1-5 0,1 5 0,0-1 0,0 2 0,0 0 0,0 0 0,0 0 0,0 0 0,0 0 0,0-1 0,0 1 0,0-2 0,0 2 0,0-3 0,0 3 0,0-5 0,0 4 0,0-4 0,0 4 0,1-5 0,-1 6 0,1-5 0,-1 5 0,0-2 0,0 4 0,1 3 0,0 0 0,0 3 0,0-2 0,0-2 0,1 8 0,-1-6 0,2 12 0,-2-11 0,2 14 0,-2-13 0,4 14 0,-4-14 0,5 14 0,-4-15 0,4 16 0,-4-17 0,2 9 0,-3-10 0,0-1 0,0-2 0,0-1 0,1 0 0,0-1 0,2-3 0,-1 2 0,3-8 0,-4 7 0,5-11 0,-5 11 0,4-11 0,-4 10 0,2-7 0,-3 9 0,1-5 0,-1 5 0,0-2 0,-1 3 0,0 0 0,0 0 0,0 0 0,0 0 0,0 6 0,1-2 0,0 4 0,-1-4 0,0 0 0,0 5 0,1-4 0,0 7 0,-1-7 0,0 4 0,0-5 0,0 3 0,0-3 0,0 3 0,0-2 0,0 0 0,0-2 0,1-4 0,0 0 0,1-2 0,-1 0 0,-1 3 0,2-10 0,-1 9 0,2-16 0,-3 14 0,1-21 0,-1 17 0,0-19 0,0 20 0,0-14 0,0 17 0,0-8 0,0 10 0,0 0 0,0 8 0,0-2 0,0 3 0,0 1 0,0-4 0,0 10 0,0-9 0,0 10 0,0-10 0,0 10 0,0-11 0,1 10 0,-1-10 0,1 5 0,-1-8 0,0 1 0,0-4 0,0 1 0,0-1 0,1-4 0,-1 4 0,2-10 0,-2 9 0,2-11 0,-2 12 0,2-7 0,-2 9 0,1-1 0,-1 6 0,0-1 0,0 0 0,1 7 0,0-5 0,0 15 0,0-15 0,-1 11 0,0-12 0,0 1 0,0-5 0,0-7 0,0 4 0,0-4 0,2-2 0,-2 4 0,3-13 0,-2 13 0,1-11 0,-1 13 0,0-5 0,0 7 0,-1-2 0,1 8 0,-1-3 0,0 4 0,1-1 0,-1-2 0,1 10 0,-1-8 0,0 14 0,0-14 0,-1 9 0,0-11 0,0 7 0,-1-10 0,2 3 0,-2-4 0,1-2 0,-1 0 0,0-1 0,-2-7 0,2 6 0,-5-12 0,5 13 0,-5-15 0,5 15 0,-4-10 0,4 10 0,0-2 0,0 5 0,2 1 0,-2 0 0,1 2 0,-3 2 0,1-1 0,-2 8 0,2-7 0,-3 8 0,5-8 0,-3 6 0,4-8 0,-2 3 0,2-3 0,-1-1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5:03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5:05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5:13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5:14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5:1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5:36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1624 17 24575,'-3'2'0,"-1"-1"0,3 0 0,0 0 0,-1-1 0,1 1 0,-1 0 0,0 0 0,-2 0 0,1 0 0,-2 1 0,2-1 0,-2 2 0,2-2 0,-2 1 0,3-1 0,-3 1 0,4 0 0,-4 1 0,4-2 0,-1 0 0,0 0 0,1 0 0,0 1 0,-3 0 0,3 0 0,-3-1 0,3 0 0,-3 1 0,2-1 0,-3 1 0,3-1 0,-3 2 0,4-2 0,-4 1 0,4-1 0,-3 1 0,2-2 0,-1 2 0,2-1 0,-1 0 0,1 0 0,-1 0 0,1-1 0,0 2 0,0-2 0,4-2 0,-2 0 0,3-1 0,-1 2 0,-1-1 0,5-2 0,-4 1 0,14-7 0,-13 6 0,15-10 0,-14 11 0,11-10 0,-12 10 0,5-6 0,-6 8 0,-1-3 0,-2 4 0,-3 2 0,1-1 0,-3 2 0,4-1 0,-1-1 0,-5 4 0,4-3 0,-9 8 0,9-7 0,-8 6 0,8-7 0,-4 4 0,5-5 0,-1 3 0,2-4 0,4-2 0,-2 0 0,5-1 0,-3 0 0,-1 2 0,5-5 0,-5 4 0,4-3 0,-4 4 0,0-1 0,-1 2 0,-5 1 0,3 1 0,-4 0 0,-2 1 0,3 0 0,-11 3 0,9-3 0,-10 3 0,12-3 0,-6 3 0,7-5 0,-3 4 0,4-4 0,0 2 0,0-1 0,2 0 0,-2 1 0,1-1 0,-2 5 0,1-4 0,-3 9 0,2-8 0,-1 6 0,2-8 0,0 4 0,1-4 0,0 0 0,0 0 0,-1-1 0,2 1 0,-2-1 0,2 1 0,-1-1 0,0 0 0,0 3 0,-1-3 0,0 2 0,1-2 0,-2 2 0,3-1 0,-5 4 0,4-4 0,-5 5 0,4-6 0,-5 6 0,4-5 0,-3 3 0,4-2 0,-3 1 0,3-2 0,-3 2 0,4-2 0,-3 1 0,4-1 0,-3-1 0,3 0 0,-2 0 0,2 1 0,1-6 0,1 3 0,2-4 0,0 2 0,-2 1 0,9-8 0,-7 7 0,12-11 0,-11 11 0,12-10 0,-13 10 0,12-9 0,-13 9 0,9-4 0,-9 5 0,5-3 0,-5 3 0,3-2 0,-5 2 0,3 0 0,-3 0 0,1 2 0,-5 3 0,2 0 0,-3 1 0,-1 1 0,2-2 0,-12 9 0,11-9 0,-15 12 0,14-13 0,-17 11 0,16-11 0,-14 10 0,16-10 0,-8 6 0,10-7 0,-3 3 0,4-3 0,-1 0 0,2 1 0,-1-1 0,0 0 0,1 1 0,-2-1 0,2 1 0,-2-1 0,2 1 0,-1-1 0,4-5 0,-1 3 0,3-4 0,-3 3 0,6-5 0,-4 3 0,17-12 0,-15 10 0,27-16 0,-25 17 0,26-14 0,-27 15 0,21-11 0,-22 13 0,11-8 0,-14 10 0,3-4 0,-5 5 0,-2-2 0,-1 4 0,0-2 0,-1 2 0,-6 4 0,6-4 0,-13 9 0,11-9 0,-13 11 0,12-11 0,-16 12 0,15-12 0,-22 14 0,21-13 0,-20 11 0,21-12 0,-14 7 0,16-7 0,-11 5 0,13-6 0,-6 2 0,7-3 0,0 0 0,1-1 0,5-1 0,-3-2 0,3 1 0,-4 0 0,2 1 0,-3 0 0,-1 1 0,0 0 0,-2 1 0,-4-1 0,4 0 0,-19-1 0,16 1 0,-33-4 0,31 4 0,-32-8 0,33 7 0,-18-5 0,21 6 0,-4-2 0,7 2 0,0 0 0,0 0 0,0 0 0,0 0 0,-6 0 0,5-1 0,-13 1 0,12-1 0,-12 1 0,13 0 0,-6 1 0,9-1 0,-1 1 0,5-1 0,-1 1 0,1-1 0,8 2 0,-6-1 0,21 3 0,-19-2 0,26 4 0,-27-4 0,20 3 0,-23-3 0,10 0 0,-13-1 0,0-1 0,-5-1 0,0-1 0,-3 1 0,-16-7 0,12 6 0,-46-14 0,38 10 0,-55-15 0,52 16 0,-55-14 0,57 14 0,-57-10 0,60 11 0,-36-3 0,45 6 0,-13 0 0,18 1 0,-3 0 0,5 1 0,8 0 0,-4 0 0,4 0 0,-3 0 0,0-1 0,15 4 0,-11-3 0,34 7 0,-33-5 0,35 6 0,-36-7 0,23 4 0,-26-6 0,7 2 0,-11-1 0,-1-1 0,-3 1 0,0-1 0,-4 0 0,4 0 0,-13 0 0,11 0 0,-18-1 0,18 1 0,-12-1 0,14 1 0,-3 0 0,3 0 0,2 1 0,4 0 0,-1 0 0,3 0 0,-3-1 0,1 0 0,12 2 0,-7 0 0,25 1 0,-23-1 0,24 1 0,-28-1 0,15 0 0,-18-1 0,2 1 0,-5-1 0,-5 0 0,3 2 0,-10-1 0,8 0 0,-13 0 0,12 0 0,-13 0 0,15-1 0,-4 0 0,9-1 0,4-1 0,-3 0 0,12 1 0,-11 0 0,20 0 0,-18 0 0,18 0 0,-18 1 0,16 0 0,-17 0 0,14 0 0,-15-1 0,8 0 0,-10 0 0,1 1 0,-7 1 0,0-1 0,-3 1 0,1-1 0,-17 2 0,12-3 0,-61 0 0,49-3 0,-31-1 0,-2 0 0,29 0 0,-61-5 0,71 7 0,-19-2 0,31 4 0,-1 0 0,14 0 0,1 0 0,2 0 0,33 4 0,-25-3 0,64 5 0,-62-6 0,51 1 0,-61-1 0,24 1 0,-30-1 0,3 1 0,-8-1 0,-8 0 0,4 0 0,-6 0 0,-10-1 0,6 0 0,-74-9 0,55 6 0,-39-6 0,-2-1 0,33 4 0,-35-5 0,0 0 0,35 5 0,-23-3 0,3 0 0,36 5 0,-39-5 0,57 9 0,-9-1 0,16 2 0,0 0 0,3-1 0,1 1 0,-1-1 0,26 3 0,-15 0 0,64 11 0,-53-9 0,70 14 0,-75-15 0,41 9 0,-52-10 0,12 3 0,-21-5 0,2 2 0,-5-1 0,-1 1 0,0-1 0,-13 0 0,9-1 0,-29-2 0,25 1 0,-39-3 0,38 3 0,-26-1 0,34 2 0,-8 0 0,12 0 0,1 0 0,5 0 0,-3 0 0,3 0 0,1 1 0,-2-1 0,15 2 0,-14-2 0,23 3 0,-22-2 0,18 3 0,-19-4 0,8 2 0,-10-2 0,1 1 0,-3 0 0,-5 0 0,3 1 0,-3-1 0,-4 2 0,5-3 0,-14 4 0,13-4 0,-10 2 0,11-2 0,-3 0 0,4 1 0,0-1 0,5 2 0,8 0 0,0 1 0,60 12 0,-38-8-3392,52 8 0,4 2 3392,-36-6 0,17 1 0,19 2 0,-18-2 0,-17-2 0,39 7 0,-6-2 0,-56-9 0,34 8 0,-61-13 0,-1-1 0,-8-1 6784,2 0-6784,-3-1 0,4 1 0,-8-2 0,3 2 0,-44-13 0,28 9 0,-28-8 0,-4 0 0,18 3-3392,-43-7 0,-2-1 3392,30 7-1513,-9-2 1,-15-2 0,15 3 1512,11 2-1230,-30-4 1,5 0 1229,49 9 0,-44-3 0,62 6 3318,-8 1-3318,15 1 4963,2 0-4963,1 0 5499,2-1-5499,-1 1 0,1-1 0,-1 1 0,1 0 0,1 0 0,0 1 0,2-1 0,22 2 0,-9 1 0,72 4 0,-58-4 0,45 6 0,0 0 0,-40-4 0,30 2 0,-6 1 0,-46-5 0,25 1 0,-40-3 0,0 0 0,-6 0 0,2 0 0,-3 0 0,-13 2 0,11-2 0,-32 0 0,25-1 0,-67-4 0,48 1 0,-40-4 0,-1 0 0,30 0 0,-36-4 0,2 0 0,42 5 0,-23-4 0,2 1 0,33 5 0,-37-5 0,53 8 0,-7-1 0,15 1 0,1 1 0,1-1 0,2 1 0,14 0 0,-8 0 0,43 1 0,-34-1 0,70 6 0,-67-4 0,50 5 0,-62-6 0,17 3 0,-22-3 0,2-1 0,-7 1 0,-2 0 0,0 1 0,0-2 0,-6 2 0,4 0 0,-29-1 0,22 0 0,-55-5 0,46 3 0,-59-7 0,59 6 0,-53-7 0,59 8 0,-29-4 0,38 5 0,-3-1 0,7 0 0,3 1 0,0-1 0,16 0 0,-8 1 0,73 2 0,-51 1 0,43 3 0,3 0 0,-36 0 0,24 4 0,-5-1 0,-40-5 0,27 10 0,-44-14 0,2 4 0,-7-3 0,-1-1 0,0 2 0,1-1 0,-6 4 0,4-4 0,-18 6 0,15-6 0,-36 3 0,30-2 0,-52-1 0,45-1 0,-58 0 0,54-2 0,-48 1 0,53-1 0,-24 0 0,35 2 0,-6 0 0,13 0 0,0-1 0,3 0 0,-1 1 0,2 0 0,14 2 0,-5-2 0,42 5 0,-36-2 0,35 3 0,-45-4 0,13 1 0,-19-2 0,3 1 0,-8-2 0,1 2 0,-5 0 0,2 0 0,-17 0 0,11-1 0,-41-1 0,36 0 0,-56-2 0,55 2 0,-43-5 0,48 4 0,-21-1 0,29 2 0,-6-1 0,11 0 0,5 0 0,-1 1 0,34 2 0,-22 0 0,71 8 0,-63-4 0,64 8 0,-73-11 0,29 6 0,-40-8 0,6 2 0,-12-2 0,-1 0 0,-1 0 0,-1 0 0,0 0 0,-13 0 0,10 0 0,-37 0 0,31-1 0,-41-2 0,40 2 0,-28-3 0,32 2 0,-17-2 0,21 3 0,-3-1 0,8 1 0,2-1 0,18 2 0,-8-1 0,55 4 0,-39-1 0,31 2 0,1 0 0,-24-2 0,29 5 0,-2-1 0,-37-4 0,42 8 0,-63-10 0,6 2 0,-11-3 0,-1 1 0,-1-1 0,0 0 0,-6 1 0,3 1 0,-30 1 0,20-2 0,-65-3 0,54 0 0,-28-3 0,-1-1 0,25 3 0,-33-6 0,0 0 0,34 5 0,-22-5 0,3 1 0,33 5 0,-28-4 0,36 7 0,-3-1 0,10 1 0,2-1 0,0 1 0,13-3 0,-5 3 0,47-1 0,-34 1 0,33 3 0,1 0 0,-27-1 0,26 3 0,-2 1 0,-35-5 0,34 7 0,-46-7 0,5 2 0,-12-2 0,-2 0 0,0 0 0,-5 3 0,4-3 0,-30 5 0,19-4 0,-66 3 0,54-5 0,-30-1 0,0-1 0,28 0 0,-31-2 0,2 0 0,33 3 0,-49-3 0,64 3 0,-11-1 0,20 2 0,-1-1 0,5 0 0,-2 0 0,1-1 0,21 0 0,-10 1 0,76 3 0,-55-1 0,43 7 0,2 2 0,-33-4-3392,45 9 0,-1 1 3392,-47-10-1473,24 5 1,-5-1 1472,-42-7 0,21 3 0,-40-5 0,-1 1 0,-3-1 5325,0 0-5325,-1 0 4404,-5 1-4404,4-1 0,-24 2 0,19-3 0,-38-1 0,33 0 0,-37-3 0,40 3 0,-28-3 0,33 4 0,-19-4 0,21 3 0,-5-1 0,9 2 0,0 0 0,3 0 0,-1 1 0,1 0 0,8 0 0,-4 0 0,16 3 0,-14-3 0,10 5 0,-16-5 0,3 2 0,-8-1 0,-6 1 0,4-1 0,-20 3 0,16-4 0,-35 4 0,31-5 0,-47 3 0,44-3 0,-31 0 0,38-1 0,-11 1 0,16-1 0,0 1 0,9-1 0,-2 1 0,4-1 0,14 2 0,-13 0 0,60 5 0,-44-2 0,37 3 0,5 0 0,-23 0 0,25 2 0,-2 0 0,-35-4 0,36 7 0,-61-10 0,6 2 0,-13-4 0,-3 2 0,1-2 0,-8 3 0,5-3 0,-19 3 0,15-2 0,-36-1 0,31 1 0,-50-5 0,48 2 0,-45-7 0,48 7 0,-23-5 0,30 6 0,-6-3 0,9 4 0,-1-1 0,4 1 0,4 0 0,0 0 0,2 0 0,0 0 0,36 4 0,-20-1 0,76 11 0,-68-8 0,25 1 0,-3-1 0,-32-3 0,41 4 0,-56-6 0,8 2 0,-13-3 0,0 0 0,-3 0 0,-1 0 0,0 0 0,-13 0 0,9 0 0,-47-4 0,36 1 0,-31-2 0,-1-1 0,23 1 0,-36-4 0,0 1 0,38 3 0,-26-2 0,2 0 0,36 4 0,-30-3 0,39 5 0,-5 0 0,9 1 0,2 0 0,2-1 0,0 1 0,1-2 0,20 1 0,-10-1 0,78 2 0,-58 2-3392,44 3 0,5 1 3392,-36 0-1838,30 4 1,-4 1 1837,-42-6 0,37 9 0,-63-13 0,5 1 0,-10-1 4963,-6-1-4963,2 0 0,-43-3 0,26 0 0,-34-5 0,-5-1 0,18 2-644,-44-8 0,-3 1 644,34 6-1513,-12-3 1,-15-2 0,14 2 1512,9 2-1174,-21-5 1,6 1 1173,48 10 0,-16-5 0,38 7 3374,-1 0-3374,6-1 5045,3-1-5045,-1 1 0,39-10 0,-24 8 0,38-3 0,4 1 0,-26 3 0,30 1 0,-2 1 0,-38 1 0,38 0 0,-54 1 5249,7 0-5249,-13-2 0,0-1 0,-2 0 0,0 0 0,-1-1 0,0 1 0,-1-3 0,1 3 0,-1-1 0,2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5:5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24575,'2'4'0,"0"0"0,-1-2 0,1 0 0,-2 0 0,2 0 0,-1 0 0,2 2 0,-1-1 0,2 4 0,-2-4 0,1 5 0,-2-5 0,3 6 0,-2-7 0,1 6 0,-2-7 0,3 7 0,-2-7 0,2 7 0,-3-6 0,4 7 0,-4-6 0,4 8 0,-4-8 0,4 9 0,-4-9 0,3 8 0,-2-8 0,1 7 0,-1-7 0,1 3 0,-3-3 0,2 1 0,-2-1 0,2 3 0,-2-3 0,2 3 0,-2-4 0,2 2 0,-2-1 0,2 1 0,-2-2 0,1 0 0,0 0 0,-1 0 0,0-7 0,0 4 0,-1-6 0,1 3 0,0 1 0,0-4 0,0 4 0,0-6 0,0 7 0,0-2 0,0 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6:50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4819 175 24575,'2'6'0,"0"0"0,-2-4 0,0 0 0,1 1 0,-1-1 0,1 1 0,-1 1 0,0-2 0,0 4 0,0-4 0,0 3 0,0-3 0,0 1 0,0 0 0,0-1 0,0 1 0,0 0 0,0-1 0,0 1 0,0 0 0,1 0 0,-1 0 0,1 1 0,-1-2 0,0 2 0,0-2 0,1 2 0,-1-2 0,1 1 0,-1 0 0,0-1 0,0 1 0,0 0 0,0-1 0,0 1 0,1 0 0,-1 0 0,1-1 0,-1 1 0,1 0 0,-1 1 0,1-1 0,0 2 0,-1-2 0,2 2 0,-2-2 0,2 2 0,-2-3 0,2 2 0,-2-2 0,2 1 0,-2 0 0,1-1 0,0 1 0,-1 0 0,4-3 0,-2 0 0,1-2 0,0-1 0,-3 2 0,2-1 0,-2-2 0,1 1 0,-1 0 0,1 1 0,0-1 0,1 1 0,-1-1 0,0 1 0,0-1 0,0 1 0,0-1 0,1 1 0,-2-1 0,2 1 0,-1-1 0,1 1 0,0 1 0,0 0 0,-4-3 0,1 2 0,-4-2 0,3 4 0,0-2 0,-1 2 0,1-2 0,-1 2 0,1-2 0,-1 2 0,1-1 0,-1 0 0,0 0 0,0 0 0,0 0 0,1 0 0,-2 0 0,2 0 0,-4-1 0,4 1 0,-4-1 0,4 1 0,-6-3 0,5 3 0,-6-4 0,6 4 0,-7-4 0,6 4 0,-6-4 0,7 4 0,-3-3 0,3 3 0,-2-2 0,2 2 0,-6-4 0,5 5 0,-7-6 0,8 5 0,-7-5 0,7 4 0,-5-2 0,6 3 0,-2-1 0,2 2 0,0 0 0,-1-1 0,1 0 0,-1 0 0,-1-1 0,1 2 0,-4-2 0,5 1 0,-7-1 0,7 1 0,-5-1 0,6 3 0,-1 0 0,3 3 0,-1-1 0,2 0 0,-2 2 0,2-3 0,0 9 0,-1-8 0,3 10 0,-4-10 0,4 7 0,-3-7 0,4 8 0,-4-8 0,4 7 0,-4-8 0,1 3 0,0-4 0,-1 0 0,2 2 0,-2-2 0,2 1 0,-2 1 0,1-2 0,0 2 0,-1-1 0,1 0 0,-1 0 0,3 2 0,-2-2 0,5 5 0,-5-4 0,7 8 0,-6-7 0,4 7 0,-5-8 0,1 2 0,-2-3 0,0-1 0,0 3 0,-6-11 0,4 6 0,-6-7 0,5 5 0,0 0 0,-4-4 0,4 2 0,-13-15 0,10 12 0,-23-25 0,20 25 0,-23-24 0,24 25 0,-16-16 0,17 17 0,-11-8 0,14 10 0,-5-2 0,7 6 0,0-1 0,-3 3 0,1-2 0,-1 2 0,2-2 0,0 2 0,-1-2 0,0 2 0,0-2 0,-1 1 0,2-1 0,-4 1 0,3-1 0,-1 1 0,2 0 0,0-1 0,-1 1 0,1 0 0,-1-1 0,0 1 0,1-1 0,-1 1 0,0-1 0,1 1 0,-1-1 0,-3 1 0,3-1 0,-7 1 0,7-1 0,-7 0 0,8 0 0,-6 0 0,3-1 0,-1 1 0,1-1 0,3 1 0,0 0 0,-1 0 0,1-1 0,-1 1 0,0-1 0,1 1 0,-1 0 0,0 0 0,1 0 0,-4-1 0,3 1 0,-4-2 0,4 2 0,-5-1 0,5 1 0,-5-1 0,6 1 0,-2-1 0,2 1 0,0 0 0,-1 0 0,1 0 0,-1 0 0,0 0 0,0-1 0,0 1 0,0-1 0,1 1 0,-1 0 0,0-1 0,1 1 0,-1-1 0,0 1 0,1-1 0,-1 1 0,0-1 0,1 1 0,-1-1 0,0 1 0,0-1 0,0 0 0,1 1 0,-1-1 0,0 0 0,-1 0 0,1 0 0,-5-1 0,6 1 0,-6-1 0,5 1 0,-3-1 0,3 1 0,-2 0 0,3 0 0,-2 0 0,2 0 0,-3 0 0,3-1 0,-4 1 0,4-1 0,-4 1 0,4 0 0,-5-1 0,4 1 0,-4-1 0,5 1 0,-3-1 0,3 1 0,-1 0 0,1-1 0,-1 2 0,1-2 0,-1 2 0,1-2 0,0 1 0,-1 0 0,0-1 0,0 2 0,1-2 0,0 1 0,-1 0 0,0-2 0,0 2 0,-2-2 0,3 2 0,-1-1 0,1 0 0,0 1 0,0 0 0,-1-1 0,1 0 0,0 1 0,0-2 0,0 3 0,-1-3 0,1 2 0,0 0 0,0-2 0,0 3 0,0-3 0,0 2 0,1-1 0,-1-1 0,1 2 0,0-3 0,-1 3 0,2-2 0,-2 0 0,2 0 0,-2 0 0,2 0 0,-2 1 0,2-1 0,-1 0 0,0 0 0,1 0 0,-2-1 0,2 2 0,-1-1 0,-1 1 0,1 0 0,-1 0 0,1 0 0,-1 0 0,0 0 0,1 0 0,-2-1 0,2 1 0,-2 1 0,1-1 0,0 1 0,0-2 0,-1 3 0,2-2 0,-3 2 0,1-2 0,0 1 0,-2 0 0,3-1 0,-3 2 0,2-1 0,-1 0 0,1 1 0,-3-1 0,4 1 0,-5 0 0,5 0 0,-5 0 0,5 1 0,-5-1 0,4 1 0,-3-1 0,3 0 0,-2 1 0,3-1 0,-1 1 0,0 0 0,1 0 0,-1 0 0,1 1 0,-1-2 0,1 1 0,-1 0 0,0-1 0,0 1 0,1 0 0,-1-1 0,0 1 0,0 0 0,0-1 0,1 1 0,-1 0 0,0-1 0,1 2 0,-1-2 0,1 2 0,-1-2 0,1 1 0,-1-1 0,0 1 0,1-1 0,-1 1 0,0-1 0,0 0 0,0 0 0,0 1 0,1-1 0,-1 1 0,0-1 0,1 0 0,-1 0 0,6-4 0,-2 2 0,3-2 0,-10 7 0,2-2 0,-4 3 0,5-3 0,0-1 0,-4 2 0,4-1 0,-11 1 0,10 0 0,-11 0 0,12-1 0,-10 1 0,9-2 0,-6 2 0,7-2 0,-2 1 0,2-1 0,0 1 0,0-1 0,1 1 0,-1-1 0,-1 1 0,2-1 0,-4 2 0,4-2 0,-4 2 0,4-2 0,-4 1 0,3-1 0,-2 1 0,2-1 0,-2 2 0,3-2 0,-3 1 0,3-1 0,-3 1 0,3-1 0,-3 1 0,3 0 0,-4-1 0,4 2 0,-5-2 0,4 1 0,-6 0 0,5-1 0,-5 2 0,6-2 0,-1 1 0,2-1 0,-1 1 0,0-1 0,-1 1 0,2-1 0,-2 1 0,2-1 0,-2 1 0,2 0 0,-1-1 0,0 1 0,1-1 0,-1 1 0,0-1 0,1 1 0,-6 0 0,5-1 0,-6 1 0,6-1 0,-5 1 0,6-1 0,-3 1 0,3-1 0,0 1 0,-1-1 0,0 1 0,1-1 0,-1 1 0,0-1 0,0 1 0,0-1 0,1 1 0,-1-1 0,0 1 0,1 0 0,-2-1 0,2 1 0,-4 0 0,3-1 0,-2 2 0,2-2 0,0 1 0,0-1 0,1 1 0,-1-1 0,0 2 0,1-2 0,-1 1 0,0 0 0,2 0 0,-2 1 0,1 0 0,0 0 0,-4 2 0,3-2 0,-7 4 0,7-5 0,-9 5 0,8-5 0,-5 2 0,7-1 0,-3-1 0,3 0 0,0-1 0,-1 1 0,1 0 0,-2 0 0,2 0 0,0 0 0,-1 0 0,1 0 0,-2-1 0,3 2 0,-4-2 0,4 1 0,-2 0 0,-1-1 0,3 2 0,-3-2 0,1 1 0,0-1 0,-1 1 0,2-1 0,-4 2 0,3-2 0,-8 2 0,8-2 0,-6 1 0,6-1 0,-3 1 0,3-1 0,-1 1 0,2-1 0,0 0 0,-1 1 0,1-1 0,-1 1 0,0-1 0,-1 1 0,0-1 0,-3 2 0,4-2 0,-5 2 0,5-2 0,-6 2 0,6-2 0,-3 1 0,4 0 0,-1-1 0,0 1 0,0-1 0,0 1 0,0-1 0,1 1 0,-3 0 0,3-1 0,-7 2 0,5-2 0,-7 2 0,8-2 0,-4 1 0,4-1 0,0 1 0,0-1 0,2 1 0,-3-1 0,2 0 0,-1 1 0,0-1 0,1 1 0,-2-1 0,2 1 0,-3-1 0,2 1 0,-4 0 0,4-1 0,-6 2 0,7-2 0,-7 2 0,6-2 0,-3 1 0,4 0 0,0-1 0,9-1 0,-4 1 0,8-3 0,7 2 0,-9-1 0,43 0 0,-33 0 0,63 2 0,-55-1 0,66 8 0,-69-6 0,48 8 0,-59-9 0,26 4 0,-32-4 0,13 1 0,-16-1 0,5 0 0,-7 0 0,0-1 0,2 1 0,-3-2 0,3 2 0,-2-2 0,0 2 0,1-3 0,-1 3 0,3-4 0,-3 4 0,5-4 0,-5 3 0,6-2 0,-5 1 0,1 0 0,-3 1 0,1-1 0,0 0 0,0 0 0,1 0 0,2-2 0,-2 2 0,6-5 0,-6 6 0,7-7 0,-7 7 0,6-5 0,-6 4 0,4-2 0,-5 2 0,2 0 0,-2 1 0,2-1 0,-3 1 0,2-1 0,-1 1 0,2-1 0,-2 2 0,3-2 0,-3 1 0,5-1 0,-4 1 0,7-2 0,-7 3 0,9-4 0,-8 4 0,8-3 0,-8 3 0,4-1 0,-6 1 0,1 0 0,0-1 0,-1 1 0,1-1 0,0 1 0,-1 0 0,1 0 0,0 0 0,-1-1 0,1 1 0,1-1 0,-1 1 0,2 0 0,-2 0 0,0-1 0,-1 1 0,0-1 0,1 1 0,0 0 0,0 0 0,-1 0 0,1 0 0,0 0 0,-1 1 0,2-1 0,0 1 0,3 0 0,-4-1 0,7 2 0,-7-2 0,10 2 0,-9-1 0,7 2 0,-8-2 0,5 2 0,-7-2 0,4 0 0,-4 1 0,2-1 0,-1 1 0,0-1 0,0 1 0,1 0 0,-1-1 0,5 5 0,-4-5 0,7 8 0,-7-7 0,7 8 0,-7-8 0,5 6 0,-5-7 0,5 8 0,-5-6 0,9 7 0,-8-7 0,12 8 0,-11-9 0,12 9 0,-13-9 0,15 9 0,-15-8 0,15 6 0,-16-6 0,14 4 0,-13-4 0,12 4 0,-12-4 0,10 3 0,-10-3 0,8 3 0,-8-4 0,8 3 0,-8-4 0,8 3 0,-9-3 0,9 5 0,-9-6 0,12 6 0,-12-5 0,14 5 0,-14-5 0,14 5 0,-12-5 0,14 6 0,-13-5 0,17 6 0,-16-6 0,21 7 0,-20-8 0,22 8 0,-22-7 0,18 5 0,-20-5 0,15 5 0,-17-6 0,12 4 0,-12-4 0,7 2 0,-9-3 0,4 2 0,-4-2 0,1 1 0,0-1 0,-10-3 0,6 2 0,-9-3 0,5 0 0,2 2 0,-16-8 0,12 7 0,-38-17 0,32 15 0,-59-21 0,52 19 0,-64-18 0,60 21 0,-42-12 0,52 14 0,-17-3 0,27 5 0,-3-1 0,15 4 0,-4-3 0,7 4 0,0-2 0,-5-1 0,24 7 0,-17-5 0,55 14 0,-44-10 0,65 14 0,-66-17 0,46 9 0,-54-11 0,22 4 0,-32-5 0,6 0 0,-10-2 0,-1-1 0,0-2 0,0 1 0,-1 0 0,-1 2 0,0 0 0,-2 0 0,2 1 0,-4 0 0,3-1 0,-8 1 0,7 1 0,-10-1 0,10 0 0,-10 1 0,11 0 0,-9 0 0,8 0 0,-7 1 0,8-1 0,-10 2 0,9-1 0,-11 1 0,11-1 0,-16 2 0,14-3 0,-16 3 0,16-3 0,-14 2 0,15-2 0,-16 2 0,14-2 0,-18 2 0,19-3 0,-20 2 0,22-1 0,-21 2 0,19-3 0,-19 2 0,18-2 0,-16 1 0,18-1 0,-19 0 0,18 0 0,-18 0 0,17 0 0,-20-1 0,19 0 0,-26-1 0,26 0 0,-25 1 0,26 0 0,-20 0 0,22 0 0,-17 0 0,17 0 0,-13 0 0,14 1 0,-12 0 0,12 0 0,-12 0 0,11-1 0,-11 0 0,12 1 0,-13 0 0,12 0 0,-16 0 0,14 0 0,-20-1 0,19 1 0,-22-2 0,22 1 0,-22-1 0,24 1 0,-19 0 0,19 0 0,-14 1 0,14-1 0,-14-1 0,15 1 0,-12-1 0,13 1 0,-10 0 0,11 0 0,-8 0 0,8 0 0,-4-1 0,5 2 0,-1-1 0,0 1 0,1 0 0,-1 0 0,0 0 0,0 0 0,0 0 0,1 0 0,-5 0 0,3 0 0,-8-1 0,8 1 0,-10-1 0,11 1 0,-11 0 0,10 0 0,-8-1 0,9 1 0,-10-1 0,9 1 0,-13-1 0,13 1 0,-16-1 0,15 1 0,-15 0 0,14 0 0,-17 0 0,18 0 0,-15 0 0,16 0 0,-11 1 0,11-1 0,-7 1 0,8-1 0,-1 0 0,2 0 0,-1 1 0,1-1 0,-1 2 0,0-1 0,1 0 0,-1 1 0,1-2 0,-3 3 0,3-3 0,0 2 0,6-6 0,0 2 0,2-4 0,-3 4 0,12-5 0,-7 4 0,45-11 0,-30 10 0,66-9 0,-61 10 0,67-2 0,-71 5 0,48-1 0,-57 0 0,23-1 0,-32 1 0,8 0 0,-11 1 0,0-1 0,-1 0 0,0-1 0,1 1 0,0-1 0,-1 2 0,6-5 0,-5 4 0,11-8 0,-11 8 0,11-6 0,-10 4 0,8-1 0,-8 1 0,7 0 0,-7 1 0,8-1 0,-9 2 0,4-2 0,-5 3 0,1-2 0,-1 1 0,0 0 0,1-1 0,-1 2 0,1-2 0,0 1 0,-1 0 0,3-1 0,-3 1 0,1 0 0,-1 0 0,1 0 0,0 1 0,0-1 0,0 1 0,-1-1 0,1 1 0,0-1 0,-1 2 0,1-1 0,0 2 0,-1-1 0,0 1 0,0 0 0,-1 0 0,2 2 0,-1-2 0,3 5 0,-3-5 0,4 7 0,-4-5 0,5 6 0,-5-8 0,3 6 0,-3-7 0,0 3 0,1-4 0,-2 1 0,3 0 0,-2-1 0,7 4 0,-5-3 0,15 5 0,-13-4 0,16 4 0,-16-3 0,12 3 0,-13-4 0,10 4 0,-11-5 0,6 2 0,-8-2 0,2-1 0,-12 0 0,6 0 0,-9 0 0,5-1 0,1 0 0,-17-4 0,12 3 0,-33-11 0,30 11 0,-33-13 0,34 13 0,-21-7 0,26 7 0,-7-1 0,12 2 0,-2 1 0,2 0 0,0 2 0,-1-1 0,0 0 0,0 1 0,0-1 0,-9 3 0,8-2 0,-19 5 0,17-4 0,-21 4 0,21-4 0,-17 4 0,19-6 0,-9 4 0,12-5 0,-1 2 0,8-3 0,-2 1 0,4-1 0,6 1 0,-5 0 0,25 0 0,-22 0 0,37 1 0,-35-1 0,31 2 0,-35-2 0,21 2 0,-26-2 0,15 1 0,-17-1 0,4 0 0,-5 0 0,0 0 0,1 0 0,0-1 0,-1 1 0,1-2 0,0 2 0,-1-1 0,5 0 0,-4 1 0,7-1 0,-7 1 0,2 1 0,-8 3 0,1-1 0,-4 0 0,0 2 0,1-4 0,-17 6 0,15-5 0,-28 4 0,27-5 0,-38 2 0,35-3 0,-52 0 0,47 0 0,-47-4 0,51 3 0,-33-1 0,36 1 0,-23 1 0,26 0 0,-17 0 0,16 1 0,-17 0 0,18 0 0,-18 1 0,19-2 0,-14 1 0,15-1 0,-7 1 0,8-1 0,-2 1 0,4 0 0,-1-1 0,-1 1 0,0 0 0,0-1 0,1 1 0,-7 1 0,4-2 0,-14 3 0,14-2 0,-15 1 0,16-1 0,-14 1 0,14-2 0,-9 1 0,10-1 0,-8 0 0,8 0 0,-8 0 0,8 0 0,-9 0 0,9 0 0,-9 0 0,9 0 0,-14 0 0,13 1 0,-18-1 0,16 1 0,-17-1 0,17 0 0,-11 0 0,13 0 0,-3 0 0,5 0 0,0 0 0,-1 1 0,1-1 0,-1 1 0,0 0 0,-5 0 0,4 1 0,-12 0 0,11-1 0,-13 1 0,13-1 0,-10-1 0,10 0 0,-4 0 0,7 0 0,-2 0 0,2 0 0,0 0 0,-1 0 0,0 0 0,0 0 0,-2 0 0,2 0 0,-8 1 0,8 0 0,-7-2 0,7 1 0,-4-1 0,4 1 0,-2 0 0,3 0 0,-3 0 0,3 0 0,-7-1 0,6 1 0,-10-2 0,10 2 0,-12-2 0,11 2 0,-9-2 0,10 2 0,-4-1 0,5 1 0,0 0 0,-1-1 0,1 1 0,-1-1 0,0 1 0,-2-1 0,2 1 0,-12-2 0,10 2 0,-16-2 0,17 1 0,-13 0 0,14 0 0,-8 0 0,8 1 0,-4-1 0,5 1 0,-2 0 0,2 0 0,-5 0 0,4 0 0,-5 0 0,5 0 0,-5-1 0,5 1 0,-5-1 0,6 1 0,-3 0 0,2 0 0,1 0 0,7-5 0,-3 4 0,7-4 0,-3 3 0,0-1 0,19-4 0,-13 4 0,37-6 0,-37 8 0,28-4 0,-33 4 0,15-1 0,-16 1 0,8-1 0,-10 1 0,1-1 0,-3 1 0,2-1 0,-1 0 0,5-3 0,-5 4 0,7-5 0,-7 6 0,9-7 0,-9 6 0,11-6 0,-11 6 0,7-3 0,-7 3 0,4-1 0,-4 0 0,5 1 0,-5 0 0,7-1 0,-6 1 0,6-2 0,-8 2 0,10-3 0,-8 4 0,10-4 0,-10 3 0,9-2 0,-10 2 0,4-1 0,-4 2 0,-1-1 0,-9 4 0,5-3 0,-8 4 0,8-4 0,-13 3 0,9-2 0,-25 2 0,23-2 0,-24 1 0,25-2 0,-16 3 0,18-2 0,-7 1 0,10-1 0,-2 0 0,2 0 0,0 1 0,-1-1 0,1 1 0,-1 0 0,1-1 0,-3 1 0,2 0 0,-5 2 0,5-3 0,-5 3 0,6-4 0,-3 2 0,3-1 0,-1-1 0,1 2 0,0-1 0,-1 1 0,1 0 0,0-1 0,0 1 0,-1-1 0,1 1 0,-1 0 0,1-1 0,-1 1 0,1-2 0,-1 2 0,0-1 0,1 0 0,-1 0 0,1 0 0,-1-1 0,0 2 0,0-2 0,-3 2 0,3-2 0,-10 2 0,9-2 0,-10 2 0,11-1 0,-8 0 0,8 0 0,-6 0 0,7-1 0,-3 1 0,3-1 0,-1 0 0,1 1 0,-4-1 0,3 1 0,-5 0 0,5-1 0,-6 1 0,7-1 0,-4 0 0,4 0 0,-3 0 0,2 0 0,-3 1 0,3-1 0,-6 2 0,6-2 0,-10 1 0,10-1 0,-10 0 0,10 0 0,-12 0 0,11 0 0,-11 0 0,12 0 0,-7 0 0,7 0 0,-2 0 0,4-2 0,2-1 0,0 0 0,2 0 0,0 0 0,-2 2 0,9-6 0,-7 4 0,15-5 0,-13 5 0,16-5 0,-16 7 0,20-7 0,-19 7 0,16-4 0,-17 4 0,8-2 0,-11 2 0,4 0 0,-5 1 0,1-1 0,1-1 0,-2 0 0,2 0 0,0-1 0,0 1 0,5-2 0,-6 2 0,7-2 0,-7 3 0,5-2 0,-6 2 0,3 0 0,-3-1 0,3 2 0,-2-1 0,1 0 0,0 1 0,-1-1 0,1 0 0,0 1 0,-1-1 0,1 1 0,0-1 0,-1 1 0,1-1 0,0 1 0,-1 0 0,1 0 0,0 0 0,-1 0 0,1 0 0,0-1 0,-1 1 0,1-1 0,0 1 0,-1 0 0,1 0 0,-5 4 0,1-3 0,-3 5 0,1-5 0,2 0 0,-6 2 0,4-2 0,-8 4 0,8-4 0,-15 4 0,14-5 0,-19 1 0,17-1 0,-19-4 0,18 3 0,-20-3 0,20 3 0,-19-1 0,19 1 0,-18 0 0,19 0 0,-18 0 0,18 0 0,-13 0 0,15 1 0,-6 0 0,7 0 0,-1 0 0,2 0 0,0 0 0,-1 1 0,1 0 0,-1 0 0,0 0 0,2 0 0,-3 0 0,3 0 0,-2 0 0,0 0 0,0 0 0,0 0 0,1 0 0,-1 1 0,9-2 0,-4-1 0,8 0 0,-3 1 0,-2 0 0,20 0 0,-17 1 0,33 2 0,-32-2 0,21 3 0,-25-3 0,9 1 0,-12-1 0,3 0 0,-8 3 0,0-2 0,-2 1 0,2-2 0,1-1 0,-4 3 0,3-3 0,-4 3 0,4-2 0,-7 1 0,6-1 0,-9 0 0,9-1 0,-10 0 0,9 0 0,-13 0 0,13 0 0,-14-1 0,15 1 0,-11-1 0,12 1 0,-6 0 0,6 0 0,-1 0 0,2 1 0,0-1 0,-1 1 0,1-1 0,-1 1 0,0-1 0,1 1 0,-3 0 0,3-1 0,-8 3 0,7-2 0,-7 2 0,7-2 0,-4 1 0,5-2 0,-1 2 0,0-1 0,2 0 0,-2 1 0,0-2 0,0 1 0,1 0 0,-1-1 0,0 2 0,0-2 0,0 2 0,1-2 0,-1 1 0,0-1 0,1 0 0,-1 0 0,0 0 0,1 0 0,-1 0 0,0 0 0,1 0 0,-7 0 0,5 0 0,-12 0 0,10 0 0,-15-1 0,15 0 0,-14-3 0,15 4 0,-13-3 0,14 3 0,-7-1 0,9 1 0,-2 0 0,2 0 0,0 0 0,-1 1 0,0-1 0,0 1 0,1-1 0,-1 0 0,-3 1 0,3-1 0,-6 2 0,7-2 0,-5 2 0,4-2 0,-2 1 0,2-1 0,-1 1 0,1-1 0,-1 1 0,2 0 0,-1-1 0,0 1 0,1-1 0,-1 1 0,0-1 0,1 1 0,9-1 0,-5 0 0,8 0 0,-6 0 0,-2 1 0,2-1 0,-1 1 0,-1-1 0,2 0 0,-1 0 0,1 0 0,-1 1 0,1-1 0,-1 1 0,1-1 0,9 1 0,-7-1 0,15 3 0,-15-3 0,15 3 0,-16-3 0,14 2 0,-16-2 0,10 2 0,-10-2 0,6 1 0,-6-1 0,5 0 0,-5 0 0,4 0 0,-4 0 0,6 1 0,-6-1 0,11 1 0,-9 0 0,13 0 0,-12 0 0,17 2 0,-17-2 0,16 1 0,-18-2 0,11 2 0,-11-2 0,5 2 0,-7-2 0,2 1 0,-2-1 0,1 0 0,-1 0 0,1 0 0,0 0 0,-1 0 0,1 0 0,-8 5 0,4-4 0,-7 4 0,6-4 0,-1 0 0,-8 1 0,5 0 0,-21-1 0,18-2 0,-34 0 0,30-2 0,-50-2 0,47 2 0,-44-2 0,48 3 0,-25-2 0,29 3 0,-14-2 0,18 3 0,-9-1 0,10 1 0,-4 0 0,4 0 0,-5-1 0,5 1 0,-8-1 0,7 1 0,-8 0 0,9 0 0,-13 0 0,12 0 0,-12 0 0,12 0 0,-9 0 0,10 0 0,-6 0 0,7 0 0,-4 0 0,4 0 0,-4 0 0,3 0 0,-3 0 0,3 0 0,-5-1 0,5 1 0,-5-1 0,6 1 0,-5 0 0,4 0 0,-3 0 0,3 0 0,-1 0 0,1 0 0,0 0 0,0 0 0,1 0 0,-1 0 0,0 0 0,1 0 0,-1 0 0,0 0 0,1 0 0,-1 0 0,0 0 0,1 0 0,-1 0 0,0 0 0,0 0 0,0 0 0,0 0 0,1 0 0,-1 0 0,0 0 0,1 0 0,-1 0 0,0 0 0,1 0 0,-1 0 0,0 0 0,1 0 0,-1 0 0,0 0 0,-1 0 0,-1 0 0,-2 0 0,4 0 0,-5 0 0,6 0 0,-3 0 0,13-3 0,-5 2 0,8-1 0,9 2 0,-11 0 0,26 1 0,-26 1 0,16 1 0,-20-2 0,7 1 0,-9-2 0,0 1 0,-1-2 0,1 1 0,0-1 0,2 1 0,-2 0 0,9 0 0,-9 0 0,15 1 0,-14-1 0,6 1 0,-9 0 0,-1-1 0,-3 3 0,1-2 0,-2 3 0,1-4 0,0 2 0,-5-1 0,4 0 0,-14 0 0,12-1 0,-22-2 0,21 2 0,-26-4 0,24 2 0,-27-3 0,24 3 0,-25-4 0,27 4 0,-20-4 0,21 5 0,-17-4 0,19 4 0,-15-2 0,17 3 0,-10-2 0,11 1 0,-10 0 0,11 0 0,-9 1 0,9 0 0,-6-1 0,7 0 0,-6 0 0,5 1 0,-1 0 0,2 0 0,-2 0 0,1-1 0,-4 0 0,4 1 0,-9 0 0,7-1 0,-19-1 0,16 1 0,-19-3 0,21 4 0,-16-4 0,16 3 0,-13-1 0,15 1 0,-4 1 0,6 0 0,0 0 0,-1 0 0,1 0 0,-1 0 0,-2 0 0,3 0 0,-9 0 0,8 0 0,-8 0 0,8 1 0,-4 0 0,5-1 0,-2 0 0,2 0 0,-1 1 0,0 0 0,1-1 0,-1 0 0,-3 0 0,3 2 0,-7 0 0,7-1 0,-8 0 0,7 0 0,-6 0 0,7 0 0,-6 0 0,6 0 0,-6 0 0,7-1 0,-5 0 0,5 1 0,-3 0 0,3-1 0,-1 0 0,0 1 0,0-1 0,0 1 0,-4 0 0,4-1 0,-12 2 0,11-2 0,-12 2 0,13-2 0,-7 1 0,8-1 0,-1 0 0,0 1 0,1-1 0,-1 2 0,10-1 0,-5 0 0,7 0 0,-2 0 0,-3-1 0,12 2 0,-11-1 0,11 0 0,-12 1 0,5-2 0,-6 1 0,5-1 0,-5 0 0,10 0 0,-9 0 0,14 0 0,-12 0 0,15-1 0,-14 1 0,17-1 0,-17 1 0,20 0 0,-19 0 0,18 1 0,-21 0 0,11 0 0,-14 1 0,3-2 0,-3 1 0,0-1 0,1 0 0,-1 0 0,1 1 0,5 0 0,-4 0 0,17 2 0,-14-3 0,27 4 0,-24-2 0,22 2 0,-26-2 0,16 0 0,-18-1 0,10 1 0,-11-2 0,2 1 0,-3-1 0,0 0 0,1 1 0,0-1 0,-1 1 0,1-1 0,-1 2 0,-3 1 0,-1 0 0,-2 1 0,2-3 0,0 1 0,-3 0 0,2 0 0,-9 2 0,8-2 0,-14 1 0,14-2 0,-19 0 0,16-1 0,-24-1 0,20 1 0,-21-2 0,23 2 0,-16-2 0,19 2 0,-13-1 0,14 1 0,-7 0 0,10 0 0,-4 0 0,4 0 0,-4 0 0,3 0 0,-5 1 0,5-1 0,-7 1 0,7-1 0,-10 0 0,10 1 0,-10-1 0,10 1 0,-9-1 0,8 0 0,-6 0 0,7 0 0,-5 0 0,5 0 0,-4-1 0,4 1 0,-3-1 0,4 1 0,-1 0 0,0 0 0,1 0 0,-1 0 0,0 0 0,1 0 0,-2 0 0,1 0 0,-1 0 0,1 0 0,-2 0 0,3 0 0,-2 0 0,2 0 0,-3-1 0,3 1 0,-4-1 0,3 1 0,-2 0 0,2 0 0,-3-1 0,3 1 0,-5-1 0,6 1 0,-6 0 0,5 0 0,-3-1 0,3 1 0,-1-1 0,1 1 0,-1-1 0,2 1 0,-1-1 0,0 1 0,1 0 0,-1 0 0,0 0 0,1-1 0,-1 1 0,-1-1 0,1 1 0,-4 0 0,5-1 0,-4 1 0,4-1 0,-1 1 0,0 0 0,1 0 0,-1 0 0,2-4 0,0 2 0,1-3 0,0 2 0,0 0 0,2-4 0,-2 4 0,4-6 0,-4 6 0,4-3 0,-4 3 0,5-2 0,-5 2 0,6-4 0,-5 5 0,6-9 0,-5 8 0,6-9 0,-7 9 0,8-9 0,-7 8 0,5-6 0,-4 8 0,1-5 0,-2 4 0,0 0 0,-1 2 0,1-1 0,0 0 0,0 0 0,2 2 0,-1 0 0,1-1 0,-1 1 0,7-1 0,-7 1 0,8 0 0,-8 0 0,3 0 0,-4 0 0,0 0 0,1 1 0,-1-1 0,1 2 0,0-2 0,-2 2 0,3-2 0,-1 2 0,0-1 0,8 3 0,-6-1 0,15 5 0,-14-6 0,15 8 0,-17-9 0,11 7 0,-12-7 0,7 4 0,-8-4 0,2 1 0,-2-1 0,0-1 0,1 1 0,-1-1 0,1 0 0,0 1 0,-1-1 0,2 1 0,-2 0 0,-8 0 0,4 0 0,-7 0 0,7-1 0,-1-1 0,-9-1 0,8 0 0,-22-5 0,20 6 0,-22-10 0,22 9 0,-17-8 0,18 8 0,-8-3 0,11 5 0,-2-3 0,2 3 0,1-2 0,-1 0 0,0-1 0,0 0 0,0 2 0,0-1 0,-4-3 0,3 2 0,-8-6 0,7 5 0,-10-8 0,10 10 0,-7-6 0,9 6 0,-2 0 0,2 1 0,1 0 0,-4 1 0,4 0 0,-2 1 0,1 2 0,1-2 0,-1 3 0,1-3 0,-1 2 0,1 0 0,0-1 0,-1 1 0,2-1 0,-2 0 0,2 1 0,-2 0 0,1-1 0,-1 0 0,1 0 0,0 1 0,-1 0 0,1 0 0,0-1 0,0 0 0,-1 1 0,0-1 0,1 0 0,-1 0 0,1 1 0,-1 0 0,1-1 0,-1 0 0,1 0 0,0 0 0,-1 1 0,1-1 0,-1 0 0,0 0 0,1 0 0,-1 0 0,1 0 0,-1 1 0,1-1 0,-1 0 0,1 1 0,-1-2 0,1 2 0,-1-1 0,1 0 0,-2 0 0,1 0 0,0 0 0,1 0 0,-2 2 0,1-3 0,-3 5 0,4-5 0,-2 2 0,2-1 0,-1-1 0,1 2 0,-1-1 0,1 0 0,-1 0 0,0-1 0,0 1 0,0 0 0,1 0 0,-2-1 0,1 1 0,-1-1 0,0 0 0,0 0 0,0-1 0,1 1 0,-1-1 0,0 1 0,1-1 0,-1 0 0,0 1 0,1-1 0,-2 1 0,2-1 0,-4 0 0,3 0 0,-4 0 0,4 0 0,-3 0 0,4 0 0,-2 0 0,2 0 0,-1 0 0,0 0 0,1 1 0,-1-1 0,0 1 0,1-1 0,-1 1 0,0 0 0,0 0 0,0 0 0,1 0 0,-1-1 0,1 1 0,-1-1 0,0 1 0,1-1 0,-1 2 0,0-2 0,1 1 0,-1-1 0,0 1 0,1-1 0,-1 1 0,0 0 0,0-1 0,0 1 0,0 0 0,1-1 0,-1 1 0,-1 0 0,2-1 0,-4 1 0,4-1 0,-3 1 0,3-1 0,-1 1 0,0-1 0,-1 1 0,1-1 0,-1 1 0,1 0 0,-2-1 0,3 1 0,-2-1 0,2 1 0,-4-1 0,3 1 0,-4 0 0,4-1 0,-3 1 0,3 0 0,-3-1 0,4 1 0,-4-1 0,4 0 0,-2 0 0,2 0 0,0 0 0,-1 0 0,1 0 0,-1 0 0,0 0 0,0 1 0,-1 0 0,1-1 0,-3 0 0,4 0 0,-3 0 0,4 1 0,-3 0 0,2-1 0,0 1 0,-2 0 0,3-1 0,-2 0 0,0 0 0,0 1 0,0 0 0,0-1 0,1 0 0,-1 0 0,0 1 0,1 0 0,-3-1 0,3 0 0,-5 0 0,4 0 0,-4 1 0,4 0 0,-4-1 0,4 0 0,-4 0 0,5 0 0,-4 1 0,4 0 0,-4-1 0,3 0 0,-1 0 0,1 0 0,0 0 0,0 0 0,0 0 0,0 0 0,1 0 0,-1 0 0,0 0 0,1 0 0,-1 0 0,0 0 0,1 0 0,-2 0 0,2 0 0,-4 1 0,3 0 0,-4-1 0,4 0 0,-6 0 0,7 0 0,-6 0 0,6 0 0,-5 0 0,4 0 0,-3 0 0,3 0 0,-3 0 0,4 0 0,-3 0 0,3 0 0,-2 0 0,2 0 0,-3 0 0,2 0 0,-3 0 0,3-1 0,-3 0 0,3 1 0,-2 0 0,3 0 0,-1 0 0,0 0 0,1 0 0,-1 0 0,-1 0 0,1 0 0,-1 0 0,1 0 0,-1 0 0,1 0 0,-2 0 0,3 0 0,-2 0 0,2 0 0,-2-1 0,2 0 0,-4 1 0,3 0 0,-3-1 0,3 1 0,-2-1 0,2 1 0,-3 0 0,4-1 0,-3 1 0,3-1 0,-2 1 0,2 0 0,-1 0 0,0 0 0,0 0 0,-1 0 0,1 0 0,1-1 0,-2 1 0,2-1 0,-3 1 0,3 0 0,-2-1 0,2 1 0,-2-1 0,2 1 0,-1 0 0,0-1 0,0 1 0,-1-1 0,0 0 0,1 1 0,-3-1 0,4 1 0,-5-1 0,5 1 0,-5-1 0,5 1 0,-2 0 0,2 0 0,-2-1 0,1 1 0,-3-1 0,3 0 0,-5 0 0,5 0 0,-8 0 0,8 0 0,-10 1 0,10-1 0,-10 0 0,9 0 0,-7 0 0,6-1 0,-4 1 0,3 0 0,-1 0 0,4 1 0,-4-1 0,4 1 0,-6-2 0,6 2 0,-6-2 0,6 1 0,-5 1 0,5 0 0,-8-1 0,8 0 0,-8 1 0,8 0 0,-7-1 0,8 0 0,-3 0 0,3 1 0,0 0 0,-1 0 0,1 0 0,-1 0 0,0 0 0,0 0 0,1 0 0,-1 0 0,6-4 0,-3 2 0,5-4 0,-2 4 0,-1 0 0,5-2 0,-5 2 0,7-2 0,-7 2 0,3 1 0,-3 0 0,2 0 0,-2 1 0,2-2 0,-2 2 0,3-3 0,-2 2 0,13-3 0,-11 2 0,20-2 0,-19 3 0,16-1 0,-18 2 0,7-1 0,-9 1 0,1 0 0,0 0 0,-1-1 0,1 1 0,2-3 0,-3 3 0,9-4 0,-7 4 0,10-5 0,-10 5 0,10-4 0,-11 4 0,10-2 0,-10 2 0,8-2 0,-8 2 0,8-2 0,-8 2 0,11-2 0,-11 2 0,14-3 0,-13 2 0,13-1 0,-13 1 0,10 0 0,-10 0 0,5 0 0,-7 0 0,4 0 0,-3 1 0,0 0 0,-1 0 0,0-1 0,1 0 0,-1 1 0,5 0 0,-4 0 0,8 1 0,-8 0 0,9-1 0,-9 0 0,10 2 0,-10-1 0,15 2 0,-13-2 0,20 2 0,-18-1 0,21 3 0,-22-3 0,18 3 0,-20-3 0,12 2 0,-12-3 0,5 2 0,-7-3 0,2 1 0,-2-1 0,1 0 0,-1 0 0,1 1 0,0-1 0,3 2 0,-2-2 0,5 2 0,-6-1 0,4 1 0,-4-1 0,0 0 0,-8-5 0,4 3 0,-7-5 0,6 6 0,0-2 0,-2 1 0,2 0 0,-3-2 0,3 3 0,-1-2 0,1 1 0,-1 1 0,0-1 0,0 1 0,0-1 0,1 1 0,-2-1 0,2 1 0,-6-1 0,5 1 0,-8-2 0,9 1 0,-9-1 0,9 2 0,-9-1 0,8 0 0,-3 0 0,4 1 0,-2-1 0,1 0 0,0 1 0,0 0 0,-1 0 0,2 0 0,-3 0 0,3 0 0,-6 0 0,5 0 0,-4 0 0,4 0 0,0 0 0,1 0 0,-1 0 0,1 0 0,-1 0 0,0 0 0,0 0 0,1 0 0,-1 0 0,0 0 0,1 0 0,-1 0 0,0 0 0,1 0 0,-1 0 0,0 0 0,1 0 0,-1 0 0,0 0 0,0 0 0,0-1 0,0 0 0,1 1 0,-1 0 0,0 0 0,1 0 0,-1 0 0,0 0 0,1 0 0,-1 0 0,0 0 0,1 0 0,-1 0 0,0 0 0,0 0 0,0-1 0,0 1 0,-1-1 0,1 0 0,-5 0 0,4 0 0,-6-1 0,7 2 0,-4-2 0,4 2 0,-1-1 0,2 1 0,0 0 0,-1-1 0,1 1 0,-1-2 0,0 2 0,1-1 0,-1 0 0,0 1 0,1-2 0,-1 2 0,0-2 0,0 2 0,0-1 0,1 0 0,-1 1 0,0-1 0,-1 0 0,2 1 0,-2-2 0,2 2 0,9-2 0,-5 2 0,7-1 0,-7 1 0,0 0 0,1 0 0,-1 0 0,1 0 0,0 0 0,0 0 0,0 0 0,5 0 0,-5 0 0,10 0 0,-10 0 0,12 0 0,-12 0 0,9 0 0,-9 0 0,3 0 0,-4 0 0,0 0 0,1 0 0,-1 0 0,1 0 0,0 0 0,-1 0 0,1 0 0,-10 0 0,5 0 0,-8-1 0,6 0 0,0-1 0,-15-6 0,11 4 0,-22-9 0,23 9 0,-21-9 0,22 11 0,-13-8 0,16 9 0,-3-3 0,14 8 0,-4-3 0,6 2 0,-5-1 0,-2-2 0,7 5 0,-7-4 0,7 3 0,-7-4 0,2 3 0,-2-3 0,0 2 0,-1-2 0,0 2 0,1-2 0,-1 2 0,1-2 0,-1 2 0,1-2 0,0 2 0,-1-1 0,0 0 0,1 1 0,-1-2 0,1 1 0,0 0 0,-1-1 0,3 3 0,-2-1 0,4 0 0,-5 0 0,1-1 0,0 0 0,-2 1 0,2-1 0,0 0 0,-2 0 0,8 2 0,-6-1 0,15 5 0,-13-6 0,15 7 0,-16-7 0,9 4 0,-10-4 0,2 0 0,-5-5 0,0 1 0,-1-2 0,0 4 0,0-1 0,1-1 0,0 0 0,0 0 0,0 1 0,-1-1 0,1 1 0,0-1 0,1 0 0,-1 1 0,0-1 0,-1 0 0,-1 1 0,0 0 0,-1 1 0,1 0 0,-1 0 0,0 0 0,1 0 0,-1 0 0,-3 0 0,3 1 0,-10-2 0,10 1 0,-15-1 0,13 2 0,-12 1 0,13-1 0,-6 2 0,9-1 0,-2 0 0,2 2 0,-1-1 0,0 1 0,-2 6 0,2-6 0,-7 12 0,7-11 0,-9 15 0,9-14 0,-7 12 0,6-13 0,-4 9 0,5-10 0,-2 5 0,2-6 0,0 4 0,0-4 0,-1 5 0,0-5 0,-1 8 0,1-7 0,-3 8 0,4-8 0,-4 8 0,4-8 0,-5 8 0,5-8 0,-5 7 0,6-7 0,-6 5 0,6-5 0,-5 4 0,5-5 0,-5 3 0,5-4 0,-5 4 0,4-4 0,-5 5 0,4-5 0,-2 4 0,2-4 0,0 2 0,1-2 0,-1 2 0,1-3 0,-1 3 0,1-3 0,0 2 0,-1-1 0,2 1 0,-3 0 0,3-1 0,-2 1 0,0-1 0,1 0 0,-4 2 0,3-3 0,-5 4 0,5-4 0,-6 3 0,8-2 0,-8 1 0,7-1 0,-5 1 0,4-2 0,-3 3 0,3-3 0,-6 4 0,6-4 0,-9 4 0,9-3 0,-7 1 0,7-2 0,-6 2 0,6-2 0,-7 1 0,7-1 0,-7 1 0,7-1 0,-11 2 0,9-2 0,-12 1 0,12-1 0,-15 0 0,15 0 0,-17-1 0,16 1 0,-17-2 0,19 2 0,-17-3 0,17 3 0,-12-4 0,12 4 0,-5-2 0,6 2 0,0-1 0,1 1 0,-1-1 0,-4-1 0,4 2 0,-16-6 0,13 4 0,-17-4 0,18 4 0,-14-3 0,15 3 0,-7-2 0,9 3 0,-2 0 0,2 0 0,0 1 0,-1-2 0,1 1 0,-1 0 0,0-1 0,0 2 0,0-2 0,0 2 0,-2-3 0,3 2 0,-5-3 0,5 3 0,-4-2 0,5 2 0,-2 0 0,1-1 0,1 1 0,-2-1 0,2 0 0,-1 0 0,-1 1 0,0 0 0,0 1 0,0 0 0,1-1 0,5-3 0,-2 2 0,4-3 0,10 1 0,-8 2 0,50-4 0,-37 5 0,60-2 0,-61 3 0,34 1 0,-45-1 0,17 2 0,-21-2 0,6 1 0,-8-1 0,-1-1 0,3 1 0,-3-2 0,3 2 0,2-2 0,-3 2 0,8-1 0,-8 1 0,5-1 0,-5 1 0,0-1 0,-11-1 0,6 2 0,-7-2 0,4 1 0,2 1 0,-13-4 0,9 4 0,-17-6 0,18 4 0,-14-2 0,16 2 0,-8 0 0,9 1 0,0 0 0,1 0 0,0 0 0,-1 1 0,-1-1 0,2-1 0,0 2 0,0-2 0,-2 2 0,2-2 0,-1 1 0,1 0 0,0-1 0,4-1 0,-1 1 0,3-1 0,2 0 0,-3 3 0,30-2 0,-15 2 0,32 6 0,3 1 0,-19-2-3392,52 12 0,3 0 3392,-45-8-2020,40 8 1,-3 0 2019,-48-11 0,40 10 0,-63-14 0,2 2 0,-12-4 4783,0 2-4783,-5-1 6040,4 0-6040,-4 0 0,-1 0 0,2-1 0,-12 0 0,11 0 0,-18-3 0,17 2 0,-20-2 0,19 2 0,-28-5 0,25 3 0,-35-9 0,33 8 0,-39-13 0,38 12 0,-41-17 0,40 17 0,-29-14 0,34 16 0,-15-9 0,20 9 0,-7-4 0,8 6 0,-1-2 0,2 3 0,1-2 0,-2 1 0,1 0 0,-1 0 0,1 0 0,9 2 0,-5-1 0,8 1 0,-6 0 0,-1 0 0,14 0 0,-9 0 0,20 2 0,-20-3 0,12 3 0,-16-3 0,2 1 0,-13-6 0,3 4 0,-4-4 0,3 4 0,2-1 0,-9-3 0,8 3 0,-15-5 0,13 5 0,-17-5 0,16 4 0,-14-2 0,16 3 0,-4 0 0,7 1 0,1 2 0,-3-1 0,2 1 0,-1-1 0,0 0 0,0 0 0,0 0 0,0 0 0,1 0 0,-1 0 0,0 0 0,1 0 0,-1 0 0,0 0 0,1 0 0,-1 0 0,0 0 0,0 0 0,-1 0 0,-3-1 0,4 1 0,-10-3 0,9 3 0,-9-3 0,10 2 0,-5 0 0,5 0 0,-3 0 0,4 1 0,-4-1 0,4 1 0,-6-1 0,5 1 0,-9-3 0,9 3 0,-9-3 0,9 3 0,-5-2 0,6 2 0,-2-1 0,2 0 0,0 1 0,-1-1 0,0 1 0,0 0 0,0 0 0,1 0 0,-4-1 0,3 1 0,-6-1 0,6 1 0,-3-1 0,3 1 0,-2-1 0,2 1 0,-2 0 0,3 0 0,-2-1 0,2 0 0,-1 1 0,0 0 0,1 0 0,-1 0 0,10 0 0,-5 0 0,8 0 0,-5 0 0,-2 0 0,15 0 0,-11 0 0,28 2 0,-24-1 0,36 5 0,-33-4 0,22 3 0,-29-4 0,4 1 0,-11-1 0,1 0 0,-7-1 0,4 0 0,-3-1 0,3 1 0,-5-1 0,4 0 0,-13-3 0,11 3 0,-15-5 0,15 4 0,-13-5 0,13 6 0,-15-7 0,14 6 0,-15-7 0,15 7 0,-16-7 0,18 7 0,-15-6 0,16 6 0,-7-1 0,8 2 0,-1 0 0,0 1 0,1-1 0,-1 1 0,0 0 0,1-1 0,-1 1 0,0-1 0,1 1 0,-1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7:00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326 1 24575,'6'3'0,"-1"-1"0,-4-1 0,1-1 0,2 1 0,-2-1 0,1 2 0,0-2 0,-2 2 0,2-1 0,-1 1 0,0-1 0,0 1 0,0-1 0,1 0 0,-1 1 0,0-1 0,1 0 0,-1 1 0,0-1 0,0 1 0,0-1 0,0 1 0,0-1 0,3 2 0,-2-1 0,5 3 0,-5-4 0,6 5 0,-6-5 0,5 4 0,-5-4 0,4 3 0,-5-4 0,4 4 0,-4-4 0,3 3 0,-3-3 0,2 2 0,-2-2 0,1 2 0,-1-1 0,0 0 0,1 0 0,-1 0 0,1-1 0,-1 2 0,1-2 0,-1 2 0,1-2 0,-1 2 0,1-1 0,-1 0 0,1 0 0,-1 0 0,0 0 0,1 1 0,-1 0 0,3 0 0,-3-1 0,3 2 0,-3-2 0,2 1 0,-2-1 0,1 0 0,0 0 0,-1 0 0,1 0 0,0 0 0,-1 0 0,2 0 0,-1 0 0,1 1 0,-1-1 0,3 2 0,-3-2 0,5 2 0,-5-2 0,4 2 0,-4-2 0,2 1 0,-4-1 0,2-1 0,-1 2 0,0-2 0,2 1 0,-2 0 0,1-1 0,-1 2 0,1-2 0,-1 2 0,1-2 0,1 2 0,-2-2 0,3 2 0,-3-2 0,2 2 0,-2-2 0,1 2 0,0-2 0,-1 2 0,1-2 0,0 2 0,-1-2 0,1 1 0,0-1 0,-1 0 0,1 0 0,0 1 0,-1-1 0,1 1 0,0 0 0,-1-1 0,0 3 0,-1-1 0,-2 1 0,-1 1 0,1-2 0,-8 4 0,5-4 0,-12 4 0,11-5 0,-10 1 0,11-2 0,-5-1 0,7 0 0,1-1 0,2-2 0,0 2 0,2-1 0,-2 1 0,1 1 0,0-1 0,0-1 0,0 2 0,0 0 0,0-1 0,0 0 0,1 0 0,-1 1 0,0-1 0,1 2 0,-2-2 0,2 1 0,-1-1 0,0 1 0,1 0 0,-1 0 0,1 1 0,0-1 0,-1 2 0,1-1 0,0 1 0,-1-1 0,1 0 0,0 1 0,-1-1 0,1 1 0,0 0 0,-1-1 0,6 3 0,-5-3 0,10 5 0,-9-5 0,11 4 0,-13-3 0,9 1 0,-9-1 0,5 1 0,-4-2 0,1 1 0,-2-1 0,0 1 0,1-1 0,1 1 0,-1-1 0,2 1 0,-2-1 0,2 1 0,-2-1 0,4 1 0,-4-1 0,5 2 0,-6-2 0,3 1 0,-3-1 0,1 0 0,0 0 0,-1 0 0,1 1 0,0-1 0,-1 1 0,1-1 0,0 0 0,0 0 0,0 0 0,2 1 0,-3-1 0,2 1 0,-2-1 0,0 1 0,1-1 0,-1 1 0,1-1 0,0 1 0,-1-1 0,1 1 0,0 0 0,-1-1 0,1 1 0,0 0 0,-1-1 0,-2 5 0,-2-4 0,-1 3 0,0-4 0,3 2 0,-4-1 0,3 0 0,-3 0 0,1 0 0,1 0 0,-9 2 0,7-2 0,-21 3 0,17-3 0,-23 2 0,24-3 0,-21 1 0,21-1 0,-18 1 0,19-1 0,-16 1 0,19-1 0,-11 0 0,11 0 0,-8 0 0,8 0 0,-6 0 0,6 0 0,-7 0 0,7 0 0,-9 1 0,8-1 0,-8 2 0,9-2 0,-7 2 0,7-2 0,-6 2 0,7-2 0,-4 2 0,4-2 0,9-2 0,-4 2 0,9-3 0,-9 2 0,0 1 0,10-1 0,-8 1 0,17-1 0,-16 1 0,16-1 0,-16 1 0,18 1 0,-17 0 0,15 1 0,-17-1 0,9 1 0,-14-2 0,3 2 0,-8 2 0,1-1 0,-3 2 0,-11 4 0,9-5 0,-40 11 0,28-12 0,-27 5 0,-3 1 0,13-7 0,-29 5 0,-1 0 0,32-5 0,-27 2 0,2-1 0,35-2 0,-62-1 0,70-1 0,-24 0 0,36 1 0,-6 0 0,9 0 0,1 0 0,8-3 0,-3 1 0,4-2 0,-4 3 0,11-3 0,-5 3 0,25-5 0,-19 4 0,41-1 0,-35 1 0,56 2 0,-57 0 0,59 2 0,-63-2 0,35 2 0,-43-2 0,8 1 0,-15-1 0,-1 0 0,-5 1 0,2-1 0,-4 1 0,-4-2 0,3 1 0,-35-4 0,29 2 0,-64-9 0,57 6 0,-68-12 0,69 13 0,-51-9 0,59 12 0,-23-4 0,31 5 0,-3-1 0,14-3 0,-4 4 0,5-5 0,-1 4 0,-3 0 0,18-3 0,-15 2 0,35-3 0,-32 3 0,37-1 0,-36 2 0,31 2 0,-30 0 0,35 2 0,-35-2 0,26 2 0,-32-3 0,8 1 0,-11-2 0,0 1 0,-1-2 0,1 1 0,-1 0 0,1 0 0,-1 0 0,1 1 0,-1-1 0,1 1 0,0 0 0,1 0 0,0 0 0,6 2 0,-6-2 0,9 3 0,-9-2 0,5 1 0,-6-1 0,5 1 0,-5-2 0,13 4 0,-10-4 0,27 8 0,-24-6 0,30 8 0,-31-8 0,15 3 0,-22-4 0,2 0 0,-9-3 0,2 2 0,-2-3 0,3 2 0,1-1 0,-6-2 0,5 2 0,-13-7 0,11 6 0,-16-9 0,15 9 0,-15-9 0,17 9 0,-15-7 0,16 8 0,-8-3 0,10 3 0,-3 1 0,2 0 0,0 0 0,-1-1 0,0 0 0,-1 1 0,-3-2 0,5 2 0,-8-3 0,8 3 0,-4-2 0,4 3 0,-1-2 0,1 1 0,-2-1 0,2 1 0,-1-1 0,1 2 0,-1-2 0,9 1 0,-4 0 0,7 0 0,-6 1 0,0 0 0,8 1 0,-7 0 0,20 2 0,-17-2 0,26 4 0,-23-4 0,19 3 0,-23-3 0,6 0 0,-11-1 0,-1-1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7:24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3010 310 24575,'-6'-3'0,"1"1"0,4 1 0,-1 0 0,-1 0 0,1-1 0,-2-1 0,2 2 0,-2 0 0,2 0 0,0-1 0,-1 1 0,1 0 0,-1-1 0,0 1 0,1 0 0,-7-3 0,6 3 0,-10-6 0,9 6 0,-8-5 0,8 3 0,-14-4 0,13 4 0,-17-5 0,17 6 0,-12-5 0,12 7 0,-3-4 0,7 5 0,8 2 0,-4-2 0,7 3 0,-6-3 0,-2-1 0,9 4 0,-7-4 0,12 6 0,-13-6 0,10 5 0,-10-5 0,5 3 0,-5-2 0,2 1 0,-2-1 0,1 0 0,-2 0 0,-10-3 0,6 3 0,-6-2 0,4 1 0,4 2 0,-7-1 0,6 1 0,-8 1 0,7-1 0,-6 2 0,6-3 0,-4 3 0,4-4 0,-3 4 0,4-3 0,-7 4 0,6-3 0,-6 2 0,6-3 0,-3 1 0,4 0 0,-1-2 0,-1 2 0,0-2 0,0 2 0,0-2 0,2 1 0,-3 0 0,2-1 0,-1 1 0,0-1 0,1 1 0,-1-1 0,0 1 0,0-1 0,1 0 0,-1 1 0,0 0 0,0-1 0,-1 0 0,1 0 0,-5 0 0,6 0 0,-5 0 0,5 0 0,-2 0 0,2 0 0,0 0 0,-1 0 0,0 0 0,0 0 0,0 0 0,1 0 0,-1 0 0,0-1 0,1 1 0,-1-1 0,0 1 0,1-1 0,-1 1 0,0-1 0,1 0 0,-1 1 0,0-1 0,0 1 0,0-1 0,-1 0 0,1 0 0,-4 0 0,5 1 0,-2-1 0,11-2 0,-5 2 0,7-3 0,-4 3 0,-2-1 0,12-2 0,-8 2 0,15-3 0,-16 3 0,14-1 0,-16 2 0,9-1 0,-10 1 0,2 0 0,-3 1 0,0 0 0,1 0 0,-1 0 0,1 0 0,0 0 0,-1 0 0,1 0 0,0 0 0,-1 0 0,-7 3 0,3-1 0,-6 1 0,2-3 0,3 0 0,-8 1 0,8 0 0,-14-1 0,12-1 0,-16 0 0,14-1 0,-18-1 0,17 1 0,-24-4 0,22 3 0,-20-2 0,23 2 0,-15-2 0,17 3 0,-9-1 0,11 2 0,-3 0 0,4 1 0,-1 0 0,0-1 0,1 1 0,-1-1 0,0 1 0,1 0 0,-1 0 0,0 0 0,0 0 0,1 0 0,-1 0 0,0 0 0,0 0 0,0 0 0,1 0 0,-1 0 0,-1 0 0,2 0 0,-7 0 0,6 0 0,-7 0 0,7 0 0,-6 0 0,6 0 0,-5 0 0,6 0 0,-1 1 0,0-1 0,2 1 0,-3-1 0,2 0 0,-7 1 0,6-1 0,-10 1 0,9-1 0,-8 0 0,9 0 0,-4 0 0,4 0 0,0 0 0,0 0 0,1 0 0,-1 0 0,-1 1 0,2-1 0,-8 1 0,7-1 0,-8 1 0,8-1 0,-5 1 0,6-1 0,-2 0 0,2 0 0,0 0 0,-1 0 0,1 0 0,-1 0 0,0 0 0,1 0 0,-1 0 0,0 0 0,-5 0 0,4 0 0,-11 0 0,11 0 0,-12 0 0,13 0 0,-10-1 0,9 1 0,-5-1 0,6 1 0,-3-1 0,3 1 0,-1-1 0,1 1 0,0 0 0,0 0 0,1 0 0,-1-1 0,0 1 0,1-1 0,-1 1 0,0-1 0,1 1 0,-1-1 0,0 1 0,1 0 0,-2-1 0,1 1 0,-2-2 0,2 2 0,-6-2 0,5 2 0,-5-1 0,7 0 0,-5 1 0,5-1 0,-7 0 0,6 0 0,-9 0 0,8 0 0,-11 0 0,11 0 0,-13 0 0,12 0 0,-11-1 0,13 1 0,-11-2 0,10 3 0,-8-2 0,8 2 0,-7-1 0,9 0 0,-6 1 0,6-1 0,-4 1 0,4 0 0,-1 0 0,0 0 0,1-1 0,-1 1 0,0-1 0,1 1 0,-1 0 0,0 0 0,0 0 0,0 0 0,0 0 0,1 0 0,-1 0 0,0 0 0,1 0 0,-1 0 0,0 0 0,1 0 0,-1 0 0,0 0 0,1 0 0,-1 0 0,0 0 0,0 0 0,0 0 0,11 2 0,-5-2 0,8 2 0,-9-1 0,2-1 0,7 1 0,-6 0 0,19-1 0,-18 2 0,19-1 0,-19 1 0,17 0 0,-18-1 0,15 1 0,-17-2 0,5 1 0,-6-1 0,0 1 0,-4 3 0,0-2 0,-2 2 0,-3 2 0,3-3 0,-8 5 0,9-5 0,-7 1 0,7-2 0,-5 0 0,6-1 0,-2-1 0,2 1 0,-1 0 0,1-1 0,-4 1 0,3 0 0,-3 0 0,3 0 0,-3 0 0,3-1 0,-3 0 0,4 0 0,-3 0 0,4 0 0,-5 1 0,5 0 0,-5-1 0,3 0 0,-2 0 0,2 0 0,-4 0 0,4 0 0,-7 0 0,7 0 0,-7 0 0,7 0 0,-11-1 0,10 0 0,-11 0 0,11 1 0,-11 0 0,9 0 0,-14 0 0,14 0 0,-14 0 0,16-1 0,-11 0 0,11 0 0,-9-1 0,10 2 0,-6-1 0,7 1 0,-2 0 0,2 0 0,0 0 0,-1 0 0,1 0 0,-1 0 0,0 0 0,0 0 0,0 0 0,10-2 0,5-1 0,6-1 0,15 1 0,-18 1 0,28 1 0,-33 1 0,35 1 0,-36-1 0,25 1 0,-28-1 0,14 1 0,-16-1 0,9 0 0,-10 0 0,3-1 0,-4 1 0,-1-1 0,2 1 0,-1-1 0,2 1 0,-1 0 0,-2-1 0,4 1 0,-3-1 0,7 1 0,-6 0 0,18 1 0,-13-1 0,35 4 0,-31-4 0,37 5 0,-39-3 0,29 3 0,-28-4 0,26 4 0,-28-5 0,18 3 0,-22-3 0,5 2 0,-11-1 0,-4 3 0,2-2 0,-4 0 0,3-1 0,2 0 0,-9 1 0,6-1 0,-23 0 0,17-1 0,-45-3 0,37 2 0,-66-5 0,60 5 0,-27-2 0,0 0 0,25 2 0,-56-5 0,66 5 0,-24-4 0,33 5 0,-16-2 0,20 2 0,-12-1 0,13 1 0,-9 0 0,9 0 0,-13 0 0,11 0 0,-14 0 0,14 0 0,-14 1 0,15-1 0,-16 1 0,16-1 0,-11 0 0,11 0 0,-7 0 0,8 0 0,-7 0 0,7 0 0,-7 0 0,8 0 0,-5 0 0,5 0 0,-3 0 0,3 0 0,-1 0 0,0 0 0,0 0 0,0 0 0,0 0 0,1 0 0,-5 0 0,3 0 0,-8 0 0,8 0 0,-8 0 0,9 0 0,-5 0 0,6 0 0,-2 0 0,2 0 0,0 0 0,9-2 0,-4 2 0,7-2 0,-6 2 0,23-2 0,-12 1 0,75-5 0,-59 5 0,33 0 0,0 0 0,-32 1 0,64 4 0,-79-3 0,21 1 0,-34-2 0,0 2 0,-11 0 0,3-1 0,-4 1 0,2-1 0,-1-1 0,-16 2 0,12-2 0,-38-1 0,34-1 0,-52-5 0,51 4 0,-57-4 0,57 5 0,-45-4 0,49 5 0,-25-3 0,30 4 0,-13-2 0,14 2 0,-11-2 0,11 2 0,-13-2 0,15 2 0,-14-1 0,15 0 0,-11 1 0,11-1 0,-4 1 0,5 0 0,0 0 0,-1 0 0,1 0 0,-1 0 0,0 0 0,0 1 0,1-1 0,-1 1 0,0 0 0,-1-1 0,2 2 0,-5-1 0,3 0 0,-9 1 0,10-1 0,-11 2 0,11-2 0,-11 1 0,10-1 0,-13 2 0,13-3 0,-12 4 0,12-4 0,-8 3 0,9-3 0,-5 1 0,5-1 0,-2 1 0,3-1 0,-1 1 0,1-1 0,-2 1 0,2-1 0,-1 1 0,0-1 0,1 0 0,-1 0 0,0 0 0,0 0 0,0 1 0,0-1 0,0 1 0,-7-1 0,6 0 0,-11 0 0,12 0 0,-11 0 0,10 0 0,-8 0 0,9 0 0,-9 0 0,9 0 0,-14 0 0,13 0 0,-19 0 0,17 0 0,-18 0 0,18 0 0,-16-1 0,18 1 0,-18-1 0,17 1 0,-12 0 0,13 0 0,-7 0 0,8 0 0,-3 0 0,4 0 0,0 0 0,-1 0 0,1 1 0,-1-1 0,0 1 0,1-1 0,-1 0 0,0 0 0,1 0 0,-1 0 0,0 0 0,1 0 0,-4 1 0,3-1 0,-10 1 0,9-1 0,-12 0 0,12 0 0,-8 0 0,9 0 0,-3 0 0,4 0 0,9-5 0,-5 4 0,7-4 0,-7 4 0,0 0 0,7-1 0,-6-1 0,8 0 0,-8 2 0,0 1 0,-9 3 0,2-1 0,-4 0 0,3-1 0,3-1 0,-10 2 0,8-2 0,-15 1 0,15-1 0,-11 0 0,12 0 0,-5 0 0,5 0 0,-1 0 0,2 0 0,0 0 0,-1 0 0,1 0 0,-1 0 0,0 0 0,1 0 0,-1 0 0,-2 0 0,2 0 0,-2 0 0,3 0 0,0 0 0,-1 0 0,1 0 0,-1-1 0,0 1 0,-3-1 0,2 1 0,-7 0 0,7 0 0,-11-1 0,10 1 0,-11-2 0,12 2 0,-11-1 0,12 1 0,-10-1 0,9 1 0,-6-1 0,7 1 0,-2 0 0,3 0 0,-1-1 0,1 1 0,-3-1 0,3 1 0,-6 0 0,5 0 0,-7-1 0,7 1 0,-6-1 0,6 1 0,-5-1 0,6 1 0,-9-1 0,7 1 0,-11 0 0,12 0 0,-12-1 0,11 1 0,-8-2 0,9 2 0,-3-1 0,4 1 0,0 0 0,-1-1 0,1 1 0,-1-1 0,0 1 0,0 0 0,0 0 0,-7-1 0,7 0 0,-12-1 0,11 1 0,-13-2 0,12 3 0,-12-4 0,13 3 0,-12-2 0,11 2 0,-11-2 0,12 2 0,-9-2 0,9 1 0,-6-1 0,7 2 0,-3-1 0,4 1 0,-3-1 0,3 1 0,-3-1 0,3 2 0,-3-2 0,3 1 0,-3 0 0,4-1 0,-2 2 0,1-2 0,-1 2 0,0-1 0,0 0 0,0 1 0,0-2 0,1 2 0,-5-2 0,3 1 0,-7-1 0,8 0 0,-5 0 0,5 1 0,-2 0 0,3 1 0,-4-1 0,4 0 0,-6 0 0,6 0 0,-6 0 0,5 0 0,-8-1 0,8 2 0,-12-1 0,11 1 0,-10-1 0,11 1 0,-7-1 0,8 1 0,-2 0 0,2 1 0,0-1 0,-1 2 0,1-1 0,-1 0 0,0 1 0,1-2 0,-3 2 0,2-1 0,-1 0 0,2 1 0,0-1 0,0 1 0,-1 0 0,0 0 0,0 0 0,-5 2 0,5-2 0,-9 4 0,9-4 0,-10 4 0,9-4 0,-3 1 0,5-2 0,0 0 0,-1 1 0,1-1 0,-1 0 0,-3 2 0,3-1 0,-12 4 0,11-4 0,-15 6 0,15-6 0,-14 5 0,13-5 0,-7 4 0,8-5 0,-1 2 0,2-2 0,0 1 0,1-2 0,0 2 0,0 0 0,1 0 0,0 1 0,0-1 0,2 1 0,-2-1 0,3 1 0,-1-1 0,1 0 0,0 0 0,0-1 0,4 3 0,-2-4 0,30 10 0,-18-6 0,37 6 0,6 1 0,-20-6 0,41 6 0,-1-1 0,-41-6 0,24 2 0,-3 1 0,-38-3 0,37 3 0,-51-6 0,6 0 0,-11-2 0,1 0 0,-1 0 0,4-2 0,-4 3 0,6-4 0,-6 3 0,4-2 0,-4 2 0,4-1 0,-4 0 0,8 0 0,-6 0 0,10-2 0,-8 3 0,18-4 0,-15 3 0,25-1 0,-22 2 0,21 0 0,-26 1 0,17-1 0,-20 1 0,15-1 0,-16 1 0,12 0 0,-12-1 0,10 1 0,-10-1 0,4 1 0,-6 1 0,-8 1 0,3 0 0,-7 0 0,7-1 0,-14 2 0,9-3 0,-31 5 0,28-5 0,-34 1 0,35-3 0,-23 0 0,29 2 0,-12-1 0,13 1 0,-13 1 0,12-1 0,-15 3 0,14-2 0,-22 1 0,19-2 0,-27 2 0,24-1 0,-25 0 0,28 0 0,-20 1 0,23 0 0,-18 0 0,20 0 0,-13 0 0,14 0 0,-4-2 0,7 0 0,7-1 0,-3-1 0,5 0 0,5 0 0,-7 1 0,46-2 0,-33 3 0,78-1 0,-68-1 0,32 2 0,1 1 0,-28-2 0,33 1 0,1 2 0,-30-2 0,19 0 0,-2 0 0,-30-2 0,40 1 0,-55 0 0,22-1 0,-27 0 0,6 1 0,-9 0 0,0 1 0,-1-1 0,1 0 0,0 0 0,-1-1 0,1 2 0,-1-2 0,1 2 0,0-2 0,0 1 0,3-1 0,-3 0 0,6-3 0,-6 3 0,9-6 0,-8 7 0,5-5 0,-8 4 0,4-1 0,-4 2 0,3-2 0,-2 2 0,1-4 0,-1 4 0,1-3 0,-2 2 0,4-3 0,-4 3 0,4-4 0,-4 3 0,6-5 0,-4 5 0,6-10 0,-6 9 0,7-10 0,-7 11 0,6-9 0,-7 9 0,6-6 0,-7 7 0,3-2 0,-2 3 0,-1-1 0,-6 6 0,3-3 0,-5 4 0,2-1 0,2-4 0,-15 8 0,12-6 0,-25 7 0,21-6 0,-23 4 0,24-5 0,-15 3 0,18-4 0,-6 1 0,11 0 0,-2-2 0,1 2 0,0-2 0,-1 2 0,0-1 0,1 0 0,-5 2 0,4-2 0,-6 1 0,6-1 0,-7 1 0,7-1 0,-9 1 0,9-2 0,-4 1 0,4-1 0,0 0 0,3-4 0,0 2 0,1-4 0,0 4 0,0 0 0,4-7 0,-2 5 0,6-12 0,-6 12 0,7-9 0,-7 9 0,7-9 0,-7 10 0,5-8 0,-6 9 0,4-7 0,-4 6 0,5-4 0,-5 4 0,5-1 0,-6 1 0,5 0 0,-5 0 0,4-1 0,-3 3 0,1-3 0,-1 4 0,-1-3 0,1 1 0,-1 0 0,1 0 0,0-1 0,-1 2 0,1-2 0,-1 1 0,0 0 0,1-1 0,-2 0 0,2 1 0,-1-1 0,1 1 0,0 0 0,-1 0 0,-3 8 0,0-4 0,-3 6 0,4-6 0,-1 0 0,1 0 0,-1 0 0,1 2 0,-1-2 0,1 0 0,-1 1 0,1 0 0,-1 0 0,1-1 0,0 0 0,0 0 0,0 1 0,0 0 0,-1 0 0,1-1 0,-3 3 0,3-2 0,-5 4 0,4-4 0,-3 2 0,4-3 0,-1-1 0,6-7 0,-4 4 0,6-6 0,-5 6 0,1 0 0,4-5 0,-4 3 0,7-8 0,-7 9 0,6-7 0,-6 8 0,3-4 0,-4 4 0,1 0 0,-1-1 0,0 2 0,0-3 0,0 2 0,-1-1 0,2 0 0,-2 1 0,1-1 0,-1 0 0,0 1 0,1-3 0,-1 2 0,1-2 0,-1 3 0,0-3 0,0 3 0,0-2 0,0 2 0,0 0 0,1-1 0,-1 1 0,1-1 0,0 0 0,-1 1 0,2-1 0,-2 0 0,2 0 0,-2 0 0,1 0 0,0 1 0,-1-2 0,2 3 0,-2-3 0,2 3 0,0-1 0,1 1 0,1 0 0,-2 1 0,0-1 0,1 0 0,0 1 0,-1-1 0,1 1 0,0 0 0,0 0 0,-1-1 0,1 1 0,0-1 0,-1 1 0,1 0 0,0-1 0,0 1 0,-1-2 0,1 2 0,0-1 0,-1 1 0,1 0 0,0 0 0,-1 0 0,1 0 0,0 0 0,-1 1 0,1-1 0,0 1 0,-1-1 0,1 0 0,0 1 0,-1-1 0,1 1 0,0 0 0,-1-1 0,1 1 0,0-1 0,-1 0 0,1 0 0,3 1 0,-4-1 0,5 1 0,-5-1 0,0 1 0,2-1 0,-3 1 0,3 0 0,-1-1 0,-1 2 0,1-2 0,0 1 0,-1 0 0,1-1 0,0 1 0,-1 0 0,1-1 0,0 1 0,-1 0 0,1-1 0,0 1 0,0-1 0,-1 0 0,1 1 0,0-1 0,1 1 0,-1 0 0,1-1 0,-2 1 0,0 0 0,0-1 0,1 1 0,0 0 0,-1-1 0,1 2 0,0-2 0,0 1 0,-1-1 0,1 0 0,0 0 0,-1 0 0,1 1 0,0-1 0,-1 1 0,1 0 0,0-1 0,-1 1 0,1-1 0,0 1 0,-1-1 0,1 1 0,0-1 0,3 1 0,-3-1 0,6 2 0,-7-2 0,5 2 0,-5-2 0,2 1 0,-2 0 0,0-1 0,1 2 0,-1-2 0,1 1 0,0 0 0,-1-1 0,1 1 0,0 1 0,-1-2 0,1 3 0,-1-3 0,0 2 0,1-1 0,-1 0 0,1 0 0,-1 0 0,1-1 0,-1 2 0,1-2 0,1 3 0,-1-3 0,5 4 0,-5-4 0,5 3 0,-5-3 0,6 4 0,-6-3 0,8 3 0,-8-4 0,5 3 0,-5-3 0,5 2 0,-6-2 0,5 2 0,-5-2 0,4 2 0,-4-2 0,3 2 0,-3-2 0,1 1 0,0 0 0,-1-1 0,1 1 0,0 0 0,-1-1 0,1 1 0,0 0 0,-1-1 0,1 1 0,0 0 0,-1-1 0,1 2 0,0-2 0,-2 2 0,3-2 0,-3 2 0,2-2 0,0 1 0,-1 0 0,1 0 0,-1 0 0,1 0 0,-1-1 0,1 1 0,0 0 0,0 0 0,-1 0 0,0 0 0,1 0 0,0-1 0,0 1 0,-1 0 0,1 0 0,0 0 0,-1 0 0,0 0 0,1-1 0,0 1 0,0 0 0,-1 0 0,1 0 0,-1 0 0,1 0 0,-1 0 0,1 0 0,-1 0 0,1 0 0,-1 0 0,1 0 0,0 0 0,-1-1 0,1 1 0,-1 0 0,1 0 0,-1 0 0,1 0 0,-1 0 0,1 0 0,-1 0 0,1 0 0,-1 1 0,-5 1 0,1-1 0,-3 2 0,4-3 0,-1-1 0,-3 2 0,2-1 0,-9 3 0,8-4 0,-15 3 0,14-3 0,-19 0 0,19 0 0,-19-2 0,17 2 0,-17-3 0,18 2 0,-13-1 0,14 1 0,-8 1 0,9 0 0,-8-1 0,9 0 0,-9 0 0,9 1 0,-7 0 0,7 0 0,-8 0 0,8-1 0,-8 0 0,7 1 0,-6 0 0,7 0 0,-5 0 0,5 0 0,-4 0 0,5 0 0,-4 0 0,4-1 0,-6 0 0,5 1 0,-8-1 0,8 1 0,-10-1 0,9 1 0,-9 0 0,10 0 0,-7 0 0,7 0 0,-3 0 0,4 0 0,-3 0 0,3 0 0,-4 0 0,4 0 0,-6 0 0,5 0 0,-7-1 0,7 1 0,-8-1 0,7 1 0,-6 0 0,7 0 0,-7-1 0,7 1 0,-7-1 0,8 1 0,-7 0 0,6 0 0,-8-1 0,8 1 0,-7-1 0,7 1 0,-2 0 0,3 0 0,0 0 0,-1 0 0,1 0 0,-1 0 0,0 0 0,1 0 0,-2 0 0,1 0 0,-1 0 0,1 0 0,-1 0 0,2 0 0,0 0 0,-1 0 0,1 0 0,-1 0 0,0 0 0,1 1 0,-1-1 0,0 1 0,1-1 0,-1 0 0,0 1 0,0-1 0,1 3 0,1-1 0,1 1 0,0 0 0,1 3 0,0-3 0,0 7 0,0-7 0,1 9 0,-1-9 0,2 11 0,-1-11 0,2 13 0,-2-12 0,5 14 0,-5-14 0,5 11 0,-4-12 0,0 2 0,-1-4 0,-1 0 0,2 0 0,0-1 0,1 1 0,-1-1 0,-1 1 0,9-1 0,-6 1 0,12-1 0,-12 0 0,10 1 0,-11-1 0,10 1 0,-10-1 0,12 0 0,-13 0 0,16 0 0,-14 0 0,18-2 0,-17 2 0,20-3 0,-21 2 0,21-1 0,-21 1 0,20-2 0,-21 3 0,15-3 0,-14 3 0,8-2 0,-9 2 0,7-3 0,-8 3 0,7-3 0,-7 3 0,6-2 0,-6 2 0,10-1 0,-9 1 0,12-1 0,-12 1 0,11-2 0,-11 1 0,11 0 0,-11 0 0,12 1 0,-13 0 0,10-1 0,-10 0 0,8 0 0,-8 0 0,5 0 0,-5 1 0,1 0 0,-2 0 0,-7 5 0,4-4 0,-6 3 0,3-3 0,1 0 0,-10 0 0,8 0 0,-13 0 0,13-1 0,-10-1 0,11 0 0,-10 0 0,10 1 0,-12 0 0,8 0 0,-26-2 0,14 2 0,-37-5 0,36 4 0,-42-5 0,48 5 0,-42-6 0,44 6 0,-21-3 0,27 3 0,-10 0 0,14 0 0,-5 0 0,6 1 0,-1 0 0,0 0 0,1 0 0,-1 0 0,0 0 0,1 0 0,-4 0 0,3 0 0,-10 0 0,8-1 0,-15 0 0,16 0 0,-12 0 0,13 1 0,-4-1 0,5 1 0,1-2 0,-1-1 0,1 1 0,0-2 0,0 2 0,0 0 0,0-1 0,0 1 0,0-3 0,1 2 0,-1-3 0,1 3 0,-2-4 0,1 5 0,-1-4 0,1 4 0,-1-5 0,2 4 0,-2-4 0,1 4 0,0-2 0,0 2 0,0-1 0,0 2 0,1-1 0,0 0 0,-1 1 0,0-1 0,0 0 0,1 1 0,0-1 0,-1 1 0,-1 0 0,0 0 0,0 1 0,-1 1 0,0 0 0,0 1 0,1 0 0,-1-1 0,1 1 0,-1-1 0,0 1 0,1-1 0,-1 2 0,1-1 0,0 0 0,-1 1 0,0-1 0,0 0 0,1 1 0,0-1 0,0 1 0,0 0 0,1 0 0,-1 0 0,2 1 0,-1-1 0,0 1 0,1 0 0,-1-1 0,1 1 0,0 0 0,0-1 0,0 3 0,0-3 0,1 6 0,-1-6 0,4 9 0,-4-8 0,4 5 0,-4-7 0,1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3:30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439 704 24575,'-4'-3'0,"1"0"0,1 1 0,0 0 0,0 0 0,0 0 0,0 0 0,0 0 0,0 1 0,-1-3 0,1 3 0,0-2 0,0 3 0,1-1 0,0 0 0,-1 1 0,1-1 0,0 0 0,-1 0 0,0 0 0,0-1 0,-1 0 0,1 1 0,-1-1 0,1 1 0,0-1 0,0 1 0,0 0 0,1 0 0,-1 1 0,2-2 0,-2 2 0,1-1 0,0 0 0,-1 1 0,6 1 0,-3-1 0,5 3 0,-4-3 0,0 2 0,0-2 0,0 1 0,2 1 0,-2-2 0,4 4 0,-4-4 0,4 3 0,-4-3 0,3 2 0,-3-1 0,1 1 0,-2-1 0,4 1 0,-3-1 0,4 2 0,-4-1 0,4 1 0,-3-2 0,3 4 0,-3-3 0,4 3 0,-4-4 0,3 3 0,-6-3 0,2 1 0,-6-2 0,2-1 0,-2 0 0,3-1 0,-1 2 0,0-2 0,0 1 0,-3-3 0,4 3 0,-5-2 0,6 1 0,-5 0 0,4 1 0,-2-1 0,1 1 0,-1-1 0,0 0 0,1 1 0,-1-1 0,1 2 0,0-1 0,1 0 0,-1 1 0,1-1 0,-1 0 0,0 1 0,1-2 0,-1 1 0,1 1 0,0 0 0,3 2 0,-1 0 0,2 1 0,-1-3 0,-1 2 0,3 0 0,-2 0 0,4 2 0,-4-2 0,4 2 0,-4-2 0,2 1 0,-2-2 0,-1 1 0,1-2 0,-1 1 0,0 0 0,1-1 0,-1 1 0,0 0 0,1-1 0,-1 2 0,1-2 0,-1 2 0,2-1 0,-1 0 0,3 2 0,-3-2 0,5 3 0,-5-3 0,3 2 0,-3-3 0,-2 1 0,-3-2 0,0 1 0,-2-1 0,3 0 0,0 1 0,0-1 0,0 1 0,-1-1 0,1 1 0,-2-2 0,2 2 0,-2-2 0,2 2 0,-2-2 0,1 2 0,0-1 0,1 1 0,0-1 0,0 0 0,-1 0 0,1 0 0,-1 0 0,1-1 0,0 1 0,1 0 0,-2 0 0,3-1 0,-3 1 0,2 0 0,-1-1 0,0 2 0,1-2 0,-1 2 0,2-2 0,-2 2 0,1-1 0,-1 0 0,1 1 0,0-2 0,0 2 0,0-2 0,4 3 0,-1-2 0,3 2 0,-4 0 0,0-1 0,1 1 0,0-1 0,-1 1 0,0-1 0,1 1 0,0-1 0,-1 1 0,1-1 0,0 2 0,1-2 0,-1 1 0,1 0 0,-2 0 0,3 1 0,-3-1 0,2 1 0,-1-2 0,0 1 0,-1 0 0,1-1 0,-2 2 0,2-2 0,-1 1 0,0 0 0,1-1 0,-1 1 0,0 0 0,1-1 0,-1 1 0,0 0 0,1-1 0,-1 1 0,-5-3 0,3 1 0,-4-1 0,3 1 0,0 0 0,-1 1 0,0-3 0,0 2 0,-5-4 0,5 3 0,-7-5 0,7 5 0,-7-4 0,8 4 0,-4-1 0,5 2 0,-1 1 0,1-1 0,-1 1 0,1-1 0,-1 0 0,0 1 0,0-1 0,1 0 0,-2 0 0,2 0 0,-3-1 0,2 2 0,-1-1 0,2 0 0,-1 1 0,1-1 0,-1 0 0,0 1 0,-3-3 0,2 3 0,-4-3 0,6 2 0,-4-1 0,4 1 0,-2 0 0,1 1 0,1-1 0,-1 1 0,1-1 0,0 0 0,-1 1 0,1-1 0,0 0 0,-1 1 0,1-2 0,4 3 0,-3 0 0,6 1 0,-5-1 0,1 0 0,1 0 0,-2 1 0,3 0 0,-3-1 0,2 1 0,-1-1 0,0 0 0,-1 1 0,1-2 0,-2 2 0,4-1 0,-4 1 0,5 0 0,-4-1 0,1 1 0,0-2 0,-2 2 0,2-2 0,-1 2 0,0-1 0,1 0 0,-1 1 0,1-2 0,-1 2 0,1-2 0,-2 2 0,-3-2 0,2 1 0,-3-2 0,2 1 0,1-1 0,0 0 0,-1 1 0,1-1 0,-1 0 0,0 1 0,-2-3 0,1 2 0,-4-2 0,4 2 0,-6-2 0,7 2 0,-4-2 0,4 2 0,-1 0 0,2 0 0,4 2 0,0-1 0,1 2 0,-2-2 0,-1 1 0,0 0 0,1-1 0,-1 2 0,3-1 0,-2 0 0,3 1 0,-3-2 0,1 2 0,-1-2 0,-1 2 0,1-2 0,-1 2 0,1-2 0,-1 2 0,1-1 0,-2 0 0,2 0 0,-2 0 0,2 0 0,-2 0 0,2 0 0,-2 0 0,2 0 0,-2 0 0,2 0 0,-2 0 0,2 0 0,-2 0 0,2 0 0,-2 0 0,2 0 0,-2 0 0,2 0 0,-2 0 0,2 0 0,-2 0 0,2 0 0,-2 0 0,2 0 0,-2 0 0,-1 1 0,0-1 0,-2 0 0,2-1 0,-1 1 0,1 0 0,0-2 0,-1 0 0,1 1 0,-1 0 0,0-1 0,1 0 0,0 0 0,-2 0 0,2 0 0,0 0 0,-1-1 0,0 2 0,0-2 0,0 2 0,0-2 0,0 1 0,0-1 0,0 1 0,0 0 0,1 0 0,-1 1 0,1-1 0,0 0 0,-1 1 0,0-2 0,0 1 0,-1 0 0,2-1 0,-3 1 0,2-1 0,-2 1 0,3-1 0,0 2 0,-1-1 0,1 0 0,-1 1 0,0-2 0,1 1 0,-2 0 0,2 0 0,0 0 0,-1 1 0,2-2 0,-2 1 0,2 0 0,-2 0 0,1 1 0,0-1 0,-1 0 0,2 0 0,-2 0 0,2 0 0,-2 0 0,2-1 0,-1 1 0,0 0 0,1-1 0,-2 2 0,2-2 0,-2 2 0,1-2 0,-2 0 0,0 0 0,0-2 0,0 3 0,-2-4 0,4 4 0,-4-3 0,5 2 0,-3 1 0,3-1 0,-2 1 0,2 0 0,-2 0 0,2 0 0,-2 0 0,2 0 0,-2 0 0,1 0 0,-1-1 0,0 1 0,1-1 0,-1 2 0,2-2 0,-2 2 0,1-3 0,-1 3 0,-1-4 0,1 3 0,-1-1 0,3 0 0,-2 2 0,2-2 0,-2 2 0,1-2 0,-1 2 0,1-2 0,-1 2 0,2-2 0,-2 2 0,2-2 0,-2 2 0,2-2 0,-2 2 0,1-1 0,0 0 0,-1 1 0,2-2 0,-2 2 0,1-2 0,-1 1 0,-1-2 0,1 0 0,-3-1 0,2 2 0,-2-4 0,3 5 0,-3-4 0,4 4 0,-2-2 0,2 2 0,-1 0 0,2-1 0,-2 2 0,1-2 0,-1 2 0,1-2 0,-1 2 0,2-2 0,-2 2 0,2-2 0,-2 1 0,2-1 0,-2 0 0,2 1 0,-2 0 0,2 0 0,-2-1 0,1 1 0,-1-1 0,0 1 0,1 0 0,0-1 0,0 1 0,1 0 0,-1-1 0,0 2 0,0-2 0,-1 1 0,2-1 0,-3-2 0,2 2 0,-3-2 0,4 2 0,-2 1 0,2-1 0,-1 1 0,0 0 0,1-1 0,-2 1 0,2 0 0,-2 0 0,2-2 0,-2 1 0,2 0 0,-2-1 0,1 1 0,-2-4 0,2 4 0,-2-3 0,3 3 0,-2 1 0,2-1 0,-1 1 0,0 0 0,0-3 0,-1 3 0,-1-6 0,1 5 0,-1-5 0,3 5 0,-2-2 0,1 2 0,-2-1 0,3 1 0,-2 1 0,2-1 0,-1 1 0,0 0 0,1-1 0,-2 1 0,1-2 0,0 1 0,-1-2 0,2 1 0,-2 1 0,2 1 0,-2 0 0,2 0 0,-1-1 0,0 1 0,1-1 0,-2 1 0,2-1 0,-2 0 0,2 0 0,-2 0 0,2 0 0,-2-1 0,1 1 0,-1-1 0,0 1 0,1 0 0,0 0 0,0 0 0,0-1 0,0 1 0,0-1 0,0 1 0,1 0 0,-1 1 0,0-1 0,1 0 0,-1 0 0,1 0 0,-1 0 0,0 1 0,1-1 0,-1 1 0,0-2 0,1 1 0,-1-1 0,1 1 0,-1 1 0,1-1 0,-1 1 0,1-1 0,-1 0 0,1 0 0,-1 0 0,1 0 0,0 0 0,-1 0 0,1 0 0,-1 0 0,0-1 0,1 1 0,-1-1 0,1 1 0,-1 0 0,1 0 0,-1 1 0,1-1 0,0 0 0,-1 1 0,1-1 0,-1 1 0,0-2 0,1 1 0,-1-1 0,0 1 0,1 0 0,-1 0 0,1-1 0,-1 2 0,1 0 0,-1-1 0,1 0 0,0 0 0,-1-1 0,1 1 0,-1-1 0,1 1 0,0 0 0,0 0 0,0 0 0,-1 0 0,1 0 0,-1 0 0,1 0 0,-1-2 0,1 1 0,-1-4 0,1 4 0,-1-6 0,1 7 0,-1-4 0,1 4 0,-1-2 0,0 2 0,1-1 0,0 1 0,0 0 0,0 0 0,-1-1 0,0 0 0,0-1 0,0 1 0,0-2 0,1 3 0,0-1 0,-1 1 0,0 0 0,1 0 0,0 0 0,0 1 0,-1-1 0,0 1 0,1-1 0,-1-1 0,1 0 0,-2-4 0,1 4 0,-2-8 0,3 7 0,-2-4 0,2 6 0,-2-5 0,2 4 0,-1-2 0,1 3 0,0 0 0,0 0 0,0 0 0,-1 1 0,1-1 0,-1 1 0,1-1 0,0 0 0,0 0 0,0 0 0,1 1 0,0 0 0,1 1 0,0 0 0,0 0 0,0 0 0,-1 1 0,1-1 0,-1 1 0,1-1 0,0 0 0,0 0 0,0 0 0,0 0 0,0 0 0,0 0 0,0 0 0,0 0 0,0 0 0,0 0 0,0 0 0,0 0 0,0 0 0,0 1 0,0-1 0,-1 2 0,1-2 0,-1 2 0,1-1 0,0 1 0,0 0 0,0 0 0,-1-1 0,0 1 0,1-1 0,-1 1 0,0 0 0,0 0 0,0 0 0,0 0 0,0 0 0,-1 0 0,0 0 0,0 0 0,0 0 0,1 0 0,0 0 0,-1 0 0,0 0 0,1-1 0,0 1 0,0-1 0,-1 1 0,0 1 0,0-1 0,0 2 0,1-2 0,0 0 0,0 0 0,0-2 0,0 2 0,0-2 0,0 2 0,-1-5 0,-1 2 0,1-4 0,-2-3 0,1 4 0,-2-12 0,1 12 0,-1-18 0,2 16 0,0-16 0,1 17 0,-1-12 0,1 11 0,0-8 0,0 10 0,1-1 0,0 4 0,0 5 0,0-3 0,1 3 0,0 4 0,0-3 0,3 11 0,-3-10 0,4 13 0,-5-13 0,4 10 0,-4-11 0,2 8 0,-1-9 0,0 6 0,0-8 0,-2 3 0,1-4 0,0 1 0,-1-1 0,1 0 0,0 1 0,-1-1 0,1 1 0,0 0 0,0 1 0,0-1 0,1 2 0,-1-2 0,0 0 0,-1-1 0,1 0 0,0 1 0,0-1 0,-1 0 0,1 1 0,0-1 0,-1 1 0,1 0 0,0 3 0,0-2 0,0 3 0,0-3 0,0 3 0,0-3 0,0 4 0,-1-4 0,0 5 0,1-5 0,0 4 0,-1-4 0,0 3 0,1-3 0,0 8 0,0-7 0,1 11 0,-1-11 0,2 10 0,-2-11 0,1 4 0,-2-5 0,0 1 0,0-1 0,0 0 0,0 0 0,-1-1 0,1 1 0,-2-5 0,1 1 0,0-3 0,0 1 0,-1-1 0,-3-12 0,2 8 0,-9-28 0,8 26 0,-12-35 0,12 35 0,-9-28 0,10 31 0,-6-18 0,7 20 0,-2-6 0,4 12 0,-1-1 0,0 4 0,0-1 0,1 1 0,0-1 0,-1 0 0,0 0 0,0 0 0,1 1 0,0-1 0,0 4 0,0-3 0,0 3 0,0-3 0,0 1 0,0-1 0,0 0 0,0-1 0,0 0 0,0 0 0,1 0 0,0 0 0,0 0 0,-1-1 0,1 0 0,0 1 0,-1 0 0,0-1 0,1 1 0,0-1 0,-1 1 0,0-1 0,1 1 0,0-1 0,-1 2 0,0-2 0,1 3 0,0-3 0,-1 3 0,1-2 0,0 2 0,-1-3 0,1 3 0,0-3 0,-1 3 0,0-3 0,1 2 0,0-2 0,-1 1 0,-2-6 0,1 3 0,-1-4 0,0-1 0,0 3 0,-1-6 0,1 6 0,-2-8 0,3 8 0,-3-7 0,4 7 0,-3-5 0,3 5 0,-1-3 0,0 5 0,1-3 0,-1 3 0,1-2 0,-1 2 0,1-1 0,-2-2 0,2 1 0,-3-3 0,3 3 0,-2-1 0,1 2 0,1 0 0,-1 0 0,1 0 0,-1 0 0,1 0 0,-1 0 0,1 0 0,-1 0 0,1 0 0,-2-2 0,1 2 0,1 0 0,-1 1 0,0 4 0,-1-2 0,1 2 0,-1 0 0,1-1 0,-1 2 0,2-2 0,-2 2 0,2-2 0,-1 1 0,1-1 0,0 0 0,-1 0 0,1 0 0,-1 0 0,1 0 0,0 0 0,0 0 0,0 0 0,0 0 0,0 0 0,-1-1 0,1 1 0,-1-1 0,1 1 0,0 0 0,0 0 0,0 0 0,-1-1 0,1 1 0,-1-1 0,1 1 0,0 0 0,-1-1 0,1 1 0,-1-1 0,1 1 0,0 0 0,-1-1 0,1 2 0,-1-2 0,1 2 0,-1-2 0,1 1 0,-1-1 0,1 1 0,0 0 0,0 0 0,-1-1 0,1 1 0,-1-1 0,1 1 0,0 0 0,0 0 0,0 0 0,0 0 0,0 0 0,0 0 0,0 1 0,0 0 0,1 2 0,-1-2 0,1 4 0,-1-4 0,1 2 0,-1-2 0,1 0 0,-1-1 0,0 0 0,0 0 0,0 0 0,0 0 0,0 0 0,0 0 0,0 0 0,0 0 0,0 0 0,0 0 0,0 1 0,0-1 0,0 1 0,0-1 0,0 0 0,0 0 0,0 0 0,0 0 0,0 1 0,0-1 0,0 1 0,0-1 0,0 0 0,0 0 0,0 0 0,1-1 0,-1 1 0,1-1 0,-1 1 0,0 0 0,0 0 0,1-1 0,-1 1 0,1-1 0,-1 1 0,0 0 0,1-1 0,-1 1 0,1-1 0,-1 1 0,1 0 0,-1 0 0,2 1 0,-2-1 0,2 2 0,-2-2 0,1 2 0,0-3 0,-1 2 0,1-2 0,0 0 0,-1 1 0,1-1 0,-1 1 0,1-1 0,-1 1 0,1-1 0,-1 1 0,1-1 0,-1 1 0,1-1 0,-1 1 0,1 0 0,-1 0 0,1 0 0,0 0 0,-1-1 0,1 0 0,-1 1 0,1 0 0,-1 0 0,1 0 0,-1 0 0,1 2 0,-1-1 0,1 1 0,0-3 0,-1 0 0,1 1 0,-1 0 0,0 0 0,0 0 0,1-1 0,-1 1 0,1-1 0,-1 1 0,0 0 0,1-1 0,-1 1 0,1-1 0,0 0 0,-1 1 0,1-1 0,0 1 0,-1 0 0,2-1 0,-2 1 0,2 0 0,-2 0 0,3 3 0,-3-3 0,4 4 0,-4-4 0,3 5 0,-3-5 0,2 3 0,-2-3 0,2 1 0,-2-1 0,2 0 0,-2 0 0,1-1 0,0 0 0,-1 1 0,1-1 0,-1 1 0,1-1 0,-1 1 0,2 1 0,-1-2 0,1 5 0,-1-5 0,2 6 0,-2-4 0,2 3 0,-2-4 0,1 2 0,-1-2 0,-1 0 0,1-1 0,0 1 0,-1-1 0,1 1 0,0 0 0,-1 0 0,1-1 0,0 1 0,0-2 0,0 2 0,0-1 0,-1 1 0,1-1 0,0 1 0,0 1 0,0-1 0,-1 0 0,1-1 0,0 0 0,-1 2 0,0-2 0,1 0 0,0 1 0,0 0 0,0 0 0,-1-1 0,1 0 0,0 1 0,0 0 0,0-1 0,0 0 0,0 0 0,0 1 0,0-1 0,0 0 0,-1 1 0,2-2 0,-2 2 0,2-2 0,-2 2 0,2-2 0,-2 2 0,2-2 0,-2 2 0,2-2 0,-2 2 0,2-2 0,-2 2 0,2-2 0,-1 2 0,0-1 0,1 0 0,-2 1 0,2-1 0,-1 0 0,1 2 0,0-3 0,0 4 0,0-3 0,0 2 0,-1-1 0,1-1 0,-2 1 0,2-2 0,-2 2 0,2-2 0,-2 2 0,2-2 0,-2 2 0,2-2 0,-2 2 0,2-2 0,-2 2 0,1-1 0,0 0 0,0 0 0,0 0 0,1-1 0,-2 2 0,2-1 0,-1 1 0,1-1 0,-1 1 0,1-2 0,-1 3 0,1-2 0,-1 2 0,1-2 0,-1 1 0,0-1 0,2 1 0,-3 0 0,3-1 0,-3 1 0,2-2 0,-2 2 0,2-2 0,-2 2 0,2-2 0,-2 2 0,2-2 0,-1 2 0,1-2 0,0 2 0,0-2 0,0 2 0,0-2 0,2 3 0,-2-3 0,2 3 0,-2-3 0,0 1 0,-1 0 0,3 0 0,-2 0 0,2 1 0,-2-2 0,2 2 0,-2-2 0,3 2 0,-3-1 0,2 0 0,-2 0 0,0 0 0,0-1 0,2 3 0,-1-2 0,3 2 0,-3-2 0,4 2 0,-4-2 0,4 2 0,-5-1 0,4 0 0,-4 0 0,2-1 0,-2 0 0,1 0 0,-1 0 0,2 1 0,-2-1 0,4 2 0,-4-2 0,6 2 0,-6-2 0,4 1 0,-4-1 0,1 0 0,-2-1 0,1 1 0,-1 0 0,1-1 0,-1 0 0,1 1 0,-1 0 0,1-1 0,0 0 0,0 0 0,0 0 0,0 0 0,0-1 0,0 0 0,0 1 0,0 0 0,0 0 0,1-1 0,-1 0 0,2 0 0,-2 1 0,2 0 0,-2-1 0,2 0 0,-2 1 0,2 0 0,-2 0 0,2 0 0,-1-1 0,1 0 0,-1 0 0,0 1 0,-1-1 0,0 1 0,1 0 0,-1 0 0,0 0 0,0-1 0,0 1 0,0-1 0,0 1 0,0 0 0,0 0 0,0-1 0,0 1 0,0-1 0,0 1 0,0-1 0,0 1 0,-1-2 0,1 2 0,-2-2 0,2 2 0,-2-2 0,1 1 0,0 0 0,-1-1 0,1 1 0,-1-1 0,0-1 0,0 1 0,0-6 0,0 5 0,-1-7 0,1 7 0,-3-7 0,2 8 0,-1-7 0,1 6 0,0-4 0,0 4 0,0-2 0,0 3 0,0 0 0,0 0 0,0 0 0,0 1 0,-1-3 0,1 3 0,-5-9 0,5 5 0,-9-15 0,8 14 0,-6-14 0,6 16 0,-2-9 0,2 10 0,-1-8 0,2 8 0,-2-6 0,2 6 0,-3-5 0,4 5 0,-2-2 0,2 3 0,0 2 0,3-1 0,-2 2 0,3-1 0,-2 0 0,0 0 0,-1-1 0,1 1 0,-1-1 0,3 1 0,-1 0 0,0 0 0,-1 0 0,0 0 0,0 0 0,0 0 0,0 1 0,-1-1 0,0 1 0,1-1 0,2 2 0,-1-2 0,2 3 0,-2-3 0,3 3 0,-3-3 0,9 5 0,-8-4 0,12 4 0,-12-4 0,10 4 0,-10-4 0,3 2 0,-7-3 0,0 1 0,-2 0 0,0-1 0,0 2 0,-3-2 0,2 2 0,-9-1 0,8 0 0,-12 0 0,12-1 0,-16-1 0,14 1 0,-15-3 0,16 3 0,-7-3 0,9 3 0,-3-2 0,4 2 0,-6-2 0,5 2 0,-5-2 0,5 2 0,-2-1 0,2 1 0,0 0 0,1 0 0,0 0 0,0 0 0,1-1 0,-1 1 0,1-1 0,-1 1 0,-2 0 0,3-1 0,-6 1 0,6-2 0,-7 1 0,6 0 0,-6-1 0,5 2 0,-4-2 0,4 2 0,-5-1 0,6 1 0,-2 1 0,3 0 0,1 1 0,1 0 0,0 0 0,3 1 0,-2-1 0,11 4 0,-6-5 0,24 7 0,-19-6 0,52 12 0,-46-9 0,52 10 0,-58-12 0,29 6 0,-35-7 0,8 1 0,-12-4 0,-2 2 0,-3-3 0,0 2 0,-1-1 0,-3-1 0,2 1 0,-17-4 0,12 2 0,-29-4 0,26 4 0,-37-7 0,36 8 0,-37-6 0,40 6 0,-22-2 0,28 2 0,-8 1 0,12 0 0,-1 1 0,6 1 0,3 3 0,-1-2 0,16 6 0,-13-5 0,26 7 0,-26-8 0,22 5 0,-25-6 0,11 2 0,-14-2 0,2-1 0,-3 0 0,0 0 0,0 0 0,0 0 0,2 1 0,-1 0 0,6 0 0,-6 0 0,6 1 0,-9-2 0,2 0 0,-6-2 0,2 1 0,-2 0 0,2 0 0,0 1 0,-8-2 0,6 0 0,-16-2 0,14 3 0,-18-4 0,17 4 0,-18-4 0,20 4 0,-12-1 0,14 2 0,-3 0 0,5 1 0,1 0 0,1 1 0,-1 0 0,1-1 0,1 3 0,1-2 0,5 8 0,-5-6 0,11 8 0,-11-8 0,12 8 0,-11-10 0,7 5 0,-9-7 0,1 2 0,-7-2 0,1 0 0,-3 0 0,3-1 0,0 1 0,-2-2 0,2 1 0,-11-3 0,9 3 0,-14-6 0,13 5 0,-12-5 0,12 5 0,-10-4 0,12 4 0,-4-1 0,7 3 0,1 0 0,0 3 0,2-2 0,-2 1 0,2-1 0,1 3 0,-2-2 0,7 5 0,-5-4 0,9 6 0,-7-6 0,11 7 0,-11-7 0,10 4 0,-11-5 0,7 2 0,-8-3 0,4 2 0,-5-3 0,1 1 0,-2 0 0,1-1 0,-1 1 0,0 0 0,1-1 0,-1 2 0,1-2 0,1 3 0,-1-2 0,2 2 0,-2-1 0,1-1 0,-3 0 0,-2-4 0,0 2 0,-1-3 0,2 3 0,-6-4 0,4 3 0,-12-6 0,10 5 0,-16-7 0,14 8 0,-16-7 0,17 8 0,-12-5 0,14 4 0,-6-1 0,8 2 0,-1 1 0,3 2 0,1 0 0,0 0 0,1-1 0,-2 2 0,2-2 0,-1 0 0,1 1 0,-1 0 0,4 1 0,-3 0 0,9 4 0,-8-4 0,9 4 0,-9-4 0,10 3 0,-10-5 0,9 4 0,-9-3 0,8 3 0,-8-4 0,4 3 0,-4-4 0,-2 2 0,-4-5 0,0 2 0,-1-2 0,2 3 0,1-2 0,-5 0 0,2-1 0,-9 0 0,10 0 0,-8 0 0,8 2 0,-2 0 0,3 1 0,0 0 0,1-1 0,-1 1 0,0-1 0,0 1 0,-1 0 0,1 0 0,0 0 0,0 0 0,0 0 0,0 0 0,0 0 0,-1 0 0,8 1 0,-4-1 0,5 2 0,-5-2 0,1 1 0,0-1 0,0 0 0,1 0 0,0 0 0,2 0 0,-2 0 0,2 1 0,-2-1 0,3 1 0,-4-1 0,2 0 0,-2 0 0,-1-1 0,1 1 0,-3-3 0,2 2 0,-2-2 0,1 1 0,-1-1 0,1 1 0,-3-4 0,2 3 0,-3-5 0,2 6 0,-3-7 0,3 7 0,-3-4 0,5 4 0,-4 0 0,4 0 0,-5-2 0,3 0 0,-8-8 0,7 6 0,-5-4 0,6 8 0,-3-6 0,3 5 0,-4-5 0,6 5 0,-2 1 0,5 5 0,-2 0 0,2 2 0,-1-3 0,-2 0 0,3 1 0,-2-1 0,2 4 0,-1-5 0,0 6 0,0-5 0,0 5 0,-1-5 0,1 3 0,-2-3 0,2 4 0,-1-3 0,0 6 0,1-7 0,-2 4 0,1-4 0,-1 2 0,0-2 0,0 1 0,1-2 0,-1 1 0,1-1 0,-1 1 0,-2-4 0,0 1 0,-2-4 0,3 3 0,-1 0 0,-6-9 0,4 5 0,-14-16 0,13 14 0,-18-26 0,15 22 0,-18-28 0,20 31 0,-13-22 0,15 25 0,-6-8 0,10 12 0,-2 1 0,5 4 0,-2 0 0,1 0 0,0-1 0,-2-1 0,3 2 0,-2 0 0,4 4 0,-3-4 0,4 7 0,-4-7 0,3 6 0,-2-6 0,2 7 0,-3-7 0,4 8 0,-4-8 0,3 8 0,-3-7 0,2 5 0,-3-7 0,3 6 0,-2-5 0,2 4 0,-2-5 0,0 3 0,-2-5 0,-3-3 0,0 1 0,-1-5 0,1 0 0,1 2 0,-6-14 0,5 14 0,-5-19 0,8 19 0,-5-13 0,5 14 0,-3-10 0,3 11 0,-2-8 0,2 9 0,0-2 0,2 8 0,0-4 0,0 4 0,1-1 0,-2-1 0,8 10 0,-7-7 0,12 15 0,-11-14 0,8 11 0,-9-14 0,6 8 0,-8-8 0,6 6 0,-5-7 0,3 6 0,-2-7 0,3 7 0,-4-6 0,4 6 0,-5-6 0,3 3 0,-2-4 0,1 4 0,-1-4 0,0 1 0,-4-4 0,1 0 0,-3-2 0,-5-4 0,6 3 0,-17-12 0,16 11 0,-16-11 0,15 12 0,-10-8 0,13 10 0,-4-3 0,6 5 0,1 0 0,1 5 0,1-3 0,0 4 0,0-3 0,-1 0 0,2 3 0,-1-2 0,4 6 0,-4-6 0,4 7 0,-4-7 0,2 6 0,-2-6 0,2 4 0,-3-4 0,2 0 0,-3-2 0,1 1 0,0-1 0,-1 0 0,2 0 0,-2 0 0,2 0 0,-2 0 0,2 0 0,-2 0 0,2 1 0,-2 0 0,-2-6 0,1 3 0,-3-5 0,-3-2 0,4 3 0,-12-18 0,10 17 0,-13-23 0,13 23 0,-12-20 0,14 20 0,-8-13 0,8 16 0,-1-5 0,4 8 0,0 0 0,3 1 0,-3 1 0,3-1 0,-3 1 0,2-1 0,2 4 0,-1-2 0,6 9 0,-6-7 0,7 11 0,-8-12 0,8 14 0,-8-13 0,7 14 0,-6-15 0,4 12 0,-5-12 0,4 9 0,-4-10 0,3 6 0,-4-6 0,3 4 0,-3-4 0,4 6 0,-3-6 0,2 5 0,-2-6 0,0 3 0,0-3 0,1 4 0,-1-3 0,1 2 0,-3-3 0,1-1 0,-4-3 0,3-1 0,-3 1 0,1-2 0,0 2 0,-2-7 0,2 5 0,-4-9 0,3 9 0,-5-12 0,6 12 0,-8-12 0,7 11 0,-10-19 0,10 17 0,-11-19 0,11 21 0,-7-15 0,9 16 0,-3-6 0,4 10 0,-1 0 0,2 3 0,-1 0 0,1-1 0,1 6 0,0-4 0,4 12 0,-3-11 0,4 13 0,-4-14 0,5 14 0,-6-14 0,6 13 0,-6-14 0,6 12 0,-6-12 0,4 9 0,-4-9 0,0 3 0,0-5 0,-2 1 0,2-2 0,-2 2 0,2-1 0,-2 1 0,2-1 0,-2 1 0,2-2 0,-5-3 0,3 1 0,-5-3 0,-1-3 0,3 4 0,-9-11 0,9 11 0,-8-8 0,9 9 0,-7-4 0,7 4 0,-4-4 0,3 6 0,-1-5 0,1 5 0,0-4 0,1 3 0,-1-1 0,2 1 0,-1 1 0,5 4 0,-2 0 0,2 2 0,-3-3 0,2-1 0,1 6 0,0-5 0,3 12 0,-3-10 0,2 6 0,-2-7 0,0 5 0,-1-6 0,1 5 0,-2-5 0,1 2 0,-1-2 0,1 0 0,-1-1 0,0 1 0,-1-6 0,-1 2 0,0-4 0,-2-2 0,0 3 0,-9-23 0,8 18 0,-13-33 0,13 32 0,-9-23 0,11 27 0,-5-9 0,6 14 0,0-1 0,0 2 0,0 0 0,1-1 0,-1 1 0,-1-2 0,2 0 0,-3-3 0,2 4 0,-1-5 0,0 5 0,1-4 0,0 4 0,0-6 0,0 5 0,0-7 0,-1 6 0,0-8 0,1 7 0,-1-6 0,2 8 0,-1-2 0,1 3 0,0-1 0,0 1 0,0 0 0,0 0 0,0 0 0,-1 0 0,1 0 0,-1 0 0,1 0 0,0 0 0,0 0 0,0-4 0,0 3 0,-1-6 0,1 6 0,-1-3 0,1 4 0,0 0 0,1 1 0,1 3 0,-1 0 0,2 0 0,-3 0 0,3 2 0,-2-1 0,2 5 0,-2-5 0,1 5 0,-2-5 0,2 3 0,-2-3 0,1 1 0,-1-2 0,0 0 0,0 0 0,0 0 0,0 0 0,0 0 0,0 0 0,0 0 0,0 0 0,0 1 0,0-1 0,0 1 0,0-1 0,-1-2 0,-1-2 0,1-1 0,-3-2 0,3 2 0,-5-9 0,4 7 0,-6-14 0,6 14 0,-3-12 0,4 13 0,-1-6 0,1 8 0,0-1 0,1 2 0,0 4 0,0 0 0,0 2 0,0-3 0,1 2 0,0-1 0,-1 3 0,0-4 0,1 2 0,0-2 0,-1 1 0,0-1 0,0 0 0,0 0 0,0-1 0,-2-2 0,-1 0 0,1-2 0,0 1 0,-2-5 0,2 4 0,-6-7 0,7 7 0,-3-4 0,3 5 0,0 1 0,3 4 0,0-1 0,1 3 0,-1-4 0,-2 1 0,1-1 0,1 2 0,-2-1 0,2-1 0,-2-1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7:27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0 24575,'-1'7'0,"0"-2"0,0-4 0,1 1 0,-2 1 0,2-1 0,-1 2 0,1-2 0,-1 1 0,0 6 0,0-4 0,-3 10 0,4-11 0,-7 11 0,6-11 0,-7 9 0,6-9 0,-5 6 0,4-7 0,-1 4 0,2-5 0,-1 2 0,2-2 0,-3 1 0,4-1 0,-3-1 0,2 2 0,-1-2 0,0 1 0,0 1 0,0-2 0,1 2 0,-1-1 0,1 0 0,-1 0 0,-1 1 0,0-1 0,-1 4 0,1-3 0,-3 3 0,5-3 0,-4 1 0,4-2 0,-2 1 0,2-2 0,-3 3 0,3-1 0,-7 5 0,6-5 0,-8 11 0,8-11 0,-8 11 0,7-11 0,-5 7 0,6-8 0,-2 4 0,3-5 0,-1 1 0,2 2 0,-2-4 0,1 5 0,0-3 0,0 1 0,0 5 0,-1-4 0,0 11 0,1-11 0,-1 13 0,2-14 0,-2 12 0,2-12 0,-1 9 0,1-9 0,0 3 0,0-4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7:55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1894 34 24575,'-7'2'0,"-2"-1"0,5 0 0,-3-1 0,0 1 0,1-1 0,-7 1 0,5 1 0,-42-2 0,30 1 0,-59-3 0,56 0 0,-60-4 0,62 3 0,-48-3 0,56 4 0,-31 0 0,35 0 0,-19 1 0,24 0 0,-12 1 0,13 0 0,-4 0 0,4 0 0,1 0 0,8 0 0,-3 0 0,7 0 0,-3 0 0,-3 0 0,23 1 0,-17-1 0,50 3 0,-41-2 0,62 4 0,-57-4 0,64 6 0,-64-7 0,59 8 0,-64-7 0,34 4 0,-44-4 0,16 1 0,-20-1 0,5 0 0,-10-1 0,-6 4 0,2-4 0,-6 4 0,7-3 0,-8 0 0,5 0 0,-17 1 0,16-2 0,-22 2 0,19-2 0,-26 2 0,24-2 0,-27 2 0,27-1 0,-22 1 0,26-1 0,-17 2 0,19-3 0,-11 3 0,14-3 0,-5 3 0,6-3 0,-1 1 0,1 0 0,-2-1 0,2 2 0,-1-2 0,10 0 0,-5 0 0,9-1 0,-4 0 0,-2 0 0,18-1 0,-13 2 0,28-2 0,-28 2 0,26-1 0,-29 1 0,26 0 0,-26 0 0,19-1 0,-21 1 0,9-1 0,-11 1 0,4 0 0,-5 0 0,-10 3 0,6-3 0,-10 4 0,1-2 0,3-1 0,-45 5 0,32-5 0,-71 4 0,67-4 0,-72-1 0,72 0 0,-67-3 0,73 3 0,-42-3 0,53 3 0,-16-1 0,19 1 0,-2 0 0,7 0 0,7-2 0,-3 1 0,6 0 0,-7 0 0,1 1 0,27-5 0,-18 4 0,52-3 0,-46 3 0,70 2 0,-64-1 0,26 3 0,2-1 0,-22-1 0,26 2 0,0-1 0,-23-1 0,26 1 0,-1 0 0,-32-1 0,62 4 0,-72-5 0,32 2 0,-39-2 0,16 2 0,-21-1 0,5 0 0,-10 0 0,-3 3 0,0-2 0,-1 2 0,0-1 0,1-2 0,-10 6 0,8-5 0,-18 6 0,16-6 0,-25 5 0,22-5 0,-53 6 0,42-7 0,-32 3 0,-1-2 0,26-1 0,-32-1 0,1-1 0,32 1 0,-30-2 0,1 0 0,30 2 0,-28-2 0,1-1 0,27 2 0,-51-3 0,63 3 0,-20 1 0,28 0 0,-7 0 0,13 0 0,-2 0 0,8-2 0,-3 1 0,2-1 0,-3 2 0,9-3 0,-6 2 0,30-3 0,-21 4 0,51-2 0,-42 2 0,71 0 0,-65 0 0,28 1 0,2 1 0,-22-1 0,22 3 0,-1 0 0,-29-3 0,49 5 0,-67-5 0,21 3 0,-27-3 0,5 0 0,-9-1 0,-1 2 0,-3 1 0,0-1 0,-2 2 0,-4-2 0,5 1 0,-25 6 0,18-6 0,-44 8 0,37-9 0,-65 7 0,58-9 0,-67 5 0,71-4 0,-47 0 0,56-1 0,-24 0 0,30 0 0,-7 0 0,13 0 0,-1-1 0,7 0 0,-3 0 0,2 0 0,-1 0 0,-1 1 0,18-4 0,-11 4 0,36-6 0,-30 5 0,52 0 0,-46 2 0,67 2 0,-64-3 0,62 5 0,-67-5 0,36 3 0,-46-3 0,12 1 0,-18-1 0,-1 1 0,-8 4 0,2-4 0,-4 4 0,-1-2 0,3-1 0,-23 5 0,17-5 0,-47 6 0,39-8 0,-61 4 0,59-4 0,-52-2 0,60 2 0,-34-1 0,39 1 0,-14-1 0,20 1 0,-1-1 0,10 0 0,0 0 0,1 0 0,11-1 0,-10 2 0,33-2 0,-29 2 0,41-1 0,-34 1 0,27 0 0,-29 0 0,11 0 0,-22 0 0,6 1 0,-12-1 0,1 1 0,-9 1 0,4-1 0,-4 3 0,-13-1 0,12-2 0,-48 5 0,42-5 0,-68 2 0,61-3 0,-74 0 0,73 0 0,-55-2 0,64 1 0,-27-1 0,33 0 0,-7 1 0,13 1 0,-1 0 0,9 0 0,-4 0 0,4 0 0,-1 0 0,-1 0 0,22 3 0,-18-2 0,60 3 0,-53-1 0,72 5 0,-67-5 0,55 9 0,-58-11 0,39 8 0,-45-7 0,25 4 0,-30-5 0,11 2 0,-17-2 0,1 1 0,-6 1 0,2-1 0,-3 1 0,-8 1 0,6-2 0,-27 2 0,20-4 0,-47 0 0,42-1 0,-52-4 0,57 4 0,-36-6 0,43 6 0,-15-3 0,19 4 0,-1-1 0,12 2 0,-3-1 0,4 1 0,-3-1 0,0 1 0,23 1 0,-16-1 0,54 3 0,-47-2 0,72 7 0,-64-6 0,25 3 0,1 1 0,-27-5 0,60 8 0,-75-8 0,25 2 0,-32-3 0,5 0 0,-10-1 0,-9 1 0,3-1 0,-7 1 0,9-1 0,0 0 0,-14-2 0,9 1 0,-35-6 0,27 6 0,-36-11 0,37 10 0,-28-10 0,33 9 0,-18-6 0,24 7 0,-7-2 0,10 3 0,0 0 0,-1 1 0,1 0 0,-1 0 0,0 0 0,6 5 0,-3-4 0,6 4 0,-4-4 0,0 1 0,5 3 0,-4-3 0,10 6 0,-8-7 0,13 9 0,-12-8 0,13 7 0,-14-6 0,14 5 0,-13-5 0,20 8 0,-19-7 0,18 7 0,-20-9 0,9 4 0,-12-4 0,3 0 0,-11 0 0,3 0 0,-4 0 0,5-1 0,0-1 0,-11 1 0,7-1 0,-32 1 0,27-1 0,-41-4 0,35 3 0,-39-7 0,39 6 0,-33-8 0,39 6 0,-23-4 0,29 6 0,-10-2 0,11 3 0,-2 0 0,4 1 0,0 0 0,-1-1 0,0 0 0,0 1 0,0-1 0,0 0 0,-2 1 0,13 2 0,-7-1 0,9 2 0,-6-1 0,-1-1 0,11 3 0,-7-3 0,18 7 0,-18-6 0,21 7 0,-22-7 0,17 6 0,-16-5 0,8 2 0,-11-2 0,4-1 0,-7-1 0,-7 1 0,4 1 0,-8-1 0,7-2 0,-1 0 0,-12 2 0,7-1 0,-31-1 0,29-1 0,-31-4 0,34 4 0,-19-4 0,23 5 0,-6-2 0,10 2 0,8-1 0,-4 0 0,6 0 0,-8 0 0,0 1 0,1 0 0,0 0 0,1 0 0,-1 0 0,0 0 0,0-1 0,0 1 0,0-1 0,0 1 0,2 0 0,-2 0 0,3-1 0,-3 1 0,1-1 0,-2 1 0,1 0 0,-1 0 0,1 1 0,1-1 0,-2 1 0,6 1 0,-5-2 0,7 4 0,-7-3 0,5 2 0,-6-2 0,3 1 0,-3-2 0,1 2 0,0-2 0,-1 2 0,1-2 0,1 2 0,-2-1 0,5 1 0,-5 0 0,6 0 0,-5-1 0,2 1 0,-3-1 0,2 1 0,-2-1 0,3 2 0,-2-3 0,4 5 0,-4-5 0,7 5 0,-7-4 0,7 3 0,-7-3 0,3 2 0,-4-3 0,0 1 0,1 0 0,-1 0 0,1 0 0,-1 1 0,2-1 0,-1 1 0,5 0 0,-5 0 0,4-1 0,-5 1 0,1-2 0,0 2 0,-1-2 0,1 1 0,0 0 0,-1 0 0,1 0 0,0 1 0,-1-2 0,2 2 0,-2-2 0,2 2 0,-2-2 0,1 2 0,0-2 0,-1 2 0,1-1 0,0-1 0,-11-1 0,7-1 0,-9 0 0,8 1 0,0 1 0,-3-1 0,2 1 0,-9-4 0,8 4 0,-12-5 0,13 4 0,-10-3 0,10 3 0,-12-5 0,11 5 0,-15-5 0,15 4 0,-13-2 0,13 1 0,-10 0 0,11 2 0,-5-1 0,6 2 0,-1-1 0,0 2 0,1-1 0,-1 0 0,0-1 0,1 0 0,-1-1 0,1 2 0,0-2 0,-2 1 0,1-1 0,-2 0 0,3 1 0,-3-2 0,3 3 0,-5-4 0,5 4 0,-5-4 0,5 3 0,-4-1 0,3 1 0,-1 1 0,2-1 0,-2 0 0,2 1 0,-6-1 0,4 0 0,-9-1 0,9 1 0,-13-2 0,11 2 0,-14-3 0,14 3 0,-12-4 0,14 5 0,-8-3 0,9 3 0,-4-2 0,4 2 0,-1-2 0,2 2 0,-1-1 0,1 1 0,-3-1 0,3 1 0,-3-2 0,3 2 0,-4-2 0,3 2 0,-3-2 0,3 2 0,-2-2 0,2 2 0,-2-2 0,3 2 0,-1-1 0,0 1 0,1-1 0,-1 0 0,0 1 0,1 0 0,-1 0 0,0 0 0,0 0 0,0 0 0,0 0 0,1 0 0,-1 0 0,0 0 0,1 0 0,-1 0 0,0 0 0,1 0 0,-1 0 0,0 0 0,0 0 0,0 0 0,-2 0 0,2 0 0,-1 0 0,2 0 0,0 0 0,-1 0 0,1 0 0,-1 0 0,0 0 0,1 0 0,-1 1 0,0 0 0,1-1 0,-1 0 0,0 0 0,1 1 0,-1 0 0,0-1 0,0 0 0,0 0 0,0 1 0,1 0 0,-1-1 0,0 0 0,1 0 0,-1 0 0,0 0 0,1 0 0,-1 0 0,0 0 0,1 1 0,-3 0 0,2-1 0,-1 0 0,1 0 0,0 0 0,0 0 0,1 0 0,-1 0 0,0 0 0,1 1 0,-1-1 0,0 1 0,1-1 0,-1 0 0,0 1 0,1-1 0,-1 1 0,0-1 0,0 1 0,0-1 0,0 1 0,1 0 0,-1-1 0,0 1 0,1 0 0,-2-1 0,2 1 0,-1-1 0,0 1 0,1-1 0,-1 1 0,0 0 0,0-1 0,0 1 0,1 0 0,-2-1 0,1 1 0,0 0 0,1-1 0,-1 2 0,1-2 0,-1 1 0,0 0 0,1-1 0,-1 1 0,0 0 0,1-1 0,-1 1 0,0-1 0,0 1 0,0-1 0,0 1 0,1-1 0,-1 0 0,0 1 0,1-1 0,-1 1 0,0-1 0,12-2 0,-8 1 0,11-1 0,-10 1 0,2 1 0,9-3 0,-6 2 0,20-3 0,-20 3 0,20-2 0,-19 3 0,8-2 0,-10 2 0,5-1 0,-8 1 0,6 0 0,-6 0 0,1-1 0,-1 1 0,1-2 0,-1 2 0,5-2 0,-5 2 0,9-2 0,-9 2 0,13-1 0,-12 1 0,12 0 0,-12 0 0,7 0 0,-9 0 0,3 0 0,-3-1 0,0 1 0,-6 4 0,2-3 0,-4 3 0,4-3 0,-1 0 0,0 0 0,-1 1 0,2-1 0,-4 1 0,4 0 0,-6 0 0,5 0 0,-9 1 0,9-2 0,-13 4 0,12-4 0,-14 4 0,14-4 0,-15 3 0,15-3 0,-12 1 0,12-1 0,-8 0 0,9 1 0,-5-2 0,6 1 0,-4 0 0,4-1 0,-4 1 0,4-1 0,-5 1 0,4-1 0,-7 1 0,7-1 0,-11 1 0,10 0 0,-12-1 0,13 0 0,-15 0 0,14 0 0,-12 0 0,13 0 0,-7 0 0,8 0 0,-3 0 0,3 0 0,-2 0 0,2 0 0,-1 0 0,0 0 0,1 0 0,-1 0 0,0 0 0,0 0 0,0 0 0,-2 0 0,2 0 0,-5 0 0,6 0 0,-1-1 0,9-1 0,-3 0 0,5-2 0,2 2 0,-5 0 0,20-2 0,-17 2 0,31-3 0,-28 4 0,31-4 0,-31 4 0,19-1 0,-24 2 0,11-1 0,-13 1 0,2-1 0,-4 1 0,0-1 0,1 1 0,-1-2 0,1 2 0,0-1 0,0 1 0,1-1 0,-1 1 0,5-2 0,-5 2 0,6-2 0,-6 2 0,2-1 0,-3 1 0,0 0 0,-8 2 0,4-1 0,-7 2 0,5-2 0,2-1 0,-6 2 0,5-2 0,-4 2 0,4-2 0,-3 2 0,3-2 0,-3 2 0,3-2 0,-3 2 0,4-2 0,-5 2 0,5-2 0,-10 2 0,9-1 0,-12 1 0,11-1 0,-9 1 0,10-1 0,-7 1 0,7-1 0,-4 0 0,4-1 0,-2 1 0,3-1 0,-1 1 0,0-1 0,1 0 0,-1 0 0,0 0 0,1 0 0,-5 0 0,4 0 0,-6-1 0,6 1 0,-8-1 0,7 1 0,-11-2 0,12 2 0,-13-3 0,12 3 0,-8-2 0,9 2 0,-2-1 0,3 0 0,1-1 0,2-2 0,0 1 0,0 0 0,1 1 0,2-2 0,-1 1 0,10-7 0,-9 6 0,23-11 0,-19 10 0,33-13 0,-28 15 0,33-13 0,-34 14 0,27-9 0,-30 10 0,11-4 0,-17 4 0,3-1 0,-15 2 0,5 0 0,-8 0 0,-6-1 0,9 1 0,-38-2 0,29 1 0,-56-2 0,51 3 0,-52-1 0,60 2 0,-31-1 0,39 1 0,-14-1 0,18-1 0,-1 0 0,9-3 0,-3 2 0,3-1 0,5-2 0,-5 3 0,20-8 0,-15 8 0,35-7 0,-28 6 0,58-5 0,-54 5 0,49-2 0,-59 3 0,25 0 0,-30 2 0,7 0 0,-11 0 0,-1 1 0,-6 2 0,2-2 0,-2 2 0,-2-1 0,4 0 0,-13 2 0,12-2 0,-22 3 0,20-4 0,-27 4 0,24-4 0,-20 2 0,24-3 0,-11 1 0,15-1 0,-2-1 0,9-1 0,-3 0 0,4 0 0,-3-1 0,-1 2 0,13-6 0,-11 5 0,19-5 0,-18 6 0,13-3 0,-16 2 0,7 0 0,-8 1 0,2 0 0,-11-2 0,5 2 0,-7-3 0,2 3 0,0-1 0,-38-8 0,25 5 0,-66-15 0,61 14 0,-50-12 0,53 13 0,-16-3 0,27 6 0,2-1 0,9 3 0,5-4 0,-2 3 0,6-2 0,-6 1 0,5 1 0,23-4 0,-14 2 0,55-4 0,-49 3 0,54-1 0,-59 3 0,26 0 0,-37 2 0,4 0 0,-9-1 0,-1 1 0,-6-2 0,1 2 0,-2-1 0,-1 0 0,1 0 0,-26-7 0,16 4 0,-47-11 0,41 10 0,-55-9 0,57 10 0,-41-6 0,51 7 0,-18-1 0,24 3 0,-2 0 0,14 2 0,-1-1 0,4 1 0,5 0 0,-7-1 0,43 4 0,-35-3 0,51 3 0,-54-4 0,23 2 0,-31-2 0,0 1 0,-6-1 0,-8-1 0,4 1 0,-5-1 0,-1 1 0,2 0 0,-24-2 0,16 1 0,-42-4 0,40 4 0,-36-2 0,43 2 0,-16 1 0,22 0 0,-3 0 0,7 1 0,-1-1 0,4 5 0,-1-5 0,3 5 0,-2-5 0,0 2 0,11 2 0,-8-2 0,22 7 0,-20-7 0,23 9 0,-22-10 0,20 9 0,-22-9 0,12 5 0,-15-5 0,5 1 0,-8-2 0,-4 4 0,1-1 0,-4 1 0,4-2 0,-10 0 0,5 0 0,-23 2 0,19-3 0,-29 0 0,26-1 0,-30-1 0,31 1 0,-21-2 0,28 2 0,-13-2 0,15 1 0,-5 1 0,8 0 0,-1 0 0,0 0 0,0 0 0,0-1 0,0 0 0,1 1 0,-5 0 0,3 0 0,-7-1 0,8 0 0,-8 0 0,8 0 0,-7 0 0,8 1 0,-5-1 0,5 0 0,-2 1 0,2-1 0,0 1 0,-1-1 0,0 1 0,1 0 0,-1 0 0,0 0 0,0 0 0,0-1 0,-2 1 0,2-1 0,-6 0 0,6 1 0,-7-2 0,7 2 0,-7-2 0,7 2 0,-4-1 0,5 1 0,0-1 0,-2 1 0,3-1 0,-3 1 0,1-1 0,1 1 0,-1-1 0,-6-1 0,6 2 0,-13-3 0,12 2 0,-13-1 0,13 1 0,-8-1 0,10 2 0,-3-1 0,4 0 0,-2 1 0,1-2 0,-1 2 0,0-1 0,1 0 0,-1 1 0,0-1 0,0 0 0,0 0 0,1 0 0,-1 0 0,0 1 0,1-1 0,-1 0 0,0 0 0,1 1 0,-1 0 0,0-1 0,1 0 0,-1 1 0,-1 0 0,1-1 0,-1 0 0,2 1 0,0 0 0,-1 0 0,1-1 0,-1 1 0,0-1 0,1 1 0,-1 0 0,0-1 0,1 1 0,-1-1 0,0 1 0,1 0 0,-1 0 0,0-1 0,0 1 0,0-1 0,0 1 0,1 0 0,-1 0 0,0 0 0,1-1 0,-1 1 0,0-1 0,1 1 0,-1 0 0,0-1 0,1 1 0,-2-1 0,1 1 0,0 0 0,0-1 0,0 1 0,0-1 0,1 1 0,-1-1 0,0 1 0,1-1 0,-1 1 0,-2-1 0,2 1 0,-3-2 0,3 2 0,-1-1 0,1 1 0,0 0 0,0 0 0,1-1 0,-1 1 0,0-1 0,1 1 0,-1 0 0,0 0 0,1 0 0,-1-1 0,0 1 0,1-1 0,-4 0 0,3 1 0,-3-1 0,3 1 0,-1 0 0,2 0 0,0 0 0,-1-1 0,1 1 0,-1-1 0,0 1 0,1 0 0,-1 0 0,0 0 0,1-1 0,-1 1 0,0-1 0,0 1 0,0 0 0,0 0 0,1 0 0,-1 0 0,0 0 0,1-1 0,-1 1 0,0-1 0,1 1 0,-3 0 0,2 0 0,-3 0 0,3 0 0,-5-1 0,5 1 0,-7-2 0,6 2 0,-9-2 0,10 1 0,-9 0 0,9 0 0,-7 1 0,7 0 0,-5-1 0,5 0 0,-4 0 0,4 1 0,-4 0 0,5 0 0,-3 0 0,3 0 0,-2 0 0,2 0 0,-1 0 0,0 0 0,1-1 0,-1 0 0,-1 1 0,1 0 0,-2 0 0,2 0 0,-3 0 0,4 0 0,-3 0 0,3 0 0,-2 0 0,2 0 0,-1 0 0,0 0 0,1-1 0,-1 0 0,0 1 0,0 0 0,-1 0 0,2 0 0,-2 0 0,2 0 0,-1 0 0,0 0 0,1 0 0,-1 0 0,-1 0 0,2-1 0,-3 1 0,3-1 0,-2 1 0,1 0 0,0 0 0,0 0 0,9-3 0,-4 2 0,7-4 0,-6 5 0,1-2 0,12 0 0,-9 0 0,35-3 0,-27 3 0,56 0 0,-48 2 0,69 0 0,-67 1 0,25 0 0,0 0 0,-24 1 0,69 3 0,-72-4 0,54 2 0,-59-2 0,43-2 0,-47 2 0,37-2 0,-40 1 0,31 0 0,-34 0 0,25 1 0,-26-1 0,17 1 0,-18 0 0,12-1 0,-14 1 0,13-1 0,-13 0 0,14 0 0,-14 0 0,13 0 0,-12 0 0,13 0 0,-13 0 0,14 0 0,-16 0 0,11 1 0,-11-1 0,5 1 0,-5-1 0,1 0 0,-2 0 0,-1 4 0,-1-3 0,-1 4 0,-1-3 0,-1 0 0,0 0 0,-4 2 0,4-2 0,-7 2 0,8-2 0,-6 0 0,5-1 0,-5 2 0,5-2 0,-11 2 0,10-2 0,-17 2 0,15-2 0,-16 2 0,17-2 0,-15 2 0,16-2 0,-10 1 0,12-1 0,-4-1 0,4 0 0,0 1 0,-1 0 0,1 0 0,-1 0 0,-2 0 0,2 0 0,-6 1 0,6 0 0,-7 0 0,7 0 0,-4-1 0,5 1 0,-3-1 0,3 0 0,-1 0 0,0 0 0,1 0 0,-1 0 0,0 0 0,1 0 0,-2 0 0,2 0 0,-1-1 0,0 1 0,1 0 0,-1 0 0,0 0 0,0-1 0,-2 0 0,2 1 0,-4 1 0,5-2 0,-2 1 0,2-1 0,0 1 0,-1-1 0,1 2 0,-1-2 0,0 1 0,1 0 0,-5 0 0,4 0 0,-5 1 0,5-2 0,-4 1 0,5-1 0,-4 0 0,4 0 0,-2 0 0,2 0 0,0 0 0,-1 0 0,0 0 0,0 0 0,-2 0 0,2 0 0,-8 0 0,7 0 0,-8 0 0,9 0 0,-6 0 0,6 0 0,-3 0 0,4 0 0,-4 0 0,4 0 0,-5 0 0,4-1 0,-2 1 0,2-1 0,-1 0 0,1 1 0,0-1 0,0 1 0,1 0 0,-1 0 0,0-1 0,1 0 0,-1 1 0,0 0 0,-2-1 0,1 0 0,-6 1 0,7-1 0,-7 0 0,8 0 0,-1 2 0,3 3 0,1-2 0,0 2 0,1-2 0,-1 0 0,1 0 0,0 1 0,0 0 0,0-1 0,2 1 0,-2-1 0,6 5 0,-5-6 0,7 8 0,-7-7 0,8 6 0,-8-5 0,7 5 0,-7-6 0,4 4 0,-4-4 0,2 2 0,-2-2 0,2 1 0,-3-1 0,4 1 0,-4-2 0,6 4 0,-5-5 0,6 6 0,-6-6 0,5 4 0,-7-3 0,3 0 0,-2 0 0,0 0 0,1 0 0,-1 0 0,0 1 0,1-2 0,-1 1 0,1 0 0,-1 0 0,1 0 0,-1 1 0,1-2 0,-1 2 0,0-1 0,0 1 0,0 0 0,0-1 0,0 1 0,0-1 0,0 1 0,0 0 0,-1 0 0,1 0 0,-1 0 0,1 0 0,1 1 0,-2-1 0,2 0 0,-2 0 0,1-1 0,0 2 0,-1 0 0,1-1 0,-1 0 0,1 0 0,-1 0 0,1 0 0,-1 0 0,1 1 0,0-1 0,-1 0 0,1 0 0,-1 0 0,1 0 0,0 0 0,0-1 0,-1 1 0,1 0 0,-1 1 0,1-1 0,-1 0 0,1 0 0,-1 0 0,0 1 0,1-1 0,-1 1 0,1-1 0,-1 0 0,0 0 0,1 1 0,0-1 0,-1 1 0,0-1 0,2 2 0,-1-2 0,1 3 0,-2-3 0,1 0 0,-1 1 0,0-2 0,1 2 0,-1 0 0,0-1 0,0 1 0,0-1 0,1 0 0,-1 1 0,0-1 0,1 0 0,0 1 0,-1-2 0,1 2 0,-2 0 0,2-2 0,-2 3 0,2-3 0,-2 2 0,1 0 0,-1-1 0,1 1 0,-1 0 0,1-1 0,-1 1 0,0 0 0,0-1 0,0 1 0,0 0 0,1-1 0,-1 1 0,2-1 0,-8-6 0,6 3 0,-6-6 0,4 6 0,1-1 0,-5-4 0,4 2 0,-10-9 0,8 8 0,-10-11 0,11 11 0,-10-10 0,9 12 0,-5-7 0,7 7 0,-2-1 0,3 3 0,-1 0 0,-1-1 0,1 1 0,-1-2 0,1 2 0,1-1 0,-1 0 0,-1 1 0,2-1 0,-2 1 0,1 0 0,0 0 0,-1 0 0,0 1 0,1-1 0,-1 1 0,7 4 0,-3-3 0,5 5 0,-4-6 0,1 2 0,-2 0 0,6 2 0,-5-1 0,8 4 0,-7-4 0,7 6 0,-7-6 0,7 7 0,-7-6 0,5 6 0,-5-8 0,0 4 0,-1-5 0,-1 2 0,1-1 0,0 1 0,-1 0 0,1-1 0,-2 1 0,2-1 0,-2 1 0,3 1 0,-2-2 0,2 5 0,-2-4 0,2 2 0,-2-3 0,0 1 0,0-1 0,0 1 0,0 0 0,0-1 0,0 0 0,0 1 0,0 0 0,0-1 0,0 0 0,0 1 0,1 0 0,1 5 0,-2-5 0,2 6 0,-1-8 0,0 4 0,0-3 0,1 5 0,-2-5 0,1 3 0,-1-3 0,0 1 0,-1 0 0,2-2 0,-1 3 0,1-3 0,-2 2 0,2 0 0,-1-1 0,0 1 0,1-1 0,-2 1 0,2-1 0,-2 1 0,2-1 0,-2 1 0,1-1 0,0 1 0,-1 0 0,1-1 0,-1 1 0,0 0 0,0-1 0,0 1 0,0 0 0,0-1 0,0 1 0,1 0 0,-1-1 0,1 1 0,-1 0 0,0-1 0,4-1 0,-2-2 0,4-2 0,-3 1 0,-2 0 0,6-3 0,-5 3 0,10-8 0,-9 7 0,9-9 0,-8 9 0,9-11 0,-8 10 0,8-11 0,-9 12 0,6-9 0,-8 9 0,4-5 0,-4 6 0,2-4 0,-2 3 0,3-5 0,-3 5 0,7-11 0,-6 10 0,10-13 0,-10 14 0,10-12 0,-10 11 0,6-4 0,-8 6 0,5-3 0,-4 3 0,7-3 0,-7 4 0,7-3 0,-7 3 0,4-1 0,-4 1 0,1 0 0,0 0 0,-1 1 0,1-2 0,0 2 0,-2-2 0,3 2 0,-12 3 0,8-1 0,-9 1 0,8-1 0,-1-2 0,-1 2 0,0-1 0,-3 2 0,3-1 0,-9 3 0,8-3 0,-12 3 0,13-4 0,-12 3 0,11-3 0,-4 1 0,7-1 0,-2 1 0,1-1 0,0 0 0,0 2 0,-1-7 0,2 3 0,0-5 0,1 1 0,0 3 0,0-7 0,0 6 0,0-7 0,0 7 0,0-7 0,0 7 0,0-8 0,1 7 0,0-13 0,0 12 0,0-16 0,-1 17 0,0-12 0,0 13 0,-1-11 0,0 10 0,1-7 0,0 8 0,0-4 0,0 4 0,0-5 0,0 5 0,0 0 0,-2 9 0,0-2 0,0 4 0,1-5 0,0 0 0,-1 11 0,0-8 0,-4 16 0,6-18 0,-6 16 0,5-15 0,-3 13 0,2-13 0,-1 12 0,2-14 0,-2 12 0,3-12 0,-2 8 0,1-8 0,1 5 0,0-6 0,-1 4 0,0-3 0,0 6 0,0-6 0,0 6 0,1-7 0,0 4 0,-1-4 0,0 2 0,1-2 0,0 1 0,0-1 0,-1-8 0,-1 4 0,0-7 0,0 7 0,2-1 0,-2 0 0,-3-10 0,1 8 0,-9-23 0,8 20 0,-11-27 0,11 27 0,-13-33 0,13 31 0,-15-32 0,16 33 0,-9-17 0,11 22 0,-2-4 0,3 9 0,2 6 0,-1-3 0,1 5 0,-1-7 0,1 0 0,-1 6 0,1-5 0,0 11 0,-1-11 0,2 13 0,-1-13 0,0 10 0,1-11 0,-2 4 0,1-4 0,1 3 0,-2-3 0,4 4 0,-3-4 0,2 3 0,-1-3 0,-1 1 0,-4-11 0,2 6 0,-4-10 0,0 4 0,2 2 0,-8-13 0,7 12 0,-11-18 0,10 18 0,-12-23 0,12 23 0,-12-24 0,13 25 0,-8-15 0,10 18 0,-4-4 0,7 5 0,-2 1 0,5-1 0,-3 0 0,2-1 0,0 2 0,-2 0 0,3-2 0,-2 2 0,6-4 0,-5 3 0,11-4 0,-9 4 0,17-5 0,-15 5 0,21-6 0,-19 6 0,26-8 0,-23 7 0,30-7 0,-31 7 0,35-5 0,-35 6 0,27-2 0,-29 4 0,14-1 0,-19 1 0,4 0 0,-8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8:01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479 1 24575,'-3'5'0,"0"0"0,2-4 0,0 1 0,-1 0 0,1 0 0,-1 1 0,1-1 0,-1 0 0,-1 0 0,2 0 0,0 0 0,-1 0 0,0 1 0,0-2 0,0 2 0,0-2 0,1 2 0,-1-1 0,2 1 0,-2-1 0,2 1 0,-2-1 0,2 1 0,-2-1 0,1 0 0,0 1 0,0-1 0,1 1 0,-1 0 0,1-1 0,-1 1 0,1 0 0,0-1 0,0 1 0,0 0 0,0-1 0,0 1 0,0 0 0,0 0 0,-1-1 0,1 1 0,-1 0 0,-1-1 0,1 0 0,-2-1 0,1 0 0,0 1 0,-1-1 0,1 1 0,-1-1 0,1 0 0,-1 0 0,0 0 0,2 1 0,-3-1 0,2 0 0,-1-1 0,0 0 0,1 0 0,-1 0 0,1 0 0,-1 0 0,0 0 0,0 1 0,0 0 0,0-1 0,-3-1 0,3 0 0,-9 1 0,8 0 0,-12-1 0,13 0 0,-12 0 0,11 0 0,-9 0 0,10 1 0,-8 0 0,8-1 0,-6 0 0,6 1 0,-9 0 0,9 0 0,-6 0 0,6 0 0,-1 0 0,2 0 0,0 0 0,-1 0 0,1 0 0,-1 0 0,0 0 0,1 0 0,-1 1 0,0 0 0,1-1 0,-1 0 0,0 1 0,0 0 0,1-1 0,-1 0 0,0 0 0,-2 1 0,2 0 0,-6 0 0,5 0 0,-7 0 0,8 0 0,-5 0 0,5 0 0,-2-1 0,3 0 0,0 1 0,-2 0 0,3-1 0,-3 0 0,1 1 0,1 0 0,-2-1 0,2 0 0,-5 1 0,4 0 0,-7 0 0,7 0 0,-5 0 0,6 0 0,-2 0 0,2-1 0,-1 0 0,0 0 0,0 0 0,1 0 0,-2 1 0,1 0 0,-3-1 0,4 0 0,-5 0 0,5 0 0,-7 0 0,6 0 0,-7 0 0,7 0 0,-6-1 0,6 0 0,-2 0 0,4 1 0,3-4 0,-1 2 0,2-3 0,-2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8:16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2130 0 24575,'-7'3'0,"1"-1"0,4-1 0,0 0 0,-2-1 0,2 2 0,-5-2 0,5 2 0,-12-1 0,8 0 0,-13 1 0,13-1 0,-12 0 0,13 0 0,-5-1 0,8 0 0,0 1 0,-2-1 0,3 1 0,-3-1 0,-1 1 0,2-1 0,-5 2 0,5-2 0,-5 1 0,6-1 0,-2 1 0,2-1 0,0 1 0,-1-1 0,1 0 0,-1 0 0,-2 1 0,2-1 0,-9 2 0,8-1 0,-15 1 0,14-1 0,-15 1 0,16-1 0,-14 1 0,14 0 0,-13 0 0,13-1 0,-9 2 0,9-2 0,-10 2 0,11-2 0,-13 2 0,12-2 0,-13 2 0,12-2 0,-12 2 0,13-1 0,-13 1 0,15-1 0,-10 0 0,10-1 0,-1 0 0,9-3 0,-1 1 0,3 0 0,5 0 0,-6 0 0,36 0 0,-25 0 0,64 4 0,-58-2 0,74 7 0,-74-5 0,50 6 0,-60-6 0,13 1 0,-25-3 0,0 0 0,-6 2 0,2 0 0,-3 0 0,3-2 0,0 0 0,-6 2 0,5-1 0,-17 5 0,14-6 0,-29 8 0,24-6 0,-28 5 0,27-6 0,-20 3 0,23-3 0,-16 2 0,20-3 0,-9 2 0,11-3 0,-2 2 0,2-2 0,-4 3 0,4-2 0,-11 4 0,10-5 0,-14 4 0,12-4 0,-10 3 0,12-3 0,-3 1 0,5-1 0,0-1 0,6-2 0,-1 0 0,3 1 0,6-4 0,-6 5 0,24-7 0,-22 6 0,26-3 0,-28 4 0,16-1 0,-20 3 0,3 0 0,-10 3 0,1-2 0,-3 1 0,-11 2 0,11-4 0,-49 6 0,38-6 0,-76 0 0,67-2 0,-29-1 0,-1 0 0,27 2 0,-21-2 0,0 0 0,28 2 0,-41-2 0,54 2 0,-23 0 0,28 0 0,-10 1 0,12-1 0,-1 2 0,2-2 0,0 1 0,-1 0 0,0-1 0,0 1 0,0 0 0,1-1 0,-2 2 0,2-2 0,-1 2 0,11-4 0,-5 2 0,10-1 0,12-1 0,-12 2 0,74-6 0,-59 5 0,35-1 0,0 1 0,-33 1 0,23 0 0,-2 0 0,-28 0 0,35 0 0,-47 0 0,6 0 0,-17 0 0,0 0 0,-5-1 0,2 0 0,-3 0 0,2 0 0,-2-1 0,-23-3 0,15 3 0,-49-8 0,47 8 0,-54-7 0,55 7 0,-38-3 0,44 5 0,-18-1 0,23 1 0,-3 0 0,17 1 0,1-1 0,7 1 0,-3 1 0,37 2 0,-25-2 0,43 5 0,5 0 0,-28-2 0,26 2 0,-4 1 0,-43-5 0,25 2 0,-44-5 0,10 1 0,-13-1 0,-1 2 0,-10 1 0,-23 1 0,7-1 0,-34 0 0,-6-2 0,15 2 0,-18-2 0,-18-1 0,14-1 0,3 0 0,-13-3 0,-17-4 0,17 1 0,5-2 0,-3-1 0,-15-3 0,19 3 0,15 1 0,-22-3 0,8 2 0,50 7 0,-24-2 0,42 5 0,-1-2 0,15 1 0,0-1 0,4 0 0,46-3 0,-27 3 0,35-1 0,4 2 0,-25 1 0,15 1 0,-4 1 0,-37-2 0,17 4 0,-33-4 0,0 2 0,-11 0 0,2 1 0,-22 3 0,12-4 0,-69 12 0,49-12 0,-38 4 0,-3-1 0,30-4-3392,-43 1 0,1 2 3392,44-3-776,-23 2 1,5 0 775,42-2 0,-25 3 0,41-5 0,-4 1 0,20-4 0,14 0 0,0 0 0,22-1 0,3 0 0,-10 3 0,29-1 0,-2 0 0,-37 4 0,43 2 0,-65-3 6016,6 2-6016,-13-1 2319,-1 0-2319,-4 2 0,-4 0 0,0 1 0,-26 6 0,18-7 0,-69 14 0,58-13 0,-29 5 0,0-1 0,29-5 0,-64 8 0,71-10 0,-29 3 0,41-3 0,-7-1 0,14 0 0,0 0 0,5-2 0,3 1 0,32-2 0,-13 3 0,39-3 0,4-1 0,-17 3 0,38 1 0,-2 0 0,-48 1 0,18 2 0,-7 0 0,-36-2 0,18 1 0,-32-2 0,1 0 0,-9 5 0,2-3 0,-6 3 0,2-2 0,-1 0 0,-56 5 0,34-3 0,-40 0 0,-2-1 0,31-2 0,-41-1 0,-1-2 0,39 1 0,-29-2 0,3 0 0,43 1 0,-42 0 0,65 1 0,-6 0 0,11-1 0,10-2 0,-6 1 0,7 0 0,1 0 0,-5 1 0,11-1 0,-13 1 0,4 1 0,-9 0 0,-6 4 0,3-1 0,-6 1 0,6-3 0,-1 0 0,-8 3 0,6-3 0,-17 5 0,18-5 0,-14 3 0,15-2 0,-9 1 0,10-2 0,-2 1 0,3-2 0,1 2 0,-2 0 0,1 0 0,-9 4 0,6-3 0,-15 6 0,14-7 0,-14 5 0,13-6 0,-11 4 0,13-5 0,-4 2 0,8-1 0,-1-1 0,0 3 0,-1-3 0,1 3 0,0-2 0,0 0 0,-1 1 0,1-1 0,0 1 0,0 0 0,0-1 0,0 1 0,-2-1 0,3 1 0,-5 0 0,5 0 0,-5 1 0,4-2 0,-2 2 0,1-3 0,1 2 0,-1-1 0,2 1 0,-3 0 0,3-1 0,-2 1 0,-1 0 0,2 0 0,-7 4 0,6-4 0,-6 4 0,6-5 0,-3 2 0,4-3 0,1 1 0,6-3 0,-2 0 0,3-1 0,-2 1 0,-1 2 0,9-4 0,-6 4 0,23-7 0,-19 6 0,47-8 0,-41 6 0,60-4 0,-60 5 0,42-1 0,-49 3 0,15 0 0,-20 0 0,2 0 0,-5-1 0,1 1 0,1-2 0,0 2 0,0-1 0,-1 1 0,-6 4 0,3-3 0,-6 5 0,2-5 0,2 1 0,-12 1 0,9-1 0,-13 2 0,14-3 0,-7 2 0,9-3 0,-1 2 0,2-2 0,0 2 0,-1-1 0,0 2 0,0-2 0,-5 5 0,4-5 0,-3 3 0,5-2 0,0-2 0,-1 2 0,0-1 0,0 0 0,-1 2 0,2-3 0,-3 3 0,4-2 0,-2 0 0,1 1 0,0-1 0,-1 0 0,1 1 0,-1-2 0,1 2 0,-5 0 0,4-1 0,-6 3 0,6-3 0,-8 2 0,8-2 0,-7 2 0,7-2 0,-3 0 0,5 0 0,-1-1 0,-1 2 0,1-2 0,-2 1 0,2 0 0,0-1 0,-1 2 0,1-1 0,-1 1 0,1-1 0,-1 0 0,1 1 0,-1-2 0,1 1 0,-1 0 0,0 0 0,0 0 0,1 0 0,-1 0 0,-1 0 0,1 0 0,-1 0 0,12-1 0,-6 0 0,8-1 0,-1 1 0,-5-2 0,17-1 0,-15 2 0,18-2 0,-18 2 0,10 0 0,-12 0 0,1 1 0,-3 0 0,0-1 0,1 1 0,-1-1 0,1 0 0,2 0 0,-2 0 0,7-1 0,-7 2 0,10-3 0,-10 3 0,13-3 0,-12 3 0,12-2 0,-12 2 0,7-1 0,-8 1 0,5 0 0,-6 0 0,2 0 0,-2 0 0,1 0 0,-1 0 0,1 0 0,0 0 0,3-1 0,-1 1 0,4-1 0,-5 1 0,2 0 0,-4 0 0,1 0 0,0 0 0,-1 0 0,1 0 0,0 0 0,0-1 0,-1 1 0,1-1 0,0 1 0,-1 0 0,1 0 0,0 0 0,0 0 0,-1 0 0,1 0 0,0 0 0,-1 0 0,1 0 0,0 0 0,0 0 0,0 0 0,0 0 0,6-1 0,-5 1 0,12-1 0,-11 1 0,12 1 0,-13-1 0,11 1 0,-12-1 0,5 0 0,-5 0 0,0 0 0,-1 0 0,1 0 0,0 0 0,-1 0 0,1 0 0,1 0 0,-1 0 0,0 0 0,0 0 0,2 0 0,-2 0 0,2 0 0,-3 0 0,1 0 0,-1 0 0,3 0 0,-3 0 0,4 0 0,-3 0 0,5 1 0,-6-1 0,5 1 0,-5-1 0,6 0 0,-6 0 0,7 1 0,-7-1 0,6 1 0,-6-1 0,4 0 0,-4 0 0,1 0 0,0 0 0,-1 0 0,1 0 0,0 0 0,-1 0 0,4 0 0,-3 0 0,4 0 0,-4 0 0,2 0 0,-2 0 0,-1 0 0,1 0 0,0 0 0,-1 0 0,1 0 0,0 0 0,0 0 0,-1 0 0,1 0 0,1 0 0,-1 0 0,2 0 0,-2 0 0,2 0 0,-3 0 0,2 0 0,-2 0 0,1 0 0,0 0 0,-1 0 0,1 0 0,0 0 0,-1 0 0,4 0 0,-4 0 0,6 0 0,-5 0 0,7 0 0,-6 0 0,8 0 0,-8 0 0,13 0 0,-13 0 0,16 0 0,-14 0 0,12 1 0,-13-1 0,8 2 0,-9-2 0,4 1 0,-6-1 0,4 0 0,-4 0 0,3 0 0,-3 0 0,4 0 0,-3 0 0,5 0 0,-5 0 0,6 0 0,-6 0 0,7 1 0,-7-1 0,7 1 0,-7-1 0,3 0 0,-3 0 0,0 0 0,-1 0 0,1 0 0,0 0 0,0 0 0,-1 0 0,1 0 0,0 0 0,-1 0 0,1 0 0,0 0 0,0 0 0,0 0 0,2 0 0,-2 0 0,4 0 0,-5 0 0,3 0 0,-3 0 0,1 0 0,0 0 0,-1 0 0,1 0 0,0 0 0,-1 0 0,2 0 0,-2 0 0,3 0 0,-3 0 0,6 0 0,-5 0 0,6 0 0,-6 0 0,5 0 0,-5 0 0,3 0 0,-3 0 0,5 0 0,-5 0 0,7 0 0,-7 0 0,7 0 0,-7 0 0,8 0 0,-8 1 0,6-1 0,-6 1 0,3-1 0,-4 0 0,1 0 0,0 0 0,-1 0 0,1 0 0,0 0 0,-1 0 0,1 0 0,0 0 0,-1 0 0,1 0 0,0 0 0,-1 0 0,1 0 0,0 0 0,-1-1 0,1 1 0,0-1 0,-1 1 0,3 0 0,-3 0 0,4-1 0,-4 1 0,4-2 0,-4 1 0,4 1 0,-4 0 0,5-1 0,-4 0 0,5 0 0,-5 0 0,8 0 0,-8 0 0,9 0 0,-9 0 0,8 0 0,-8 1 0,6-1 0,-6 1 0,2-1 0,-3 1 0,0 0 0,1 0 0,-1 0 0,1 0 0,0 0 0,-1 0 0,1-1 0,0 1 0,-1-1 0,1 0 0,0 0 0,-1 0 0,1 0 0,-1 0 0,0 0 0,1-1 0,-1 1 0,0-1 0,1 2 0,-2-2 0,2 1 0,-1-1 0,0 1 0,0-1 0,0 1 0,1 0 0,-1-1 0,1 1 0,-1 0 0,0-1 0,0 1 0,0-1 0,0 0 0,2-1 0,-2 0 0,3-1 0,-3 3 0,4-3 0,-3 2 0,3-4 0,-3 5 0,2-5 0,-3 5 0,3-5 0,-3 4 0,3-3 0,-3 3 0,3-3 0,-3 2 0,2-1 0,-2 2 0,0 0 0,-1 0 0,1 0 0,-1 0 0,1 0 0,0 0 0,1-2 0,0 2 0,2-4 0,-3 3 0,2-1 0,-2 2 0,1-1 0,-2 2 0,1-1 0,0 0 0,0 0 0,1 1 0,-1-1 0,0 1 0,0-1 0,0 0 0,3-2 0,-3 2 0,7-4 0,-7 4 0,6-3 0,-6 4 0,2-2 0,-2 2 0,-1 0 0,-6 3 0,2-1 0,-4 2 0,3-1 0,1-1 0,-7 3 0,6-2 0,-11 3 0,11-3 0,-13 3 0,13-3 0,-8 2 0,10-3 0,-4 1 0,5-1 0,-3 1 0,3-1 0,-2 1 0,0-2 0,0 2 0,-1-1 0,-5 4 0,5-4 0,-10 6 0,9-6 0,-12 7 0,11-6 0,-17 7 0,16-7 0,-17 6 0,19-8 0,-14 6 0,15-6 0,-10 6 0,10-6 0,-7 5 0,8-5 0,-7 4 0,7-4 0,-11 5 0,10-5 0,-12 5 0,13-4 0,-10 2 0,10-1 0,-6-1 0,8 1 0,-2-3 0,8-2 0,-3 1 0,5-3 0,-5 3 0,1 0 0,8-5 0,-5 3 0,24-12 0,-20 11 0,34-14 0,-31 14 0,48-16 0,-45 15 0,38-10 0,-45 14 0,13-4 0,-19 4 0,2 1 0,-13 5 0,5-2 0,-8 3 0,2-2 0,4 0 0,-13 4 0,13-4 0,-20 7 0,17-7 0,-18 7 0,19-7 0,-21 6 0,21-6 0,-26 7 0,25-7 0,-23 6 0,24-7 0,-16 4 0,17-5 0,-13 3 0,13-3 0,-11 2 0,12-2 0,-13 2 0,13-2 0,-16 2 0,17-2 0,-14 1 0,15 0 0,-10-1 0,9 0 0,-3 0 0,6 0 0,4-7 0,-1 4 0,3-5 0,-2 4 0,-1 1 0,12-10 0,-9 7 0,30-17 0,-25 15 0,50-21 0,-41 20 0,44-18 0,-48 22 0,25-10 0,-34 11 0,13-4 0,-18 7 0,3-2 0,-11 6 0,4-3 0,-4 2 0,3-2 0,2 0 0,-8 4 0,5-4 0,-14 7 0,13-6 0,-23 8 0,19-6 0,-25 8 0,26-9 0,-19 6 0,21-6 0,-15 4 0,16-4 0,-12 5 0,14-7 0,-12 7 0,11-6 0,-12 7 0,13-7 0,-14 6 0,14-6 0,-14 4 0,13-6 0,-8 5 0,10-5 0,-3 3 0,4-3 0,0 2 0,-1-2 0,-2 3 0,1-3 0,-6 5 0,6-4 0,-10 4 0,9-4 0,-9 4 0,11-3 0,-5-1 0,6-1 0,1 1 0,-3-1 0,3 2 0,-3-2 0,3-3 0,1 0 0,0-2 0,5-3 0,-2 4 0,12-12 0,-9 12 0,15-10 0,-15 10 0,15-8 0,-17 10 0,10-5 0,-13 5 0,2 0 0,-9 0 0,3 2 0,-3-1 0,3 1 0,0 0 0,-7 0 0,5 0 0,-13 2 0,12-1 0,-15 2 0,15-2 0,-15 2 0,15-2 0,-14 3 0,14-3 0,-13 3 0,13-2 0,-10 1 0,11 0 0,-9 0 0,10-1 0,-7 0 0,10-1 0,-7 1 0,6 0 0,-6 1 0,5-2 0,-7 4 0,7-4 0,-9 4 0,8-4 0,-10 4 0,11-4 0,-9 3 0,9-3 0,-1 0 0,8-6 0,0 2 0,2-3 0,1 2 0,-4 1 0,8-5 0,-8 6 0,7-5 0,-7 5 0,5-3 0,-5 4 0,2-3 0,-4 3 0,-6-1 0,2 1 0,-5 0 0,0 1 0,4 0 0,-15 1 0,14 0 0,-17 0 0,17 0 0,-12 1 0,13-1 0,-8 1 0,9-1 0,-3 1 0,3-1 0,-1 1 0,1-1 0,-5 1 0,5 0 0,-9 1 0,8 0 0,-9 0 0,10-1 0,-12 2 0,11-3 0,-9 3 0,10-3 0,-3 2 0,4-3 0,0 1 0,8-5 0,-4 3 0,7-3 0,-6 3 0,0 0 0,0 0 0,0-1 0,0 2 0,1-2 0,7 0 0,-5 0 0,13-2 0,-13 3 0,11-3 0,-13 4 0,7-3 0,-8 3 0,2-2 0,-13 2 0,4-1 0,-9 1 0,7 1 0,0-1 0,-18 2 0,14-1 0,-26 3 0,27-3 0,-22 5 0,24-6 0,-17 6 0,19-5 0,-7 2 0,10-3 0,0 2 0,-1-1 0,2 0 0,-2 1 0,0-2 0,2 2 0,-3-1 0,3 0 0,-2 0 0,-1 1 0,1-1 0,-5 3 0,5-2 0,-7 1 0,8-1 0,-6 0 0,8-1 0,-4 0 0,10-5 0,-4 2 0,6-3 0,7-2 0,-6 5 0,22-9 0,-22 9 0,22-7 0,-24 7 0,21-4 0,-22 5 0,14-3 0,-16 4 0,3-2 0,-6 2 0,-9 3 0,4-3 0,-6 3 0,5-2 0,0 0 0,-13 1 0,9 1 0,-26 0 0,25 0 0,-26 1 0,29-2 0,-23 1 0,25-2 0,-20 2 0,19-2 0,-14 2 0,15-2 0,-10 1 0,12-2 0,-9 2 0,9-1 0,-2 0 0,5-2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8:2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280 1 24575,'-7'2'0,"3"1"0,2-3 0,1 1 0,-4 1 0,2-2 0,-2 3 0,3-3 0,0 1 0,-1 0 0,0-1 0,-5 3 0,6-2 0,-9 3 0,8-3 0,-6 2 0,6-2 0,-4 1 0,5-1 0,-3 1 0,3-2 0,-1 2 0,0-2 0,2 2 0,-3-2 0,2 2 0,-1-2 0,-4 3 0,4-3 0,-10 4 0,9-3 0,-13 3 0,13-3 0,-16 3 0,16-4 0,-15 4 0,14-4 0,-7 3 0,9-3 0,-2 1 0,4 0 0,-2-1 0,1 2 0,-1-2 0,0 2 0,0-2 0,1 2 0,-8-1 0,7 0 0,-10 2 0,11-3 0,-6 2 0,6-1 0,-1-1 0,10-2 0,-6 0 0,8-2 0,-5 1 0,0 3 0,6-5 0,-5 4 0,10-5 0,-10 3 0,10-2 0,-12 3 0,10-3 0,-10 4 0,11-4 0,-11 4 0,12-4 0,-12 5 0,11-4 0,-11 4 0,6-3 0,-6 3 0,3-1 0,-4 1 0,1-1 0,0 1 0,-2-1 0,3 0 0,-2 1 0,1-2 0,0 2 0,-1-1 0,2 0 0,-2 1 0,2-1 0,-2 1 0,1 0 0,-4 4 0,1-2 0,-2 4 0,-2-3 0,3-1 0,-5 3 0,3-4 0,-3 5 0,3-6 0,-4 6 0,5-6 0,-4 5 0,4-4 0,-3 2 0,3-1 0,-2 0 0,2 0 0,-2 0 0,1 0 0,0 0 0,0-1 0,-2 2 0,3-3 0,-6 4 0,6-3 0,-10 3 0,9-2 0,-8 1 0,8-1 0,-6 0 0,6-1 0,-5 1 0,6-2 0,-1 2 0,0-1 0,2 0 0,-2 1 0,1-1 0,-1 0 0,1 1 0,-1-2 0,0 2 0,1-1 0,0 0 0,-1 1 0,1-1 0,-1 0 0,1 1 0,-1-2 0,10-2 0,-6 1 0,8-4 0,-4 4 0,-3-1 0,10-2 0,-8 2 0,15-5 0,-14 5 0,16-4 0,-16 5 0,20-4 0,-19 4 0,20-3 0,-20 4 0,17-3 0,-18 3 0,12-2 0,-12 2 0,7 0 0,-9 0 0,2 0 0,-4-1 0,2 1 0,-1-1 0,1 1 0,0 0 0,-1 0 0,1-1 0,0 1 0,-1-1 0,1 1 0,0 0 0,0 0 0,-1-1 0,2 1 0,-1-1 0,0 1 0,0 0 0,1 0 0,-1 0 0,2 0 0,-2 0 0,2 0 0,-3 0 0,1 0 0,0 0 0,-1 0 0,-4 5 0,1-4 0,-3 4 0,2-5 0,0 2 0,-1-1 0,1 0 0,-1 1 0,0-2 0,2 2 0,-2-1 0,0 0 0,2 1 0,-3-2 0,3 2 0,-2-2 0,-1 2 0,2-1 0,-4 1 0,4-1 0,-4 1 0,3-2 0,-2 2 0,3-2 0,-2 2 0,2-2 0,0 2 0,-2-2 0,4 2 0,-5-2 0,3 2 0,-1-2 0,0 1 0,1-1 0,-1 1 0,0-1 0,0 1 0,0 0 0,1-1 0,-1 1 0,0-1 0,1 0 0,-1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8:46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1 133 24575,'6'-1'0,"-1"-1"0,-4 2 0,1-1 0,1 0 0,0 1 0,1-2 0,-1 2 0,-2-2 0,4 1 0,-3 0 0,5-2 0,-5 3 0,4-5 0,-3 4 0,5-4 0,-5 4 0,7-4 0,-8 4 0,7-4 0,-7 4 0,6-5 0,-6 6 0,5-5 0,-5 4 0,5-3 0,-4 2 0,2-2 0,-3 2 0,3-1 0,-2 2 0,0-1 0,-1 0 0,1 0 0,-1 0 0,3-1 0,-3 1 0,4-2 0,-4 2 0,5-3 0,-4 4 0,2-3 0,-3 3 0,1-1 0,-1 1 0,1-1 0,-1 1 0,0 0 0,1-1 0,-1 2 0,1-2 0,-1 1 0,0-1 0,1 1 0,-1 0 0,1 0 0,-1-1 0,0 1 0,1-1 0,-2 1 0,3-1 0,-3 1 0,2-1 0,-1 1 0,0 0 0,1 0 0,-1 0 0,1 1 0,-1-2 0,0 1 0,1 0 0,-1 1 0,1 1 0,0 0 0,-1 1 0,4-1 0,-4 1 0,9 2 0,-7-2 0,10 4 0,-11-5 0,9 4 0,-9-5 0,5 4 0,-5-4 0,2 3 0,-2-2 0,1 0 0,-1 0 0,1 0 0,-1-1 0,0 2 0,-1-2 0,0 1 0,2 0 0,-2-1 0,1 2 0,0-2 0,-2 2 0,3-2 0,-2 1 0,1-1 0,0 1 0,-1-1 0,1 1 0,-1-1 0,1 0 0,0 0 0,-1 1 0,2-1 0,-2 1 0,3-1 0,-3 0 0,3 0 0,-3 0 0,1 0 0,0 0 0,-1 0 0,1 0 0,0 0 0,-1 0 0,1 0 0,0 0 0,-1 0 0,1 0 0,1 0 0,-2 0 0,4 0 0,-4 0 0,3 0 0,-3 0 0,2 0 0,-2 0 0,3-1 0,-2 1 0,0-1 0,-1 1 0,-9 2 0,5-1 0,-7 0 0,6 0 0,1-1 0,-2 2 0,2-2 0,-1 1 0,0 0 0,0-1 0,0 2 0,0-2 0,1 1 0,-1 0 0,0-1 0,1 1 0,-1 0 0,0-1 0,1 1 0,-1 0 0,0-1 0,1 1 0,-1-1 0,0 1 0,0-1 0,0 1 0,1 0 0,-1 0 0,0-1 0,0 0 0,1 0 0,-2 1 0,2 0 0,-3-1 0,3 0 0,-3 1 0,3 0 0,-1-1 0,0 0 0,0 1 0,0 0 0,1-1 0,-1 0 0,0 0 0,0 1 0,1 0 0,-1-1 0,0 1 0,1 0 0,-1-1 0,-3 1 0,3 0 0,-4-1 0,4 1 0,-1 0 0,2-1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9:01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450 348 24575,'-1'6'0,"0"-1"0,3-4 0,0 1 0,1 0 0,0 0 0,0 0 0,4 0 0,-5 1 0,10-1 0,-9 0 0,15-1 0,-13 0 0,19-1 0,-18 0 0,25-2 0,-23 2 0,18-1 0,-20 1 0,15 0 0,-15 0 0,12 0 0,-15 0 0,11-1 0,-11 1 0,6-1 0,-7 1 0,3-1 0,-3 1 0,2-1 0,-2 1 0,-4 5 0,2-3 0,-5 5 0,-7 0 0,6-3 0,-22 8 0,20-8 0,-31 8 0,30-9 0,-23 6 0,25-6 0,-10 2 0,14-3 0,-3 0 0,5-1 0,0 0 0,6-3 0,-4 1 0,7-1 0,-5 0 0,0 1 0,8-2 0,-7 1 0,12-2 0,-12 2 0,16-2 0,-15 2 0,23-3 0,-21 4 0,26-4 0,-25 4 0,20-3 0,-23 4 0,19-4 0,-19 4 0,14-4 0,-15 4 0,9-3 0,-9 3 0,9-2 0,-9 2 0,7-1 0,-9 1 0,6-1 0,-6 1 0,6-1 0,-5 1 0,2 0 0,-3 0 0,2 0 0,-2 0 0,2 0 0,-2 0 0,2 0 0,-2 0 0,3 0 0,-2 0 0,0 0 0,-1 0 0,1 0 0,-8 3 0,5-2 0,-8 4 0,-2-1 0,6-2 0,-17 6 0,16-6 0,-19 6 0,19-7 0,-14 5 0,16-5 0,-8 2 0,9-2 0,-2 0 0,2-1 0,-1 1 0,1-1 0,-1 2 0,0-2 0,1 2 0,6-7 0,-2 4 0,4-5 0,-4 6 0,0-1 0,2-2 0,-1 2 0,2-3 0,-2 2 0,3-1 0,-3 1 0,4-1 0,-4 2 0,3-2 0,-3 2 0,3-3 0,-3 4 0,6-5 0,-6 5 0,7-5 0,-7 5 0,5-4 0,-5 4 0,5-3 0,-6 2 0,5-1 0,-5 1 0,3-1 0,-3 2 0,3-2 0,-3 1 0,4 0 0,-4 0 0,4 0 0,-4 0 0,4 0 0,-4 1 0,5 0 0,-4-2 0,5 1 0,-6-1 0,9 1 0,-8 0 0,11-2 0,-11 3 0,10-3 0,-10 3 0,11-3 0,-11 2 0,9-2 0,-9 2 0,6-1 0,-7 1 0,7-1 0,-7 1 0,6-1 0,-6 2 0,2-2 0,-2 2 0,0-1 0,1 0 0,-1 1 0,1-2 0,0 2 0,-1-2 0,1 2 0,0-2 0,-1 1 0,1 1 0,0-1 0,-1 0 0,3 0 0,-3 0 0,4 0 0,-3 0 0,2-1 0,-2 1 0,1 0 0,-1 0 0,-1 0 0,1 1 0,0-1 0,-1 1 0,1-1 0,0 1 0,0-1 0,-1 0 0,1 1 0,0-1 0,3 0 0,-3 1 0,9-2 0,-9 2 0,10-3 0,-10 3 0,11-3 0,-10 2 0,9-1 0,-9 1 0,9-1 0,-9 1 0,10-1 0,-11 0 0,9 0 0,-9 1 0,8-1 0,-8 1 0,6 0 0,-6 0 0,2 0 0,-2 0 0,0 0 0,-1 1 0,1 0 0,0 0 0,0-1 0,-1 0 0,1 1 0,0 0 0,-1 0 0,2-1 0,-2 0 0,3 0 0,-3 1 0,5-2 0,-4 2 0,6-2 0,-7 2 0,4-1 0,-4 1 0,2-1 0,-2 1 0,1-1 0,0 0 0,1 0 0,-1 0 0,6-2 0,-6 3 0,6-3 0,-6 3 0,5-3 0,-5 3 0,7-4 0,-7 3 0,5-1 0,-6 0 0,2 2 0,-2-1 0,0 0 0,1 1 0,0-2 0,0 1 0,-1 0 0,0 0 0,2-1 0,0 1 0,5-4 0,-5 3 0,10-6 0,-9 6 0,9-6 0,-10 6 0,8-5 0,-8 5 0,4-2 0,-6 2 0,3 1 0,-4-1 0,2 1 0,-1 0 0,-9 0 0,6 0 0,-8 1 0,7 0 0,0 0 0,-1 0 0,0 0 0,-2 1 0,2-1 0,-8 2 0,7-2 0,-11 1 0,11-1 0,-15 0 0,15 1 0,-15-1 0,14 1 0,-10-1 0,11 0 0,-8 0 0,9 0 0,-8 0 0,8 0 0,-7 0 0,7 0 0,-8 0 0,8 0 0,-9 0 0,9 0 0,-11-1 0,9 1 0,-13-3 0,11 3 0,-24-4 0,-10-2 0,9 3 0,-7-4 0,22 6 0,7-2 0,-32-3 0,28 2 0,-39-4 0,40 6 0,-33-6 0,36 7 0,-25-5 0,28 5 0,-16-2 0,19 3 0,-10-1 0,11 1 0,-8 0 0,8 0 0,-3 0 0,4 0 0,-3 0 0,2 0 0,-1 0 0,1 0 0,0 0 0,0 0 0,0 0 0,0 0 0,-3 0 0,4 0 0,-3 0 0,11-5 0,-4 4 0,6-4 0,-2 3 0,-3-1 0,11-1 0,-10 1 0,17-3 0,-15 3 0,20-4 0,-19 6 0,24-5 0,-23 6 0,36-5 0,-32 3 0,42-4 0,-38 5 0,37-2 0,-37 3 0,31 0 0,-36 0 0,28-1 0,-31 1 0,19-1 0,-22 2 0,15-1 0,-17 1 0,7-1 0,-7 0 0,0 0 0,0 0 0,-1 0 0,1 0 0,0 0 0,-1 0 0,-7 3 0,3-2 0,-8 4 0,-4-2 0,7-2 0,-44 5 0,34-5 0,-78 5 0,65-7 0,-29 0 0,-1-1 0,26-1 0,-20-2 0,3 1 0,29 3 0,-34-4 0,50 5 0,-17-2 0,19 2 0,-8 0 0,11 0 0,0-1 0,6-2 0,-2 0 0,3 0 0,-4 1 0,8-2 0,-6 2 0,20-8 0,-18 8 0,39-7 0,-30 6 0,80-1 0,-66 4 0,34 0 0,1 0 0,-32 0 0,29 1 0,0 0 0,-31-1 0,35 2 0,-32 2 0,-17-3 0,12 3 0,-11-2 0,-11 0 0,16 0 0,-18-1 0,5 0 0,-7-1 0,0 0 0,1 0 0,-1 0 0,1 0 0,0 1 0,-1 0 0,1-1 0,0 1 0,-1-1 0,1 1 0,0-1 0,-1 0 0,1 0 0,0-1 0,-1 0 0,1 1 0,-9 3 0,4-1 0,-6 2 0,6-3 0,0-1 0,-5 1 0,4-1 0,-9 2 0,5-1 0,-7 2 0,6-2 0,-5 1 0,8-1 0,-13-1 0,11 1 0,-16-1 0,17 0 0,-16-1 0,16 0 0,-9-1 0,11 0 0,-5 2 0,6 0 0,-2 0 0,2 0 0,0 0 0,8-5 0,-4 4 0,5-5 0,-2 4 0,-1 0 0,8-5 0,-6 3 0,12-6 0,-12 8 0,11-7 0,-11 8 0,8-6 0,-9 6 0,4-4 0,-6 5 0,0-2 0,-6 7 0,0-3 0,-3 4 0,-10 3 0,8-4 0,-24 9 0,23-11 0,-32 11 0,30-11 0,-34 9 0,34-10 0,-28 9 0,28-9 0,-22 7 0,25-8 0,-13 5 0,17-5 0,-8 3 0,10-3 0,-4 2 0,4-3 0,-2 2 0,2-1 0,-7 2 0,6-2 0,-10 3 0,10-3 0,-11 3 0,12-3 0,-13 3 0,12-4 0,-12 5 0,13-5 0,-11 4 0,10-3 0,-6 1 0,7-1 0,-2 1 0,2-2 0,-1 2 0,1-2 0,-4 2 0,5-1 0,-8 1 0,7-1 0,-6 1 0,6-2 0,-2 1 0,2 0 0,0-1 0,0 2 0,1-2 0,-1 1 0,-3 1 0,1-2 0,-12 5 0,10-5 0,-17 6 0,18-6 0,-11 4 0,14-4 0,-2 1 0,12-5 0,-3 2 0,5-3 0,-2 3 0,-3 1 0,13-5 0,-10 4 0,19-4 0,-19 3 0,19-2 0,-18 4 0,22-3 0,-21 2 0,19 0 0,-21 0 0,16 1 0,-16 1 0,14 0 0,-16 0 0,12 0 0,-13 0 0,7 0 0,-10 1 0,1 0 0,-3 3 0,0-1 0,-1 1 0,-7 5 0,4-5 0,-17 12 0,14-12 0,-22 13 0,19-12 0,-32 16 0,30-16 0,-32 15 0,35-16 0,-21 8 0,25-10 0,-11 5 0,16-6 0,-2 0 0,9-4 0,-1 1 0,2-1 0,12-3 0,-11 5 0,28-8 0,-24 8 0,29-7 0,-29 7 0,35-7 0,-35 7 0,32-4 0,-36 4 0,19-2 0,-22 3 0,7-2 0,-10 3 0,1-2 0,-7 6 0,0-4 0,-1 4 0,0-1 0,1-2 0,-13 9 0,10-8 0,-27 12 0,26-11 0,-31 10 0,29-11 0,-23 7 0,24-9 0,-13 5 0,16-6 0,-10 4 0,12-4 0,-6 2 0,10-3 0,-3 0 0,8-3 0,-4 2 0,4-1 0,-3 1 0,0 1 0,10-7 0,-7 5 0,19-10 0,-17 10 0,19-8 0,-19 9 0,15-6 0,-18 6 0,4 0 0,-9 1 0,-6 6 0,1-2 0,-11 5 0,5-4 0,-46 13 0,31-10 0,-39 4 0,-3 0 0,26-4 0,-41 0 0,0 0 0,42-4 0,-28-2 0,3 0 0,41-3 0,-44 0 0,62 1 0,-11 1 0,18 0 0,-3-1 0,10-2 0,-4 1 0,5-2 0,2 0 0,-4 1 0,19-5 0,-14 5 0,27-8 0,-25 10 0,38-11 0,-33 11 0,59-10 0,-55 10 0,50-4 0,-59 4 0,26 0 0,-31 1 0,12 0 0,-14 0 0,2 0 0,-6 1 0,-5 3 0,1-1 0,-3 0 0,1 0 0,1-2 0,-18 7 0,13-4 0,-34 8 0,30-10 0,-34 9 0,36-10 0,-23 5 0,29-5 0,-11 2 0,13-3 0,-3 1 0,15-5 0,-6 3 0,11-4 0,-9 4 0,2 0 0,17-5 0,-8 4 0,49-7 0,-41 6 0,70-2 0,-68 4 0,47 0 0,-60 1 0,11 0 0,-21 1 0,-1 0 0,-5 3 0,1-3 0,-1 3 0,1-4 0,1 2 0,-3-1 0,2 1 0,-7 2 0,6-3 0,-10 5 0,9-5 0,-10 4 0,10-4 0,-5 2 0,8-3 0,10-1 0,-3 0 0,7-1 0,-7 0 0,-2 1 0,17-4 0,-11 4 0,32-7 0,-31 7 0,27-4 0,-32 4 0,11-2 0,-16 3 0,1-1 0,-9 1 0,3 0 0,-3 0 0,3-1 0,1 1 0,-15-4 0,9 2 0,-25-6 0,22 6 0,-27-9 0,27 9 0,-26-8 0,28 8 0,-20-5 0,24 7 0,-13-4 0,15 4 0,-2-1 0,5 0 0,7-2 0,-4 0 0,3 1 0,3-3 0,-3 3 0,13-6 0,-11 5 0,14-5 0,-16 7 0,14-6 0,-15 6 0,4-2 0,-8 4 0,-9 0 0,3 0 0,-7 0 0,-7-3 0,6 2 0,-58-5 0,43 4 0,-40-3 0,-3 0 0,32 3 0,-35-4 0,1-1 0,40 2 0,-60-7 0,75 8 0,-15-2 0,31 4 0,-2 0 0,11-3 0,-3 3 0,4-2 0,-1 1 0,-2 0 0,19-1 0,-13 1 0,34-2 0,-31 3 0,37-2 0,-38 2 0,34 1 0,-34 1 0,26 1 0,-29-2 0,11 2 0,-17-1 0,1 0 0,-9 3 0,3-3 0,-3 4 0,0-3 0,3-1 0,-5 3 0,4-4 0,-3 4 0,4-4 0,-1 3 0,1-2 0,1 1 0,-2 0 0,2 0 0,-2-1 0,1 1 0,0-1 0,0 1 0,0 0 0,-4 2 0,3-3 0,-5 5 0,5-5 0,-2 3 0,3-3 0,0 0 0,0 1 0,-1-2 0,1 2 0,-1-1 0,1-1 0,-1 2 0,1-2 0,-1 1 0,0 0 0,0-1 0,1 2 0,-1-2 0,1 2 0,-1-2 0,1 2 0,-1-2 0,0 1 0,1 0 0,-4 0 0,4 0 0,-4 0 0,4-1 0,-1 0 0,0 1 0,0-1 0,0 2 0,1-2 0,-3 2 0,1-1 0,-6 2 0,4-1 0,-8 2 0,10-2 0,-8 1 0,8-1 0,-6 2 0,7-2 0,-1 0 0,4-1 0,-3 0 0,1 1 0,0 0 0,-1 0 0,2 0 0,0 0 0,-1 1 0,0-1 0,1 0 0,0 1 0,1 0 0,0-1 0,0 1 0,0 0 0,0 0 0,0-1 0,0 9 0,0-7 0,1 12 0,-1-11 0,1 9 0,-1-9 0,0 9 0,0-10 0,0 8 0,-1-9 0,1 5 0,-1-5 0,1 1 0,-1-2 0,1 1 0,-3-1 0,3 1 0,-3-1 0,3 0 0,-2 0 0,0 1 0,0 0 0,-1 0 0,2-1 0,-1 0 0,2-9 0,0 7 0,0-9 0,1 6 0,0 1 0,2-9 0,-1 6 0,4-11 0,-4 12 0,5-11 0,-5 11 0,3-5 0,-4 7 0,1-1 0,-2 1 0,1-1 0,-1 0 0,-5 8 0,3-3 0,-2 6 0,0-2 0,3-2 0,-5 7 0,5-7 0,-4 6 0,5-7 0,-2 4 0,1-4 0,-2 4 0,2-4 0,-2 5 0,2-5 0,-3 7 0,3-7 0,-3 6 0,3-6 0,-4 7 0,4-7 0,-4 8 0,4-8 0,-3 4 0,3-5 0,-1 1 0,1-1 0,-1 0 0,1 1 0,-2-1 0,2 0 0,-2-3 0,1-3 0,0 1 0,0-7 0,2 6 0,0-14 0,0 12 0,5-19 0,-4 19 0,9-18 0,-6 20 0,7-14 0,-9 15 0,7-8 0,-8 8 0,6-6 0,-5 7 0,3-5 0,-2 5 0,1-4 0,-1 3 0,1-2 0,-1 2 0,0-1 0,-1 2 0,-1 1 0,0-3 0,0 3 0,-1-3 0,-6 6 0,3-2 0,-4 5 0,0-1 0,3-3 0,-10 8 0,9-6 0,-14 8 0,14-7 0,-11 7 0,13-8 0,-11 7 0,10-8 0,-7 7 0,8-8 0,-1 4 0,3-4 0,0 2 0,1 0 0,1 0 0,1-1 0,-1 0 0,0 0 0,1 1 0,-3 0 0,2 0 0,-2-1 0,1 1 0,-1 3 0,0-3 0,0 5 0,0-5 0,0 3 0,0-3 0,-1 4 0,0-5 0,-2 7 0,3-7 0,-3 7 0,3-7 0,-5 6 0,5-6 0,-3 5 0,2-6 0,0 4 0,0-4 0,4-8 0,-1 5 0,4-8 0,-4 9 0,4-6 0,-3 4 0,7-10 0,-6 9 0,7-13 0,-6 11 0,6-17 0,-6 17 0,6-17 0,-7 18 0,6-15 0,-6 15 0,4-11 0,-5 12 0,3-6 0,-3 8 0,2-5 0,-2 5 0,0-3 0,-2 3 0,2 1 0,-2-2 0,2 1 0,-1-2 0,-1 1 0,1 2 0,0-5 0,1 5 0,-1-4 0,0 3 0,0-1 0,0 1 0,0-2 0,0 1 0,0 0 0,0 1 0,1 0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9:09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83 24575,'-2'6'0,"1"-1"0,2-4 0,0 1 0,0 1 0,1-1 0,0 1 0,-1-1 0,1 0 0,-1 0 0,0 1 0,2 1 0,-3-1 0,5 4 0,-5-4 0,5 4 0,-5-4 0,5 5 0,-4-5 0,4 6 0,-3-6 0,1 5 0,-1-7 0,1 5 0,-2-5 0,3 5 0,-4-4 0,3 2 0,-3-2 0,2 0 0,-1 1 0,0-1 0,1 1 0,-2-1 0,2 0 0,-1 1 0,0-1 0,1 1 0,-1-1 0,0 0 0,1 1 0,-1-2 0,1 3 0,-1-3 0,1 2 0,-1 0 0,0-1 0,1 1 0,1 2 0,-1-2 0,3 4 0,-3-4 0,3 4 0,-3-4 0,2 4 0,-2-5 0,1 4 0,-1-4 0,0 2 0,-1-3 0,1 1 0,0 1 0,0 0 0,-1-1 0,0 0 0,0 0 0,0 2 0,0-2 0,1 1 0,-1-1 0,0 0 0,0 1 0,0-1 0,1 2 0,0-2 0,0 3 0,0-3 0,1 5 0,-1-6 0,2 6 0,-3-5 0,2 5 0,-1-5 0,0 2 0,0-3 0,-2 2 0,2-1 0,-1 0 0,0 2 0,1-3 0,-2 2 0,2 0 0,-2-1 0,2 2 0,-2-2 0,2 4 0,-2-3 0,2 2 0,-2-3 0,1 2 0,0-2 0,-1 1 0,1 0 0,-1-1 0,0 1 0,1 0 0,-1 0 0,1-1 0,-1 1 0,0 0 0,0-1 0,0 1 0,0 0 0,0 0 0,-1-1 0,1 1 0,-1 0 0,1-1 0,-1 1 0,1 0 0,-2-1 0,1 1 0,0-1 0,-1 1 0,1-1 0,-1 0 0,-1-1 0,0 0 0,0-1 0,0 0 0,1 0 0,-1 0 0,0-1 0,1 1 0,-1-1 0,0 1 0,1-1 0,-1 1 0,0-1 0,1 0 0,-1 0 0,1 0 0,-1 0 0,0-1 0,0 1 0,1 0 0,0 0 0,0-2 0,1 1 0,-1-1 0,1 1 0,0 0 0,-1-1 0,1 1 0,0-1 0,-1 1 0,1-2 0,0 2 0,-1-5 0,1 4 0,-1-5 0,0 5 0,-1-7 0,1 6 0,-1-6 0,2 7 0,-1-4 0,1 4 0,-1-2 0,1 3 0,0-2 0,0 2 0,1 0 0,-1-2 0,1 2 0,-2-1 0,1 1 0,0 0 0,-1-1 0,2 1 0,-2-1 0,1 1 0,0 0 0,-1-1 0,1 0 0,0 0 0,-1 1 0,1-1 0,0 1 0,-1-1 0,2 1 0,-2 0 0,1-1 0,0 1 0,0-1 0,0 1 0,0-1 0,0 1 0,0-1 0,0 1 0,0 0 0,0-1 0,-1 0 0,1 0 0,0 1 0,0-1 0,-1 1 0,1-1 0,0 1 0,0 0 0,-1-1 0,0 2 0,0-2 0,1 1 0,-1 1 0,2-3 0,-2 3 0,2-2 0,-2 0 0,1 1 0,0-1 0,-1 1 0,1-2 0,0 2 0,-2-4 0,2 4 0,-2-4 0,2 4 0,-2-5 0,2 5 0,-3-7 0,1 8 0,-1-9 0,2 8 0,-2-8 0,3 8 0,-3-7 0,3 6 0,-3-3 0,3 4 0,0 0 0,-1-1 0,2 1 0,-1-1 0,1 0 0,0 1 0,0-1 0,0 0 0,0 1 0,0-7 0,0 6 0,1-6 0,-1 6 0,2-3 0,-2 3 0,3-7 0,-3 7 0,5-8 0,-5 8 0,7-10 0,-6 9 0,7-10 0,-6 11 0,8-11 0,-7 11 0,7-10 0,-7 10 0,3-5 0,-4 7 0,0-1 0,-1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9:29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338 1 24575,'-6'7'0,"1"-1"0,1-3 0,2-1 0,0-1 0,0 1 0,-1 0 0,1 0 0,-3 2 0,3-3 0,-3 3 0,3-4 0,-2 4 0,2-3 0,-4 3 0,3-3 0,-4 3 0,4-4 0,-8 6 0,7-4 0,-10 4 0,11-4 0,-10 3 0,9-4 0,-3 1 0,6-1 0,-2-1 0,1 2 0,-1-1 0,0 1 0,0-1 0,0 0 0,-1 1 0,2 0 0,-4 1 0,4 0 0,-6 1 0,6-2 0,-5 2 0,5-2 0,-2 1 0,3-1 0,-2 0 0,1-1 0,8-5 0,-5 3 0,8-5 0,-7 5 0,1 0 0,-1-1 0,10-2 0,-7 1 0,16-8 0,-15 9 0,7-4 0,-9 5 0,7-3 0,-5 2 0,17-4 0,-17 4 0,20-6 0,-20 7 0,16-6 0,-18 7 0,10-5 0,-10 4 0,3-2 0,-5 2 0,2-1 0,-3 1 0,4-2 0,-4 1 0,4-1 0,-3 2 0,1-2 0,-1 3 0,0-2 0,1 2 0,-1 0 0,-1 4 0,0-1 0,-2 1 0,0-2 0,0 0 0,-2 2 0,2-1 0,-5 4 0,5-4 0,-8 6 0,6-7 0,-7 8 0,7-8 0,-11 11 0,9-9 0,-14 10 0,13-10 0,-13 9 0,14-10 0,-13 8 0,14-9 0,-9 6 0,10-7 0,-5 4 0,5-4 0,-2 2 0,2-2 0,0 1 0,1-1 0,0 1 0,0-1 0,0 1 0,-1-1 0,2 1 0,-2-1 0,8-5 0,-3 3 0,4-5 0,-3 4 0,-1 0 0,10-7 0,-7 6 0,15-11 0,-15 10 0,16-9 0,-15 9 0,15-7 0,-15 9 0,16-8 0,-15 8 0,14-9 0,-15 8 0,10-5 0,-11 5 0,6-3 0,-8 4 0,1-2 0,-3 5 0,-4 5 0,1-4 0,-3 5 0,1-5 0,3 1 0,-5 1 0,4-2 0,-5 5 0,4-6 0,-5 8 0,5-7 0,-6 6 0,7-6 0,-8 6 0,7-6 0,-7 6 0,8-5 0,-7 4 0,7-6 0,-7 5 0,7-5 0,-6 6 0,6-6 0,-5 5 0,5-5 0,-5 5 0,4-5 0,-3 3 0,5-2 0,-2-1 0,1 2 0,0-3 0,0 3 0,-1-2 0,3 1 0,-4 0 0,3-1 0,-2 1 0,1-1 0,0 1 0,-1 0 0,2 0 0,0 0 0,-1 0 0,0 0 0,0 0 0,0-1 0,0 1 0,0 0 0,0 0 0,0 0 0,1 0 0,-1 0 0,1 1 0,-1-2 0,0 1 0,0-1 0,0 1 0,0 0 0,1 0 0,-1 0 0,1 0 0,-1 0 0,0 0 0,0 0 0,-1-1 0,1 0 0,0 2 0,0-1 0,0-1 0,0 0 0,0 1 0,0 0 0,0 0 0,0-1 0,0 0 0,0 1 0,-1-1 0,1 0 0,0 1 0,-1-1 0,2 1 0,-2-1 0,1 1 0,0-1 0,-1 1 0,1-1 0,0 1 0,0 0 0,0-1 0,0 1 0,0-1 0,0 1 0,0 0 0,0-1 0,0 1 0,0-1 0,0 1 0,0 0 0,0-1 0,0 1 0,0-1 0,0 1 0,-1-1 0,1 1 0,0-1 0,0 0 0,-1 1 0,0-2 0,1 2 0,0-1 0,0 1 0,0 0 0,0-1 0,0 1 0,0-1 0,-1 1 0,1-1 0,0 1 0,-1-1 0,2 0 0,-2 1 0,1-1 0,0 0 0,-1 1 0,0-2 0,0 1 0,0 0 0,1-1 0,-1 2 0,0-2 0,1 1 0,-1-1 0,0 0 0,1 0 0,-1 0 0,0 0 0,1 0 0,-1 0 0,0 0 0,0 0 0,0 0 0,1 0 0,-1 0 0,0 0 0,0 0 0,1 0 0,-1 0 0,0-1 0,1 1 0,-2-1 0,2 1 0,-2-1 0,2 1 0,-1-1 0,0 1 0,0 0 0,0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9:22.6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 24575,'6'5'0,"-2"-3"0,-2 0 0,-1-1 0,1 1 0,1 1 0,-1-1 0,1 2 0,0-3 0,3 7 0,-3-6 0,8 10 0,-8-9 0,10 12 0,-10-11 0,10 11 0,-10-10 0,7 6 0,-8-7 0,5 3 0,-6-5 0,2 1 0,-2-1 0,1 2 0,0-3 0,-1 3 0,1-3 0,-1 2 0,0-1 0,1 1 0,-2-1 0,2 0 0,-1 1 0,1-2 0,-1 3 0,1-3 0,-2 2 0,-3-8 0,1 3 0,-3-5 0,2 3 0,1 2 0,-5-8 0,6 7 0,-7-9 0,6 9 0,-3-4 0,3 7 0,0-2 0,-1 2 0,1-1 0,-1 1 0,-1-1 0,2 1 0,-4 0 0,3 0 0,-2 1 0,2-1 0,-2 1 0,3-1 0,-1 1 0,2 2 0,0-1 0,2 2 0,-1-2 0,1 0 0,0 1 0,-1-1 0,1 1 0,0 0 0,0-1 0,0 1 0,1-1 0,-2 1 0,1-1 0,1 2 0,-2-2 0,2 2 0,-1-2 0,-1 2 0,2-2 0,-1 2 0,0-2 0,2 3 0,-3-3 0,3 3 0,-2-3 0,1 3 0,0-4 0,2 8 0,-1-7 0,2 9 0,-3-8 0,2 6 0,-2-6 0,0 3 0,0-3 0,-1 0 0,0-1 0,-1 0 0,1 2 0,0-2 0,1 1 0,-1-1 0,0 0 0,2 0 0,-2 1 0,0-2 0,1 2 0,-1-1 0,0 0 0,1 1 0,0-1 0,0 0 0,0 0 0,0 0 0,0-1 0,0 1 0,0-1 0,0 1 0,0 0 0,0-1 0,1 1 0,-1-2 0,1 1 0,1 0 0,-1-1 0,4 1 0,-4-1 0,6 1 0,-6-1 0,12 2 0,-10-2 0,14 2 0,-11-2 0,13 3 0,-13-3 0,17 2 0,-17-2 0,14 0 0,-17 0 0,7 0 0,-9 0 0,4 0 0,-5 0 0,0-1 0,1 1 0,-1-1 0,2 1 0,-1-1 0,-1 1 0,1-1 0,0 1 0,-1 0 0,1 0 0,0 0 0,-1 0 0,1 0 0,0 0 0,-1 0 0,1 0 0,0 0 0,-10-2 0,6 2 0,-8-2 0,1 0 0,5 2 0,-13-4 0,12 3 0,-15-2 0,15 2 0,-13-3 0,13 3 0,-10-2 0,11 2 0,-5-1 0,5 2 0,-1-1 0,2 1 0,0 0 0,-1 0 0,1 0 0,-1 0 0,0 0 0,1 0 0,-1 0 0,0 1 0,0-1 0,0 1 0,1 0 0,-1 0 0,0 0 0,1 1 0,-1-2 0,1 2 0,-1-2 0,1 2 0,-1-1 0,0 0 0,0 0 0,0-1 0,1 0 0,-1 1 0,0 0 0,1-1 0,-1 1 0,0 0 0,-2 1 0,2-1 0,-4 0 0,5 0 0,-2 0 0,2-1 0,0 0 0,-1 1 0,1 0 0,-1-1 0,0 1 0,0 0 0,5-6 0,-1 4 0,3-6 0,-1 5 0,-1 0 0,5-4 0,-4 4 0,7-5 0,-7 4 0,9-3 0,-9 3 0,11-4 0,-9 5 0,9-6 0,-9 7 0,8-6 0,-11 6 0,9-3 0,-9 3 0,6-1 0,-5 1 0,1 1 0,-2-1 0,2 0 0,-2 1 0,3-1 0,-2 1 0,3-1 0,-3 0 0,4 1 0,-4 0 0,3 0 0,-3 0 0,1 0 0,-1 0 0,0 0 0,0 0 0,-1 2 0,0 0 0,0 0 0,-2 1 0,1-1 0,-2 1 0,0 0 0,-1-1 0,-1 2 0,0-3 0,-2 3 0,2-3 0,-2 3 0,3-4 0,0 2 0,-1-2 0,-2 2 0,2-1 0,-8 1 0,8-1 0,-14 1 0,12-2 0,-15 2 0,14-2 0,-11 2 0,12-2 0,-4 1 0,6-1 0,0 0 0,1 1 0,-1-1 0,1 2 0,-1-1 0,0 0 0,1 1 0,-1-2 0,1 1 0,-1 0 0,0-1 0,1 2 0,-1-2 0,1 2 0,-1-2 0,1 1 0,-1 0 0,0-1 0,0 2 0,0-2 0,1 2 0,-1-1 0,1 0 0,-1 0 0,0 0 0,1-1 0,-1 1 0,0-1 0,1 1 0,-1-1 0,0 2 0,1-2 0,-1 1 0,0 0 0,0-1 0,0 2 0,1-1 0,0 0 0,-1 0 0,3-5 0,-1 1 0,2-2 0,1 3 0,-2 0 0,2-1 0,-2 0 0,2-1 0,-2 1 0,2-2 0,-1 2 0,1-4 0,0 4 0,2-9 0,-2 9 0,4-11 0,-5 10 0,6-10 0,-5 9 0,5-10 0,-4 11 0,4-12 0,-5 12 0,4-10 0,-5 11 0,3-8 0,-2 8 0,1-9 0,-1 8 0,0-8 0,-1 9 0,1-9 0,-2 8 0,2-8 0,-2 9 0,2-7 0,-2 7 0,1-4 0,-1 4 0,1-2 0,-1 3 0,2 0 0,-1-2 0,0 3 0,0-3 0,0 2 0,-1 0 0,2-4 0,-1 3 0,0-3 0,1 3 0,-2 0 0,3 2 0,-2-1 0,2 0 0,-1 1 0,-1-2 0,2 2 0,-2-1 0,2 1 0,-1-1 0,0 1 0,1 1 0,-1 0 0,1 3 0,-2-1 0,1 0 0,-1 1 0,0-2 0,0 3 0,0-2 0,-1 4 0,1-4 0,-1 8 0,0-5 0,-1 9 0,0-9 0,-2 12 0,2-12 0,-3 10 0,4-12 0,-4 10 0,3-10 0,-1 8 0,2-8 0,-1 4 0,1-5 0,0 1 0,1 0 0,-1-1 0,1 1 0,0 0 0,-1-1 0,2 1 0,-1 0 0,0-1 0,0 1 0,0-1 0,0 0 0,2-1 0,-1 0 0,1-1 0,0-1 0,0 1 0,0-2 0,4-1 0,-4 2 0,9-6 0,-8 5 0,7-5 0,-9 4 0,9-7 0,-8 7 0,8-11 0,-8 10 0,6-10 0,-7 11 0,3-10 0,-5 9 0,3-7 0,-3 8 0,2-5 0,-2 5 0,1-4 0,-1 5 0,0-3 0,0 3 0,2 9 0,-1-5 0,0 9 0,0 1 0,0-6 0,2 21 0,-1-19 0,0 28 0,0-28 0,1 25 0,-1-27 0,0 13 0,-1-16 0,0 5 0,0-6 0,0-1 0,0-7 0,0 3 0,1-6 0,-1 6 0,0-1 0,-1-5 0,2 2 0,2-20 0,0 15 0,2-26 0,-3 28 0,2-26 0,-4 28 0,2-22 0,-3 25 0,1-17 0,-1 18 0,0-7 0,0 11 0,0-1 0,1 7 0,-1-3 0,1 2 0,0 3 0,-1-4 0,1 12 0,-1-11 0,0 17 0,0-15 0,1 16 0,-1-18 0,2 13 0,-2-15 0,1 7 0,0-7 0,-1 0 0,4-8 0,-3 4 0,3-8 0,-1 3 0,-2 1 0,6-13 0,-5 11 0,7-20 0,-7 21 0,5-18 0,-5 19 0,3-14 0,-3 16 0,0-5 0,-1 7 0,0 10 0,0-4 0,0 8 0,1-2 0,2 28 0,-1-15 0,6 57 0,-6-55 0,1 48 0,-4-57 0,0 29 0,0-37 0,0 14 0,0-18 0,0 4 0,0-9 0,2-7 0,0 2 0,0-6 0,1 3 0,-3 3 0,7-18 0,-4 15 0,6-26 0,-7 26 0,5-21 0,-5 23 0,4-16 0,-5 15 0,4-12 0,-5 14 0,3-8 0,-2 11 0,0-1 0,3 9 0,-3-3 0,2 5 0,0-3 0,-3-1 0,7 15 0,-5-13 0,4 23 0,-4-23 0,1 15 0,-2-17 0,1 6 0,-2-8 0,0-1 0,1-5 0,0 0 0,2-4 0,-1-3 0,0 3 0,5-24 0,-5 19 0,8-33 0,-7 34 0,7-36 0,-8 35 0,5-30 0,-6 33 0,4-15 0,-4 22 0,1-3 0,0 16 0,-1-5 0,2 6 0,-3-3 0,2-2 0,0 23 0,1-17 0,2 34 0,-2-33 0,-1 24 0,0-28 0,-2 15 0,1-19 0,-1 5 0,0-10 0,-3-9 0,3 2 0,-4-6 0,3 1 0,-1 6 0,-4-24 0,2 19 0,-5-24 0,6 27 0,-3-10 0,4 18 0,-1-4 0,0 7 0,1-2 0,0 2 0,-2 1 0,3-3 0,-5 6 0,3-6 0,-4 7 0,5-5 0,-6 2 0,7-3 0,-6 1 0,7-1 0,-5-1 0,13-4 0,-5 2 0,8-5 0,-6 4 0,2 0 0,48-11 0,-29 9-3392,54-5 0,8 1 3392,-32 6 0,42-1 0,0 0 0,-42 3 0,32-3 0,1 0 0,-34 1 0,12-1 0,-6 1 0,-40 2 0,13 0 0,-32-1 6784,1 1-6784,-10-1 0,3 0 0,-3 0 0,5 1 0,-9-1 0,7 0 0,-13 1 0,13 0 0,-15 0 0,11 0 0,-24-1 0,19 0 0,-36-1 0,36 2 0,-46-1 0,44 1 0,-32-2 0,38 2 0,-17-1 0,21 2 0,-9-1 0,11 1 0,-4 0 0,4-1 0,-3 2 0,3-1 0,-6 1 0,5-1 0,-4 0 0,6-1 0,-2 1 0,2-1 0,0 1 0,-1 0 0,0-1 0,0 1 0,0 0 0,1-1 0,-1 1 0,0-1 0,0 1 0,0-1 0,-1 2 0,2-2 0,-1 2 0,1-1 0,0 0 0,-1 1 0,0-2 0,0 2 0,1-2 0,0 2 0,-1-2 0,1 2 0,-1-2 0,0 2 0,1-2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3:39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9:23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0 24575,'-8'4'0,"1"-2"0,5-1 0,0 0 0,-1 0 0,1 0 0,-1 0 0,0-1 0,2 2 0,-3 0 0,3-1 0,-2 0 0,2 1 0,-2 1 0,2 0 0,-2-1 0,-1 1 0,2-1 0,-2 2 0,3-3 0,-1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9:58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321 320 24575,'1'-7'0,"0"2"0,-1 3 0,0-1 0,0 1 0,0-1 0,0 0 0,0-5 0,0 4 0,-1-12 0,1 11 0,-1-15 0,1 15 0,0-12 0,0 14 0,0-6 0,1 7 0,-1-2 0,1 2 0,-1-1 0,0 0 0,1 1 0,-1-1 0,1 0 0,0 0 0,-1 0 0,2-5 0,-2 5 0,2-9 0,-2 8 0,2-7 0,-2 8 0,1-2 0,0 3 0,-1 1 0,2-2 0,-1 0 0,1 1 0,1 6 0,-2-1 0,2 2 0,-3-2 0,2 0 0,-1 5 0,0-5 0,1 11 0,-2-11 0,1 12 0,-1-11 0,1 7 0,-1-9 0,1 4 0,-1-4 0,0 1 0,0 0 0,0-1 0,0 1 0,0 0 0,0-1 0,1 5 0,-1-4 0,2 6 0,-2-6 0,2 5 0,-2-5 0,2 6 0,-2-6 0,2 7 0,-2-7 0,2 6 0,-2-6 0,1 4 0,0-4 0,-1 1 0,1-1 0,0-1 0,0 1 0,0-1 0,1 2 0,-2-2 0,2 0 0,-1 1 0,1-1 0,-1 1 0,0-1 0,0-9 0,-1 5 0,-1-8 0,1 7 0,0 1 0,1-5 0,0 4 0,-1-3 0,0 4 0,1 0 0,0-2 0,0 2 0,0-2 0,-1 1 0,1 2 0,0-3 0,0 3 0,0-2 0,-1 0 0,0 1 0,1-4 0,0 4 0,0-8 0,0 7 0,0-9 0,0 9 0,0-10 0,0 10 0,0-4 0,0 5 0,0-1 0,-1 0 0,1 0 0,0 0 0,-1 0 0,1 0 0,0-2 0,1 4 0,0-7 0,0 4 0,3-11 0,-4 10 0,6-12 0,-5 13 0,4-15 0,-3 14 0,3-15 0,-4 15 0,6-16 0,-7 16 0,6-11 0,-6 14 0,1-4 0,0 5 0,-2-1 0,1 8 0,-1-5 0,0 8 0,0-7 0,0 0 0,0 1 0,-1-1 0,1 2 0,-2 2 0,2-2 0,-3 9 0,2-9 0,-1 7 0,2-9 0,-1 7 0,0-4 0,0 1 0,1-1 0,-1 2 0,0-4 0,1 5 0,0-5 0,0 3 0,0-1 0,0 0 0,0-2 0,0-1 0,0 1 0,4-5 0,-2 3 0,4-6 0,-4 5 0,4-5 0,-2 3 0,9-8 0,-8 9 0,10-9 0,-11 8 0,13-8 0,-12 7 0,9-6 0,-10 8 0,4-4 0,-5 5 0,1-2 0,-2 1 0,0 1 0,1-1 0,0 1 0,0-1 0,-1 1 0,0-1 0,1 1 0,-5 5 0,1-4 0,-3 6 0,2-6 0,-1 3 0,0-1 0,-6 7 0,5-6 0,-4 5 0,5-8 0,0 3 0,2-4 0,0 2 0,-2 0 0,1-1 0,0 2 0,0-2 0,0 0 0,-1 1 0,2-1 0,-3 0 0,3 1 0,-2-1 0,1 1 0,1 0 0,-3 1 0,3-1 0,-3 0 0,3 0 0,7-5 0,-4 2 0,6-3 0,-7 2 0,1 2 0,1-3 0,-1 3 0,4-5 0,-4 4 0,7-6 0,-6 6 0,11-10 0,-9 9 0,11-10 0,-12 9 0,10-7 0,-11 9 0,7-6 0,-7 6 0,2-3 0,-3 3 0,1 0 0,-1-1 0,1 2 0,0-2 0,0 1 0,0 0 0,1-1 0,-2 2 0,2-2 0,-1 2 0,5-3 0,-5 3 0,6-3 0,-6 3 0,7-2 0,-6 2 0,7-2 0,-9 2 0,7-1 0,-7 0 0,6 1 0,-6-1 0,6 0 0,-5 1 0,5-2 0,-5 2 0,9-1 0,-9 1 0,11-1 0,-11 1 0,9-2 0,-9 2 0,7-1 0,-7 1 0,4 0 0,-5 0 0,1 0 0,0 0 0,-1-1 0,1 0 0,8 1 0,-4 0 0,36 1 0,-25 1 0,57 1 0,-54-1 0,47 2 0,-54-4 0,24 4 0,-30-4 0,8 1 0,-15-1 0,1 0 0,-8 1 0,3-1 0,-4 1 0,1-1 0,2 1 0,-11 0 0,8 0 0,-17 0 0,17 0 0,-22-2 0,20 2 0,-24-2 0,22 1 0,-24 0 0,25 0 0,-30-1 0,30 1 0,-32-3 0,32 2 0,-34-2 0,32 2 0,-38-2 0,38 1 0,-32-3 0,33 4 0,-19-3 0,22 3 0,-11-1 0,14 1 0,-5 0 0,7 0 0,0 0 0,0 1 0,1 0 0,-1 0 0,0 0 0,-1 0 0,0-1 0,-9-1 0,8 1 0,-12-1 0,13 1 0,-12-1 0,13 2 0,-9-2 0,9 2 0,-3-2 0,4 2 0,0-1 0,-1 1 0,1 0 0,-1 0 0,0 0 0,1 0 0,-1 0 0,-6-1 0,6 1 0,-11-2 0,10 2 0,-7-2 0,8 2 0,-7-2 0,7 2 0,-7-2 0,7 2 0,-8-2 0,8 2 0,-9-1 0,9 1 0,-9 0 0,8 0 0,-5 0 0,6 0 0,-3-1 0,3 1 0,-1-1 0,2 1 0,0 0 0,-1 0 0,1 0 0,-1 0 0,0 0 0,1 0 0,-1 0 0,0-1 0,1 1 0,-1-1 0,0 1 0,1 0 0,-1 0 0,0 0 0,-1 0 0,1-1 0,-4 1 0,5-1 0,-7 1 0,7 0 0,-4-1 0,4 1 0,-1-1 0,0 1 0,0 0 0,0 0 0,1 0 0,-1-1 0,0 1 0,0-1 0,1 1 0,-1 0 0,0 0 0,1 0 0,-3 0 0,3-1 0,-4 0 0,3 1 0,-1-1 0,1 0 0,0 1 0,0 0 0,1 0 0,-1 0 0,0-1 0,1 0 0,-3 0 0,3 1 0,-6 0 0,5-1 0,-7 0 0,7 0 0,-7-1 0,7 2 0,-4-2 0,5 2 0,-1-1 0,0 1 0,1 0 0,-1-1 0,0 1 0,0-1 0,0 1 0,0 1 0,1-1 0,-1 1 0,0-1 0,1 0 0,-1 0 0,0 1 0,1-1 0,-7 2 0,5-2 0,-12 3 0,11-2 0,-14 2 0,14-2 0,-11 1 0,12-2 0,-5 1 0,7-1 0,-2 0 0,2 0 0,8 3 0,-4-2 0,6 1 0,-6-2 0,0 0 0,1 1 0,-1 0 0,1 1 0,-1-1 0,2 0 0,-3 0 0,6 0 0,-5 1 0,5 0 0,-6 0 0,4-1 0,-3 0 0,0 0 0,1 0 0,-2 1 0,2-1 0,0 1 0,-1-1 0,3 1 0,-3-1 0,7 4 0,-6-4 0,8 5 0,-8-4 0,8 3 0,-8-3 0,5 2 0,-5-3 0,2 2 0,-3-2 0,1 0 0,-1 1 0,1-1 0,0 0 0,-1 1 0,1 0 0,-1 0 0,5 3 0,-4-2 0,9 5 0,-9-5 0,9 6 0,-9-8 0,5 5 0,-6-5 0,0 2 0,0-1 0,-1 0 0,1 0 0,0 0 0,-1 0 0,1 0 0,-1 0 0,1 0 0,0 1 0,0-1 0,1 4 0,-1-4 0,3 6 0,-3-6 0,4 6 0,-4-5 0,2 2 0,-3-3 0,2 1 0,-2-1 0,1 0 0,-1 0 0,1 0 0,0 0 0,0 0 0,0-1 0,0 0 0,0 1 0,0 0 0,-1 0 0,2 1 0,-2-1 0,2 1 0,-1-1 0,-1 0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50:03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1008 22 24575,'-5'4'0,"2"0"0,1-3 0,0-1 0,0 3 0,-1-3 0,1 3 0,-1-3 0,1 2 0,-3-1 0,3 0 0,-7 1 0,6-1 0,-8 1 0,8-1 0,-10 1 0,9-2 0,-15 1 0,13-1 0,-22-1 0,20 0 0,-31-5 0,28 4 0,-35-9 0,34 8 0,-27-7 0,31 8 0,-17-3 0,20 4 0,-12-2 0,13 2 0,-6 0 0,8 0 0,-2 1 0,2-1 0,-2 1 0,2 0 0,-3 0 0,3 0 0,-2 0 0,2 0 0,-1 0 0,1 0 0,-1 0 0,0 0 0,1 0 0,-1 0 0,0 1 0,0-1 0,0 1 0,0-1 0,1 0 0,-3 1 0,2-1 0,-5 2 0,6-2 0,-7 2 0,6-2 0,-8 3 0,8-3 0,-10 3 0,9-3 0,-10 3 0,11-3 0,-10 3 0,10-3 0,-8 2 0,8-1 0,-6 1 0,6-1 0,-6 1 0,6-2 0,-6 2 0,7-1 0,-7 0 0,6 1 0,-6-1 0,6 0 0,-7 0 0,8 0 0,-8-1 0,7 1 0,-5 0 0,5-1 0,-3 2 0,3-2 0,-2 1 0,2-1 0,-4 1 0,5-1 0,-6 1 0,6-1 0,-8 1 0,7-1 0,-6 1 0,6-1 0,-5 1 0,6-1 0,-3 1 0,3-1 0,0 0 0,-1 1 0,1-1 0,-1 1 0,0 0 0,0-1 0,0 1 0,0 0 0,-1-1 0,1 1 0,-4 0 0,5-1 0,-4 2 0,4-2 0,-1 1 0,0 0 0,1-1 0,-1 1 0,0-1 0,0 1 0,0-1 0,0 1 0,1-1 0,-1 0 0,0 0 0,1 0 0,-1 0 0,0 0 0,1 0 0,-1 0 0,0 0 0,1 0 0,-1 0 0,0 0 0,0 0 0,0 0 0,0 0 0,-2 0 0,2 0 0,-4 0 0,5 0 0,-3-1 0,3 1 0,-1-1 0,0 1 0,1 0 0,-1 0 0,0 0 0,0 0 0,-1 0 0,1-1 0,-3 1 0,4-1 0,-4 1 0,4 0 0,-5 0 0,4 0 0,-4-1 0,4 1 0,-3-1 0,3 1 0,-4-1 0,5 1 0,-5-1 0,5 1 0,-4 0 0,3 0 0,-1 0 0,1 0 0,0 0 0,0-1 0,1 1 0,-1-1 0,0 1 0,1 0 0,-1 0 0,0 0 0,1 0 0,-1 0 0,0 0 0,1 0 0,-1 0 0,0-1 0,0 1 0,0-1 0,1 1 0,-3 0 0,2 0 0,-3 0 0,4 0 0,-2 0 0,2 0 0,0 0 0,-1 0 0,1 0 0,-1 0 0,0 0 0,10-2 0,-5 2 0,8-2 0,-8 2 0,0 0 0,1 0 0,0 0 0,3 0 0,-3 0 0,5 0 0,-5 0 0,6 0 0,-6 0 0,7 0 0,-8 0 0,7 0 0,-7 1 0,8-1 0,-6 1 0,9 1 0,-9-2 0,12 4 0,-13-4 0,11 3 0,-11-3 0,6 2 0,-6-2 0,3 2 0,-4-2 0,1 1 0,0 0 0,-1-1 0,1 1 0,0 0 0,-1-1 0,1 1 0,0 0 0,-1-1 0,1 1 0,0 0 0,-1-1 0,1 1 0,0-1 0,-1 0 0,1 1 0,0-1 0,-1 1 0,1 0 0,0-1 0,-1 1 0,1-1 0,0 1 0,-1-1 0,1 1 0,0-1 0,-1 0 0,1 0 0,0 0 0,-1 0 0,1 0 0,0 0 0,-1 1 0,1-1 0,0 1 0,-1-1 0,3 0 0,-3 0 0,2 0 0,-2 0 0,1 0 0,-1 0 0,1 0 0,0 0 0,1 1 0,0-1 0,2 1 0,-3 0 0,4-1 0,-4 1 0,5-1 0,-5 0 0,4 1 0,-4-1 0,2 1 0,-3-1 0,3 0 0,-3 0 0,3 0 0,-3 0 0,1 0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50:09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860 147 24575,'3'-5'0,"1"1"0,-4 2 0,2 1 0,0-1 0,-1 0 0,2 0 0,-1 0 0,0 1 0,1-1 0,-1 0 0,0 0 0,0 1 0,2-3 0,-2 3 0,3-5 0,-4 5 0,2-1 0,-7 7 0,3-3 0,-4 5 0,3-7 0,2 2 0,-4 0 0,3 0 0,-3 1 0,2-1 0,0-1 0,0 1 0,0-1 0,0 1 0,-1 0 0,2 0 0,-1 0 0,0-1 0,-1 1 0,1-1 0,0 1 0,0 0 0,0-1 0,0 1 0,0-1 0,0 1 0,0 0 0,0-1 0,-1 1 0,1-2 0,-1 1 0,0 0 0,0-1 0,1 1 0,-1 0 0,-2-1 0,1 1 0,-6 0 0,6-1 0,-10 2 0,11-2 0,-13 2 0,11-2 0,-12 2 0,13-1 0,-9-1 0,10 0 0,-5 1 0,6 0 0,-2-1 0,2 0 0,-1 1 0,1 0 0,-3-1 0,2 1 0,-5 0 0,5 1 0,-8-1 0,9 0 0,-7 0 0,6 0 0,-3-1 0,3 0 0,-1 0 0,2 0 0,0 0 0,-1 0 0,1 1 0,-1 0 0,0-1 0,1 0 0,-1 0 0,0 0 0,0 0 0,0 0 0,-3 0 0,3 0 0,-3 0 0,3 0 0,-2 0 0,3-1 0,-3 0 0,3 1 0,-2 0 0,2 0 0,0 0 0,-1-1 0,1 0 0,-1 0 0,0 1 0,0-2 0,0 2 0,1-2 0,-1 2 0,1-2 0,-1 2 0,1-2 0,-1 2 0,1-1 0,-1 1 0,0-1 0,1 1 0,-1-1 0,0 0 0,1 1 0,-1-1 0,0 1 0,0-1 0,0 1 0,1-2 0,-1 2 0,1-1 0,-1 0 0,0 1 0,1-1 0,-1 0 0,0 1 0,1-2 0,-1 2 0,1-2 0,-1 2 0,1-1 0,-1 0 0,0 1 0,0-1 0,0 1 0,0 0 0,1-1 0,-1 1 0,0-1 0,1 1 0,-1 0 0,0-1 0,1 1 0,-5-2 0,4 2 0,-4-1 0,4 0 0,-2 0 0,2 1 0,-3-1 0,4 0 0,-3 1 0,3 0 0,-2-1 0,2 0 0,-3 0 0,2 1 0,-2-1 0,2 0 0,-2 1 0,2 0 0,-2 0 0,3-1 0,-2 0 0,2 1 0,-2 0 0,2 0 0,-2 0 0,2 0 0,-1 0 0,0 0 0,0 0 0,0 0 0,0-1 0,1 1 0,-1-1 0,0 1 0,7-4 0,-3 2 0,5-3 0,-4 3 0,0 2 0,3-4 0,-2 3 0,4-5 0,-4 4 0,5-3 0,-5 4 0,8-3 0,-8 2 0,10-1 0,-10 2 0,8-1 0,-8 1 0,8-2 0,-8 3 0,9-2 0,-9 1 0,7 0 0,-8-1 0,6 2 0,-5-1 0,6 1 0,-7 0 0,4 0 0,-4 0 0,3 0 0,-3 0 0,3 0 0,-3 0 0,2 0 0,-2 0 0,3 0 0,-3 0 0,5 0 0,-4 0 0,6 0 0,-6 0 0,4 0 0,-4 0 0,-1 0 0,1 0 0,0 0 0,-1 0 0,1 0 0,0 0 0,0 0 0,-1 0 0,1 0 0,0 1 0,-1-1 0,1 1 0,0-1 0,0 0 0,-1 1 0,1-1 0,0 2 0,0-2 0,0 1 0,2 0 0,-3-1 0,4 2 0,-4-2 0,3 2 0,-3-2 0,0 2 0,-6 1 0,2-2 0,-3 2 0,3-3 0,-1 1 0,0-1 0,-2 1 0,2-2 0,-9 0 0,7 0 0,-15-2 0,13 2 0,-23-5 0,20 4 0,-34-10 0,28 10 0,-36-13 0,36 12 0,-32-9 0,37 9 0,-27-4 0,31 5 0,-17-1 0,19 1 0,-8 0 0,10 2 0,-4 0 0,5 0 0,-2 0 0,2 0 0,-4 0 0,4 0 0,-7 0 0,6 0 0,-7 0 0,7 0 0,-8-1 0,7 0 0,-7 0 0,8 0 0,-4 0 0,4 1 0,0 0 0,0 0 0,1-1 0,-1 0 0,0 1 0,1 0 0,-2 0 0,2-1 0,-4 1 0,3-1 0,-1 1 0,2 0 0,0-1 0,-1 1 0,0-1 0,0 1 0,0 0 0,1 0 0,-4-1 0,4 1 0,-7-2 0,6 2 0,-4-1 0,4 0 0,-3 1 0,3-1 0,-4 0 0,5 1 0,-7-2 0,6 2 0,-10-2 0,10 2 0,-9-2 0,9 2 0,-1-1 0,11 3 0,-3-2 0,5 2 0,-2-1 0,-4-1 0,9 3 0,-8-3 0,5 3 0,-6-3 0,-1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50:18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289 573 24575,'-2'-7'0,"0"1"0,2 4 0,0 0 0,-1-1 0,1 1 0,-1-1 0,-1-3 0,2 2 0,-6-11 0,4 7 0,-6-19 0,5 17 0,-8-19 0,9 22 0,-8-17 0,8 19 0,-7-13 0,6 14 0,-3-9 0,4 10 0,-3-5 0,4 6 0,-3-3 0,3 3 0,-2-1 0,2 1 0,0 0 0,-1-1 0,0-1 0,0 1 0,-2-3 0,2 4 0,-2-5 0,3 4 0,-3-4 0,3 6 0,-2-4 0,1 4 0,1-1 0,0-1 0,-1 2 0,1-2 0,-1 1 0,1-1 0,-1 1 0,1-1 0,-2 1 0,2-1 0,-1 2 0,1-2 0,-1 1 0,1 0 0,-1 0 0,0-1 0,0 0 0,1 0 0,-5-5 0,5 5 0,-7-7 0,6 8 0,-4-7 0,3 7 0,-3-6 0,5 6 0,-3-3 0,3 3 0,0 0 0,-2 1 0,3-1 0,-3-1 0,2 1 0,-1 0 0,0 0 0,0 0 0,1 0 0,-2-1 0,2 2 0,-2-3 0,1 3 0,1-1 0,-1-1 0,1 2 0,0-2 0,-1 1 0,0 0 0,0 0 0,0 1 0,0-1 0,0 1 0,0-1 0,0-1 0,0 1 0,-1-2 0,1 3 0,-1-4 0,1 4 0,-1-3 0,1 3 0,-1-2 0,2 2 0,0-1 0,-2 0 0,1 0 0,1 0 0,-1 0 0,1 0 0,-1 0 0,0 0 0,0 0 0,0 1 0,0 0 0,0-2 0,0 1 0,-1-2 0,1 2 0,0-2 0,0 3 0,1-1 0,-1 0 0,1 0 0,-1-1 0,1 1 0,0 0 0,2 8 0,0-4 0,2 6 0,-2-6 0,1-1 0,-1 3 0,1-3 0,1 5 0,-1-4 0,2 5 0,-2-5 0,3 6 0,-4-6 0,4 5 0,-4-5 0,4 3 0,-5-3 0,4 2 0,-4-2 0,3 1 0,-2-1 0,1 0 0,0 0 0,-1 0 0,1 0 0,-1 1 0,0-1 0,1 1 0,-2-1 0,2 0 0,0 2 0,-1-1 0,4 3 0,-5-3 0,4 2 0,-3-2 0,0 0 0,1-1 0,-1 0 0,0 0 0,1 1 0,-2 0 0,2-1 0,-2 1 0,2-1 0,-2 1 0,2 0 0,-1-1 0,1 5 0,0-6 0,-1 6 0,1-6 0,-2 4 0,2-4 0,-2 2 0,2 0 0,-1-2 0,0 3 0,1-3 0,-2 2 0,2 0 0,-1-2 0,0 3 0,1-3 0,-1 2 0,1-1 0,-1 0 0,1 0 0,-2 1 0,2-1 0,-1 1 0,0-1 0,1 0 0,-1 0 0,1 0 0,-1 1 0,1-2 0,-1 3 0,0-3 0,1 2 0,-1-1 0,0 0 0,1 1 0,-2-1 0,2 1 0,-1-1 0,1 0 0,-1 1 0,0-1 0,0 1 0,0 0 0,1-1 0,0 1 0,-2-1 0,1 1 0,0 0 0,1-1 0,-1 0 0,0 1 0,1 0 0,-1 0 0,0-1 0,0 0 0,1 0 0,-1 1 0,0 0 0,0-1 0,0 0 0,0 1 0,0-1 0,0 1 0,0-1 0,0 1 0,0-1 0,0 1 0,0-1 0,1 1 0,-1-1 0,1 1 0,-2-1 0,2 0 0,-2 1 0,2-1 0,-2 1 0,2-1 0,-1 0 0,0 1 0,1-1 0,-2 1 0,2-1 0,-1-8 0,0 4 0,0-6 0,-1 5 0,0-6 0,0 5 0,1-15 0,-1 14 0,2-21 0,-2 19 0,1-18 0,-1 20 0,-1-15 0,1 16 0,-1-11 0,1 12 0,0-6 0,0 7 0,0-2 0,0 2 0,1 0 0,-1-1 0,1 1 0,-1-1 0,0 0 0,0 0 0,1 0 0,-1 0 0,1 1 0,-1-4 0,0 3 0,1-7 0,-1 7 0,2-6 0,-2 6 0,2-5 0,-2 5 0,1-4 0,0 5 0,-1-4 0,1 4 0,-1-4 0,1 4 0,-1-3 0,1 3 0,0-5 0,-1 4 0,2-6 0,-2 6 0,1-5 0,-1 6 0,1-5 0,-1 4 0,1-4 0,-1 4 0,1-3 0,-1 4 0,1-1 0,-1 0 0,0 1 0,0-1 0,0 0 0,0 1 0,4 6 0,-3-3 0,5 8 0,-2 1 0,-1-4 0,7 14 0,-6-14 0,7 20 0,-7-19 0,8 20 0,-9-20 0,6 12 0,-6-15 0,3 9 0,-4-10 0,1 5 0,-3-6 0,3 2 0,-2-2 0,1 1 0,-2-1 0,2 1 0,-1-1 0,0 2 0,0-2 0,0 3 0,0-4 0,1 5 0,-1-5 0,-1 2 0,-1-9 0,-1 2 0,1-5 0,0 6 0,1 1 0,-2-12 0,1 8 0,-2-22 0,2 21 0,-1-21 0,2 22 0,-2-17 0,2 18 0,-2-15 0,2 15 0,-2-15 0,2 15 0,-2-11 0,2 13 0,-1-9 0,1 9 0,0-8 0,-1 7 0,1-4 0,-1 5 0,1-2 0,0 2 0,0-2 0,0 2 0,0-2 0,0 3 0,0-2 0,0 2 0,0-1 0,0 0 0,0-1 0,0 0 0,-1-2 0,1 3 0,-1 0 0,-3 8 0,2-2 0,-2 3 0,2-1 0,0-2 0,-2 7 0,1-7 0,-3 10 0,4-10 0,-3 6 0,4-6 0,-3 1 0,4-2 0,-3 0 0,2 1 0,0-1 0,-1 1 0,0 2 0,0-3 0,-1 4 0,2-4 0,-1 2 0,1-2 0,0 1 0,-1-1 0,1 0 0,-1 1 0,2-1 0,-2 1 0,1-1 0,-2-1 0,0-1 0,1-1 0,-1-1 0,1 1 0,-1-2 0,0 3 0,-2-5 0,2 4 0,-1-3 0,2 2 0,-3-3 0,3 3 0,-5-6 0,4 6 0,-5-8 0,6 7 0,-6-5 0,6 5 0,-3-2 0,3 3 0,0 0 0,0 0 0,0 1 0,-1-1 0,9 6 0,-4-3 0,6 2 0,-6-2 0,-2-1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50:26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214 456 24575,'0'-6'0,"0"0"0,0 4 0,0 0 0,-1-1 0,1 0 0,-1-1 0,1-1 0,0 2 0,-1-5 0,1 6 0,-2-5 0,1 5 0,0-4 0,0 3 0,0-3 0,0 3 0,0-6 0,0 6 0,-2-10 0,2 9 0,-4-12 0,4 12 0,-2-9 0,2 9 0,-2-5 0,3 6 0,-2-2 0,1 2 0,1 0 0,-1 0 0,0 0 0,1 0 0,-2 0 0,2 0 0,-1-1 0,0 2 0,1-2 0,-1 2 0,0-4 0,1 3 0,-2-3 0,2 3 0,-2-2 0,2 2 0,-3-5 0,2 4 0,-1-8 0,1 9 0,-1-9 0,1 9 0,-1-8 0,1 9 0,-1-7 0,2 6 0,-2-4 0,2 4 0,-2-4 0,2 4 0,-2-5 0,1 6 0,0-7 0,-1 6 0,0-10 0,1 9 0,-1-10 0,1 10 0,1-7 0,-1 8 0,0-4 0,1 4 0,-1-2 0,1 3 0,0-3 0,0 3 0,0-3 0,0 3 0,0-2 0,0 2 0,4 5 0,-2-2 0,3 5 0,-5-4 0,2-2 0,2 5 0,-3-3 0,8 7 0,-7-6 0,6 7 0,-6-6 0,5 5 0,-5-7 0,2 4 0,-3-4 0,1 1 0,-2-1 0,2 1 0,-1-1 0,1 2 0,-1-2 0,2 6 0,-2-5 0,3 9 0,-2-9 0,1 10 0,-2-10 0,3 11 0,-2-11 0,0 7 0,-1-10 0,-2-8 0,0 4 0,-2-7 0,2 3 0,-1 3 0,-2-18 0,2 16 0,-5-23 0,4 24 0,-3-17 0,4 20 0,-1-10 0,2 10 0,-1-4 0,2 5 0,-1-1 0,1 0 0,-1 1 0,1-1 0,0 0 0,0 0 0,2 0 0,-7 8 0,4-4 0,-5 5 0,6-5 0,-2 0 0,0 1 0,-1 0 0,0 0 0,1-1 0,0 1 0,0 0 0,-1 0 0,1-1 0,-4 1 0,4-1 0,-7 1 0,6-1 0,-11 1 0,9-1 0,-13 0 0,12 0 0,-14-1 0,15 0 0,-13 0 0,14 0 0,-6 0 0,8 0 0,0 0 0,0 2 0,2 1 0,0 0 0,2 1 0,-1-3 0,1 2 0,-1-1 0,1 0 0,0 0 0,0 0 0,0 0 0,0-1 0,0 1 0,0-1 0,0 1 0,0 0 0,0 0 0,0 0 0,0 0 0,-1 0 0,0 0 0,1 0 0,0 0 0,0 0 0,-1 0 0,1 1 0,0-2 0,0 5 0,1-6 0,0 7 0,-1-6 0,1 5 0,-1-5 0,2 5 0,-3-5 0,2 3 0,-2-3 0,1 2 0,0-2 0,-1 2 0,1-1 0,-1 0 0,1 0 0,0 0 0,0-1 0,0 1 0,0 0 0,-1 0 0,1 1 0,-1-1 0,1 0 0,0 0 0,-1 0 0,1 0 0,-1 0 0,0 1 0,1 0 0,-2-1 0,2 0 0,-1 1 0,1-1 0,-6-8 0,3 5 0,-5-6 0,5 3 0,-1 3 0,-2-8 0,2 6 0,-5-9 0,5 9 0,-6-9 0,7 9 0,-7-10 0,5 10 0,-4-9 0,5 9 0,-5-8 0,5 8 0,-5-6 0,6 7 0,-4-4 0,4 3 0,-2-2 0,1 3 0,0-3 0,1 3 0,-1-2 0,2 2 0,-1 0 0,0-1 0,0 1 0,0-1 0,-1 1 0,1 0 0,-1-1 0,1 1 0,0-1 0,0 1 0,-1-1 0,1 0 0,0 0 0,0 1 0,-1 0 0,1-1 0,-1 1 0,0-1 0,1 1 0,-1 0 0,1 0 0,-2 1 0,1-1 0,0 1 0,0-1 0,4 8 0,-2-4 0,2 6 0,0-6 0,-2 0 0,5 3 0,-5-2 0,9 8 0,-7-7 0,8 8 0,-9-9 0,8 8 0,-7-8 0,9 10 0,-9-10 0,6 9 0,-5-10 0,2 6 0,-3-6 0,3 5 0,-3-4 0,3 5 0,-2-6 0,2 8 0,-2-8 0,2 10 0,-2-9 0,2 7 0,-3-8 0,2 7 0,-3-7 0,2 5 0,-1-5 0,1 3 0,-2-3 0,1 1 0,-2-1 0,2 0 0,-2 1 0,2-1 0,-2 1 0,2-1 0,-2 1 0,2-1 0,-2 1 0,2 0 0,-1 1 0,0-1 0,1 3 0,-2-4 0,2 2 0,-2-2 0,1 0 0,0 1 0,0-1 0,0 1 0,1-1 0,-1 0 0,0 1 0,1 0 0,-2-1 0,2 0 0,-1 0 0,0 1 0,1 0 0,-2-1 0,2 0 0,-2 1 0,1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50:37.8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235 503 24575,'2'6'0,"-1"-1"0,0-4 0,0 1 0,0 1 0,4 5 0,-2-4 0,6 9 0,-7-10 0,5 8 0,-5-9 0,2 5 0,-2-6 0,0 1 0,0 0 0,1-2 0,-1 1 0,1-1 0,0 0 0,-1 0 0,5 1 0,-5-1 0,6 1 0,-6-1 0,2 0 0,-2 0 0,0-2 0,-1 0 0,0-1 0,0-3 0,-1 3 0,2-7 0,-2 7 0,2-11 0,-2 10 0,2-9 0,-2 10 0,2-5 0,-2 6 0,1 1 0,2 6 0,-2-2 0,2 3 0,-1-1 0,-1-2 0,4 8 0,-3-8 0,2 10 0,-2-10 0,2 7 0,-2-7 0,2 7 0,-3-7 0,4 9 0,-3-9 0,1 7 0,-1-8 0,-1 3 0,1-4 0,-1 3 0,0-3 0,0 2 0,2-7 0,-1 2 0,1-4 0,-2 4 0,0-1 0,1-4 0,0 4 0,1-10 0,-2 9 0,1-8 0,-1 9 0,1-5 0,-1 5 0,-1-1 0,4 9 0,-2-3 0,2 6 0,-1 0 0,-1-4 0,5 12 0,-4-11 0,6 16 0,-7-16 0,6 18 0,-6-18 0,4 12 0,-4-14 0,1 6 0,-2-8 0,-1 1 0,-2-8 0,1 4 0,-1-5 0,0 1 0,2 2 0,-3-9 0,3 9 0,-3-12 0,2 11 0,-1-10 0,2 12 0,-2-10 0,1 10 0,0-10 0,0 9 0,0-7 0,0 7 0,0-6 0,0 6 0,0-3 0,1 6 0,-1-1 0,-1-1 0,1 1 0,0-2 0,0 2 0,0 0 0,0-1 0,0 1 0,-1-1 0,2 0 0,-2 1 0,2-1 0,-1 1 0,0-1 0,0 0 0,0 1 0,0-1 0,0 1 0,0-1 0,-1 0 0,1 0 0,-1-2 0,1 3 0,-1-4 0,0 5 0,0-4 0,1 3 0,-1-2 0,1 2 0,-3-5 0,2 3 0,-2-3 0,3 5 0,-2-3 0,2 3 0,-1-3 0,1 3 0,-1-1 0,2 1 0,-2 0 0,1-1 0,0 0 0,0 1 0,0-1 0,0 1 0,-1-1 0,1 1 0,0-1 0,0 1 0,0 0 0,-1-1 0,1 0 0,0 1 0,0-1 0,0 1 0,-1 0 0,0-1 0,1 2 0,0-3 0,-2 1 0,1 0 0,-1-1 0,3 2 0,-2 0 0,1-1 0,-1 2 0,1-3 0,-1 3 0,1-2 0,-1 1 0,1-1 0,-1 1 0,1-1 0,0 1 0,-1-1 0,2 1 0,-2 0 0,1-1 0,-1 2 0,1-3 0,-1 3 0,1-1 0,-1-1 0,0 1 0,0-1 0,-1-1 0,1 2 0,0-1 0,1 1 0,0 0 0,-1-1 0,0 1 0,1 0 0,-1 0 0,1 0 0,-1 0 0,0 0 0,1 0 0,-1 0 0,1 0 0,-1 0 0,0 0 0,1 0 0,-1 0 0,1 0 0,-1 0 0,0 0 0,1 0 0,-3-2 0,2 2 0,-3-4 0,2 5 0,-1-5 0,2 6 0,0-4 0,1 3 0,-1-1 0,1-1 0,-1 2 0,0-1 0,0 0 0,0 0 0,0 0 0,0 0 0,0 0 0,-1-2 0,1 1 0,-3-2 0,3 3 0,-3-4 0,3 5 0,-3-4 0,4 4 0,-2-2 0,2 1 0,-1 1 0,0-2 0,0 3 0,0-3 0,0 2 0,0-1 0,-3-3 0,2 2 0,-4-3 0,5 3 0,-4-2 0,4 3 0,-3-3 0,3 4 0,-3-5 0,3 5 0,-3-3 0,4 2 0,-3 0 0,4 0 0,-4 0 0,3 0 0,-2 1 0,1-1 0,0 0 0,-1 1 0,1-1 0,0 1 0,0-1 0,0 0 0,0 0 0,0 0 0,0 0 0,0 1 0,0-1 0,0 1 0,0-1 0,0 0 0,0 1 0,0-1 0,0 1 0,0-1 0,0 0 0,1 0 0,-1 0 0,0 0 0,-1-1 0,-1 1 0,3 0 0,-3-1 0,2 2 0,-2-3 0,2 4 0,1-3 0,5 8 0,-1-4 0,2 5 0,-3-5 0,-1 1 0,4 3 0,-2-2 0,4 3 0,-5-3 0,6 2 0,-6-2 0,6 2 0,-6-2 0,4 1 0,-5-1 0,5 0 0,-5 0 0,8 3 0,-7-3 0,10 9 0,-9-9 0,14 14 0,-13-13 0,16 14 0,-15-14 0,11 11 0,-12-12 0,4 4 0,-6-5 0,2 2 0,-3-2 0,1 0 0,1-1 0,-1 1 0,0 0 0,0 0 0,3 2 0,-2-1 0,7 5 0,-7-5 0,9 8 0,-9-8 0,5 5 0,-5-5 0,2 2 0,-4-3 0,3 1 0,-4-1 0,3-1 0,-4-7 0,2 4 0,-2-6 0,0 6 0,1 0 0,-3-5 0,2 3 0,-2-7 0,1 8 0,-1-4 0,2 4 0,-1-2 0,1 2 0,-2-1 0,3 2 0,-2-1 0,1 1 0,-1-1 0,1 1 0,-2-2 0,3 1 0,-4-1 0,4 1 0,-5-2 0,4 2 0,-5-5 0,3 5 0,-1-5 0,1 6 0,0-5 0,0 5 0,-2-5 0,4 5 0,-5-6 0,4 5 0,-7-7 0,6 6 0,-5-6 0,5 7 0,-5-7 0,5 7 0,-7-8 0,6 8 0,-5-5 0,7 7 0,-2-2 0,3 2 0,-1 0 0,-1 0 0,0-1 0,0 0 0,1 1 0,0-1 0,-1 0 0,1 1 0,-2-1 0,2 0 0,-2-1 0,2 2 0,-3-2 0,3 2 0,-5-4 0,5 4 0,-5-4 0,5 5 0,-1-3 0,1 3 0,0-2 0,-1 1 0,1-1 0,0 0 0,-2 0 0,4 0 0,-4 0 0,2 1 0,0 0 0,-1 0 0,0 0 0,1-1 0,-1 2 0,1-2 0,-1 2 0,0 2 0,2 0 0,-2 2 0,2 0 0,0 1 0,-5 11 0,4-9 0,-6 23 0,5-23 0,-7 32 0,6-29 0,-6 33 0,7-34 0,-4 26 0,4-28 0,-2 16 0,4-18 0,-2 10 0,3-11 0,-2 7 0,2-8 0,-1 7 0,1-7 0,0 6 0,0-7 0,0 7 0,0-5 0,-1 9 0,1-9 0,0 11 0,0-11 0,1 10 0,-1-11 0,0 8 0,0-8 0,0 4 0,0-4 0,0 2 0,0-2 0,1 2 0,-1-2 0,1 2 0,-1-3 0,1 3 0,-1-2 0,1 5 0,-1-5 0,1 10 0,-1-9 0,2 13 0,-2-13 0,1 10 0,-1-11 0,0 4 0,1-5 0,-1 3 0,1-3 0,-1 1 0,0 0 0,0 0 0,0 0 0,1 5 0,-1-5 0,3 8 0,-3-8 0,4 8 0,-4-8 0,3 8 0,-2-8 0,1 6 0,-1-6 0,0 3 0,0-5 0,-1 2 0,4-2 0,-3 0 0,3 1 0,-2-2 0,1 1 0,-1-1 0,5 0 0,-5 0 0,9 0 0,-8 0 0,7 0 0,-7 0 0,5-1 0,-5 1 0,4-1 0,-4 1 0,5 0 0,-5 0 0,7-1 0,-7 1 0,7-2 0,-7 2 0,4-2 0,-4 2 0,3-2 0,-3 2 0,5-2 0,-5 2 0,5-1 0,-6 1 0,1-1 0,-1-1 0,-2-1 0,2 0 0,-2 0 0,2 2 0,-2-3 0,2 2 0,-2-3 0,1 3 0,0-3 0,-1 3 0,2-5 0,-2 4 0,2-6 0,-2 6 0,2-8 0,-2 7 0,2-7 0,-2 8 0,1-9 0,-1 9 0,0-9 0,0 8 0,0-5 0,0 6 0,0-3 0,0 3 0,0-1 0,0 1 0,0-1 0,0 2 0,-1-3 0,1 3 0,-1-3 0,1 3 0,0-1 0,0 0 0,0 1 0,0-1 0,0 0 0,-1 0 0,1 0 0,-1 0 0,1 1 0,0-1 0,0 0 0,0 1 0,0-3 0,0 3 0,0-6 0,0 5 0,0-11 0,0 10 0,-1-17 0,1 17 0,-1-16 0,1 16 0,0-9 0,0 10 0,0-4 0,0 5 0,0-3 0,1 4 0,2 5 0,-1-1 0,1 5 0,-1-6 0,-2 0 0,4 4 0,-4-4 0,6 9 0,-5-8 0,6 10 0,-5-9 0,6 11 0,-7-12 0,7 10 0,-7-10 0,7 10 0,-6-10 0,5 7 0,-5-7 0,3 3 0,-4-3 0,4 2 0,-4-2 0,3 2 0,-3-3 0,3 2 0,-3-2 0,3 2 0,-3-2 0,1 0 0,-1 1 0,1-3 0,0 4 0,0-4 0,0 3 0,-6-10 0,3 5 0,-6-7 0,0-1 0,4 5 0,-10-15 0,10 13 0,-13-16 0,12 17 0,-15-21 0,14 19 0,-16-18 0,16 19 0,-14-14 0,14 16 0,-10-12 0,11 13 0,-8-8 0,9 9 0,-6-4 0,6 4 0,-6-2 0,7 3 0,-6-3 0,5 4 0,-4-4 0,5 4 0,-6-3 0,6 2 0,-5-1 0,5 1 0,-3-1 0,3 2 0,-4-3 0,4 3 0,-2-1 0,3 0 0,-2 2 0,1 3 0,0-1 0,2 4 0,0-3 0,-1-1 0,-1 7 0,1-5 0,0 14 0,0-13 0,-1 19 0,2-17 0,-1 17 0,1-18 0,1 16 0,-1-16 0,3 17 0,-2-16 0,0 17 0,-1-18 0,1 21 0,-1-18 0,1 22 0,-1-22 0,1 20 0,0-22 0,0 15 0,0-16 0,-1 11 0,0-12 0,0 10 0,0-12 0,1 11 0,0-11 0,0 8 0,0-8 0,-1 1 0,0-1 0,0-1 0,1 0 0,0 1 0,0 0 0,0 0 0,-1 0 0,1 3 0,0-4 0,1 7 0,0-7 0,-1 8 0,0-7 0,0 3 0,-3-14 0,1 5 0,-1-8 0,2 6 0,0 2 0,0-7 0,0 7 0,0-6 0,0 6 0,0-6 0,0 6 0,0-11 0,0 10 0,1-14 0,0 14 0,1-15 0,-1 15 0,2-17 0,-2 16 0,2-15 0,-2 15 0,2-14 0,-2 13 0,2-13 0,-2 13 0,2-11 0,-2 13 0,1-11 0,-1 10 0,1-17 0,-1 14 0,2-12 0,-2 17 0,0-8 0,0 9 0,0-3 0,-1 3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50:53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578 461 24575,'6'3'0,"-1"-1"0,-4-1 0,1-1 0,2 0 0,-1-1 0,0 1 0,3-1 0,-3 1 0,6-2 0,-6 1 0,4-2 0,-4 2 0,2-2 0,-2 1 0,4-2 0,-4 1 0,8-4 0,-8 5 0,9-8 0,-9 7 0,7-8 0,-7 8 0,4-6 0,-5 7 0,2-6 0,-2 7 0,2-6 0,-2 5 0,2-5 0,-3 4 0,3-3 0,-4 3 0,6-6 0,-5 5 0,6-9 0,-5 9 0,3-8 0,-3 9 0,2-6 0,-2 7 0,1-6 0,-1 7 0,1-6 0,-1 4 0,1-3 0,-1 3 0,0 0 0,-3 10 0,1-4 0,-4 6 0,3-4 0,-1-3 0,-2 7 0,2-7 0,-2 6 0,2-6 0,0 2 0,1-2 0,-1 1 0,1-1 0,0 0 0,-2 0 0,2 0 0,6-6 0,-4 3 0,7-5 0,-6 3 0,0 1 0,3-3 0,-2 2 0,5-5 0,-6 6 0,7-7 0,-8 6 0,9-7 0,-7 7 0,8-10 0,-8 9 0,5-7 0,-6 8 0,2-2 0,-3 2 0,1-1 0,-1 2 0,0-2 0,0 2 0,1-3 0,-2 3 0,3-4 0,-3 4 0,2-2 0,-2 2 0,2 0 0,-1-1 0,0 0 0,1 0 0,-1 1 0,0 0 0,2 0 0,-2 0 0,1 0 0,-1 0 0,0 0 0,1-1 0,-1 2 0,1-2 0,0 2 0,0-1 0,0-1 0,0 1 0,-1 0 0,0-1 0,1 2 0,-1-2 0,0 1 0,2-1 0,-1 0 0,0-1 0,0 3 0,0-3 0,0 4 0,0-3 0,0 2 0,0-2 0,-1 1 0,0 0 0,1-1 0,0 2 0,0-1 0,0 0 0,0 1 0,-1 6 0,-1-4 0,0 7 0,-2-4 0,1-1 0,-3 9 0,2-8 0,-5 10 0,5-10 0,-6 8 0,7-8 0,-5 8 0,4-10 0,-3 10 0,3-10 0,-3 11 0,4-10 0,-3 7 0,3-7 0,-2 4 0,2-4 0,-3 4 0,4-4 0,-3 4 0,3-4 0,-3 5 0,2-5 0,-4 10 0,4-9 0,-6 13 0,6-13 0,-6 12 0,6-12 0,-4 6 0,4-7 0,-1 1 0,1-2 0,1 0 0,-1 1 0,1 0 0,-1 0 0,1-1 0,-2 1 0,-3 8 0,2-6 0,-10 11 0,10-13 0,-8 8 0,9-9 0,-4 3 0,12-12 0,-5 4 0,5-7 0,-4 7 0,0 0 0,4-4 0,-3 3 0,9-11 0,-9 10 0,13-14 0,-11 14 0,10-12 0,-10 13 0,9-11 0,-10 12 0,8-9 0,-9 9 0,5-5 0,-6 5 0,6-6 0,-7 6 0,6-6 0,-5 7 0,2-4 0,-1 5 0,0-5 0,-1 5 0,1-4 0,-2 2 0,3-2 0,-2 2 0,3-7 0,-2 7 0,1-7 0,-1 8 0,0-5 0,0 4 0,1-3 0,-2 3 0,2-4 0,-1 4 0,2-8 0,-3 8 0,3-10 0,-3 10 0,1-6 0,-2 7 0,-1 0 0,0-1 0,-2 1 0,1 0 0,-2 0 0,0 2 0,0-1 0,-2 0 0,2 1 0,-4-2 0,5 2 0,-2-1 0,2 1 0,0 1 0,-1-1 0,1 2 0,-1-2 0,0 2 0,1-2 0,-4 4 0,3-4 0,-3 4 0,4-4 0,-2 2 0,2-1 0,-1 0 0,1 1 0,0-1 0,-1 1 0,1-1 0,0 1 0,0 0 0,1 0 0,-1 0 0,0 0 0,0-1 0,0 1 0,0 1 0,0-1 0,0 1 0,0-1 0,-1 1 0,1-2 0,0 3 0,0-4 0,0 3 0,0-1 0,0 0 0,0 1 0,0-1 0,8-7 0,-4 3 0,6-5 0,-6 5 0,1 0 0,5-6 0,-4 5 0,10-12 0,-9 11 0,10-11 0,-11 11 0,9-14 0,-10 13 0,11-15 0,-11 16 0,9-14 0,-10 14 0,7-8 0,-8 9 0,4-2 0,-5 2 0,3 1 0,-2 0 0,1 1 0,-1-2 0,1 1 0,-1-1 0,1 1 0,0 1 0,0-2 0,-1 2 0,2-2 0,-3 1 0,3 0 0,-2 0 0,1 0 0,0 0 0,-8 2 0,5 0 0,-7 1 0,7 0 0,-1 0 0,-5 2 0,4-1 0,-6 4 0,6-5 0,-5 5 0,6-5 0,-7 6 0,7-5 0,-7 5 0,6-6 0,-4 5 0,5-6 0,-4 5 0,5-4 0,-3 1 0,3 0 0,0 0 0,0 1 0,1 0 0,0 0 0,0-1 0,-1 1 0,1-1 0,-2 2 0,1-2 0,0 1 0,-1-1 0,1 1 0,0-1 0,-1 1 0,1-1 0,-1 0 0,-1 0 0,1-1 0,0 1 0,0-1 0,0 1 0,0 1 0,0-1 0,1 0 0,-2 0 0,3 1 0,-3-1 0,2 0 0,-1 0 0,0 0 0,0 0 0,0-1 0,0 1 0,0 0 0,0 0 0,0 0 0,0 0 0,0 0 0,0 0 0,0-1 0,-2 1 0,3 0 0,-3 1 0,2-1 0,-3 0 0,3 0 0,-4 1 0,4-1 0,-9 3 0,8-2 0,-11 5 0,10-7 0,-9 6 0,10-6 0,-6 3 0,7-2 0,-2-1 0,2 0 0,0 0 0,-1 0 0,2 1 0,-3-1 0,3 1 0,-2-2 0,0 2 0,2-1 0,-3 0 0,3 1 0,-2-1 0,0 0 0,-2 3 0,1-4 0,-4 5 0,5-4 0,-6 2 0,8-1 0,-5 0 0,5-1 0,-2 1 0,0-2 0,1 2 0,-1-2 0,-1 3 0,1-2 0,-2 2 0,2-1 0,-3 0 0,4-1 0,-2 1 0,2-2 0,0 2 0,-1-1 0,1 0 0,-1 1 0,6-8 0,-2 4 0,5-5 0,-1 1 0,-2 3 0,9-9 0,-8 9 0,11-11 0,-11 9 0,12-8 0,-12 9 0,12-8 0,-13 9 0,8-6 0,-8 8 0,2-4 0,-2 5 0,0-3 0,-1 2 0,1-3 0,0 1 0,3-3 0,-3 3 0,3-4 0,-3 6 0,2-4 0,-3 4 0,1-2 0,-1 1 0,1 0 0,-2 0 0,3 0 0,-3 0 0,4 1 0,-12 5 0,6-2 0,-8 5 0,6-5 0,1 0 0,-6 4 0,4-3 0,-8 7 0,9-8 0,-6 6 0,7-7 0,-5 4 0,6-3 0,-7 3 0,6-3 0,-8 5 0,7-5 0,-7 6 0,7-7 0,-8 7 0,8-6 0,-10 4 0,10-3 0,-10 2 0,11-2 0,-9 2 0,9-3 0,-7 2 0,7-3 0,-7 3 0,7-2 0,-6 1 0,6-1 0,-5 1 0,5-1 0,-6 1 0,5-1 0,-6 1 0,6-1 0,-6 1 0,6-2 0,-6 2 0,6-2 0,-8 2 0,8-1 0,-7 2 0,7-3 0,-8 3 0,7-3 0,-8 4 0,8-4 0,-9 4 0,10-4 0,-9 4 0,8-4 0,-4 2 0,6-2 0,-1 1 0,0-2 0,2 2 0,-3-1 0,0 1 0,0-1 0,-5 2 0,5-2 0,-12 4 0,11-4 0,-13 5 0,13-6 0,-9 5 0,10-5 0,-4 3 0,5-3 0,1 1 0,7-5 0,-2 3 0,3-3 0,-4 2 0,-1 2 0,5-4 0,-3 3 0,12-6 0,-10 5 0,16-6 0,-15 5 0,20-5 0,-19 5 0,18-4 0,-18 4 0,12-4 0,-14 6 0,6-4 0,-10 4 0,4-1 0,-4 1 0,1 0 0,-7 4 0,3-3 0,-5 4 0,1-2 0,3 0 0,-7 4 0,7-5 0,-9 5 0,9-5 0,-10 7 0,10-8 0,-9 7 0,9-7 0,-5 5 0,6-5 0,-2 3 0,2-3 0,-1 2 0,0-1 0,0 1 0,1-1 0,-1 2 0,1-3 0,-3 3 0,3-2 0,-5 2 0,5-2 0,-3 2 0,3-3 0,1 2 0,6-4 0,-3 3 0,6-3 0,0 0 0,-3 2 0,16-5 0,-13 4 0,31-6 0,-26 6 0,15-4 0,-17 5 0,-3 0 0,3 0 0,-3 0 0,0 0 0,2 0 0,-1 0 0,20-1 0,-18 1 0,23-1 0,-29 1 0,7 0 0,-11 1 0,0 0 0,-2 3 0,0-2 0,-1 3 0,0-4 0,-3 7 0,2-5 0,-7 10 0,7-9 0,-12 12 0,10-12 0,-11 13 0,12-14 0,-12 14 0,11-13 0,-11 12 0,12-12 0,-8 7 0,9-9 0,-3 3 0,6-4 0,6-5 0,-2 3 0,4-4 0,-3 3 0,-3-1 0,14-4 0,-10 4 0,22-11 0,-20 10 0,19-10 0,-22 10 0,12-5 0,-14 7 0,3-2 0,-5 4 0,-9 2 0,5 0 0,-7 0 0,8-1 0,-6 0 0,5 0 0,-12 2 0,11-1 0,-15 1 0,14-2 0,-16 0 0,16-2 0,-17 1 0,15-1 0,-13 0 0,15 1 0,-10-1 0,12 0 0,-10 1 0,11-2 0,-7 1 0,7 1 0,-5-1 0,4 0 0,-8 0 0,7-1 0,-11 0 0,12 1 0,-11-1 0,11 1 0,-10-3 0,9 4 0,-5-3 0,6 3 0,-1-1 0,2 0 0,-2 1 0,2-2 0,-3 2 0,4-2 0,-5 1 0,5 0 0,-8-2 0,6 2 0,-5-2 0,5 1 0,-4 0 0,4 0 0,-6-1 0,5 0 0,-8-2 0,8 2 0,-10-4 0,9 4 0,-11-5 0,12 6 0,-13-5 0,13 5 0,-12-4 0,12 3 0,-15-3 0,15 4 0,-12-4 0,12 5 0,-8-2 0,9 2 0,-5-1 0,6 1 0,-2 0 0,2 0 0,0 1 0,-1 0 0,1-1 0,-1 1 0,0-1 0,0 0 0,0 1 0,-5-2 0,5 2 0,-6-2 0,6 2 0,-3-1 0,4 1 0,-1 0 0,0 0 0,1 0 0,-1 0 0,0 0 0,0-1 0,0 1 0,1-1 0,-1 0 0,0 1 0,0-1 0,1 1 0,-1 0 0,0-1 0,1 1 0,-3-1 0,4 0 0,-3 0 0,2 1 0,0 0 0,-2 0 0,1 0 0,0 0 0,0 0 0,1 0 0,-1 0 0,0 1 0,1 0 0,-1 0 0,0 0 0,1-1 0,-1 0 0,0 0 0,1 0 0,-1 0 0,0 0 0,0 0 0,1 0 0,-1 0 0,0 0 0,0 0 0,0-1 0,1 0 0,-1 1 0,0 0 0,1 0 0,-1 0 0,4-5 0,-1 4 0,2-5 0,1 5 0,-2-1 0,2 0 0,-1 1 0,2-2 0,-2 2 0,5-3 0,-5 3 0,7-4 0,-6 4 0,4-3 0,-5 3 0,2 0 0,-2 0 0,0 1 0,1-1 0,-1 1 0,1 0 0,0-1 0,-1 0 0,1 1 0,0 0 0,0 0 0,-1-1 0,1 0 0,0 1 0,-1 0 0,1-1 0,0 0 0,0 0 0,-1 0 0,1 0 0,-1-2 0,0 3 0,0-2 0,1 1 0,-1 0 0,0-1 0,1 1 0,-1 0 0,1-1 0,0 1 0,-1 0 0,2-2 0,-1 2 0,1-2 0,-2 2 0,0-1 0,0 1 0,-8 1 0,4-1 0,-6 3 0,7-2 0,1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51:24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24575,'4'5'0,"0"0"0,-2-3 0,0 0 0,0 0 0,0 0 0,3 3 0,-2-3 0,12 10 0,-8-7 0,16 12 0,-16-13 0,22 12 0,-21-12 0,24 10 0,-23-10 0,20 7 0,-21-8 0,13 5 0,-17-6 0,7 1 0,-9-2 0,0 0 0,1-1 0,-1 1 0,2-1 0,-2 0 0,-8-3 0,4 2 0,-8-2 0,8 1 0,-12-2 0,7 1 0,-22-5 0,18 5 0,-23-6 0,22 6 0,-26-7 0,28 8 0,-22-6 0,26 7 0,-16-4 0,19 5 0,-9-2 0,10 2 0,-2 0 0,3 2 0,1 1 0,0 1 0,2-1 0,2 5 0,-2-3 0,10 12 0,-7-11 0,14 14 0,-12-15 0,18 15 0,-18-14 0,29 19 0,-28-19 0,36 22 0,-33-22 0,28 18 0,-30-20 0,22 15 0,-24-16 0,24 15 0,-23-15 0,19 13 0,-21-13 0,13 8 0,-14-9 0,8 4 0,-11-5 0,5 2 0,-6-2 0,1 0 0,-7-4 0,2 1 0,-3-3 0,3 4 0,1-1 0,-5-3 0,5 3 0,-10-7 0,8 6 0,-8-6 0,9 6 0,-7-5 0,8 6 0,-4-2 0,4 2 0,-1 0 0,1 0 0,-4-2 0,4 3 0,-12-7 0,10 7 0,-14-7 0,14 6 0,-10-4 0,11 4 0,-4 0 0,5 0 0,0 2 0,1-4 0,1 2 0,1-1 0,1 0 0,1 1 0,-1 0 0,8-4 0,-7 4 0,11-4 0,-11 4 0,10-3 0,-10 4 0,10-3 0,-10 4 0,10-3 0,-9 2 0,14 0 0,-12 0 0,21 3 0,-17-1 0,26 6 0,-25-5 0,32 9 0,-32-10 0,36 11 0,-36-9 0,32 6 0,-34-6 0,25 2 0,-26-4 0,21 2 0,-23-2 0,14 0 0,-16 0 0,12 0 0,-13-1 0,12 1 0,-12 0 0,10-1 0,-10 2 0,8-2 0,-8 2 0,7-2 0,-8 1 0,5-1 0,-5 0 0,4 0 0,-4 0 0,4 0 0,-4 0 0,3 0 0,-3 0 0,2 0 0,-2 0 0,2 0 0,-2 0 0,1 0 0,-9-2 0,4 0 0,-6-1 0,6 1 0,0 2 0,-9-5 0,5 4 0,-22-9 0,20 8 0,-41-11 0,32 9 0,-52-15 0,47 13 0,-49-12 0,52 14 0,-44-10 0,49 11 0,-30-6 0,35 6 0,-13-1 0,18 3 0,-5 0 0,7 1 0,0 0 0,-1 0 0,11 0 0,-7 0 0,10 0 0,-2 0 0,-3 0 0,22 0 0,-18 0 0,33 0 0,-31 0 0,37 0 0,-38 0 0,24 0 0,-31 0 0,6 0 0,-9 0 0,-10 1 0,4-1 0,-5 1 0,-1-1 0,6 0 0,-14 0 0,14 0 0,-13-1 0,14 1 0,-12-1 0,12 1 0,-11 0 0,12 0 0,-9 0 0,9 0 0,-11 0 0,9 0 0,-14 0 0,14 0 0,-17 0 0,16 0 0,-19-1 0,19 1 0,-15-2 0,16 2 0,-7-2 0,9 2 0,-2-1 0,4 0 0,3-3 0,0 2 0,3-2 0,1-1 0,-2 4 0,12-7 0,-11 6 0,13-5 0,-14 4 0,11-1 0,-12 3 0,6 0 0,-6 1 0,2-1 0,-2 1 0,2-1 0,-2 1 0,1 0 0,-2 0 0,1 0 0,-1 0 0,1 0 0,1 0 0,-1 0 0,9 0 0,-8 0 0,11 0 0,-11 0 0,9 0 0,-9 0 0,9 0 0,-10 0 0,7 0 0,-7 0 0,3 0 0,-3 0 0,1 0 0,-1 0 0,0 0 0,0 0 0,1 0 0,-1 0 0,3 0 0,-3 0 0,5-1 0,-5 1 0,5-1 0,-5 1 0,0 0 0,-10 0 0,4 0 0,-6 0 0,4 0 0,2 0 0,-8 0 0,8 0 0,-8 0 0,8 0 0,-11-1 0,10 1 0,-13-1 0,12 1 0,-13-1 0,13 1 0,-12-2 0,12 2 0,-10-1 0,11 1 0,-9-1 0,10 1 0,-9-1 0,9 1 0,-7-1 0,8 1 0,-5-1 0,5 1 0,-4-1 0,3 1 0,-5-2 0,5 2 0,-8-1 0,7 0 0,-7 1 0,8-1 0,-6 0 0,6 1 0,-3-2 0,3 2 0,-5-1 0,6 1 0,-9-1 0,8 1 0,-9-2 0,9 1 0,-12 0 0,11 0 0,-10 0 0,11 0 0,-5 0 0,8 0 0,6-1 0,-2 2 0,5-1 0,-7 1 0,0 0 0,1 0 0,0 0 0,3 0 0,-3 0 0,13 1 0,-10-1 0,19 2 0,-18-2 0,18 3 0,-18-1 0,25 1 0,-22-1 0,36 3 0,-32-5 0,38 7 0,-39-6 0,37 5 0,-37-5 0,30 4 0,-33-4 0,21 2 0,-25-1 0,16-1 0,-19 0 0,9 0 0,-9 0 0,3 0 0,-3-1 0,3 0 0,-4 0 0,5 0 0,-4 0 0,8 0 0,-6 0 0,8 0 0,-8 0 0,11-1 0,-11 0 0,13 0 0,-14 1 0,12 0 0,-13 0 0,13 1 0,-12 0 0,8-1 0,-9 0 0,5 0 0,-6 0 0,2 0 0,-2 0 0,1 0 0,-1 0 0,1-1 0,0 0 0,-1 1 0,5 0 0,-4 0 0,6 0 0,-6-1 0,5 0 0,-5 1 0,1 0 0,-2-1 0,0 1 0,1-1 0,0 1 0,-1-1 0,1 1 0,0-1 0,0 1 0,0 0 0,2-1 0,-2 1 0,5-1 0,-5 1 0,8-1 0,-8 1 0,9-1 0,-9 1 0,6 0 0,-6 0 0,5 0 0,-5 0 0,6 0 0,-8-1 0,7 1 0,-7-1 0,5 1 0,-4 0 0,3 1 0,-3-1 0,4 1 0,-4-1 0,7 0 0,-6 0 0,8 1 0,-8-1 0,8 1 0,-8-1 0,7 0 0,-7 0 0,3 0 0,-4 0 0,0 0 0,0 0 0,1 0 0,0 0 0,-1 0 0,1 0 0,2 0 0,-2 0 0,3 0 0,-3 0 0,2 0 0,-4 1 0,-4 3 0,1-2 0,-4 1 0,4-2 0,0-1 0,-3 3 0,2-3 0,-7 4 0,6-3 0,-7 2 0,8-2 0,-11 2 0,10-2 0,-14 2 0,13-2 0,-16 1 0,15-2 0,-14 3 0,14-2 0,-12 1 0,14-1 0,-9 0 0,10 0 0,-5 0 0,5 0 0,-5 1 0,6-1 0,-9 1 0,8-1 0,-13 2 0,12-1 0,-16 2 0,16-3 0,-17 3 0,17-2 0,-14 1 0,14-1 0,-13 2 0,13-3 0,-11 3 0,11-3 0,-5 2 0,6-2 0,-2 1 0,2-1 0,-1 1 0,2-2 0,-2 2 0,3-1 0,-7 2 0,6-2 0,-7 3 0,6-3 0,-6 4 0,6-4 0,-8 5 0,7-6 0,-8 6 0,9-6 0,-6 5 0,6-5 0,-3 3 0,4-3 0,0 2 0,8-5 0,-3 4 0,4-5 0,1 2 0,-5 1 0,12-3 0,-11 3 0,18-4 0,-15 4 0,22-5 0,-20 4 0,20-4 0,-20 4 0,19-4 0,-21 6 0,16-5 0,-17 5 0,11-4 0,-13 3 0,12-2 0,-13 2 0,11-1 0,-11 1 0,7 0 0,-7 0 0,7 0 0,-7 0 0,9-1 0,-8 2 0,8-1 0,-8 1 0,10 0 0,-10 0 0,12 0 0,-13 0 0,9 0 0,-9 0 0,6 0 0,-6 0 0,4 0 0,-4 0 0,1 0 0,-1 0 0,2-1 0,-2 1 0,4-1 0,-4 1 0,6 0 0,-6 0 0,10 0 0,-9 0 0,8 0 0,-8 0 0,6 0 0,-6 0 0,5 0 0,-7 0 0,7 0 0,-6 0 0,5 0 0,-5 0 0,4 0 0,-4 0 0,3 0 0,-3 0 0,1-1 0,-1 1 0,2-1 0,-2 1 0,3 0 0,-3 0 0,1 0 0,-1 0 0,1 0 0,-1 0 0,2 0 0,-2 0 0,2 0 0,-2 0 0,4 0 0,-4 0 0,4-1 0,-5 1 0,1-1 0,0 1 0,-1 0 0,1 0 0,0 0 0,-1 0 0,1 0 0,0 0 0,-1 0 0,1 0 0,0 0 0,-1 0 0,1 0 0,0 0 0,-1 0 0,3 0 0,-3 0 0,3 0 0,-3 0 0,2 0 0,-2 0 0,1 0 0,0 0 0,0 0 0,0 0 0,1 0 0,-2 0 0,2-1 0,-2 1 0,1-1 0,0 1 0,-1 0 0,1 0 0,0 0 0,0 0 0,-1 0 0,1 0 0,0 0 0,1 0 0,1 0 0,-2 0 0,5 0 0,-5 0 0,4 0 0,-5 0 0,1 0 0,0 0 0,-1-1 0,1 1 0,0-1 0,-1 1 0,1 0 0,0 0 0,-1-1 0,1 1 0,0-1 0,-1 1 0,1-1 0,0 1 0,-1-1 0,1 1 0,0-1 0,-1 1 0,1-1 0,0 0 0,-1 1 0,1-1 0,0 0 0,-1 1 0,1-1 0,0 0 0,-1 1 0,5-3 0,-4 3 0,5-3 0,-5 3 0,4-2 0,-4 2 0,2-2 0,-3 2 0,2-2 0,-2 1 0,2 0 0,-1 0 0,0 1 0,0-1 0,-1 0 0,1 0 0,0 1 0,0-1 0,-1 0 0,0 0 0,1 0 0,0 0 0,-1 0 0,1 0 0,0 0 0,-1 0 0,1 1 0,-1-2 0,1 2 0,-1-2 0,1 2 0,-1-2 0,1 2 0,0-2 0,-1 2 0,2-2 0,-2 2 0,4-2 0,-4 1 0,6-1 0,-5 0 0,7 0 0,-8 1 0,7-1 0,-7 1 0,4 0 0,-6-1 0,6 2 0,-5-2 0,3 1 0,-2 0 0,0 0 0,1 1 0,-1-1 0,1 0 0,0 0 0,-1 1 0,1-1 0,-1 0 0,1 0 0,-1 0 0,1 0 0,0 1 0,-1-2 0,1 2 0,-1-2 0,1 2 0,0-2 0,-1 2 0,0-2 0,1 1 0,0 0 0,0-1 0,-1 2 0,0-2 0,0 0 0,0 1 0,0-2 0,0 2 0,0-1 0,1 1 0,-2-1 0,2 2 0,-1-2 0,1 2 0,0-1 0,-1 1 0,1 0 0,0 0 0,-1 0 0,1 0 0,0 0 0,-1 0 0,1 0 0,0 1 0,-1-1 0,1 1 0,0 0 0,-1-1 0,1 1 0,0 0 0,-1-1 0,2 1 0,-2-1 0,3 1 0,-3 0 0,2 0 0,-2 0 0,0 0 0,1-1 0,-1 1 0,1-2 0,0 1 0,-1 0 0,1 0 0,0 1 0,-1-1 0,1 1 0,0-1 0,-1 1 0,1 0 0,0-1 0,-1 2 0,1-2 0,0 1 0,-1 0 0,1-1 0,0 1 0,0 0 0,-1-1 0,0 2 0,1-2 0,0 2 0,-1-2 0,0 2 0,1-2 0,0 2 0,0-2 0,-1 2 0,0-2 0,1 2 0,0-2 0,-1 2 0,0-1 0,1 0 0,-1 0 0,1 0 0,-1 0 0,1 0 0,-1 1 0,1-2 0,-1 2 0,1-2 0,-1 2 0,1-2 0,-1 2 0,1-1 0,-1 0 0,3 1 0,-4-1 0,3 0 0,-2 1 0,0-2 0,1 2 0,-1-1 0,0 0 0,1 1 0,-1-2 0,1 2 0,-1-1 0,0 1 0,0 0 0,0-1 0,0 1 0,0-1 0,2 2 0,-2-2 0,4 3 0,-4-3 0,2 2 0,-2-2 0,0 1 0,0-1 0,0 1 0,1 0 0,-1-1 0,0 1 0,2 0 0,-2-1 0,2 3 0,-2-3 0,3 3 0,-2-2 0,2 2 0,-2-2 0,2 1 0,-2-2 0,2 3 0,-2-2 0,1 1 0,-1-2 0,1 2 0,-1-2 0,1 1 0,-2-1 0,0 0 0,1 0 0,-1 1 0,1-1 0,-1 0 0,0 0 0,1 0 0,-1 0 0,2 1 0,-2-1 0,4 1 0,-4-1 0,6 2 0,-6-2 0,6 2 0,-6-2 0,5 2 0,-5-3 0,2 2 0,-2-2 0,1 1 0,-1-1 0,2 1 0,-2-1 0,3 2 0,-3-1 0,6 1 0,-5-1 0,6 1 0,-6-1 0,7 2 0,-7-2 0,9 1 0,-9-1 0,9 1 0,-9-1 0,8 1 0,-8-1 0,7 1 0,-7-2 0,5 2 0,-5-2 0,4 1 0,-5-1 0,3 0 0,-3 0 0,2 0 0,-2 0 0,1 0 0,0 0 0,-1 0 0,1 0 0,0-1 0,-1 1 0,1-2 0,0 2 0,-1-1 0,1 0 0,0 1 0,0-2 0,0 2 0,4-2 0,-4 2 0,5-2 0,-5 1 0,3 0 0,-3 0 0,1 0 0,-2 1 0,3 0 0,-2-1 0,3 0 0,-3 0 0,4-1 0,-4 2 0,3-2 0,-3 2 0,2-1 0,-3 0 0,5 0 0,-5 0 0,5 0 0,-5 1 0,1-1 0,0 1 0,-1-1 0,1 0 0,0 1 0,-1-1 0,1 0 0,0 1 0,-1-1 0,1 0 0,-1 0 0,1 0 0,-1 0 0,-8 0 0,4 1 0,-7-1 0,6 1 0,0 0 0,-2 0 0,2 0 0,-6 0 0,5 0 0,-9-1 0,10 1 0,-13-1 0,12 1 0,-12-1 0,11 1 0,-12-1 0,12 1 0,-10 0 0,11-1 0,-8 1 0,9-1 0,-6 1 0,6 0 0,-4 0 0,5 0 0,-1 0 0,10-1 0,-5 1 0,7-1 0,-7 0 0,0 1 0,1-1 0,-1 1 0,3-1 0,-3 1 0,2-1 0,-2 0 0,2 0 0,-2 1 0,4-1 0,-4 0 0,5 0 0,-5 0 0,6 0 0,-6 0 0,4 0 0,-4 1 0,-8 4 0,5-2 0,-8 2 0,8-4 0,-1 1 0,-4 1 0,3 0 0,-8 1 0,7-2 0,-12 1 0,11 0 0,-16 0 0,15 0 0,-16 1 0,15-1 0,-12 1 0,14-2 0,-14 1 0,15-2 0,-11 1 0,11-1 0,-8 1 0,9-1 0,-7 1 0,7-1 0,-6 1 0,7-1 0,-7 1 0,6-1 0,-5 1 0,5-1 0,-5 1 0,5-1 0,-7 1 0,7-1 0,-5 1 0,5-1 0,-2 0 0,2 0 0,0 1 0,0-1 0,-2 1 0,2-1 0,-4 0 0,5 0 0,-6 1 0,5-1 0,-6 1 0,6-1 0,-5 0 0,6 1 0,-5-1 0,6 1 0,-5-1 0,4 0 0,-5 0 0,4 0 0,-7 0 0,7 0 0,-13 0 0,11 0 0,-17 0 0,15 0 0,-24-1 0,23 0 0,-34-2 0,32 2 0,-31-2 0,34 3 0,-22-2 0,23 2 0,-12-1 0,14 1 0,-3 0 0,5 0 0,0 0 0,6-5 0,-3 4 0,3-4 0,1 3 0,-3-1 0,5 0 0,-5 0 0,5 0 0,-5 1 0,4 0 0,-3 1 0,3-2 0,-3 3 0,3-3 0,-4 3 0,1-2 0,0 2 0,0-2 0,0 2 0,2-2 0,-2 2 0,8-1 0,-7 0 0,12 0 0,-11 0 0,12 0 0,-13 1 0,10 0 0,-11-1 0,5 1 0,-5-1 0,-1 1 0,1 0 0,0 0 0,0 0 0,-1 0 0,1 0 0,0 0 0,-10 2 0,6-1 0,-8 2 0,3-3 0,2 0 0,-10-1 0,5 1 0,-3-2 0,1 1 0,6 0 0,-1 0 0,-8-2 0,8 1 0,-14-2 0,15 2 0,-13-1 0,14 2 0,-8-2 0,9 3 0,-1-1 0,2 1 0,0 0 0,-1 1 0,0-1 0,0 1 0,0 0 0,-1 0 0,1 0 0,-8 3 0,7-3 0,-11 4 0,12-4 0,-8 3 0,9-3 0,-4 1 0,4-2 0,0 2 0,-1-1 0,2 1 0,-2-1 0,1 1 0,0-1 0,-1 1 0,1 0 0,0 0 0,0-1 0,0 0 0,0 1 0,-1 0 0,1 0 0,-1-1 0,1 0 0,-2 0 0,2 1 0,-3-1 0,4 0 0,-3 0 0,2 0 0,-1-1 0,2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54:33.0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0 24575,'-79'10'0,"32"-3"0,-25-3 0,51-3 0,17-1 0,2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4:40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95 345 24575,'-5'2'0,"3"0"0,0-1 0,1 0 0,0 0 0,0 0 0,0 0 0,0 0 0,0 0 0,0 0 0,0 0 0,0 0 0,-1 0 0,2 0 0,-1 1 0,1 0 0,-1-1 0,1 1 0,-1-1 0,1 1 0,-1-1 0,1 1 0,-1-1 0,1 1 0,-1-1 0,1 1 0,-1-1 0,1 1 0,-1-1 0,1 1 0,-1-1 0,1 1 0,-1-1 0,1 1 0,-1-1 0,1 1 0,-1-1 0,1 1 0,-1-1 0,1 1 0,-1-1 0,1 1 0,-1-1 0,1 1 0,-1-1 0,1 1 0,-1-1 0,1 1 0,0 0 0,-1-1 0,1 1 0,-1-1 0,1 1 0,-1-1 0,1 1 0,-1-1 0,1 1 0,-1-1 0,1 1 0,-1-1 0,0 0 0,1 1 0,-1-1 0,1 1 0,-1-1 0,1 1 0,-1-1 0,0 1 0,1 0 0,-1 0 0,0-1 0,1 1 0,-1-1 0,0 0 0,1 1 0,-1-1 0,1 1 0,-1-1 0,0 1 0,1-1 0,-1 0 0,0 1 0,1-1 0,0 1 0,-1-1 0,0 1 0,0-1 0,1 0 0,-1 1 0,0-1 0,1 1 0,0 0 0,0-1 0,-1 1 0,0-1 0,1 1 0,0 0 0,0 0 0,0 0 0,-1 0 0,1-1 0,-1 0 0,1 1 0,0 0 0,-1 0 0,1-1 0,-1 0 0,1 1 0,-1 0 0,1-1 0,-1 0 0,0 2 0,1-1 0,-1 0 0,0-1 0,1 0 0,-1 1 0,1 0 0,-1-1 0,1 0 0,-1 1 0,0-1 0,1 1 0,-1-1 0,0 0 0,1 1 0,-1-1 0,0 1 0,1 0 0,-1 0 0,0-1 0,1 1 0,-1-1 0,1 1 0,-1-1 0,1 1 0,-1-1 0,1 1 0,-1-1 0,1 1 0,-1-1 0,1 1 0,-1-1 0,1 1 0,-1-1 0,1 1 0,-1-1 0,1 1 0,-1-1 0,1 1 0,0 0 0,-1-1 0,1 1 0,-1-1 0,1 1 0,0 0 0,0-6 0,0 2 0,0-4 0,1 4 0,-1-4 0,1 3 0,0-8 0,0 7 0,2-7 0,-2 8 0,3-8 0,-2 7 0,4-9 0,-4 8 0,4-5 0,-5 7 0,3-4 0,-3 4 0,4-5 0,-5 5 0,6-7 0,-5 7 0,4-5 0,-4 5 0,2-2 0,-2 3 0,0 0 0,0 0 0,0 1 0,-1-1 0,1 1 0,0 0 0,-1-1 0,1 1 0,0-1 0,-1 0 0,2 1 0,-2-1 0,1 1 0,0 0 0,-1-1 0,2 2 0,-2-2 0,1 1 0,0 0 0,-1-1 0,1 1 0,-1-1 0,1-1 0,0 1 0,0 0 0,0 1 0,-1-2 0,0 1 0,0 0 0,0 0 0,1 1 0,-1-1 0,1 1 0,-1-1 0,0 0 0,0 0 0,1 0 0,-1 0 0,1 0 0,-1 0 0,1-1 0,-1 1 0,1-1 0,-1 1 0,1-1 0,-1 0 0,2-1 0,-2 1 0,1-1 0,0 2 0,-1-2 0,1 2 0,0-2 0,-1 2 0,1-1 0,-1 1 0,1 0 0,-1 0 0,1 1 0,-1-1 0,1 1 0,-1-1 0,1 1 0,0-1 0,-1 0 0,2-1 0,-2 1 0,1 0 0,0 1 0,-1-1 0,2 1 0,-2-1 0,2-1 0,-2 1 0,3-2 0,-2 2 0,1-1 0,-2 1 0,1 0 0,0 1 0,-1-1 0,2 2 0,-2-2 0,2 2 0,-2-2 0,2 2 0,-2-2 0,2 1 0,-1 0 0,0 0 0,0 0 0,0 0 0,0 0 0,0 0 0,0 0 0,1 1 0,-1-1 0,0-1 0,0 2 0,0-2 0,0 2 0,0-2 0,1 1 0,1-1 0,-1 0 0,1 0 0,-1 0 0,1 1 0,-2-1 0,0 1 0,1-1 0,0 0 0,0 1 0,-1-1 0,1 2 0,-1-2 0,0 1 0,1-1 0,0 1 0,1-1 0,-1 1 0,0-1 0,-1 1 0,2 0 0,-2-1 0,1 1 0,0 0 0,-1 0 0,1 0 0,-1-1 0,1 2 0,-2-2 0,2 2 0,-2-2 0,2 2 0,-2-2 0,2 2 0,-1-1 0,0 0 0,1 1 0,-1-1 0,0 0 0,1 1 0,-2-2 0,2 2 0,-1-1 0,0 0 0,1 0 0,-1 0 0,1 0 0,0 0 0,0 1 0,0-2 0,0 2 0,0-1 0,-1 0 0,1 1 0,-1-2 0,1 2 0,0-1 0,0 0 0,0 1 0,0-2 0,0 1 0,1-1 0,-1 0 0,1 1 0,-1 0 0,0 0 0,0 0 0,0 0 0,0 0 0,0 0 0,0 1 0,1-2 0,-1 1 0,1 0 0,-1 1 0,0-1 0,0 1 0,-1-2 0,1 2 0,-1-1 0,1 1 0,0-1 0,0 1 0,0-2 0,0 2 0,0-1 0,0 1 0,0 0 0,0-1 0,0 1 0,0-1 0,0 1 0,0 0 0,1-1 0,-1 1 0,0-1 0,0 1 0,0 0 0,0 0 0,0 0 0,0 0 0,0 0 0,0 0 0,0 0 0,-1-1 0,1 1 0,0-1 0,3 1 0,-2-1 0,4 1 0,-4-1 0,4 0 0,-4 1 0,4-1 0,-5 1 0,3 0 0,-3 0 0,2 0 0,-2 0 0,2 0 0,-2 0 0,1 0 0,-1 0 0,0 0 0,0 0 0,0 0 0,0 0 0,0 0 0,0 0 0,0 0 0,0 0 0,0 0 0,0 0 0,0 0 0,0 0 0,0 0 0,0 0 0,0 0 0,0 0 0,0 0 0,0 0 0,0 0 0,3 0 0,-2 0 0,2 0 0,-3 0 0,2 0 0,-1 0 0,0 0 0,0 0 0,-1-1 0,0 1 0,0-1 0,0 1 0,0 0 0,-6 1 0,3-1 0,-6 1 0,5-1 0,-1 1 0,1-1 0,-5 2 0,4-2 0,-8 2 0,7-2 0,-9 4 0,8-4 0,-7 5 0,9-5 0,-7 4 0,7-4 0,-6 4 0,7-3 0,-5 2 0,6-2 0,-1 1 0,0-2 0,1 1 0,0 0 0,-1-1 0,2 2 0,-2-2 0,1 1 0,-1 0 0,0-1 0,0 2 0,1-2 0,0 1 0,-1 0 0,1-1 0,0-2 0,0 1 0,1-3 0,0-1 0,0 2 0,1-6 0,0 6 0,1-8 0,-1 8 0,4-8 0,-4 8 0,6-5 0,-5 5 0,6-3 0,-5 3 0,7-3 0,-7 5 0,6-4 0,-7 5 0,2-3 0,-2 3 0,0-1 0,-1 0 0,1 1 0,-1-1 0,1 1 0,0-1 0,0 1 0,0-1 0,0 0 0,0 1 0,0-1 0,2 0 0,-3 0 0,3 0 0,-3 0 0,1 1 0,0 0 0,0 0 0,0 0 0,0 0 0,0 0 0,0 0 0,0 0 0,0 0 0,0-1 0,2 1 0,-2-1 0,6 1 0,-5 0 0,8-1 0,-8 1 0,7-1 0,-7 1 0,4-1 0,-4 1 0,3-1 0,-3 1 0,1 0 0,-1 0 0,0 0 0,-1 0 0,0 0 0,0 0 0,0 0 0,1-1 0,1 1 0,-1-1 0,3 1 0,-3 0 0,4-1 0,-5 0 0,4 1 0,-4 0 0,4 0 0,-3 0 0,5-1 0,-5 0 0,7 0 0,-6-1 0,6 1 0,-7 0 0,4 0 0,-5 1 0,2-1 0,-2 1 0,-1-1 0,1 1 0,-1-1 0,-4 1 0,2 0 0,-5 0 0,5 1 0,-1-1 0,-1 1 0,1-1 0,-5 0 0,5 1 0,-7-1 0,7 2 0,-9-2 0,9 1 0,-9 0 0,8-1 0,-8 2 0,8-2 0,-7 1 0,8-1 0,-5 1 0,5-1 0,-2 1 0,2-1 0,1 1 0,-1 0 0,1-1 0,-1 0 0,0 1 0,-1 0 0,1 0 0,-1 0 0,-2 0 0,3 0 0,-2 0 0,2 0 0,2-1 0,3 0 0,-1-2 0,3 1 0,-2-1 0,-1 2 0,8-3 0,-5 1 0,10-3 0,-11 4 0,10-2 0,-11 3 0,13-2 0,-12 1 0,14 0 0,-12 0 0,12-1 0,-12 2 0,12-2 0,-14 2 0,7-1 0,-8 1 0,1-1 0,-2 1 0,0 0 0,0 0 0,0 0 0,0 0 0,0 0 0,0 0 0,0 0 0,0 0 0,0 0 0,0 0 0,0 0 0,0 0 0,0 0 0,0 0 0,0 0 0,0 1 0,2-1 0,-2 1 0,4-1 0,-4 0 0,5 0 0,-4 0 0,6 0 0,-7 0 0,7 1 0,-5-1 0,6 1 0,-7-1 0,4 0 0,-5 0 0,2 0 0,-2 0 0,-1 1 0,1-1 0,0 1 0,0-1 0,3 1 0,-2-1 0,3 2 0,-3-2 0,0 2 0,-2-1 0,-2 0 0,1 1 0,-2-2 0,0 2 0,1-1 0,-6 2 0,5-1 0,-11 3 0,9-3 0,-14 4 0,13-4 0,-16 4 0,16-4 0,-18 4 0,19-5 0,-19 5 0,15-6 0,-19 6 0,18-6 0,-19 4 0,22-3 0,-18 1 0,17-1 0,-14 2 0,15-3 0,-11 3 0,13-3 0,-8 2 0,9-2 0,-2 1 0,3-1 0,0 0 0,1 1 0,-1-1 0,1 1 0,-1-1 0,0 1 0,1-1 0,-1 1 0,1 0 0,-1-1 0,1 1 0,0 0 0,-1-1 0,1 1 0,-1 0 0,0-1 0,0 2 0,0-2 0,0 1 0,1 0 0,-1-1 0,1 1 0,0 0 0,-1-1 0,1 1 0,0 0 0,-2 0 0,2 0 0,-2 1 0,1-2 0,-1 2 0,0-2 0,-1 2 0,2-1 0,-3 1 0,2-1 0,-5 2 0,6-2 0,-5 1 0,4-1 0,-2 0 0,3 0 0,-3 1 0,3 0 0,-2-1 0,2 0 0,0 0 0,0 1 0,0-1 0,0 0 0,-1 1 0,1-1 0,-2 1 0,2 0 0,-5 1 0,5 0 0,-7 1 0,7-3 0,-6 2 0,6-2 0,-4 2 0,5-1 0,-4 1 0,4-2 0,-2 1 0,1-1 0,0 1 0,0-1 0,-2 2 0,2-2 0,-3 3 0,3-3 0,-5 4 0,6-4 0,-6 4 0,6-3 0,-3 0 0,3 0 0,-1-2 0,2 2 0,-2-2 0,2 2 0,-2-2 0,1 2 0,-1-1 0,0 0 0,0 1 0,1-2 0,-1 2 0,1-1 0,-1 0 0,2 1 0,-2-2 0,2 2 0,-2-2 0,2 2 0,-1-1 0,1 1 0,-1-1 0,1 1 0,-2-2 0,2 2 0,-1-1 0,0 0 0,1 1 0,-1-1 0,0 0 0,1 1 0,-1-1 0,0 0 0,0 3 0,0-3 0,0 3 0,0-3 0,1 1 0,-1-1 0,1 1 0,-1-1 0,1 1 0,-1-1 0,1 1 0,-1 0 0,1 0 0,-2 2 0,2-1 0,-2 2 0,1-2 0,0 0 0,0-1 0,0 1 0,1 0 0,-2-1 0,2 0 0,-2 0 0,1 1 0,0-1 0,0 0 0,1 0 0,-1-1 0,0 0 0,0 1 0,1-1 0,-1 0 0,0 0 0,0 0 0,-1 1 0,2 0 0,-2-1 0,2 1 0,-2-2 0,2 2 0,-1-1 0,0 0 0,1 1 0,-2-2 0,2 2 0,-2-2 0,2 2 0,-2-2 0,2 2 0,-2-1 0,1 1 0,0 0 0,-1-1 0,2 1 0,-2-2 0,2 2 0,-2-2 0,1-2 0,0 0 0,0-1 0,1 1 0,0-1 0,-1-1 0,2-10 0,-2 7 0,4-19 0,-2 18 0,5-22 0,-4 21 0,5-15 0,-5 20 0,2-8 0,-2 9 0,0-3 0,-1 6 0,0-1 0,-1 4 0,0-1 0,0 1 0,-1 4 0,1-4 0,-5 12 0,4-10 0,-7 14 0,7-14 0,-9 12 0,9-11 0,-9 9 0,8-11 0,-5 8 0,7-9 0,-6 6 0,5-6 0,-3 4 0,3-4 0,-1 1 0,1-3 0,1 1 0,-1-1 0,0 0 0,0 1 0,-1 0 0,1 0 0,-1 1 0,1-1 0,-2 1 0,3-1 0,-2-1 0,3-5 0,-2 2 0,3-4 0,-2 4 0,2 0 0,2-6 0,-1 3 0,5-10 0,-5 10 0,8-16 0,-8 15 0,12-24 0,-11 22 0,10-24 0,-11 25 0,7-15 0,-8 17 0,3-6 0,-5 10 0,1-2 0,-3 7 0,0-2 0,-2 5 0,2-5 0,-5 8 0,4-6 0,-8 13 0,8-13 0,-10 15 0,9-15 0,-8 14 0,9-14 0,-9 12 0,9-11 0,-9 9 0,9-10 0,-5 7 0,5-8 0,-3 8 0,3-9 0,-2 8 0,3-8 0,-3 4 0,5-4 0,-3 1 0,3-1 0,-2-1 0,2 1 0,8-9 0,-5 5 0,7-5 0,-6 3 0,-2 3 0,8-7 0,-7 5 0,9-8 0,-9 9 0,6-10 0,-6 10 0,4-9 0,-4 10 0,3-9 0,-4 8 0,1-3 0,-2 5 0,0 3 0,-1 0 0,0 0 0,-1 0 0,0 0 0,-1 5 0,1-5 0,-4 13 0,3-11 0,-6 14 0,6-14 0,-8 15 0,8-15 0,-6 15 0,5-15 0,-3 11 0,4-12 0,-2 7 0,3-8 0,-3 6 0,4-7 0,-3 3 0,3-3 0,-1 0 0,0-1 0,1 1 0,-1-1 0,0 1 0,1 0 0,-2 0 0,2 0 0,1-6 0,0 3 0,1-5 0,0 3 0,-2 0 0,3-3 0,-2 3 0,3-7 0,-3 6 0,3-6 0,-4 7 0,3-2 0,-3 4 0,0 1 0,-1 2 0,0 1 0,-1 0 0,0 1 0,0-1 0,-4 8 0,3-7 0,-7 14 0,7-14 0,-8 16 0,9-16 0,-8 14 0,8-15 0,-5 14 0,4-14 0,0 7 0,0-8 0,1 3 0,1-5 0,1 2 0,0-7 0,4-4 0,-2 2 0,4-15 0,-3 15 0,5-25 0,-5 24 0,6-25 0,-6 26 0,7-20 0,-9 22 0,6-16 0,-5 18 0,1-9 0,-1 11 0,0-1 0,-2 5 0,0-1 0,0 2 0,0 0 0,0-2 0,-1 8 0,0-7 0,-2 12 0,2-12 0,-3 15 0,2-14 0,-3 11 0,3-12 0,-1 8 0,2-8 0,-2 7 0,3-8 0,-4 8 0,3-7 0,-2 5 0,2-6 0,0 3 0,1-5 0,2-4 0,-1 2 0,3-4 0,-2 0 0,1 4 0,4-8 0,-5 8 0,7-10 0,-7 8 0,5-5 0,-6 7 0,2-1 0,-3 1 0,1 2 0,-1 2 0,0 1 0,0 1 0,-1-2 0,1 0 0,-4 6 0,3-4 0,-5 10 0,5-10 0,-6 10 0,5-10 0,-5 10 0,6-11 0,-4 7 0,5-7 0,-3 1 0,3-2 0,-1 0 0,1 0 0,-1-1 0,1 1 0,-1-1 0,0 0 0,1 1 0,-1-1 0,0 1 0,1 0 0,-2 0 0,2-1 0,-1 0 0,0 1 0,1-1 0,-2 0 0,2 0 0,-1 0 0,0 1 0,1-1 0,-2 1 0,1 0 0,-1 0 0,1 1 0,-1 0 0,1-1 0,0 0 0,0 0 0,0 0 0,0-1 0,1 1 0,-1-1 0,0 0 0,1 1 0,-1-1 0,1 1 0,-1-1 0,1 1 0,-1-1 0,0 0 0,1 1 0,-2-2 0,2 2 0,-1-1 0,0 0 0,1 1 0,-1-1 0,1 1 0,2-6 0,-1 4 0,1-5 0,1 2 0,-2 0 0,7-6 0,-5 5 0,9-9 0,-9 9 0,12-13 0,-11 12 0,12-14 0,-11 14 0,10-16 0,-10 17 0,9-15 0,-10 15 0,8-11 0,-9 12 0,4-7 0,-5 8 0,3-5 0,-3 4 0,1-1 0,-1 2 0,1-3 0,-1 3 0,4-6 0,-4 5 0,7-9 0,-8 8 0,8-8 0,-7 9 0,4-6 0,-3 7 0,1-6 0,-2 7 0,-1-1 0,-2 5 0,-1 0 0,0 3 0,-2 0 0,2-3 0,-9 13 0,7-10 0,-11 16 0,12-15 0,-14 17 0,13-18 0,-11 14 0,12-16 0,-7 8 0,7-9 0,-6 7 0,8-7 0,-5 3 0,5-3 0,-3 0 0,3 0 0,-4 2 0,3-3 0,-3 4 0,3-4 0,-2 3 0,2-4 0,0 2 0,0-3 0,2 2 0,-2-2 0,2 2 0,-2-2 0,2 2 0,-2-2 0,1 2 0,-1-1 0,-1 1 0,2 0 0,-3-1 0,4 1 0,-3-2 0,3 2 0,-1-1 0,0 0 0,1 1 0,-2-2 0,2 2 0,-2-2 0,2 2 0,-2-2 0,1 2 0,0-2 0,0 2 0,0-2 0,0 2 0,0-2 0,0 2 0,0-2 0,0 2 0,-1-2 0,2 2 0,-2-2 0,1 1 0,0 0 0,-1-1 0,1 1 0,0 0 0,-1-1 0,1 1 0,0 0 0,-1-1 0,2 2 0,-2-2 0,2 2 0,-2-2 0,1 1 0,0 0 0,-1-1 0,1 3 0,-1-3 0,0 2 0,1-1 0,4-3 0,-1 3 0,4-4 0,-4 3 0,0-1 0,2 0 0,-1 0 0,8-2 0,-7 1 0,11-2 0,-11 2 0,15-2 0,-14 3 0,16-3 0,-16 3 0,19-2 0,-19 2 0,17-2 0,-18 3 0,10-1 0,-11 1 0,4 0 0,-5 0 0,0 0 0,0 0 0,0 0 0,0 0 0,0 0 0,0 0 0,1 0 0,1 0 0,-2 0 0,0 1 0,0-1 0,-1 1 0,1-1 0,0 0 0,0 0 0,-1 1 0,1-1 0,-7 1 0,4-1 0,-5 0 0,4 1 0,0-1 0,-4 1 0,3-1 0,-9 0 0,8 0 0,-8 0 0,9 0 0,-5-1 0,6 1 0,-1-1 0,1 1 0,0 0 0,0 0 0,0 0 0,0 0 0,0 0 0,0 0 0,-1-1 0,1 1 0,-2-1 0,1 1 0,0 0 0,2-1 0,4 0 0,-1-1 0,3 1 0,3-2 0,-5 2 0,16-3 0,-14 3 0,18-3 0,-17 3 0,18-1 0,-18 2 0,15-1 0,-16 1 0,8 0 0,-10 0 0,2 0 0,-3 0 0,-1 1 0,1-1 0,-1 1 0,1-1 0,0 1 0,0-1 0,5 2 0,-4-2 0,9 2 0,-9-2 0,12 2 0,-11-2 0,11 1 0,-11-1 0,8 1 0,-9-1 0,9 2 0,-8-2 0,7 2 0,-7-2 0,6 2 0,-6-2 0,6 2 0,-7-2 0,4 2 0,-5-2 0,4 1 0,-4-1 0,4 1 0,-3-1 0,3 2 0,-3-1 0,4 0 0,-5 1 0,3-2 0,-3 1 0,0 0 0,-1-1 0,-3 2 0,-1-1 0,-1 0 0,2 0 0,0 0 0,-4 0 0,2 0 0,-10 1 0,10-1 0,-16 1 0,13-1 0,-15 0 0,13-1 0,-22 0 0,22 0 0,-27 0 0,29-1 0,-22 0 0,24 1 0,-17 0 0,17 0 0,-9 0 0,12 0 0,-2 1 0,2 0 0,1-1 0,-1 0 0,0 0 0,0 0 0,5-1 0,-2 0 0,5-1 0,-4 1 0,0 1 0,9-2 0,-7 1 0,19-1 0,-17 1 0,24 0 0,-20 1 0,26 0 0,-26 0 0,18 0 0,-23 0 0,9 0 0,-11 0 0,3 0 0,-4 0 0,0 0 0,0 0 0,-1-1 0,1 1 0,-1-1 0,1 1 0,0 0 0,2 0 0,-2 0 0,2 0 0,-2-1 0,3 1 0,-3-1 0,8 0 0,-7 1 0,9-1 0,-8 1 0,9-1 0,-10 1 0,5-1 0,-5 0 0,3 1 0,-3-1 0,3 0 0,-3 1 0,2-2 0,-2 2 0,2-2 0,-2 2 0,3-2 0,-3 2 0,4-2 0,-4 2 0,2-2 0,-3 2 0,0-1 0,0 3 0,-1 0 0,1-1 0,-2 1 0,1-1 0,-2 1 0,1 0 0,-2-1 0,0 2 0,0-1 0,-3 4 0,3-4 0,-4 4 0,4-4 0,-5 4 0,5-4 0,-3 3 0,3-4 0,1 1 0,5-5 0,-2 2 0,4-2 0,-4 3 0,0-1 0,1-1 0,-1 1 0,2-2 0,-2 2 0,3-1 0,-4 0 0,4 0 0,-4 1 0,3-1 0,-2 2 0,1-1 0,-2 0 0,1 1 0,-1-1 0,1 1 0,0 0 0,-1-1 0,1 1 0,-1-1 0,0 0 0,1 1 0,-1-1 0,0 0 0,1 1 0,-1-1 0,0 0 0,1 1 0,-2-3 0,-1 2 0,-1-3 0,-2-3 0,2 3 0,-5-9 0,6 9 0,-6-11 0,6 10 0,-5-11 0,4 13 0,-3-16 0,4 15 0,-3-15 0,2 15 0,0-9 0,0 9 0,2-7 0,-1 8 0,1-4 0,0 4 0,0 0 0,0 1 0,0 0 0,0 0 0,0 0 0,-1 1 0,0 5 0,0-2 0,-1 3 0,2-3 0,-4 4 0,4-3 0,-6 6 0,6-6 0,-5 6 0,4-6 0,-2 5 0,1-5 0,0 5 0,0-5 0,0 6 0,1-6 0,-2 6 0,3-6 0,-2 5 0,1-5 0,-2 3 0,3-4 0,-1 2 0,0-3 0,1 3 0,-1-3 0,1 2 0,2-7 0,-1 2 0,1-4 0,0 1 0,-2 1 0,6-10 0,-4 7 0,11-25 0,-9 22 0,12-30 0,-12 30 0,11-26 0,-13 29 0,7-16 0,-8 19 0,4-6 0,-5 9 0,1 0 0,-2 5 0,0-1 0,0 2 0,-6 7 0,6-6 0,-13 20 0,11-18 0,-13 24 0,12-23 0,-11 23 0,11-24 0,-8 15 0,10-18 0,-5 7 0,6-10 0,0 1 0,1-3 0,2-3 0,0 1 0,-1-4 0,2-1 0,-2 1 0,8-21 0,-6 17 0,10-30 0,-9 30 0,7-25 0,-8 27 0,6-19 0,-7 21 0,3-12 0,-4 15 0,2-4 0,-4 8 0,-1 1 0,-1 0 0,-1 3 0,-7 4 0,6-4 0,-17 13 0,14-12 0,-18 22 0,17-19 0,-21 30 0,22-31 0,-17 28 0,19-29 0,-12 18 0,14-20 0,-7 9 0,10-13 0,0 3 0,3-10 0,0 2 0,1-3 0,8-13 0,-7 11 0,17-29 0,-15 26 0,16-27 0,-15 27 0,16-27 0,-17 28 0,15-20 0,-17 25 0,9-12 0,-10 15 0,2-1 0,-4 4 0,0 2 0,0 3 0,0 1 0,2 25 0,-1-18 0,3 46 0,-2-44 0,3 52 0,-4-51 0,2 37 0,-4-43 0,1 22 0,0-26 0,-1 15 0,1-17 0,-1 5 0,0-9 0,1 0 0,-1-3 0,2 0 0,-1-1 0,5-11 0,-3 6 0,9-21 0,-9 20 0,10-19 0,-11 23 0,4-13 0,-5 15 0,2-4 0,-4 7 0,2 1 0,-4 2 0,3 1 0,-3 1 0,-4 12 0,3-7 0,-17 30 0,15-26 0,-21 37 0,20-36 0,-14 25 0,17-31 0,-8 14 0,10-18 0,-5 8 0,6-10 0,0 1 0,1-8 0,1 1 0,1-3 0,-2 3 0,5-14 0,-4 10 0,9-32 0,-7 29 0,11-49 0,-11 44 0,10-41 0,-12 47 0,5-24 0,-6 27 0,1-10 0,-1 16 0,-1-3 0,-1 8 0,-2-1 0,0 2 0,-10 14 0,7-9 0,-17 27 0,18-25 0,-19 33 0,20-33 0,-14 22 0,15-27 0,-5 12 0,6-16 0,0 5 0,3-7 0,0-2 0,0-2 0,0-1 0,1-12 0,0 10 0,3-22 0,-1 21 0,4-27 0,-5 26 0,8-30 0,-8 30 0,6-23 0,-6 25 0,1-8 0,-2 12 0,0-1 0,0 7 0,-1 0 0,-1 9 0,1-5 0,-4 23 0,3-19 0,-4 29 0,3-29 0,-5 29 0,4-29 0,-6 21 0,7-25 0,-7 11 0,8-15 0,-3 4 0,5-7 0,-2-1 0,2-2 0,1-9 0,-1 6 0,8-27 0,-5 23 0,11-37 0,-11 35 0,18-41 0,-16 38 0,14-34 0,-16 38 0,8-15 0,-10 22 0,1-3 0,-3 8 0,-4 3 0,3-1 0,-3 1 0,-6 13 0,5-9 0,-20 35 0,17-30 0,-28 43 0,28-45 0,-23 32 0,26-38 0,-9 14 0,11-18 0,0 1 0,2-4 0,1-3 0,2-12 0,-2 6 0,8-34 0,-5 30 0,16-47 0,-14 43 0,17-40 0,-16 43 0,11-22 0,-14 29 0,4-6 0,-6 13 0,-1 2 0,-1 2 0,-2 11 0,0-6 0,-7 22 0,6-20 0,-12 26 0,12-25 0,-18 27 0,17-28 0,-18 20 0,18-24 0,-6 9 0,7-12 0,1-1 0,2-3 0,0-1 0,1 0 0,2-14 0,0 7 0,7-22 0,-5 22 0,8-19 0,-9 21 0,8-14 0,-9 16 0,4-5 0,-6 7 0,2 1 0,-4 8 0,2-4 0,-3 7 0,1-6 0,-6 11 0,5-8 0,-10 20 0,9-19 0,-11 21 0,11-21 0,-11 18 0,12-20 0,-9 14 0,9-15 0,-8 13 0,7-15 0,-3 7 0,6-9 0,-1 0 0,2-2 0,-1-1 0,1-1 0,2-23 0,-1 17 0,9-39 0,-7 40 0,19-46 0,-15 42 0,28-47 0,-26 48 0,19-26 0,-24 33 0,5-4 0,-9 9 0,0 0 0,0 4 0,-1 1 0,0 2 0,-7 28 0,5-21 0,-11 42 0,11-45 0,-15 32 0,14-34 0,-13 25 0,13-28 0,-6 13 0,9-18 0,-2 3 0,3-6 0,-1-1 0,1-6 0,0 1 0,5-20 0,-3 17 0,9-30 0,-7 29 0,13-27 0,-12 29 0,10-19 0,-13 25 0,5-6 0,-8 9 0,1 1 0,-2 6 0,-1 1 0,-1 3 0,-6 15 0,6-13 0,-11 26 0,11-29 0,-10 22 0,10-24 0,-8 16 0,10-18 0,-5 9 0,6-12 0,-2 2 0,3-4 0,-2-2 0,2 0 0,-1-2 0,1-11 0,1 9 0,2-22 0,-1 22 0,7-25 0,-7 23 0,9-20 0,-9 21 0,7-14 0,-7 17 0,1-7 0,-2 11 0,-2-1 0,0 4 0,0-1 0,-1 2 0,-2 3 0,1-3 0,-4 12 0,4-12 0,-5 19 0,5-18 0,-5 17 0,6-18 0,-2 10 0,2-11 0,1 5 0,0-9 0,2 3 0,0-6 0,4-7 0,-2 5 0,11-18 0,-10 17 0,12-18 0,-13 20 0,8-13 0,-10 15 0,3-5 0,-4 8 0,1 0 0,-1 3 0,-2 9 0,1-5 0,-7 20 0,7-20 0,-10 25 0,9-25 0,-9 19 0,9-21 0,-6 12 0,6-13 0,-3 6 0,3-8 0,0 2 0,2-4 0,2-5 0,0 1 0,0-3 0,0 2 0,0 0 0,6-11 0,-5 9 0,8-15 0,-8 17 0,4-10 0,-6 12 0,1-2 0,-3 5 0,-2 4 0,1-2 0,-1 3 0,0-1 0,0-1 0,-6 14 0,5-11 0,-11 24 0,11-22 0,-13 26 0,13-25 0,-10 22 0,10-22 0,-5 11 0,7-15 0,-3 6 0,4-11 0,0 3 0,1-7 0,0 2 0,1-3 0,4-11 0,-3 9 0,10-26 0,-7 24 0,12-33 0,-11 30 0,11-28 0,-14 32 0,8-19 0,-9 22 0,5-12 0,-7 15 0,1-4 0,-4 10 0,1-2 0,-2 3 0,-4 7 0,5-7 0,-13 23 0,12-20 0,-14 27 0,14-27 0,-9 21 0,11-24 0,-6 13 0,6-14 0,-4 8 0,5-9 0,-2 2 0,3-5 0,-1 0 0,2-3 0,-1-2 0,2 1 0,2-16 0,-2 13 0,7-23 0,-7 23 0,8-17 0,-8 19 0,4-10 0,-5 12 0,1-5 0,-2 8 0,-1-2 0,-1 6 0,0-3 0,0 3 0,-3 1 0,4-3 0,-11 11 0,9-8 0,-12 13 0,11-12 0,-8 13 0,9-14 0,-5 10 0,5-12 0,-2 6 0,4-8 0,0 1 0,3-5 0,0 0 0,3-6 0,-2 6 0,9-16 0,-8 14 0,14-23 0,-14 21 0,16-22 0,-16 22 0,12-18 0,-12 20 0,8-14 0,-10 16 0,3-7 0,-5 10 0,1-1 0,-2 6 0,1-2 0,-4 9 0,4-8 0,-10 17 0,8-15 0,-12 19 0,10-18 0,-11 18 0,11-18 0,-14 20 0,14-21 0,-10 15 0,11-18 0,-4 8 0,5-8 0,-1 1 0,3-3 0,1-6 0,1 2 0,1-6 0,-1 5 0,10-16 0,-7 12 0,19-26 0,-17 24 0,16-21 0,-17 22 0,8-12 0,-11 16 0,4-6 0,-6 9 0,0-3 0,-2 3 0,0 1 0,-1 1 0,-2 2 0,1 0 0,-5 3 0,5-4 0,-8 7 0,7-6 0,-9 12 0,10-10 0,-10 13 0,10-13 0,-7 10 0,8-10 0,-5 9 0,6-10 0,-5 8 0,5-8 0,-2 4 0,1-5 0,1 1 0,0-3 0,3-3 0,0-1 0,0-1 0,1-2 0,0 4 0,3-8 0,-3 9 0,4-9 0,-5 9 0,3-7 0,-4 6 0,2-1 0,-4 3 0,-1 5 0,-1-1 0,0 2 0,0-1 0,-8 7 0,7-5 0,-13 15 0,13-15 0,-12 16 0,11-16 0,-10 14 0,13-15 0,-10 11 0,10-13 0,-8 10 0,9-10 0,-6 6 0,7-6 0,-2 1 0,2-4 0,4-4 0,-2 0 0,3-2 0,5-6 0,-4 6 0,16-21 0,-14 20 0,24-29 0,-23 26 0,23-26 0,-26 26 0,18-18 0,-20 23 0,9-13 0,-10 16 0,1-4 0,-4 6 0,0 0 0,-2 2 0,-1 0 0,1 2 0,-9 10 0,6-9 0,-16 22 0,15-21 0,-17 22 0,17-21 0,-15 18 0,16-19 0,-12 15 0,13-17 0,-6 10 0,7-12 0,-3 6 0,5-7 0,-2 3 0,2-3 0,0 1 0,0-1 0,0 0 0,1 1 0,-2-2 0,2 2 0,1-5 0,1 2 0,2-5 0,2-4 0,-3 2 0,15-19 0,-12 16 0,20-26 0,-18 26 0,20-24 0,-20 25 0,17-20 0,-19 24 0,11-16 0,-12 18 0,7-13 0,-8 15 0,3-7 0,-6 7 0,1 1 0,-2 5 0,0-1 0,-1 2 0,1-3 0,-6 10 0,2-6 0,-10 18 0,9-18 0,-14 21 0,14-20 0,-15 16 0,14-18 0,-9 11 0,10-12 0,-9 10 0,11-11 0,-8 7 0,10-7 0,-7 4 0,7-4 0,-8 6 0,6-7 0,-5 8 0,5-9 0,-4 6 0,6-5 0,-4 2 0,5-2 0,-3-1 0,3-5 0,-1 2 0,1-4 0,0-4 0,0 5 0,2-14 0,-2 12 0,6-15 0,-5 16 0,8-17 0,-7 17 0,7-12 0,-7 14 0,4-7 0,-5 10 0,0-3 0,-3 10 0,0-4 0,-1 3 0,-1 1 0,2-3 0,-10 10 0,7-8 0,-12 13 0,13-13 0,-12 11 0,13-11 0,-10 8 0,10-10 0,-6 5 0,8-6 0,-2 0 0,6-5 0,-1 1 0,4-3 0,7-5 0,-7 5 0,27-17 0,-22 15 0,37-26 0,-34 24 0,30-22 0,-33 24 0,16-12 0,-20 14 0,12-10 0,-15 12 0,9-8 0,-10 8 0,3-2 0,-4 4 0,-2 1 0,0 3 0,-1-1 0,-1 3 0,2-3 0,-9 10 0,7-8 0,-14 17 0,12-16 0,-13 15 0,12-16 0,-8 8 0,11-10 0,-3 3 0,3-5 0,1 0 0,-1-1 0,2-1 0,-3-7 0,3 5 0,-2-17 0,2 15 0,2-21 0,-1 20 0,4-16 0,-4 17 0,4-9 0,-4 11 0,1-4 0,0 7 0,-2-3 0,1 3 0,-1 0 0,-2 4 0,2-1 0,-2 3 0,1-2 0,0-1 0,-2 4 0,1-4 0,-2 8 0,2-7 0,-2 5 0,2-6 0,0 4 0,0-4 0,1 2 0,-1-3 0,2 1 0,-1-1 0,-1 0 0,2 1 0,-3-1 0,0 8 0,1-6 0,-7 14 0,7-13 0,-7 11 0,7-11 0,-2 3 0,4-7 0,0 0 0,3-2 0,0-2 0,1 1 0,6-7 0,-6 6 0,12-10 0,-11 9 0,12-11 0,-12 11 0,10-8 0,-11 9 0,8-4 0,-10 5 0,5 0 0,-6 1 0,2 0 0,-2 2 0,0-1 0,1 0 0,3-2 0,-2 2 0,7-4 0,-7 3 0,8-4 0,-8 4 0,6-3 0,-6 4 0,2-2 0,-2 3 0,-1-2 0,-1 2 0,1-1 0,-1 0 0,2 0 0,-1 0 0,3-1 0,-2 2 0,4-3 0,-4 2 0,6-1 0,-7 1 0,5-1 0,-6 1 0,1 1 0,0-1 0,-1 0 0,1 1 0,0 0 0,0 0 0,-1 1 0,0 0 0,-1 1 0,0 0 0,-1 1 0,1 0 0,-5 3 0,3-4 0,-5 6 0,4-7 0,-2 4 0,2-4 0,-2 2 0,4-1 0,-6 2 0,5-2 0,-10 5 0,8-6 0,-13 8 0,13-7 0,-12 7 0,13-8 0,-8 6 0,8-7 0,-6 6 0,7-5 0,-7 5 0,6-5 0,-7 6 0,7-6 0,-8 6 0,8-5 0,-7 3 0,8-4 0,-4 3 0,4-4 0,-1 3 0,1-3 0,1 2 0,-1-2 0,1 1 0,-1-1 0,0 1 0,1-1 0,-1 1 0,0-1 0,0 0 0,0 0 0,1-1 0,0 0 0,1-1 0,0-4 0,0 2 0,1-9 0,0 10 0,3-13 0,-2 12 0,4-10 0,-4 11 0,4-7 0,-3 7 0,2-5 0,-2 5 0,2-5 0,-2 6 0,2-5 0,-2 5 0,3-4 0,-4 3 0,6-2 0,-7 2 0,8-3 0,-7 4 0,7-4 0,-6 5 0,7-5 0,-7 5 0,8-4 0,-9 3 0,7-2 0,-7 2 0,7-2 0,-6 3 0,3-3 0,-4 4 0,2-2 0,-2 2 0,3-3 0,-3 3 0,6-4 0,-6 3 0,6-2 0,-6 1 0,4 0 0,-4 2 0,1-1 0,-2 3 0,-1 2 0,-1-2 0,-2 8 0,2-6 0,-6 8 0,5-9 0,-5 4 0,5-6 0,-2 3 0,2-4 0,-1 3 0,1-3 0,-2 3 0,1-2 0,-2 3 0,2-3 0,-4 4 0,5-4 0,-8 5 0,7-4 0,-6 3 0,6-4 0,-6 5 0,6-5 0,-10 7 0,9-6 0,-11 7 0,12-7 0,-10 7 0,10-8 0,-10 9 0,9-8 0,-8 7 0,9-6 0,-7 4 0,6-4 0,-6 4 0,7-4 0,-5 4 0,5-5 0,-5 5 0,5-5 0,-3 3 0,4-4 0,0 1 0,1-1 0,-1 0 0,2 1 0,-2-2 0,2 2 0,-2-2 0,2 2 0,-2-1 0,1 1 0,0 0 0,-1-1 0,2 1 0,-1-1 0,0 0 0,1 1 0,-2-1 0,1 1 0,0 0 0,0 0 0,-1 0 0,1 0 0,0 0 0,0-1 0,0 1 0,-1-1 0,2 1 0,-2 0 0,2 0 0,-2-1 0,2 1 0,-2-2 0,2 2 0,0-5 0,0 2 0,1-4 0,1-2 0,-2 4 0,6-9 0,-5 9 0,5-8 0,-5 8 0,5-8 0,-5 8 0,6-8 0,-5 9 0,7-11 0,-6 10 0,11-12 0,-11 11 0,15-11 0,-14 12 0,15-9 0,-15 8 0,12-4 0,-13 6 0,7-4 0,-7 4 0,5-2 0,-5 2 0,4-2 0,-4 3 0,3-3 0,-3 4 0,1-3 0,-2 4 0,-1-2 0,-2 4 0,0-2 0,-1 1 0,-1 1 0,1-2 0,-5 7 0,3-6 0,-8 10 0,8-10 0,-11 11 0,11-10 0,-12 11 0,11-11 0,-10 9 0,12-9 0,-10 6 0,9-6 0,-8 6 0,9-6 0,-7 5 0,7-6 0,-6 5 0,8-5 0,-7 4 0,7-4 0,-3 1 0,3-2 0,0 1 0,-1-2 0,2 2 0,-2-2 0,2 2 0,-1-1 0,0 0 0,0 1 0,0-1 0,0 1 0,1 0 0,-1-1 0,4-4 0,-2 2 0,4-3 0,-3 2 0,1 1 0,8-6 0,-7 4 0,13-8 0,-13 8 0,15-10 0,-14 8 0,20-12 0,-18 12 0,19-10 0,-20 11 0,18-8 0,-17 9 0,15-6 0,-17 6 0,16-5 0,-17 6 0,19-7 0,-17 6 0,19-6 0,-18 6 0,15-4 0,-18 4 0,12-2 0,-13 4 0,7-2 0,-7 2 0,4-1 0,-4 1 0,4-2 0,-4 3 0,4-4 0,-4 4 0,4-3 0,-4 3 0,4-2 0,-5 1 0,4 0 0,-5-1 0,5 1 0,-5 0 0,3 0 0,-2 1 0,0 0 0,0 0 0,0 0 0,-1-1 0,1 0 0,-1 0 0,1 1 0,0 0 0,1 0 0,-3-1 0,0-1 0,-2 1 0,0-2 0,0 3 0,1-1 0,-5-1 0,3 1 0,-10-5 0,9 5 0,-11-4 0,11 4 0,-11-2 0,12 3 0,-8 0 0,9 0 0,-2 1 0,2-1 0,-1 1 0,1-1 0,-5 2 0,4-2 0,-9 4 0,9-4 0,-16 5 0,15-4 0,-17 3 0,16-3 0,-11 2 0,13-2 0,-7 0 0,8 0 0,-3-1 0,4 1 0,-1-1 0,1 1 0,-2 0 0,1-1 0,-3 2 0,3-2 0,-3 1 0,5-2 0,-1 0 0,4-1 0,0 1 0,-1-1 0,7-2 0,-5 2 0,13-6 0,-11 7 0,23-10 0,-21 9 0,27-9 0,-26 9 0,21-6 0,-21 6 0,14-2 0,-18 2 0,7 1 0,-9 0 0,0 2 0,-4 1 0,-1 0 0,-1 0 0,1-1 0,0 1 0,-2 0 0,1 0 0,-6 2 0,5-2 0,-9 3 0,10-3 0,-10 3 0,11-2 0,-9 1 0,9-2 0,-5 0 0,5-1 0,0 0 0,0 0 0,1 1 0,-1-2 0,0 2 0,0-2 0,-1 2 0,0-1 0,2 1 0,5-3 0,-1 1 0,2-1 0,4 0 0,-5 0 0,20-1 0,-17 1 0,34-2 0,-27 3 0,42 0 0,-35 2 0,37 3 0,-41-2 0,30 1 0,-37-3 0,22 2 0,-26-3 0,12 1 0,-15-1 0,4 0 0,-5 0 0,-1 1 0,1-1 0,-2 2 0,1-1 0,-2 1 0,0-1 0,-5 3 0,3-2 0,-11 6 0,10-6 0,-21 6 0,18-6 0,-29 3 0,26-5 0,-34 2 0,31 0 0,-39-2 0,38 1 0,-36-3 0,40 1 0,-23-3 0,27 4 0,-13-4 0,15 4 0,-4-1 0,7 0 0,0 0 0,1-1 0,0 0 0,2 1 0,6-5 0,-5 5 0,19-8 0,-16 8 0,27-7 0,-24 7 0,32-6 0,-28 5 0,33-5 0,-34 5 0,37-6 0,-36 6 0,33-7 0,-36 7 0,20-4 0,-23 5 0,13-3 0,-15 4 0,13-3 0,-14 3 0,17-2 0,-12 1 0,31-1 0,-27 1 0,21 1 0,-31 0 0,12 2 0,-10-2 0,9 2 0,-9-2 0,6 2 0,-8-2 0,4 1 0,-5 0 0,4-1 0,-4 1 0,2-1 0,-2 0 0,0 0 0,0 0 0,0 0 0,0 0 0,0 0 0,0 0 0,0 0 0,0 0 0,0 0 0,0 0 0,0 0 0,0 0 0,0 0 0,0 0 0,0 0 0,0 0 0,0 0 0,1 0 0,-1 0 0,0 0 0,0 0 0,0 0 0,0 0 0,0 0 0,0 1 0,0-1 0,1 1 0,-1-1 0,3 0 0,-2 0 0,5 0 0,-5 0 0,7 0 0,-7 0 0,9 0 0,-8 1 0,9-1 0,-9 1 0,10 0 0,-10-1 0,8 1 0,-9-1 0,6 1 0,-6-1 0,6 1 0,-6-1 0,4 0 0,-4 0 0,3 0 0,-3 0 0,2 0 0,-3 0 0,0 0 0,0 0 0,0 0 0,0 0 0,0 0 0,0 0 0,0 0 0,0 0 0,0 0 0,0 0 0,0 0 0,0 0 0,0 0 0,0 0 0,0 0 0,0 0 0,0 0 0,0 0 0,0 0 0,0 0 0,0 0 0,0 0 0,0 0 0,0 0 0,0 0 0,0 0 0,0 0 0,0 0 0,0 0 0,0 0 0,0 0 0,0 0 0,0 0 0,0 0 0,0 0 0,0 0 0,0 0 0,0 0 0,0 0 0,0 0 0,0 0 0,0 0 0,1 0 0,-1 0 0,2 1 0,-2-1 0,1 1 0,-1-1 0,0 0 0,0 0 0,0 0 0,0 0 0,0 0 0,0 0 0,0 0 0,0 0 0,0 0 0,0 0 0,1 1 0,-1-1 0,4 1 0,-3-1 0,4 0 0,-4 0 0,4 1 0,-4-1 0,2 1 0,-2-1 0,0 0 0,-1 1 0,1-1 0,-1 1 0,2-1 0,-2 0 0,2 0 0,-2 0 0,3 1 0,-2-1 0,6 2 0,-6-2 0,7 2 0,-7-2 0,6 2 0,-6-2 0,7 1 0,-8-1 0,8 1 0,-7-1 0,5 1 0,-6-1 0,8-1 0,-7 1 0,8-1 0,-8 1 0,8-1 0,-8 1 0,6-1 0,-6 1 0,4 0 0,-4 0 0,4 0 0,-4 0 0,4 0 0,-4 0 0,4-1 0,-4 1 0,4-1 0,-4 1 0,3 0 0,-4 0 0,1-1 0,-1 1 0,0-1 0,0 1 0,0 0 0,0 0 0,1 0 0,-1 0 0,1-1 0,-1 1 0,0-1 0,0 1 0,-1 1 0,-5-1 0,2 1 0,-3-1 0,-5 0 0,7 0 0,-16-1 0,14 1 0,-25-6 0,20 5 0,-36-10 0,33 9 0,-42-11 0,41 10 0,-61-15 0,57 14 0,-62-16 0,65 17 0,-46-9 0,49 10 0,-26-1 0,33 2 0,-9 0 0,11 1 0,0 0 0,8 0 0,-2 0 0,3 0 0,-2 0 0,-1 0 0,8 0 0,-7 0 0,14 1 0,-14 0 0,17 0 0,-16 0 0,24 0 0,-19 0 0,26 0 0,-25-1 0,25 2 0,-25-2 0,22 2 0,-24-1 0,20 1 0,-22-1 0,17-1 0,-18 1 0,14-1 0,-16-1 0,12 0 0,-12 1 0,9 0 0,-9 0 0,13 0 0,-13 0 0,15 0 0,-16 0 0,12 1 0,-12 0 0,9-1 0,-9 0 0,7 0 0,-7 0 0,5 0 0,-6 1 0,4 0 0,-4 0 0,6-1 0,-4 0 0,9 0 0,-9 1 0,17 0 0,-15 0 0,17 0 0,-17 0 0,14 0 0,-15-1 0,16 0 0,-16 0 0,15 0 0,-16 0 0,8 0 0,-9 0 0,2 0 0,-3 0 0,0 0 0,0 0 0,1 0 0,-1 0 0,5-1 0,-5 0 0,7 0 0,-7 1 0,2 1 0,-3 1 0,-2 0 0,0-1 0,-6 2 0,3-1 0,-3 1 0,3-2 0,1 1 0,-1-1 0,0 0 0,0-1 0,0 0 0,-2 1 0,2 0 0,-19 0 0,13-1 0,-43 3 0,35-1 0,-57 1 0,56-1 0,-44-1 0,52 0 0,-25-1 0,30 1 0,-11 0 0,15-1 0,-3 1 0,3-1 0,0 0 0,0 0 0,-1 1 0,1-1 0,-6 2 0,5-2 0,-9 1 0,8-1 0,-8 1 0,9-1 0,-5 1 0,5-1 0,-1 1 0,1-1 0,-2 1 0,3-1 0,-5 1 0,5-1 0,-7 1 0,6-1 0,-4 1 0,4-1 0,-1 1 0,1-1 0,2 0 0,4-1 0,0 1 0,2-2 0,-2 2 0,20-4 0,-13 3 0,44-6 0,-39 5 0,58-5 0,-54 5 0,51-1 0,-55 3 0,23 0 0,-34 0 0,6 0 0,-8 0 0,-1 1 0,-2 1 0,-1 0 0,-1 1 0,-3 2 0,2-3 0,-24 11 0,17-9 0,-67 20 0,55-18 0,-40 8 0,-2-1 0,31-7 0,-41 4 0,-2-2 0,39-4 0,-41 1 0,0 0 0,41-4 0,-23 1 0,5-1 0,34-1 0,-32 0 0,46 0 0,-14 0 0,21-1 0,-2 1 0,7-2 0,-2 1 0,2-1 0,8-2 0,-5 2 0,30-6 0,-21 6 0,53-8 0,-46 7 0,29-3 0,3 1 0,-24 2 0,28-2 0,-1 1 0,-33 3 0,49-4 0,-64 5 0,18-2 0,-25 2 0,4-1 0,-5 2 0,-2-1 0,-2 2 0,-3 0 0,0-1 0,-2 2 0,3-2 0,0 0 0,0 1 0,-2-1 0,1 0 0,-2 2 0,1-3 0,-2 2 0,-35 5 0,23-4 0,-74 12 0,64-11 0,-26 4 0,-1 1 0,24-4 0,-20 2 0,2-1 0,27-2 0,-46 2 0,60-5 0,-19 1 0,26-2 0,-2 1 0,4-2 0,6-1 0,-3 0 0,4-1 0,-2 1 0,29-6 0,-18 4 0,65-13 0,-52 12 0,32-5 0,1 0 0,-24 4 0,31-4 0,-2 1 0,-38 5 0,52-7 0,-71 9 0,10-2 0,-18 4 0,-1 0 0,-2 2 0,0-2 0,-1 1 0,-5 1 0,4-1 0,-18 5 0,14-4 0,-28 7 0,25-8 0,-41 11 0,38-9 0,-48 10 0,48-10 0,-42 9 0,43-9 0,-31 6 0,34-8 0,-20 5 0,25-5 0,-8 1 0,11-1 0,-1 0 0,6-3 0,-1-1 0,2-1 0,11-4 0,-7 4 0,35-13 0,-29 12 0,63-23 0,-55 21 0,64-20 0,-67 21 0,33-8 0,-44 12 0,9-3 0,-16 6 0,0-2 0,-4 3 0,-1-1 0,1 0 0,-12 5 0,7-5 0,-35 12 0,29-9 0,-52 11 0,50-12 0,-54 9 0,54-9 0,-40 4 0,45-6 0,-25 2 0,30-3 0,-13 2 0,16-2 0,-6 1 0,8-2 0,-1 0 0,2-1 0,5-7 0,-3 5 0,16-17 0,-11 15 0,39-25 0,-31 22 0,42-22 0,-46 24 0,23-12 0,-30 15 0,8-4 0,-13 8 0,2-2 0,-4 4 0,1-2 0,-2 2 0,-8 0 0,6 0 0,-22 5 0,20-5 0,-24 7 0,23-6 0,-24 8 0,23-7 0,-24 10 0,26-11 0,-19 9 0,22-11 0,-6 4 0,10-6 0,0 2 0,2-4 0,2 1 0,-1-1 0,8-6 0,-5 5 0,13-11 0,-10 11 0,22-12 0,-20 11 0,27-13 0,-27 13 0,21-9 0,-23 11 0,14-7 0,-17 8 0,7-4 0,-9 6 0,1-1 0,-3 2 0,-1 1 0,-1-1 0,-2 2 0,1-2 0,-7 7 0,4-5 0,-20 14 0,17-13 0,-33 18 0,29-17 0,-43 21 0,40-19 0,-34 15 0,39-16 0,-16 6 0,21-10 0,-4 3 0,9-5 0,0 0 0,3 0 0,0 0 0,5-2 0,-2 2 0,33-3 0,-22 2 0,32-2 0,5 0 0,-18 2-3392,50-2 0,4 0 3392,-33 0-2269,39 3 1,-2-1 2268,-46-1-1061,20 5 1,-6 0 1060,-38-3-271,33 4 271,-50-3 3353,2 0-3353,-7 0 5012,-2 0-5012,1 2 4560,-2 0-4560,-2 5 788,0-5-788,-4 8 0,4-8 0,-9 7 0,8-8 0,-11 6 0,12-7 0,-8 5 0,8-6 0,-4 3 0,5-3 0,-8 2 0,7-2 0,-10 3 0,10-3 0,-11 3 0,10-3 0,-9 3 0,10-3 0,-11 4 0,10-3 0,-11 3 0,10-3 0,-12 4 0,12-5 0,-14 6 0,14-6 0,-12 4 0,12-3 0,-6 0 0,8 0 0,-4 0 0,4-1 0,-1 1 0,2-1 0,1 1 0,-1-1 0,1 1 0,-1-1 0,0 1 0,0-1 0,-3 2 0,4-1 0,-10 3 0,8-2 0,-5 0 0,6-1 0,-1-1 0,1 1 0,0 0 0,0-1 0,0 2 0,0-2 0,0 1 0,0 0 0,0-1 0,0 2 0,-1-2 0,1 2 0,-1-2 0,1 2 0,-1-1 0,-8 4 0,6-2 0,-13 5 0,14-6 0,-14 7 0,14-7 0,-13 7 0,12-6 0,-14 6 0,14-7 0,-13 7 0,14-7 0,-14 6 0,14-5 0,-10 4 0,10-5 0,-6 3 0,7-3 0,-2 1 0,2-2 0,-1 1 0,3-1 0,-3 1 0,3-1 0,-2 1 0,1-1 0,-2 2 0,2-2 0,-5 2 0,5-2 0,-4 1 0,4-1 0,-2 1 0,1-1 0,0 0 0,1 0 0,0 0 0,0-1 0,-2 2 0,2-2 0,-4 2 0,4-1 0,-3 0 0,3 0 0,-2 0 0,1-1 0,0 2 0,1-2 0,0 1 0,0 0 0,0-1 0,0 1 0,-3 0 0,3 0 0,-7 1 0,6 0 0,-4 0 0,4-1 0,-2 1 0,2-2 0,-3 2 0,4-2 0,-3 2 0,3-2 0,-1 1 0,1 0 0,-2 0 0,2 0 0,-4 1 0,3-1 0,-2 1 0,2-1 0,-2 2 0,2-2 0,-3 1 0,4-2 0,-2 2 0,2-2 0,1 0 0,2-2 0,0 0 0,2 0 0,2-2 0,-3 3 0,15-8 0,-12 6 0,20-8 0,-19 9 0,25-8 0,-22 6 0,24-5 0,-24 8 0,14-3 0,-18 4 0,5-1 0,-8 1 0,0 1 0,-1 0 0,-1 1 0,-1-1 0,0 2 0,-1-2 0,-2 5 0,1-4 0,-4 6 0,4-6 0,-8 8 0,7-7 0,-9 8 0,10-9 0,-11 7 0,10-8 0,-14 8 0,13-7 0,-15 6 0,15-7 0,-14 5 0,13-5 0,-15 4 0,17-3 0,-12 1 0,13-1 0,-3-1 0,4 0 0,1 0 0,-1 0 0,2 0 0,-2 0 0,2 0 0,-3 0 0,2 1 0,-4 0 0,3 0 0,-2 0 0,2 0 0,1-1 0,-1 0 0,2 0 0,2-3 0,1 1 0,2-4 0,2 1 0,-4 0 0,14-7 0,-10 6 0,15-11 0,-16 13 0,13-10 0,-13 9 0,11-6 0,-12 8 0,2-2 0,-7 6 0,-5 1 0,3-1 0,-3 2 0,0-2 0,2 1 0,-8 4 0,8-4 0,-12 8 0,10-8 0,-12 11 0,10-10 0,-13 9 0,15-10 0,-14 9 0,15-10 0,-13 10 0,12-11 0,-7 6 0,10-6 0,-3 1 0,4 0 0,-2-2 0,2 1 0,3-3 0,-2 1 0,4-3 0,0 1 0,-1 1 0,9-8 0,-8 7 0,14-10 0,-14 10 0,8-7 0,-10 9 0,2-3 0,-2 4 0,-2 0 0,-1 2 0,-1 0 0,-1 1 0,1-1 0,0 0 0,0 0 0,-1-1 0,1 2 0,-1-2 0,1 2 0,1-1 0,1 0 0,-1-1 0,1 1 0,-1-1 0,0 0 0,1 1 0,-1-1 0,0 0 0,1 1 0,-3 0 0,3 0 0,-4 2 0,3-2 0,-1 1 0,1-1 0,0-1 0,1 1 0,-2-2 0,2 2 0,2-5 0,0 2 0,3-4 0,-1 1 0,-2 2 0,8-9 0,-6 8 0,12-12 0,-12 11 0,18-14 0,-17 13 0,18-14 0,-19 15 0,14-11 0,-14 13 0,9-10 0,-10 11 0,2-6 0,-4 6 0,0 1 0,-3 2 0,0 0 0,-2 1 0,-1 1 0,3-2 0,-11 7 0,8-6 0,-12 10 0,11-10 0,-8 10 0,10-10 0,-9 9 0,10-9 0,-7 6 0,8-7 0,-1 3 0,2-4 0,1 1 0,0 0 0,0 0 0,0 0 0,0 0 0,0 0 0,0 0 0,0 0 0,0 0 0,0 0 0,2-2 0,-1 0 0,2-1 0,-1-1 0,3-1 0,-3 0 0,7-2 0,-7 3 0,8-4 0,-8 4 0,7-6 0,-7 5 0,8-8 0,-7 8 0,5-5 0,-5 6 0,0-2 0,-1 3 0,0-2 0,0 3 0,-1-2 0,1 2 0,-5 2 0,2-1 0,-4 2 0,2-2 0,2 1 0,-7 4 0,5-3 0,-10 6 0,10-6 0,-9 5 0,9-5 0,-7 3 0,7-4 0,-1 1 0,3-2 0,1-1 0,2-2 0,-1 0 0,1 0 0,-1 0 0,5-3 0,-4 2 0,9-7 0,-8 7 0,8-6 0,-8 6 0,10-6 0,-9 6 0,9-5 0,-10 6 0,8-5 0,-8 7 0,3-4 0,-4 4 0,-2-1 0,-2 3 0,1-1 0,-3 1 0,3 0 0,-5 1 0,3-2 0,-6 5 0,6-6 0,-6 5 0,6-5 0,-4 3 0,5-3 0,-2 2 0,2-2 0,-1 2 0,1-2 0,-3 2 0,3-1 0,-9 2 0,9-2 0,-14 4 0,11-5 0,-15 7 0,13-5 0,-15 4 0,16-4 0,-15 4 0,16-4 0,-16 5 0,15-6 0,-14 7 0,15-6 0,-13 4 0,14-3 0,-11 2 0,11-3 0,-8 2 0,9-3 0,-6 2 0,6-1 0,-7 1 0,8-1 0,-8 1 0,7-2 0,-5 2 0,5-2 0,-3 2 0,3-2 0,-5 1 0,6 0 0,-7 0 0,6-1 0,-4 1 0,4-1 0,-3 2 0,4-3 0,-1 2 0,1-2 0,0 1 0,1-2 0,0 0 0,2-1 0,0 0 0,3-2 0,-2 1 0,10-6 0,-8 5 0,19-10 0,-17 11 0,22-11 0,-21 10 0,18-7 0,-20 9 0,10-4 0,-12 5 0,2-1 0,-3 3 0,-1-1 0,0 2 0,-1-1 0,1 4 0,0-2 0,-1 4 0,-2-4 0,-1 6 0,0-6 0,-4 7 0,6-7 0,-6 5 0,7-5 0,-3 0 0,4-2 0,2-4 0,-1 2 0,2-1 0,1 0 0,-3 0 0,9-2 0,-8 2 0,8-3 0,-10 4 0,4-2 0,-3 3 0,0-1 0,-5 3 0,2-1 0,-5 1 0,5 0 0,-1-2 0,1 1 0,0 0 0,-1-1 0,1 1 0,0 0 0,3-4 0,0 2 0,3-3 0,-2 1 0,-1 2 0,10-9 0,-7 7 0,13-10 0,-13 10 0,7-6 0,-9 8 0,-1-1 0,-5 6 0,0-2 0,-3 3 0,2-2 0,1-1 0,-9 6 0,8-4 0,-13 8 0,13-9 0,-13 9 0,14-9 0,-9 5 0,10-6 0,-4 1 0,5-2 0,-1 1 0,0-2 0,1 2 0,0-1 0,-2 1 0,2 0 0,-3 0 0,2 0 0,-1 0 0,1 0 0,-1 0 0,1-1 0,-1 2 0,1-2 0,-1 1 0,2 0 0,-3 0 0,3 1 0,-4 0 0,4-1 0,-4 0 0,4 1 0,-4 1 0,3-2 0,-3 2 0,3-2 0,-1 0 0,2 0 0,0-2 0,0 2 0,-1-2 0,2 2 0,-2-2 0,2 2 0,-3-1 0,2 1 0,-2 0 0,1-1 0,1 1 0,-1-1 0,1 1 0,0 0 0,-1-1 0,2 1 0,-2-2 0,2 2 0,-2-2 0,2 2 0,-2-2 0,2 2 0,-2-2 0,2 2 0,-2-1 0,2 1 0,-2-1 0,2 1 0,-2-2 0,1 2 0,-1-1 0,1 1 0,-1-1 0,0 1 0,1-1 0,-1 2 0,0-1 0,-1 2 0,1-3 0,0 3 0,0-3 0,0 3 0,0-3 0,0 3 0,1-3 0,-1 1 0,2 0 0,-2-1 0,2 1 0,-3 1 0,3-1 0,-4 2 0,3-2 0,-2 2 0,2-2 0,-1 2 0,1-2 0,0 0 0,0 0 0,0-1 0,1 1 0,0-1 0,-1 1 0,0-1 0,1 1 0,0 0 0,0 0 0,-1 0 0,1-1 0,-1 0 0,1 1 0,0 0 0,0 0 0,0 0 0,0 1 0,0-1 0,0 0 0,0 0 0,0 0 0,0 0 0,0 0 0,0 0 0,0 0 0,0 0 0,0 0 0,0 0 0,-1 0 0,1 0 0,-1 0 0,1 0 0,0 0 0,0 0 0,-1 1 0,1-1 0,-1 1 0,1-1 0,0 0 0,-1-1 0,1 1 0,-1-1 0,1 1 0,0 0 0,0 0 0,-1 1 0,1-1 0,-2 3 0,1-4 0,-1 6 0,0-5 0,0 7 0,1-7 0,-1 4 0,2-4 0,-3 4 0,3-4 0,-3 6 0,2-6 0,-1 4 0,1-5 0,-1 4 0,2-3 0,-1 1 0,1-1 0,-1 1 0,0-1 0,1 1 0,-1-2 0,0 1 0,1-1 0,-1 0 0,0 1 0,0-1 0,1 1 0,-1 0 0,0 0 0,1-6 0,0 3 0,0-6 0,0 5 0,0 0 0,0-8 0,0 6 0,0-24 0,0 20 0,2-30 0,-2 30 0,3-28 0,-3 28 0,5-18 0,-5 20 0,5-10 0,-4 12 0,1-4 0,-1 8 0,-1-1 0,0 5 0,-1-2 0,1 3 0,-3 3 0,3-3 0,-6 11 0,5-10 0,-5 10 0,5-13 0,-2 6 0,2-7 0,1-1 0,1-5 0,0 1 0,1-3 0,5-8 0,-3 7 0,12-21 0,-11 20 0,17-25 0,-16 23 0,17-24 0,-17 27 0,11-20 0,-12 20 0,6-12 0,-8 14 0,4-6 0,-6 8 0,1 0 0,-1 2 0,0 3 0,1 1 0,-1 0 0,4 10 0,-5-8 0,6 10 0,-6-12 0,2 6 0,-2-7 0,0 1 0,0-1 0,2-6 0,-2 2 0,3-6 0,3-4 0,-3 3 0,18-22 0,-13 19 0,27-34 0,-26 34 0,25-28 0,-28 32 0,22-26 0,-21 27 0,13-18 0,-16 23 0,2-5 0,-4 7 0,-2 0 0,-1 3 0,-1-1 0,2 0 0,-4 3 0,2-3 0,-10 13 0,7-11 0,-16 19 0,15-16 0,-16 15 0,18-17 0,-13 10 0,13-12 0,-5 6 0,9-9 0,-1 1 0,4-3 0,-1-1 0,2-1 0,13-12 0,-9 8 0,37-31 0,-34 28 0,37-31 0,-37 34 0,21-22 0,-24 24 0,11-14 0,-15 18 0,2-5 0,-6 8 0,-3 5 0,2-3 0,-5 9 0,4-8 0,-11 23 0,9-18 0,-16 26 0,15-27 0,-16 23 0,16-24 0,-15 20 0,15-20 0,-10 13 0,12-15 0,-4 2 0,6-5 0,-1-2 0,2 2 0,-1-1 0,0 0 0,1 1 0,-2-2 0,2 2 0,-2-2 0,2 2 0,-2-1 0,2 1 0,-2-1 0,2 1 0,-2-2 0,2 2 0,-1-1 0,0 0 0,0 2 0,-1-2 0,-1 5 0,1-4 0,-5 8 0,5-7 0,-7 8 0,7-8 0,-6 7 0,6-7 0,-3 4 0,2-4 0,0 1 0,1-1 0,0-1 0,1 0 0,-1 0 0,2-1 0,-2 0 0,1 1 0,0 0 0,-1 0 0,0 1 0,0-2 0,-4 5 0,4-4 0,-3 3 0,5-3 0,-3 0 0,3-2 0,0-3 0,1 0 0,1-3 0,2 0 0,-1 2 0,8-12 0,-7 12 0,11-18 0,-11 18 0,10-15 0,-10 16 0,8-13 0,-9 11 0,10-16 0,-7 12 0,10-19 0,-11 17 0,10-17 0,-11 20 0,9-12 0,-10 15 0,6-8 0,-7 10 0,5-6 0,-6 6 0,7-8 0,-6 8 0,7-8 0,-6 9 0,8-9 0,-8 9 0,8-8 0,-8 8 0,4-3 0,-6 5 0,1 0 0,-2 2 0,-5 7 0,3-4 0,-12 17 0,10-13 0,-19 22 0,16-21 0,-16 16 0,18-21 0,-10 10 0,10-12 0,0 1 0,5-5 0,2-3 0,2-3 0,-1 1 0,10-9 0,-8 8 0,16-12 0,-14 14 0,24-16 0,-20 15 0,44-20 0,-37 18 0,33-12 0,-38 17 0,10-6 0,-19 9 0,3-2 0,-5 2 0,-2 2 0,1-1 0,-2 1 0,0 0 0,-3 1 0,1-1 0,-5 5 0,5-4 0,-10 8 0,8-8 0,-12 12 0,10-11 0,-14 14 0,15-14 0,-14 11 0,15-12 0,-8 5 0,10-6 0,-2 2 0,4-5 0,0 1 0,1-2 0,1-1 0,-1 0 0,5-4 0,-3 5 0,4-6 0,-5 7 0,1-1 0,-7 5 0,4-2 0,-5 4 0,0 0 0,1-3 0,-21 13 0,15-11 0,-30 13 0,31-13 0,-19 5 0,24-7 0,-9 1 0,11-2 0,-2 0 0,3-2 0,1 0 0,0 0 0,1-1 0,0-1 0,0-5 0,2 4 0,4-9 0,-3 9 0,11-10 0,-9 10 0,8-8 0,-9 9 0,7-6 0,-9 6 0,4-1 0,-4 2 0,-1 1 0,-5 2 0,2-1 0,-2 2 0,1-1 0,2 0 0,-9 1 0,6-1 0,-13 4 0,12-4 0,-11 3 0,13-3 0,-9 1 0,9-1 0,-8 1 0,8-1 0,-5 2 0,5-3 0,-2 2 0,3-3 0,1 2 0,2-4 0,3-1 0,0 0 0,10-6 0,-5 6 0,26-12 0,-24 11 0,28-10 0,-33 11 0,17-5 0,-21 7 0,5-1 0,-7 2 0,-4 5 0,0-3 0,-3 4 0,-3 0 0,4-2 0,-20 10 0,16-9 0,-32 16 0,29-15 0,-49 20 0,46-18 0,-41 15 0,46-17 0,-22 8 0,24-10 0,-10 6 0,14-8 0,-2 2 0,7-3 0,-1-1 0,4 0 0,-1-1 0,2-1 0,16-8 0,-11 6 0,42-20 0,-33 16 0,46-17 0,-49 19 0,28-9 0,-36 13 0,10-2 0,-14 5 0,0 1 0,-4 1 0,-4 1 0,2 0 0,-16 9 0,12-8 0,-28 17 0,25-16 0,-31 18 0,31-19 0,-23 16 0,26-16 0,-10 8 0,15-12 0,0 3 0,4-9 0,7 1 0,-1-1 0,36-14 0,-28 14 0,42-18 0,-47 21 0,18-8 0,-24 10 0,5-4 0,-10 6 0,2-1 0,-3 2 0,-1 3 0,1-3 0,-10 12 0,6-9 0,-17 16 0,16-16 0,-21 15 0,20-15 0,-21 12 0,22-13 0,-12 6 0,15-8 0,-3-1 0,5-3 0,1 0 0,5-6 0,-3 3 0,17-12 0,-11 10 0,24-16 0,-22 16 0,19-12 0,-24 17 0,7-5 0,-11 7 0,-1 0 0,-1 3 0,-1 1 0,0 1 0,-7 8 0,6-7 0,-16 15 0,15-16 0,-19 15 0,17-15 0,-18 11 0,17-13 0,-14 9 0,16-9 0,-10 5 0,12-7 0,-4 2 0,10-20 0,-1 12 0,4-16 0,-1 17 0,13-12 0,-11 11 0,17-11 0,-20 15 0,3-3 0,-7 6 0,-2 1 0,-5 5 0,3-3 0,-15 12 0,12-11 0,-20 17 0,20-17 0,-20 16 0,21-16 0,-19 14 0,18-15 0,-14 11 0,16-11 0,-11 6 0,13-9 0,-5 4 0,8-6 0,-2 0 0,2-4 0,5-5 0,-1 1 0,14-11 0,-12 11 0,18-14 0,-19 16 0,13-9 0,-15 12 0,4-3 0,-7 6 0,1 0 0,-2 3 0,-3 2 0,2-1 0,-10 9 0,7-7 0,-16 14 0,15-14 0,-17 14 0,17-14 0,-15 12 0,17-15 0,-11 9 0,13-12 0,-5 3 0,7-5 0,0-8 0,2 4 0,7-25 0,-5 19 0,15-31 0,-13 31 0,19-35 0,-18 35 0,13-28 0,-17 34 0,8-13 0,-10 18 0,3-4 0,-4 9 0,-4 7 0,2-5 0,-7 15 0,6-15 0,-10 17 0,9-16 0,-13 19 0,13-19 0,-12 20 0,12-21 0,-10 15 0,11-16 0,-10 13 0,10-14 0,-5 8 0,7-10 0,-1 4 0,1-7 0,3-3 0,-1 1 0,2-3 0,5-6 0,-4 7 0,12-18 0,-12 16 0,16-21 0,-15 20 0,12-15 0,-15 19 0,5-7 0,-7 10 0,1 0 0,-3 5 0,2-1 0,-2 3 0,0 7 0,0-7 0,-11 39 0,9-29 0,-23 67 0,20-58 0,-25 60 0,25-66 0,-23 48 0,24-54 0,-12 28 0,15-36 0,-2 5 0,4-12 0,1 0 0,0-1 0,0 1 0,4-21 0,-3 14 0,11-43 0,-8 34 0,13-58 0,-11 51 0,14-64 0,-15 69 0,14-49 0,-15 56 0,9-29 0,-10 33 0,2-11 0,-3 17 0,-2-1 0,0 10 0,-3 0 0,2 2 0,-1-1 0,-8 22 0,6-16 0,-20 44 0,18-40 0,-22 37 0,22-40 0,-15 20 0,17-29 0,-4 7 0,8-12 0,0 0 0,0-4 0,2 1 0,0-2 0,9-28 0,-6 20 0,20-55 0,-17 49 0,24-60 0,-23 58 0,27-64 0,-28 69 0,16-42 0,-20 51 0,3-11 0,-7 18 0,0-1 0,-1 5 0,-3 10 0,1-5 0,-16 46 0,11-34 0,-24 67 0,22-67 0,-23 55 0,25-62 0,-17 30 0,19-36 0,-5 9 0,10-16 0,-1 2 0,1-6 0,1 1 0,-1-1 0,5-23 0,-3 13 0,16-64 0,-13 51 0,9-26 0,0 1 0,-7 25 0,18-54 0,-19 65 0,8-19 0,-11 30 0,1-1 0,-2 6 0,-3 6 0,1-1 0,-3 5 0,-11 23 0,10-20 0,-25 54 0,22-52 0,-19 45 0,20-48 0,-10 23 0,13-29 0,-3 5 0,7-10 0,-1-1 0,3-5 0,-2 0 0,2-2 0,3-13 0,-1 10 0,8-33 0,-8 30 0,12-30 0,-12 34 0,7-16 0,-9 21 0,0-2 0,-2 7 0,0 2 0,0-1 0,-1 6 0,1-4 0,-2 9 0,2-10 0,-2 8 0,2-9 0,-1-1 0,1-2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4:41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24575,'-1'3'0,"1"1"0,-1-3 0,1 1 0,0 0 0,0 0 0,0 0 0,0 0 0,-1 0 0,1 0 0,-2 5 0,2-4 0,-2 6 0,2-6 0,-2 4 0,2-4 0,-3 5 0,3-5 0,-3 4 0,3-4 0,-2 1 0,2-2 0,-2 0 0,2 0 0,-2 0 0,2 0 0,-3 0 0,3 0 0,-2-1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5:0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24575,'-1'5'0,"-1"-1"0,2-1 0,-1-1 0,1 0 0,0 0 0,-1 0 0,1 0 0,-3 4 0,3-3 0,-4 6 0,3-6 0,-3 7 0,1-7 0,-1 8 0,1-8 0,-2 7 0,2-8 0,-3 5 0,5-5 0,-5 2 0,5-2 0,-2 0 0,2-1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4:59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658 75 24575,'-3'-2'0,"-1"1"0,3 0 0,0 0 0,-1 1 0,1-1 0,-1 0 0,0 0 0,-1-1 0,2-1 0,-3 1 0,3 1 0,-1-1 0,0 2 0,1-2 0,-1 1 0,-1-1 0,1 1 0,0-1 0,1 1 0,-1 0 0,1 0 0,-1 0 0,1 0 0,-1 0 0,2-1 0,-2 2 0,2-2 0,-2 2 0,1-2 0,-1 1 0,0-1 0,0 1 0,1-1 0,-1 2 0,1-2 0,0 1 0,-2-1 0,2 0 0,-1 0 0,2 1 0,-2 0 0,1 0 0,0 0 0,0 0 0,0 0 0,-1-1 0,0 2 0,0-2 0,0 2 0,0-1 0,1 0 0,-1 1 0,1-1 0,-1 1 0,-2-1 0,2 1 0,-6-3 0,5 3 0,-4-3 0,4 3 0,-1-2 0,3 3 0,-1-2 0,2 3 0,-2-2 0,2 2 0,-1-1 0,1 1 0,0 0 0,1-1 0,-1 1 0,2-1 0,-1 1 0,1 0 0,0 0 0,1 1 0,-1-2 0,1 2 0,-2-2 0,0 1 0,0-1 0,0 1 0,0-2 0,0 2 0,-1-1 0,1 0 0,0 1 0,0-1 0,1 3 0,0-1 0,1 1 0,-2-2 0,3 4 0,-3-3 0,4 3 0,-4-3 0,3 2 0,-3-2 0,2 1 0,-2-1 0,2-1 0,-2-1 0,0-1 0,1 1 0,-2 0 0,2 0 0,-1 0 0,1-1 0,-1 0 0,1 1 0,-1 0 0,1-1 0,2 1 0,-1 0 0,4-1 0,-4 0 0,5 0 0,-6 0 0,4 0 0,-4 0 0,3 0 0,-3 0 0,5 0 0,-5 0 0,5 0 0,-5 0 0,3 0 0,-3 0 0,0 0 0,0 1 0,-2 1 0,1-1 0,-1 1 0,0 0 0,0 0 0,0 0 0,0 0 0,-1 1 0,1-1 0,-4 3 0,4-2 0,-6 3 0,6-4 0,-6 2 0,5-3 0,-3 2 0,3-2 0,-1 1 0,1-1 0,-1 0 0,0 0 0,1-1 0,-1 1 0,0-1 0,1 1 0,-1-1 0,1 1 0,-2 0 0,1-1 0,-3 2 0,3-2 0,-3 2 0,3-2 0,-1 2 0,1-2 0,-3 2 0,3-1 0,-5 1 0,5-1 0,-5 2 0,5-3 0,-3 3 0,3-3 0,0 2 0,0-2 0,2 2 0,-2-2 0,1 1 0,0 0 0,-1-1 0,1 2 0,-1-2 0,1 2 0,-2-1 0,1 0 0,-1 2 0,0-3 0,1 3 0,0-3 0,2 2 0,-2-2 0,1 2 0,-1-2 0,1 2 0,-1-2 0,2 2 0,-2-1 0,1 0 0,0 1 0,-1-2 0,2 2 0,-2-2 0,2 2 0,-2-2 0,2 2 0,-2-2 0,2 2 0,-2-2 0,2 2 0,-2-2 0,1 1 0,0 0 0,-1-1 0,1 1 0,0 0 0,-1-1 0,1 0 0,-1-1 0,2-1 0,0 0 0,0 0 0,1-4 0,1 3 0,6-9 0,-5 8 0,12-12 0,-11 12 0,10-9 0,-10 10 0,9-8 0,-9 8 0,9-7 0,-9 7 0,9-6 0,-10 6 0,9-4 0,-9 4 0,5-2 0,-5 3 0,0 0 0,-1 1 0,0 0 0,0 0 0,0 1 0,0-1 0,0 0 0,-1 1 0,0-1 0,1 1 0,0-1 0,-1 1 0,0-1 0,2 1 0,0-2 0,0 2 0,3-3 0,-3 2 0,4-2 0,-4 2 0,4-2 0,-5 2 0,5-1 0,-5 1 0,2 1 0,-3 1 0,-1 1 0,-1-1 0,0 0 0,0 0 0,-1-1 0,-1 3 0,0-3 0,-4 5 0,4-5 0,-6 6 0,6-5 0,-8 6 0,8-7 0,-5 4 0,6-3 0,-5 1 0,5 0 0,-7 0 0,6-1 0,-8 2 0,8-3 0,-9 4 0,9-4 0,-8 3 0,9-3 0,-6 2 0,5-2 0,-5 2 0,5-2 0,-7 2 0,7-2 0,-8 1 0,8-1 0,-3 0 0,5-1 0,-1 0 0,2-1 0,1 0 0,-1 0 0,2-5 0,-1 4 0,2-9 0,-1 9 0,2-8 0,-2 10 0,1-4 0,-2 4 0,1-1 0,-1 1 0,0-1 0,1 2 0,-2-3 0,2 3 0,-1-4 0,1 3 0,0-2 0,-1 1 0,2 0 0,-3-1 0,3 2 0,-7 2 0,2 0 0,-3 0 0,4 0 0,-1 0 0,-2 1 0,1-1 0,-6 4 0,6-4 0,-8 6 0,9-5 0,-8 4 0,9-3 0,-8 2 0,7-3 0,-3 2 0,3-3 0,0 2 0,1-2 0,-4 3 0,4-2 0,-7 6 0,5-7 0,-4 8 0,4-7 0,-4 7 0,5-7 0,-4 5 0,4-5 0,-3 3 0,3-3 0,-4 3 0,3-4 0,-3 5 0,3-6 0,-4 7 0,4-6 0,-6 6 0,6-6 0,-7 5 0,7-5 0,-4 3 0,5-2 0,-2 0 0,2-1 0,-2 1 0,3-1 0,-4 2 0,3-1 0,-6 2 0,6-3 0,-5 3 0,4-2 0,-1 0 0,1 0 0,0-1 0,1 0 0,1 0 0,-1 0 0,0 0 0,0 0 0,-3 2 0,3-1 0,-2 0 0,2-1 0,0 0 0,0 0 0,0 0 0,0 0 0,0 0 0,0 0 0,-2 1 0,1-1 0,-2 1 0,3 0 0,-3 0 0,4-1 0,-2 0 0,2 0 0,-1-1 0,1 1 0,-1 0 0,0-1 0,0 1 0,1 0 0,-1-1 0,1 2 0,-1-2 0,0 1 0,0 0 0,0-1 0,0 2 0,-1-1 0,0 0 0,-2 1 0,2-1 0,-4 3 0,5-4 0,-3 3 0,3-3 0,0 2 0,0-2 0,1 2 0,-1-2 0,1 2 0,4-3 0,-1 1 0,5-1 0,-2-1 0,-1 2 0,16-4 0,-12 3 0,33-5 0,-29 5 0,45-6 0,-44 5 0,30-3 0,-37 4 0,9 0 0,-12 1 0,-1 0 0,-4 3 0,1-1 0,-2 0 0,2 0 0,-1-2 0,1 2 0,-2-1 0,2 1 0,-5 2 0,4-2 0,-8 4 0,7-5 0,-10 5 0,9-5 0,-8 3 0,9-3 0,-5 2 0,5-2 0,-5 3 0,5-3 0,-7 4 0,6-4 0,-8 4 0,9-4 0,-5 3 0,5-3 0,0 0 0,2 1 0,-1-2 0,6-3 0,-3 1 0,3-3 0,-2 4 0,0 0 0,6-5 0,-5 3 0,11-8 0,-11 7 0,10-7 0,-11 8 0,7-7 0,-7 8 0,4-6 0,-6 8 0,2-2 0,-6 4 0,2-1 0,-1 2 0,2-3 0,0 2 0,-3 1 0,2-2 0,-5 5 0,5-5 0,-6 4 0,8-3 0,-6 1 0,5-2 0,-2 1 0,2-1 0,-1 0 0,2 1 0,-2-2 0,1 1 0,0 0 0,-1-1 0,1 2 0,0-2 0,0 2 0,0-2 0,-1 3 0,-1-2 0,-1 2 0,2-2 0,-4 2 0,5-1 0,-3 0 0,2 0 0,-2 0 0,2-1 0,-4 2 0,3-2 0,-1 2 0,1-2 0,-1 2 0,1-1 0,-1 0 0,2-1 0,-2 1 0,3 0 0,-5 0 0,5-1 0,-3 0 0,2 0 0,1 0 0,-1 0 0,2 0 0,-2 0 0,2 0 0,-2 0 0,1 1 0,0-2 0,0 2 0,0-2 0,0 2 0,0-2 0,0 2 0,-1-2 0,2 2 0,-2-2 0,2 2 0,-2-2 0,2 2 0,-2-2 0,2 2 0,-2-1 0,1 1 0,-1 0 0,0-1 0,1 1 0,-1-1 0,1 0 0,-1 1 0,0-1 0,0 1 0,0-1 0,1 1 0,-2-1 0,2 0 0,-3 2 0,2-2 0,0 1 0,0 0 0,0-1 0,0 1 0,0-1 0,1 1 0,-1-2 0,1 2 0,-1-2 0,1 2 0,-1-1 0,1 0 0,-2 2 0,1-3 0,0 3 0,0-3 0,1 2 0,0-1 0,-1 0 0,2 1 0,-2-2 0,2 2 0,-2-2 0,2 2 0,-2-1 0,1 1 0,-1 0 0,0-1 0,0 1 0,1-1 0,-1 1 0,1 0 0,-1-1 0,1 1 0,1-2 0,2-2 0,1 0 0,1-3 0,4 0 0,-7 2 0,9-2 0,-8 2 0,5-1 0,-4 1 0,3-2 0,-4 3 0,4-4 0,-4 4 0,8-6 0,-8 5 0,11-5 0,-9 5 0,11-6 0,-11 6 0,11-6 0,-11 8 0,8-6 0,-9 7 0,2-3 0,-4 2 0,0 0 0,0 0 0,0-1 0,1 2 0,0-2 0,-1 2 0,0-2 0,0 1 0,0 1 0,1-1 0,-1 0 0,0 0 0,0 0 0,0 0 0,0 4 0,-2-2 0,0 2 0,-1-2 0,2 0 0,-4 3 0,2-1 0,-7 4 0,7-4 0,-8 5 0,8-6 0,-6 5 0,5-6 0,-2 4 0,2-3 0,-3 3 0,4-3 0,-3 1 0,3-2 0,-2 2 0,2-3 0,-1 3 0,2-2 0,-3 1 0,3 0 0,-3 0 0,2-1 0,-2 2 0,2-3 0,0 3 0,0-3 0,1 2 0,-1-2 0,0 2 0,0-2 0,1 2 0,-1-2 0,1 2 0,-1-2 0,1 2 0,-1-2 0,1 1 0,0 0 0,-1-1 0,1 2 0,-1-2 0,1 2 0,-1-2 0,1 2 0,-1-2 0,0 2 0,1-2 0,-1 2 0,-1-2 0,-1 2 0,3-1 0,-3 1 0,3-1 0,-3 1 0,3-1 0,-3 1 0,3-1 0,-3 1 0,3-1 0,-2 0 0,2 0 0,0 0 0,-1-1 0,1 2 0,0-2 0,0 1 0,-1 0 0,1-1 0,0 2 0,0-2 0,0 2 0,-1-2 0,4-2 0,-2 0 0,2-3 0,-1 2 0,1 1 0,2-5 0,-1 5 0,3-8 0,-3 8 0,4-8 0,-4 8 0,5-8 0,-5 7 0,9-11 0,-8 10 0,14-15 0,-13 13 0,19-15 0,-18 15 0,14-11 0,-17 14 0,8-7 0,-8 8 0,2-3 0,-3 4 0,-2 0 0,-1 5 0,-1-3 0,-1 3 0,-3 0 0,3-1 0,-8 6 0,7-6 0,-10 8 0,10-8 0,-9 5 0,10-5 0,-5 2 0,6-3 0,-2 1 0,2-2 0,1 1 0,-1-2 0,1 1 0,0 0 0,-1-1 0,2 2 0,-2-2 0,5-3 0,-2 0 0,5-2 0,0-3 0,-1 3 0,20-16 0,-16 14 0,27-21 0,-29 23 0,15-12 0,-19 16 0,1-2 0,-4 3 0,-2 4 0,0-3 0,-1 4 0,1-5 0,-5 7 0,4-5 0,-10 10 0,10-8 0,-11 8 0,10-9 0,-7 8 0,8-9 0,-5 6 0,5-5 0,-5 3 0,7-3 0,-6 2 0,6-3 0,-5 3 0,4-3 0,-2 1 0,2-1 0,0 0 0,-1-1 0,1 2 0,0-2 0,0 2 0,0-2 0,1 1 0,-1-1 0,2 0 0,-2 0 0,2 0 0,-2 0 0,2 0 0,-1 1 0,0-1 0,0 0 0,-1 0 0,1 0 0,-1 0 0,1 0 0,0 1 0,-1 0 0,1-1 0,-2 1 0,1-1 0,0 2 0,1-4 0,1-2 0,-1-1 0,1-1 0,-1-7 0,1 7 0,0-17 0,0 15 0,1-16 0,-1 17 0,3-16 0,-2 17 0,4-11 0,-4 13 0,3-4 0,-4 4 0,2 0 0,-1 1 0,1-2 0,0 3 0,1-5 0,-2 5 0,3-4 0,-3 3 0,1 1 0,-4 4 0,0 0 0,0 3 0,0-2 0,1-2 0,-4 8 0,3-6 0,-5 10 0,5-10 0,-6 10 0,6-11 0,-5 9 0,5-9 0,-4 9 0,4-10 0,-3 9 0,2-9 0,0 4 0,2-4 0,0 0 0,0-1 0,1 0 0,-1 1 0,0-1 0,1 0 0,-1 1 0,1 0 0,-1-1 0,1 1 0,-1-1 0,1 1 0,-1-1 0,1 1 0,-1-1 0,1 1 0,0 0 0,0-8 0,0 5 0,0-8 0,1-3 0,-1 6 0,2-23 0,-1 20 0,1-21 0,-1 25 0,0-15 0,-1 17 0,1-8 0,-1 8 0,-1-1 0,1 4 0,-3 3 0,2-1 0,-2 2 0,0 0 0,2-2 0,-7 8 0,7-7 0,-9 11 0,8-11 0,-6 11 0,6-11 0,-3 8 0,3-8 0,-1 5 0,2-5 0,-1 3 0,1-3 0,0 3 0,-1-4 0,1 3 0,0-3 0,0 2 0,1-2 0,-2 1 0,2-1 0,-1 2 0,0-2 0,1 4 0,-1-4 0,0 4 0,1-4 0,-2 3 0,2-3 0,-1 2 0,1-2 0,-1 2 0,1-2 0,-1 2 0,1-2 0,-1 2 0,1-2 0,-1 1 0,1-1 0,-1 1 0,1-1 0,-1 1 0,0-2 0,0-2 0,0 0 0,0-2 0,0 0 0,1 1 0,-4-14 0,3 10 0,-5-27 0,5 23 0,-4-28 0,5 29 0,-3-23 0,3 25 0,-1-14 0,1 16 0,-1-7 0,1 9 0,-1-2 0,1 4 0,-1 5 0,0-1 0,-1 4 0,0-2 0,1 0 0,-3 8 0,3-8 0,-3 11 0,2-12 0,-2 11 0,3-11 0,-3 10 0,4-11 0,-3 7 0,3-7 0,-1 2 0,1-2 0,0-1 0,0 0 0,0 0 0,0 0 0,0 0 0,0 0 0,0 1 0,-1-1 0,1 1 0,-1-1 0,1 1 0,0-1 0,-1 0 0,1 1 0,-1 1 0,1-2 0,-1 2 0,1-2 0,-2 2 0,2-1 0,-2 3 0,2-4 0,-1 3 0,0-4 0,1 3 0,-1-3 0,1 2 0,0-1 0,-1-1 0,1 1 0,-1-1 0,1 1 0,0 0 0,-1-1 0,1 1 0,-1-1 0,1 1 0,0 0 0,-1-1 0,1-5 0,0 2 0,1-3 0,-1 3 0,2-6 0,1 5 0,1-15 0,-1 13 0,2-18 0,-2 17 0,3-17 0,-4 16 0,7-20 0,-7 20 0,8-16 0,-8 18 0,4-7 0,-4 10 0,1-2 0,-2 3 0,1 0 0,-1 0 0,0 0 0,1 0 0,-1 0 0,1 0 0,0 1 0,-1-1 0,1 0 0,-1 0 0,1 1 0,0-1 0,2-1 0,-2 1 0,3-2 0,-3 2 0,1-1 0,-2 2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5:02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45:03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1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1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7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6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21" Type="http://schemas.openxmlformats.org/officeDocument/2006/relationships/customXml" Target="../ink/ink11.xml"/><Relationship Id="rId42" Type="http://schemas.openxmlformats.org/officeDocument/2006/relationships/image" Target="../media/image17.png"/><Relationship Id="rId47" Type="http://schemas.openxmlformats.org/officeDocument/2006/relationships/customXml" Target="../ink/ink26.xml"/><Relationship Id="rId63" Type="http://schemas.openxmlformats.org/officeDocument/2006/relationships/customXml" Target="../ink/ink34.xml"/><Relationship Id="rId68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9" Type="http://schemas.openxmlformats.org/officeDocument/2006/relationships/customXml" Target="../ink/ink17.xml"/><Relationship Id="rId11" Type="http://schemas.openxmlformats.org/officeDocument/2006/relationships/image" Target="../media/image5.png"/><Relationship Id="rId24" Type="http://schemas.openxmlformats.org/officeDocument/2006/relationships/customXml" Target="../ink/ink14.xml"/><Relationship Id="rId32" Type="http://schemas.openxmlformats.org/officeDocument/2006/relationships/image" Target="../media/image12.png"/><Relationship Id="rId37" Type="http://schemas.openxmlformats.org/officeDocument/2006/relationships/customXml" Target="../ink/ink21.xml"/><Relationship Id="rId40" Type="http://schemas.openxmlformats.org/officeDocument/2006/relationships/image" Target="../media/image16.png"/><Relationship Id="rId45" Type="http://schemas.openxmlformats.org/officeDocument/2006/relationships/customXml" Target="../ink/ink25.xml"/><Relationship Id="rId53" Type="http://schemas.openxmlformats.org/officeDocument/2006/relationships/customXml" Target="../ink/ink29.xml"/><Relationship Id="rId58" Type="http://schemas.openxmlformats.org/officeDocument/2006/relationships/image" Target="../media/image25.png"/><Relationship Id="rId66" Type="http://schemas.openxmlformats.org/officeDocument/2006/relationships/image" Target="../media/image29.png"/><Relationship Id="rId74" Type="http://schemas.openxmlformats.org/officeDocument/2006/relationships/image" Target="../media/image33.png"/><Relationship Id="rId5" Type="http://schemas.openxmlformats.org/officeDocument/2006/relationships/image" Target="../media/image2.png"/><Relationship Id="rId61" Type="http://schemas.openxmlformats.org/officeDocument/2006/relationships/customXml" Target="../ink/ink33.xml"/><Relationship Id="rId19" Type="http://schemas.openxmlformats.org/officeDocument/2006/relationships/customXml" Target="../ink/ink9.xml"/><Relationship Id="rId14" Type="http://schemas.openxmlformats.org/officeDocument/2006/relationships/customXml" Target="../ink/ink6.xml"/><Relationship Id="rId22" Type="http://schemas.openxmlformats.org/officeDocument/2006/relationships/customXml" Target="../ink/ink12.xml"/><Relationship Id="rId27" Type="http://schemas.openxmlformats.org/officeDocument/2006/relationships/customXml" Target="../ink/ink16.xml"/><Relationship Id="rId30" Type="http://schemas.openxmlformats.org/officeDocument/2006/relationships/image" Target="../media/image11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20.png"/><Relationship Id="rId56" Type="http://schemas.openxmlformats.org/officeDocument/2006/relationships/image" Target="../media/image24.png"/><Relationship Id="rId64" Type="http://schemas.openxmlformats.org/officeDocument/2006/relationships/image" Target="../media/image28.png"/><Relationship Id="rId69" Type="http://schemas.openxmlformats.org/officeDocument/2006/relationships/customXml" Target="../ink/ink37.xml"/><Relationship Id="rId8" Type="http://schemas.openxmlformats.org/officeDocument/2006/relationships/customXml" Target="../ink/ink3.xml"/><Relationship Id="rId51" Type="http://schemas.openxmlformats.org/officeDocument/2006/relationships/customXml" Target="../ink/ink28.xml"/><Relationship Id="rId72" Type="http://schemas.openxmlformats.org/officeDocument/2006/relationships/image" Target="../media/image32.png"/><Relationship Id="rId3" Type="http://schemas.openxmlformats.org/officeDocument/2006/relationships/image" Target="../media/image1.jpe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15.png"/><Relationship Id="rId46" Type="http://schemas.openxmlformats.org/officeDocument/2006/relationships/image" Target="../media/image19.png"/><Relationship Id="rId59" Type="http://schemas.openxmlformats.org/officeDocument/2006/relationships/customXml" Target="../ink/ink32.xml"/><Relationship Id="rId67" Type="http://schemas.openxmlformats.org/officeDocument/2006/relationships/customXml" Target="../ink/ink36.xml"/><Relationship Id="rId20" Type="http://schemas.openxmlformats.org/officeDocument/2006/relationships/customXml" Target="../ink/ink10.xml"/><Relationship Id="rId41" Type="http://schemas.openxmlformats.org/officeDocument/2006/relationships/customXml" Target="../ink/ink23.xml"/><Relationship Id="rId54" Type="http://schemas.openxmlformats.org/officeDocument/2006/relationships/image" Target="../media/image23.png"/><Relationship Id="rId62" Type="http://schemas.openxmlformats.org/officeDocument/2006/relationships/image" Target="../media/image27.png"/><Relationship Id="rId7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customXml" Target="../ink/ink13.xml"/><Relationship Id="rId28" Type="http://schemas.openxmlformats.org/officeDocument/2006/relationships/image" Target="../media/image10.png"/><Relationship Id="rId36" Type="http://schemas.openxmlformats.org/officeDocument/2006/relationships/image" Target="../media/image14.png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10" Type="http://schemas.openxmlformats.org/officeDocument/2006/relationships/customXml" Target="../ink/ink4.xml"/><Relationship Id="rId31" Type="http://schemas.openxmlformats.org/officeDocument/2006/relationships/customXml" Target="../ink/ink18.xml"/><Relationship Id="rId44" Type="http://schemas.openxmlformats.org/officeDocument/2006/relationships/image" Target="../media/image18.png"/><Relationship Id="rId52" Type="http://schemas.openxmlformats.org/officeDocument/2006/relationships/image" Target="../media/image22.png"/><Relationship Id="rId60" Type="http://schemas.openxmlformats.org/officeDocument/2006/relationships/image" Target="../media/image26.png"/><Relationship Id="rId65" Type="http://schemas.openxmlformats.org/officeDocument/2006/relationships/customXml" Target="../ink/ink35.xml"/><Relationship Id="rId73" Type="http://schemas.openxmlformats.org/officeDocument/2006/relationships/customXml" Target="../ink/ink39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9" Type="http://schemas.openxmlformats.org/officeDocument/2006/relationships/customXml" Target="../ink/ink22.xml"/><Relationship Id="rId34" Type="http://schemas.openxmlformats.org/officeDocument/2006/relationships/image" Target="../media/image13.png"/><Relationship Id="rId50" Type="http://schemas.openxmlformats.org/officeDocument/2006/relationships/image" Target="../media/image21.png"/><Relationship Id="rId55" Type="http://schemas.openxmlformats.org/officeDocument/2006/relationships/customXml" Target="../ink/ink30.xml"/><Relationship Id="rId7" Type="http://schemas.openxmlformats.org/officeDocument/2006/relationships/image" Target="../media/image3.png"/><Relationship Id="rId71" Type="http://schemas.openxmlformats.org/officeDocument/2006/relationships/customXml" Target="../ink/ink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3D3A-E4A4-D148-B006-3468D046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is the collection?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B8AC752-1533-FD4C-A1B8-0AFDDB12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957229"/>
            <a:ext cx="7772400" cy="1944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>
                <a:latin typeface="Tahoma" pitchFamily="34" charset="0"/>
              </a:rPr>
              <a:t>Problem – Rainfall: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sz="2000">
                <a:latin typeface="Tahoma" pitchFamily="34" charset="0"/>
              </a:rPr>
              <a:t>prompt user for the rainfall in mm for each month of the year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sz="2000">
                <a:latin typeface="Tahoma" pitchFamily="34" charset="0"/>
              </a:rPr>
              <a:t>output a histogram of the rainfall month by month</a:t>
            </a:r>
          </a:p>
        </p:txBody>
      </p:sp>
    </p:spTree>
    <p:extLst>
      <p:ext uri="{BB962C8B-B14F-4D97-AF65-F5344CB8AC3E}">
        <p14:creationId xmlns:p14="http://schemas.microsoft.com/office/powerpoint/2010/main" val="223068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3D3A-E4A4-D148-B006-3468D046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is the collection?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B8AC752-1533-FD4C-A1B8-0AFDDB12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957229"/>
            <a:ext cx="7772400" cy="1944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>
                <a:latin typeface="Tahoma" pitchFamily="34" charset="0"/>
              </a:rPr>
              <a:t>Problem – Rainfall: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sz="2000">
                <a:latin typeface="Tahoma" pitchFamily="34" charset="0"/>
              </a:rPr>
              <a:t>prompt user for the rainfall in mm for </a:t>
            </a:r>
            <a:r>
              <a:rPr lang="en-GB" sz="2000">
                <a:solidFill>
                  <a:schemeClr val="accent2"/>
                </a:solidFill>
                <a:latin typeface="Tahoma" pitchFamily="34" charset="0"/>
              </a:rPr>
              <a:t>each month of the year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sz="2000">
                <a:latin typeface="Tahoma" pitchFamily="34" charset="0"/>
              </a:rPr>
              <a:t>output a histogram of the rainfall month by 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C0C89-EB8A-714A-BC90-C28F5A776B74}"/>
              </a:ext>
            </a:extLst>
          </p:cNvPr>
          <p:cNvSpPr txBox="1"/>
          <p:nvPr/>
        </p:nvSpPr>
        <p:spPr>
          <a:xfrm>
            <a:off x="5456742" y="1947343"/>
            <a:ext cx="27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as an initial 'stab' we're interested in the months of the year</a:t>
            </a:r>
          </a:p>
        </p:txBody>
      </p:sp>
    </p:spTree>
    <p:extLst>
      <p:ext uri="{BB962C8B-B14F-4D97-AF65-F5344CB8AC3E}">
        <p14:creationId xmlns:p14="http://schemas.microsoft.com/office/powerpoint/2010/main" val="41202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3D3A-E4A4-D148-B006-3468D046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are we interested in?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B8AC752-1533-FD4C-A1B8-0AFDDB12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957229"/>
            <a:ext cx="7772400" cy="1944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>
                <a:latin typeface="Tahoma" pitchFamily="34" charset="0"/>
              </a:rPr>
              <a:t>Problem – Rainfall: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sz="2000">
                <a:latin typeface="Tahoma" pitchFamily="34" charset="0"/>
              </a:rPr>
              <a:t>prompt user for the </a:t>
            </a:r>
            <a:r>
              <a:rPr lang="en-GB" sz="2000">
                <a:solidFill>
                  <a:schemeClr val="accent2"/>
                </a:solidFill>
                <a:latin typeface="Tahoma" pitchFamily="34" charset="0"/>
              </a:rPr>
              <a:t>rainfall in mm for each month of the year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sz="2000">
                <a:latin typeface="Tahoma" pitchFamily="34" charset="0"/>
              </a:rPr>
              <a:t>output a histogram of the rainfall month by 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38DF8-FFE6-ED48-8535-07CAD81D7396}"/>
              </a:ext>
            </a:extLst>
          </p:cNvPr>
          <p:cNvSpPr txBox="1"/>
          <p:nvPr/>
        </p:nvSpPr>
        <p:spPr>
          <a:xfrm>
            <a:off x="3573573" y="1957229"/>
            <a:ext cx="347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but we're also interested in the average rainfall in mm for each month</a:t>
            </a:r>
          </a:p>
        </p:txBody>
      </p:sp>
    </p:spTree>
    <p:extLst>
      <p:ext uri="{BB962C8B-B14F-4D97-AF65-F5344CB8AC3E}">
        <p14:creationId xmlns:p14="http://schemas.microsoft.com/office/powerpoint/2010/main" val="276275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0844-9698-9B47-9F38-AB626583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Rainfall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1D7E2-7E7E-2D45-B2E0-01B133965185}"/>
              </a:ext>
            </a:extLst>
          </p:cNvPr>
          <p:cNvSpPr txBox="1"/>
          <p:nvPr/>
        </p:nvSpPr>
        <p:spPr>
          <a:xfrm>
            <a:off x="2308242" y="1616264"/>
            <a:ext cx="14652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6"/>
                </a:solidFill>
              </a:rPr>
              <a:t>Jan</a:t>
            </a:r>
            <a:r>
              <a:rPr lang="en-GB"/>
              <a:t> = 187mm</a:t>
            </a:r>
          </a:p>
          <a:p>
            <a:r>
              <a:rPr lang="en-GB">
                <a:solidFill>
                  <a:schemeClr val="accent6"/>
                </a:solidFill>
              </a:rPr>
              <a:t>Feb</a:t>
            </a:r>
            <a:r>
              <a:rPr lang="en-GB"/>
              <a:t> = 168mm</a:t>
            </a:r>
          </a:p>
          <a:p>
            <a:r>
              <a:rPr lang="en-GB">
                <a:solidFill>
                  <a:schemeClr val="accent6"/>
                </a:solidFill>
              </a:rPr>
              <a:t>Mar</a:t>
            </a:r>
            <a:r>
              <a:rPr lang="en-GB"/>
              <a:t> = 65mm</a:t>
            </a:r>
          </a:p>
          <a:p>
            <a:r>
              <a:rPr lang="en-GB">
                <a:solidFill>
                  <a:schemeClr val="accent6"/>
                </a:solidFill>
              </a:rPr>
              <a:t>Apr</a:t>
            </a:r>
            <a:r>
              <a:rPr lang="en-GB"/>
              <a:t> = 58mm</a:t>
            </a:r>
          </a:p>
          <a:p>
            <a:r>
              <a:rPr lang="en-GB">
                <a:solidFill>
                  <a:schemeClr val="accent6"/>
                </a:solidFill>
              </a:rPr>
              <a:t>May</a:t>
            </a:r>
            <a:r>
              <a:rPr lang="en-GB"/>
              <a:t> = 97mm</a:t>
            </a:r>
          </a:p>
          <a:p>
            <a:r>
              <a:rPr lang="en-GB">
                <a:solidFill>
                  <a:schemeClr val="accent6"/>
                </a:solidFill>
              </a:rPr>
              <a:t>Jun</a:t>
            </a:r>
            <a:r>
              <a:rPr lang="en-GB"/>
              <a:t> = 53mm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C5F8F-27BB-0249-B823-89FDFABEE100}"/>
              </a:ext>
            </a:extLst>
          </p:cNvPr>
          <p:cNvSpPr/>
          <p:nvPr/>
        </p:nvSpPr>
        <p:spPr>
          <a:xfrm>
            <a:off x="4871034" y="1626150"/>
            <a:ext cx="1841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accent6"/>
                </a:solidFill>
              </a:rPr>
              <a:t>Jul</a:t>
            </a:r>
            <a:r>
              <a:rPr lang="en-GB"/>
              <a:t> = 56mm</a:t>
            </a:r>
          </a:p>
          <a:p>
            <a:r>
              <a:rPr lang="en-GB">
                <a:solidFill>
                  <a:schemeClr val="accent6"/>
                </a:solidFill>
              </a:rPr>
              <a:t>Aug</a:t>
            </a:r>
            <a:r>
              <a:rPr lang="en-GB"/>
              <a:t> = 146mm</a:t>
            </a:r>
          </a:p>
          <a:p>
            <a:r>
              <a:rPr lang="en-GB">
                <a:solidFill>
                  <a:schemeClr val="accent6"/>
                </a:solidFill>
              </a:rPr>
              <a:t>Sep</a:t>
            </a:r>
            <a:r>
              <a:rPr lang="en-GB"/>
              <a:t> = 18mm</a:t>
            </a:r>
          </a:p>
          <a:p>
            <a:r>
              <a:rPr lang="en-GB">
                <a:solidFill>
                  <a:schemeClr val="accent6"/>
                </a:solidFill>
              </a:rPr>
              <a:t>Oct</a:t>
            </a:r>
            <a:r>
              <a:rPr lang="en-GB"/>
              <a:t> = 153mm</a:t>
            </a:r>
          </a:p>
          <a:p>
            <a:r>
              <a:rPr lang="en-GB">
                <a:solidFill>
                  <a:schemeClr val="accent6"/>
                </a:solidFill>
              </a:rPr>
              <a:t>Nov</a:t>
            </a:r>
            <a:r>
              <a:rPr lang="en-GB"/>
              <a:t> = 123mm</a:t>
            </a:r>
          </a:p>
          <a:p>
            <a:r>
              <a:rPr lang="en-GB">
                <a:solidFill>
                  <a:schemeClr val="accent6"/>
                </a:solidFill>
              </a:rPr>
              <a:t>Dec</a:t>
            </a:r>
            <a:r>
              <a:rPr lang="en-GB"/>
              <a:t> = 131mm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E33AC-8771-0C4E-8049-9CD523685A5A}"/>
              </a:ext>
            </a:extLst>
          </p:cNvPr>
          <p:cNvSpPr txBox="1"/>
          <p:nvPr/>
        </p:nvSpPr>
        <p:spPr>
          <a:xfrm>
            <a:off x="3924506" y="3652657"/>
            <a:ext cx="1388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we're interested in the month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32516-FB54-6042-83F0-09E493AC9BD7}"/>
              </a:ext>
            </a:extLst>
          </p:cNvPr>
          <p:cNvSpPr txBox="1"/>
          <p:nvPr/>
        </p:nvSpPr>
        <p:spPr>
          <a:xfrm>
            <a:off x="6234981" y="3647714"/>
            <a:ext cx="138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and the average rainfall in mm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C35D90-14B2-F847-ABC3-8A9A4BCA2D4F}"/>
              </a:ext>
            </a:extLst>
          </p:cNvPr>
          <p:cNvCxnSpPr/>
          <p:nvPr/>
        </p:nvCxnSpPr>
        <p:spPr>
          <a:xfrm flipH="1" flipV="1">
            <a:off x="6203092" y="3310447"/>
            <a:ext cx="326218" cy="34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A6807-6DBE-A248-99D0-3099B37D03F7}"/>
              </a:ext>
            </a:extLst>
          </p:cNvPr>
          <p:cNvCxnSpPr/>
          <p:nvPr/>
        </p:nvCxnSpPr>
        <p:spPr>
          <a:xfrm flipV="1">
            <a:off x="4863619" y="3367703"/>
            <a:ext cx="217479" cy="28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F07E9E-E9BD-0840-82ED-6EB78D781DCA}"/>
              </a:ext>
            </a:extLst>
          </p:cNvPr>
          <p:cNvSpPr txBox="1"/>
          <p:nvPr/>
        </p:nvSpPr>
        <p:spPr>
          <a:xfrm>
            <a:off x="2308241" y="509320"/>
            <a:ext cx="536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(more on this in the demonstrations)</a:t>
            </a:r>
          </a:p>
        </p:txBody>
      </p:sp>
    </p:spTree>
    <p:extLst>
      <p:ext uri="{BB962C8B-B14F-4D97-AF65-F5344CB8AC3E}">
        <p14:creationId xmlns:p14="http://schemas.microsoft.com/office/powerpoint/2010/main" val="243597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Data structures</a:t>
            </a:r>
          </a:p>
          <a:p>
            <a:endParaRPr lang="en-GB"/>
          </a:p>
          <a:p>
            <a:r>
              <a:rPr lang="en-GB"/>
              <a:t>Lists, tuples, and dictionaries</a:t>
            </a:r>
          </a:p>
          <a:p>
            <a:endParaRPr lang="en-GB"/>
          </a:p>
          <a:p>
            <a:r>
              <a:rPr lang="en-GB"/>
              <a:t>Multi-dimensional data structures</a:t>
            </a:r>
          </a:p>
          <a:p>
            <a:endParaRPr lang="en-GB"/>
          </a:p>
          <a:p>
            <a:r>
              <a:rPr lang="en-GB"/>
              <a:t>Examples of using data structures</a:t>
            </a:r>
          </a:p>
          <a:p>
            <a:endParaRPr lang="en-GB"/>
          </a:p>
          <a:p>
            <a:r>
              <a:rPr lang="en-GB"/>
              <a:t>Applying 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A073E-602A-DA4D-BC5B-B90D9655B295}"/>
              </a:ext>
            </a:extLst>
          </p:cNvPr>
          <p:cNvSpPr txBox="1"/>
          <p:nvPr/>
        </p:nvSpPr>
        <p:spPr>
          <a:xfrm>
            <a:off x="3488665" y="1369219"/>
            <a:ext cx="388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at a high level for now</a:t>
            </a:r>
          </a:p>
        </p:txBody>
      </p:sp>
    </p:spTree>
    <p:extLst>
      <p:ext uri="{BB962C8B-B14F-4D97-AF65-F5344CB8AC3E}">
        <p14:creationId xmlns:p14="http://schemas.microsoft.com/office/powerpoint/2010/main" val="240513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list of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1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 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2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3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4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5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6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7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8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9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45</a:t>
            </a:r>
          </a:p>
          <a:p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10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00820-4604-3440-A804-0252A7C58367}"/>
              </a:ext>
            </a:extLst>
          </p:cNvPr>
          <p:cNvSpPr txBox="1"/>
          <p:nvPr/>
        </p:nvSpPr>
        <p:spPr>
          <a:xfrm>
            <a:off x="628650" y="1719043"/>
            <a:ext cx="4378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are we paying attention to?</a:t>
            </a:r>
          </a:p>
          <a:p>
            <a:endParaRPr lang="en-GB" sz="2400" b="1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is interesting to us?</a:t>
            </a:r>
          </a:p>
          <a:p>
            <a:endParaRPr lang="en-GB" sz="2400" b="1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is the same? what changes?</a:t>
            </a:r>
          </a:p>
        </p:txBody>
      </p:sp>
    </p:spTree>
    <p:extLst>
      <p:ext uri="{BB962C8B-B14F-4D97-AF65-F5344CB8AC3E}">
        <p14:creationId xmlns:p14="http://schemas.microsoft.com/office/powerpoint/2010/main" val="343980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list of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1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 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2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3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4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5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6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7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8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9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45</a:t>
            </a:r>
          </a:p>
          <a:p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10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7B0DB-9179-594A-A7AD-9C861B31A829}"/>
              </a:ext>
            </a:extLst>
          </p:cNvPr>
          <p:cNvSpPr/>
          <p:nvPr/>
        </p:nvSpPr>
        <p:spPr>
          <a:xfrm>
            <a:off x="966104" y="1658115"/>
            <a:ext cx="3511985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anose="03070402050302030203" pitchFamily="66" charset="77"/>
              </a:rPr>
              <a:t> </a:t>
            </a:r>
            <a:r>
              <a:rPr lang="en-GB" sz="2400" b="1">
                <a:solidFill>
                  <a:schemeClr val="accent6"/>
                </a:solidFill>
                <a:latin typeface="Bradley Hand ITC" panose="03070402050302030203" pitchFamily="66" charset="77"/>
              </a:rPr>
              <a:t>multiplier</a:t>
            </a:r>
            <a:r>
              <a:rPr lang="en-GB" sz="2400" b="1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anose="03070402050302030203" pitchFamily="66" charset="77"/>
              </a:rPr>
              <a:t> </a:t>
            </a:r>
            <a:r>
              <a:rPr lang="en-GB" sz="2400" b="1">
                <a:latin typeface="Bradley Hand ITC" panose="03070402050302030203" pitchFamily="66" charset="77"/>
              </a:rPr>
              <a:t>x 5 =  </a:t>
            </a:r>
            <a:r>
              <a:rPr lang="en-GB" sz="2400" b="1">
                <a:solidFill>
                  <a:schemeClr val="accent6"/>
                </a:solidFill>
                <a:latin typeface="Bradley Hand ITC" panose="03070402050302030203" pitchFamily="66" charset="77"/>
              </a:rPr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293D-1D86-1F47-96BC-11916A8B27FA}"/>
              </a:ext>
            </a:extLst>
          </p:cNvPr>
          <p:cNvSpPr txBox="1"/>
          <p:nvPr/>
        </p:nvSpPr>
        <p:spPr>
          <a:xfrm>
            <a:off x="283042" y="207320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6081C-EC75-784A-8BF0-4137F181FBE0}"/>
              </a:ext>
            </a:extLst>
          </p:cNvPr>
          <p:cNvCxnSpPr/>
          <p:nvPr/>
        </p:nvCxnSpPr>
        <p:spPr>
          <a:xfrm flipV="1">
            <a:off x="810603" y="1967198"/>
            <a:ext cx="360818" cy="15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CBCDB4-936A-A046-9F71-AE47B5DB836B}"/>
              </a:ext>
            </a:extLst>
          </p:cNvPr>
          <p:cNvSpPr txBox="1"/>
          <p:nvPr/>
        </p:nvSpPr>
        <p:spPr>
          <a:xfrm>
            <a:off x="2243281" y="2244653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doesn't change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C6E090-A076-8847-A09D-23B9774D8231}"/>
              </a:ext>
            </a:extLst>
          </p:cNvPr>
          <p:cNvCxnSpPr>
            <a:cxnSpLocks/>
          </p:cNvCxnSpPr>
          <p:nvPr/>
        </p:nvCxnSpPr>
        <p:spPr>
          <a:xfrm flipV="1">
            <a:off x="2811706" y="2014233"/>
            <a:ext cx="0" cy="24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84C11C-1DA2-7B4F-BA66-2FEBC13A6AA4}"/>
              </a:ext>
            </a:extLst>
          </p:cNvPr>
          <p:cNvSpPr txBox="1"/>
          <p:nvPr/>
        </p:nvSpPr>
        <p:spPr>
          <a:xfrm>
            <a:off x="4423112" y="211978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variable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25DAE-4BBC-2348-AD43-BDCC4B562B31}"/>
              </a:ext>
            </a:extLst>
          </p:cNvPr>
          <p:cNvCxnSpPr>
            <a:cxnSpLocks/>
          </p:cNvCxnSpPr>
          <p:nvPr/>
        </p:nvCxnSpPr>
        <p:spPr>
          <a:xfrm flipH="1" flipV="1">
            <a:off x="4369349" y="1967198"/>
            <a:ext cx="199494" cy="16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A60863-200A-CE4D-B04C-DC4E2B0BF286}"/>
              </a:ext>
            </a:extLst>
          </p:cNvPr>
          <p:cNvSpPr txBox="1"/>
          <p:nvPr/>
        </p:nvSpPr>
        <p:spPr>
          <a:xfrm>
            <a:off x="2812553" y="1365995"/>
            <a:ext cx="2824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(product is the result of a multiplication)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0C66F-01EC-F849-8716-3EA86930FB3A}"/>
              </a:ext>
            </a:extLst>
          </p:cNvPr>
          <p:cNvSpPr txBox="1"/>
          <p:nvPr/>
        </p:nvSpPr>
        <p:spPr>
          <a:xfrm>
            <a:off x="628650" y="3182093"/>
            <a:ext cx="43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is the same? what changes?</a:t>
            </a:r>
          </a:p>
        </p:txBody>
      </p:sp>
    </p:spTree>
    <p:extLst>
      <p:ext uri="{BB962C8B-B14F-4D97-AF65-F5344CB8AC3E}">
        <p14:creationId xmlns:p14="http://schemas.microsoft.com/office/powerpoint/2010/main" val="21855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list of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1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 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2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3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4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5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6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7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8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9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45</a:t>
            </a:r>
          </a:p>
          <a:p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10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36D37-FD79-9440-8A33-1C96EBA67667}"/>
              </a:ext>
            </a:extLst>
          </p:cNvPr>
          <p:cNvSpPr txBox="1"/>
          <p:nvPr/>
        </p:nvSpPr>
        <p:spPr>
          <a:xfrm>
            <a:off x="628650" y="1719043"/>
            <a:ext cx="4378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are we paying attention to?</a:t>
            </a:r>
          </a:p>
          <a:p>
            <a:endParaRPr lang="en-GB" sz="2400" b="1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is interesting to us?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10EC4-13AB-644B-9FDB-1D947946A555}"/>
              </a:ext>
            </a:extLst>
          </p:cNvPr>
          <p:cNvSpPr/>
          <p:nvPr/>
        </p:nvSpPr>
        <p:spPr>
          <a:xfrm>
            <a:off x="966104" y="4060275"/>
            <a:ext cx="3511985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anose="03070402050302030203" pitchFamily="66" charset="77"/>
              </a:rPr>
              <a:t> </a:t>
            </a:r>
            <a:r>
              <a:rPr lang="en-GB" sz="2400" b="1">
                <a:solidFill>
                  <a:schemeClr val="accent6"/>
                </a:solidFill>
                <a:latin typeface="Bradley Hand ITC" panose="03070402050302030203" pitchFamily="66" charset="77"/>
              </a:rPr>
              <a:t>multiplier</a:t>
            </a:r>
            <a:r>
              <a:rPr lang="en-GB" sz="2400" b="1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anose="03070402050302030203" pitchFamily="66" charset="77"/>
              </a:rPr>
              <a:t> </a:t>
            </a:r>
            <a:r>
              <a:rPr lang="en-GB" sz="2400" b="1">
                <a:latin typeface="Bradley Hand ITC" panose="03070402050302030203" pitchFamily="66" charset="77"/>
              </a:rPr>
              <a:t>x 5 =  </a:t>
            </a:r>
            <a:r>
              <a:rPr lang="en-GB" sz="2400" b="1">
                <a:solidFill>
                  <a:schemeClr val="accent6"/>
                </a:solidFill>
                <a:latin typeface="Bradley Hand ITC" panose="03070402050302030203" pitchFamily="66" charset="77"/>
              </a:rPr>
              <a:t>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13501-5600-2248-A567-99F4B23B18B3}"/>
              </a:ext>
            </a:extLst>
          </p:cNvPr>
          <p:cNvSpPr txBox="1"/>
          <p:nvPr/>
        </p:nvSpPr>
        <p:spPr>
          <a:xfrm>
            <a:off x="283042" y="3654871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should we make this a collection?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E9B46B-5A5F-C342-BC65-618ED17DD609}"/>
              </a:ext>
            </a:extLst>
          </p:cNvPr>
          <p:cNvCxnSpPr>
            <a:cxnSpLocks/>
          </p:cNvCxnSpPr>
          <p:nvPr/>
        </p:nvCxnSpPr>
        <p:spPr>
          <a:xfrm>
            <a:off x="1174623" y="3904970"/>
            <a:ext cx="248875" cy="2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349955-68ED-D641-8C93-407DD2D89F9C}"/>
              </a:ext>
            </a:extLst>
          </p:cNvPr>
          <p:cNvSpPr txBox="1"/>
          <p:nvPr/>
        </p:nvSpPr>
        <p:spPr>
          <a:xfrm>
            <a:off x="3491747" y="3663255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should we make this a collection?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7429E9-2552-DC42-8830-65D773C55AA2}"/>
              </a:ext>
            </a:extLst>
          </p:cNvPr>
          <p:cNvCxnSpPr>
            <a:cxnSpLocks/>
          </p:cNvCxnSpPr>
          <p:nvPr/>
        </p:nvCxnSpPr>
        <p:spPr>
          <a:xfrm flipH="1">
            <a:off x="4023360" y="3904970"/>
            <a:ext cx="135239" cy="2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C5D4DB-6F73-1040-96DC-4309282B287B}"/>
              </a:ext>
            </a:extLst>
          </p:cNvPr>
          <p:cNvSpPr txBox="1"/>
          <p:nvPr/>
        </p:nvSpPr>
        <p:spPr>
          <a:xfrm>
            <a:off x="203135" y="4783262"/>
            <a:ext cx="4123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(let's assume that only the multiplier needs to be a collection)</a:t>
            </a:r>
          </a:p>
        </p:txBody>
      </p:sp>
    </p:spTree>
    <p:extLst>
      <p:ext uri="{BB962C8B-B14F-4D97-AF65-F5344CB8AC3E}">
        <p14:creationId xmlns:p14="http://schemas.microsoft.com/office/powerpoint/2010/main" val="1496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list of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1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 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2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3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4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5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6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7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8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9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45</a:t>
            </a:r>
          </a:p>
          <a:p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10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7B0DB-9179-594A-A7AD-9C861B31A829}"/>
              </a:ext>
            </a:extLst>
          </p:cNvPr>
          <p:cNvSpPr/>
          <p:nvPr/>
        </p:nvSpPr>
        <p:spPr>
          <a:xfrm>
            <a:off x="195043" y="4105605"/>
            <a:ext cx="683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Courier" pitchFamily="2" charset="0"/>
                <a:ea typeface="HGSGothicE" panose="020B0900000000000000" pitchFamily="34" charset="-128"/>
              </a:rPr>
              <a:t>multipliers = [</a:t>
            </a:r>
            <a:r>
              <a:rPr lang="en-GB" sz="1400" b="1">
                <a:solidFill>
                  <a:schemeClr val="accent6"/>
                </a:solidFill>
                <a:latin typeface="Courier" pitchFamily="2" charset="0"/>
                <a:ea typeface="HGSGothicE" panose="020B0900000000000000" pitchFamily="34" charset="-128"/>
              </a:rPr>
              <a:t>1, 2, 3, 4, 5, 6, 7, 8, 9, 10</a:t>
            </a:r>
            <a:r>
              <a:rPr lang="en-GB" sz="1400">
                <a:latin typeface="Courier" pitchFamily="2" charset="0"/>
                <a:ea typeface="HGSGothicE" panose="020B0900000000000000" pitchFamily="34" charset="-128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57947-02B1-9548-8C10-2CB67B0CBBF8}"/>
              </a:ext>
            </a:extLst>
          </p:cNvPr>
          <p:cNvSpPr txBox="1"/>
          <p:nvPr/>
        </p:nvSpPr>
        <p:spPr>
          <a:xfrm>
            <a:off x="2242186" y="3845882"/>
            <a:ext cx="3222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there is an arithmetic progression</a:t>
            </a:r>
          </a:p>
          <a:p>
            <a:endParaRPr lang="en-GB" sz="1200" b="1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endParaRPr lang="en-GB" sz="1200" b="1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endParaRPr lang="en-GB" sz="1200" b="1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 start point is 1, the end point is 10,</a:t>
            </a:r>
          </a:p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 order matters, and there are increments of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7B6C6F-9CFF-5143-92DE-2AB117395E4B}"/>
              </a:ext>
            </a:extLst>
          </p:cNvPr>
          <p:cNvCxnSpPr/>
          <p:nvPr/>
        </p:nvCxnSpPr>
        <p:spPr>
          <a:xfrm>
            <a:off x="1911927" y="4498450"/>
            <a:ext cx="3070514" cy="0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D36D37-FD79-9440-8A33-1C96EBA67667}"/>
              </a:ext>
            </a:extLst>
          </p:cNvPr>
          <p:cNvSpPr txBox="1"/>
          <p:nvPr/>
        </p:nvSpPr>
        <p:spPr>
          <a:xfrm>
            <a:off x="628650" y="1719043"/>
            <a:ext cx="4378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are we paying attention to?</a:t>
            </a:r>
          </a:p>
          <a:p>
            <a:endParaRPr lang="en-GB" sz="2400" b="1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is interesting to us?</a:t>
            </a:r>
          </a:p>
        </p:txBody>
      </p:sp>
    </p:spTree>
    <p:extLst>
      <p:ext uri="{BB962C8B-B14F-4D97-AF65-F5344CB8AC3E}">
        <p14:creationId xmlns:p14="http://schemas.microsoft.com/office/powerpoint/2010/main" val="10497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E34-9614-CE49-8963-EE7EE40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collection of shopping items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992FB13-4C52-784E-8437-CC74C7E7C83B}"/>
              </a:ext>
            </a:extLst>
          </p:cNvPr>
          <p:cNvGrpSpPr/>
          <p:nvPr/>
        </p:nvGrpSpPr>
        <p:grpSpPr>
          <a:xfrm>
            <a:off x="2052750" y="1646959"/>
            <a:ext cx="4479389" cy="1394178"/>
            <a:chOff x="2530732" y="2779568"/>
            <a:chExt cx="4479389" cy="1394178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810ACD5-8219-224B-8A51-41D44030D31C}"/>
                </a:ext>
              </a:extLst>
            </p:cNvPr>
            <p:cNvGrpSpPr/>
            <p:nvPr/>
          </p:nvGrpSpPr>
          <p:grpSpPr>
            <a:xfrm>
              <a:off x="2530732" y="2779568"/>
              <a:ext cx="4479389" cy="1394178"/>
              <a:chOff x="2888819" y="2783185"/>
              <a:chExt cx="4479389" cy="139417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F44949-9995-3544-8B6A-74C20C024A75}"/>
                  </a:ext>
                </a:extLst>
              </p:cNvPr>
              <p:cNvGrpSpPr/>
              <p:nvPr/>
            </p:nvGrpSpPr>
            <p:grpSpPr>
              <a:xfrm>
                <a:off x="2892016" y="2793130"/>
                <a:ext cx="4473190" cy="1384233"/>
                <a:chOff x="3265610" y="2656841"/>
                <a:chExt cx="5187509" cy="1605280"/>
              </a:xfrm>
            </p:grpSpPr>
            <p:pic>
              <p:nvPicPr>
                <p:cNvPr id="13" name="Picture 2" descr="Do Aldi checkout workers really scan our shopping that fast? Here is the  truth behind those reports - Kent Live">
                  <a:extLst>
                    <a:ext uri="{FF2B5EF4-FFF2-40B4-BE49-F238E27FC236}">
                      <a16:creationId xmlns:a16="http://schemas.microsoft.com/office/drawing/2014/main" id="{B201F05D-18E9-2649-BD93-8874D5254A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57" t="37202" r="8620" b="22258"/>
                <a:stretch/>
              </p:blipFill>
              <p:spPr bwMode="auto">
                <a:xfrm>
                  <a:off x="3265610" y="2656841"/>
                  <a:ext cx="5187509" cy="1605280"/>
                </a:xfrm>
                <a:prstGeom prst="bracketPair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2BEBE9EA-AE6F-CA4B-9CDA-0F436C8AFA66}"/>
                    </a:ext>
                  </a:extLst>
                </p:cNvPr>
                <p:cNvSpPr/>
                <p:nvPr/>
              </p:nvSpPr>
              <p:spPr>
                <a:xfrm>
                  <a:off x="3306184" y="2710927"/>
                  <a:ext cx="5091952" cy="1394908"/>
                </a:xfrm>
                <a:custGeom>
                  <a:avLst/>
                  <a:gdLst>
                    <a:gd name="connsiteX0" fmla="*/ 10757 w 5091952"/>
                    <a:gd name="connsiteY0" fmla="*/ 971774 h 1394908"/>
                    <a:gd name="connsiteX1" fmla="*/ 545054 w 5091952"/>
                    <a:gd name="connsiteY1" fmla="*/ 1032734 h 1394908"/>
                    <a:gd name="connsiteX2" fmla="*/ 591670 w 5091952"/>
                    <a:gd name="connsiteY2" fmla="*/ 971774 h 1394908"/>
                    <a:gd name="connsiteX3" fmla="*/ 616771 w 5091952"/>
                    <a:gd name="connsiteY3" fmla="*/ 950259 h 1394908"/>
                    <a:gd name="connsiteX4" fmla="*/ 663388 w 5091952"/>
                    <a:gd name="connsiteY4" fmla="*/ 950259 h 1394908"/>
                    <a:gd name="connsiteX5" fmla="*/ 720762 w 5091952"/>
                    <a:gd name="connsiteY5" fmla="*/ 950259 h 1394908"/>
                    <a:gd name="connsiteX6" fmla="*/ 846268 w 5091952"/>
                    <a:gd name="connsiteY6" fmla="*/ 993289 h 1394908"/>
                    <a:gd name="connsiteX7" fmla="*/ 921571 w 5091952"/>
                    <a:gd name="connsiteY7" fmla="*/ 1021977 h 1394908"/>
                    <a:gd name="connsiteX8" fmla="*/ 1000461 w 5091952"/>
                    <a:gd name="connsiteY8" fmla="*/ 1039906 h 1394908"/>
                    <a:gd name="connsiteX9" fmla="*/ 1118795 w 5091952"/>
                    <a:gd name="connsiteY9" fmla="*/ 1061421 h 1394908"/>
                    <a:gd name="connsiteX10" fmla="*/ 1215614 w 5091952"/>
                    <a:gd name="connsiteY10" fmla="*/ 1072179 h 1394908"/>
                    <a:gd name="connsiteX11" fmla="*/ 1294503 w 5091952"/>
                    <a:gd name="connsiteY11" fmla="*/ 1065007 h 1394908"/>
                    <a:gd name="connsiteX12" fmla="*/ 1308847 w 5091952"/>
                    <a:gd name="connsiteY12" fmla="*/ 1050664 h 1394908"/>
                    <a:gd name="connsiteX13" fmla="*/ 1344705 w 5091952"/>
                    <a:gd name="connsiteY13" fmla="*/ 1072179 h 1394908"/>
                    <a:gd name="connsiteX14" fmla="*/ 1398494 w 5091952"/>
                    <a:gd name="connsiteY14" fmla="*/ 1100866 h 1394908"/>
                    <a:gd name="connsiteX15" fmla="*/ 1495312 w 5091952"/>
                    <a:gd name="connsiteY15" fmla="*/ 1129553 h 1394908"/>
                    <a:gd name="connsiteX16" fmla="*/ 1624404 w 5091952"/>
                    <a:gd name="connsiteY16" fmla="*/ 1168998 h 1394908"/>
                    <a:gd name="connsiteX17" fmla="*/ 1717637 w 5091952"/>
                    <a:gd name="connsiteY17" fmla="*/ 1190513 h 1394908"/>
                    <a:gd name="connsiteX18" fmla="*/ 1778597 w 5091952"/>
                    <a:gd name="connsiteY18" fmla="*/ 1190513 h 1394908"/>
                    <a:gd name="connsiteX19" fmla="*/ 1846729 w 5091952"/>
                    <a:gd name="connsiteY19" fmla="*/ 1158240 h 1394908"/>
                    <a:gd name="connsiteX20" fmla="*/ 1875416 w 5091952"/>
                    <a:gd name="connsiteY20" fmla="*/ 1143897 h 1394908"/>
                    <a:gd name="connsiteX21" fmla="*/ 1961477 w 5091952"/>
                    <a:gd name="connsiteY21" fmla="*/ 1161826 h 1394908"/>
                    <a:gd name="connsiteX22" fmla="*/ 2022437 w 5091952"/>
                    <a:gd name="connsiteY22" fmla="*/ 1172584 h 1394908"/>
                    <a:gd name="connsiteX23" fmla="*/ 2047538 w 5091952"/>
                    <a:gd name="connsiteY23" fmla="*/ 1215614 h 1394908"/>
                    <a:gd name="connsiteX24" fmla="*/ 2140771 w 5091952"/>
                    <a:gd name="connsiteY24" fmla="*/ 1233544 h 1394908"/>
                    <a:gd name="connsiteX25" fmla="*/ 2165872 w 5091952"/>
                    <a:gd name="connsiteY25" fmla="*/ 1183341 h 1394908"/>
                    <a:gd name="connsiteX26" fmla="*/ 2201731 w 5091952"/>
                    <a:gd name="connsiteY26" fmla="*/ 1140311 h 1394908"/>
                    <a:gd name="connsiteX27" fmla="*/ 2284207 w 5091952"/>
                    <a:gd name="connsiteY27" fmla="*/ 1179755 h 1394908"/>
                    <a:gd name="connsiteX28" fmla="*/ 2413298 w 5091952"/>
                    <a:gd name="connsiteY28" fmla="*/ 1197685 h 1394908"/>
                    <a:gd name="connsiteX29" fmla="*/ 2556734 w 5091952"/>
                    <a:gd name="connsiteY29" fmla="*/ 1197685 h 1394908"/>
                    <a:gd name="connsiteX30" fmla="*/ 2793402 w 5091952"/>
                    <a:gd name="connsiteY30" fmla="*/ 1176169 h 1394908"/>
                    <a:gd name="connsiteX31" fmla="*/ 3069515 w 5091952"/>
                    <a:gd name="connsiteY31" fmla="*/ 1136725 h 1394908"/>
                    <a:gd name="connsiteX32" fmla="*/ 3227294 w 5091952"/>
                    <a:gd name="connsiteY32" fmla="*/ 1090108 h 1394908"/>
                    <a:gd name="connsiteX33" fmla="*/ 3299011 w 5091952"/>
                    <a:gd name="connsiteY33" fmla="*/ 1061421 h 1394908"/>
                    <a:gd name="connsiteX34" fmla="*/ 3370729 w 5091952"/>
                    <a:gd name="connsiteY34" fmla="*/ 1136725 h 1394908"/>
                    <a:gd name="connsiteX35" fmla="*/ 3460376 w 5091952"/>
                    <a:gd name="connsiteY35" fmla="*/ 1161826 h 1394908"/>
                    <a:gd name="connsiteX36" fmla="*/ 3607397 w 5091952"/>
                    <a:gd name="connsiteY36" fmla="*/ 1154654 h 1394908"/>
                    <a:gd name="connsiteX37" fmla="*/ 3664771 w 5091952"/>
                    <a:gd name="connsiteY37" fmla="*/ 1158240 h 1394908"/>
                    <a:gd name="connsiteX38" fmla="*/ 3668357 w 5091952"/>
                    <a:gd name="connsiteY38" fmla="*/ 1229958 h 1394908"/>
                    <a:gd name="connsiteX39" fmla="*/ 3689872 w 5091952"/>
                    <a:gd name="connsiteY39" fmla="*/ 1305261 h 1394908"/>
                    <a:gd name="connsiteX40" fmla="*/ 3779520 w 5091952"/>
                    <a:gd name="connsiteY40" fmla="*/ 1326777 h 1394908"/>
                    <a:gd name="connsiteX41" fmla="*/ 3951642 w 5091952"/>
                    <a:gd name="connsiteY41" fmla="*/ 1330362 h 1394908"/>
                    <a:gd name="connsiteX42" fmla="*/ 4181138 w 5091952"/>
                    <a:gd name="connsiteY42" fmla="*/ 1348292 h 1394908"/>
                    <a:gd name="connsiteX43" fmla="*/ 4295887 w 5091952"/>
                    <a:gd name="connsiteY43" fmla="*/ 1348292 h 1394908"/>
                    <a:gd name="connsiteX44" fmla="*/ 4392705 w 5091952"/>
                    <a:gd name="connsiteY44" fmla="*/ 1312433 h 1394908"/>
                    <a:gd name="connsiteX45" fmla="*/ 4432150 w 5091952"/>
                    <a:gd name="connsiteY45" fmla="*/ 1298089 h 1394908"/>
                    <a:gd name="connsiteX46" fmla="*/ 4507454 w 5091952"/>
                    <a:gd name="connsiteY46" fmla="*/ 1330362 h 1394908"/>
                    <a:gd name="connsiteX47" fmla="*/ 4604272 w 5091952"/>
                    <a:gd name="connsiteY47" fmla="*/ 1380565 h 1394908"/>
                    <a:gd name="connsiteX48" fmla="*/ 4683162 w 5091952"/>
                    <a:gd name="connsiteY48" fmla="*/ 1366221 h 1394908"/>
                    <a:gd name="connsiteX49" fmla="*/ 4754880 w 5091952"/>
                    <a:gd name="connsiteY49" fmla="*/ 1359049 h 1394908"/>
                    <a:gd name="connsiteX50" fmla="*/ 4855284 w 5091952"/>
                    <a:gd name="connsiteY50" fmla="*/ 1394908 h 1394908"/>
                    <a:gd name="connsiteX51" fmla="*/ 4955689 w 5091952"/>
                    <a:gd name="connsiteY51" fmla="*/ 1369807 h 1394908"/>
                    <a:gd name="connsiteX52" fmla="*/ 5048922 w 5091952"/>
                    <a:gd name="connsiteY52" fmla="*/ 1330362 h 1394908"/>
                    <a:gd name="connsiteX53" fmla="*/ 5091952 w 5091952"/>
                    <a:gd name="connsiteY53" fmla="*/ 1294504 h 1394908"/>
                    <a:gd name="connsiteX54" fmla="*/ 5059680 w 5091952"/>
                    <a:gd name="connsiteY54" fmla="*/ 1161826 h 1394908"/>
                    <a:gd name="connsiteX55" fmla="*/ 5063265 w 5091952"/>
                    <a:gd name="connsiteY55" fmla="*/ 1100866 h 1394908"/>
                    <a:gd name="connsiteX56" fmla="*/ 4729778 w 5091952"/>
                    <a:gd name="connsiteY56" fmla="*/ 530711 h 1394908"/>
                    <a:gd name="connsiteX57" fmla="*/ 4654475 w 5091952"/>
                    <a:gd name="connsiteY57" fmla="*/ 523539 h 1394908"/>
                    <a:gd name="connsiteX58" fmla="*/ 4586343 w 5091952"/>
                    <a:gd name="connsiteY58" fmla="*/ 516367 h 1394908"/>
                    <a:gd name="connsiteX59" fmla="*/ 4543312 w 5091952"/>
                    <a:gd name="connsiteY59" fmla="*/ 523539 h 1394908"/>
                    <a:gd name="connsiteX60" fmla="*/ 4489524 w 5091952"/>
                    <a:gd name="connsiteY60" fmla="*/ 527125 h 1394908"/>
                    <a:gd name="connsiteX61" fmla="*/ 4432150 w 5091952"/>
                    <a:gd name="connsiteY61" fmla="*/ 502024 h 1394908"/>
                    <a:gd name="connsiteX62" fmla="*/ 4360432 w 5091952"/>
                    <a:gd name="connsiteY62" fmla="*/ 516367 h 1394908"/>
                    <a:gd name="connsiteX63" fmla="*/ 4306644 w 5091952"/>
                    <a:gd name="connsiteY63" fmla="*/ 548640 h 1394908"/>
                    <a:gd name="connsiteX64" fmla="*/ 4245684 w 5091952"/>
                    <a:gd name="connsiteY64" fmla="*/ 562984 h 1394908"/>
                    <a:gd name="connsiteX65" fmla="*/ 4234927 w 5091952"/>
                    <a:gd name="connsiteY65" fmla="*/ 613186 h 1394908"/>
                    <a:gd name="connsiteX66" fmla="*/ 4184724 w 5091952"/>
                    <a:gd name="connsiteY66" fmla="*/ 623944 h 1394908"/>
                    <a:gd name="connsiteX67" fmla="*/ 4127350 w 5091952"/>
                    <a:gd name="connsiteY67" fmla="*/ 552226 h 1394908"/>
                    <a:gd name="connsiteX68" fmla="*/ 4073562 w 5091952"/>
                    <a:gd name="connsiteY68" fmla="*/ 480508 h 1394908"/>
                    <a:gd name="connsiteX69" fmla="*/ 3991087 w 5091952"/>
                    <a:gd name="connsiteY69" fmla="*/ 455407 h 1394908"/>
                    <a:gd name="connsiteX70" fmla="*/ 3872752 w 5091952"/>
                    <a:gd name="connsiteY70" fmla="*/ 458993 h 1394908"/>
                    <a:gd name="connsiteX71" fmla="*/ 3801035 w 5091952"/>
                    <a:gd name="connsiteY71" fmla="*/ 469751 h 1394908"/>
                    <a:gd name="connsiteX72" fmla="*/ 3740075 w 5091952"/>
                    <a:gd name="connsiteY72" fmla="*/ 487680 h 1394908"/>
                    <a:gd name="connsiteX73" fmla="*/ 3711388 w 5091952"/>
                    <a:gd name="connsiteY73" fmla="*/ 498438 h 1394908"/>
                    <a:gd name="connsiteX74" fmla="*/ 3664771 w 5091952"/>
                    <a:gd name="connsiteY74" fmla="*/ 537882 h 1394908"/>
                    <a:gd name="connsiteX75" fmla="*/ 3614569 w 5091952"/>
                    <a:gd name="connsiteY75" fmla="*/ 580913 h 1394908"/>
                    <a:gd name="connsiteX76" fmla="*/ 3589468 w 5091952"/>
                    <a:gd name="connsiteY76" fmla="*/ 602428 h 1394908"/>
                    <a:gd name="connsiteX77" fmla="*/ 3524922 w 5091952"/>
                    <a:gd name="connsiteY77" fmla="*/ 591671 h 1394908"/>
                    <a:gd name="connsiteX78" fmla="*/ 3460376 w 5091952"/>
                    <a:gd name="connsiteY78" fmla="*/ 588085 h 1394908"/>
                    <a:gd name="connsiteX79" fmla="*/ 3374315 w 5091952"/>
                    <a:gd name="connsiteY79" fmla="*/ 588085 h 1394908"/>
                    <a:gd name="connsiteX80" fmla="*/ 3349214 w 5091952"/>
                    <a:gd name="connsiteY80" fmla="*/ 606014 h 1394908"/>
                    <a:gd name="connsiteX81" fmla="*/ 3302597 w 5091952"/>
                    <a:gd name="connsiteY81" fmla="*/ 480508 h 1394908"/>
                    <a:gd name="connsiteX82" fmla="*/ 3263152 w 5091952"/>
                    <a:gd name="connsiteY82" fmla="*/ 383689 h 1394908"/>
                    <a:gd name="connsiteX83" fmla="*/ 3212950 w 5091952"/>
                    <a:gd name="connsiteY83" fmla="*/ 304800 h 1394908"/>
                    <a:gd name="connsiteX84" fmla="*/ 3205778 w 5091952"/>
                    <a:gd name="connsiteY84" fmla="*/ 251012 h 1394908"/>
                    <a:gd name="connsiteX85" fmla="*/ 3101788 w 5091952"/>
                    <a:gd name="connsiteY85" fmla="*/ 251012 h 1394908"/>
                    <a:gd name="connsiteX86" fmla="*/ 3019312 w 5091952"/>
                    <a:gd name="connsiteY86" fmla="*/ 276113 h 1394908"/>
                    <a:gd name="connsiteX87" fmla="*/ 2944009 w 5091952"/>
                    <a:gd name="connsiteY87" fmla="*/ 304800 h 1394908"/>
                    <a:gd name="connsiteX88" fmla="*/ 2840018 w 5091952"/>
                    <a:gd name="connsiteY88" fmla="*/ 340659 h 1394908"/>
                    <a:gd name="connsiteX89" fmla="*/ 2739614 w 5091952"/>
                    <a:gd name="connsiteY89" fmla="*/ 362174 h 1394908"/>
                    <a:gd name="connsiteX90" fmla="*/ 2614108 w 5091952"/>
                    <a:gd name="connsiteY90" fmla="*/ 398033 h 1394908"/>
                    <a:gd name="connsiteX91" fmla="*/ 2470672 w 5091952"/>
                    <a:gd name="connsiteY91" fmla="*/ 415962 h 1394908"/>
                    <a:gd name="connsiteX92" fmla="*/ 2388197 w 5091952"/>
                    <a:gd name="connsiteY92" fmla="*/ 415962 h 1394908"/>
                    <a:gd name="connsiteX93" fmla="*/ 2309308 w 5091952"/>
                    <a:gd name="connsiteY93" fmla="*/ 444649 h 1394908"/>
                    <a:gd name="connsiteX94" fmla="*/ 2244762 w 5091952"/>
                    <a:gd name="connsiteY94" fmla="*/ 448235 h 1394908"/>
                    <a:gd name="connsiteX95" fmla="*/ 2287792 w 5091952"/>
                    <a:gd name="connsiteY95" fmla="*/ 387275 h 1394908"/>
                    <a:gd name="connsiteX96" fmla="*/ 2302136 w 5091952"/>
                    <a:gd name="connsiteY96" fmla="*/ 326315 h 1394908"/>
                    <a:gd name="connsiteX97" fmla="*/ 2323651 w 5091952"/>
                    <a:gd name="connsiteY97" fmla="*/ 265355 h 1394908"/>
                    <a:gd name="connsiteX98" fmla="*/ 2320065 w 5091952"/>
                    <a:gd name="connsiteY98" fmla="*/ 229497 h 1394908"/>
                    <a:gd name="connsiteX99" fmla="*/ 2155115 w 5091952"/>
                    <a:gd name="connsiteY99" fmla="*/ 182880 h 1394908"/>
                    <a:gd name="connsiteX100" fmla="*/ 2029609 w 5091952"/>
                    <a:gd name="connsiteY100" fmla="*/ 197224 h 1394908"/>
                    <a:gd name="connsiteX101" fmla="*/ 1950720 w 5091952"/>
                    <a:gd name="connsiteY101" fmla="*/ 197224 h 1394908"/>
                    <a:gd name="connsiteX102" fmla="*/ 1889760 w 5091952"/>
                    <a:gd name="connsiteY102" fmla="*/ 261769 h 1394908"/>
                    <a:gd name="connsiteX103" fmla="*/ 1846729 w 5091952"/>
                    <a:gd name="connsiteY103" fmla="*/ 258184 h 1394908"/>
                    <a:gd name="connsiteX104" fmla="*/ 1792941 w 5091952"/>
                    <a:gd name="connsiteY104" fmla="*/ 136264 h 1394908"/>
                    <a:gd name="connsiteX105" fmla="*/ 1724809 w 5091952"/>
                    <a:gd name="connsiteY105" fmla="*/ 60960 h 1394908"/>
                    <a:gd name="connsiteX106" fmla="*/ 1631576 w 5091952"/>
                    <a:gd name="connsiteY106" fmla="*/ 21515 h 1394908"/>
                    <a:gd name="connsiteX107" fmla="*/ 1488141 w 5091952"/>
                    <a:gd name="connsiteY107" fmla="*/ 7172 h 1394908"/>
                    <a:gd name="connsiteX108" fmla="*/ 1409251 w 5091952"/>
                    <a:gd name="connsiteY108" fmla="*/ 0 h 1394908"/>
                    <a:gd name="connsiteX109" fmla="*/ 1369807 w 5091952"/>
                    <a:gd name="connsiteY109" fmla="*/ 53788 h 1394908"/>
                    <a:gd name="connsiteX110" fmla="*/ 1344705 w 5091952"/>
                    <a:gd name="connsiteY110" fmla="*/ 82475 h 1394908"/>
                    <a:gd name="connsiteX111" fmla="*/ 1265816 w 5091952"/>
                    <a:gd name="connsiteY111" fmla="*/ 71718 h 1394908"/>
                    <a:gd name="connsiteX112" fmla="*/ 1165411 w 5091952"/>
                    <a:gd name="connsiteY112" fmla="*/ 68132 h 1394908"/>
                    <a:gd name="connsiteX113" fmla="*/ 1104451 w 5091952"/>
                    <a:gd name="connsiteY113" fmla="*/ 103991 h 1394908"/>
                    <a:gd name="connsiteX114" fmla="*/ 1068592 w 5091952"/>
                    <a:gd name="connsiteY114" fmla="*/ 132678 h 1394908"/>
                    <a:gd name="connsiteX115" fmla="*/ 917985 w 5091952"/>
                    <a:gd name="connsiteY115" fmla="*/ 143435 h 1394908"/>
                    <a:gd name="connsiteX116" fmla="*/ 785308 w 5091952"/>
                    <a:gd name="connsiteY116" fmla="*/ 143435 h 1394908"/>
                    <a:gd name="connsiteX117" fmla="*/ 645458 w 5091952"/>
                    <a:gd name="connsiteY117" fmla="*/ 143435 h 1394908"/>
                    <a:gd name="connsiteX118" fmla="*/ 516367 w 5091952"/>
                    <a:gd name="connsiteY118" fmla="*/ 143435 h 1394908"/>
                    <a:gd name="connsiteX119" fmla="*/ 469750 w 5091952"/>
                    <a:gd name="connsiteY119" fmla="*/ 143435 h 1394908"/>
                    <a:gd name="connsiteX120" fmla="*/ 405204 w 5091952"/>
                    <a:gd name="connsiteY120" fmla="*/ 190052 h 1394908"/>
                    <a:gd name="connsiteX121" fmla="*/ 358588 w 5091952"/>
                    <a:gd name="connsiteY121" fmla="*/ 182880 h 1394908"/>
                    <a:gd name="connsiteX122" fmla="*/ 315557 w 5091952"/>
                    <a:gd name="connsiteY122" fmla="*/ 222325 h 1394908"/>
                    <a:gd name="connsiteX123" fmla="*/ 308385 w 5091952"/>
                    <a:gd name="connsiteY123" fmla="*/ 294042 h 1394908"/>
                    <a:gd name="connsiteX124" fmla="*/ 247425 w 5091952"/>
                    <a:gd name="connsiteY124" fmla="*/ 355002 h 1394908"/>
                    <a:gd name="connsiteX125" fmla="*/ 294042 w 5091952"/>
                    <a:gd name="connsiteY125" fmla="*/ 372932 h 1394908"/>
                    <a:gd name="connsiteX126" fmla="*/ 358588 w 5091952"/>
                    <a:gd name="connsiteY126" fmla="*/ 441064 h 1394908"/>
                    <a:gd name="connsiteX127" fmla="*/ 75303 w 5091952"/>
                    <a:gd name="connsiteY127" fmla="*/ 623944 h 1394908"/>
                    <a:gd name="connsiteX128" fmla="*/ 82475 w 5091952"/>
                    <a:gd name="connsiteY128" fmla="*/ 717177 h 1394908"/>
                    <a:gd name="connsiteX129" fmla="*/ 35858 w 5091952"/>
                    <a:gd name="connsiteY129" fmla="*/ 760207 h 1394908"/>
                    <a:gd name="connsiteX130" fmla="*/ 7171 w 5091952"/>
                    <a:gd name="connsiteY130" fmla="*/ 792480 h 1394908"/>
                    <a:gd name="connsiteX131" fmla="*/ 3585 w 5091952"/>
                    <a:gd name="connsiteY131" fmla="*/ 839097 h 1394908"/>
                    <a:gd name="connsiteX132" fmla="*/ 10757 w 5091952"/>
                    <a:gd name="connsiteY132" fmla="*/ 882127 h 1394908"/>
                    <a:gd name="connsiteX133" fmla="*/ 0 w 5091952"/>
                    <a:gd name="connsiteY133" fmla="*/ 917986 h 1394908"/>
                    <a:gd name="connsiteX134" fmla="*/ 10757 w 5091952"/>
                    <a:gd name="connsiteY134" fmla="*/ 971774 h 1394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</a:cxnLst>
                  <a:rect l="l" t="t" r="r" b="b"/>
                  <a:pathLst>
                    <a:path w="5091952" h="1394908">
                      <a:moveTo>
                        <a:pt x="10757" y="971774"/>
                      </a:moveTo>
                      <a:lnTo>
                        <a:pt x="545054" y="1032734"/>
                      </a:lnTo>
                      <a:lnTo>
                        <a:pt x="591670" y="971774"/>
                      </a:lnTo>
                      <a:lnTo>
                        <a:pt x="616771" y="950259"/>
                      </a:lnTo>
                      <a:lnTo>
                        <a:pt x="663388" y="950259"/>
                      </a:lnTo>
                      <a:lnTo>
                        <a:pt x="720762" y="950259"/>
                      </a:lnTo>
                      <a:lnTo>
                        <a:pt x="846268" y="993289"/>
                      </a:lnTo>
                      <a:lnTo>
                        <a:pt x="921571" y="1021977"/>
                      </a:lnTo>
                      <a:lnTo>
                        <a:pt x="1000461" y="1039906"/>
                      </a:lnTo>
                      <a:lnTo>
                        <a:pt x="1118795" y="1061421"/>
                      </a:lnTo>
                      <a:lnTo>
                        <a:pt x="1215614" y="1072179"/>
                      </a:lnTo>
                      <a:lnTo>
                        <a:pt x="1294503" y="1065007"/>
                      </a:lnTo>
                      <a:lnTo>
                        <a:pt x="1308847" y="1050664"/>
                      </a:lnTo>
                      <a:lnTo>
                        <a:pt x="1344705" y="1072179"/>
                      </a:lnTo>
                      <a:lnTo>
                        <a:pt x="1398494" y="1100866"/>
                      </a:lnTo>
                      <a:lnTo>
                        <a:pt x="1495312" y="1129553"/>
                      </a:lnTo>
                      <a:lnTo>
                        <a:pt x="1624404" y="1168998"/>
                      </a:lnTo>
                      <a:lnTo>
                        <a:pt x="1717637" y="1190513"/>
                      </a:lnTo>
                      <a:lnTo>
                        <a:pt x="1778597" y="1190513"/>
                      </a:lnTo>
                      <a:lnTo>
                        <a:pt x="1846729" y="1158240"/>
                      </a:lnTo>
                      <a:lnTo>
                        <a:pt x="1875416" y="1143897"/>
                      </a:lnTo>
                      <a:lnTo>
                        <a:pt x="1961477" y="1161826"/>
                      </a:lnTo>
                      <a:lnTo>
                        <a:pt x="2022437" y="1172584"/>
                      </a:lnTo>
                      <a:lnTo>
                        <a:pt x="2047538" y="1215614"/>
                      </a:lnTo>
                      <a:lnTo>
                        <a:pt x="2140771" y="1233544"/>
                      </a:lnTo>
                      <a:lnTo>
                        <a:pt x="2165872" y="1183341"/>
                      </a:lnTo>
                      <a:lnTo>
                        <a:pt x="2201731" y="1140311"/>
                      </a:lnTo>
                      <a:lnTo>
                        <a:pt x="2284207" y="1179755"/>
                      </a:lnTo>
                      <a:lnTo>
                        <a:pt x="2413298" y="1197685"/>
                      </a:lnTo>
                      <a:lnTo>
                        <a:pt x="2556734" y="1197685"/>
                      </a:lnTo>
                      <a:lnTo>
                        <a:pt x="2793402" y="1176169"/>
                      </a:lnTo>
                      <a:lnTo>
                        <a:pt x="3069515" y="1136725"/>
                      </a:lnTo>
                      <a:lnTo>
                        <a:pt x="3227294" y="1090108"/>
                      </a:lnTo>
                      <a:lnTo>
                        <a:pt x="3299011" y="1061421"/>
                      </a:lnTo>
                      <a:lnTo>
                        <a:pt x="3370729" y="1136725"/>
                      </a:lnTo>
                      <a:lnTo>
                        <a:pt x="3460376" y="1161826"/>
                      </a:lnTo>
                      <a:lnTo>
                        <a:pt x="3607397" y="1154654"/>
                      </a:lnTo>
                      <a:lnTo>
                        <a:pt x="3664771" y="1158240"/>
                      </a:lnTo>
                      <a:lnTo>
                        <a:pt x="3668357" y="1229958"/>
                      </a:lnTo>
                      <a:lnTo>
                        <a:pt x="3689872" y="1305261"/>
                      </a:lnTo>
                      <a:lnTo>
                        <a:pt x="3779520" y="1326777"/>
                      </a:lnTo>
                      <a:lnTo>
                        <a:pt x="3951642" y="1330362"/>
                      </a:lnTo>
                      <a:lnTo>
                        <a:pt x="4181138" y="1348292"/>
                      </a:lnTo>
                      <a:lnTo>
                        <a:pt x="4295887" y="1348292"/>
                      </a:lnTo>
                      <a:lnTo>
                        <a:pt x="4392705" y="1312433"/>
                      </a:lnTo>
                      <a:lnTo>
                        <a:pt x="4432150" y="1298089"/>
                      </a:lnTo>
                      <a:lnTo>
                        <a:pt x="4507454" y="1330362"/>
                      </a:lnTo>
                      <a:lnTo>
                        <a:pt x="4604272" y="1380565"/>
                      </a:lnTo>
                      <a:lnTo>
                        <a:pt x="4683162" y="1366221"/>
                      </a:lnTo>
                      <a:lnTo>
                        <a:pt x="4754880" y="1359049"/>
                      </a:lnTo>
                      <a:lnTo>
                        <a:pt x="4855284" y="1394908"/>
                      </a:lnTo>
                      <a:lnTo>
                        <a:pt x="4955689" y="1369807"/>
                      </a:lnTo>
                      <a:lnTo>
                        <a:pt x="5048922" y="1330362"/>
                      </a:lnTo>
                      <a:lnTo>
                        <a:pt x="5091952" y="1294504"/>
                      </a:lnTo>
                      <a:lnTo>
                        <a:pt x="5059680" y="1161826"/>
                      </a:lnTo>
                      <a:lnTo>
                        <a:pt x="5063265" y="1100866"/>
                      </a:lnTo>
                      <a:lnTo>
                        <a:pt x="4729778" y="530711"/>
                      </a:lnTo>
                      <a:lnTo>
                        <a:pt x="4654475" y="523539"/>
                      </a:lnTo>
                      <a:lnTo>
                        <a:pt x="4586343" y="516367"/>
                      </a:lnTo>
                      <a:lnTo>
                        <a:pt x="4543312" y="523539"/>
                      </a:lnTo>
                      <a:lnTo>
                        <a:pt x="4489524" y="527125"/>
                      </a:lnTo>
                      <a:lnTo>
                        <a:pt x="4432150" y="502024"/>
                      </a:lnTo>
                      <a:lnTo>
                        <a:pt x="4360432" y="516367"/>
                      </a:lnTo>
                      <a:lnTo>
                        <a:pt x="4306644" y="548640"/>
                      </a:lnTo>
                      <a:lnTo>
                        <a:pt x="4245684" y="562984"/>
                      </a:lnTo>
                      <a:lnTo>
                        <a:pt x="4234927" y="613186"/>
                      </a:lnTo>
                      <a:lnTo>
                        <a:pt x="4184724" y="623944"/>
                      </a:lnTo>
                      <a:lnTo>
                        <a:pt x="4127350" y="552226"/>
                      </a:lnTo>
                      <a:lnTo>
                        <a:pt x="4073562" y="480508"/>
                      </a:lnTo>
                      <a:lnTo>
                        <a:pt x="3991087" y="455407"/>
                      </a:lnTo>
                      <a:lnTo>
                        <a:pt x="3872752" y="458993"/>
                      </a:lnTo>
                      <a:lnTo>
                        <a:pt x="3801035" y="469751"/>
                      </a:lnTo>
                      <a:lnTo>
                        <a:pt x="3740075" y="487680"/>
                      </a:lnTo>
                      <a:lnTo>
                        <a:pt x="3711388" y="498438"/>
                      </a:lnTo>
                      <a:lnTo>
                        <a:pt x="3664771" y="537882"/>
                      </a:lnTo>
                      <a:lnTo>
                        <a:pt x="3614569" y="580913"/>
                      </a:lnTo>
                      <a:lnTo>
                        <a:pt x="3589468" y="602428"/>
                      </a:lnTo>
                      <a:lnTo>
                        <a:pt x="3524922" y="591671"/>
                      </a:lnTo>
                      <a:lnTo>
                        <a:pt x="3460376" y="588085"/>
                      </a:lnTo>
                      <a:lnTo>
                        <a:pt x="3374315" y="588085"/>
                      </a:lnTo>
                      <a:lnTo>
                        <a:pt x="3349214" y="606014"/>
                      </a:lnTo>
                      <a:lnTo>
                        <a:pt x="3302597" y="480508"/>
                      </a:lnTo>
                      <a:lnTo>
                        <a:pt x="3263152" y="383689"/>
                      </a:lnTo>
                      <a:lnTo>
                        <a:pt x="3212950" y="304800"/>
                      </a:lnTo>
                      <a:lnTo>
                        <a:pt x="3205778" y="251012"/>
                      </a:lnTo>
                      <a:lnTo>
                        <a:pt x="3101788" y="251012"/>
                      </a:lnTo>
                      <a:lnTo>
                        <a:pt x="3019312" y="276113"/>
                      </a:lnTo>
                      <a:lnTo>
                        <a:pt x="2944009" y="304800"/>
                      </a:lnTo>
                      <a:lnTo>
                        <a:pt x="2840018" y="340659"/>
                      </a:lnTo>
                      <a:lnTo>
                        <a:pt x="2739614" y="362174"/>
                      </a:lnTo>
                      <a:lnTo>
                        <a:pt x="2614108" y="398033"/>
                      </a:lnTo>
                      <a:lnTo>
                        <a:pt x="2470672" y="415962"/>
                      </a:lnTo>
                      <a:lnTo>
                        <a:pt x="2388197" y="415962"/>
                      </a:lnTo>
                      <a:lnTo>
                        <a:pt x="2309308" y="444649"/>
                      </a:lnTo>
                      <a:lnTo>
                        <a:pt x="2244762" y="448235"/>
                      </a:lnTo>
                      <a:lnTo>
                        <a:pt x="2287792" y="387275"/>
                      </a:lnTo>
                      <a:lnTo>
                        <a:pt x="2302136" y="326315"/>
                      </a:lnTo>
                      <a:lnTo>
                        <a:pt x="2323651" y="265355"/>
                      </a:lnTo>
                      <a:lnTo>
                        <a:pt x="2320065" y="229497"/>
                      </a:lnTo>
                      <a:lnTo>
                        <a:pt x="2155115" y="182880"/>
                      </a:lnTo>
                      <a:lnTo>
                        <a:pt x="2029609" y="197224"/>
                      </a:lnTo>
                      <a:lnTo>
                        <a:pt x="1950720" y="197224"/>
                      </a:lnTo>
                      <a:lnTo>
                        <a:pt x="1889760" y="261769"/>
                      </a:lnTo>
                      <a:lnTo>
                        <a:pt x="1846729" y="258184"/>
                      </a:lnTo>
                      <a:lnTo>
                        <a:pt x="1792941" y="136264"/>
                      </a:lnTo>
                      <a:lnTo>
                        <a:pt x="1724809" y="60960"/>
                      </a:lnTo>
                      <a:lnTo>
                        <a:pt x="1631576" y="21515"/>
                      </a:lnTo>
                      <a:lnTo>
                        <a:pt x="1488141" y="7172"/>
                      </a:lnTo>
                      <a:lnTo>
                        <a:pt x="1409251" y="0"/>
                      </a:lnTo>
                      <a:lnTo>
                        <a:pt x="1369807" y="53788"/>
                      </a:lnTo>
                      <a:lnTo>
                        <a:pt x="1344705" y="82475"/>
                      </a:lnTo>
                      <a:lnTo>
                        <a:pt x="1265816" y="71718"/>
                      </a:lnTo>
                      <a:lnTo>
                        <a:pt x="1165411" y="68132"/>
                      </a:lnTo>
                      <a:lnTo>
                        <a:pt x="1104451" y="103991"/>
                      </a:lnTo>
                      <a:lnTo>
                        <a:pt x="1068592" y="132678"/>
                      </a:lnTo>
                      <a:lnTo>
                        <a:pt x="917985" y="143435"/>
                      </a:lnTo>
                      <a:lnTo>
                        <a:pt x="785308" y="143435"/>
                      </a:lnTo>
                      <a:lnTo>
                        <a:pt x="645458" y="143435"/>
                      </a:lnTo>
                      <a:lnTo>
                        <a:pt x="516367" y="143435"/>
                      </a:lnTo>
                      <a:lnTo>
                        <a:pt x="469750" y="143435"/>
                      </a:lnTo>
                      <a:lnTo>
                        <a:pt x="405204" y="190052"/>
                      </a:lnTo>
                      <a:lnTo>
                        <a:pt x="358588" y="182880"/>
                      </a:lnTo>
                      <a:lnTo>
                        <a:pt x="315557" y="222325"/>
                      </a:lnTo>
                      <a:lnTo>
                        <a:pt x="308385" y="294042"/>
                      </a:lnTo>
                      <a:lnTo>
                        <a:pt x="247425" y="355002"/>
                      </a:lnTo>
                      <a:lnTo>
                        <a:pt x="294042" y="372932"/>
                      </a:lnTo>
                      <a:lnTo>
                        <a:pt x="358588" y="441064"/>
                      </a:lnTo>
                      <a:lnTo>
                        <a:pt x="75303" y="623944"/>
                      </a:lnTo>
                      <a:lnTo>
                        <a:pt x="82475" y="717177"/>
                      </a:lnTo>
                      <a:lnTo>
                        <a:pt x="35858" y="760207"/>
                      </a:lnTo>
                      <a:lnTo>
                        <a:pt x="7171" y="792480"/>
                      </a:lnTo>
                      <a:lnTo>
                        <a:pt x="3585" y="839097"/>
                      </a:lnTo>
                      <a:lnTo>
                        <a:pt x="10757" y="882127"/>
                      </a:lnTo>
                      <a:lnTo>
                        <a:pt x="0" y="917986"/>
                      </a:lnTo>
                      <a:lnTo>
                        <a:pt x="10757" y="971774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6A1DC84-FDD6-5846-A07A-50E4A8EEB4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6118" y="2805918"/>
                <a:ext cx="4143575" cy="0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20F28B1-4392-B143-9346-E79FCD4806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6118" y="4112507"/>
                <a:ext cx="4143575" cy="0"/>
              </a:xfrm>
              <a:prstGeom prst="line">
                <a:avLst/>
              </a:prstGeom>
              <a:ln w="130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A377A20-DF5F-9A42-BFAD-B28BDD02F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7003" y="3988084"/>
                <a:ext cx="3178590" cy="0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B8930F63-ECB1-3C4C-8A56-552CA27D4A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88819" y="3862327"/>
                <a:ext cx="1275008" cy="0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4FDD0AE-9590-0B4A-A718-A61DAD03D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08385" y="2934072"/>
                <a:ext cx="2301308" cy="0"/>
              </a:xfrm>
              <a:prstGeom prst="line">
                <a:avLst/>
              </a:prstGeom>
              <a:ln w="2159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65227F4-F7C6-A042-A00C-854983394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67754" y="3131233"/>
                <a:ext cx="1597452" cy="0"/>
              </a:xfrm>
              <a:prstGeom prst="line">
                <a:avLst/>
              </a:prstGeom>
              <a:ln w="180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F7A7BE3-6C59-EE47-8838-45C8BB85B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1343" y="3219583"/>
                <a:ext cx="0" cy="377270"/>
              </a:xfrm>
              <a:prstGeom prst="line">
                <a:avLst/>
              </a:prstGeom>
              <a:ln w="2095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68D6C93-6E11-A341-A07A-961EA41DA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7010" y="3596853"/>
                <a:ext cx="0" cy="3912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6DB3D2EE-EAA2-AE4A-A7C1-3A4A6ECD0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0787" y="3001107"/>
                <a:ext cx="0" cy="276026"/>
              </a:xfrm>
              <a:prstGeom prst="line">
                <a:avLst/>
              </a:prstGeom>
              <a:ln w="260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0DCDF13-5B21-8E41-B203-1B214EE5B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6185" y="3273936"/>
                <a:ext cx="0" cy="211311"/>
              </a:xfrm>
              <a:prstGeom prst="line">
                <a:avLst/>
              </a:prstGeom>
              <a:ln w="1143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EA129BDC-7CD1-2E4D-8676-4A229E2746C5}"/>
                      </a:ext>
                    </a:extLst>
                  </p14:cNvPr>
                  <p14:cNvContentPartPr/>
                  <p14:nvPr/>
                </p14:nvContentPartPr>
                <p14:xfrm>
                  <a:off x="2889808" y="3476185"/>
                  <a:ext cx="153000" cy="33300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EA129BDC-7CD1-2E4D-8676-4A229E2746C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880829" y="3467185"/>
                    <a:ext cx="170599" cy="35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37A87639-AF90-434B-87B9-5E23F808A6B7}"/>
                      </a:ext>
                    </a:extLst>
                  </p14:cNvPr>
                  <p14:cNvContentPartPr/>
                  <p14:nvPr/>
                </p14:nvContentPartPr>
                <p14:xfrm>
                  <a:off x="2903128" y="3899545"/>
                  <a:ext cx="210960" cy="26136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37A87639-AF90-434B-87B9-5E23F808A6B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894128" y="3890545"/>
                    <a:ext cx="228600" cy="27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F14FB1E5-71D1-484F-A8E3-83C5805D204C}"/>
                      </a:ext>
                    </a:extLst>
                  </p14:cNvPr>
                  <p14:cNvContentPartPr/>
                  <p14:nvPr/>
                </p14:nvContentPartPr>
                <p14:xfrm>
                  <a:off x="2936248" y="2907025"/>
                  <a:ext cx="360" cy="36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F14FB1E5-71D1-484F-A8E3-83C5805D204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927248" y="28980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70E5A10A-7534-3C4A-A477-E1C04EAC8190}"/>
                      </a:ext>
                    </a:extLst>
                  </p14:cNvPr>
                  <p14:cNvContentPartPr/>
                  <p14:nvPr/>
                </p14:nvContentPartPr>
                <p14:xfrm>
                  <a:off x="2902408" y="2783185"/>
                  <a:ext cx="706320" cy="31608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70E5A10A-7534-3C4A-A477-E1C04EAC819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893408" y="2774185"/>
                    <a:ext cx="723960" cy="33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B6BA96F-5B37-FF43-A5A3-5CB1DCE4D00A}"/>
                      </a:ext>
                    </a:extLst>
                  </p14:cNvPr>
                  <p14:cNvContentPartPr/>
                  <p14:nvPr/>
                </p14:nvContentPartPr>
                <p14:xfrm>
                  <a:off x="3098608" y="3043105"/>
                  <a:ext cx="10080" cy="3456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BB6BA96F-5B37-FF43-A5A3-5CB1DCE4D00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089275" y="3034105"/>
                    <a:ext cx="28373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DDE3F22D-A611-6D4A-84EA-500C8A004B84}"/>
                      </a:ext>
                    </a:extLst>
                  </p14:cNvPr>
                  <p14:cNvContentPartPr/>
                  <p14:nvPr/>
                </p14:nvContentPartPr>
                <p14:xfrm>
                  <a:off x="2980888" y="3390145"/>
                  <a:ext cx="19440" cy="3672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DDE3F22D-A611-6D4A-84EA-500C8A004B8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971888" y="3381145"/>
                    <a:ext cx="37080" cy="543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13B4177C-FBAE-ED4D-81DA-EE355ED20C0D}"/>
                  </a:ext>
                </a:extLst>
              </p:cNvPr>
              <p:cNvGrpSpPr/>
              <p:nvPr/>
            </p:nvGrpSpPr>
            <p:grpSpPr>
              <a:xfrm>
                <a:off x="2960008" y="3180985"/>
                <a:ext cx="257040" cy="170640"/>
                <a:chOff x="2960008" y="3180985"/>
                <a:chExt cx="257040" cy="1706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F8B10DE9-5F0F-1442-BB6B-067C150E2F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60008" y="3180985"/>
                    <a:ext cx="257040" cy="154800"/>
                  </p14:xfrm>
                </p:contentPart>
              </mc:Choice>
              <mc:Fallback>
                <p:pic>
                  <p:nvPicPr>
                    <p:cNvPr id="127" name="Ink 126">
                      <a:extLst>
                        <a:ext uri="{FF2B5EF4-FFF2-40B4-BE49-F238E27FC236}">
                          <a16:creationId xmlns:a16="http://schemas.microsoft.com/office/drawing/2014/main" id="{F8B10DE9-5F0F-1442-BB6B-067C150E2F51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2951008" y="3171985"/>
                      <a:ext cx="274680" cy="172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4C3A782E-AA3E-1D49-B79A-BEAF561619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77648" y="3308425"/>
                    <a:ext cx="360" cy="360"/>
                  </p14:xfrm>
                </p:contentPart>
              </mc:Choice>
              <mc:Fallback>
                <p:pic>
                  <p:nvPicPr>
                    <p:cNvPr id="129" name="Ink 128">
                      <a:extLst>
                        <a:ext uri="{FF2B5EF4-FFF2-40B4-BE49-F238E27FC236}">
                          <a16:creationId xmlns:a16="http://schemas.microsoft.com/office/drawing/2014/main" id="{4C3A782E-AA3E-1D49-B79A-BEAF56161911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968648" y="329942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F0830DCA-6B2E-8845-B6AE-7DBF98638B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81248" y="3273145"/>
                    <a:ext cx="360" cy="360"/>
                  </p14:xfrm>
                </p:contentPart>
              </mc:Choice>
              <mc:Fallback>
                <p:pic>
                  <p:nvPicPr>
                    <p:cNvPr id="131" name="Ink 130">
                      <a:extLst>
                        <a:ext uri="{FF2B5EF4-FFF2-40B4-BE49-F238E27FC236}">
                          <a16:creationId xmlns:a16="http://schemas.microsoft.com/office/drawing/2014/main" id="{F0830DCA-6B2E-8845-B6AE-7DBF98638B4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972248" y="326414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">
                  <p14:nvContentPartPr>
                    <p14:cNvPr id="132" name="Ink 131">
                      <a:extLst>
                        <a:ext uri="{FF2B5EF4-FFF2-40B4-BE49-F238E27FC236}">
                          <a16:creationId xmlns:a16="http://schemas.microsoft.com/office/drawing/2014/main" id="{3D696A6E-B66A-774F-AE68-2E71017CE9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68648" y="3281785"/>
                    <a:ext cx="360" cy="360"/>
                  </p14:xfrm>
                </p:contentPart>
              </mc:Choice>
              <mc:Fallback>
                <p:pic>
                  <p:nvPicPr>
                    <p:cNvPr id="132" name="Ink 131">
                      <a:extLst>
                        <a:ext uri="{FF2B5EF4-FFF2-40B4-BE49-F238E27FC236}">
                          <a16:creationId xmlns:a16="http://schemas.microsoft.com/office/drawing/2014/main" id="{3D696A6E-B66A-774F-AE68-2E71017CE975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959648" y="327278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C428CFBE-ADD2-574C-852B-FAF7F56370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88808" y="3297985"/>
                    <a:ext cx="360" cy="360"/>
                  </p14:xfrm>
                </p:contentPart>
              </mc:Choice>
              <mc:Fallback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C428CFBE-ADD2-574C-852B-FAF7F563701D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979808" y="328898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7C352534-5796-334F-B216-0C0B62E048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7168" y="3313105"/>
                    <a:ext cx="360" cy="360"/>
                  </p14:xfrm>
                </p:contentPart>
              </mc:Choice>
              <mc:Fallback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7C352534-5796-334F-B216-0C0B62E04866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998168" y="330410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0E008BD4-C237-9E40-AB52-75F6B8089A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65768" y="3279265"/>
                    <a:ext cx="360" cy="360"/>
                  </p14:xfrm>
                </p:contentPart>
              </mc:Choice>
              <mc:Fallback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0E008BD4-C237-9E40-AB52-75F6B8089AB3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956768" y="32702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21B17CC2-3184-344A-B8BE-5329F22A29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88448" y="3351265"/>
                    <a:ext cx="360" cy="360"/>
                  </p14:xfrm>
                </p:contentPart>
              </mc:Choice>
              <mc:Fallback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21B17CC2-3184-344A-B8BE-5329F22A29B7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979448" y="33422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A67D6CE6-378C-8841-9C05-1F3C6B475BCB}"/>
                      </a:ext>
                    </a:extLst>
                  </p14:cNvPr>
                  <p14:cNvContentPartPr/>
                  <p14:nvPr/>
                </p14:nvContentPartPr>
                <p14:xfrm>
                  <a:off x="2898448" y="3680305"/>
                  <a:ext cx="585000" cy="17532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A67D6CE6-378C-8841-9C05-1F3C6B475BCB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889448" y="3671286"/>
                    <a:ext cx="602640" cy="1929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668672D6-AED6-854B-843F-D6D6302AF31C}"/>
                      </a:ext>
                    </a:extLst>
                  </p14:cNvPr>
                  <p14:cNvContentPartPr/>
                  <p14:nvPr/>
                </p14:nvContentPartPr>
                <p14:xfrm>
                  <a:off x="5760088" y="3780745"/>
                  <a:ext cx="32760" cy="74160"/>
                </p14:xfrm>
              </p:contentPart>
            </mc:Choice>
            <mc:Fallback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668672D6-AED6-854B-843F-D6D6302AF31C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5751088" y="3771745"/>
                    <a:ext cx="5040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0CAFC7C8-3F1D-EF42-9AB8-8C853F3626EF}"/>
                      </a:ext>
                    </a:extLst>
                  </p14:cNvPr>
                  <p14:cNvContentPartPr/>
                  <p14:nvPr/>
                </p14:nvContentPartPr>
                <p14:xfrm>
                  <a:off x="4313968" y="3799105"/>
                  <a:ext cx="1756800" cy="17028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0CAFC7C8-3F1D-EF42-9AB8-8C853F3626EF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295968" y="3781105"/>
                    <a:ext cx="179244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4AEDB8A7-2495-C548-8EE4-FAAF52222BBA}"/>
                      </a:ext>
                    </a:extLst>
                  </p14:cNvPr>
                  <p14:cNvContentPartPr/>
                  <p14:nvPr/>
                </p14:nvContentPartPr>
                <p14:xfrm>
                  <a:off x="4042888" y="3822865"/>
                  <a:ext cx="318240" cy="11196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4AEDB8A7-2495-C548-8EE4-FAAF52222BBA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024888" y="3804865"/>
                    <a:ext cx="353880" cy="1476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66CC5B27-E4CB-D842-9CC9-98816AD613D2}"/>
                  </a:ext>
                </a:extLst>
              </p:cNvPr>
              <p:cNvGrpSpPr/>
              <p:nvPr/>
            </p:nvGrpSpPr>
            <p:grpSpPr>
              <a:xfrm>
                <a:off x="2998168" y="3689305"/>
                <a:ext cx="1083960" cy="136800"/>
                <a:chOff x="2998168" y="3689305"/>
                <a:chExt cx="1083960" cy="1368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47EE1696-4199-8B44-82A7-FF8900A7E6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8168" y="3689305"/>
                    <a:ext cx="1083960" cy="136080"/>
                  </p14:xfrm>
                </p:contentPart>
              </mc:Choice>
              <mc:Fallback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47EE1696-4199-8B44-82A7-FF8900A7E67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980168" y="3671305"/>
                      <a:ext cx="1119600" cy="17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9C55F2B1-F984-434E-A936-99EE980AE6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61128" y="3694345"/>
                    <a:ext cx="63720" cy="131760"/>
                  </p14:xfrm>
                </p:contentPart>
              </mc:Choice>
              <mc:Fallback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9C55F2B1-F984-434E-A936-99EE980AE6F0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3443128" y="3676345"/>
                      <a:ext cx="99360" cy="167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38C50D31-789A-2142-8E87-763765905551}"/>
                      </a:ext>
                    </a:extLst>
                  </p14:cNvPr>
                  <p14:cNvContentPartPr/>
                  <p14:nvPr/>
                </p14:nvContentPartPr>
                <p14:xfrm>
                  <a:off x="4216768" y="2811265"/>
                  <a:ext cx="788040" cy="211680"/>
                </p14:xfrm>
              </p:contentPart>
            </mc:Choice>
            <mc:Fallback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38C50D31-789A-2142-8E87-763765905551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4198776" y="2793265"/>
                    <a:ext cx="823664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393112B9-2B73-4F44-93DE-F7D4AD9DDFB1}"/>
                      </a:ext>
                    </a:extLst>
                  </p14:cNvPr>
                  <p14:cNvContentPartPr/>
                  <p14:nvPr/>
                </p14:nvContentPartPr>
                <p14:xfrm>
                  <a:off x="3939568" y="2828185"/>
                  <a:ext cx="172440" cy="52560"/>
                </p14:xfrm>
              </p:contentPart>
            </mc:Choice>
            <mc:Fallback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393112B9-2B73-4F44-93DE-F7D4AD9DDFB1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921568" y="2810185"/>
                    <a:ext cx="20808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FB866027-3E16-1A4D-9C20-7A0DD111397C}"/>
                      </a:ext>
                    </a:extLst>
                  </p14:cNvPr>
                  <p14:cNvContentPartPr/>
                  <p14:nvPr/>
                </p14:nvContentPartPr>
                <p14:xfrm>
                  <a:off x="3339088" y="2793625"/>
                  <a:ext cx="778320" cy="149400"/>
                </p14:xfrm>
              </p:contentPart>
            </mc:Choice>
            <mc:Fallback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FB866027-3E16-1A4D-9C20-7A0DD111397C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321088" y="2775625"/>
                    <a:ext cx="81396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CFE86CD0-9A75-CF4B-8A7D-B6BF1A817490}"/>
                      </a:ext>
                    </a:extLst>
                  </p14:cNvPr>
                  <p14:cNvContentPartPr/>
                  <p14:nvPr/>
                </p14:nvContentPartPr>
                <p14:xfrm>
                  <a:off x="5468128" y="3016465"/>
                  <a:ext cx="117000" cy="41040"/>
                </p14:xfrm>
              </p:contentPart>
            </mc:Choice>
            <mc:Fallback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CFE86CD0-9A75-CF4B-8A7D-B6BF1A81749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450128" y="2998306"/>
                    <a:ext cx="152640" cy="769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FACFC594-9889-4243-B98B-BC6F5460490C}"/>
                      </a:ext>
                    </a:extLst>
                  </p14:cNvPr>
                  <p14:cNvContentPartPr/>
                  <p14:nvPr/>
                </p14:nvContentPartPr>
                <p14:xfrm>
                  <a:off x="4905448" y="3147865"/>
                  <a:ext cx="170640" cy="47880"/>
                </p14:xfrm>
              </p:contentPart>
            </mc:Choice>
            <mc:Fallback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FACFC594-9889-4243-B98B-BC6F5460490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4887410" y="3129865"/>
                    <a:ext cx="206355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4F94B8A1-8849-B84D-A653-AF334E07FA81}"/>
                      </a:ext>
                    </a:extLst>
                  </p14:cNvPr>
                  <p14:cNvContentPartPr/>
                  <p14:nvPr/>
                </p14:nvContentPartPr>
                <p14:xfrm>
                  <a:off x="4926328" y="2997745"/>
                  <a:ext cx="554400" cy="16560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4F94B8A1-8849-B84D-A653-AF334E07FA8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4908328" y="2979745"/>
                    <a:ext cx="59004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3BDB2269-FD70-1443-97A4-FB4BD4A55A05}"/>
                      </a:ext>
                    </a:extLst>
                  </p14:cNvPr>
                  <p14:cNvContentPartPr/>
                  <p14:nvPr/>
                </p14:nvContentPartPr>
                <p14:xfrm>
                  <a:off x="5719408" y="3002425"/>
                  <a:ext cx="77040" cy="173520"/>
                </p14:xfrm>
              </p:contentPart>
            </mc:Choice>
            <mc:Fallback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3BDB2269-FD70-1443-97A4-FB4BD4A55A05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701408" y="2984425"/>
                    <a:ext cx="11268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CD12732E-9390-674C-A0A8-78815EDCECAA}"/>
                      </a:ext>
                    </a:extLst>
                  </p14:cNvPr>
                  <p14:cNvContentPartPr/>
                  <p14:nvPr/>
                </p14:nvContentPartPr>
                <p14:xfrm>
                  <a:off x="5993008" y="3204025"/>
                  <a:ext cx="155520" cy="11484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CD12732E-9390-674C-A0A8-78815EDCECA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75008" y="3186025"/>
                    <a:ext cx="191160" cy="1504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DCBBCE4-B6B7-ED4A-86A3-48228EAD16C3}"/>
                  </a:ext>
                </a:extLst>
              </p:cNvPr>
              <p:cNvGrpSpPr/>
              <p:nvPr/>
            </p:nvGrpSpPr>
            <p:grpSpPr>
              <a:xfrm>
                <a:off x="5796448" y="3191785"/>
                <a:ext cx="1044000" cy="152280"/>
                <a:chOff x="5796448" y="3191785"/>
                <a:chExt cx="1044000" cy="1522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3">
                  <p14:nvContentPartPr>
                    <p14:cNvPr id="159" name="Ink 158">
                      <a:extLst>
                        <a:ext uri="{FF2B5EF4-FFF2-40B4-BE49-F238E27FC236}">
                          <a16:creationId xmlns:a16="http://schemas.microsoft.com/office/drawing/2014/main" id="{D64210C5-8D08-2644-AD65-35309F2977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96448" y="3191785"/>
                    <a:ext cx="563760" cy="141480"/>
                  </p14:xfrm>
                </p:contentPart>
              </mc:Choice>
              <mc:Fallback>
                <p:pic>
                  <p:nvPicPr>
                    <p:cNvPr id="159" name="Ink 158">
                      <a:extLst>
                        <a:ext uri="{FF2B5EF4-FFF2-40B4-BE49-F238E27FC236}">
                          <a16:creationId xmlns:a16="http://schemas.microsoft.com/office/drawing/2014/main" id="{D64210C5-8D08-2644-AD65-35309F297747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5778448" y="3173739"/>
                      <a:ext cx="599400" cy="1772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5">
                  <p14:nvContentPartPr>
                    <p14:cNvPr id="160" name="Ink 159">
                      <a:extLst>
                        <a:ext uri="{FF2B5EF4-FFF2-40B4-BE49-F238E27FC236}">
                          <a16:creationId xmlns:a16="http://schemas.microsoft.com/office/drawing/2014/main" id="{A4AEA16B-1C44-004E-859A-5F904BC0A8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86968" y="3231745"/>
                    <a:ext cx="21600" cy="14040"/>
                  </p14:xfrm>
                </p:contentPart>
              </mc:Choice>
              <mc:Fallback>
                <p:pic>
                  <p:nvPicPr>
                    <p:cNvPr id="160" name="Ink 159">
                      <a:extLst>
                        <a:ext uri="{FF2B5EF4-FFF2-40B4-BE49-F238E27FC236}">
                          <a16:creationId xmlns:a16="http://schemas.microsoft.com/office/drawing/2014/main" id="{A4AEA16B-1C44-004E-859A-5F904BC0A8FF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6069263" y="3214195"/>
                      <a:ext cx="56656" cy="4878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7">
                  <p14:nvContentPartPr>
                    <p14:cNvPr id="166" name="Ink 165">
                      <a:extLst>
                        <a:ext uri="{FF2B5EF4-FFF2-40B4-BE49-F238E27FC236}">
                          <a16:creationId xmlns:a16="http://schemas.microsoft.com/office/drawing/2014/main" id="{8836C89B-3DA4-094D-9919-6BB1520306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25008" y="3222745"/>
                    <a:ext cx="415440" cy="121320"/>
                  </p14:xfrm>
                </p:contentPart>
              </mc:Choice>
              <mc:Fallback>
                <p:pic>
                  <p:nvPicPr>
                    <p:cNvPr id="166" name="Ink 165">
                      <a:extLst>
                        <a:ext uri="{FF2B5EF4-FFF2-40B4-BE49-F238E27FC236}">
                          <a16:creationId xmlns:a16="http://schemas.microsoft.com/office/drawing/2014/main" id="{8836C89B-3DA4-094D-9919-6BB15203066D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6406992" y="3204798"/>
                      <a:ext cx="451111" cy="15685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7FCA9C13-18BB-2D49-AE32-2CAE66EB0F81}"/>
                      </a:ext>
                    </a:extLst>
                  </p14:cNvPr>
                  <p14:cNvContentPartPr/>
                  <p14:nvPr/>
                </p14:nvContentPartPr>
                <p14:xfrm>
                  <a:off x="6779608" y="3225265"/>
                  <a:ext cx="362880" cy="30600"/>
                </p14:xfrm>
              </p:contentPart>
            </mc:Choice>
            <mc:Fallback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7FCA9C13-18BB-2D49-AE32-2CAE66EB0F8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761608" y="3207265"/>
                    <a:ext cx="39852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6C6CFFD5-933B-6640-B0AF-F1774324DE56}"/>
                      </a:ext>
                    </a:extLst>
                  </p14:cNvPr>
                  <p14:cNvContentPartPr/>
                  <p14:nvPr/>
                </p14:nvContentPartPr>
                <p14:xfrm>
                  <a:off x="6833968" y="3219505"/>
                  <a:ext cx="325080" cy="68040"/>
                </p14:xfrm>
              </p:contentPart>
            </mc:Choice>
            <mc:Fallback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6C6CFFD5-933B-6640-B0AF-F1774324DE56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815968" y="3201409"/>
                    <a:ext cx="360720" cy="1038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AC88D129-CC71-1F43-A8F2-71EF9B5E316C}"/>
                      </a:ext>
                    </a:extLst>
                  </p14:cNvPr>
                  <p14:cNvContentPartPr/>
                  <p14:nvPr/>
                </p14:nvContentPartPr>
                <p14:xfrm>
                  <a:off x="7054288" y="3282145"/>
                  <a:ext cx="114840" cy="206280"/>
                </p14:xfrm>
              </p:contentPart>
            </mc:Choice>
            <mc:Fallback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AC88D129-CC71-1F43-A8F2-71EF9B5E316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36231" y="3264176"/>
                    <a:ext cx="150592" cy="2418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06D316FB-DBEE-9146-A236-698FA56D5BCE}"/>
                      </a:ext>
                    </a:extLst>
                  </p14:cNvPr>
                  <p14:cNvContentPartPr/>
                  <p14:nvPr/>
                </p14:nvContentPartPr>
                <p14:xfrm>
                  <a:off x="7222048" y="3588865"/>
                  <a:ext cx="79200" cy="164160"/>
                </p14:xfrm>
              </p:contentPart>
            </mc:Choice>
            <mc:Fallback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06D316FB-DBEE-9146-A236-698FA56D5BCE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04129" y="3570865"/>
                    <a:ext cx="114679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1E94F8AA-6DA2-B240-ADA7-F4F64D948309}"/>
                      </a:ext>
                    </a:extLst>
                  </p14:cNvPr>
                  <p14:cNvContentPartPr/>
                  <p14:nvPr/>
                </p14:nvContentPartPr>
                <p14:xfrm>
                  <a:off x="7200448" y="2819905"/>
                  <a:ext cx="167760" cy="245520"/>
                </p14:xfrm>
              </p:contentPart>
            </mc:Choice>
            <mc:Fallback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1E94F8AA-6DA2-B240-ADA7-F4F64D948309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7182409" y="2801905"/>
                    <a:ext cx="203477" cy="28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63E6B990-33E8-4049-8162-923A027ED7EE}"/>
                      </a:ext>
                    </a:extLst>
                  </p14:cNvPr>
                  <p14:cNvContentPartPr/>
                  <p14:nvPr/>
                </p14:nvContentPartPr>
                <p14:xfrm>
                  <a:off x="7003528" y="3973705"/>
                  <a:ext cx="364320" cy="168120"/>
                </p14:xfrm>
              </p:contentPart>
            </mc:Choice>
            <mc:Fallback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63E6B990-33E8-4049-8162-923A027ED7E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6985528" y="3955705"/>
                    <a:ext cx="39996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2F19E5FE-C15A-D743-815E-CB06E56F11A7}"/>
                      </a:ext>
                    </a:extLst>
                  </p14:cNvPr>
                  <p14:cNvContentPartPr/>
                  <p14:nvPr/>
                </p14:nvContentPartPr>
                <p14:xfrm>
                  <a:off x="6104968" y="3986665"/>
                  <a:ext cx="884520" cy="123840"/>
                </p14:xfrm>
              </p:contentPart>
            </mc:Choice>
            <mc:Fallback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2F19E5FE-C15A-D743-815E-CB06E56F11A7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6086968" y="3968665"/>
                    <a:ext cx="920160" cy="1594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40E7F68-5E80-F043-B297-2189E20E647C}"/>
                  </a:ext>
                </a:extLst>
              </p:cNvPr>
              <p:cNvSpPr/>
              <p:nvPr/>
            </p:nvSpPr>
            <p:spPr>
              <a:xfrm>
                <a:off x="2927232" y="2842285"/>
                <a:ext cx="4390791" cy="1202829"/>
              </a:xfrm>
              <a:custGeom>
                <a:avLst/>
                <a:gdLst>
                  <a:gd name="connsiteX0" fmla="*/ 10757 w 5091952"/>
                  <a:gd name="connsiteY0" fmla="*/ 971774 h 1394908"/>
                  <a:gd name="connsiteX1" fmla="*/ 545054 w 5091952"/>
                  <a:gd name="connsiteY1" fmla="*/ 1032734 h 1394908"/>
                  <a:gd name="connsiteX2" fmla="*/ 591670 w 5091952"/>
                  <a:gd name="connsiteY2" fmla="*/ 971774 h 1394908"/>
                  <a:gd name="connsiteX3" fmla="*/ 616771 w 5091952"/>
                  <a:gd name="connsiteY3" fmla="*/ 950259 h 1394908"/>
                  <a:gd name="connsiteX4" fmla="*/ 663388 w 5091952"/>
                  <a:gd name="connsiteY4" fmla="*/ 950259 h 1394908"/>
                  <a:gd name="connsiteX5" fmla="*/ 720762 w 5091952"/>
                  <a:gd name="connsiteY5" fmla="*/ 950259 h 1394908"/>
                  <a:gd name="connsiteX6" fmla="*/ 846268 w 5091952"/>
                  <a:gd name="connsiteY6" fmla="*/ 993289 h 1394908"/>
                  <a:gd name="connsiteX7" fmla="*/ 921571 w 5091952"/>
                  <a:gd name="connsiteY7" fmla="*/ 1021977 h 1394908"/>
                  <a:gd name="connsiteX8" fmla="*/ 1000461 w 5091952"/>
                  <a:gd name="connsiteY8" fmla="*/ 1039906 h 1394908"/>
                  <a:gd name="connsiteX9" fmla="*/ 1118795 w 5091952"/>
                  <a:gd name="connsiteY9" fmla="*/ 1061421 h 1394908"/>
                  <a:gd name="connsiteX10" fmla="*/ 1215614 w 5091952"/>
                  <a:gd name="connsiteY10" fmla="*/ 1072179 h 1394908"/>
                  <a:gd name="connsiteX11" fmla="*/ 1294503 w 5091952"/>
                  <a:gd name="connsiteY11" fmla="*/ 1065007 h 1394908"/>
                  <a:gd name="connsiteX12" fmla="*/ 1308847 w 5091952"/>
                  <a:gd name="connsiteY12" fmla="*/ 1050664 h 1394908"/>
                  <a:gd name="connsiteX13" fmla="*/ 1344705 w 5091952"/>
                  <a:gd name="connsiteY13" fmla="*/ 1072179 h 1394908"/>
                  <a:gd name="connsiteX14" fmla="*/ 1398494 w 5091952"/>
                  <a:gd name="connsiteY14" fmla="*/ 1100866 h 1394908"/>
                  <a:gd name="connsiteX15" fmla="*/ 1495312 w 5091952"/>
                  <a:gd name="connsiteY15" fmla="*/ 1129553 h 1394908"/>
                  <a:gd name="connsiteX16" fmla="*/ 1624404 w 5091952"/>
                  <a:gd name="connsiteY16" fmla="*/ 1168998 h 1394908"/>
                  <a:gd name="connsiteX17" fmla="*/ 1717637 w 5091952"/>
                  <a:gd name="connsiteY17" fmla="*/ 1190513 h 1394908"/>
                  <a:gd name="connsiteX18" fmla="*/ 1778597 w 5091952"/>
                  <a:gd name="connsiteY18" fmla="*/ 1190513 h 1394908"/>
                  <a:gd name="connsiteX19" fmla="*/ 1846729 w 5091952"/>
                  <a:gd name="connsiteY19" fmla="*/ 1158240 h 1394908"/>
                  <a:gd name="connsiteX20" fmla="*/ 1875416 w 5091952"/>
                  <a:gd name="connsiteY20" fmla="*/ 1143897 h 1394908"/>
                  <a:gd name="connsiteX21" fmla="*/ 1961477 w 5091952"/>
                  <a:gd name="connsiteY21" fmla="*/ 1161826 h 1394908"/>
                  <a:gd name="connsiteX22" fmla="*/ 2022437 w 5091952"/>
                  <a:gd name="connsiteY22" fmla="*/ 1172584 h 1394908"/>
                  <a:gd name="connsiteX23" fmla="*/ 2047538 w 5091952"/>
                  <a:gd name="connsiteY23" fmla="*/ 1215614 h 1394908"/>
                  <a:gd name="connsiteX24" fmla="*/ 2140771 w 5091952"/>
                  <a:gd name="connsiteY24" fmla="*/ 1233544 h 1394908"/>
                  <a:gd name="connsiteX25" fmla="*/ 2165872 w 5091952"/>
                  <a:gd name="connsiteY25" fmla="*/ 1183341 h 1394908"/>
                  <a:gd name="connsiteX26" fmla="*/ 2201731 w 5091952"/>
                  <a:gd name="connsiteY26" fmla="*/ 1140311 h 1394908"/>
                  <a:gd name="connsiteX27" fmla="*/ 2284207 w 5091952"/>
                  <a:gd name="connsiteY27" fmla="*/ 1179755 h 1394908"/>
                  <a:gd name="connsiteX28" fmla="*/ 2413298 w 5091952"/>
                  <a:gd name="connsiteY28" fmla="*/ 1197685 h 1394908"/>
                  <a:gd name="connsiteX29" fmla="*/ 2556734 w 5091952"/>
                  <a:gd name="connsiteY29" fmla="*/ 1197685 h 1394908"/>
                  <a:gd name="connsiteX30" fmla="*/ 2793402 w 5091952"/>
                  <a:gd name="connsiteY30" fmla="*/ 1176169 h 1394908"/>
                  <a:gd name="connsiteX31" fmla="*/ 3069515 w 5091952"/>
                  <a:gd name="connsiteY31" fmla="*/ 1136725 h 1394908"/>
                  <a:gd name="connsiteX32" fmla="*/ 3227294 w 5091952"/>
                  <a:gd name="connsiteY32" fmla="*/ 1090108 h 1394908"/>
                  <a:gd name="connsiteX33" fmla="*/ 3299011 w 5091952"/>
                  <a:gd name="connsiteY33" fmla="*/ 1061421 h 1394908"/>
                  <a:gd name="connsiteX34" fmla="*/ 3370729 w 5091952"/>
                  <a:gd name="connsiteY34" fmla="*/ 1136725 h 1394908"/>
                  <a:gd name="connsiteX35" fmla="*/ 3460376 w 5091952"/>
                  <a:gd name="connsiteY35" fmla="*/ 1161826 h 1394908"/>
                  <a:gd name="connsiteX36" fmla="*/ 3607397 w 5091952"/>
                  <a:gd name="connsiteY36" fmla="*/ 1154654 h 1394908"/>
                  <a:gd name="connsiteX37" fmla="*/ 3664771 w 5091952"/>
                  <a:gd name="connsiteY37" fmla="*/ 1158240 h 1394908"/>
                  <a:gd name="connsiteX38" fmla="*/ 3668357 w 5091952"/>
                  <a:gd name="connsiteY38" fmla="*/ 1229958 h 1394908"/>
                  <a:gd name="connsiteX39" fmla="*/ 3689872 w 5091952"/>
                  <a:gd name="connsiteY39" fmla="*/ 1305261 h 1394908"/>
                  <a:gd name="connsiteX40" fmla="*/ 3779520 w 5091952"/>
                  <a:gd name="connsiteY40" fmla="*/ 1326777 h 1394908"/>
                  <a:gd name="connsiteX41" fmla="*/ 3951642 w 5091952"/>
                  <a:gd name="connsiteY41" fmla="*/ 1330362 h 1394908"/>
                  <a:gd name="connsiteX42" fmla="*/ 4181138 w 5091952"/>
                  <a:gd name="connsiteY42" fmla="*/ 1348292 h 1394908"/>
                  <a:gd name="connsiteX43" fmla="*/ 4295887 w 5091952"/>
                  <a:gd name="connsiteY43" fmla="*/ 1348292 h 1394908"/>
                  <a:gd name="connsiteX44" fmla="*/ 4392705 w 5091952"/>
                  <a:gd name="connsiteY44" fmla="*/ 1312433 h 1394908"/>
                  <a:gd name="connsiteX45" fmla="*/ 4432150 w 5091952"/>
                  <a:gd name="connsiteY45" fmla="*/ 1298089 h 1394908"/>
                  <a:gd name="connsiteX46" fmla="*/ 4507454 w 5091952"/>
                  <a:gd name="connsiteY46" fmla="*/ 1330362 h 1394908"/>
                  <a:gd name="connsiteX47" fmla="*/ 4604272 w 5091952"/>
                  <a:gd name="connsiteY47" fmla="*/ 1380565 h 1394908"/>
                  <a:gd name="connsiteX48" fmla="*/ 4683162 w 5091952"/>
                  <a:gd name="connsiteY48" fmla="*/ 1366221 h 1394908"/>
                  <a:gd name="connsiteX49" fmla="*/ 4754880 w 5091952"/>
                  <a:gd name="connsiteY49" fmla="*/ 1359049 h 1394908"/>
                  <a:gd name="connsiteX50" fmla="*/ 4855284 w 5091952"/>
                  <a:gd name="connsiteY50" fmla="*/ 1394908 h 1394908"/>
                  <a:gd name="connsiteX51" fmla="*/ 4955689 w 5091952"/>
                  <a:gd name="connsiteY51" fmla="*/ 1369807 h 1394908"/>
                  <a:gd name="connsiteX52" fmla="*/ 5048922 w 5091952"/>
                  <a:gd name="connsiteY52" fmla="*/ 1330362 h 1394908"/>
                  <a:gd name="connsiteX53" fmla="*/ 5091952 w 5091952"/>
                  <a:gd name="connsiteY53" fmla="*/ 1294504 h 1394908"/>
                  <a:gd name="connsiteX54" fmla="*/ 5059680 w 5091952"/>
                  <a:gd name="connsiteY54" fmla="*/ 1161826 h 1394908"/>
                  <a:gd name="connsiteX55" fmla="*/ 5063265 w 5091952"/>
                  <a:gd name="connsiteY55" fmla="*/ 1100866 h 1394908"/>
                  <a:gd name="connsiteX56" fmla="*/ 4729778 w 5091952"/>
                  <a:gd name="connsiteY56" fmla="*/ 530711 h 1394908"/>
                  <a:gd name="connsiteX57" fmla="*/ 4654475 w 5091952"/>
                  <a:gd name="connsiteY57" fmla="*/ 523539 h 1394908"/>
                  <a:gd name="connsiteX58" fmla="*/ 4586343 w 5091952"/>
                  <a:gd name="connsiteY58" fmla="*/ 516367 h 1394908"/>
                  <a:gd name="connsiteX59" fmla="*/ 4543312 w 5091952"/>
                  <a:gd name="connsiteY59" fmla="*/ 523539 h 1394908"/>
                  <a:gd name="connsiteX60" fmla="*/ 4489524 w 5091952"/>
                  <a:gd name="connsiteY60" fmla="*/ 527125 h 1394908"/>
                  <a:gd name="connsiteX61" fmla="*/ 4432150 w 5091952"/>
                  <a:gd name="connsiteY61" fmla="*/ 502024 h 1394908"/>
                  <a:gd name="connsiteX62" fmla="*/ 4360432 w 5091952"/>
                  <a:gd name="connsiteY62" fmla="*/ 516367 h 1394908"/>
                  <a:gd name="connsiteX63" fmla="*/ 4306644 w 5091952"/>
                  <a:gd name="connsiteY63" fmla="*/ 548640 h 1394908"/>
                  <a:gd name="connsiteX64" fmla="*/ 4245684 w 5091952"/>
                  <a:gd name="connsiteY64" fmla="*/ 562984 h 1394908"/>
                  <a:gd name="connsiteX65" fmla="*/ 4234927 w 5091952"/>
                  <a:gd name="connsiteY65" fmla="*/ 613186 h 1394908"/>
                  <a:gd name="connsiteX66" fmla="*/ 4184724 w 5091952"/>
                  <a:gd name="connsiteY66" fmla="*/ 623944 h 1394908"/>
                  <a:gd name="connsiteX67" fmla="*/ 4127350 w 5091952"/>
                  <a:gd name="connsiteY67" fmla="*/ 552226 h 1394908"/>
                  <a:gd name="connsiteX68" fmla="*/ 4073562 w 5091952"/>
                  <a:gd name="connsiteY68" fmla="*/ 480508 h 1394908"/>
                  <a:gd name="connsiteX69" fmla="*/ 3991087 w 5091952"/>
                  <a:gd name="connsiteY69" fmla="*/ 455407 h 1394908"/>
                  <a:gd name="connsiteX70" fmla="*/ 3872752 w 5091952"/>
                  <a:gd name="connsiteY70" fmla="*/ 458993 h 1394908"/>
                  <a:gd name="connsiteX71" fmla="*/ 3801035 w 5091952"/>
                  <a:gd name="connsiteY71" fmla="*/ 469751 h 1394908"/>
                  <a:gd name="connsiteX72" fmla="*/ 3740075 w 5091952"/>
                  <a:gd name="connsiteY72" fmla="*/ 487680 h 1394908"/>
                  <a:gd name="connsiteX73" fmla="*/ 3711388 w 5091952"/>
                  <a:gd name="connsiteY73" fmla="*/ 498438 h 1394908"/>
                  <a:gd name="connsiteX74" fmla="*/ 3664771 w 5091952"/>
                  <a:gd name="connsiteY74" fmla="*/ 537882 h 1394908"/>
                  <a:gd name="connsiteX75" fmla="*/ 3614569 w 5091952"/>
                  <a:gd name="connsiteY75" fmla="*/ 580913 h 1394908"/>
                  <a:gd name="connsiteX76" fmla="*/ 3589468 w 5091952"/>
                  <a:gd name="connsiteY76" fmla="*/ 602428 h 1394908"/>
                  <a:gd name="connsiteX77" fmla="*/ 3524922 w 5091952"/>
                  <a:gd name="connsiteY77" fmla="*/ 591671 h 1394908"/>
                  <a:gd name="connsiteX78" fmla="*/ 3460376 w 5091952"/>
                  <a:gd name="connsiteY78" fmla="*/ 588085 h 1394908"/>
                  <a:gd name="connsiteX79" fmla="*/ 3374315 w 5091952"/>
                  <a:gd name="connsiteY79" fmla="*/ 588085 h 1394908"/>
                  <a:gd name="connsiteX80" fmla="*/ 3349214 w 5091952"/>
                  <a:gd name="connsiteY80" fmla="*/ 606014 h 1394908"/>
                  <a:gd name="connsiteX81" fmla="*/ 3302597 w 5091952"/>
                  <a:gd name="connsiteY81" fmla="*/ 480508 h 1394908"/>
                  <a:gd name="connsiteX82" fmla="*/ 3263152 w 5091952"/>
                  <a:gd name="connsiteY82" fmla="*/ 383689 h 1394908"/>
                  <a:gd name="connsiteX83" fmla="*/ 3212950 w 5091952"/>
                  <a:gd name="connsiteY83" fmla="*/ 304800 h 1394908"/>
                  <a:gd name="connsiteX84" fmla="*/ 3205778 w 5091952"/>
                  <a:gd name="connsiteY84" fmla="*/ 251012 h 1394908"/>
                  <a:gd name="connsiteX85" fmla="*/ 3101788 w 5091952"/>
                  <a:gd name="connsiteY85" fmla="*/ 251012 h 1394908"/>
                  <a:gd name="connsiteX86" fmla="*/ 3019312 w 5091952"/>
                  <a:gd name="connsiteY86" fmla="*/ 276113 h 1394908"/>
                  <a:gd name="connsiteX87" fmla="*/ 2944009 w 5091952"/>
                  <a:gd name="connsiteY87" fmla="*/ 304800 h 1394908"/>
                  <a:gd name="connsiteX88" fmla="*/ 2840018 w 5091952"/>
                  <a:gd name="connsiteY88" fmla="*/ 340659 h 1394908"/>
                  <a:gd name="connsiteX89" fmla="*/ 2739614 w 5091952"/>
                  <a:gd name="connsiteY89" fmla="*/ 362174 h 1394908"/>
                  <a:gd name="connsiteX90" fmla="*/ 2614108 w 5091952"/>
                  <a:gd name="connsiteY90" fmla="*/ 398033 h 1394908"/>
                  <a:gd name="connsiteX91" fmla="*/ 2470672 w 5091952"/>
                  <a:gd name="connsiteY91" fmla="*/ 415962 h 1394908"/>
                  <a:gd name="connsiteX92" fmla="*/ 2388197 w 5091952"/>
                  <a:gd name="connsiteY92" fmla="*/ 415962 h 1394908"/>
                  <a:gd name="connsiteX93" fmla="*/ 2309308 w 5091952"/>
                  <a:gd name="connsiteY93" fmla="*/ 444649 h 1394908"/>
                  <a:gd name="connsiteX94" fmla="*/ 2244762 w 5091952"/>
                  <a:gd name="connsiteY94" fmla="*/ 448235 h 1394908"/>
                  <a:gd name="connsiteX95" fmla="*/ 2287792 w 5091952"/>
                  <a:gd name="connsiteY95" fmla="*/ 387275 h 1394908"/>
                  <a:gd name="connsiteX96" fmla="*/ 2302136 w 5091952"/>
                  <a:gd name="connsiteY96" fmla="*/ 326315 h 1394908"/>
                  <a:gd name="connsiteX97" fmla="*/ 2323651 w 5091952"/>
                  <a:gd name="connsiteY97" fmla="*/ 265355 h 1394908"/>
                  <a:gd name="connsiteX98" fmla="*/ 2320065 w 5091952"/>
                  <a:gd name="connsiteY98" fmla="*/ 229497 h 1394908"/>
                  <a:gd name="connsiteX99" fmla="*/ 2155115 w 5091952"/>
                  <a:gd name="connsiteY99" fmla="*/ 182880 h 1394908"/>
                  <a:gd name="connsiteX100" fmla="*/ 2029609 w 5091952"/>
                  <a:gd name="connsiteY100" fmla="*/ 197224 h 1394908"/>
                  <a:gd name="connsiteX101" fmla="*/ 1950720 w 5091952"/>
                  <a:gd name="connsiteY101" fmla="*/ 197224 h 1394908"/>
                  <a:gd name="connsiteX102" fmla="*/ 1889760 w 5091952"/>
                  <a:gd name="connsiteY102" fmla="*/ 261769 h 1394908"/>
                  <a:gd name="connsiteX103" fmla="*/ 1846729 w 5091952"/>
                  <a:gd name="connsiteY103" fmla="*/ 258184 h 1394908"/>
                  <a:gd name="connsiteX104" fmla="*/ 1792941 w 5091952"/>
                  <a:gd name="connsiteY104" fmla="*/ 136264 h 1394908"/>
                  <a:gd name="connsiteX105" fmla="*/ 1724809 w 5091952"/>
                  <a:gd name="connsiteY105" fmla="*/ 60960 h 1394908"/>
                  <a:gd name="connsiteX106" fmla="*/ 1631576 w 5091952"/>
                  <a:gd name="connsiteY106" fmla="*/ 21515 h 1394908"/>
                  <a:gd name="connsiteX107" fmla="*/ 1488141 w 5091952"/>
                  <a:gd name="connsiteY107" fmla="*/ 7172 h 1394908"/>
                  <a:gd name="connsiteX108" fmla="*/ 1409251 w 5091952"/>
                  <a:gd name="connsiteY108" fmla="*/ 0 h 1394908"/>
                  <a:gd name="connsiteX109" fmla="*/ 1369807 w 5091952"/>
                  <a:gd name="connsiteY109" fmla="*/ 53788 h 1394908"/>
                  <a:gd name="connsiteX110" fmla="*/ 1344705 w 5091952"/>
                  <a:gd name="connsiteY110" fmla="*/ 82475 h 1394908"/>
                  <a:gd name="connsiteX111" fmla="*/ 1265816 w 5091952"/>
                  <a:gd name="connsiteY111" fmla="*/ 71718 h 1394908"/>
                  <a:gd name="connsiteX112" fmla="*/ 1165411 w 5091952"/>
                  <a:gd name="connsiteY112" fmla="*/ 68132 h 1394908"/>
                  <a:gd name="connsiteX113" fmla="*/ 1104451 w 5091952"/>
                  <a:gd name="connsiteY113" fmla="*/ 103991 h 1394908"/>
                  <a:gd name="connsiteX114" fmla="*/ 1068592 w 5091952"/>
                  <a:gd name="connsiteY114" fmla="*/ 132678 h 1394908"/>
                  <a:gd name="connsiteX115" fmla="*/ 917985 w 5091952"/>
                  <a:gd name="connsiteY115" fmla="*/ 143435 h 1394908"/>
                  <a:gd name="connsiteX116" fmla="*/ 785308 w 5091952"/>
                  <a:gd name="connsiteY116" fmla="*/ 143435 h 1394908"/>
                  <a:gd name="connsiteX117" fmla="*/ 645458 w 5091952"/>
                  <a:gd name="connsiteY117" fmla="*/ 143435 h 1394908"/>
                  <a:gd name="connsiteX118" fmla="*/ 516367 w 5091952"/>
                  <a:gd name="connsiteY118" fmla="*/ 143435 h 1394908"/>
                  <a:gd name="connsiteX119" fmla="*/ 469750 w 5091952"/>
                  <a:gd name="connsiteY119" fmla="*/ 143435 h 1394908"/>
                  <a:gd name="connsiteX120" fmla="*/ 405204 w 5091952"/>
                  <a:gd name="connsiteY120" fmla="*/ 190052 h 1394908"/>
                  <a:gd name="connsiteX121" fmla="*/ 358588 w 5091952"/>
                  <a:gd name="connsiteY121" fmla="*/ 182880 h 1394908"/>
                  <a:gd name="connsiteX122" fmla="*/ 315557 w 5091952"/>
                  <a:gd name="connsiteY122" fmla="*/ 222325 h 1394908"/>
                  <a:gd name="connsiteX123" fmla="*/ 308385 w 5091952"/>
                  <a:gd name="connsiteY123" fmla="*/ 294042 h 1394908"/>
                  <a:gd name="connsiteX124" fmla="*/ 247425 w 5091952"/>
                  <a:gd name="connsiteY124" fmla="*/ 355002 h 1394908"/>
                  <a:gd name="connsiteX125" fmla="*/ 294042 w 5091952"/>
                  <a:gd name="connsiteY125" fmla="*/ 372932 h 1394908"/>
                  <a:gd name="connsiteX126" fmla="*/ 358588 w 5091952"/>
                  <a:gd name="connsiteY126" fmla="*/ 441064 h 1394908"/>
                  <a:gd name="connsiteX127" fmla="*/ 75303 w 5091952"/>
                  <a:gd name="connsiteY127" fmla="*/ 623944 h 1394908"/>
                  <a:gd name="connsiteX128" fmla="*/ 82475 w 5091952"/>
                  <a:gd name="connsiteY128" fmla="*/ 717177 h 1394908"/>
                  <a:gd name="connsiteX129" fmla="*/ 35858 w 5091952"/>
                  <a:gd name="connsiteY129" fmla="*/ 760207 h 1394908"/>
                  <a:gd name="connsiteX130" fmla="*/ 7171 w 5091952"/>
                  <a:gd name="connsiteY130" fmla="*/ 792480 h 1394908"/>
                  <a:gd name="connsiteX131" fmla="*/ 3585 w 5091952"/>
                  <a:gd name="connsiteY131" fmla="*/ 839097 h 1394908"/>
                  <a:gd name="connsiteX132" fmla="*/ 10757 w 5091952"/>
                  <a:gd name="connsiteY132" fmla="*/ 882127 h 1394908"/>
                  <a:gd name="connsiteX133" fmla="*/ 0 w 5091952"/>
                  <a:gd name="connsiteY133" fmla="*/ 917986 h 1394908"/>
                  <a:gd name="connsiteX134" fmla="*/ 10757 w 5091952"/>
                  <a:gd name="connsiteY134" fmla="*/ 971774 h 139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5091952" h="1394908">
                    <a:moveTo>
                      <a:pt x="10757" y="971774"/>
                    </a:moveTo>
                    <a:lnTo>
                      <a:pt x="545054" y="1032734"/>
                    </a:lnTo>
                    <a:lnTo>
                      <a:pt x="591670" y="971774"/>
                    </a:lnTo>
                    <a:lnTo>
                      <a:pt x="616771" y="950259"/>
                    </a:lnTo>
                    <a:lnTo>
                      <a:pt x="663388" y="950259"/>
                    </a:lnTo>
                    <a:lnTo>
                      <a:pt x="720762" y="950259"/>
                    </a:lnTo>
                    <a:lnTo>
                      <a:pt x="846268" y="993289"/>
                    </a:lnTo>
                    <a:lnTo>
                      <a:pt x="921571" y="1021977"/>
                    </a:lnTo>
                    <a:lnTo>
                      <a:pt x="1000461" y="1039906"/>
                    </a:lnTo>
                    <a:lnTo>
                      <a:pt x="1118795" y="1061421"/>
                    </a:lnTo>
                    <a:lnTo>
                      <a:pt x="1215614" y="1072179"/>
                    </a:lnTo>
                    <a:lnTo>
                      <a:pt x="1294503" y="1065007"/>
                    </a:lnTo>
                    <a:lnTo>
                      <a:pt x="1308847" y="1050664"/>
                    </a:lnTo>
                    <a:lnTo>
                      <a:pt x="1344705" y="1072179"/>
                    </a:lnTo>
                    <a:lnTo>
                      <a:pt x="1398494" y="1100866"/>
                    </a:lnTo>
                    <a:lnTo>
                      <a:pt x="1495312" y="1129553"/>
                    </a:lnTo>
                    <a:lnTo>
                      <a:pt x="1624404" y="1168998"/>
                    </a:lnTo>
                    <a:lnTo>
                      <a:pt x="1717637" y="1190513"/>
                    </a:lnTo>
                    <a:lnTo>
                      <a:pt x="1778597" y="1190513"/>
                    </a:lnTo>
                    <a:lnTo>
                      <a:pt x="1846729" y="1158240"/>
                    </a:lnTo>
                    <a:lnTo>
                      <a:pt x="1875416" y="1143897"/>
                    </a:lnTo>
                    <a:lnTo>
                      <a:pt x="1961477" y="1161826"/>
                    </a:lnTo>
                    <a:lnTo>
                      <a:pt x="2022437" y="1172584"/>
                    </a:lnTo>
                    <a:lnTo>
                      <a:pt x="2047538" y="1215614"/>
                    </a:lnTo>
                    <a:lnTo>
                      <a:pt x="2140771" y="1233544"/>
                    </a:lnTo>
                    <a:lnTo>
                      <a:pt x="2165872" y="1183341"/>
                    </a:lnTo>
                    <a:lnTo>
                      <a:pt x="2201731" y="1140311"/>
                    </a:lnTo>
                    <a:lnTo>
                      <a:pt x="2284207" y="1179755"/>
                    </a:lnTo>
                    <a:lnTo>
                      <a:pt x="2413298" y="1197685"/>
                    </a:lnTo>
                    <a:lnTo>
                      <a:pt x="2556734" y="1197685"/>
                    </a:lnTo>
                    <a:lnTo>
                      <a:pt x="2793402" y="1176169"/>
                    </a:lnTo>
                    <a:lnTo>
                      <a:pt x="3069515" y="1136725"/>
                    </a:lnTo>
                    <a:lnTo>
                      <a:pt x="3227294" y="1090108"/>
                    </a:lnTo>
                    <a:lnTo>
                      <a:pt x="3299011" y="1061421"/>
                    </a:lnTo>
                    <a:lnTo>
                      <a:pt x="3370729" y="1136725"/>
                    </a:lnTo>
                    <a:lnTo>
                      <a:pt x="3460376" y="1161826"/>
                    </a:lnTo>
                    <a:lnTo>
                      <a:pt x="3607397" y="1154654"/>
                    </a:lnTo>
                    <a:lnTo>
                      <a:pt x="3664771" y="1158240"/>
                    </a:lnTo>
                    <a:lnTo>
                      <a:pt x="3668357" y="1229958"/>
                    </a:lnTo>
                    <a:lnTo>
                      <a:pt x="3689872" y="1305261"/>
                    </a:lnTo>
                    <a:lnTo>
                      <a:pt x="3779520" y="1326777"/>
                    </a:lnTo>
                    <a:lnTo>
                      <a:pt x="3951642" y="1330362"/>
                    </a:lnTo>
                    <a:lnTo>
                      <a:pt x="4181138" y="1348292"/>
                    </a:lnTo>
                    <a:lnTo>
                      <a:pt x="4295887" y="1348292"/>
                    </a:lnTo>
                    <a:lnTo>
                      <a:pt x="4392705" y="1312433"/>
                    </a:lnTo>
                    <a:lnTo>
                      <a:pt x="4432150" y="1298089"/>
                    </a:lnTo>
                    <a:lnTo>
                      <a:pt x="4507454" y="1330362"/>
                    </a:lnTo>
                    <a:lnTo>
                      <a:pt x="4604272" y="1380565"/>
                    </a:lnTo>
                    <a:lnTo>
                      <a:pt x="4683162" y="1366221"/>
                    </a:lnTo>
                    <a:lnTo>
                      <a:pt x="4754880" y="1359049"/>
                    </a:lnTo>
                    <a:lnTo>
                      <a:pt x="4855284" y="1394908"/>
                    </a:lnTo>
                    <a:lnTo>
                      <a:pt x="4955689" y="1369807"/>
                    </a:lnTo>
                    <a:lnTo>
                      <a:pt x="5048922" y="1330362"/>
                    </a:lnTo>
                    <a:lnTo>
                      <a:pt x="5091952" y="1294504"/>
                    </a:lnTo>
                    <a:lnTo>
                      <a:pt x="5059680" y="1161826"/>
                    </a:lnTo>
                    <a:lnTo>
                      <a:pt x="5063265" y="1100866"/>
                    </a:lnTo>
                    <a:lnTo>
                      <a:pt x="4729778" y="530711"/>
                    </a:lnTo>
                    <a:lnTo>
                      <a:pt x="4654475" y="523539"/>
                    </a:lnTo>
                    <a:lnTo>
                      <a:pt x="4586343" y="516367"/>
                    </a:lnTo>
                    <a:lnTo>
                      <a:pt x="4543312" y="523539"/>
                    </a:lnTo>
                    <a:lnTo>
                      <a:pt x="4489524" y="527125"/>
                    </a:lnTo>
                    <a:lnTo>
                      <a:pt x="4432150" y="502024"/>
                    </a:lnTo>
                    <a:lnTo>
                      <a:pt x="4360432" y="516367"/>
                    </a:lnTo>
                    <a:lnTo>
                      <a:pt x="4306644" y="548640"/>
                    </a:lnTo>
                    <a:lnTo>
                      <a:pt x="4245684" y="562984"/>
                    </a:lnTo>
                    <a:lnTo>
                      <a:pt x="4234927" y="613186"/>
                    </a:lnTo>
                    <a:lnTo>
                      <a:pt x="4184724" y="623944"/>
                    </a:lnTo>
                    <a:lnTo>
                      <a:pt x="4127350" y="552226"/>
                    </a:lnTo>
                    <a:lnTo>
                      <a:pt x="4073562" y="480508"/>
                    </a:lnTo>
                    <a:lnTo>
                      <a:pt x="3991087" y="455407"/>
                    </a:lnTo>
                    <a:lnTo>
                      <a:pt x="3872752" y="458993"/>
                    </a:lnTo>
                    <a:lnTo>
                      <a:pt x="3801035" y="469751"/>
                    </a:lnTo>
                    <a:lnTo>
                      <a:pt x="3740075" y="487680"/>
                    </a:lnTo>
                    <a:lnTo>
                      <a:pt x="3711388" y="498438"/>
                    </a:lnTo>
                    <a:lnTo>
                      <a:pt x="3664771" y="537882"/>
                    </a:lnTo>
                    <a:lnTo>
                      <a:pt x="3614569" y="580913"/>
                    </a:lnTo>
                    <a:lnTo>
                      <a:pt x="3589468" y="602428"/>
                    </a:lnTo>
                    <a:lnTo>
                      <a:pt x="3524922" y="591671"/>
                    </a:lnTo>
                    <a:lnTo>
                      <a:pt x="3460376" y="588085"/>
                    </a:lnTo>
                    <a:lnTo>
                      <a:pt x="3374315" y="588085"/>
                    </a:lnTo>
                    <a:lnTo>
                      <a:pt x="3349214" y="606014"/>
                    </a:lnTo>
                    <a:lnTo>
                      <a:pt x="3302597" y="480508"/>
                    </a:lnTo>
                    <a:lnTo>
                      <a:pt x="3263152" y="383689"/>
                    </a:lnTo>
                    <a:lnTo>
                      <a:pt x="3212950" y="304800"/>
                    </a:lnTo>
                    <a:lnTo>
                      <a:pt x="3205778" y="251012"/>
                    </a:lnTo>
                    <a:lnTo>
                      <a:pt x="3101788" y="251012"/>
                    </a:lnTo>
                    <a:lnTo>
                      <a:pt x="3019312" y="276113"/>
                    </a:lnTo>
                    <a:lnTo>
                      <a:pt x="2944009" y="304800"/>
                    </a:lnTo>
                    <a:lnTo>
                      <a:pt x="2840018" y="340659"/>
                    </a:lnTo>
                    <a:lnTo>
                      <a:pt x="2739614" y="362174"/>
                    </a:lnTo>
                    <a:lnTo>
                      <a:pt x="2614108" y="398033"/>
                    </a:lnTo>
                    <a:lnTo>
                      <a:pt x="2470672" y="415962"/>
                    </a:lnTo>
                    <a:lnTo>
                      <a:pt x="2388197" y="415962"/>
                    </a:lnTo>
                    <a:lnTo>
                      <a:pt x="2309308" y="444649"/>
                    </a:lnTo>
                    <a:lnTo>
                      <a:pt x="2244762" y="448235"/>
                    </a:lnTo>
                    <a:lnTo>
                      <a:pt x="2287792" y="387275"/>
                    </a:lnTo>
                    <a:lnTo>
                      <a:pt x="2302136" y="326315"/>
                    </a:lnTo>
                    <a:lnTo>
                      <a:pt x="2323651" y="265355"/>
                    </a:lnTo>
                    <a:lnTo>
                      <a:pt x="2320065" y="229497"/>
                    </a:lnTo>
                    <a:lnTo>
                      <a:pt x="2155115" y="182880"/>
                    </a:lnTo>
                    <a:lnTo>
                      <a:pt x="2029609" y="197224"/>
                    </a:lnTo>
                    <a:lnTo>
                      <a:pt x="1950720" y="197224"/>
                    </a:lnTo>
                    <a:lnTo>
                      <a:pt x="1889760" y="261769"/>
                    </a:lnTo>
                    <a:lnTo>
                      <a:pt x="1846729" y="258184"/>
                    </a:lnTo>
                    <a:lnTo>
                      <a:pt x="1792941" y="136264"/>
                    </a:lnTo>
                    <a:lnTo>
                      <a:pt x="1724809" y="60960"/>
                    </a:lnTo>
                    <a:lnTo>
                      <a:pt x="1631576" y="21515"/>
                    </a:lnTo>
                    <a:lnTo>
                      <a:pt x="1488141" y="7172"/>
                    </a:lnTo>
                    <a:lnTo>
                      <a:pt x="1409251" y="0"/>
                    </a:lnTo>
                    <a:lnTo>
                      <a:pt x="1369807" y="53788"/>
                    </a:lnTo>
                    <a:lnTo>
                      <a:pt x="1344705" y="82475"/>
                    </a:lnTo>
                    <a:lnTo>
                      <a:pt x="1265816" y="71718"/>
                    </a:lnTo>
                    <a:lnTo>
                      <a:pt x="1165411" y="68132"/>
                    </a:lnTo>
                    <a:lnTo>
                      <a:pt x="1104451" y="103991"/>
                    </a:lnTo>
                    <a:lnTo>
                      <a:pt x="1068592" y="132678"/>
                    </a:lnTo>
                    <a:lnTo>
                      <a:pt x="917985" y="143435"/>
                    </a:lnTo>
                    <a:lnTo>
                      <a:pt x="785308" y="143435"/>
                    </a:lnTo>
                    <a:lnTo>
                      <a:pt x="645458" y="143435"/>
                    </a:lnTo>
                    <a:lnTo>
                      <a:pt x="516367" y="143435"/>
                    </a:lnTo>
                    <a:lnTo>
                      <a:pt x="469750" y="143435"/>
                    </a:lnTo>
                    <a:lnTo>
                      <a:pt x="405204" y="190052"/>
                    </a:lnTo>
                    <a:lnTo>
                      <a:pt x="358588" y="182880"/>
                    </a:lnTo>
                    <a:lnTo>
                      <a:pt x="315557" y="222325"/>
                    </a:lnTo>
                    <a:lnTo>
                      <a:pt x="308385" y="294042"/>
                    </a:lnTo>
                    <a:lnTo>
                      <a:pt x="247425" y="355002"/>
                    </a:lnTo>
                    <a:lnTo>
                      <a:pt x="294042" y="372932"/>
                    </a:lnTo>
                    <a:lnTo>
                      <a:pt x="358588" y="441064"/>
                    </a:lnTo>
                    <a:lnTo>
                      <a:pt x="75303" y="623944"/>
                    </a:lnTo>
                    <a:lnTo>
                      <a:pt x="82475" y="717177"/>
                    </a:lnTo>
                    <a:lnTo>
                      <a:pt x="35858" y="760207"/>
                    </a:lnTo>
                    <a:lnTo>
                      <a:pt x="7171" y="792480"/>
                    </a:lnTo>
                    <a:lnTo>
                      <a:pt x="3585" y="839097"/>
                    </a:lnTo>
                    <a:lnTo>
                      <a:pt x="10757" y="882127"/>
                    </a:lnTo>
                    <a:lnTo>
                      <a:pt x="0" y="917986"/>
                    </a:lnTo>
                    <a:lnTo>
                      <a:pt x="10757" y="971774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953AF86-4C1B-AB4A-9081-E8AB2AC1F297}"/>
                    </a:ext>
                  </a:extLst>
                </p14:cNvPr>
                <p14:cNvContentPartPr/>
                <p14:nvPr/>
              </p14:nvContentPartPr>
              <p14:xfrm>
                <a:off x="6249346" y="3208705"/>
                <a:ext cx="82080" cy="8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953AF86-4C1B-AB4A-9081-E8AB2AC1F29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31346" y="3190705"/>
                  <a:ext cx="1177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5EBF409-2FB8-5442-B297-90585ED63366}"/>
              </a:ext>
            </a:extLst>
          </p:cNvPr>
          <p:cNvGrpSpPr/>
          <p:nvPr/>
        </p:nvGrpSpPr>
        <p:grpSpPr>
          <a:xfrm>
            <a:off x="7268441" y="923"/>
            <a:ext cx="1869183" cy="1243053"/>
            <a:chOff x="3002000" y="1183821"/>
            <a:chExt cx="5954184" cy="3959680"/>
          </a:xfrm>
        </p:grpSpPr>
        <p:pic>
          <p:nvPicPr>
            <p:cNvPr id="253" name="Picture 2" descr="Do Aldi checkout workers really scan our shopping that fast? Here is the  truth behind those reports - Kent Live">
              <a:extLst>
                <a:ext uri="{FF2B5EF4-FFF2-40B4-BE49-F238E27FC236}">
                  <a16:creationId xmlns:a16="http://schemas.microsoft.com/office/drawing/2014/main" id="{CA48A263-BCC1-9943-AB54-34B2070F08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"/>
            <a:stretch/>
          </p:blipFill>
          <p:spPr bwMode="auto">
            <a:xfrm>
              <a:off x="3002000" y="1183821"/>
              <a:ext cx="5954184" cy="3959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7AAA8E41-BF93-214B-9F9D-399CC71648FF}"/>
                </a:ext>
              </a:extLst>
            </p:cNvPr>
            <p:cNvSpPr/>
            <p:nvPr/>
          </p:nvSpPr>
          <p:spPr>
            <a:xfrm>
              <a:off x="3306184" y="2710927"/>
              <a:ext cx="5091952" cy="1394908"/>
            </a:xfrm>
            <a:custGeom>
              <a:avLst/>
              <a:gdLst>
                <a:gd name="connsiteX0" fmla="*/ 10757 w 5091952"/>
                <a:gd name="connsiteY0" fmla="*/ 971774 h 1394908"/>
                <a:gd name="connsiteX1" fmla="*/ 545054 w 5091952"/>
                <a:gd name="connsiteY1" fmla="*/ 1032734 h 1394908"/>
                <a:gd name="connsiteX2" fmla="*/ 591670 w 5091952"/>
                <a:gd name="connsiteY2" fmla="*/ 971774 h 1394908"/>
                <a:gd name="connsiteX3" fmla="*/ 616771 w 5091952"/>
                <a:gd name="connsiteY3" fmla="*/ 950259 h 1394908"/>
                <a:gd name="connsiteX4" fmla="*/ 663388 w 5091952"/>
                <a:gd name="connsiteY4" fmla="*/ 950259 h 1394908"/>
                <a:gd name="connsiteX5" fmla="*/ 720762 w 5091952"/>
                <a:gd name="connsiteY5" fmla="*/ 950259 h 1394908"/>
                <a:gd name="connsiteX6" fmla="*/ 846268 w 5091952"/>
                <a:gd name="connsiteY6" fmla="*/ 993289 h 1394908"/>
                <a:gd name="connsiteX7" fmla="*/ 921571 w 5091952"/>
                <a:gd name="connsiteY7" fmla="*/ 1021977 h 1394908"/>
                <a:gd name="connsiteX8" fmla="*/ 1000461 w 5091952"/>
                <a:gd name="connsiteY8" fmla="*/ 1039906 h 1394908"/>
                <a:gd name="connsiteX9" fmla="*/ 1118795 w 5091952"/>
                <a:gd name="connsiteY9" fmla="*/ 1061421 h 1394908"/>
                <a:gd name="connsiteX10" fmla="*/ 1215614 w 5091952"/>
                <a:gd name="connsiteY10" fmla="*/ 1072179 h 1394908"/>
                <a:gd name="connsiteX11" fmla="*/ 1294503 w 5091952"/>
                <a:gd name="connsiteY11" fmla="*/ 1065007 h 1394908"/>
                <a:gd name="connsiteX12" fmla="*/ 1308847 w 5091952"/>
                <a:gd name="connsiteY12" fmla="*/ 1050664 h 1394908"/>
                <a:gd name="connsiteX13" fmla="*/ 1344705 w 5091952"/>
                <a:gd name="connsiteY13" fmla="*/ 1072179 h 1394908"/>
                <a:gd name="connsiteX14" fmla="*/ 1398494 w 5091952"/>
                <a:gd name="connsiteY14" fmla="*/ 1100866 h 1394908"/>
                <a:gd name="connsiteX15" fmla="*/ 1495312 w 5091952"/>
                <a:gd name="connsiteY15" fmla="*/ 1129553 h 1394908"/>
                <a:gd name="connsiteX16" fmla="*/ 1624404 w 5091952"/>
                <a:gd name="connsiteY16" fmla="*/ 1168998 h 1394908"/>
                <a:gd name="connsiteX17" fmla="*/ 1717637 w 5091952"/>
                <a:gd name="connsiteY17" fmla="*/ 1190513 h 1394908"/>
                <a:gd name="connsiteX18" fmla="*/ 1778597 w 5091952"/>
                <a:gd name="connsiteY18" fmla="*/ 1190513 h 1394908"/>
                <a:gd name="connsiteX19" fmla="*/ 1846729 w 5091952"/>
                <a:gd name="connsiteY19" fmla="*/ 1158240 h 1394908"/>
                <a:gd name="connsiteX20" fmla="*/ 1875416 w 5091952"/>
                <a:gd name="connsiteY20" fmla="*/ 1143897 h 1394908"/>
                <a:gd name="connsiteX21" fmla="*/ 1961477 w 5091952"/>
                <a:gd name="connsiteY21" fmla="*/ 1161826 h 1394908"/>
                <a:gd name="connsiteX22" fmla="*/ 2022437 w 5091952"/>
                <a:gd name="connsiteY22" fmla="*/ 1172584 h 1394908"/>
                <a:gd name="connsiteX23" fmla="*/ 2047538 w 5091952"/>
                <a:gd name="connsiteY23" fmla="*/ 1215614 h 1394908"/>
                <a:gd name="connsiteX24" fmla="*/ 2140771 w 5091952"/>
                <a:gd name="connsiteY24" fmla="*/ 1233544 h 1394908"/>
                <a:gd name="connsiteX25" fmla="*/ 2165872 w 5091952"/>
                <a:gd name="connsiteY25" fmla="*/ 1183341 h 1394908"/>
                <a:gd name="connsiteX26" fmla="*/ 2201731 w 5091952"/>
                <a:gd name="connsiteY26" fmla="*/ 1140311 h 1394908"/>
                <a:gd name="connsiteX27" fmla="*/ 2284207 w 5091952"/>
                <a:gd name="connsiteY27" fmla="*/ 1179755 h 1394908"/>
                <a:gd name="connsiteX28" fmla="*/ 2413298 w 5091952"/>
                <a:gd name="connsiteY28" fmla="*/ 1197685 h 1394908"/>
                <a:gd name="connsiteX29" fmla="*/ 2556734 w 5091952"/>
                <a:gd name="connsiteY29" fmla="*/ 1197685 h 1394908"/>
                <a:gd name="connsiteX30" fmla="*/ 2793402 w 5091952"/>
                <a:gd name="connsiteY30" fmla="*/ 1176169 h 1394908"/>
                <a:gd name="connsiteX31" fmla="*/ 3069515 w 5091952"/>
                <a:gd name="connsiteY31" fmla="*/ 1136725 h 1394908"/>
                <a:gd name="connsiteX32" fmla="*/ 3227294 w 5091952"/>
                <a:gd name="connsiteY32" fmla="*/ 1090108 h 1394908"/>
                <a:gd name="connsiteX33" fmla="*/ 3299011 w 5091952"/>
                <a:gd name="connsiteY33" fmla="*/ 1061421 h 1394908"/>
                <a:gd name="connsiteX34" fmla="*/ 3370729 w 5091952"/>
                <a:gd name="connsiteY34" fmla="*/ 1136725 h 1394908"/>
                <a:gd name="connsiteX35" fmla="*/ 3460376 w 5091952"/>
                <a:gd name="connsiteY35" fmla="*/ 1161826 h 1394908"/>
                <a:gd name="connsiteX36" fmla="*/ 3607397 w 5091952"/>
                <a:gd name="connsiteY36" fmla="*/ 1154654 h 1394908"/>
                <a:gd name="connsiteX37" fmla="*/ 3664771 w 5091952"/>
                <a:gd name="connsiteY37" fmla="*/ 1158240 h 1394908"/>
                <a:gd name="connsiteX38" fmla="*/ 3668357 w 5091952"/>
                <a:gd name="connsiteY38" fmla="*/ 1229958 h 1394908"/>
                <a:gd name="connsiteX39" fmla="*/ 3689872 w 5091952"/>
                <a:gd name="connsiteY39" fmla="*/ 1305261 h 1394908"/>
                <a:gd name="connsiteX40" fmla="*/ 3779520 w 5091952"/>
                <a:gd name="connsiteY40" fmla="*/ 1326777 h 1394908"/>
                <a:gd name="connsiteX41" fmla="*/ 3951642 w 5091952"/>
                <a:gd name="connsiteY41" fmla="*/ 1330362 h 1394908"/>
                <a:gd name="connsiteX42" fmla="*/ 4181138 w 5091952"/>
                <a:gd name="connsiteY42" fmla="*/ 1348292 h 1394908"/>
                <a:gd name="connsiteX43" fmla="*/ 4295887 w 5091952"/>
                <a:gd name="connsiteY43" fmla="*/ 1348292 h 1394908"/>
                <a:gd name="connsiteX44" fmla="*/ 4392705 w 5091952"/>
                <a:gd name="connsiteY44" fmla="*/ 1312433 h 1394908"/>
                <a:gd name="connsiteX45" fmla="*/ 4432150 w 5091952"/>
                <a:gd name="connsiteY45" fmla="*/ 1298089 h 1394908"/>
                <a:gd name="connsiteX46" fmla="*/ 4507454 w 5091952"/>
                <a:gd name="connsiteY46" fmla="*/ 1330362 h 1394908"/>
                <a:gd name="connsiteX47" fmla="*/ 4604272 w 5091952"/>
                <a:gd name="connsiteY47" fmla="*/ 1380565 h 1394908"/>
                <a:gd name="connsiteX48" fmla="*/ 4683162 w 5091952"/>
                <a:gd name="connsiteY48" fmla="*/ 1366221 h 1394908"/>
                <a:gd name="connsiteX49" fmla="*/ 4754880 w 5091952"/>
                <a:gd name="connsiteY49" fmla="*/ 1359049 h 1394908"/>
                <a:gd name="connsiteX50" fmla="*/ 4855284 w 5091952"/>
                <a:gd name="connsiteY50" fmla="*/ 1394908 h 1394908"/>
                <a:gd name="connsiteX51" fmla="*/ 4955689 w 5091952"/>
                <a:gd name="connsiteY51" fmla="*/ 1369807 h 1394908"/>
                <a:gd name="connsiteX52" fmla="*/ 5048922 w 5091952"/>
                <a:gd name="connsiteY52" fmla="*/ 1330362 h 1394908"/>
                <a:gd name="connsiteX53" fmla="*/ 5091952 w 5091952"/>
                <a:gd name="connsiteY53" fmla="*/ 1294504 h 1394908"/>
                <a:gd name="connsiteX54" fmla="*/ 5059680 w 5091952"/>
                <a:gd name="connsiteY54" fmla="*/ 1161826 h 1394908"/>
                <a:gd name="connsiteX55" fmla="*/ 5063265 w 5091952"/>
                <a:gd name="connsiteY55" fmla="*/ 1100866 h 1394908"/>
                <a:gd name="connsiteX56" fmla="*/ 4729778 w 5091952"/>
                <a:gd name="connsiteY56" fmla="*/ 530711 h 1394908"/>
                <a:gd name="connsiteX57" fmla="*/ 4654475 w 5091952"/>
                <a:gd name="connsiteY57" fmla="*/ 523539 h 1394908"/>
                <a:gd name="connsiteX58" fmla="*/ 4586343 w 5091952"/>
                <a:gd name="connsiteY58" fmla="*/ 516367 h 1394908"/>
                <a:gd name="connsiteX59" fmla="*/ 4543312 w 5091952"/>
                <a:gd name="connsiteY59" fmla="*/ 523539 h 1394908"/>
                <a:gd name="connsiteX60" fmla="*/ 4489524 w 5091952"/>
                <a:gd name="connsiteY60" fmla="*/ 527125 h 1394908"/>
                <a:gd name="connsiteX61" fmla="*/ 4432150 w 5091952"/>
                <a:gd name="connsiteY61" fmla="*/ 502024 h 1394908"/>
                <a:gd name="connsiteX62" fmla="*/ 4360432 w 5091952"/>
                <a:gd name="connsiteY62" fmla="*/ 516367 h 1394908"/>
                <a:gd name="connsiteX63" fmla="*/ 4306644 w 5091952"/>
                <a:gd name="connsiteY63" fmla="*/ 548640 h 1394908"/>
                <a:gd name="connsiteX64" fmla="*/ 4245684 w 5091952"/>
                <a:gd name="connsiteY64" fmla="*/ 562984 h 1394908"/>
                <a:gd name="connsiteX65" fmla="*/ 4234927 w 5091952"/>
                <a:gd name="connsiteY65" fmla="*/ 613186 h 1394908"/>
                <a:gd name="connsiteX66" fmla="*/ 4184724 w 5091952"/>
                <a:gd name="connsiteY66" fmla="*/ 623944 h 1394908"/>
                <a:gd name="connsiteX67" fmla="*/ 4127350 w 5091952"/>
                <a:gd name="connsiteY67" fmla="*/ 552226 h 1394908"/>
                <a:gd name="connsiteX68" fmla="*/ 4073562 w 5091952"/>
                <a:gd name="connsiteY68" fmla="*/ 480508 h 1394908"/>
                <a:gd name="connsiteX69" fmla="*/ 3991087 w 5091952"/>
                <a:gd name="connsiteY69" fmla="*/ 455407 h 1394908"/>
                <a:gd name="connsiteX70" fmla="*/ 3872752 w 5091952"/>
                <a:gd name="connsiteY70" fmla="*/ 458993 h 1394908"/>
                <a:gd name="connsiteX71" fmla="*/ 3801035 w 5091952"/>
                <a:gd name="connsiteY71" fmla="*/ 469751 h 1394908"/>
                <a:gd name="connsiteX72" fmla="*/ 3740075 w 5091952"/>
                <a:gd name="connsiteY72" fmla="*/ 487680 h 1394908"/>
                <a:gd name="connsiteX73" fmla="*/ 3711388 w 5091952"/>
                <a:gd name="connsiteY73" fmla="*/ 498438 h 1394908"/>
                <a:gd name="connsiteX74" fmla="*/ 3664771 w 5091952"/>
                <a:gd name="connsiteY74" fmla="*/ 537882 h 1394908"/>
                <a:gd name="connsiteX75" fmla="*/ 3614569 w 5091952"/>
                <a:gd name="connsiteY75" fmla="*/ 580913 h 1394908"/>
                <a:gd name="connsiteX76" fmla="*/ 3589468 w 5091952"/>
                <a:gd name="connsiteY76" fmla="*/ 602428 h 1394908"/>
                <a:gd name="connsiteX77" fmla="*/ 3524922 w 5091952"/>
                <a:gd name="connsiteY77" fmla="*/ 591671 h 1394908"/>
                <a:gd name="connsiteX78" fmla="*/ 3460376 w 5091952"/>
                <a:gd name="connsiteY78" fmla="*/ 588085 h 1394908"/>
                <a:gd name="connsiteX79" fmla="*/ 3374315 w 5091952"/>
                <a:gd name="connsiteY79" fmla="*/ 588085 h 1394908"/>
                <a:gd name="connsiteX80" fmla="*/ 3349214 w 5091952"/>
                <a:gd name="connsiteY80" fmla="*/ 606014 h 1394908"/>
                <a:gd name="connsiteX81" fmla="*/ 3302597 w 5091952"/>
                <a:gd name="connsiteY81" fmla="*/ 480508 h 1394908"/>
                <a:gd name="connsiteX82" fmla="*/ 3263152 w 5091952"/>
                <a:gd name="connsiteY82" fmla="*/ 383689 h 1394908"/>
                <a:gd name="connsiteX83" fmla="*/ 3212950 w 5091952"/>
                <a:gd name="connsiteY83" fmla="*/ 304800 h 1394908"/>
                <a:gd name="connsiteX84" fmla="*/ 3205778 w 5091952"/>
                <a:gd name="connsiteY84" fmla="*/ 251012 h 1394908"/>
                <a:gd name="connsiteX85" fmla="*/ 3101788 w 5091952"/>
                <a:gd name="connsiteY85" fmla="*/ 251012 h 1394908"/>
                <a:gd name="connsiteX86" fmla="*/ 3019312 w 5091952"/>
                <a:gd name="connsiteY86" fmla="*/ 276113 h 1394908"/>
                <a:gd name="connsiteX87" fmla="*/ 2944009 w 5091952"/>
                <a:gd name="connsiteY87" fmla="*/ 304800 h 1394908"/>
                <a:gd name="connsiteX88" fmla="*/ 2840018 w 5091952"/>
                <a:gd name="connsiteY88" fmla="*/ 340659 h 1394908"/>
                <a:gd name="connsiteX89" fmla="*/ 2739614 w 5091952"/>
                <a:gd name="connsiteY89" fmla="*/ 362174 h 1394908"/>
                <a:gd name="connsiteX90" fmla="*/ 2614108 w 5091952"/>
                <a:gd name="connsiteY90" fmla="*/ 398033 h 1394908"/>
                <a:gd name="connsiteX91" fmla="*/ 2470672 w 5091952"/>
                <a:gd name="connsiteY91" fmla="*/ 415962 h 1394908"/>
                <a:gd name="connsiteX92" fmla="*/ 2388197 w 5091952"/>
                <a:gd name="connsiteY92" fmla="*/ 415962 h 1394908"/>
                <a:gd name="connsiteX93" fmla="*/ 2309308 w 5091952"/>
                <a:gd name="connsiteY93" fmla="*/ 444649 h 1394908"/>
                <a:gd name="connsiteX94" fmla="*/ 2244762 w 5091952"/>
                <a:gd name="connsiteY94" fmla="*/ 448235 h 1394908"/>
                <a:gd name="connsiteX95" fmla="*/ 2287792 w 5091952"/>
                <a:gd name="connsiteY95" fmla="*/ 387275 h 1394908"/>
                <a:gd name="connsiteX96" fmla="*/ 2302136 w 5091952"/>
                <a:gd name="connsiteY96" fmla="*/ 326315 h 1394908"/>
                <a:gd name="connsiteX97" fmla="*/ 2323651 w 5091952"/>
                <a:gd name="connsiteY97" fmla="*/ 265355 h 1394908"/>
                <a:gd name="connsiteX98" fmla="*/ 2320065 w 5091952"/>
                <a:gd name="connsiteY98" fmla="*/ 229497 h 1394908"/>
                <a:gd name="connsiteX99" fmla="*/ 2155115 w 5091952"/>
                <a:gd name="connsiteY99" fmla="*/ 182880 h 1394908"/>
                <a:gd name="connsiteX100" fmla="*/ 2029609 w 5091952"/>
                <a:gd name="connsiteY100" fmla="*/ 197224 h 1394908"/>
                <a:gd name="connsiteX101" fmla="*/ 1950720 w 5091952"/>
                <a:gd name="connsiteY101" fmla="*/ 197224 h 1394908"/>
                <a:gd name="connsiteX102" fmla="*/ 1889760 w 5091952"/>
                <a:gd name="connsiteY102" fmla="*/ 261769 h 1394908"/>
                <a:gd name="connsiteX103" fmla="*/ 1846729 w 5091952"/>
                <a:gd name="connsiteY103" fmla="*/ 258184 h 1394908"/>
                <a:gd name="connsiteX104" fmla="*/ 1792941 w 5091952"/>
                <a:gd name="connsiteY104" fmla="*/ 136264 h 1394908"/>
                <a:gd name="connsiteX105" fmla="*/ 1724809 w 5091952"/>
                <a:gd name="connsiteY105" fmla="*/ 60960 h 1394908"/>
                <a:gd name="connsiteX106" fmla="*/ 1631576 w 5091952"/>
                <a:gd name="connsiteY106" fmla="*/ 21515 h 1394908"/>
                <a:gd name="connsiteX107" fmla="*/ 1488141 w 5091952"/>
                <a:gd name="connsiteY107" fmla="*/ 7172 h 1394908"/>
                <a:gd name="connsiteX108" fmla="*/ 1409251 w 5091952"/>
                <a:gd name="connsiteY108" fmla="*/ 0 h 1394908"/>
                <a:gd name="connsiteX109" fmla="*/ 1369807 w 5091952"/>
                <a:gd name="connsiteY109" fmla="*/ 53788 h 1394908"/>
                <a:gd name="connsiteX110" fmla="*/ 1344705 w 5091952"/>
                <a:gd name="connsiteY110" fmla="*/ 82475 h 1394908"/>
                <a:gd name="connsiteX111" fmla="*/ 1265816 w 5091952"/>
                <a:gd name="connsiteY111" fmla="*/ 71718 h 1394908"/>
                <a:gd name="connsiteX112" fmla="*/ 1165411 w 5091952"/>
                <a:gd name="connsiteY112" fmla="*/ 68132 h 1394908"/>
                <a:gd name="connsiteX113" fmla="*/ 1104451 w 5091952"/>
                <a:gd name="connsiteY113" fmla="*/ 103991 h 1394908"/>
                <a:gd name="connsiteX114" fmla="*/ 1068592 w 5091952"/>
                <a:gd name="connsiteY114" fmla="*/ 132678 h 1394908"/>
                <a:gd name="connsiteX115" fmla="*/ 917985 w 5091952"/>
                <a:gd name="connsiteY115" fmla="*/ 143435 h 1394908"/>
                <a:gd name="connsiteX116" fmla="*/ 785308 w 5091952"/>
                <a:gd name="connsiteY116" fmla="*/ 143435 h 1394908"/>
                <a:gd name="connsiteX117" fmla="*/ 645458 w 5091952"/>
                <a:gd name="connsiteY117" fmla="*/ 143435 h 1394908"/>
                <a:gd name="connsiteX118" fmla="*/ 516367 w 5091952"/>
                <a:gd name="connsiteY118" fmla="*/ 143435 h 1394908"/>
                <a:gd name="connsiteX119" fmla="*/ 469750 w 5091952"/>
                <a:gd name="connsiteY119" fmla="*/ 143435 h 1394908"/>
                <a:gd name="connsiteX120" fmla="*/ 405204 w 5091952"/>
                <a:gd name="connsiteY120" fmla="*/ 190052 h 1394908"/>
                <a:gd name="connsiteX121" fmla="*/ 358588 w 5091952"/>
                <a:gd name="connsiteY121" fmla="*/ 182880 h 1394908"/>
                <a:gd name="connsiteX122" fmla="*/ 315557 w 5091952"/>
                <a:gd name="connsiteY122" fmla="*/ 222325 h 1394908"/>
                <a:gd name="connsiteX123" fmla="*/ 308385 w 5091952"/>
                <a:gd name="connsiteY123" fmla="*/ 294042 h 1394908"/>
                <a:gd name="connsiteX124" fmla="*/ 247425 w 5091952"/>
                <a:gd name="connsiteY124" fmla="*/ 355002 h 1394908"/>
                <a:gd name="connsiteX125" fmla="*/ 294042 w 5091952"/>
                <a:gd name="connsiteY125" fmla="*/ 372932 h 1394908"/>
                <a:gd name="connsiteX126" fmla="*/ 358588 w 5091952"/>
                <a:gd name="connsiteY126" fmla="*/ 441064 h 1394908"/>
                <a:gd name="connsiteX127" fmla="*/ 75303 w 5091952"/>
                <a:gd name="connsiteY127" fmla="*/ 623944 h 1394908"/>
                <a:gd name="connsiteX128" fmla="*/ 82475 w 5091952"/>
                <a:gd name="connsiteY128" fmla="*/ 717177 h 1394908"/>
                <a:gd name="connsiteX129" fmla="*/ 35858 w 5091952"/>
                <a:gd name="connsiteY129" fmla="*/ 760207 h 1394908"/>
                <a:gd name="connsiteX130" fmla="*/ 7171 w 5091952"/>
                <a:gd name="connsiteY130" fmla="*/ 792480 h 1394908"/>
                <a:gd name="connsiteX131" fmla="*/ 3585 w 5091952"/>
                <a:gd name="connsiteY131" fmla="*/ 839097 h 1394908"/>
                <a:gd name="connsiteX132" fmla="*/ 10757 w 5091952"/>
                <a:gd name="connsiteY132" fmla="*/ 882127 h 1394908"/>
                <a:gd name="connsiteX133" fmla="*/ 0 w 5091952"/>
                <a:gd name="connsiteY133" fmla="*/ 917986 h 1394908"/>
                <a:gd name="connsiteX134" fmla="*/ 10757 w 5091952"/>
                <a:gd name="connsiteY134" fmla="*/ 971774 h 139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5091952" h="1394908">
                  <a:moveTo>
                    <a:pt x="10757" y="971774"/>
                  </a:moveTo>
                  <a:lnTo>
                    <a:pt x="545054" y="1032734"/>
                  </a:lnTo>
                  <a:lnTo>
                    <a:pt x="591670" y="971774"/>
                  </a:lnTo>
                  <a:lnTo>
                    <a:pt x="616771" y="950259"/>
                  </a:lnTo>
                  <a:lnTo>
                    <a:pt x="663388" y="950259"/>
                  </a:lnTo>
                  <a:lnTo>
                    <a:pt x="720762" y="950259"/>
                  </a:lnTo>
                  <a:lnTo>
                    <a:pt x="846268" y="993289"/>
                  </a:lnTo>
                  <a:lnTo>
                    <a:pt x="921571" y="1021977"/>
                  </a:lnTo>
                  <a:lnTo>
                    <a:pt x="1000461" y="1039906"/>
                  </a:lnTo>
                  <a:lnTo>
                    <a:pt x="1118795" y="1061421"/>
                  </a:lnTo>
                  <a:lnTo>
                    <a:pt x="1215614" y="1072179"/>
                  </a:lnTo>
                  <a:lnTo>
                    <a:pt x="1294503" y="1065007"/>
                  </a:lnTo>
                  <a:lnTo>
                    <a:pt x="1308847" y="1050664"/>
                  </a:lnTo>
                  <a:lnTo>
                    <a:pt x="1344705" y="1072179"/>
                  </a:lnTo>
                  <a:lnTo>
                    <a:pt x="1398494" y="1100866"/>
                  </a:lnTo>
                  <a:lnTo>
                    <a:pt x="1495312" y="1129553"/>
                  </a:lnTo>
                  <a:lnTo>
                    <a:pt x="1624404" y="1168998"/>
                  </a:lnTo>
                  <a:lnTo>
                    <a:pt x="1717637" y="1190513"/>
                  </a:lnTo>
                  <a:lnTo>
                    <a:pt x="1778597" y="1190513"/>
                  </a:lnTo>
                  <a:lnTo>
                    <a:pt x="1846729" y="1158240"/>
                  </a:lnTo>
                  <a:lnTo>
                    <a:pt x="1875416" y="1143897"/>
                  </a:lnTo>
                  <a:lnTo>
                    <a:pt x="1961477" y="1161826"/>
                  </a:lnTo>
                  <a:lnTo>
                    <a:pt x="2022437" y="1172584"/>
                  </a:lnTo>
                  <a:lnTo>
                    <a:pt x="2047538" y="1215614"/>
                  </a:lnTo>
                  <a:lnTo>
                    <a:pt x="2140771" y="1233544"/>
                  </a:lnTo>
                  <a:lnTo>
                    <a:pt x="2165872" y="1183341"/>
                  </a:lnTo>
                  <a:lnTo>
                    <a:pt x="2201731" y="1140311"/>
                  </a:lnTo>
                  <a:lnTo>
                    <a:pt x="2284207" y="1179755"/>
                  </a:lnTo>
                  <a:lnTo>
                    <a:pt x="2413298" y="1197685"/>
                  </a:lnTo>
                  <a:lnTo>
                    <a:pt x="2556734" y="1197685"/>
                  </a:lnTo>
                  <a:lnTo>
                    <a:pt x="2793402" y="1176169"/>
                  </a:lnTo>
                  <a:lnTo>
                    <a:pt x="3069515" y="1136725"/>
                  </a:lnTo>
                  <a:lnTo>
                    <a:pt x="3227294" y="1090108"/>
                  </a:lnTo>
                  <a:lnTo>
                    <a:pt x="3299011" y="1061421"/>
                  </a:lnTo>
                  <a:lnTo>
                    <a:pt x="3370729" y="1136725"/>
                  </a:lnTo>
                  <a:lnTo>
                    <a:pt x="3460376" y="1161826"/>
                  </a:lnTo>
                  <a:lnTo>
                    <a:pt x="3607397" y="1154654"/>
                  </a:lnTo>
                  <a:lnTo>
                    <a:pt x="3664771" y="1158240"/>
                  </a:lnTo>
                  <a:lnTo>
                    <a:pt x="3668357" y="1229958"/>
                  </a:lnTo>
                  <a:lnTo>
                    <a:pt x="3689872" y="1305261"/>
                  </a:lnTo>
                  <a:lnTo>
                    <a:pt x="3779520" y="1326777"/>
                  </a:lnTo>
                  <a:lnTo>
                    <a:pt x="3951642" y="1330362"/>
                  </a:lnTo>
                  <a:lnTo>
                    <a:pt x="4181138" y="1348292"/>
                  </a:lnTo>
                  <a:lnTo>
                    <a:pt x="4295887" y="1348292"/>
                  </a:lnTo>
                  <a:lnTo>
                    <a:pt x="4392705" y="1312433"/>
                  </a:lnTo>
                  <a:lnTo>
                    <a:pt x="4432150" y="1298089"/>
                  </a:lnTo>
                  <a:lnTo>
                    <a:pt x="4507454" y="1330362"/>
                  </a:lnTo>
                  <a:lnTo>
                    <a:pt x="4604272" y="1380565"/>
                  </a:lnTo>
                  <a:lnTo>
                    <a:pt x="4683162" y="1366221"/>
                  </a:lnTo>
                  <a:lnTo>
                    <a:pt x="4754880" y="1359049"/>
                  </a:lnTo>
                  <a:lnTo>
                    <a:pt x="4855284" y="1394908"/>
                  </a:lnTo>
                  <a:lnTo>
                    <a:pt x="4955689" y="1369807"/>
                  </a:lnTo>
                  <a:lnTo>
                    <a:pt x="5048922" y="1330362"/>
                  </a:lnTo>
                  <a:lnTo>
                    <a:pt x="5091952" y="1294504"/>
                  </a:lnTo>
                  <a:lnTo>
                    <a:pt x="5059680" y="1161826"/>
                  </a:lnTo>
                  <a:lnTo>
                    <a:pt x="5063265" y="1100866"/>
                  </a:lnTo>
                  <a:lnTo>
                    <a:pt x="4729778" y="530711"/>
                  </a:lnTo>
                  <a:lnTo>
                    <a:pt x="4654475" y="523539"/>
                  </a:lnTo>
                  <a:lnTo>
                    <a:pt x="4586343" y="516367"/>
                  </a:lnTo>
                  <a:lnTo>
                    <a:pt x="4543312" y="523539"/>
                  </a:lnTo>
                  <a:lnTo>
                    <a:pt x="4489524" y="527125"/>
                  </a:lnTo>
                  <a:lnTo>
                    <a:pt x="4432150" y="502024"/>
                  </a:lnTo>
                  <a:lnTo>
                    <a:pt x="4360432" y="516367"/>
                  </a:lnTo>
                  <a:lnTo>
                    <a:pt x="4306644" y="548640"/>
                  </a:lnTo>
                  <a:lnTo>
                    <a:pt x="4245684" y="562984"/>
                  </a:lnTo>
                  <a:lnTo>
                    <a:pt x="4234927" y="613186"/>
                  </a:lnTo>
                  <a:lnTo>
                    <a:pt x="4184724" y="623944"/>
                  </a:lnTo>
                  <a:lnTo>
                    <a:pt x="4127350" y="552226"/>
                  </a:lnTo>
                  <a:lnTo>
                    <a:pt x="4073562" y="480508"/>
                  </a:lnTo>
                  <a:lnTo>
                    <a:pt x="3991087" y="455407"/>
                  </a:lnTo>
                  <a:lnTo>
                    <a:pt x="3872752" y="458993"/>
                  </a:lnTo>
                  <a:lnTo>
                    <a:pt x="3801035" y="469751"/>
                  </a:lnTo>
                  <a:lnTo>
                    <a:pt x="3740075" y="487680"/>
                  </a:lnTo>
                  <a:lnTo>
                    <a:pt x="3711388" y="498438"/>
                  </a:lnTo>
                  <a:lnTo>
                    <a:pt x="3664771" y="537882"/>
                  </a:lnTo>
                  <a:lnTo>
                    <a:pt x="3614569" y="580913"/>
                  </a:lnTo>
                  <a:lnTo>
                    <a:pt x="3589468" y="602428"/>
                  </a:lnTo>
                  <a:lnTo>
                    <a:pt x="3524922" y="591671"/>
                  </a:lnTo>
                  <a:lnTo>
                    <a:pt x="3460376" y="588085"/>
                  </a:lnTo>
                  <a:lnTo>
                    <a:pt x="3374315" y="588085"/>
                  </a:lnTo>
                  <a:lnTo>
                    <a:pt x="3349214" y="606014"/>
                  </a:lnTo>
                  <a:lnTo>
                    <a:pt x="3302597" y="480508"/>
                  </a:lnTo>
                  <a:lnTo>
                    <a:pt x="3263152" y="383689"/>
                  </a:lnTo>
                  <a:lnTo>
                    <a:pt x="3212950" y="304800"/>
                  </a:lnTo>
                  <a:lnTo>
                    <a:pt x="3205778" y="251012"/>
                  </a:lnTo>
                  <a:lnTo>
                    <a:pt x="3101788" y="251012"/>
                  </a:lnTo>
                  <a:lnTo>
                    <a:pt x="3019312" y="276113"/>
                  </a:lnTo>
                  <a:lnTo>
                    <a:pt x="2944009" y="304800"/>
                  </a:lnTo>
                  <a:lnTo>
                    <a:pt x="2840018" y="340659"/>
                  </a:lnTo>
                  <a:lnTo>
                    <a:pt x="2739614" y="362174"/>
                  </a:lnTo>
                  <a:lnTo>
                    <a:pt x="2614108" y="398033"/>
                  </a:lnTo>
                  <a:lnTo>
                    <a:pt x="2470672" y="415962"/>
                  </a:lnTo>
                  <a:lnTo>
                    <a:pt x="2388197" y="415962"/>
                  </a:lnTo>
                  <a:lnTo>
                    <a:pt x="2309308" y="444649"/>
                  </a:lnTo>
                  <a:lnTo>
                    <a:pt x="2244762" y="448235"/>
                  </a:lnTo>
                  <a:lnTo>
                    <a:pt x="2287792" y="387275"/>
                  </a:lnTo>
                  <a:lnTo>
                    <a:pt x="2302136" y="326315"/>
                  </a:lnTo>
                  <a:lnTo>
                    <a:pt x="2323651" y="265355"/>
                  </a:lnTo>
                  <a:lnTo>
                    <a:pt x="2320065" y="229497"/>
                  </a:lnTo>
                  <a:lnTo>
                    <a:pt x="2155115" y="182880"/>
                  </a:lnTo>
                  <a:lnTo>
                    <a:pt x="2029609" y="197224"/>
                  </a:lnTo>
                  <a:lnTo>
                    <a:pt x="1950720" y="197224"/>
                  </a:lnTo>
                  <a:lnTo>
                    <a:pt x="1889760" y="261769"/>
                  </a:lnTo>
                  <a:lnTo>
                    <a:pt x="1846729" y="258184"/>
                  </a:lnTo>
                  <a:lnTo>
                    <a:pt x="1792941" y="136264"/>
                  </a:lnTo>
                  <a:lnTo>
                    <a:pt x="1724809" y="60960"/>
                  </a:lnTo>
                  <a:lnTo>
                    <a:pt x="1631576" y="21515"/>
                  </a:lnTo>
                  <a:lnTo>
                    <a:pt x="1488141" y="7172"/>
                  </a:lnTo>
                  <a:lnTo>
                    <a:pt x="1409251" y="0"/>
                  </a:lnTo>
                  <a:lnTo>
                    <a:pt x="1369807" y="53788"/>
                  </a:lnTo>
                  <a:lnTo>
                    <a:pt x="1344705" y="82475"/>
                  </a:lnTo>
                  <a:lnTo>
                    <a:pt x="1265816" y="71718"/>
                  </a:lnTo>
                  <a:lnTo>
                    <a:pt x="1165411" y="68132"/>
                  </a:lnTo>
                  <a:lnTo>
                    <a:pt x="1104451" y="103991"/>
                  </a:lnTo>
                  <a:lnTo>
                    <a:pt x="1068592" y="132678"/>
                  </a:lnTo>
                  <a:lnTo>
                    <a:pt x="917985" y="143435"/>
                  </a:lnTo>
                  <a:lnTo>
                    <a:pt x="785308" y="143435"/>
                  </a:lnTo>
                  <a:lnTo>
                    <a:pt x="645458" y="143435"/>
                  </a:lnTo>
                  <a:lnTo>
                    <a:pt x="516367" y="143435"/>
                  </a:lnTo>
                  <a:lnTo>
                    <a:pt x="469750" y="143435"/>
                  </a:lnTo>
                  <a:lnTo>
                    <a:pt x="405204" y="190052"/>
                  </a:lnTo>
                  <a:lnTo>
                    <a:pt x="358588" y="182880"/>
                  </a:lnTo>
                  <a:lnTo>
                    <a:pt x="315557" y="222325"/>
                  </a:lnTo>
                  <a:lnTo>
                    <a:pt x="308385" y="294042"/>
                  </a:lnTo>
                  <a:lnTo>
                    <a:pt x="247425" y="355002"/>
                  </a:lnTo>
                  <a:lnTo>
                    <a:pt x="294042" y="372932"/>
                  </a:lnTo>
                  <a:lnTo>
                    <a:pt x="358588" y="441064"/>
                  </a:lnTo>
                  <a:lnTo>
                    <a:pt x="75303" y="623944"/>
                  </a:lnTo>
                  <a:lnTo>
                    <a:pt x="82475" y="717177"/>
                  </a:lnTo>
                  <a:lnTo>
                    <a:pt x="35858" y="760207"/>
                  </a:lnTo>
                  <a:lnTo>
                    <a:pt x="7171" y="792480"/>
                  </a:lnTo>
                  <a:lnTo>
                    <a:pt x="3585" y="839097"/>
                  </a:lnTo>
                  <a:lnTo>
                    <a:pt x="10757" y="882127"/>
                  </a:lnTo>
                  <a:lnTo>
                    <a:pt x="0" y="917986"/>
                  </a:lnTo>
                  <a:lnTo>
                    <a:pt x="10757" y="971774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F6B22F79-F3D5-364E-8567-C6F1CA46F0A7}"/>
              </a:ext>
            </a:extLst>
          </p:cNvPr>
          <p:cNvSpPr txBox="1"/>
          <p:nvPr/>
        </p:nvSpPr>
        <p:spPr>
          <a:xfrm>
            <a:off x="628650" y="2806439"/>
            <a:ext cx="64203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are we paying attention to?</a:t>
            </a:r>
          </a:p>
          <a:p>
            <a:endParaRPr lang="en-GB" sz="2400" b="1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is interesting to us? what is our purpose?</a:t>
            </a:r>
          </a:p>
          <a:p>
            <a:endParaRPr lang="en-GB" sz="2400" b="1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is common? why treat them as a collection?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FF551D6-F710-834E-A0E5-2BF30A962379}"/>
              </a:ext>
            </a:extLst>
          </p:cNvPr>
          <p:cNvSpPr txBox="1"/>
          <p:nvPr/>
        </p:nvSpPr>
        <p:spPr>
          <a:xfrm>
            <a:off x="1992665" y="151185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price?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A0B707B-DAF3-4A42-9990-EEF8A9D0493A}"/>
              </a:ext>
            </a:extLst>
          </p:cNvPr>
          <p:cNvSpPr txBox="1"/>
          <p:nvPr/>
        </p:nvSpPr>
        <p:spPr>
          <a:xfrm>
            <a:off x="5636106" y="2983569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item type?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6E9700-1A14-2E46-AED8-2492D62B4587}"/>
              </a:ext>
            </a:extLst>
          </p:cNvPr>
          <p:cNvSpPr txBox="1"/>
          <p:nvPr/>
        </p:nvSpPr>
        <p:spPr>
          <a:xfrm>
            <a:off x="3338435" y="1409605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barcode?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DAC506-AD7B-644D-9BE4-C4912D5E0F53}"/>
              </a:ext>
            </a:extLst>
          </p:cNvPr>
          <p:cNvSpPr txBox="1"/>
          <p:nvPr/>
        </p:nvSpPr>
        <p:spPr>
          <a:xfrm>
            <a:off x="1388898" y="2276080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name?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332841-6AC0-E24D-B21C-E75AC9B84605}"/>
              </a:ext>
            </a:extLst>
          </p:cNvPr>
          <p:cNvSpPr txBox="1"/>
          <p:nvPr/>
        </p:nvSpPr>
        <p:spPr>
          <a:xfrm>
            <a:off x="5272126" y="1639134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description?</a:t>
            </a:r>
          </a:p>
        </p:txBody>
      </p:sp>
    </p:spTree>
    <p:extLst>
      <p:ext uri="{BB962C8B-B14F-4D97-AF65-F5344CB8AC3E}">
        <p14:creationId xmlns:p14="http://schemas.microsoft.com/office/powerpoint/2010/main" val="174180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90C3-CBE6-F14C-9E4F-54758C59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BDC2-865E-894C-94E7-A4754710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We're beginning to think about abstraction</a:t>
            </a:r>
          </a:p>
          <a:p>
            <a:endParaRPr lang="en-GB"/>
          </a:p>
          <a:p>
            <a:r>
              <a:rPr lang="en-GB"/>
              <a:t>Abstraction is like a lens</a:t>
            </a:r>
          </a:p>
          <a:p>
            <a:endParaRPr lang="en-GB"/>
          </a:p>
          <a:p>
            <a:pPr lvl="1"/>
            <a:r>
              <a:rPr lang="en-GB"/>
              <a:t>It allows us to ignore what we don't need (take out of focus)</a:t>
            </a:r>
          </a:p>
          <a:p>
            <a:pPr lvl="1"/>
            <a:endParaRPr lang="en-GB"/>
          </a:p>
          <a:p>
            <a:pPr lvl="1"/>
            <a:r>
              <a:rPr lang="en-GB"/>
              <a:t>In order to concentrate on what we do need (bring into focus)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6A836-6F6A-184B-9E8A-2E8C7B53219A}"/>
              </a:ext>
            </a:extLst>
          </p:cNvPr>
          <p:cNvSpPr txBox="1"/>
          <p:nvPr/>
        </p:nvSpPr>
        <p:spPr>
          <a:xfrm>
            <a:off x="889687" y="4268334"/>
            <a:ext cx="534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 don't want to get too carried away with this – we're only considering relatively simple data at this point </a:t>
            </a:r>
          </a:p>
        </p:txBody>
      </p:sp>
    </p:spTree>
    <p:extLst>
      <p:ext uri="{BB962C8B-B14F-4D97-AF65-F5344CB8AC3E}">
        <p14:creationId xmlns:p14="http://schemas.microsoft.com/office/powerpoint/2010/main" val="85124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1999-4F6A-8C4D-80F1-9FE48951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graduation ceremony</a:t>
            </a:r>
          </a:p>
        </p:txBody>
      </p:sp>
      <p:pic>
        <p:nvPicPr>
          <p:cNvPr id="9" name="Content Placeholder 8" descr="A large crowd of people&#10;&#10;Description automatically generated">
            <a:extLst>
              <a:ext uri="{FF2B5EF4-FFF2-40B4-BE49-F238E27FC236}">
                <a16:creationId xmlns:a16="http://schemas.microsoft.com/office/drawing/2014/main" id="{8FA8F620-1AFC-6549-97EA-505A14C21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6" b="19121"/>
          <a:stretch/>
        </p:blipFill>
        <p:spPr>
          <a:xfrm>
            <a:off x="92346" y="1240610"/>
            <a:ext cx="8959309" cy="1463040"/>
          </a:xfrm>
          <a:prstGeom prst="ellipse">
            <a:avLst/>
          </a:prstGeom>
          <a:ln w="28575">
            <a:solidFill>
              <a:srgbClr val="FFFF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173466-2A35-1943-AA8E-106B21DBF5DC}"/>
              </a:ext>
            </a:extLst>
          </p:cNvPr>
          <p:cNvSpPr txBox="1"/>
          <p:nvPr/>
        </p:nvSpPr>
        <p:spPr>
          <a:xfrm>
            <a:off x="628650" y="3088176"/>
            <a:ext cx="6420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is interesting to us? what is our purpose?</a:t>
            </a:r>
          </a:p>
          <a:p>
            <a:endParaRPr lang="en-GB" sz="2400" b="1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sz="2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what is common? why treat them as a collection?</a:t>
            </a:r>
          </a:p>
        </p:txBody>
      </p:sp>
    </p:spTree>
    <p:extLst>
      <p:ext uri="{BB962C8B-B14F-4D97-AF65-F5344CB8AC3E}">
        <p14:creationId xmlns:p14="http://schemas.microsoft.com/office/powerpoint/2010/main" val="323877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14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Structures</vt:lpstr>
      <vt:lpstr>We’re going to cover…</vt:lpstr>
      <vt:lpstr>A list of numbers</vt:lpstr>
      <vt:lpstr>A list of numbers</vt:lpstr>
      <vt:lpstr>A list of numbers</vt:lpstr>
      <vt:lpstr>A list of numbers</vt:lpstr>
      <vt:lpstr>A collection of shopping items</vt:lpstr>
      <vt:lpstr>Abstraction</vt:lpstr>
      <vt:lpstr>A graduation ceremony</vt:lpstr>
      <vt:lpstr>Where is the collection?</vt:lpstr>
      <vt:lpstr>Where is the collection?</vt:lpstr>
      <vt:lpstr>What are we interested in?</vt:lpstr>
      <vt:lpstr>Rainfall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revision>1</cp:revision>
  <dcterms:created xsi:type="dcterms:W3CDTF">2017-04-05T14:08:44Z</dcterms:created>
  <dcterms:modified xsi:type="dcterms:W3CDTF">2020-11-03T08:30:25Z</dcterms:modified>
</cp:coreProperties>
</file>