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8"/>
  </p:notesMasterIdLst>
  <p:sldIdLst>
    <p:sldId id="256" r:id="rId2"/>
    <p:sldId id="260" r:id="rId3"/>
    <p:sldId id="265" r:id="rId4"/>
    <p:sldId id="262" r:id="rId5"/>
    <p:sldId id="261" r:id="rId6"/>
    <p:sldId id="271" r:id="rId7"/>
    <p:sldId id="290" r:id="rId8"/>
    <p:sldId id="272" r:id="rId9"/>
    <p:sldId id="291" r:id="rId10"/>
    <p:sldId id="279" r:id="rId11"/>
    <p:sldId id="292" r:id="rId12"/>
    <p:sldId id="278" r:id="rId13"/>
    <p:sldId id="293" r:id="rId14"/>
    <p:sldId id="280" r:id="rId15"/>
    <p:sldId id="294" r:id="rId16"/>
    <p:sldId id="264" r:id="rId17"/>
    <p:sldId id="286" r:id="rId18"/>
    <p:sldId id="281" r:id="rId19"/>
    <p:sldId id="283" r:id="rId20"/>
    <p:sldId id="282" r:id="rId21"/>
    <p:sldId id="285" r:id="rId22"/>
    <p:sldId id="284" r:id="rId23"/>
    <p:sldId id="275" r:id="rId24"/>
    <p:sldId id="296" r:id="rId25"/>
    <p:sldId id="299" r:id="rId26"/>
    <p:sldId id="295" r:id="rId27"/>
    <p:sldId id="298" r:id="rId28"/>
    <p:sldId id="297" r:id="rId29"/>
    <p:sldId id="300" r:id="rId30"/>
    <p:sldId id="301" r:id="rId31"/>
    <p:sldId id="263" r:id="rId32"/>
    <p:sldId id="287" r:id="rId33"/>
    <p:sldId id="288" r:id="rId34"/>
    <p:sldId id="273" r:id="rId35"/>
    <p:sldId id="289" r:id="rId36"/>
    <p:sldId id="305" r:id="rId37"/>
    <p:sldId id="306" r:id="rId38"/>
    <p:sldId id="307" r:id="rId39"/>
    <p:sldId id="308" r:id="rId40"/>
    <p:sldId id="276" r:id="rId41"/>
    <p:sldId id="310" r:id="rId42"/>
    <p:sldId id="268" r:id="rId43"/>
    <p:sldId id="311" r:id="rId44"/>
    <p:sldId id="312" r:id="rId45"/>
    <p:sldId id="269" r:id="rId46"/>
    <p:sldId id="259" r:id="rId4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6489"/>
    <a:srgbClr val="FFB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E2EFFC-58F1-5C57-ECFD-05A1BCE19E9B}" v="36" dt="2020-11-03T11:25:48.249"/>
    <p1510:client id="{7D578C8A-51AE-5342-86C0-C2E8F85B1585}" v="326" dt="2020-11-03T09:18:32.211"/>
    <p1510:client id="{83183044-1EE7-51EB-671A-ADFBF97C7E15}" v="318" dt="2020-11-03T09:17:07.917"/>
  </p1510:revLst>
</p1510:revInfo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NDRIDGE Philip" userId="S::pcw1@staff.staffs.ac.uk::a20730c1-1805-4191-9c68-6e52c8725e9f" providerId="AD" clId="Web-{83183044-1EE7-51EB-671A-ADFBF97C7E15}"/>
    <pc:docChg chg="modSld">
      <pc:chgData name="WINDRIDGE Philip" userId="S::pcw1@staff.staffs.ac.uk::a20730c1-1805-4191-9c68-6e52c8725e9f" providerId="AD" clId="Web-{83183044-1EE7-51EB-671A-ADFBF97C7E15}" dt="2020-11-03T09:17:07.917" v="311" actId="20577"/>
      <pc:docMkLst>
        <pc:docMk/>
      </pc:docMkLst>
      <pc:sldChg chg="addSp modSp">
        <pc:chgData name="WINDRIDGE Philip" userId="S::pcw1@staff.staffs.ac.uk::a20730c1-1805-4191-9c68-6e52c8725e9f" providerId="AD" clId="Web-{83183044-1EE7-51EB-671A-ADFBF97C7E15}" dt="2020-11-03T08:47:00.498" v="32" actId="20577"/>
        <pc:sldMkLst>
          <pc:docMk/>
          <pc:sldMk cId="3745257479" sldId="260"/>
        </pc:sldMkLst>
        <pc:spChg chg="mod">
          <ac:chgData name="WINDRIDGE Philip" userId="S::pcw1@staff.staffs.ac.uk::a20730c1-1805-4191-9c68-6e52c8725e9f" providerId="AD" clId="Web-{83183044-1EE7-51EB-671A-ADFBF97C7E15}" dt="2020-11-03T08:47:00.498" v="32" actId="20577"/>
          <ac:spMkLst>
            <pc:docMk/>
            <pc:sldMk cId="3745257479" sldId="260"/>
            <ac:spMk id="2" creationId="{00714077-46CD-E74D-BAD8-88D0ECDC8CF0}"/>
          </ac:spMkLst>
        </pc:spChg>
        <pc:spChg chg="add mod">
          <ac:chgData name="WINDRIDGE Philip" userId="S::pcw1@staff.staffs.ac.uk::a20730c1-1805-4191-9c68-6e52c8725e9f" providerId="AD" clId="Web-{83183044-1EE7-51EB-671A-ADFBF97C7E15}" dt="2020-11-03T08:43:38.509" v="25" actId="1076"/>
          <ac:spMkLst>
            <pc:docMk/>
            <pc:sldMk cId="3745257479" sldId="260"/>
            <ac:spMk id="110" creationId="{26E530DD-57AE-4DBD-9B06-B43924B95F5A}"/>
          </ac:spMkLst>
        </pc:spChg>
        <pc:cxnChg chg="add mod">
          <ac:chgData name="WINDRIDGE Philip" userId="S::pcw1@staff.staffs.ac.uk::a20730c1-1805-4191-9c68-6e52c8725e9f" providerId="AD" clId="Web-{83183044-1EE7-51EB-671A-ADFBF97C7E15}" dt="2020-11-03T08:43:15.493" v="3" actId="1076"/>
          <ac:cxnSpMkLst>
            <pc:docMk/>
            <pc:sldMk cId="3745257479" sldId="260"/>
            <ac:cxnSpMk id="111" creationId="{4FE1AD26-1F64-402D-9234-6782097F4008}"/>
          </ac:cxnSpMkLst>
        </pc:cxnChg>
      </pc:sldChg>
      <pc:sldChg chg="addSp">
        <pc:chgData name="WINDRIDGE Philip" userId="S::pcw1@staff.staffs.ac.uk::a20730c1-1805-4191-9c68-6e52c8725e9f" providerId="AD" clId="Web-{83183044-1EE7-51EB-671A-ADFBF97C7E15}" dt="2020-11-03T08:52:30.756" v="38"/>
        <pc:sldMkLst>
          <pc:docMk/>
          <pc:sldMk cId="3323625897" sldId="261"/>
        </pc:sldMkLst>
        <pc:spChg chg="add">
          <ac:chgData name="WINDRIDGE Philip" userId="S::pcw1@staff.staffs.ac.uk::a20730c1-1805-4191-9c68-6e52c8725e9f" providerId="AD" clId="Web-{83183044-1EE7-51EB-671A-ADFBF97C7E15}" dt="2020-11-03T08:52:30.678" v="35"/>
          <ac:spMkLst>
            <pc:docMk/>
            <pc:sldMk cId="3323625897" sldId="261"/>
            <ac:spMk id="6" creationId="{391F80F4-2A50-4C46-9273-87A2E62E7BE0}"/>
          </ac:spMkLst>
        </pc:spChg>
        <pc:spChg chg="add">
          <ac:chgData name="WINDRIDGE Philip" userId="S::pcw1@staff.staffs.ac.uk::a20730c1-1805-4191-9c68-6e52c8725e9f" providerId="AD" clId="Web-{83183044-1EE7-51EB-671A-ADFBF97C7E15}" dt="2020-11-03T08:52:30.725" v="37"/>
          <ac:spMkLst>
            <pc:docMk/>
            <pc:sldMk cId="3323625897" sldId="261"/>
            <ac:spMk id="8" creationId="{E731A32B-1795-4903-9369-2478FA984C2C}"/>
          </ac:spMkLst>
        </pc:spChg>
        <pc:cxnChg chg="add">
          <ac:chgData name="WINDRIDGE Philip" userId="S::pcw1@staff.staffs.ac.uk::a20730c1-1805-4191-9c68-6e52c8725e9f" providerId="AD" clId="Web-{83183044-1EE7-51EB-671A-ADFBF97C7E15}" dt="2020-11-03T08:52:30.647" v="34"/>
          <ac:cxnSpMkLst>
            <pc:docMk/>
            <pc:sldMk cId="3323625897" sldId="261"/>
            <ac:cxnSpMk id="5" creationId="{D94858C6-EE15-44D5-BDB9-BD3D9CA61AE5}"/>
          </ac:cxnSpMkLst>
        </pc:cxnChg>
        <pc:cxnChg chg="add">
          <ac:chgData name="WINDRIDGE Philip" userId="S::pcw1@staff.staffs.ac.uk::a20730c1-1805-4191-9c68-6e52c8725e9f" providerId="AD" clId="Web-{83183044-1EE7-51EB-671A-ADFBF97C7E15}" dt="2020-11-03T08:52:30.709" v="36"/>
          <ac:cxnSpMkLst>
            <pc:docMk/>
            <pc:sldMk cId="3323625897" sldId="261"/>
            <ac:cxnSpMk id="7" creationId="{C7130D46-B14C-4398-8235-94E8B3138EB5}"/>
          </ac:cxnSpMkLst>
        </pc:cxnChg>
        <pc:cxnChg chg="add">
          <ac:chgData name="WINDRIDGE Philip" userId="S::pcw1@staff.staffs.ac.uk::a20730c1-1805-4191-9c68-6e52c8725e9f" providerId="AD" clId="Web-{83183044-1EE7-51EB-671A-ADFBF97C7E15}" dt="2020-11-03T08:52:30.756" v="38"/>
          <ac:cxnSpMkLst>
            <pc:docMk/>
            <pc:sldMk cId="3323625897" sldId="261"/>
            <ac:cxnSpMk id="9" creationId="{79A7BCB9-CA0F-4B98-923B-5155F0D0FA5B}"/>
          </ac:cxnSpMkLst>
        </pc:cxnChg>
      </pc:sldChg>
      <pc:sldChg chg="addSp">
        <pc:chgData name="WINDRIDGE Philip" userId="S::pcw1@staff.staffs.ac.uk::a20730c1-1805-4191-9c68-6e52c8725e9f" providerId="AD" clId="Web-{83183044-1EE7-51EB-671A-ADFBF97C7E15}" dt="2020-11-03T08:52:33.803" v="43"/>
        <pc:sldMkLst>
          <pc:docMk/>
          <pc:sldMk cId="354260185" sldId="262"/>
        </pc:sldMkLst>
        <pc:spChg chg="add">
          <ac:chgData name="WINDRIDGE Philip" userId="S::pcw1@staff.staffs.ac.uk::a20730c1-1805-4191-9c68-6e52c8725e9f" providerId="AD" clId="Web-{83183044-1EE7-51EB-671A-ADFBF97C7E15}" dt="2020-11-03T08:52:33.725" v="40"/>
          <ac:spMkLst>
            <pc:docMk/>
            <pc:sldMk cId="354260185" sldId="262"/>
            <ac:spMk id="5" creationId="{2E6656C5-213B-4254-92CF-BE7A13BBCADE}"/>
          </ac:spMkLst>
        </pc:spChg>
        <pc:spChg chg="add">
          <ac:chgData name="WINDRIDGE Philip" userId="S::pcw1@staff.staffs.ac.uk::a20730c1-1805-4191-9c68-6e52c8725e9f" providerId="AD" clId="Web-{83183044-1EE7-51EB-671A-ADFBF97C7E15}" dt="2020-11-03T08:52:33.772" v="42"/>
          <ac:spMkLst>
            <pc:docMk/>
            <pc:sldMk cId="354260185" sldId="262"/>
            <ac:spMk id="7" creationId="{C377A63A-24A9-4D6B-8FBD-3D99D0948FFD}"/>
          </ac:spMkLst>
        </pc:spChg>
        <pc:cxnChg chg="add">
          <ac:chgData name="WINDRIDGE Philip" userId="S::pcw1@staff.staffs.ac.uk::a20730c1-1805-4191-9c68-6e52c8725e9f" providerId="AD" clId="Web-{83183044-1EE7-51EB-671A-ADFBF97C7E15}" dt="2020-11-03T08:52:33.693" v="39"/>
          <ac:cxnSpMkLst>
            <pc:docMk/>
            <pc:sldMk cId="354260185" sldId="262"/>
            <ac:cxnSpMk id="4" creationId="{BF6EE919-37FA-44ED-BC48-EA06FD3392FC}"/>
          </ac:cxnSpMkLst>
        </pc:cxnChg>
        <pc:cxnChg chg="add">
          <ac:chgData name="WINDRIDGE Philip" userId="S::pcw1@staff.staffs.ac.uk::a20730c1-1805-4191-9c68-6e52c8725e9f" providerId="AD" clId="Web-{83183044-1EE7-51EB-671A-ADFBF97C7E15}" dt="2020-11-03T08:52:33.756" v="41"/>
          <ac:cxnSpMkLst>
            <pc:docMk/>
            <pc:sldMk cId="354260185" sldId="262"/>
            <ac:cxnSpMk id="6" creationId="{82EE33BB-CA0A-4ECE-9C6E-9CCA04B121AF}"/>
          </ac:cxnSpMkLst>
        </pc:cxnChg>
        <pc:cxnChg chg="add">
          <ac:chgData name="WINDRIDGE Philip" userId="S::pcw1@staff.staffs.ac.uk::a20730c1-1805-4191-9c68-6e52c8725e9f" providerId="AD" clId="Web-{83183044-1EE7-51EB-671A-ADFBF97C7E15}" dt="2020-11-03T08:52:33.803" v="43"/>
          <ac:cxnSpMkLst>
            <pc:docMk/>
            <pc:sldMk cId="354260185" sldId="262"/>
            <ac:cxnSpMk id="8" creationId="{4E934F03-5C87-40B3-8821-66B5B7097CCC}"/>
          </ac:cxnSpMkLst>
        </pc:cxnChg>
      </pc:sldChg>
      <pc:sldChg chg="addSp modSp">
        <pc:chgData name="WINDRIDGE Philip" userId="S::pcw1@staff.staffs.ac.uk::a20730c1-1805-4191-9c68-6e52c8725e9f" providerId="AD" clId="Web-{83183044-1EE7-51EB-671A-ADFBF97C7E15}" dt="2020-11-03T08:57:26.044" v="117" actId="14100"/>
        <pc:sldMkLst>
          <pc:docMk/>
          <pc:sldMk cId="776808650" sldId="263"/>
        </pc:sldMkLst>
        <pc:spChg chg="add mod">
          <ac:chgData name="WINDRIDGE Philip" userId="S::pcw1@staff.staffs.ac.uk::a20730c1-1805-4191-9c68-6e52c8725e9f" providerId="AD" clId="Web-{83183044-1EE7-51EB-671A-ADFBF97C7E15}" dt="2020-11-03T08:57:26.044" v="117" actId="14100"/>
          <ac:spMkLst>
            <pc:docMk/>
            <pc:sldMk cId="776808650" sldId="263"/>
            <ac:spMk id="4" creationId="{0078F3C5-B6C6-4736-B69F-A34D9D0434DA}"/>
          </ac:spMkLst>
        </pc:spChg>
      </pc:sldChg>
      <pc:sldChg chg="addSp modSp">
        <pc:chgData name="WINDRIDGE Philip" userId="S::pcw1@staff.staffs.ac.uk::a20730c1-1805-4191-9c68-6e52c8725e9f" providerId="AD" clId="Web-{83183044-1EE7-51EB-671A-ADFBF97C7E15}" dt="2020-11-03T08:57:07.388" v="105" actId="20577"/>
        <pc:sldMkLst>
          <pc:docMk/>
          <pc:sldMk cId="1894074036" sldId="264"/>
        </pc:sldMkLst>
        <pc:spChg chg="add mod">
          <ac:chgData name="WINDRIDGE Philip" userId="S::pcw1@staff.staffs.ac.uk::a20730c1-1805-4191-9c68-6e52c8725e9f" providerId="AD" clId="Web-{83183044-1EE7-51EB-671A-ADFBF97C7E15}" dt="2020-11-03T08:57:07.388" v="105" actId="20577"/>
          <ac:spMkLst>
            <pc:docMk/>
            <pc:sldMk cId="1894074036" sldId="264"/>
            <ac:spMk id="5" creationId="{CC9CAF95-CCF4-4EC1-82B1-F65111C717BE}"/>
          </ac:spMkLst>
        </pc:spChg>
      </pc:sldChg>
      <pc:sldChg chg="addSp modSp">
        <pc:chgData name="WINDRIDGE Philip" userId="S::pcw1@staff.staffs.ac.uk::a20730c1-1805-4191-9c68-6e52c8725e9f" providerId="AD" clId="Web-{83183044-1EE7-51EB-671A-ADFBF97C7E15}" dt="2020-11-03T08:53:34.711" v="95" actId="14100"/>
        <pc:sldMkLst>
          <pc:docMk/>
          <pc:sldMk cId="986110617" sldId="265"/>
        </pc:sldMkLst>
        <pc:spChg chg="add mod">
          <ac:chgData name="WINDRIDGE Philip" userId="S::pcw1@staff.staffs.ac.uk::a20730c1-1805-4191-9c68-6e52c8725e9f" providerId="AD" clId="Web-{83183044-1EE7-51EB-671A-ADFBF97C7E15}" dt="2020-11-03T08:53:34.711" v="95" actId="14100"/>
          <ac:spMkLst>
            <pc:docMk/>
            <pc:sldMk cId="986110617" sldId="265"/>
            <ac:spMk id="86" creationId="{B4D28775-E9F9-413A-A232-91892B8B0487}"/>
          </ac:spMkLst>
        </pc:spChg>
      </pc:sldChg>
      <pc:sldChg chg="modSp">
        <pc:chgData name="WINDRIDGE Philip" userId="S::pcw1@staff.staffs.ac.uk::a20730c1-1805-4191-9c68-6e52c8725e9f" providerId="AD" clId="Web-{83183044-1EE7-51EB-671A-ADFBF97C7E15}" dt="2020-11-03T09:17:07.917" v="310" actId="20577"/>
        <pc:sldMkLst>
          <pc:docMk/>
          <pc:sldMk cId="2106821956" sldId="269"/>
        </pc:sldMkLst>
        <pc:spChg chg="mod">
          <ac:chgData name="WINDRIDGE Philip" userId="S::pcw1@staff.staffs.ac.uk::a20730c1-1805-4191-9c68-6e52c8725e9f" providerId="AD" clId="Web-{83183044-1EE7-51EB-671A-ADFBF97C7E15}" dt="2020-11-03T09:17:07.917" v="310" actId="20577"/>
          <ac:spMkLst>
            <pc:docMk/>
            <pc:sldMk cId="2106821956" sldId="269"/>
            <ac:spMk id="3" creationId="{F19D0CD4-C013-1B4D-B948-0F19F3FF19EF}"/>
          </ac:spMkLst>
        </pc:spChg>
      </pc:sldChg>
      <pc:sldChg chg="addSp modSp">
        <pc:chgData name="WINDRIDGE Philip" userId="S::pcw1@staff.staffs.ac.uk::a20730c1-1805-4191-9c68-6e52c8725e9f" providerId="AD" clId="Web-{83183044-1EE7-51EB-671A-ADFBF97C7E15}" dt="2020-11-03T09:06:23.807" v="258" actId="20577"/>
        <pc:sldMkLst>
          <pc:docMk/>
          <pc:sldMk cId="2659904176" sldId="271"/>
        </pc:sldMkLst>
        <pc:spChg chg="add mod">
          <ac:chgData name="WINDRIDGE Philip" userId="S::pcw1@staff.staffs.ac.uk::a20730c1-1805-4191-9c68-6e52c8725e9f" providerId="AD" clId="Web-{83183044-1EE7-51EB-671A-ADFBF97C7E15}" dt="2020-11-03T09:06:23.807" v="258" actId="20577"/>
          <ac:spMkLst>
            <pc:docMk/>
            <pc:sldMk cId="2659904176" sldId="271"/>
            <ac:spMk id="4" creationId="{BC9F4256-37D6-4356-805C-CA10B51B2F40}"/>
          </ac:spMkLst>
        </pc:spChg>
      </pc:sldChg>
      <pc:sldChg chg="addSp modSp">
        <pc:chgData name="WINDRIDGE Philip" userId="S::pcw1@staff.staffs.ac.uk::a20730c1-1805-4191-9c68-6e52c8725e9f" providerId="AD" clId="Web-{83183044-1EE7-51EB-671A-ADFBF97C7E15}" dt="2020-11-03T09:08:02.497" v="276" actId="20577"/>
        <pc:sldMkLst>
          <pc:docMk/>
          <pc:sldMk cId="2324285211" sldId="284"/>
        </pc:sldMkLst>
        <pc:spChg chg="add mod">
          <ac:chgData name="WINDRIDGE Philip" userId="S::pcw1@staff.staffs.ac.uk::a20730c1-1805-4191-9c68-6e52c8725e9f" providerId="AD" clId="Web-{83183044-1EE7-51EB-671A-ADFBF97C7E15}" dt="2020-11-03T09:07:45.997" v="269" actId="20577"/>
          <ac:spMkLst>
            <pc:docMk/>
            <pc:sldMk cId="2324285211" sldId="284"/>
            <ac:spMk id="19" creationId="{8DEEF875-D436-4943-A206-CA9F9F91A2CD}"/>
          </ac:spMkLst>
        </pc:spChg>
        <pc:spChg chg="add mod">
          <ac:chgData name="WINDRIDGE Philip" userId="S::pcw1@staff.staffs.ac.uk::a20730c1-1805-4191-9c68-6e52c8725e9f" providerId="AD" clId="Web-{83183044-1EE7-51EB-671A-ADFBF97C7E15}" dt="2020-11-03T09:08:02.497" v="276" actId="20577"/>
          <ac:spMkLst>
            <pc:docMk/>
            <pc:sldMk cId="2324285211" sldId="284"/>
            <ac:spMk id="20" creationId="{00252481-ED03-47BC-9810-4DAC655C763C}"/>
          </ac:spMkLst>
        </pc:spChg>
      </pc:sldChg>
      <pc:sldChg chg="addSp delSp">
        <pc:chgData name="WINDRIDGE Philip" userId="S::pcw1@staff.staffs.ac.uk::a20730c1-1805-4191-9c68-6e52c8725e9f" providerId="AD" clId="Web-{83183044-1EE7-51EB-671A-ADFBF97C7E15}" dt="2020-11-03T09:14:50.820" v="301"/>
        <pc:sldMkLst>
          <pc:docMk/>
          <pc:sldMk cId="2756444150" sldId="295"/>
        </pc:sldMkLst>
        <pc:spChg chg="add del">
          <ac:chgData name="WINDRIDGE Philip" userId="S::pcw1@staff.staffs.ac.uk::a20730c1-1805-4191-9c68-6e52c8725e9f" providerId="AD" clId="Web-{83183044-1EE7-51EB-671A-ADFBF97C7E15}" dt="2020-11-03T09:14:50.273" v="300"/>
          <ac:spMkLst>
            <pc:docMk/>
            <pc:sldMk cId="2756444150" sldId="295"/>
            <ac:spMk id="5" creationId="{0FC6EC3F-8FAC-4290-A160-C933400AE208}"/>
          </ac:spMkLst>
        </pc:spChg>
        <pc:spChg chg="add">
          <ac:chgData name="WINDRIDGE Philip" userId="S::pcw1@staff.staffs.ac.uk::a20730c1-1805-4191-9c68-6e52c8725e9f" providerId="AD" clId="Web-{83183044-1EE7-51EB-671A-ADFBF97C7E15}" dt="2020-11-03T09:14:50.820" v="301"/>
          <ac:spMkLst>
            <pc:docMk/>
            <pc:sldMk cId="2756444150" sldId="295"/>
            <ac:spMk id="7" creationId="{9366C78F-8464-4D7D-91B9-BB20753859B1}"/>
          </ac:spMkLst>
        </pc:spChg>
      </pc:sldChg>
      <pc:sldChg chg="addSp delSp">
        <pc:chgData name="WINDRIDGE Philip" userId="S::pcw1@staff.staffs.ac.uk::a20730c1-1805-4191-9c68-6e52c8725e9f" providerId="AD" clId="Web-{83183044-1EE7-51EB-671A-ADFBF97C7E15}" dt="2020-11-03T09:14:40.554" v="297"/>
        <pc:sldMkLst>
          <pc:docMk/>
          <pc:sldMk cId="1147879557" sldId="297"/>
        </pc:sldMkLst>
        <pc:spChg chg="add del">
          <ac:chgData name="WINDRIDGE Philip" userId="S::pcw1@staff.staffs.ac.uk::a20730c1-1805-4191-9c68-6e52c8725e9f" providerId="AD" clId="Web-{83183044-1EE7-51EB-671A-ADFBF97C7E15}" dt="2020-11-03T09:14:39.866" v="296"/>
          <ac:spMkLst>
            <pc:docMk/>
            <pc:sldMk cId="1147879557" sldId="297"/>
            <ac:spMk id="5" creationId="{BDE9F5FE-4A5B-4A14-8827-3F7228CB6F6B}"/>
          </ac:spMkLst>
        </pc:spChg>
        <pc:spChg chg="add">
          <ac:chgData name="WINDRIDGE Philip" userId="S::pcw1@staff.staffs.ac.uk::a20730c1-1805-4191-9c68-6e52c8725e9f" providerId="AD" clId="Web-{83183044-1EE7-51EB-671A-ADFBF97C7E15}" dt="2020-11-03T09:14:40.554" v="297"/>
          <ac:spMkLst>
            <pc:docMk/>
            <pc:sldMk cId="1147879557" sldId="297"/>
            <ac:spMk id="7" creationId="{92749974-1C68-4843-A43B-19B896C6FCD0}"/>
          </ac:spMkLst>
        </pc:spChg>
      </pc:sldChg>
      <pc:sldChg chg="addSp delSp">
        <pc:chgData name="WINDRIDGE Philip" userId="S::pcw1@staff.staffs.ac.uk::a20730c1-1805-4191-9c68-6e52c8725e9f" providerId="AD" clId="Web-{83183044-1EE7-51EB-671A-ADFBF97C7E15}" dt="2020-11-03T09:14:45.288" v="299"/>
        <pc:sldMkLst>
          <pc:docMk/>
          <pc:sldMk cId="632056260" sldId="298"/>
        </pc:sldMkLst>
        <pc:spChg chg="add del">
          <ac:chgData name="WINDRIDGE Philip" userId="S::pcw1@staff.staffs.ac.uk::a20730c1-1805-4191-9c68-6e52c8725e9f" providerId="AD" clId="Web-{83183044-1EE7-51EB-671A-ADFBF97C7E15}" dt="2020-11-03T09:14:44.788" v="298"/>
          <ac:spMkLst>
            <pc:docMk/>
            <pc:sldMk cId="632056260" sldId="298"/>
            <ac:spMk id="5" creationId="{2775EED4-E523-41EA-BF13-5D5B21CE2772}"/>
          </ac:spMkLst>
        </pc:spChg>
        <pc:spChg chg="add">
          <ac:chgData name="WINDRIDGE Philip" userId="S::pcw1@staff.staffs.ac.uk::a20730c1-1805-4191-9c68-6e52c8725e9f" providerId="AD" clId="Web-{83183044-1EE7-51EB-671A-ADFBF97C7E15}" dt="2020-11-03T09:14:45.288" v="299"/>
          <ac:spMkLst>
            <pc:docMk/>
            <pc:sldMk cId="632056260" sldId="298"/>
            <ac:spMk id="7" creationId="{53311595-A1BB-4260-A526-DD58825AEBD7}"/>
          </ac:spMkLst>
        </pc:spChg>
      </pc:sldChg>
      <pc:sldChg chg="addSp delSp modSp">
        <pc:chgData name="WINDRIDGE Philip" userId="S::pcw1@staff.staffs.ac.uk::a20730c1-1805-4191-9c68-6e52c8725e9f" providerId="AD" clId="Web-{83183044-1EE7-51EB-671A-ADFBF97C7E15}" dt="2020-11-03T09:14:56.257" v="303"/>
        <pc:sldMkLst>
          <pc:docMk/>
          <pc:sldMk cId="62074568" sldId="299"/>
        </pc:sldMkLst>
        <pc:spChg chg="add del mod">
          <ac:chgData name="WINDRIDGE Philip" userId="S::pcw1@staff.staffs.ac.uk::a20730c1-1805-4191-9c68-6e52c8725e9f" providerId="AD" clId="Web-{83183044-1EE7-51EB-671A-ADFBF97C7E15}" dt="2020-11-03T09:14:55.554" v="302"/>
          <ac:spMkLst>
            <pc:docMk/>
            <pc:sldMk cId="62074568" sldId="299"/>
            <ac:spMk id="5" creationId="{ECF226EB-DC0F-4D12-A5FE-58A806DDC756}"/>
          </ac:spMkLst>
        </pc:spChg>
        <pc:spChg chg="add">
          <ac:chgData name="WINDRIDGE Philip" userId="S::pcw1@staff.staffs.ac.uk::a20730c1-1805-4191-9c68-6e52c8725e9f" providerId="AD" clId="Web-{83183044-1EE7-51EB-671A-ADFBF97C7E15}" dt="2020-11-03T09:14:56.257" v="303"/>
          <ac:spMkLst>
            <pc:docMk/>
            <pc:sldMk cId="62074568" sldId="299"/>
            <ac:spMk id="7" creationId="{E856C9FE-444E-47E2-A54C-8E3D9D1E4710}"/>
          </ac:spMkLst>
        </pc:spChg>
      </pc:sldChg>
      <pc:sldChg chg="addSp delSp">
        <pc:chgData name="WINDRIDGE Philip" userId="S::pcw1@staff.staffs.ac.uk::a20730c1-1805-4191-9c68-6e52c8725e9f" providerId="AD" clId="Web-{83183044-1EE7-51EB-671A-ADFBF97C7E15}" dt="2020-11-03T09:14:35.225" v="295"/>
        <pc:sldMkLst>
          <pc:docMk/>
          <pc:sldMk cId="4173701877" sldId="300"/>
        </pc:sldMkLst>
        <pc:spChg chg="add del">
          <ac:chgData name="WINDRIDGE Philip" userId="S::pcw1@staff.staffs.ac.uk::a20730c1-1805-4191-9c68-6e52c8725e9f" providerId="AD" clId="Web-{83183044-1EE7-51EB-671A-ADFBF97C7E15}" dt="2020-11-03T09:14:35.225" v="295"/>
          <ac:spMkLst>
            <pc:docMk/>
            <pc:sldMk cId="4173701877" sldId="300"/>
            <ac:spMk id="5" creationId="{D2EC2AF1-D507-4D5D-BFC6-7BC2C3DB6DBD}"/>
          </ac:spMkLst>
        </pc:spChg>
        <pc:spChg chg="add">
          <ac:chgData name="WINDRIDGE Philip" userId="S::pcw1@staff.staffs.ac.uk::a20730c1-1805-4191-9c68-6e52c8725e9f" providerId="AD" clId="Web-{83183044-1EE7-51EB-671A-ADFBF97C7E15}" dt="2020-11-03T09:14:31.616" v="294"/>
          <ac:spMkLst>
            <pc:docMk/>
            <pc:sldMk cId="4173701877" sldId="300"/>
            <ac:spMk id="7" creationId="{3CB979DC-4E23-4FE0-B74B-CB9EC21F5849}"/>
          </ac:spMkLst>
        </pc:spChg>
      </pc:sldChg>
      <pc:sldChg chg="addSp modSp">
        <pc:chgData name="WINDRIDGE Philip" userId="S::pcw1@staff.staffs.ac.uk::a20730c1-1805-4191-9c68-6e52c8725e9f" providerId="AD" clId="Web-{83183044-1EE7-51EB-671A-ADFBF97C7E15}" dt="2020-11-03T09:14:24.647" v="293" actId="1076"/>
        <pc:sldMkLst>
          <pc:docMk/>
          <pc:sldMk cId="2366871980" sldId="301"/>
        </pc:sldMkLst>
        <pc:spChg chg="add mod">
          <ac:chgData name="WINDRIDGE Philip" userId="S::pcw1@staff.staffs.ac.uk::a20730c1-1805-4191-9c68-6e52c8725e9f" providerId="AD" clId="Web-{83183044-1EE7-51EB-671A-ADFBF97C7E15}" dt="2020-11-03T09:14:24.647" v="293" actId="1076"/>
          <ac:spMkLst>
            <pc:docMk/>
            <pc:sldMk cId="2366871980" sldId="301"/>
            <ac:spMk id="5" creationId="{8F67A760-026E-4B87-BC6B-3F19F7BC778E}"/>
          </ac:spMkLst>
        </pc:spChg>
      </pc:sldChg>
    </pc:docChg>
  </pc:docChgLst>
  <pc:docChgLst>
    <pc:chgData name="WINDRIDGE Philip" userId="a20730c1-1805-4191-9c68-6e52c8725e9f" providerId="ADAL" clId="{C7CE0151-29ED-8F46-B1D9-99C1FD1421D5}"/>
    <pc:docChg chg="custSel addSld modSld">
      <pc:chgData name="WINDRIDGE Philip" userId="a20730c1-1805-4191-9c68-6e52c8725e9f" providerId="ADAL" clId="{C7CE0151-29ED-8F46-B1D9-99C1FD1421D5}" dt="2020-10-22T10:45:06.027" v="31" actId="27636"/>
      <pc:docMkLst>
        <pc:docMk/>
      </pc:docMkLst>
      <pc:sldChg chg="modSp add mod">
        <pc:chgData name="WINDRIDGE Philip" userId="a20730c1-1805-4191-9c68-6e52c8725e9f" providerId="ADAL" clId="{C7CE0151-29ED-8F46-B1D9-99C1FD1421D5}" dt="2020-10-22T10:45:05.898" v="30" actId="27636"/>
        <pc:sldMkLst>
          <pc:docMk/>
          <pc:sldMk cId="2208876571" sldId="260"/>
        </pc:sldMkLst>
        <pc:spChg chg="mod">
          <ac:chgData name="WINDRIDGE Philip" userId="a20730c1-1805-4191-9c68-6e52c8725e9f" providerId="ADAL" clId="{C7CE0151-29ED-8F46-B1D9-99C1FD1421D5}" dt="2020-10-22T10:45:05.898" v="30" actId="27636"/>
          <ac:spMkLst>
            <pc:docMk/>
            <pc:sldMk cId="2208876571" sldId="260"/>
            <ac:spMk id="2" creationId="{16980775-999A-47B9-8671-15A1F4C46BAC}"/>
          </ac:spMkLst>
        </pc:spChg>
        <pc:spChg chg="mod">
          <ac:chgData name="WINDRIDGE Philip" userId="a20730c1-1805-4191-9c68-6e52c8725e9f" providerId="ADAL" clId="{C7CE0151-29ED-8F46-B1D9-99C1FD1421D5}" dt="2020-10-22T10:45:05.894" v="29" actId="27636"/>
          <ac:spMkLst>
            <pc:docMk/>
            <pc:sldMk cId="2208876571" sldId="260"/>
            <ac:spMk id="3" creationId="{1BD83C52-27BB-4FEC-A482-E28CCA3F7FBC}"/>
          </ac:spMkLst>
        </pc:spChg>
      </pc:sldChg>
      <pc:sldChg chg="modSp add mod">
        <pc:chgData name="WINDRIDGE Philip" userId="a20730c1-1805-4191-9c68-6e52c8725e9f" providerId="ADAL" clId="{C7CE0151-29ED-8F46-B1D9-99C1FD1421D5}" dt="2020-10-22T10:45:06.027" v="31" actId="27636"/>
        <pc:sldMkLst>
          <pc:docMk/>
          <pc:sldMk cId="2934160117" sldId="261"/>
        </pc:sldMkLst>
        <pc:spChg chg="mod">
          <ac:chgData name="WINDRIDGE Philip" userId="a20730c1-1805-4191-9c68-6e52c8725e9f" providerId="ADAL" clId="{C7CE0151-29ED-8F46-B1D9-99C1FD1421D5}" dt="2020-10-22T10:45:06.027" v="31" actId="27636"/>
          <ac:spMkLst>
            <pc:docMk/>
            <pc:sldMk cId="2934160117" sldId="261"/>
            <ac:spMk id="3" creationId="{642462EF-3277-4E93-A4AA-EBEAFBDFBF2C}"/>
          </ac:spMkLst>
        </pc:spChg>
      </pc:sldChg>
      <pc:sldChg chg="addSp modSp mod">
        <pc:chgData name="WINDRIDGE Philip" userId="a20730c1-1805-4191-9c68-6e52c8725e9f" providerId="ADAL" clId="{C7CE0151-29ED-8F46-B1D9-99C1FD1421D5}" dt="2020-10-21T08:48:29.891" v="26" actId="692"/>
        <pc:sldMkLst>
          <pc:docMk/>
          <pc:sldMk cId="2570227182" sldId="555"/>
        </pc:sldMkLst>
        <pc:spChg chg="add mod">
          <ac:chgData name="WINDRIDGE Philip" userId="a20730c1-1805-4191-9c68-6e52c8725e9f" providerId="ADAL" clId="{C7CE0151-29ED-8F46-B1D9-99C1FD1421D5}" dt="2020-10-21T08:48:15.663" v="25" actId="1037"/>
          <ac:spMkLst>
            <pc:docMk/>
            <pc:sldMk cId="2570227182" sldId="555"/>
            <ac:spMk id="4" creationId="{39AD63BC-F00F-8F4C-9759-39C0A27A0CAA}"/>
          </ac:spMkLst>
        </pc:spChg>
        <pc:cxnChg chg="add mod">
          <ac:chgData name="WINDRIDGE Philip" userId="a20730c1-1805-4191-9c68-6e52c8725e9f" providerId="ADAL" clId="{C7CE0151-29ED-8F46-B1D9-99C1FD1421D5}" dt="2020-10-21T08:48:29.891" v="26" actId="692"/>
          <ac:cxnSpMkLst>
            <pc:docMk/>
            <pc:sldMk cId="2570227182" sldId="555"/>
            <ac:cxnSpMk id="6" creationId="{83FF4086-F7DE-7948-B022-48C9EB9A60A6}"/>
          </ac:cxnSpMkLst>
        </pc:cxnChg>
      </pc:sldChg>
      <pc:sldChg chg="delSp add setBg delDesignElem">
        <pc:chgData name="WINDRIDGE Philip" userId="a20730c1-1805-4191-9c68-6e52c8725e9f" providerId="ADAL" clId="{C7CE0151-29ED-8F46-B1D9-99C1FD1421D5}" dt="2020-10-22T10:45:05.838" v="28"/>
        <pc:sldMkLst>
          <pc:docMk/>
          <pc:sldMk cId="211577055" sldId="569"/>
        </pc:sldMkLst>
        <pc:spChg chg="del">
          <ac:chgData name="WINDRIDGE Philip" userId="a20730c1-1805-4191-9c68-6e52c8725e9f" providerId="ADAL" clId="{C7CE0151-29ED-8F46-B1D9-99C1FD1421D5}" dt="2020-10-22T10:45:05.838" v="28"/>
          <ac:spMkLst>
            <pc:docMk/>
            <pc:sldMk cId="211577055" sldId="569"/>
            <ac:spMk id="9" creationId="{4AA13AD3-0A4F-475A-BEBB-DEEFF5C096C3}"/>
          </ac:spMkLst>
        </pc:spChg>
        <pc:spChg chg="del">
          <ac:chgData name="WINDRIDGE Philip" userId="a20730c1-1805-4191-9c68-6e52c8725e9f" providerId="ADAL" clId="{C7CE0151-29ED-8F46-B1D9-99C1FD1421D5}" dt="2020-10-22T10:45:05.838" v="28"/>
          <ac:spMkLst>
            <pc:docMk/>
            <pc:sldMk cId="211577055" sldId="569"/>
            <ac:spMk id="11" creationId="{5C60DF7C-88F0-40A5-96EC-BABE7A4A39AA}"/>
          </ac:spMkLst>
        </pc:spChg>
      </pc:sldChg>
    </pc:docChg>
  </pc:docChgLst>
  <pc:docChgLst>
    <pc:chgData name="WINDRIDGE Philip" userId="a20730c1-1805-4191-9c68-6e52c8725e9f" providerId="ADAL" clId="{7D578C8A-51AE-5342-86C0-C2E8F85B1585}"/>
    <pc:docChg chg="undo redo custSel addSld delSld modSld sldOrd">
      <pc:chgData name="WINDRIDGE Philip" userId="a20730c1-1805-4191-9c68-6e52c8725e9f" providerId="ADAL" clId="{7D578C8A-51AE-5342-86C0-C2E8F85B1585}" dt="2020-11-03T09:18:32.211" v="9944" actId="2085"/>
      <pc:docMkLst>
        <pc:docMk/>
      </pc:docMkLst>
      <pc:sldChg chg="modSp mod">
        <pc:chgData name="WINDRIDGE Philip" userId="a20730c1-1805-4191-9c68-6e52c8725e9f" providerId="ADAL" clId="{7D578C8A-51AE-5342-86C0-C2E8F85B1585}" dt="2020-10-28T13:52:38.675" v="2614" actId="20577"/>
        <pc:sldMkLst>
          <pc:docMk/>
          <pc:sldMk cId="939059386" sldId="256"/>
        </pc:sldMkLst>
        <pc:spChg chg="mod">
          <ac:chgData name="WINDRIDGE Philip" userId="a20730c1-1805-4191-9c68-6e52c8725e9f" providerId="ADAL" clId="{7D578C8A-51AE-5342-86C0-C2E8F85B1585}" dt="2020-10-28T13:52:38.675" v="2614" actId="20577"/>
          <ac:spMkLst>
            <pc:docMk/>
            <pc:sldMk cId="939059386" sldId="256"/>
            <ac:spMk id="2" creationId="{9B762048-6F52-244A-B003-D5C4D44CFDA8}"/>
          </ac:spMkLst>
        </pc:spChg>
      </pc:sldChg>
      <pc:sldChg chg="modSp del mod">
        <pc:chgData name="WINDRIDGE Philip" userId="a20730c1-1805-4191-9c68-6e52c8725e9f" providerId="ADAL" clId="{7D578C8A-51AE-5342-86C0-C2E8F85B1585}" dt="2020-10-29T12:29:08.190" v="2684" actId="2696"/>
        <pc:sldMkLst>
          <pc:docMk/>
          <pc:sldMk cId="2405130143" sldId="257"/>
        </pc:sldMkLst>
        <pc:spChg chg="mod">
          <ac:chgData name="WINDRIDGE Philip" userId="a20730c1-1805-4191-9c68-6e52c8725e9f" providerId="ADAL" clId="{7D578C8A-51AE-5342-86C0-C2E8F85B1585}" dt="2020-10-22T13:13:55.530" v="185" actId="20577"/>
          <ac:spMkLst>
            <pc:docMk/>
            <pc:sldMk cId="2405130143" sldId="257"/>
            <ac:spMk id="3" creationId="{918DD354-6146-F244-82E9-6CA6757A14FB}"/>
          </ac:spMkLst>
        </pc:spChg>
        <pc:spChg chg="mod">
          <ac:chgData name="WINDRIDGE Philip" userId="a20730c1-1805-4191-9c68-6e52c8725e9f" providerId="ADAL" clId="{7D578C8A-51AE-5342-86C0-C2E8F85B1585}" dt="2020-10-22T13:12:19.778" v="20" actId="1076"/>
          <ac:spMkLst>
            <pc:docMk/>
            <pc:sldMk cId="2405130143" sldId="257"/>
            <ac:spMk id="9" creationId="{AF9A073E-602A-DA4D-BC5B-B90D9655B295}"/>
          </ac:spMkLst>
        </pc:spChg>
      </pc:sldChg>
      <pc:sldChg chg="del">
        <pc:chgData name="WINDRIDGE Philip" userId="a20730c1-1805-4191-9c68-6e52c8725e9f" providerId="ADAL" clId="{7D578C8A-51AE-5342-86C0-C2E8F85B1585}" dt="2020-10-22T13:05:30.965" v="0" actId="2696"/>
        <pc:sldMkLst>
          <pc:docMk/>
          <pc:sldMk cId="2208876571" sldId="260"/>
        </pc:sldMkLst>
      </pc:sldChg>
      <pc:sldChg chg="addSp delSp modSp new mod">
        <pc:chgData name="WINDRIDGE Philip" userId="a20730c1-1805-4191-9c68-6e52c8725e9f" providerId="ADAL" clId="{7D578C8A-51AE-5342-86C0-C2E8F85B1585}" dt="2020-10-30T08:56:18.449" v="5726" actId="20577"/>
        <pc:sldMkLst>
          <pc:docMk/>
          <pc:sldMk cId="3745257479" sldId="260"/>
        </pc:sldMkLst>
        <pc:spChg chg="mod">
          <ac:chgData name="WINDRIDGE Philip" userId="a20730c1-1805-4191-9c68-6e52c8725e9f" providerId="ADAL" clId="{7D578C8A-51AE-5342-86C0-C2E8F85B1585}" dt="2020-10-30T08:54:59.196" v="5713" actId="20577"/>
          <ac:spMkLst>
            <pc:docMk/>
            <pc:sldMk cId="3745257479" sldId="260"/>
            <ac:spMk id="2" creationId="{00714077-46CD-E74D-BAD8-88D0ECDC8CF0}"/>
          </ac:spMkLst>
        </pc:spChg>
        <pc:spChg chg="add del mod">
          <ac:chgData name="WINDRIDGE Philip" userId="a20730c1-1805-4191-9c68-6e52c8725e9f" providerId="ADAL" clId="{7D578C8A-51AE-5342-86C0-C2E8F85B1585}" dt="2020-10-23T08:50:34.886" v="981" actId="478"/>
          <ac:spMkLst>
            <pc:docMk/>
            <pc:sldMk cId="3745257479" sldId="260"/>
            <ac:spMk id="4" creationId="{58C6D394-C12D-DD44-895C-926AECACE9AB}"/>
          </ac:spMkLst>
        </pc:spChg>
        <pc:spChg chg="mod">
          <ac:chgData name="WINDRIDGE Philip" userId="a20730c1-1805-4191-9c68-6e52c8725e9f" providerId="ADAL" clId="{7D578C8A-51AE-5342-86C0-C2E8F85B1585}" dt="2020-10-22T14:34:13.221" v="190"/>
          <ac:spMkLst>
            <pc:docMk/>
            <pc:sldMk cId="3745257479" sldId="260"/>
            <ac:spMk id="5" creationId="{682ED3DC-05B5-C441-9E9B-9F6C77BD244E}"/>
          </ac:spMkLst>
        </pc:spChg>
        <pc:spChg chg="mod">
          <ac:chgData name="WINDRIDGE Philip" userId="a20730c1-1805-4191-9c68-6e52c8725e9f" providerId="ADAL" clId="{7D578C8A-51AE-5342-86C0-C2E8F85B1585}" dt="2020-10-22T14:34:13.221" v="190"/>
          <ac:spMkLst>
            <pc:docMk/>
            <pc:sldMk cId="3745257479" sldId="260"/>
            <ac:spMk id="6" creationId="{B4958D58-5FCD-3942-B744-960A99C8571D}"/>
          </ac:spMkLst>
        </pc:spChg>
        <pc:spChg chg="del mod">
          <ac:chgData name="WINDRIDGE Philip" userId="a20730c1-1805-4191-9c68-6e52c8725e9f" providerId="ADAL" clId="{7D578C8A-51AE-5342-86C0-C2E8F85B1585}" dt="2020-10-22T14:34:27.903" v="192" actId="478"/>
          <ac:spMkLst>
            <pc:docMk/>
            <pc:sldMk cId="3745257479" sldId="260"/>
            <ac:spMk id="7" creationId="{9A15675A-E76E-D047-8EC4-C423C0D30397}"/>
          </ac:spMkLst>
        </pc:spChg>
        <pc:spChg chg="mod">
          <ac:chgData name="WINDRIDGE Philip" userId="a20730c1-1805-4191-9c68-6e52c8725e9f" providerId="ADAL" clId="{7D578C8A-51AE-5342-86C0-C2E8F85B1585}" dt="2020-10-22T14:34:13.221" v="190"/>
          <ac:spMkLst>
            <pc:docMk/>
            <pc:sldMk cId="3745257479" sldId="260"/>
            <ac:spMk id="8" creationId="{E662A1DA-1308-8444-98C2-C07642BC082D}"/>
          </ac:spMkLst>
        </pc:spChg>
        <pc:spChg chg="mod">
          <ac:chgData name="WINDRIDGE Philip" userId="a20730c1-1805-4191-9c68-6e52c8725e9f" providerId="ADAL" clId="{7D578C8A-51AE-5342-86C0-C2E8F85B1585}" dt="2020-10-22T14:34:13.221" v="190"/>
          <ac:spMkLst>
            <pc:docMk/>
            <pc:sldMk cId="3745257479" sldId="260"/>
            <ac:spMk id="9" creationId="{0A5DF36F-816E-D244-A0C1-D2B3A75A47E6}"/>
          </ac:spMkLst>
        </pc:spChg>
        <pc:spChg chg="mod">
          <ac:chgData name="WINDRIDGE Philip" userId="a20730c1-1805-4191-9c68-6e52c8725e9f" providerId="ADAL" clId="{7D578C8A-51AE-5342-86C0-C2E8F85B1585}" dt="2020-10-22T14:34:13.221" v="190"/>
          <ac:spMkLst>
            <pc:docMk/>
            <pc:sldMk cId="3745257479" sldId="260"/>
            <ac:spMk id="10" creationId="{B1C96B74-2282-4D4C-A224-A87FF9023051}"/>
          </ac:spMkLst>
        </pc:spChg>
        <pc:spChg chg="mod">
          <ac:chgData name="WINDRIDGE Philip" userId="a20730c1-1805-4191-9c68-6e52c8725e9f" providerId="ADAL" clId="{7D578C8A-51AE-5342-86C0-C2E8F85B1585}" dt="2020-10-22T14:34:13.221" v="190"/>
          <ac:spMkLst>
            <pc:docMk/>
            <pc:sldMk cId="3745257479" sldId="260"/>
            <ac:spMk id="11" creationId="{EB511EC3-5802-2247-BB09-9ACE86DC2629}"/>
          </ac:spMkLst>
        </pc:spChg>
        <pc:spChg chg="mod">
          <ac:chgData name="WINDRIDGE Philip" userId="a20730c1-1805-4191-9c68-6e52c8725e9f" providerId="ADAL" clId="{7D578C8A-51AE-5342-86C0-C2E8F85B1585}" dt="2020-10-22T14:34:13.221" v="190"/>
          <ac:spMkLst>
            <pc:docMk/>
            <pc:sldMk cId="3745257479" sldId="260"/>
            <ac:spMk id="12" creationId="{718BE4CE-DDA9-EB4D-8EF2-687F6C5CA5E8}"/>
          </ac:spMkLst>
        </pc:spChg>
        <pc:spChg chg="mod">
          <ac:chgData name="WINDRIDGE Philip" userId="a20730c1-1805-4191-9c68-6e52c8725e9f" providerId="ADAL" clId="{7D578C8A-51AE-5342-86C0-C2E8F85B1585}" dt="2020-10-22T14:34:13.221" v="190"/>
          <ac:spMkLst>
            <pc:docMk/>
            <pc:sldMk cId="3745257479" sldId="260"/>
            <ac:spMk id="13" creationId="{AC389AEE-1403-574E-89EF-EE7E5A224B35}"/>
          </ac:spMkLst>
        </pc:spChg>
        <pc:spChg chg="mod">
          <ac:chgData name="WINDRIDGE Philip" userId="a20730c1-1805-4191-9c68-6e52c8725e9f" providerId="ADAL" clId="{7D578C8A-51AE-5342-86C0-C2E8F85B1585}" dt="2020-10-22T14:34:13.221" v="190"/>
          <ac:spMkLst>
            <pc:docMk/>
            <pc:sldMk cId="3745257479" sldId="260"/>
            <ac:spMk id="14" creationId="{CE9BB980-8A98-4440-BCF9-BE5377B74ECB}"/>
          </ac:spMkLst>
        </pc:spChg>
        <pc:spChg chg="mod">
          <ac:chgData name="WINDRIDGE Philip" userId="a20730c1-1805-4191-9c68-6e52c8725e9f" providerId="ADAL" clId="{7D578C8A-51AE-5342-86C0-C2E8F85B1585}" dt="2020-10-22T14:34:13.221" v="190"/>
          <ac:spMkLst>
            <pc:docMk/>
            <pc:sldMk cId="3745257479" sldId="260"/>
            <ac:spMk id="15" creationId="{4BF0A4C5-6BD0-AE43-AE3C-DC36C7C0CEC0}"/>
          </ac:spMkLst>
        </pc:spChg>
        <pc:spChg chg="mod">
          <ac:chgData name="WINDRIDGE Philip" userId="a20730c1-1805-4191-9c68-6e52c8725e9f" providerId="ADAL" clId="{7D578C8A-51AE-5342-86C0-C2E8F85B1585}" dt="2020-10-22T14:34:13.221" v="190"/>
          <ac:spMkLst>
            <pc:docMk/>
            <pc:sldMk cId="3745257479" sldId="260"/>
            <ac:spMk id="16" creationId="{C86ADFA3-B4D8-8E47-92E3-6C301A1915BA}"/>
          </ac:spMkLst>
        </pc:spChg>
        <pc:spChg chg="mod">
          <ac:chgData name="WINDRIDGE Philip" userId="a20730c1-1805-4191-9c68-6e52c8725e9f" providerId="ADAL" clId="{7D578C8A-51AE-5342-86C0-C2E8F85B1585}" dt="2020-10-22T14:34:13.221" v="190"/>
          <ac:spMkLst>
            <pc:docMk/>
            <pc:sldMk cId="3745257479" sldId="260"/>
            <ac:spMk id="17" creationId="{6B64AC55-122B-D14A-9544-EAD8618693E4}"/>
          </ac:spMkLst>
        </pc:spChg>
        <pc:spChg chg="mod">
          <ac:chgData name="WINDRIDGE Philip" userId="a20730c1-1805-4191-9c68-6e52c8725e9f" providerId="ADAL" clId="{7D578C8A-51AE-5342-86C0-C2E8F85B1585}" dt="2020-10-22T14:34:13.221" v="190"/>
          <ac:spMkLst>
            <pc:docMk/>
            <pc:sldMk cId="3745257479" sldId="260"/>
            <ac:spMk id="18" creationId="{FB09F0ED-8284-9748-898E-15DBE6500253}"/>
          </ac:spMkLst>
        </pc:spChg>
        <pc:spChg chg="mod">
          <ac:chgData name="WINDRIDGE Philip" userId="a20730c1-1805-4191-9c68-6e52c8725e9f" providerId="ADAL" clId="{7D578C8A-51AE-5342-86C0-C2E8F85B1585}" dt="2020-10-22T14:34:13.221" v="190"/>
          <ac:spMkLst>
            <pc:docMk/>
            <pc:sldMk cId="3745257479" sldId="260"/>
            <ac:spMk id="19" creationId="{DF0142AE-31CC-3245-8F13-AD1D3E679BE4}"/>
          </ac:spMkLst>
        </pc:spChg>
        <pc:spChg chg="mod">
          <ac:chgData name="WINDRIDGE Philip" userId="a20730c1-1805-4191-9c68-6e52c8725e9f" providerId="ADAL" clId="{7D578C8A-51AE-5342-86C0-C2E8F85B1585}" dt="2020-10-22T14:34:13.221" v="190"/>
          <ac:spMkLst>
            <pc:docMk/>
            <pc:sldMk cId="3745257479" sldId="260"/>
            <ac:spMk id="20" creationId="{F7FD1FB2-8340-2348-8CA4-CF080756CB2B}"/>
          </ac:spMkLst>
        </pc:spChg>
        <pc:spChg chg="mod">
          <ac:chgData name="WINDRIDGE Philip" userId="a20730c1-1805-4191-9c68-6e52c8725e9f" providerId="ADAL" clId="{7D578C8A-51AE-5342-86C0-C2E8F85B1585}" dt="2020-10-22T14:34:13.221" v="190"/>
          <ac:spMkLst>
            <pc:docMk/>
            <pc:sldMk cId="3745257479" sldId="260"/>
            <ac:spMk id="21" creationId="{E1095227-9E35-0048-8193-ACDAD4F28477}"/>
          </ac:spMkLst>
        </pc:spChg>
        <pc:spChg chg="mod">
          <ac:chgData name="WINDRIDGE Philip" userId="a20730c1-1805-4191-9c68-6e52c8725e9f" providerId="ADAL" clId="{7D578C8A-51AE-5342-86C0-C2E8F85B1585}" dt="2020-10-22T14:34:13.221" v="190"/>
          <ac:spMkLst>
            <pc:docMk/>
            <pc:sldMk cId="3745257479" sldId="260"/>
            <ac:spMk id="22" creationId="{3F6523C9-2858-F348-B2E4-61CDFA216675}"/>
          </ac:spMkLst>
        </pc:spChg>
        <pc:spChg chg="mod">
          <ac:chgData name="WINDRIDGE Philip" userId="a20730c1-1805-4191-9c68-6e52c8725e9f" providerId="ADAL" clId="{7D578C8A-51AE-5342-86C0-C2E8F85B1585}" dt="2020-10-22T14:34:13.221" v="190"/>
          <ac:spMkLst>
            <pc:docMk/>
            <pc:sldMk cId="3745257479" sldId="260"/>
            <ac:spMk id="23" creationId="{5F03DF44-1175-ED43-8E2B-AD18BB3DB77B}"/>
          </ac:spMkLst>
        </pc:spChg>
        <pc:spChg chg="mod">
          <ac:chgData name="WINDRIDGE Philip" userId="a20730c1-1805-4191-9c68-6e52c8725e9f" providerId="ADAL" clId="{7D578C8A-51AE-5342-86C0-C2E8F85B1585}" dt="2020-10-22T14:34:13.221" v="190"/>
          <ac:spMkLst>
            <pc:docMk/>
            <pc:sldMk cId="3745257479" sldId="260"/>
            <ac:spMk id="24" creationId="{C46C1A45-6500-4146-8920-847A46DCCD82}"/>
          </ac:spMkLst>
        </pc:spChg>
        <pc:spChg chg="mod">
          <ac:chgData name="WINDRIDGE Philip" userId="a20730c1-1805-4191-9c68-6e52c8725e9f" providerId="ADAL" clId="{7D578C8A-51AE-5342-86C0-C2E8F85B1585}" dt="2020-10-22T14:34:13.221" v="190"/>
          <ac:spMkLst>
            <pc:docMk/>
            <pc:sldMk cId="3745257479" sldId="260"/>
            <ac:spMk id="25" creationId="{17180016-3854-BB43-89CC-7E711432DE0C}"/>
          </ac:spMkLst>
        </pc:spChg>
        <pc:spChg chg="mod">
          <ac:chgData name="WINDRIDGE Philip" userId="a20730c1-1805-4191-9c68-6e52c8725e9f" providerId="ADAL" clId="{7D578C8A-51AE-5342-86C0-C2E8F85B1585}" dt="2020-10-22T14:34:13.221" v="190"/>
          <ac:spMkLst>
            <pc:docMk/>
            <pc:sldMk cId="3745257479" sldId="260"/>
            <ac:spMk id="26" creationId="{BF282B15-F556-614B-85F2-551E7FD6C803}"/>
          </ac:spMkLst>
        </pc:spChg>
        <pc:spChg chg="mod">
          <ac:chgData name="WINDRIDGE Philip" userId="a20730c1-1805-4191-9c68-6e52c8725e9f" providerId="ADAL" clId="{7D578C8A-51AE-5342-86C0-C2E8F85B1585}" dt="2020-10-22T14:34:13.221" v="190"/>
          <ac:spMkLst>
            <pc:docMk/>
            <pc:sldMk cId="3745257479" sldId="260"/>
            <ac:spMk id="27" creationId="{F8DB1E1D-1D61-9F46-988A-B6709B9C7B2F}"/>
          </ac:spMkLst>
        </pc:spChg>
        <pc:spChg chg="mod">
          <ac:chgData name="WINDRIDGE Philip" userId="a20730c1-1805-4191-9c68-6e52c8725e9f" providerId="ADAL" clId="{7D578C8A-51AE-5342-86C0-C2E8F85B1585}" dt="2020-10-22T14:34:13.221" v="190"/>
          <ac:spMkLst>
            <pc:docMk/>
            <pc:sldMk cId="3745257479" sldId="260"/>
            <ac:spMk id="28" creationId="{23D372B6-6374-1C46-B767-F96433C20218}"/>
          </ac:spMkLst>
        </pc:spChg>
        <pc:spChg chg="mod">
          <ac:chgData name="WINDRIDGE Philip" userId="a20730c1-1805-4191-9c68-6e52c8725e9f" providerId="ADAL" clId="{7D578C8A-51AE-5342-86C0-C2E8F85B1585}" dt="2020-10-22T14:34:13.221" v="190"/>
          <ac:spMkLst>
            <pc:docMk/>
            <pc:sldMk cId="3745257479" sldId="260"/>
            <ac:spMk id="29" creationId="{E0BD64EE-7ABA-504B-811F-395AC5969520}"/>
          </ac:spMkLst>
        </pc:spChg>
        <pc:spChg chg="mod">
          <ac:chgData name="WINDRIDGE Philip" userId="a20730c1-1805-4191-9c68-6e52c8725e9f" providerId="ADAL" clId="{7D578C8A-51AE-5342-86C0-C2E8F85B1585}" dt="2020-10-22T14:34:13.221" v="190"/>
          <ac:spMkLst>
            <pc:docMk/>
            <pc:sldMk cId="3745257479" sldId="260"/>
            <ac:spMk id="30" creationId="{E26D31A8-ABDF-D645-8B7D-02A08AE00B29}"/>
          </ac:spMkLst>
        </pc:spChg>
        <pc:spChg chg="mod">
          <ac:chgData name="WINDRIDGE Philip" userId="a20730c1-1805-4191-9c68-6e52c8725e9f" providerId="ADAL" clId="{7D578C8A-51AE-5342-86C0-C2E8F85B1585}" dt="2020-10-22T14:34:13.221" v="190"/>
          <ac:spMkLst>
            <pc:docMk/>
            <pc:sldMk cId="3745257479" sldId="260"/>
            <ac:spMk id="31" creationId="{9342CC5A-7824-F742-9B07-29C1AF3B84AF}"/>
          </ac:spMkLst>
        </pc:spChg>
        <pc:spChg chg="mod">
          <ac:chgData name="WINDRIDGE Philip" userId="a20730c1-1805-4191-9c68-6e52c8725e9f" providerId="ADAL" clId="{7D578C8A-51AE-5342-86C0-C2E8F85B1585}" dt="2020-10-22T14:34:13.221" v="190"/>
          <ac:spMkLst>
            <pc:docMk/>
            <pc:sldMk cId="3745257479" sldId="260"/>
            <ac:spMk id="32" creationId="{BEE20B33-5003-1E45-843E-505B965240D9}"/>
          </ac:spMkLst>
        </pc:spChg>
        <pc:spChg chg="mod">
          <ac:chgData name="WINDRIDGE Philip" userId="a20730c1-1805-4191-9c68-6e52c8725e9f" providerId="ADAL" clId="{7D578C8A-51AE-5342-86C0-C2E8F85B1585}" dt="2020-10-22T14:34:13.221" v="190"/>
          <ac:spMkLst>
            <pc:docMk/>
            <pc:sldMk cId="3745257479" sldId="260"/>
            <ac:spMk id="33" creationId="{25239EA1-827E-5749-BB52-AEA62572B859}"/>
          </ac:spMkLst>
        </pc:spChg>
        <pc:spChg chg="mod">
          <ac:chgData name="WINDRIDGE Philip" userId="a20730c1-1805-4191-9c68-6e52c8725e9f" providerId="ADAL" clId="{7D578C8A-51AE-5342-86C0-C2E8F85B1585}" dt="2020-10-22T14:34:13.221" v="190"/>
          <ac:spMkLst>
            <pc:docMk/>
            <pc:sldMk cId="3745257479" sldId="260"/>
            <ac:spMk id="34" creationId="{DCB82922-197C-9E46-BA86-F497ED17BA0B}"/>
          </ac:spMkLst>
        </pc:spChg>
        <pc:spChg chg="mod">
          <ac:chgData name="WINDRIDGE Philip" userId="a20730c1-1805-4191-9c68-6e52c8725e9f" providerId="ADAL" clId="{7D578C8A-51AE-5342-86C0-C2E8F85B1585}" dt="2020-10-22T14:34:13.221" v="190"/>
          <ac:spMkLst>
            <pc:docMk/>
            <pc:sldMk cId="3745257479" sldId="260"/>
            <ac:spMk id="35" creationId="{8D641D96-4668-6748-BE76-59BF31D947EB}"/>
          </ac:spMkLst>
        </pc:spChg>
        <pc:spChg chg="mod">
          <ac:chgData name="WINDRIDGE Philip" userId="a20730c1-1805-4191-9c68-6e52c8725e9f" providerId="ADAL" clId="{7D578C8A-51AE-5342-86C0-C2E8F85B1585}" dt="2020-10-22T14:34:13.221" v="190"/>
          <ac:spMkLst>
            <pc:docMk/>
            <pc:sldMk cId="3745257479" sldId="260"/>
            <ac:spMk id="36" creationId="{3749BF61-E6BB-1140-ADB7-A674519932C7}"/>
          </ac:spMkLst>
        </pc:spChg>
        <pc:spChg chg="mod">
          <ac:chgData name="WINDRIDGE Philip" userId="a20730c1-1805-4191-9c68-6e52c8725e9f" providerId="ADAL" clId="{7D578C8A-51AE-5342-86C0-C2E8F85B1585}" dt="2020-10-22T14:34:13.221" v="190"/>
          <ac:spMkLst>
            <pc:docMk/>
            <pc:sldMk cId="3745257479" sldId="260"/>
            <ac:spMk id="37" creationId="{E4C5E92D-7116-074F-B1BB-718B9A7D759B}"/>
          </ac:spMkLst>
        </pc:spChg>
        <pc:spChg chg="mod">
          <ac:chgData name="WINDRIDGE Philip" userId="a20730c1-1805-4191-9c68-6e52c8725e9f" providerId="ADAL" clId="{7D578C8A-51AE-5342-86C0-C2E8F85B1585}" dt="2020-10-22T14:34:13.221" v="190"/>
          <ac:spMkLst>
            <pc:docMk/>
            <pc:sldMk cId="3745257479" sldId="260"/>
            <ac:spMk id="38" creationId="{10222B69-661F-6D43-9D38-DF1C7595073A}"/>
          </ac:spMkLst>
        </pc:spChg>
        <pc:spChg chg="mod">
          <ac:chgData name="WINDRIDGE Philip" userId="a20730c1-1805-4191-9c68-6e52c8725e9f" providerId="ADAL" clId="{7D578C8A-51AE-5342-86C0-C2E8F85B1585}" dt="2020-10-22T14:34:13.221" v="190"/>
          <ac:spMkLst>
            <pc:docMk/>
            <pc:sldMk cId="3745257479" sldId="260"/>
            <ac:spMk id="39" creationId="{A6D191F7-3012-A946-AFE3-E356FFF881AC}"/>
          </ac:spMkLst>
        </pc:spChg>
        <pc:spChg chg="mod">
          <ac:chgData name="WINDRIDGE Philip" userId="a20730c1-1805-4191-9c68-6e52c8725e9f" providerId="ADAL" clId="{7D578C8A-51AE-5342-86C0-C2E8F85B1585}" dt="2020-10-22T14:34:13.221" v="190"/>
          <ac:spMkLst>
            <pc:docMk/>
            <pc:sldMk cId="3745257479" sldId="260"/>
            <ac:spMk id="40" creationId="{E8ADD16C-EFF0-0247-87B2-6327192249D5}"/>
          </ac:spMkLst>
        </pc:spChg>
        <pc:spChg chg="add mod">
          <ac:chgData name="WINDRIDGE Philip" userId="a20730c1-1805-4191-9c68-6e52c8725e9f" providerId="ADAL" clId="{7D578C8A-51AE-5342-86C0-C2E8F85B1585}" dt="2020-10-22T14:42:36.558" v="263" actId="164"/>
          <ac:spMkLst>
            <pc:docMk/>
            <pc:sldMk cId="3745257479" sldId="260"/>
            <ac:spMk id="41" creationId="{2C497D83-AA3D-1644-8670-CF27689D78F0}"/>
          </ac:spMkLst>
        </pc:spChg>
        <pc:spChg chg="add mod">
          <ac:chgData name="WINDRIDGE Philip" userId="a20730c1-1805-4191-9c68-6e52c8725e9f" providerId="ADAL" clId="{7D578C8A-51AE-5342-86C0-C2E8F85B1585}" dt="2020-10-22T14:42:36.558" v="263" actId="164"/>
          <ac:spMkLst>
            <pc:docMk/>
            <pc:sldMk cId="3745257479" sldId="260"/>
            <ac:spMk id="42" creationId="{78749697-EFFD-934E-B44F-B6FFF7D40603}"/>
          </ac:spMkLst>
        </pc:spChg>
        <pc:spChg chg="add mod">
          <ac:chgData name="WINDRIDGE Philip" userId="a20730c1-1805-4191-9c68-6e52c8725e9f" providerId="ADAL" clId="{7D578C8A-51AE-5342-86C0-C2E8F85B1585}" dt="2020-10-22T14:42:36.558" v="263" actId="164"/>
          <ac:spMkLst>
            <pc:docMk/>
            <pc:sldMk cId="3745257479" sldId="260"/>
            <ac:spMk id="43" creationId="{A8433F03-EAC8-E141-ACB4-2A0501E1D30D}"/>
          </ac:spMkLst>
        </pc:spChg>
        <pc:spChg chg="add mod">
          <ac:chgData name="WINDRIDGE Philip" userId="a20730c1-1805-4191-9c68-6e52c8725e9f" providerId="ADAL" clId="{7D578C8A-51AE-5342-86C0-C2E8F85B1585}" dt="2020-10-22T14:42:36.558" v="263" actId="164"/>
          <ac:spMkLst>
            <pc:docMk/>
            <pc:sldMk cId="3745257479" sldId="260"/>
            <ac:spMk id="44" creationId="{A4D9CDFD-D3EC-F846-A7F7-C6455491F8FF}"/>
          </ac:spMkLst>
        </pc:spChg>
        <pc:spChg chg="add mod">
          <ac:chgData name="WINDRIDGE Philip" userId="a20730c1-1805-4191-9c68-6e52c8725e9f" providerId="ADAL" clId="{7D578C8A-51AE-5342-86C0-C2E8F85B1585}" dt="2020-10-22T14:42:36.558" v="263" actId="164"/>
          <ac:spMkLst>
            <pc:docMk/>
            <pc:sldMk cId="3745257479" sldId="260"/>
            <ac:spMk id="45" creationId="{D23CB823-BC1E-0744-A680-CDFA3DA3D261}"/>
          </ac:spMkLst>
        </pc:spChg>
        <pc:spChg chg="add mod">
          <ac:chgData name="WINDRIDGE Philip" userId="a20730c1-1805-4191-9c68-6e52c8725e9f" providerId="ADAL" clId="{7D578C8A-51AE-5342-86C0-C2E8F85B1585}" dt="2020-10-22T14:42:36.558" v="263" actId="164"/>
          <ac:spMkLst>
            <pc:docMk/>
            <pc:sldMk cId="3745257479" sldId="260"/>
            <ac:spMk id="46" creationId="{FFFA0590-4E9C-FF4A-8E76-CA3143F90EFC}"/>
          </ac:spMkLst>
        </pc:spChg>
        <pc:spChg chg="add mod">
          <ac:chgData name="WINDRIDGE Philip" userId="a20730c1-1805-4191-9c68-6e52c8725e9f" providerId="ADAL" clId="{7D578C8A-51AE-5342-86C0-C2E8F85B1585}" dt="2020-10-22T14:42:36.558" v="263" actId="164"/>
          <ac:spMkLst>
            <pc:docMk/>
            <pc:sldMk cId="3745257479" sldId="260"/>
            <ac:spMk id="47" creationId="{558F61FA-D939-3649-A6CB-207C53D87A99}"/>
          </ac:spMkLst>
        </pc:spChg>
        <pc:spChg chg="add mod">
          <ac:chgData name="WINDRIDGE Philip" userId="a20730c1-1805-4191-9c68-6e52c8725e9f" providerId="ADAL" clId="{7D578C8A-51AE-5342-86C0-C2E8F85B1585}" dt="2020-10-22T14:42:36.558" v="263" actId="164"/>
          <ac:spMkLst>
            <pc:docMk/>
            <pc:sldMk cId="3745257479" sldId="260"/>
            <ac:spMk id="48" creationId="{C7B3C183-3D35-FE40-8E22-56D53D861F5A}"/>
          </ac:spMkLst>
        </pc:spChg>
        <pc:spChg chg="add mod">
          <ac:chgData name="WINDRIDGE Philip" userId="a20730c1-1805-4191-9c68-6e52c8725e9f" providerId="ADAL" clId="{7D578C8A-51AE-5342-86C0-C2E8F85B1585}" dt="2020-10-22T14:42:36.558" v="263" actId="164"/>
          <ac:spMkLst>
            <pc:docMk/>
            <pc:sldMk cId="3745257479" sldId="260"/>
            <ac:spMk id="49" creationId="{CB77E2B1-4A39-EA44-B6C9-E34EB56A093F}"/>
          </ac:spMkLst>
        </pc:spChg>
        <pc:spChg chg="add mod">
          <ac:chgData name="WINDRIDGE Philip" userId="a20730c1-1805-4191-9c68-6e52c8725e9f" providerId="ADAL" clId="{7D578C8A-51AE-5342-86C0-C2E8F85B1585}" dt="2020-10-22T14:42:36.558" v="263" actId="164"/>
          <ac:spMkLst>
            <pc:docMk/>
            <pc:sldMk cId="3745257479" sldId="260"/>
            <ac:spMk id="50" creationId="{4F0A2054-8BA5-F84F-9CA4-2E14AA2009BD}"/>
          </ac:spMkLst>
        </pc:spChg>
        <pc:spChg chg="add mod">
          <ac:chgData name="WINDRIDGE Philip" userId="a20730c1-1805-4191-9c68-6e52c8725e9f" providerId="ADAL" clId="{7D578C8A-51AE-5342-86C0-C2E8F85B1585}" dt="2020-10-22T14:42:36.558" v="263" actId="164"/>
          <ac:spMkLst>
            <pc:docMk/>
            <pc:sldMk cId="3745257479" sldId="260"/>
            <ac:spMk id="51" creationId="{DE93C50F-9D1F-D848-BBFB-B61973C6EED2}"/>
          </ac:spMkLst>
        </pc:spChg>
        <pc:spChg chg="add mod">
          <ac:chgData name="WINDRIDGE Philip" userId="a20730c1-1805-4191-9c68-6e52c8725e9f" providerId="ADAL" clId="{7D578C8A-51AE-5342-86C0-C2E8F85B1585}" dt="2020-10-22T14:42:36.558" v="263" actId="164"/>
          <ac:spMkLst>
            <pc:docMk/>
            <pc:sldMk cId="3745257479" sldId="260"/>
            <ac:spMk id="52" creationId="{8FFEDCE0-19C5-0D40-8F58-1AC95D86B1E0}"/>
          </ac:spMkLst>
        </pc:spChg>
        <pc:spChg chg="add del mod">
          <ac:chgData name="WINDRIDGE Philip" userId="a20730c1-1805-4191-9c68-6e52c8725e9f" providerId="ADAL" clId="{7D578C8A-51AE-5342-86C0-C2E8F85B1585}" dt="2020-10-22T14:38:50.162" v="221"/>
          <ac:spMkLst>
            <pc:docMk/>
            <pc:sldMk cId="3745257479" sldId="260"/>
            <ac:spMk id="53" creationId="{1C55F90A-7DDF-7E4E-BF2A-ABC87E17E4E7}"/>
          </ac:spMkLst>
        </pc:spChg>
        <pc:spChg chg="add del mod">
          <ac:chgData name="WINDRIDGE Philip" userId="a20730c1-1805-4191-9c68-6e52c8725e9f" providerId="ADAL" clId="{7D578C8A-51AE-5342-86C0-C2E8F85B1585}" dt="2020-10-23T11:01:26.788" v="1998" actId="478"/>
          <ac:spMkLst>
            <pc:docMk/>
            <pc:sldMk cId="3745257479" sldId="260"/>
            <ac:spMk id="53" creationId="{4484A8D6-3197-114B-B759-D5D630258770}"/>
          </ac:spMkLst>
        </pc:spChg>
        <pc:spChg chg="add del mod">
          <ac:chgData name="WINDRIDGE Philip" userId="a20730c1-1805-4191-9c68-6e52c8725e9f" providerId="ADAL" clId="{7D578C8A-51AE-5342-86C0-C2E8F85B1585}" dt="2020-10-23T10:48:33.721" v="1939" actId="478"/>
          <ac:spMkLst>
            <pc:docMk/>
            <pc:sldMk cId="3745257479" sldId="260"/>
            <ac:spMk id="55" creationId="{FB0F0749-1864-6D49-88CB-558074CDF9BF}"/>
          </ac:spMkLst>
        </pc:spChg>
        <pc:spChg chg="add del mod">
          <ac:chgData name="WINDRIDGE Philip" userId="a20730c1-1805-4191-9c68-6e52c8725e9f" providerId="ADAL" clId="{7D578C8A-51AE-5342-86C0-C2E8F85B1585}" dt="2020-10-23T11:04:35.610" v="2069" actId="478"/>
          <ac:spMkLst>
            <pc:docMk/>
            <pc:sldMk cId="3745257479" sldId="260"/>
            <ac:spMk id="56" creationId="{4C7DD4FC-A9C1-2C42-BD04-E98A24DB51BD}"/>
          </ac:spMkLst>
        </pc:spChg>
        <pc:spChg chg="add del mod">
          <ac:chgData name="WINDRIDGE Philip" userId="a20730c1-1805-4191-9c68-6e52c8725e9f" providerId="ADAL" clId="{7D578C8A-51AE-5342-86C0-C2E8F85B1585}" dt="2020-10-29T14:24:15.185" v="3053" actId="478"/>
          <ac:spMkLst>
            <pc:docMk/>
            <pc:sldMk cId="3745257479" sldId="260"/>
            <ac:spMk id="57" creationId="{A11AA111-ADCC-E846-B753-3FDF43B6481F}"/>
          </ac:spMkLst>
        </pc:spChg>
        <pc:spChg chg="add mod">
          <ac:chgData name="WINDRIDGE Philip" userId="a20730c1-1805-4191-9c68-6e52c8725e9f" providerId="ADAL" clId="{7D578C8A-51AE-5342-86C0-C2E8F85B1585}" dt="2020-10-23T08:36:19.502" v="909" actId="164"/>
          <ac:spMkLst>
            <pc:docMk/>
            <pc:sldMk cId="3745257479" sldId="260"/>
            <ac:spMk id="58" creationId="{851A9DB8-1832-7B4B-9031-5815B558FFB3}"/>
          </ac:spMkLst>
        </pc:spChg>
        <pc:spChg chg="add mod">
          <ac:chgData name="WINDRIDGE Philip" userId="a20730c1-1805-4191-9c68-6e52c8725e9f" providerId="ADAL" clId="{7D578C8A-51AE-5342-86C0-C2E8F85B1585}" dt="2020-10-23T08:36:19.502" v="909" actId="164"/>
          <ac:spMkLst>
            <pc:docMk/>
            <pc:sldMk cId="3745257479" sldId="260"/>
            <ac:spMk id="59" creationId="{407C7113-5573-674D-9420-A28E49DAB923}"/>
          </ac:spMkLst>
        </pc:spChg>
        <pc:spChg chg="add mod">
          <ac:chgData name="WINDRIDGE Philip" userId="a20730c1-1805-4191-9c68-6e52c8725e9f" providerId="ADAL" clId="{7D578C8A-51AE-5342-86C0-C2E8F85B1585}" dt="2020-10-23T08:36:19.502" v="909" actId="164"/>
          <ac:spMkLst>
            <pc:docMk/>
            <pc:sldMk cId="3745257479" sldId="260"/>
            <ac:spMk id="60" creationId="{DA5BE450-857A-1D44-94AD-77B0BFA098ED}"/>
          </ac:spMkLst>
        </pc:spChg>
        <pc:spChg chg="add mod">
          <ac:chgData name="WINDRIDGE Philip" userId="a20730c1-1805-4191-9c68-6e52c8725e9f" providerId="ADAL" clId="{7D578C8A-51AE-5342-86C0-C2E8F85B1585}" dt="2020-10-23T08:36:19.502" v="909" actId="164"/>
          <ac:spMkLst>
            <pc:docMk/>
            <pc:sldMk cId="3745257479" sldId="260"/>
            <ac:spMk id="61" creationId="{740C96EC-752A-5945-B7BB-D12ABD080FF6}"/>
          </ac:spMkLst>
        </pc:spChg>
        <pc:spChg chg="add mod">
          <ac:chgData name="WINDRIDGE Philip" userId="a20730c1-1805-4191-9c68-6e52c8725e9f" providerId="ADAL" clId="{7D578C8A-51AE-5342-86C0-C2E8F85B1585}" dt="2020-10-23T08:36:19.502" v="909" actId="164"/>
          <ac:spMkLst>
            <pc:docMk/>
            <pc:sldMk cId="3745257479" sldId="260"/>
            <ac:spMk id="62" creationId="{3F81E42D-6056-0744-9E31-D9BB04BF2F5B}"/>
          </ac:spMkLst>
        </pc:spChg>
        <pc:spChg chg="add mod">
          <ac:chgData name="WINDRIDGE Philip" userId="a20730c1-1805-4191-9c68-6e52c8725e9f" providerId="ADAL" clId="{7D578C8A-51AE-5342-86C0-C2E8F85B1585}" dt="2020-10-23T08:36:19.502" v="909" actId="164"/>
          <ac:spMkLst>
            <pc:docMk/>
            <pc:sldMk cId="3745257479" sldId="260"/>
            <ac:spMk id="63" creationId="{ECCA9918-8E86-C440-B4C9-0711F02D17F3}"/>
          </ac:spMkLst>
        </pc:spChg>
        <pc:spChg chg="add mod">
          <ac:chgData name="WINDRIDGE Philip" userId="a20730c1-1805-4191-9c68-6e52c8725e9f" providerId="ADAL" clId="{7D578C8A-51AE-5342-86C0-C2E8F85B1585}" dt="2020-10-23T08:36:19.502" v="909" actId="164"/>
          <ac:spMkLst>
            <pc:docMk/>
            <pc:sldMk cId="3745257479" sldId="260"/>
            <ac:spMk id="64" creationId="{F805E33F-A597-1746-A67D-DA5F81CB9868}"/>
          </ac:spMkLst>
        </pc:spChg>
        <pc:spChg chg="add mod">
          <ac:chgData name="WINDRIDGE Philip" userId="a20730c1-1805-4191-9c68-6e52c8725e9f" providerId="ADAL" clId="{7D578C8A-51AE-5342-86C0-C2E8F85B1585}" dt="2020-10-23T08:36:19.502" v="909" actId="164"/>
          <ac:spMkLst>
            <pc:docMk/>
            <pc:sldMk cId="3745257479" sldId="260"/>
            <ac:spMk id="65" creationId="{6610C233-3128-8447-8041-F950ABA88D9B}"/>
          </ac:spMkLst>
        </pc:spChg>
        <pc:spChg chg="add mod">
          <ac:chgData name="WINDRIDGE Philip" userId="a20730c1-1805-4191-9c68-6e52c8725e9f" providerId="ADAL" clId="{7D578C8A-51AE-5342-86C0-C2E8F85B1585}" dt="2020-10-23T08:36:19.502" v="909" actId="164"/>
          <ac:spMkLst>
            <pc:docMk/>
            <pc:sldMk cId="3745257479" sldId="260"/>
            <ac:spMk id="66" creationId="{731D9D12-7B5E-8943-9FB2-47442414F9A7}"/>
          </ac:spMkLst>
        </pc:spChg>
        <pc:spChg chg="add mod">
          <ac:chgData name="WINDRIDGE Philip" userId="a20730c1-1805-4191-9c68-6e52c8725e9f" providerId="ADAL" clId="{7D578C8A-51AE-5342-86C0-C2E8F85B1585}" dt="2020-10-23T08:36:19.502" v="909" actId="164"/>
          <ac:spMkLst>
            <pc:docMk/>
            <pc:sldMk cId="3745257479" sldId="260"/>
            <ac:spMk id="67" creationId="{5F4DFC04-7792-BE4D-A3DF-32057DCF675B}"/>
          </ac:spMkLst>
        </pc:spChg>
        <pc:spChg chg="add mod">
          <ac:chgData name="WINDRIDGE Philip" userId="a20730c1-1805-4191-9c68-6e52c8725e9f" providerId="ADAL" clId="{7D578C8A-51AE-5342-86C0-C2E8F85B1585}" dt="2020-10-23T08:36:19.502" v="909" actId="164"/>
          <ac:spMkLst>
            <pc:docMk/>
            <pc:sldMk cId="3745257479" sldId="260"/>
            <ac:spMk id="68" creationId="{F00EDE28-8C07-0F41-85B7-9D42E8E39D40}"/>
          </ac:spMkLst>
        </pc:spChg>
        <pc:spChg chg="add mod">
          <ac:chgData name="WINDRIDGE Philip" userId="a20730c1-1805-4191-9c68-6e52c8725e9f" providerId="ADAL" clId="{7D578C8A-51AE-5342-86C0-C2E8F85B1585}" dt="2020-10-23T08:36:19.502" v="909" actId="164"/>
          <ac:spMkLst>
            <pc:docMk/>
            <pc:sldMk cId="3745257479" sldId="260"/>
            <ac:spMk id="69" creationId="{4F87F22E-C549-9F4A-AEB7-ED4693E5B328}"/>
          </ac:spMkLst>
        </pc:spChg>
        <pc:spChg chg="add mod">
          <ac:chgData name="WINDRIDGE Philip" userId="a20730c1-1805-4191-9c68-6e52c8725e9f" providerId="ADAL" clId="{7D578C8A-51AE-5342-86C0-C2E8F85B1585}" dt="2020-10-23T08:55:40.833" v="1119" actId="1035"/>
          <ac:spMkLst>
            <pc:docMk/>
            <pc:sldMk cId="3745257479" sldId="260"/>
            <ac:spMk id="70" creationId="{DCC4C2EE-42E5-3242-A1D8-3056A225461B}"/>
          </ac:spMkLst>
        </pc:spChg>
        <pc:spChg chg="add del mod">
          <ac:chgData name="WINDRIDGE Philip" userId="a20730c1-1805-4191-9c68-6e52c8725e9f" providerId="ADAL" clId="{7D578C8A-51AE-5342-86C0-C2E8F85B1585}" dt="2020-10-23T08:37:41.396" v="916" actId="14100"/>
          <ac:spMkLst>
            <pc:docMk/>
            <pc:sldMk cId="3745257479" sldId="260"/>
            <ac:spMk id="84" creationId="{A1C734FC-5D4D-DD45-831D-A7471DE8FA8E}"/>
          </ac:spMkLst>
        </pc:spChg>
        <pc:spChg chg="add mod">
          <ac:chgData name="WINDRIDGE Philip" userId="a20730c1-1805-4191-9c68-6e52c8725e9f" providerId="ADAL" clId="{7D578C8A-51AE-5342-86C0-C2E8F85B1585}" dt="2020-10-23T08:56:50.118" v="1143" actId="207"/>
          <ac:spMkLst>
            <pc:docMk/>
            <pc:sldMk cId="3745257479" sldId="260"/>
            <ac:spMk id="86" creationId="{7DE87BFF-9742-9742-A17C-043BD42B30D0}"/>
          </ac:spMkLst>
        </pc:spChg>
        <pc:spChg chg="add mod">
          <ac:chgData name="WINDRIDGE Philip" userId="a20730c1-1805-4191-9c68-6e52c8725e9f" providerId="ADAL" clId="{7D578C8A-51AE-5342-86C0-C2E8F85B1585}" dt="2020-10-23T10:02:17.874" v="1752" actId="207"/>
          <ac:spMkLst>
            <pc:docMk/>
            <pc:sldMk cId="3745257479" sldId="260"/>
            <ac:spMk id="102" creationId="{29C3C64A-674E-F344-81E7-9D7771CD7C94}"/>
          </ac:spMkLst>
        </pc:spChg>
        <pc:spChg chg="add mod">
          <ac:chgData name="WINDRIDGE Philip" userId="a20730c1-1805-4191-9c68-6e52c8725e9f" providerId="ADAL" clId="{7D578C8A-51AE-5342-86C0-C2E8F85B1585}" dt="2020-10-29T14:26:52.260" v="3215" actId="20577"/>
          <ac:spMkLst>
            <pc:docMk/>
            <pc:sldMk cId="3745257479" sldId="260"/>
            <ac:spMk id="103" creationId="{000883B3-20FB-0442-817F-A987139B4DFF}"/>
          </ac:spMkLst>
        </pc:spChg>
        <pc:spChg chg="add del mod">
          <ac:chgData name="WINDRIDGE Philip" userId="a20730c1-1805-4191-9c68-6e52c8725e9f" providerId="ADAL" clId="{7D578C8A-51AE-5342-86C0-C2E8F85B1585}" dt="2020-10-23T11:01:40.836" v="1999" actId="478"/>
          <ac:spMkLst>
            <pc:docMk/>
            <pc:sldMk cId="3745257479" sldId="260"/>
            <ac:spMk id="103" creationId="{0DFA4736-253D-EC48-8F83-2DCE3609A8C5}"/>
          </ac:spMkLst>
        </pc:spChg>
        <pc:spChg chg="add mod">
          <ac:chgData name="WINDRIDGE Philip" userId="a20730c1-1805-4191-9c68-6e52c8725e9f" providerId="ADAL" clId="{7D578C8A-51AE-5342-86C0-C2E8F85B1585}" dt="2020-10-23T11:01:51.645" v="2006" actId="20577"/>
          <ac:spMkLst>
            <pc:docMk/>
            <pc:sldMk cId="3745257479" sldId="260"/>
            <ac:spMk id="104" creationId="{A29E25FB-930B-E04C-B82F-F0DB5D5A18D3}"/>
          </ac:spMkLst>
        </pc:spChg>
        <pc:spChg chg="add mod">
          <ac:chgData name="WINDRIDGE Philip" userId="a20730c1-1805-4191-9c68-6e52c8725e9f" providerId="ADAL" clId="{7D578C8A-51AE-5342-86C0-C2E8F85B1585}" dt="2020-10-23T11:01:45.166" v="2001"/>
          <ac:spMkLst>
            <pc:docMk/>
            <pc:sldMk cId="3745257479" sldId="260"/>
            <ac:spMk id="106" creationId="{F5044570-2EC0-F244-823A-503372DCBC0B}"/>
          </ac:spMkLst>
        </pc:spChg>
        <pc:spChg chg="add mod">
          <ac:chgData name="WINDRIDGE Philip" userId="a20730c1-1805-4191-9c68-6e52c8725e9f" providerId="ADAL" clId="{7D578C8A-51AE-5342-86C0-C2E8F85B1585}" dt="2020-10-23T11:02:36.127" v="2011"/>
          <ac:spMkLst>
            <pc:docMk/>
            <pc:sldMk cId="3745257479" sldId="260"/>
            <ac:spMk id="108" creationId="{F0838BCB-88E0-6B4B-9F31-2CC47D3D45B7}"/>
          </ac:spMkLst>
        </pc:spChg>
        <pc:spChg chg="add mod">
          <ac:chgData name="WINDRIDGE Philip" userId="a20730c1-1805-4191-9c68-6e52c8725e9f" providerId="ADAL" clId="{7D578C8A-51AE-5342-86C0-C2E8F85B1585}" dt="2020-10-30T08:56:18.449" v="5726" actId="20577"/>
          <ac:spMkLst>
            <pc:docMk/>
            <pc:sldMk cId="3745257479" sldId="260"/>
            <ac:spMk id="109" creationId="{3069B6F2-221A-DA4E-A76F-44CA9F409081}"/>
          </ac:spMkLst>
        </pc:spChg>
        <pc:grpChg chg="add del mod">
          <ac:chgData name="WINDRIDGE Philip" userId="a20730c1-1805-4191-9c68-6e52c8725e9f" providerId="ADAL" clId="{7D578C8A-51AE-5342-86C0-C2E8F85B1585}" dt="2020-10-22T14:37:57.541" v="214" actId="478"/>
          <ac:grpSpMkLst>
            <pc:docMk/>
            <pc:sldMk cId="3745257479" sldId="260"/>
            <ac:grpSpMk id="3" creationId="{00D4C5DA-E4C5-C442-AAAF-CFDE83DD46F7}"/>
          </ac:grpSpMkLst>
        </pc:grpChg>
        <pc:grpChg chg="add mod">
          <ac:chgData name="WINDRIDGE Philip" userId="a20730c1-1805-4191-9c68-6e52c8725e9f" providerId="ADAL" clId="{7D578C8A-51AE-5342-86C0-C2E8F85B1585}" dt="2020-10-23T08:36:19.502" v="909" actId="164"/>
          <ac:grpSpMkLst>
            <pc:docMk/>
            <pc:sldMk cId="3745257479" sldId="260"/>
            <ac:grpSpMk id="3" creationId="{8F6DF039-D662-004F-8BCF-8E7E6F04568E}"/>
          </ac:grpSpMkLst>
        </pc:grpChg>
        <pc:grpChg chg="mod">
          <ac:chgData name="WINDRIDGE Philip" userId="a20730c1-1805-4191-9c68-6e52c8725e9f" providerId="ADAL" clId="{7D578C8A-51AE-5342-86C0-C2E8F85B1585}" dt="2020-10-22T14:34:13.221" v="190"/>
          <ac:grpSpMkLst>
            <pc:docMk/>
            <pc:sldMk cId="3745257479" sldId="260"/>
            <ac:grpSpMk id="4" creationId="{EC602B8E-1B90-2440-8ADC-163205734621}"/>
          </ac:grpSpMkLst>
        </pc:grpChg>
        <pc:grpChg chg="add mod">
          <ac:chgData name="WINDRIDGE Philip" userId="a20730c1-1805-4191-9c68-6e52c8725e9f" providerId="ADAL" clId="{7D578C8A-51AE-5342-86C0-C2E8F85B1585}" dt="2020-10-23T08:36:19.502" v="909" actId="164"/>
          <ac:grpSpMkLst>
            <pc:docMk/>
            <pc:sldMk cId="3745257479" sldId="260"/>
            <ac:grpSpMk id="54" creationId="{FB72A9CE-C038-6C44-BD0E-0F489047DF4E}"/>
          </ac:grpSpMkLst>
        </pc:grpChg>
        <pc:cxnChg chg="add del mod">
          <ac:chgData name="WINDRIDGE Philip" userId="a20730c1-1805-4191-9c68-6e52c8725e9f" providerId="ADAL" clId="{7D578C8A-51AE-5342-86C0-C2E8F85B1585}" dt="2020-10-23T08:51:41.534" v="1003" actId="11529"/>
          <ac:cxnSpMkLst>
            <pc:docMk/>
            <pc:sldMk cId="3745257479" sldId="260"/>
            <ac:cxnSpMk id="6" creationId="{CC2B52E1-0570-2B4D-AADD-074E611BC894}"/>
          </ac:cxnSpMkLst>
        </pc:cxnChg>
        <pc:cxnChg chg="add del mod">
          <ac:chgData name="WINDRIDGE Philip" userId="a20730c1-1805-4191-9c68-6e52c8725e9f" providerId="ADAL" clId="{7D578C8A-51AE-5342-86C0-C2E8F85B1585}" dt="2020-10-23T11:01:43.463" v="2000" actId="478"/>
          <ac:cxnSpMkLst>
            <pc:docMk/>
            <pc:sldMk cId="3745257479" sldId="260"/>
            <ac:cxnSpMk id="8" creationId="{63B0000D-DC6B-1F4B-9130-39778ACE49D4}"/>
          </ac:cxnSpMkLst>
        </pc:cxnChg>
        <pc:cxnChg chg="add mod">
          <ac:chgData name="WINDRIDGE Philip" userId="a20730c1-1805-4191-9c68-6e52c8725e9f" providerId="ADAL" clId="{7D578C8A-51AE-5342-86C0-C2E8F85B1585}" dt="2020-10-23T08:37:06.477" v="915" actId="1038"/>
          <ac:cxnSpMkLst>
            <pc:docMk/>
            <pc:sldMk cId="3745257479" sldId="260"/>
            <ac:cxnSpMk id="71" creationId="{B2F94694-9076-0D43-92C9-693D06C81EA4}"/>
          </ac:cxnSpMkLst>
        </pc:cxnChg>
        <pc:cxnChg chg="add mod">
          <ac:chgData name="WINDRIDGE Philip" userId="a20730c1-1805-4191-9c68-6e52c8725e9f" providerId="ADAL" clId="{7D578C8A-51AE-5342-86C0-C2E8F85B1585}" dt="2020-10-23T08:36:19.502" v="909" actId="164"/>
          <ac:cxnSpMkLst>
            <pc:docMk/>
            <pc:sldMk cId="3745257479" sldId="260"/>
            <ac:cxnSpMk id="72" creationId="{020C7DCD-B8D3-5B45-AF29-120705334E58}"/>
          </ac:cxnSpMkLst>
        </pc:cxnChg>
        <pc:cxnChg chg="add mod">
          <ac:chgData name="WINDRIDGE Philip" userId="a20730c1-1805-4191-9c68-6e52c8725e9f" providerId="ADAL" clId="{7D578C8A-51AE-5342-86C0-C2E8F85B1585}" dt="2020-10-23T08:36:19.502" v="909" actId="164"/>
          <ac:cxnSpMkLst>
            <pc:docMk/>
            <pc:sldMk cId="3745257479" sldId="260"/>
            <ac:cxnSpMk id="73" creationId="{0A76E037-2B9B-0046-8C60-A975AB8DF1E3}"/>
          </ac:cxnSpMkLst>
        </pc:cxnChg>
        <pc:cxnChg chg="add mod">
          <ac:chgData name="WINDRIDGE Philip" userId="a20730c1-1805-4191-9c68-6e52c8725e9f" providerId="ADAL" clId="{7D578C8A-51AE-5342-86C0-C2E8F85B1585}" dt="2020-10-23T08:36:19.502" v="909" actId="164"/>
          <ac:cxnSpMkLst>
            <pc:docMk/>
            <pc:sldMk cId="3745257479" sldId="260"/>
            <ac:cxnSpMk id="74" creationId="{11D8EF28-4FAE-4C4A-9A4B-952AFD3FF9B6}"/>
          </ac:cxnSpMkLst>
        </pc:cxnChg>
        <pc:cxnChg chg="add mod">
          <ac:chgData name="WINDRIDGE Philip" userId="a20730c1-1805-4191-9c68-6e52c8725e9f" providerId="ADAL" clId="{7D578C8A-51AE-5342-86C0-C2E8F85B1585}" dt="2020-10-23T08:36:37.637" v="911" actId="1037"/>
          <ac:cxnSpMkLst>
            <pc:docMk/>
            <pc:sldMk cId="3745257479" sldId="260"/>
            <ac:cxnSpMk id="75" creationId="{C55CD28E-C9A5-9D4C-A9BB-98B16CADA834}"/>
          </ac:cxnSpMkLst>
        </pc:cxnChg>
        <pc:cxnChg chg="add mod">
          <ac:chgData name="WINDRIDGE Philip" userId="a20730c1-1805-4191-9c68-6e52c8725e9f" providerId="ADAL" clId="{7D578C8A-51AE-5342-86C0-C2E8F85B1585}" dt="2020-10-23T08:36:19.502" v="909" actId="164"/>
          <ac:cxnSpMkLst>
            <pc:docMk/>
            <pc:sldMk cId="3745257479" sldId="260"/>
            <ac:cxnSpMk id="76" creationId="{B2C6E522-3ECF-FC42-B2B6-8AB1FB66F6EE}"/>
          </ac:cxnSpMkLst>
        </pc:cxnChg>
        <pc:cxnChg chg="add mod">
          <ac:chgData name="WINDRIDGE Philip" userId="a20730c1-1805-4191-9c68-6e52c8725e9f" providerId="ADAL" clId="{7D578C8A-51AE-5342-86C0-C2E8F85B1585}" dt="2020-10-23T08:36:19.502" v="909" actId="164"/>
          <ac:cxnSpMkLst>
            <pc:docMk/>
            <pc:sldMk cId="3745257479" sldId="260"/>
            <ac:cxnSpMk id="77" creationId="{E9F760A8-A332-7C4E-A987-49AA1D6E4557}"/>
          </ac:cxnSpMkLst>
        </pc:cxnChg>
        <pc:cxnChg chg="add mod">
          <ac:chgData name="WINDRIDGE Philip" userId="a20730c1-1805-4191-9c68-6e52c8725e9f" providerId="ADAL" clId="{7D578C8A-51AE-5342-86C0-C2E8F85B1585}" dt="2020-10-23T08:36:44.627" v="913" actId="1037"/>
          <ac:cxnSpMkLst>
            <pc:docMk/>
            <pc:sldMk cId="3745257479" sldId="260"/>
            <ac:cxnSpMk id="78" creationId="{DDEC2FF3-BB26-8D43-9FBC-75C4A5D5FA16}"/>
          </ac:cxnSpMkLst>
        </pc:cxnChg>
        <pc:cxnChg chg="add mod">
          <ac:chgData name="WINDRIDGE Philip" userId="a20730c1-1805-4191-9c68-6e52c8725e9f" providerId="ADAL" clId="{7D578C8A-51AE-5342-86C0-C2E8F85B1585}" dt="2020-10-23T08:36:19.502" v="909" actId="164"/>
          <ac:cxnSpMkLst>
            <pc:docMk/>
            <pc:sldMk cId="3745257479" sldId="260"/>
            <ac:cxnSpMk id="79" creationId="{C92D9460-04B4-0146-9808-315B0AE0CF71}"/>
          </ac:cxnSpMkLst>
        </pc:cxnChg>
        <pc:cxnChg chg="add mod">
          <ac:chgData name="WINDRIDGE Philip" userId="a20730c1-1805-4191-9c68-6e52c8725e9f" providerId="ADAL" clId="{7D578C8A-51AE-5342-86C0-C2E8F85B1585}" dt="2020-10-23T08:36:48.364" v="914" actId="1037"/>
          <ac:cxnSpMkLst>
            <pc:docMk/>
            <pc:sldMk cId="3745257479" sldId="260"/>
            <ac:cxnSpMk id="80" creationId="{BF628352-B938-7447-BCAB-21D807DCE793}"/>
          </ac:cxnSpMkLst>
        </pc:cxnChg>
        <pc:cxnChg chg="add mod">
          <ac:chgData name="WINDRIDGE Philip" userId="a20730c1-1805-4191-9c68-6e52c8725e9f" providerId="ADAL" clId="{7D578C8A-51AE-5342-86C0-C2E8F85B1585}" dt="2020-10-23T08:36:19.502" v="909" actId="164"/>
          <ac:cxnSpMkLst>
            <pc:docMk/>
            <pc:sldMk cId="3745257479" sldId="260"/>
            <ac:cxnSpMk id="81" creationId="{31A5F949-BCC7-E344-A225-766330015979}"/>
          </ac:cxnSpMkLst>
        </pc:cxnChg>
        <pc:cxnChg chg="add mod">
          <ac:chgData name="WINDRIDGE Philip" userId="a20730c1-1805-4191-9c68-6e52c8725e9f" providerId="ADAL" clId="{7D578C8A-51AE-5342-86C0-C2E8F85B1585}" dt="2020-10-23T08:36:19.502" v="909" actId="164"/>
          <ac:cxnSpMkLst>
            <pc:docMk/>
            <pc:sldMk cId="3745257479" sldId="260"/>
            <ac:cxnSpMk id="82" creationId="{9A4E43F7-B435-DE42-824E-C0FABDED9195}"/>
          </ac:cxnSpMkLst>
        </pc:cxnChg>
        <pc:cxnChg chg="add mod">
          <ac:chgData name="WINDRIDGE Philip" userId="a20730c1-1805-4191-9c68-6e52c8725e9f" providerId="ADAL" clId="{7D578C8A-51AE-5342-86C0-C2E8F85B1585}" dt="2020-10-23T08:36:19.502" v="909" actId="164"/>
          <ac:cxnSpMkLst>
            <pc:docMk/>
            <pc:sldMk cId="3745257479" sldId="260"/>
            <ac:cxnSpMk id="83" creationId="{4F934EB6-882D-9A47-A959-245716168F12}"/>
          </ac:cxnSpMkLst>
        </pc:cxnChg>
        <pc:cxnChg chg="add mod">
          <ac:chgData name="WINDRIDGE Philip" userId="a20730c1-1805-4191-9c68-6e52c8725e9f" providerId="ADAL" clId="{7D578C8A-51AE-5342-86C0-C2E8F85B1585}" dt="2020-10-23T08:53:17.621" v="1044" actId="1037"/>
          <ac:cxnSpMkLst>
            <pc:docMk/>
            <pc:sldMk cId="3745257479" sldId="260"/>
            <ac:cxnSpMk id="85" creationId="{5EB26C70-65F0-484D-B9C8-8C6467772D79}"/>
          </ac:cxnSpMkLst>
        </pc:cxnChg>
        <pc:cxnChg chg="add mod">
          <ac:chgData name="WINDRIDGE Philip" userId="a20730c1-1805-4191-9c68-6e52c8725e9f" providerId="ADAL" clId="{7D578C8A-51AE-5342-86C0-C2E8F85B1585}" dt="2020-10-23T08:56:03.947" v="1124" actId="1076"/>
          <ac:cxnSpMkLst>
            <pc:docMk/>
            <pc:sldMk cId="3745257479" sldId="260"/>
            <ac:cxnSpMk id="87" creationId="{2D0F7431-86BB-5B44-81A5-9CFF9CA454AC}"/>
          </ac:cxnSpMkLst>
        </pc:cxnChg>
        <pc:cxnChg chg="add mod">
          <ac:chgData name="WINDRIDGE Philip" userId="a20730c1-1805-4191-9c68-6e52c8725e9f" providerId="ADAL" clId="{7D578C8A-51AE-5342-86C0-C2E8F85B1585}" dt="2020-10-23T09:58:27.310" v="1685" actId="1038"/>
          <ac:cxnSpMkLst>
            <pc:docMk/>
            <pc:sldMk cId="3745257479" sldId="260"/>
            <ac:cxnSpMk id="88" creationId="{A35BE199-F4F6-CB4D-91B2-0868588983AB}"/>
          </ac:cxnSpMkLst>
        </pc:cxnChg>
        <pc:cxnChg chg="add mod">
          <ac:chgData name="WINDRIDGE Philip" userId="a20730c1-1805-4191-9c68-6e52c8725e9f" providerId="ADAL" clId="{7D578C8A-51AE-5342-86C0-C2E8F85B1585}" dt="2020-10-23T09:58:17.614" v="1673" actId="1037"/>
          <ac:cxnSpMkLst>
            <pc:docMk/>
            <pc:sldMk cId="3745257479" sldId="260"/>
            <ac:cxnSpMk id="89" creationId="{F41ED138-ABE6-CE4C-9026-3D8891032C0E}"/>
          </ac:cxnSpMkLst>
        </pc:cxnChg>
        <pc:cxnChg chg="add mod">
          <ac:chgData name="WINDRIDGE Philip" userId="a20730c1-1805-4191-9c68-6e52c8725e9f" providerId="ADAL" clId="{7D578C8A-51AE-5342-86C0-C2E8F85B1585}" dt="2020-10-23T09:57:24.149" v="1551" actId="1038"/>
          <ac:cxnSpMkLst>
            <pc:docMk/>
            <pc:sldMk cId="3745257479" sldId="260"/>
            <ac:cxnSpMk id="90" creationId="{D70940FC-3429-0E42-913B-9F16F2CA92A7}"/>
          </ac:cxnSpMkLst>
        </pc:cxnChg>
        <pc:cxnChg chg="add mod">
          <ac:chgData name="WINDRIDGE Philip" userId="a20730c1-1805-4191-9c68-6e52c8725e9f" providerId="ADAL" clId="{7D578C8A-51AE-5342-86C0-C2E8F85B1585}" dt="2020-10-23T09:57:33.428" v="1584" actId="1037"/>
          <ac:cxnSpMkLst>
            <pc:docMk/>
            <pc:sldMk cId="3745257479" sldId="260"/>
            <ac:cxnSpMk id="91" creationId="{FF7B6B43-6E43-1842-A479-6E5F975F88BA}"/>
          </ac:cxnSpMkLst>
        </pc:cxnChg>
        <pc:cxnChg chg="add mod">
          <ac:chgData name="WINDRIDGE Philip" userId="a20730c1-1805-4191-9c68-6e52c8725e9f" providerId="ADAL" clId="{7D578C8A-51AE-5342-86C0-C2E8F85B1585}" dt="2020-10-23T09:57:42.642" v="1627" actId="1037"/>
          <ac:cxnSpMkLst>
            <pc:docMk/>
            <pc:sldMk cId="3745257479" sldId="260"/>
            <ac:cxnSpMk id="92" creationId="{98AE99F9-25B2-AD47-B446-61BC2F1CAA44}"/>
          </ac:cxnSpMkLst>
        </pc:cxnChg>
        <pc:cxnChg chg="add mod">
          <ac:chgData name="WINDRIDGE Philip" userId="a20730c1-1805-4191-9c68-6e52c8725e9f" providerId="ADAL" clId="{7D578C8A-51AE-5342-86C0-C2E8F85B1585}" dt="2020-10-23T09:58:33.798" v="1694" actId="1037"/>
          <ac:cxnSpMkLst>
            <pc:docMk/>
            <pc:sldMk cId="3745257479" sldId="260"/>
            <ac:cxnSpMk id="93" creationId="{2B047A0C-22F2-604F-8793-B652518A14BB}"/>
          </ac:cxnSpMkLst>
        </pc:cxnChg>
        <pc:cxnChg chg="add mod">
          <ac:chgData name="WINDRIDGE Philip" userId="a20730c1-1805-4191-9c68-6e52c8725e9f" providerId="ADAL" clId="{7D578C8A-51AE-5342-86C0-C2E8F85B1585}" dt="2020-10-23T10:00:39.949" v="1725" actId="1036"/>
          <ac:cxnSpMkLst>
            <pc:docMk/>
            <pc:sldMk cId="3745257479" sldId="260"/>
            <ac:cxnSpMk id="94" creationId="{A5BA9977-7E7A-A040-B57C-429D56399347}"/>
          </ac:cxnSpMkLst>
        </pc:cxnChg>
        <pc:cxnChg chg="add mod">
          <ac:chgData name="WINDRIDGE Philip" userId="a20730c1-1805-4191-9c68-6e52c8725e9f" providerId="ADAL" clId="{7D578C8A-51AE-5342-86C0-C2E8F85B1585}" dt="2020-10-23T10:00:37.131" v="1724" actId="1036"/>
          <ac:cxnSpMkLst>
            <pc:docMk/>
            <pc:sldMk cId="3745257479" sldId="260"/>
            <ac:cxnSpMk id="95" creationId="{0513F9DC-7D2D-DD41-B5A8-D6BA5FCE16BA}"/>
          </ac:cxnSpMkLst>
        </pc:cxnChg>
        <pc:cxnChg chg="add mod">
          <ac:chgData name="WINDRIDGE Philip" userId="a20730c1-1805-4191-9c68-6e52c8725e9f" providerId="ADAL" clId="{7D578C8A-51AE-5342-86C0-C2E8F85B1585}" dt="2020-10-23T10:00:31.075" v="1723" actId="1036"/>
          <ac:cxnSpMkLst>
            <pc:docMk/>
            <pc:sldMk cId="3745257479" sldId="260"/>
            <ac:cxnSpMk id="96" creationId="{86FB67B3-1BF6-E14C-AF2E-FC215B96C310}"/>
          </ac:cxnSpMkLst>
        </pc:cxnChg>
        <pc:cxnChg chg="add mod">
          <ac:chgData name="WINDRIDGE Philip" userId="a20730c1-1805-4191-9c68-6e52c8725e9f" providerId="ADAL" clId="{7D578C8A-51AE-5342-86C0-C2E8F85B1585}" dt="2020-10-23T10:00:27.756" v="1722" actId="1036"/>
          <ac:cxnSpMkLst>
            <pc:docMk/>
            <pc:sldMk cId="3745257479" sldId="260"/>
            <ac:cxnSpMk id="97" creationId="{1E24E21D-13B8-234B-BC74-BAF96BAB49FF}"/>
          </ac:cxnSpMkLst>
        </pc:cxnChg>
        <pc:cxnChg chg="add mod">
          <ac:chgData name="WINDRIDGE Philip" userId="a20730c1-1805-4191-9c68-6e52c8725e9f" providerId="ADAL" clId="{7D578C8A-51AE-5342-86C0-C2E8F85B1585}" dt="2020-10-23T10:00:17.898" v="1721" actId="1036"/>
          <ac:cxnSpMkLst>
            <pc:docMk/>
            <pc:sldMk cId="3745257479" sldId="260"/>
            <ac:cxnSpMk id="98" creationId="{F86F3106-93EF-EE4E-B4D9-91EBACBBDF17}"/>
          </ac:cxnSpMkLst>
        </pc:cxnChg>
        <pc:cxnChg chg="add mod">
          <ac:chgData name="WINDRIDGE Philip" userId="a20730c1-1805-4191-9c68-6e52c8725e9f" providerId="ADAL" clId="{7D578C8A-51AE-5342-86C0-C2E8F85B1585}" dt="2020-10-23T10:00:11.497" v="1719" actId="1036"/>
          <ac:cxnSpMkLst>
            <pc:docMk/>
            <pc:sldMk cId="3745257479" sldId="260"/>
            <ac:cxnSpMk id="99" creationId="{4F21B596-779C-3C44-8834-96E5492D555E}"/>
          </ac:cxnSpMkLst>
        </pc:cxnChg>
        <pc:cxnChg chg="add mod">
          <ac:chgData name="WINDRIDGE Philip" userId="a20730c1-1805-4191-9c68-6e52c8725e9f" providerId="ADAL" clId="{7D578C8A-51AE-5342-86C0-C2E8F85B1585}" dt="2020-10-23T09:59:44.217" v="1715" actId="1037"/>
          <ac:cxnSpMkLst>
            <pc:docMk/>
            <pc:sldMk cId="3745257479" sldId="260"/>
            <ac:cxnSpMk id="100" creationId="{8414D58C-05A9-054C-82F3-19D422F16E15}"/>
          </ac:cxnSpMkLst>
        </pc:cxnChg>
        <pc:cxnChg chg="add mod">
          <ac:chgData name="WINDRIDGE Philip" userId="a20730c1-1805-4191-9c68-6e52c8725e9f" providerId="ADAL" clId="{7D578C8A-51AE-5342-86C0-C2E8F85B1585}" dt="2020-10-23T09:59:54.938" v="1716" actId="14100"/>
          <ac:cxnSpMkLst>
            <pc:docMk/>
            <pc:sldMk cId="3745257479" sldId="260"/>
            <ac:cxnSpMk id="101" creationId="{72A75E87-D49A-8041-8741-D07274F68480}"/>
          </ac:cxnSpMkLst>
        </pc:cxnChg>
        <pc:cxnChg chg="add mod">
          <ac:chgData name="WINDRIDGE Philip" userId="a20730c1-1805-4191-9c68-6e52c8725e9f" providerId="ADAL" clId="{7D578C8A-51AE-5342-86C0-C2E8F85B1585}" dt="2020-10-23T11:01:45.166" v="2001"/>
          <ac:cxnSpMkLst>
            <pc:docMk/>
            <pc:sldMk cId="3745257479" sldId="260"/>
            <ac:cxnSpMk id="105" creationId="{5EA9EF14-884F-4A40-8E07-90A9DCDBB437}"/>
          </ac:cxnSpMkLst>
        </pc:cxnChg>
        <pc:cxnChg chg="add mod">
          <ac:chgData name="WINDRIDGE Philip" userId="a20730c1-1805-4191-9c68-6e52c8725e9f" providerId="ADAL" clId="{7D578C8A-51AE-5342-86C0-C2E8F85B1585}" dt="2020-10-23T11:01:45.166" v="2001"/>
          <ac:cxnSpMkLst>
            <pc:docMk/>
            <pc:sldMk cId="3745257479" sldId="260"/>
            <ac:cxnSpMk id="107" creationId="{AADC1C0B-339A-DF40-AD7F-1DD694C0984B}"/>
          </ac:cxnSpMkLst>
        </pc:cxnChg>
      </pc:sldChg>
      <pc:sldChg chg="del">
        <pc:chgData name="WINDRIDGE Philip" userId="a20730c1-1805-4191-9c68-6e52c8725e9f" providerId="ADAL" clId="{7D578C8A-51AE-5342-86C0-C2E8F85B1585}" dt="2020-10-22T13:05:30.965" v="0" actId="2696"/>
        <pc:sldMkLst>
          <pc:docMk/>
          <pc:sldMk cId="2934160117" sldId="261"/>
        </pc:sldMkLst>
      </pc:sldChg>
      <pc:sldChg chg="addSp delSp modSp add mod ord">
        <pc:chgData name="WINDRIDGE Philip" userId="a20730c1-1805-4191-9c68-6e52c8725e9f" providerId="ADAL" clId="{7D578C8A-51AE-5342-86C0-C2E8F85B1585}" dt="2020-10-29T14:48:39.128" v="3748" actId="207"/>
        <pc:sldMkLst>
          <pc:docMk/>
          <pc:sldMk cId="3323625897" sldId="261"/>
        </pc:sldMkLst>
        <pc:spChg chg="mod">
          <ac:chgData name="WINDRIDGE Philip" userId="a20730c1-1805-4191-9c68-6e52c8725e9f" providerId="ADAL" clId="{7D578C8A-51AE-5342-86C0-C2E8F85B1585}" dt="2020-10-23T11:06:02.764" v="2120" actId="20577"/>
          <ac:spMkLst>
            <pc:docMk/>
            <pc:sldMk cId="3323625897" sldId="261"/>
            <ac:spMk id="2" creationId="{00714077-46CD-E74D-BAD8-88D0ECDC8CF0}"/>
          </ac:spMkLst>
        </pc:spChg>
        <pc:spChg chg="mod">
          <ac:chgData name="WINDRIDGE Philip" userId="a20730c1-1805-4191-9c68-6e52c8725e9f" providerId="ADAL" clId="{7D578C8A-51AE-5342-86C0-C2E8F85B1585}" dt="2020-10-29T14:48:39.128" v="3748" actId="207"/>
          <ac:spMkLst>
            <pc:docMk/>
            <pc:sldMk cId="3323625897" sldId="261"/>
            <ac:spMk id="4" creationId="{58C6D394-C12D-DD44-895C-926AECACE9AB}"/>
          </ac:spMkLst>
        </pc:spChg>
        <pc:spChg chg="mod">
          <ac:chgData name="WINDRIDGE Philip" userId="a20730c1-1805-4191-9c68-6e52c8725e9f" providerId="ADAL" clId="{7D578C8A-51AE-5342-86C0-C2E8F85B1585}" dt="2020-10-23T08:45:51.856" v="951" actId="207"/>
          <ac:spMkLst>
            <pc:docMk/>
            <pc:sldMk cId="3323625897" sldId="261"/>
            <ac:spMk id="41" creationId="{2C497D83-AA3D-1644-8670-CF27689D78F0}"/>
          </ac:spMkLst>
        </pc:spChg>
        <pc:spChg chg="mod">
          <ac:chgData name="WINDRIDGE Philip" userId="a20730c1-1805-4191-9c68-6e52c8725e9f" providerId="ADAL" clId="{7D578C8A-51AE-5342-86C0-C2E8F85B1585}" dt="2020-10-23T08:45:51.856" v="951" actId="207"/>
          <ac:spMkLst>
            <pc:docMk/>
            <pc:sldMk cId="3323625897" sldId="261"/>
            <ac:spMk id="42" creationId="{78749697-EFFD-934E-B44F-B6FFF7D40603}"/>
          </ac:spMkLst>
        </pc:spChg>
        <pc:spChg chg="mod">
          <ac:chgData name="WINDRIDGE Philip" userId="a20730c1-1805-4191-9c68-6e52c8725e9f" providerId="ADAL" clId="{7D578C8A-51AE-5342-86C0-C2E8F85B1585}" dt="2020-10-23T08:45:51.856" v="951" actId="207"/>
          <ac:spMkLst>
            <pc:docMk/>
            <pc:sldMk cId="3323625897" sldId="261"/>
            <ac:spMk id="43" creationId="{A8433F03-EAC8-E141-ACB4-2A0501E1D30D}"/>
          </ac:spMkLst>
        </pc:spChg>
        <pc:spChg chg="mod">
          <ac:chgData name="WINDRIDGE Philip" userId="a20730c1-1805-4191-9c68-6e52c8725e9f" providerId="ADAL" clId="{7D578C8A-51AE-5342-86C0-C2E8F85B1585}" dt="2020-10-23T08:45:51.856" v="951" actId="207"/>
          <ac:spMkLst>
            <pc:docMk/>
            <pc:sldMk cId="3323625897" sldId="261"/>
            <ac:spMk id="44" creationId="{A4D9CDFD-D3EC-F846-A7F7-C6455491F8FF}"/>
          </ac:spMkLst>
        </pc:spChg>
        <pc:spChg chg="mod">
          <ac:chgData name="WINDRIDGE Philip" userId="a20730c1-1805-4191-9c68-6e52c8725e9f" providerId="ADAL" clId="{7D578C8A-51AE-5342-86C0-C2E8F85B1585}" dt="2020-10-23T08:45:51.856" v="951" actId="207"/>
          <ac:spMkLst>
            <pc:docMk/>
            <pc:sldMk cId="3323625897" sldId="261"/>
            <ac:spMk id="45" creationId="{D23CB823-BC1E-0744-A680-CDFA3DA3D261}"/>
          </ac:spMkLst>
        </pc:spChg>
        <pc:spChg chg="mod">
          <ac:chgData name="WINDRIDGE Philip" userId="a20730c1-1805-4191-9c68-6e52c8725e9f" providerId="ADAL" clId="{7D578C8A-51AE-5342-86C0-C2E8F85B1585}" dt="2020-10-23T08:45:51.856" v="951" actId="207"/>
          <ac:spMkLst>
            <pc:docMk/>
            <pc:sldMk cId="3323625897" sldId="261"/>
            <ac:spMk id="46" creationId="{FFFA0590-4E9C-FF4A-8E76-CA3143F90EFC}"/>
          </ac:spMkLst>
        </pc:spChg>
        <pc:spChg chg="mod">
          <ac:chgData name="WINDRIDGE Philip" userId="a20730c1-1805-4191-9c68-6e52c8725e9f" providerId="ADAL" clId="{7D578C8A-51AE-5342-86C0-C2E8F85B1585}" dt="2020-10-23T08:45:51.856" v="951" actId="207"/>
          <ac:spMkLst>
            <pc:docMk/>
            <pc:sldMk cId="3323625897" sldId="261"/>
            <ac:spMk id="47" creationId="{558F61FA-D939-3649-A6CB-207C53D87A99}"/>
          </ac:spMkLst>
        </pc:spChg>
        <pc:spChg chg="mod">
          <ac:chgData name="WINDRIDGE Philip" userId="a20730c1-1805-4191-9c68-6e52c8725e9f" providerId="ADAL" clId="{7D578C8A-51AE-5342-86C0-C2E8F85B1585}" dt="2020-10-23T08:45:51.856" v="951" actId="207"/>
          <ac:spMkLst>
            <pc:docMk/>
            <pc:sldMk cId="3323625897" sldId="261"/>
            <ac:spMk id="48" creationId="{C7B3C183-3D35-FE40-8E22-56D53D861F5A}"/>
          </ac:spMkLst>
        </pc:spChg>
        <pc:spChg chg="mod">
          <ac:chgData name="WINDRIDGE Philip" userId="a20730c1-1805-4191-9c68-6e52c8725e9f" providerId="ADAL" clId="{7D578C8A-51AE-5342-86C0-C2E8F85B1585}" dt="2020-10-23T11:34:38.430" v="2270" actId="108"/>
          <ac:spMkLst>
            <pc:docMk/>
            <pc:sldMk cId="3323625897" sldId="261"/>
            <ac:spMk id="49" creationId="{CB77E2B1-4A39-EA44-B6C9-E34EB56A093F}"/>
          </ac:spMkLst>
        </pc:spChg>
        <pc:spChg chg="mod">
          <ac:chgData name="WINDRIDGE Philip" userId="a20730c1-1805-4191-9c68-6e52c8725e9f" providerId="ADAL" clId="{7D578C8A-51AE-5342-86C0-C2E8F85B1585}" dt="2020-10-23T08:45:51.856" v="951" actId="207"/>
          <ac:spMkLst>
            <pc:docMk/>
            <pc:sldMk cId="3323625897" sldId="261"/>
            <ac:spMk id="50" creationId="{4F0A2054-8BA5-F84F-9CA4-2E14AA2009BD}"/>
          </ac:spMkLst>
        </pc:spChg>
        <pc:spChg chg="mod">
          <ac:chgData name="WINDRIDGE Philip" userId="a20730c1-1805-4191-9c68-6e52c8725e9f" providerId="ADAL" clId="{7D578C8A-51AE-5342-86C0-C2E8F85B1585}" dt="2020-10-23T08:45:51.856" v="951" actId="207"/>
          <ac:spMkLst>
            <pc:docMk/>
            <pc:sldMk cId="3323625897" sldId="261"/>
            <ac:spMk id="51" creationId="{DE93C50F-9D1F-D848-BBFB-B61973C6EED2}"/>
          </ac:spMkLst>
        </pc:spChg>
        <pc:spChg chg="mod">
          <ac:chgData name="WINDRIDGE Philip" userId="a20730c1-1805-4191-9c68-6e52c8725e9f" providerId="ADAL" clId="{7D578C8A-51AE-5342-86C0-C2E8F85B1585}" dt="2020-10-23T08:45:51.856" v="951" actId="207"/>
          <ac:spMkLst>
            <pc:docMk/>
            <pc:sldMk cId="3323625897" sldId="261"/>
            <ac:spMk id="52" creationId="{8FFEDCE0-19C5-0D40-8F58-1AC95D86B1E0}"/>
          </ac:spMkLst>
        </pc:spChg>
        <pc:spChg chg="add del mod">
          <ac:chgData name="WINDRIDGE Philip" userId="a20730c1-1805-4191-9c68-6e52c8725e9f" providerId="ADAL" clId="{7D578C8A-51AE-5342-86C0-C2E8F85B1585}" dt="2020-10-23T08:50:27.663" v="980" actId="478"/>
          <ac:spMkLst>
            <pc:docMk/>
            <pc:sldMk cId="3323625897" sldId="261"/>
            <ac:spMk id="53" creationId="{389AB8F1-06EE-FC42-BCB6-FCC98466D9D3}"/>
          </ac:spMkLst>
        </pc:spChg>
        <pc:spChg chg="add mod">
          <ac:chgData name="WINDRIDGE Philip" userId="a20730c1-1805-4191-9c68-6e52c8725e9f" providerId="ADAL" clId="{7D578C8A-51AE-5342-86C0-C2E8F85B1585}" dt="2020-10-29T14:15:55.105" v="2962"/>
          <ac:spMkLst>
            <pc:docMk/>
            <pc:sldMk cId="3323625897" sldId="261"/>
            <ac:spMk id="53" creationId="{983E4E61-6513-5147-A2CE-A7E83B903EDC}"/>
          </ac:spMkLst>
        </pc:spChg>
        <pc:spChg chg="del">
          <ac:chgData name="WINDRIDGE Philip" userId="a20730c1-1805-4191-9c68-6e52c8725e9f" providerId="ADAL" clId="{7D578C8A-51AE-5342-86C0-C2E8F85B1585}" dt="2020-10-23T10:48:51.982" v="1943" actId="478"/>
          <ac:spMkLst>
            <pc:docMk/>
            <pc:sldMk cId="3323625897" sldId="261"/>
            <ac:spMk id="55" creationId="{FB0F0749-1864-6D49-88CB-558074CDF9BF}"/>
          </ac:spMkLst>
        </pc:spChg>
        <pc:spChg chg="del">
          <ac:chgData name="WINDRIDGE Philip" userId="a20730c1-1805-4191-9c68-6e52c8725e9f" providerId="ADAL" clId="{7D578C8A-51AE-5342-86C0-C2E8F85B1585}" dt="2020-10-23T11:28:14.185" v="2244" actId="478"/>
          <ac:spMkLst>
            <pc:docMk/>
            <pc:sldMk cId="3323625897" sldId="261"/>
            <ac:spMk id="56" creationId="{4C7DD4FC-A9C1-2C42-BD04-E98A24DB51BD}"/>
          </ac:spMkLst>
        </pc:spChg>
        <pc:spChg chg="mod">
          <ac:chgData name="WINDRIDGE Philip" userId="a20730c1-1805-4191-9c68-6e52c8725e9f" providerId="ADAL" clId="{7D578C8A-51AE-5342-86C0-C2E8F85B1585}" dt="2020-10-23T11:30:11.719" v="2255" actId="692"/>
          <ac:spMkLst>
            <pc:docMk/>
            <pc:sldMk cId="3323625897" sldId="261"/>
            <ac:spMk id="57" creationId="{A11AA111-ADCC-E846-B753-3FDF43B6481F}"/>
          </ac:spMkLst>
        </pc:spChg>
        <pc:spChg chg="mod">
          <ac:chgData name="WINDRIDGE Philip" userId="a20730c1-1805-4191-9c68-6e52c8725e9f" providerId="ADAL" clId="{7D578C8A-51AE-5342-86C0-C2E8F85B1585}" dt="2020-10-23T08:45:49.405" v="948" actId="207"/>
          <ac:spMkLst>
            <pc:docMk/>
            <pc:sldMk cId="3323625897" sldId="261"/>
            <ac:spMk id="58" creationId="{851A9DB8-1832-7B4B-9031-5815B558FFB3}"/>
          </ac:spMkLst>
        </pc:spChg>
        <pc:spChg chg="mod">
          <ac:chgData name="WINDRIDGE Philip" userId="a20730c1-1805-4191-9c68-6e52c8725e9f" providerId="ADAL" clId="{7D578C8A-51AE-5342-86C0-C2E8F85B1585}" dt="2020-10-23T08:45:49.405" v="948" actId="207"/>
          <ac:spMkLst>
            <pc:docMk/>
            <pc:sldMk cId="3323625897" sldId="261"/>
            <ac:spMk id="59" creationId="{407C7113-5573-674D-9420-A28E49DAB923}"/>
          </ac:spMkLst>
        </pc:spChg>
        <pc:spChg chg="mod">
          <ac:chgData name="WINDRIDGE Philip" userId="a20730c1-1805-4191-9c68-6e52c8725e9f" providerId="ADAL" clId="{7D578C8A-51AE-5342-86C0-C2E8F85B1585}" dt="2020-10-23T08:45:49.405" v="948" actId="207"/>
          <ac:spMkLst>
            <pc:docMk/>
            <pc:sldMk cId="3323625897" sldId="261"/>
            <ac:spMk id="60" creationId="{DA5BE450-857A-1D44-94AD-77B0BFA098ED}"/>
          </ac:spMkLst>
        </pc:spChg>
        <pc:spChg chg="mod">
          <ac:chgData name="WINDRIDGE Philip" userId="a20730c1-1805-4191-9c68-6e52c8725e9f" providerId="ADAL" clId="{7D578C8A-51AE-5342-86C0-C2E8F85B1585}" dt="2020-10-23T08:45:49.405" v="948" actId="207"/>
          <ac:spMkLst>
            <pc:docMk/>
            <pc:sldMk cId="3323625897" sldId="261"/>
            <ac:spMk id="61" creationId="{740C96EC-752A-5945-B7BB-D12ABD080FF6}"/>
          </ac:spMkLst>
        </pc:spChg>
        <pc:spChg chg="mod">
          <ac:chgData name="WINDRIDGE Philip" userId="a20730c1-1805-4191-9c68-6e52c8725e9f" providerId="ADAL" clId="{7D578C8A-51AE-5342-86C0-C2E8F85B1585}" dt="2020-10-23T08:45:49.405" v="948" actId="207"/>
          <ac:spMkLst>
            <pc:docMk/>
            <pc:sldMk cId="3323625897" sldId="261"/>
            <ac:spMk id="62" creationId="{3F81E42D-6056-0744-9E31-D9BB04BF2F5B}"/>
          </ac:spMkLst>
        </pc:spChg>
        <pc:spChg chg="mod">
          <ac:chgData name="WINDRIDGE Philip" userId="a20730c1-1805-4191-9c68-6e52c8725e9f" providerId="ADAL" clId="{7D578C8A-51AE-5342-86C0-C2E8F85B1585}" dt="2020-10-23T08:45:49.405" v="948" actId="207"/>
          <ac:spMkLst>
            <pc:docMk/>
            <pc:sldMk cId="3323625897" sldId="261"/>
            <ac:spMk id="63" creationId="{ECCA9918-8E86-C440-B4C9-0711F02D17F3}"/>
          </ac:spMkLst>
        </pc:spChg>
        <pc:spChg chg="mod">
          <ac:chgData name="WINDRIDGE Philip" userId="a20730c1-1805-4191-9c68-6e52c8725e9f" providerId="ADAL" clId="{7D578C8A-51AE-5342-86C0-C2E8F85B1585}" dt="2020-10-23T08:45:49.405" v="948" actId="207"/>
          <ac:spMkLst>
            <pc:docMk/>
            <pc:sldMk cId="3323625897" sldId="261"/>
            <ac:spMk id="64" creationId="{F805E33F-A597-1746-A67D-DA5F81CB9868}"/>
          </ac:spMkLst>
        </pc:spChg>
        <pc:spChg chg="mod">
          <ac:chgData name="WINDRIDGE Philip" userId="a20730c1-1805-4191-9c68-6e52c8725e9f" providerId="ADAL" clId="{7D578C8A-51AE-5342-86C0-C2E8F85B1585}" dt="2020-10-23T08:45:49.405" v="948" actId="207"/>
          <ac:spMkLst>
            <pc:docMk/>
            <pc:sldMk cId="3323625897" sldId="261"/>
            <ac:spMk id="65" creationId="{6610C233-3128-8447-8041-F950ABA88D9B}"/>
          </ac:spMkLst>
        </pc:spChg>
        <pc:spChg chg="mod">
          <ac:chgData name="WINDRIDGE Philip" userId="a20730c1-1805-4191-9c68-6e52c8725e9f" providerId="ADAL" clId="{7D578C8A-51AE-5342-86C0-C2E8F85B1585}" dt="2020-10-23T11:34:33.908" v="2268" actId="207"/>
          <ac:spMkLst>
            <pc:docMk/>
            <pc:sldMk cId="3323625897" sldId="261"/>
            <ac:spMk id="66" creationId="{731D9D12-7B5E-8943-9FB2-47442414F9A7}"/>
          </ac:spMkLst>
        </pc:spChg>
        <pc:spChg chg="mod">
          <ac:chgData name="WINDRIDGE Philip" userId="a20730c1-1805-4191-9c68-6e52c8725e9f" providerId="ADAL" clId="{7D578C8A-51AE-5342-86C0-C2E8F85B1585}" dt="2020-10-23T08:45:49.405" v="948" actId="207"/>
          <ac:spMkLst>
            <pc:docMk/>
            <pc:sldMk cId="3323625897" sldId="261"/>
            <ac:spMk id="67" creationId="{5F4DFC04-7792-BE4D-A3DF-32057DCF675B}"/>
          </ac:spMkLst>
        </pc:spChg>
        <pc:spChg chg="mod">
          <ac:chgData name="WINDRIDGE Philip" userId="a20730c1-1805-4191-9c68-6e52c8725e9f" providerId="ADAL" clId="{7D578C8A-51AE-5342-86C0-C2E8F85B1585}" dt="2020-10-23T08:45:49.405" v="948" actId="207"/>
          <ac:spMkLst>
            <pc:docMk/>
            <pc:sldMk cId="3323625897" sldId="261"/>
            <ac:spMk id="68" creationId="{F00EDE28-8C07-0F41-85B7-9D42E8E39D40}"/>
          </ac:spMkLst>
        </pc:spChg>
        <pc:spChg chg="mod">
          <ac:chgData name="WINDRIDGE Philip" userId="a20730c1-1805-4191-9c68-6e52c8725e9f" providerId="ADAL" clId="{7D578C8A-51AE-5342-86C0-C2E8F85B1585}" dt="2020-10-23T08:45:49.405" v="948" actId="207"/>
          <ac:spMkLst>
            <pc:docMk/>
            <pc:sldMk cId="3323625897" sldId="261"/>
            <ac:spMk id="69" creationId="{4F87F22E-C549-9F4A-AEB7-ED4693E5B328}"/>
          </ac:spMkLst>
        </pc:spChg>
        <pc:spChg chg="add del mod">
          <ac:chgData name="WINDRIDGE Philip" userId="a20730c1-1805-4191-9c68-6e52c8725e9f" providerId="ADAL" clId="{7D578C8A-51AE-5342-86C0-C2E8F85B1585}" dt="2020-10-23T11:02:17.393" v="2007" actId="478"/>
          <ac:spMkLst>
            <pc:docMk/>
            <pc:sldMk cId="3323625897" sldId="261"/>
            <ac:spMk id="70" creationId="{FD009D90-FF0F-DD43-9650-DAE27AF79A6E}"/>
          </ac:spMkLst>
        </pc:spChg>
        <pc:spChg chg="mod">
          <ac:chgData name="WINDRIDGE Philip" userId="a20730c1-1805-4191-9c68-6e52c8725e9f" providerId="ADAL" clId="{7D578C8A-51AE-5342-86C0-C2E8F85B1585}" dt="2020-10-23T08:45:24.167" v="947" actId="14100"/>
          <ac:spMkLst>
            <pc:docMk/>
            <pc:sldMk cId="3323625897" sldId="261"/>
            <ac:spMk id="84" creationId="{A1C734FC-5D4D-DD45-831D-A7471DE8FA8E}"/>
          </ac:spMkLst>
        </pc:spChg>
        <pc:spChg chg="add mod">
          <ac:chgData name="WINDRIDGE Philip" userId="a20730c1-1805-4191-9c68-6e52c8725e9f" providerId="ADAL" clId="{7D578C8A-51AE-5342-86C0-C2E8F85B1585}" dt="2020-10-23T11:02:18.966" v="2008"/>
          <ac:spMkLst>
            <pc:docMk/>
            <pc:sldMk cId="3323625897" sldId="261"/>
            <ac:spMk id="85" creationId="{8739794F-4C17-6045-BB55-699FF4C87B4D}"/>
          </ac:spMkLst>
        </pc:spChg>
        <pc:spChg chg="add mod">
          <ac:chgData name="WINDRIDGE Philip" userId="a20730c1-1805-4191-9c68-6e52c8725e9f" providerId="ADAL" clId="{7D578C8A-51AE-5342-86C0-C2E8F85B1585}" dt="2020-10-23T11:30:33.718" v="2256" actId="692"/>
          <ac:spMkLst>
            <pc:docMk/>
            <pc:sldMk cId="3323625897" sldId="261"/>
            <ac:spMk id="86" creationId="{0AC9E646-0928-DD43-8264-F9287B08FD49}"/>
          </ac:spMkLst>
        </pc:spChg>
        <pc:spChg chg="add mod">
          <ac:chgData name="WINDRIDGE Philip" userId="a20730c1-1805-4191-9c68-6e52c8725e9f" providerId="ADAL" clId="{7D578C8A-51AE-5342-86C0-C2E8F85B1585}" dt="2020-10-29T14:17:18.785" v="2964"/>
          <ac:spMkLst>
            <pc:docMk/>
            <pc:sldMk cId="3323625897" sldId="261"/>
            <ac:spMk id="99" creationId="{2B3E10B5-59BE-0E4E-8F90-7923894DCF13}"/>
          </ac:spMkLst>
        </pc:spChg>
        <pc:cxnChg chg="add mod">
          <ac:chgData name="WINDRIDGE Philip" userId="a20730c1-1805-4191-9c68-6e52c8725e9f" providerId="ADAL" clId="{7D578C8A-51AE-5342-86C0-C2E8F85B1585}" dt="2020-10-29T14:17:18.785" v="2964"/>
          <ac:cxnSpMkLst>
            <pc:docMk/>
            <pc:sldMk cId="3323625897" sldId="261"/>
            <ac:cxnSpMk id="55" creationId="{5FE08CED-A196-754E-A1BE-FE9E735E7DA4}"/>
          </ac:cxnSpMkLst>
        </pc:cxnChg>
        <pc:cxnChg chg="add mod">
          <ac:chgData name="WINDRIDGE Philip" userId="a20730c1-1805-4191-9c68-6e52c8725e9f" providerId="ADAL" clId="{7D578C8A-51AE-5342-86C0-C2E8F85B1585}" dt="2020-10-29T14:17:18.785" v="2964"/>
          <ac:cxnSpMkLst>
            <pc:docMk/>
            <pc:sldMk cId="3323625897" sldId="261"/>
            <ac:cxnSpMk id="56" creationId="{BF1A9F8F-C139-7B4E-A8F7-DE5CFE0D19DB}"/>
          </ac:cxnSpMkLst>
        </pc:cxnChg>
        <pc:cxnChg chg="add mod">
          <ac:chgData name="WINDRIDGE Philip" userId="a20730c1-1805-4191-9c68-6e52c8725e9f" providerId="ADAL" clId="{7D578C8A-51AE-5342-86C0-C2E8F85B1585}" dt="2020-10-29T14:17:18.785" v="2964"/>
          <ac:cxnSpMkLst>
            <pc:docMk/>
            <pc:sldMk cId="3323625897" sldId="261"/>
            <ac:cxnSpMk id="70" creationId="{B72CBDE1-47CD-A643-8FDC-3AC8708423A6}"/>
          </ac:cxnSpMkLst>
        </pc:cxnChg>
        <pc:cxnChg chg="add mod">
          <ac:chgData name="WINDRIDGE Philip" userId="a20730c1-1805-4191-9c68-6e52c8725e9f" providerId="ADAL" clId="{7D578C8A-51AE-5342-86C0-C2E8F85B1585}" dt="2020-10-23T11:36:20.007" v="2425" actId="1038"/>
          <ac:cxnSpMkLst>
            <pc:docMk/>
            <pc:sldMk cId="3323625897" sldId="261"/>
            <ac:cxnSpMk id="87" creationId="{BBF70F82-0B5F-7B4A-B8D8-F9799F5EF753}"/>
          </ac:cxnSpMkLst>
        </pc:cxnChg>
        <pc:cxnChg chg="add mod">
          <ac:chgData name="WINDRIDGE Philip" userId="a20730c1-1805-4191-9c68-6e52c8725e9f" providerId="ADAL" clId="{7D578C8A-51AE-5342-86C0-C2E8F85B1585}" dt="2020-10-29T14:17:18.785" v="2964"/>
          <ac:cxnSpMkLst>
            <pc:docMk/>
            <pc:sldMk cId="3323625897" sldId="261"/>
            <ac:cxnSpMk id="88" creationId="{4E2D6A43-3276-FD4B-A9E2-50875E32487C}"/>
          </ac:cxnSpMkLst>
        </pc:cxnChg>
        <pc:cxnChg chg="add mod">
          <ac:chgData name="WINDRIDGE Philip" userId="a20730c1-1805-4191-9c68-6e52c8725e9f" providerId="ADAL" clId="{7D578C8A-51AE-5342-86C0-C2E8F85B1585}" dt="2020-10-29T14:17:18.785" v="2964"/>
          <ac:cxnSpMkLst>
            <pc:docMk/>
            <pc:sldMk cId="3323625897" sldId="261"/>
            <ac:cxnSpMk id="89" creationId="{C1FFC05F-36FC-2644-8680-7D3A75F0F764}"/>
          </ac:cxnSpMkLst>
        </pc:cxnChg>
        <pc:cxnChg chg="add mod">
          <ac:chgData name="WINDRIDGE Philip" userId="a20730c1-1805-4191-9c68-6e52c8725e9f" providerId="ADAL" clId="{7D578C8A-51AE-5342-86C0-C2E8F85B1585}" dt="2020-10-29T14:17:18.785" v="2964"/>
          <ac:cxnSpMkLst>
            <pc:docMk/>
            <pc:sldMk cId="3323625897" sldId="261"/>
            <ac:cxnSpMk id="90" creationId="{A481C94F-A532-864E-8D13-BDC17508BB33}"/>
          </ac:cxnSpMkLst>
        </pc:cxnChg>
        <pc:cxnChg chg="add mod">
          <ac:chgData name="WINDRIDGE Philip" userId="a20730c1-1805-4191-9c68-6e52c8725e9f" providerId="ADAL" clId="{7D578C8A-51AE-5342-86C0-C2E8F85B1585}" dt="2020-10-29T14:17:18.785" v="2964"/>
          <ac:cxnSpMkLst>
            <pc:docMk/>
            <pc:sldMk cId="3323625897" sldId="261"/>
            <ac:cxnSpMk id="91" creationId="{76013101-73C4-A445-8442-E24833AB16DF}"/>
          </ac:cxnSpMkLst>
        </pc:cxnChg>
        <pc:cxnChg chg="add mod">
          <ac:chgData name="WINDRIDGE Philip" userId="a20730c1-1805-4191-9c68-6e52c8725e9f" providerId="ADAL" clId="{7D578C8A-51AE-5342-86C0-C2E8F85B1585}" dt="2020-10-29T14:17:18.785" v="2964"/>
          <ac:cxnSpMkLst>
            <pc:docMk/>
            <pc:sldMk cId="3323625897" sldId="261"/>
            <ac:cxnSpMk id="92" creationId="{BAC4D613-E213-6F45-BB7C-F101EC6DF2C4}"/>
          </ac:cxnSpMkLst>
        </pc:cxnChg>
        <pc:cxnChg chg="add mod">
          <ac:chgData name="WINDRIDGE Philip" userId="a20730c1-1805-4191-9c68-6e52c8725e9f" providerId="ADAL" clId="{7D578C8A-51AE-5342-86C0-C2E8F85B1585}" dt="2020-10-29T14:17:18.785" v="2964"/>
          <ac:cxnSpMkLst>
            <pc:docMk/>
            <pc:sldMk cId="3323625897" sldId="261"/>
            <ac:cxnSpMk id="93" creationId="{7F933742-5E7D-094E-823D-73CFC7A0A894}"/>
          </ac:cxnSpMkLst>
        </pc:cxnChg>
        <pc:cxnChg chg="add mod">
          <ac:chgData name="WINDRIDGE Philip" userId="a20730c1-1805-4191-9c68-6e52c8725e9f" providerId="ADAL" clId="{7D578C8A-51AE-5342-86C0-C2E8F85B1585}" dt="2020-10-29T14:17:18.785" v="2964"/>
          <ac:cxnSpMkLst>
            <pc:docMk/>
            <pc:sldMk cId="3323625897" sldId="261"/>
            <ac:cxnSpMk id="94" creationId="{750B2DCC-DA60-FD49-AA7E-28758554C7B6}"/>
          </ac:cxnSpMkLst>
        </pc:cxnChg>
        <pc:cxnChg chg="add mod">
          <ac:chgData name="WINDRIDGE Philip" userId="a20730c1-1805-4191-9c68-6e52c8725e9f" providerId="ADAL" clId="{7D578C8A-51AE-5342-86C0-C2E8F85B1585}" dt="2020-10-29T14:17:18.785" v="2964"/>
          <ac:cxnSpMkLst>
            <pc:docMk/>
            <pc:sldMk cId="3323625897" sldId="261"/>
            <ac:cxnSpMk id="95" creationId="{1EC3A51E-C017-B14C-AE77-03797AB96289}"/>
          </ac:cxnSpMkLst>
        </pc:cxnChg>
        <pc:cxnChg chg="add mod">
          <ac:chgData name="WINDRIDGE Philip" userId="a20730c1-1805-4191-9c68-6e52c8725e9f" providerId="ADAL" clId="{7D578C8A-51AE-5342-86C0-C2E8F85B1585}" dt="2020-10-29T14:17:18.785" v="2964"/>
          <ac:cxnSpMkLst>
            <pc:docMk/>
            <pc:sldMk cId="3323625897" sldId="261"/>
            <ac:cxnSpMk id="96" creationId="{FC4D92CE-55F4-8F4F-844F-B8BD67194914}"/>
          </ac:cxnSpMkLst>
        </pc:cxnChg>
        <pc:cxnChg chg="add mod">
          <ac:chgData name="WINDRIDGE Philip" userId="a20730c1-1805-4191-9c68-6e52c8725e9f" providerId="ADAL" clId="{7D578C8A-51AE-5342-86C0-C2E8F85B1585}" dt="2020-10-29T14:17:18.785" v="2964"/>
          <ac:cxnSpMkLst>
            <pc:docMk/>
            <pc:sldMk cId="3323625897" sldId="261"/>
            <ac:cxnSpMk id="97" creationId="{ECB34396-5D8D-214E-9042-0916226DCAD3}"/>
          </ac:cxnSpMkLst>
        </pc:cxnChg>
        <pc:cxnChg chg="add mod">
          <ac:chgData name="WINDRIDGE Philip" userId="a20730c1-1805-4191-9c68-6e52c8725e9f" providerId="ADAL" clId="{7D578C8A-51AE-5342-86C0-C2E8F85B1585}" dt="2020-10-29T14:17:18.785" v="2964"/>
          <ac:cxnSpMkLst>
            <pc:docMk/>
            <pc:sldMk cId="3323625897" sldId="261"/>
            <ac:cxnSpMk id="98" creationId="{599118BD-EAB4-E044-92B1-7EF0A4419910}"/>
          </ac:cxnSpMkLst>
        </pc:cxnChg>
      </pc:sldChg>
      <pc:sldChg chg="addSp delSp modSp add mod ord">
        <pc:chgData name="WINDRIDGE Philip" userId="a20730c1-1805-4191-9c68-6e52c8725e9f" providerId="ADAL" clId="{7D578C8A-51AE-5342-86C0-C2E8F85B1585}" dt="2020-10-29T14:48:47.305" v="3749" actId="207"/>
        <pc:sldMkLst>
          <pc:docMk/>
          <pc:sldMk cId="354260185" sldId="262"/>
        </pc:sldMkLst>
        <pc:spChg chg="mod">
          <ac:chgData name="WINDRIDGE Philip" userId="a20730c1-1805-4191-9c68-6e52c8725e9f" providerId="ADAL" clId="{7D578C8A-51AE-5342-86C0-C2E8F85B1585}" dt="2020-10-23T11:05:52.412" v="2112" actId="20577"/>
          <ac:spMkLst>
            <pc:docMk/>
            <pc:sldMk cId="354260185" sldId="262"/>
            <ac:spMk id="2" creationId="{00714077-46CD-E74D-BAD8-88D0ECDC8CF0}"/>
          </ac:spMkLst>
        </pc:spChg>
        <pc:spChg chg="del">
          <ac:chgData name="WINDRIDGE Philip" userId="a20730c1-1805-4191-9c68-6e52c8725e9f" providerId="ADAL" clId="{7D578C8A-51AE-5342-86C0-C2E8F85B1585}" dt="2020-10-23T08:48:44.427" v="971" actId="478"/>
          <ac:spMkLst>
            <pc:docMk/>
            <pc:sldMk cId="354260185" sldId="262"/>
            <ac:spMk id="4" creationId="{58C6D394-C12D-DD44-895C-926AECACE9AB}"/>
          </ac:spMkLst>
        </pc:spChg>
        <pc:spChg chg="mod">
          <ac:chgData name="WINDRIDGE Philip" userId="a20730c1-1805-4191-9c68-6e52c8725e9f" providerId="ADAL" clId="{7D578C8A-51AE-5342-86C0-C2E8F85B1585}" dt="2020-10-23T11:32:30.022" v="2264" actId="692"/>
          <ac:spMkLst>
            <pc:docMk/>
            <pc:sldMk cId="354260185" sldId="262"/>
            <ac:spMk id="41" creationId="{2C497D83-AA3D-1644-8670-CF27689D78F0}"/>
          </ac:spMkLst>
        </pc:spChg>
        <pc:spChg chg="add mod">
          <ac:chgData name="WINDRIDGE Philip" userId="a20730c1-1805-4191-9c68-6e52c8725e9f" providerId="ADAL" clId="{7D578C8A-51AE-5342-86C0-C2E8F85B1585}" dt="2020-10-29T14:48:47.305" v="3749" actId="207"/>
          <ac:spMkLst>
            <pc:docMk/>
            <pc:sldMk cId="354260185" sldId="262"/>
            <ac:spMk id="53" creationId="{9F32B742-16D8-FA4F-A8A9-64D9EA4DFB6F}"/>
          </ac:spMkLst>
        </pc:spChg>
        <pc:spChg chg="add mod">
          <ac:chgData name="WINDRIDGE Philip" userId="a20730c1-1805-4191-9c68-6e52c8725e9f" providerId="ADAL" clId="{7D578C8A-51AE-5342-86C0-C2E8F85B1585}" dt="2020-10-29T14:15:42.215" v="2961" actId="1076"/>
          <ac:spMkLst>
            <pc:docMk/>
            <pc:sldMk cId="354260185" sldId="262"/>
            <ac:spMk id="55" creationId="{55A3B8F0-A268-0E4B-8193-E689B96F4934}"/>
          </ac:spMkLst>
        </pc:spChg>
        <pc:spChg chg="del">
          <ac:chgData name="WINDRIDGE Philip" userId="a20730c1-1805-4191-9c68-6e52c8725e9f" providerId="ADAL" clId="{7D578C8A-51AE-5342-86C0-C2E8F85B1585}" dt="2020-10-23T10:48:45.330" v="1941" actId="478"/>
          <ac:spMkLst>
            <pc:docMk/>
            <pc:sldMk cId="354260185" sldId="262"/>
            <ac:spMk id="55" creationId="{FB0F0749-1864-6D49-88CB-558074CDF9BF}"/>
          </ac:spMkLst>
        </pc:spChg>
        <pc:spChg chg="mod">
          <ac:chgData name="WINDRIDGE Philip" userId="a20730c1-1805-4191-9c68-6e52c8725e9f" providerId="ADAL" clId="{7D578C8A-51AE-5342-86C0-C2E8F85B1585}" dt="2020-10-23T11:31:24.424" v="2260" actId="692"/>
          <ac:spMkLst>
            <pc:docMk/>
            <pc:sldMk cId="354260185" sldId="262"/>
            <ac:spMk id="56" creationId="{4C7DD4FC-A9C1-2C42-BD04-E98A24DB51BD}"/>
          </ac:spMkLst>
        </pc:spChg>
        <pc:spChg chg="mod">
          <ac:chgData name="WINDRIDGE Philip" userId="a20730c1-1805-4191-9c68-6e52c8725e9f" providerId="ADAL" clId="{7D578C8A-51AE-5342-86C0-C2E8F85B1585}" dt="2020-10-23T11:31:36.826" v="2261" actId="692"/>
          <ac:spMkLst>
            <pc:docMk/>
            <pc:sldMk cId="354260185" sldId="262"/>
            <ac:spMk id="57" creationId="{A11AA111-ADCC-E846-B753-3FDF43B6481F}"/>
          </ac:spMkLst>
        </pc:spChg>
        <pc:spChg chg="mod">
          <ac:chgData name="WINDRIDGE Philip" userId="a20730c1-1805-4191-9c68-6e52c8725e9f" providerId="ADAL" clId="{7D578C8A-51AE-5342-86C0-C2E8F85B1585}" dt="2020-10-23T11:31:46.042" v="2262" actId="692"/>
          <ac:spMkLst>
            <pc:docMk/>
            <pc:sldMk cId="354260185" sldId="262"/>
            <ac:spMk id="58" creationId="{851A9DB8-1832-7B4B-9031-5815B558FFB3}"/>
          </ac:spMkLst>
        </pc:spChg>
        <pc:spChg chg="add del mod">
          <ac:chgData name="WINDRIDGE Philip" userId="a20730c1-1805-4191-9c68-6e52c8725e9f" providerId="ADAL" clId="{7D578C8A-51AE-5342-86C0-C2E8F85B1585}" dt="2020-10-23T11:02:29.347" v="2009" actId="478"/>
          <ac:spMkLst>
            <pc:docMk/>
            <pc:sldMk cId="354260185" sldId="262"/>
            <ac:spMk id="70" creationId="{6EBBF98D-4FD2-BD4A-8D0F-FF9B9079E009}"/>
          </ac:spMkLst>
        </pc:spChg>
        <pc:spChg chg="add mod">
          <ac:chgData name="WINDRIDGE Philip" userId="a20730c1-1805-4191-9c68-6e52c8725e9f" providerId="ADAL" clId="{7D578C8A-51AE-5342-86C0-C2E8F85B1585}" dt="2020-10-23T11:02:30.042" v="2010"/>
          <ac:spMkLst>
            <pc:docMk/>
            <pc:sldMk cId="354260185" sldId="262"/>
            <ac:spMk id="85" creationId="{8B387F61-90F1-7F46-8EF7-C7A76012B08C}"/>
          </ac:spMkLst>
        </pc:spChg>
        <pc:spChg chg="add mod">
          <ac:chgData name="WINDRIDGE Philip" userId="a20730c1-1805-4191-9c68-6e52c8725e9f" providerId="ADAL" clId="{7D578C8A-51AE-5342-86C0-C2E8F85B1585}" dt="2020-10-29T14:17:15.673" v="2963"/>
          <ac:spMkLst>
            <pc:docMk/>
            <pc:sldMk cId="354260185" sldId="262"/>
            <ac:spMk id="100" creationId="{EB5ED460-0416-AE46-908B-E7D0A33BB88D}"/>
          </ac:spMkLst>
        </pc:spChg>
        <pc:cxnChg chg="add mod">
          <ac:chgData name="WINDRIDGE Philip" userId="a20730c1-1805-4191-9c68-6e52c8725e9f" providerId="ADAL" clId="{7D578C8A-51AE-5342-86C0-C2E8F85B1585}" dt="2020-10-29T14:17:15.673" v="2963"/>
          <ac:cxnSpMkLst>
            <pc:docMk/>
            <pc:sldMk cId="354260185" sldId="262"/>
            <ac:cxnSpMk id="70" creationId="{6203E9EE-0CBD-B849-BD4C-03DB8997067C}"/>
          </ac:cxnSpMkLst>
        </pc:cxnChg>
        <pc:cxnChg chg="add mod">
          <ac:chgData name="WINDRIDGE Philip" userId="a20730c1-1805-4191-9c68-6e52c8725e9f" providerId="ADAL" clId="{7D578C8A-51AE-5342-86C0-C2E8F85B1585}" dt="2020-10-23T11:35:45.515" v="2292" actId="692"/>
          <ac:cxnSpMkLst>
            <pc:docMk/>
            <pc:sldMk cId="354260185" sldId="262"/>
            <ac:cxnSpMk id="86" creationId="{A6B7815D-9B92-C64D-91AA-288212F3FEAD}"/>
          </ac:cxnSpMkLst>
        </pc:cxnChg>
        <pc:cxnChg chg="add mod">
          <ac:chgData name="WINDRIDGE Philip" userId="a20730c1-1805-4191-9c68-6e52c8725e9f" providerId="ADAL" clId="{7D578C8A-51AE-5342-86C0-C2E8F85B1585}" dt="2020-10-29T14:17:15.673" v="2963"/>
          <ac:cxnSpMkLst>
            <pc:docMk/>
            <pc:sldMk cId="354260185" sldId="262"/>
            <ac:cxnSpMk id="87" creationId="{B8F3615B-E0BF-5346-95F0-673919A9B245}"/>
          </ac:cxnSpMkLst>
        </pc:cxnChg>
        <pc:cxnChg chg="add mod">
          <ac:chgData name="WINDRIDGE Philip" userId="a20730c1-1805-4191-9c68-6e52c8725e9f" providerId="ADAL" clId="{7D578C8A-51AE-5342-86C0-C2E8F85B1585}" dt="2020-10-29T14:17:15.673" v="2963"/>
          <ac:cxnSpMkLst>
            <pc:docMk/>
            <pc:sldMk cId="354260185" sldId="262"/>
            <ac:cxnSpMk id="88" creationId="{D4E770B8-1A9E-DC42-A5C0-E1B19618BA43}"/>
          </ac:cxnSpMkLst>
        </pc:cxnChg>
        <pc:cxnChg chg="add mod">
          <ac:chgData name="WINDRIDGE Philip" userId="a20730c1-1805-4191-9c68-6e52c8725e9f" providerId="ADAL" clId="{7D578C8A-51AE-5342-86C0-C2E8F85B1585}" dt="2020-10-29T14:17:15.673" v="2963"/>
          <ac:cxnSpMkLst>
            <pc:docMk/>
            <pc:sldMk cId="354260185" sldId="262"/>
            <ac:cxnSpMk id="89" creationId="{63E369FE-0FC7-2246-93D0-7F04B819DD86}"/>
          </ac:cxnSpMkLst>
        </pc:cxnChg>
        <pc:cxnChg chg="add mod">
          <ac:chgData name="WINDRIDGE Philip" userId="a20730c1-1805-4191-9c68-6e52c8725e9f" providerId="ADAL" clId="{7D578C8A-51AE-5342-86C0-C2E8F85B1585}" dt="2020-10-29T14:17:15.673" v="2963"/>
          <ac:cxnSpMkLst>
            <pc:docMk/>
            <pc:sldMk cId="354260185" sldId="262"/>
            <ac:cxnSpMk id="90" creationId="{794E33F1-0979-BB40-8DCB-D9D07573E344}"/>
          </ac:cxnSpMkLst>
        </pc:cxnChg>
        <pc:cxnChg chg="add mod">
          <ac:chgData name="WINDRIDGE Philip" userId="a20730c1-1805-4191-9c68-6e52c8725e9f" providerId="ADAL" clId="{7D578C8A-51AE-5342-86C0-C2E8F85B1585}" dt="2020-10-29T14:17:15.673" v="2963"/>
          <ac:cxnSpMkLst>
            <pc:docMk/>
            <pc:sldMk cId="354260185" sldId="262"/>
            <ac:cxnSpMk id="91" creationId="{91E62D59-6DA2-E24D-AC0B-EB7C5FF7ED62}"/>
          </ac:cxnSpMkLst>
        </pc:cxnChg>
        <pc:cxnChg chg="add mod">
          <ac:chgData name="WINDRIDGE Philip" userId="a20730c1-1805-4191-9c68-6e52c8725e9f" providerId="ADAL" clId="{7D578C8A-51AE-5342-86C0-C2E8F85B1585}" dt="2020-10-29T14:17:15.673" v="2963"/>
          <ac:cxnSpMkLst>
            <pc:docMk/>
            <pc:sldMk cId="354260185" sldId="262"/>
            <ac:cxnSpMk id="92" creationId="{15DE0C04-1C1B-C04C-8F6D-C5514682428B}"/>
          </ac:cxnSpMkLst>
        </pc:cxnChg>
        <pc:cxnChg chg="add mod">
          <ac:chgData name="WINDRIDGE Philip" userId="a20730c1-1805-4191-9c68-6e52c8725e9f" providerId="ADAL" clId="{7D578C8A-51AE-5342-86C0-C2E8F85B1585}" dt="2020-10-29T14:17:15.673" v="2963"/>
          <ac:cxnSpMkLst>
            <pc:docMk/>
            <pc:sldMk cId="354260185" sldId="262"/>
            <ac:cxnSpMk id="93" creationId="{AD07B2E8-EB17-364E-9144-75F16C0D7259}"/>
          </ac:cxnSpMkLst>
        </pc:cxnChg>
        <pc:cxnChg chg="add mod">
          <ac:chgData name="WINDRIDGE Philip" userId="a20730c1-1805-4191-9c68-6e52c8725e9f" providerId="ADAL" clId="{7D578C8A-51AE-5342-86C0-C2E8F85B1585}" dt="2020-10-29T14:17:15.673" v="2963"/>
          <ac:cxnSpMkLst>
            <pc:docMk/>
            <pc:sldMk cId="354260185" sldId="262"/>
            <ac:cxnSpMk id="94" creationId="{1EC59FCF-7C18-5342-961E-D0823D1A968C}"/>
          </ac:cxnSpMkLst>
        </pc:cxnChg>
        <pc:cxnChg chg="add mod">
          <ac:chgData name="WINDRIDGE Philip" userId="a20730c1-1805-4191-9c68-6e52c8725e9f" providerId="ADAL" clId="{7D578C8A-51AE-5342-86C0-C2E8F85B1585}" dt="2020-10-29T14:17:15.673" v="2963"/>
          <ac:cxnSpMkLst>
            <pc:docMk/>
            <pc:sldMk cId="354260185" sldId="262"/>
            <ac:cxnSpMk id="95" creationId="{25843F6E-3BC4-6948-A8FE-0116F75752CF}"/>
          </ac:cxnSpMkLst>
        </pc:cxnChg>
        <pc:cxnChg chg="add mod">
          <ac:chgData name="WINDRIDGE Philip" userId="a20730c1-1805-4191-9c68-6e52c8725e9f" providerId="ADAL" clId="{7D578C8A-51AE-5342-86C0-C2E8F85B1585}" dt="2020-10-29T14:17:15.673" v="2963"/>
          <ac:cxnSpMkLst>
            <pc:docMk/>
            <pc:sldMk cId="354260185" sldId="262"/>
            <ac:cxnSpMk id="96" creationId="{275DF82D-0D72-434D-8339-AA949098A815}"/>
          </ac:cxnSpMkLst>
        </pc:cxnChg>
        <pc:cxnChg chg="add mod">
          <ac:chgData name="WINDRIDGE Philip" userId="a20730c1-1805-4191-9c68-6e52c8725e9f" providerId="ADAL" clId="{7D578C8A-51AE-5342-86C0-C2E8F85B1585}" dt="2020-10-29T14:17:15.673" v="2963"/>
          <ac:cxnSpMkLst>
            <pc:docMk/>
            <pc:sldMk cId="354260185" sldId="262"/>
            <ac:cxnSpMk id="97" creationId="{403D9766-B599-8A4A-BA59-08AC5F77B0CA}"/>
          </ac:cxnSpMkLst>
        </pc:cxnChg>
        <pc:cxnChg chg="add mod">
          <ac:chgData name="WINDRIDGE Philip" userId="a20730c1-1805-4191-9c68-6e52c8725e9f" providerId="ADAL" clId="{7D578C8A-51AE-5342-86C0-C2E8F85B1585}" dt="2020-10-29T14:17:15.673" v="2963"/>
          <ac:cxnSpMkLst>
            <pc:docMk/>
            <pc:sldMk cId="354260185" sldId="262"/>
            <ac:cxnSpMk id="98" creationId="{636D3E54-7C9A-444C-B4C7-21E23B86D049}"/>
          </ac:cxnSpMkLst>
        </pc:cxnChg>
        <pc:cxnChg chg="add mod">
          <ac:chgData name="WINDRIDGE Philip" userId="a20730c1-1805-4191-9c68-6e52c8725e9f" providerId="ADAL" clId="{7D578C8A-51AE-5342-86C0-C2E8F85B1585}" dt="2020-10-29T14:17:15.673" v="2963"/>
          <ac:cxnSpMkLst>
            <pc:docMk/>
            <pc:sldMk cId="354260185" sldId="262"/>
            <ac:cxnSpMk id="99" creationId="{A30602AB-1D9D-AC49-BEF7-9794720196DA}"/>
          </ac:cxnSpMkLst>
        </pc:cxnChg>
      </pc:sldChg>
      <pc:sldChg chg="addSp delSp modSp add mod">
        <pc:chgData name="WINDRIDGE Philip" userId="a20730c1-1805-4191-9c68-6e52c8725e9f" providerId="ADAL" clId="{7D578C8A-51AE-5342-86C0-C2E8F85B1585}" dt="2020-10-29T16:42:38.682" v="5440" actId="14100"/>
        <pc:sldMkLst>
          <pc:docMk/>
          <pc:sldMk cId="776808650" sldId="263"/>
        </pc:sldMkLst>
        <pc:spChg chg="mod">
          <ac:chgData name="WINDRIDGE Philip" userId="a20730c1-1805-4191-9c68-6e52c8725e9f" providerId="ADAL" clId="{7D578C8A-51AE-5342-86C0-C2E8F85B1585}" dt="2020-10-23T11:05:30.995" v="2100" actId="20577"/>
          <ac:spMkLst>
            <pc:docMk/>
            <pc:sldMk cId="776808650" sldId="263"/>
            <ac:spMk id="2" creationId="{00714077-46CD-E74D-BAD8-88D0ECDC8CF0}"/>
          </ac:spMkLst>
        </pc:spChg>
        <pc:spChg chg="mod">
          <ac:chgData name="WINDRIDGE Philip" userId="a20730c1-1805-4191-9c68-6e52c8725e9f" providerId="ADAL" clId="{7D578C8A-51AE-5342-86C0-C2E8F85B1585}" dt="2020-10-23T10:36:49.118" v="1846" actId="207"/>
          <ac:spMkLst>
            <pc:docMk/>
            <pc:sldMk cId="776808650" sldId="263"/>
            <ac:spMk id="41" creationId="{2C497D83-AA3D-1644-8670-CF27689D78F0}"/>
          </ac:spMkLst>
        </pc:spChg>
        <pc:spChg chg="mod">
          <ac:chgData name="WINDRIDGE Philip" userId="a20730c1-1805-4191-9c68-6e52c8725e9f" providerId="ADAL" clId="{7D578C8A-51AE-5342-86C0-C2E8F85B1585}" dt="2020-10-23T10:38:07.548" v="1869" actId="207"/>
          <ac:spMkLst>
            <pc:docMk/>
            <pc:sldMk cId="776808650" sldId="263"/>
            <ac:spMk id="42" creationId="{78749697-EFFD-934E-B44F-B6FFF7D40603}"/>
          </ac:spMkLst>
        </pc:spChg>
        <pc:spChg chg="mod">
          <ac:chgData name="WINDRIDGE Philip" userId="a20730c1-1805-4191-9c68-6e52c8725e9f" providerId="ADAL" clId="{7D578C8A-51AE-5342-86C0-C2E8F85B1585}" dt="2020-10-23T10:38:07.548" v="1869" actId="207"/>
          <ac:spMkLst>
            <pc:docMk/>
            <pc:sldMk cId="776808650" sldId="263"/>
            <ac:spMk id="43" creationId="{A8433F03-EAC8-E141-ACB4-2A0501E1D30D}"/>
          </ac:spMkLst>
        </pc:spChg>
        <pc:spChg chg="mod">
          <ac:chgData name="WINDRIDGE Philip" userId="a20730c1-1805-4191-9c68-6e52c8725e9f" providerId="ADAL" clId="{7D578C8A-51AE-5342-86C0-C2E8F85B1585}" dt="2020-10-23T10:38:07.548" v="1869" actId="207"/>
          <ac:spMkLst>
            <pc:docMk/>
            <pc:sldMk cId="776808650" sldId="263"/>
            <ac:spMk id="44" creationId="{A4D9CDFD-D3EC-F846-A7F7-C6455491F8FF}"/>
          </ac:spMkLst>
        </pc:spChg>
        <pc:spChg chg="mod">
          <ac:chgData name="WINDRIDGE Philip" userId="a20730c1-1805-4191-9c68-6e52c8725e9f" providerId="ADAL" clId="{7D578C8A-51AE-5342-86C0-C2E8F85B1585}" dt="2020-10-23T10:38:07.548" v="1869" actId="207"/>
          <ac:spMkLst>
            <pc:docMk/>
            <pc:sldMk cId="776808650" sldId="263"/>
            <ac:spMk id="45" creationId="{D23CB823-BC1E-0744-A680-CDFA3DA3D261}"/>
          </ac:spMkLst>
        </pc:spChg>
        <pc:spChg chg="mod">
          <ac:chgData name="WINDRIDGE Philip" userId="a20730c1-1805-4191-9c68-6e52c8725e9f" providerId="ADAL" clId="{7D578C8A-51AE-5342-86C0-C2E8F85B1585}" dt="2020-10-23T10:38:07.548" v="1869" actId="207"/>
          <ac:spMkLst>
            <pc:docMk/>
            <pc:sldMk cId="776808650" sldId="263"/>
            <ac:spMk id="46" creationId="{FFFA0590-4E9C-FF4A-8E76-CA3143F90EFC}"/>
          </ac:spMkLst>
        </pc:spChg>
        <pc:spChg chg="mod">
          <ac:chgData name="WINDRIDGE Philip" userId="a20730c1-1805-4191-9c68-6e52c8725e9f" providerId="ADAL" clId="{7D578C8A-51AE-5342-86C0-C2E8F85B1585}" dt="2020-10-23T10:38:07.548" v="1869" actId="207"/>
          <ac:spMkLst>
            <pc:docMk/>
            <pc:sldMk cId="776808650" sldId="263"/>
            <ac:spMk id="47" creationId="{558F61FA-D939-3649-A6CB-207C53D87A99}"/>
          </ac:spMkLst>
        </pc:spChg>
        <pc:spChg chg="mod">
          <ac:chgData name="WINDRIDGE Philip" userId="a20730c1-1805-4191-9c68-6e52c8725e9f" providerId="ADAL" clId="{7D578C8A-51AE-5342-86C0-C2E8F85B1585}" dt="2020-10-23T10:38:07.548" v="1869" actId="207"/>
          <ac:spMkLst>
            <pc:docMk/>
            <pc:sldMk cId="776808650" sldId="263"/>
            <ac:spMk id="48" creationId="{C7B3C183-3D35-FE40-8E22-56D53D861F5A}"/>
          </ac:spMkLst>
        </pc:spChg>
        <pc:spChg chg="mod">
          <ac:chgData name="WINDRIDGE Philip" userId="a20730c1-1805-4191-9c68-6e52c8725e9f" providerId="ADAL" clId="{7D578C8A-51AE-5342-86C0-C2E8F85B1585}" dt="2020-10-23T10:38:07.548" v="1869" actId="207"/>
          <ac:spMkLst>
            <pc:docMk/>
            <pc:sldMk cId="776808650" sldId="263"/>
            <ac:spMk id="49" creationId="{CB77E2B1-4A39-EA44-B6C9-E34EB56A093F}"/>
          </ac:spMkLst>
        </pc:spChg>
        <pc:spChg chg="mod">
          <ac:chgData name="WINDRIDGE Philip" userId="a20730c1-1805-4191-9c68-6e52c8725e9f" providerId="ADAL" clId="{7D578C8A-51AE-5342-86C0-C2E8F85B1585}" dt="2020-10-23T10:38:07.548" v="1869" actId="207"/>
          <ac:spMkLst>
            <pc:docMk/>
            <pc:sldMk cId="776808650" sldId="263"/>
            <ac:spMk id="50" creationId="{4F0A2054-8BA5-F84F-9CA4-2E14AA2009BD}"/>
          </ac:spMkLst>
        </pc:spChg>
        <pc:spChg chg="mod">
          <ac:chgData name="WINDRIDGE Philip" userId="a20730c1-1805-4191-9c68-6e52c8725e9f" providerId="ADAL" clId="{7D578C8A-51AE-5342-86C0-C2E8F85B1585}" dt="2020-10-23T10:38:07.548" v="1869" actId="207"/>
          <ac:spMkLst>
            <pc:docMk/>
            <pc:sldMk cId="776808650" sldId="263"/>
            <ac:spMk id="51" creationId="{DE93C50F-9D1F-D848-BBFB-B61973C6EED2}"/>
          </ac:spMkLst>
        </pc:spChg>
        <pc:spChg chg="mod">
          <ac:chgData name="WINDRIDGE Philip" userId="a20730c1-1805-4191-9c68-6e52c8725e9f" providerId="ADAL" clId="{7D578C8A-51AE-5342-86C0-C2E8F85B1585}" dt="2020-10-23T10:38:07.548" v="1869" actId="207"/>
          <ac:spMkLst>
            <pc:docMk/>
            <pc:sldMk cId="776808650" sldId="263"/>
            <ac:spMk id="52" creationId="{8FFEDCE0-19C5-0D40-8F58-1AC95D86B1E0}"/>
          </ac:spMkLst>
        </pc:spChg>
        <pc:spChg chg="mod">
          <ac:chgData name="WINDRIDGE Philip" userId="a20730c1-1805-4191-9c68-6e52c8725e9f" providerId="ADAL" clId="{7D578C8A-51AE-5342-86C0-C2E8F85B1585}" dt="2020-10-23T11:00:58.285" v="1996" actId="207"/>
          <ac:spMkLst>
            <pc:docMk/>
            <pc:sldMk cId="776808650" sldId="263"/>
            <ac:spMk id="53" creationId="{4484A8D6-3197-114B-B759-D5D630258770}"/>
          </ac:spMkLst>
        </pc:spChg>
        <pc:spChg chg="mod">
          <ac:chgData name="WINDRIDGE Philip" userId="a20730c1-1805-4191-9c68-6e52c8725e9f" providerId="ADAL" clId="{7D578C8A-51AE-5342-86C0-C2E8F85B1585}" dt="2020-10-23T10:49:23.690" v="1987" actId="20577"/>
          <ac:spMkLst>
            <pc:docMk/>
            <pc:sldMk cId="776808650" sldId="263"/>
            <ac:spMk id="55" creationId="{FB0F0749-1864-6D49-88CB-558074CDF9BF}"/>
          </ac:spMkLst>
        </pc:spChg>
        <pc:spChg chg="del">
          <ac:chgData name="WINDRIDGE Philip" userId="a20730c1-1805-4191-9c68-6e52c8725e9f" providerId="ADAL" clId="{7D578C8A-51AE-5342-86C0-C2E8F85B1585}" dt="2020-10-23T10:36:27.058" v="1839" actId="478"/>
          <ac:spMkLst>
            <pc:docMk/>
            <pc:sldMk cId="776808650" sldId="263"/>
            <ac:spMk id="56" creationId="{4C7DD4FC-A9C1-2C42-BD04-E98A24DB51BD}"/>
          </ac:spMkLst>
        </pc:spChg>
        <pc:spChg chg="mod">
          <ac:chgData name="WINDRIDGE Philip" userId="a20730c1-1805-4191-9c68-6e52c8725e9f" providerId="ADAL" clId="{7D578C8A-51AE-5342-86C0-C2E8F85B1585}" dt="2020-10-23T10:36:20.388" v="1838" actId="20577"/>
          <ac:spMkLst>
            <pc:docMk/>
            <pc:sldMk cId="776808650" sldId="263"/>
            <ac:spMk id="57" creationId="{A11AA111-ADCC-E846-B753-3FDF43B6481F}"/>
          </ac:spMkLst>
        </pc:spChg>
        <pc:spChg chg="mod">
          <ac:chgData name="WINDRIDGE Philip" userId="a20730c1-1805-4191-9c68-6e52c8725e9f" providerId="ADAL" clId="{7D578C8A-51AE-5342-86C0-C2E8F85B1585}" dt="2020-10-23T10:33:20.635" v="1807" actId="3064"/>
          <ac:spMkLst>
            <pc:docMk/>
            <pc:sldMk cId="776808650" sldId="263"/>
            <ac:spMk id="58" creationId="{851A9DB8-1832-7B4B-9031-5815B558FFB3}"/>
          </ac:spMkLst>
        </pc:spChg>
        <pc:spChg chg="mod">
          <ac:chgData name="WINDRIDGE Philip" userId="a20730c1-1805-4191-9c68-6e52c8725e9f" providerId="ADAL" clId="{7D578C8A-51AE-5342-86C0-C2E8F85B1585}" dt="2020-10-23T10:32:34.444" v="1799" actId="3064"/>
          <ac:spMkLst>
            <pc:docMk/>
            <pc:sldMk cId="776808650" sldId="263"/>
            <ac:spMk id="59" creationId="{407C7113-5573-674D-9420-A28E49DAB923}"/>
          </ac:spMkLst>
        </pc:spChg>
        <pc:spChg chg="mod">
          <ac:chgData name="WINDRIDGE Philip" userId="a20730c1-1805-4191-9c68-6e52c8725e9f" providerId="ADAL" clId="{7D578C8A-51AE-5342-86C0-C2E8F85B1585}" dt="2020-10-23T10:32:34.444" v="1799" actId="3064"/>
          <ac:spMkLst>
            <pc:docMk/>
            <pc:sldMk cId="776808650" sldId="263"/>
            <ac:spMk id="60" creationId="{DA5BE450-857A-1D44-94AD-77B0BFA098ED}"/>
          </ac:spMkLst>
        </pc:spChg>
        <pc:spChg chg="mod">
          <ac:chgData name="WINDRIDGE Philip" userId="a20730c1-1805-4191-9c68-6e52c8725e9f" providerId="ADAL" clId="{7D578C8A-51AE-5342-86C0-C2E8F85B1585}" dt="2020-10-23T10:32:34.444" v="1799" actId="3064"/>
          <ac:spMkLst>
            <pc:docMk/>
            <pc:sldMk cId="776808650" sldId="263"/>
            <ac:spMk id="61" creationId="{740C96EC-752A-5945-B7BB-D12ABD080FF6}"/>
          </ac:spMkLst>
        </pc:spChg>
        <pc:spChg chg="mod">
          <ac:chgData name="WINDRIDGE Philip" userId="a20730c1-1805-4191-9c68-6e52c8725e9f" providerId="ADAL" clId="{7D578C8A-51AE-5342-86C0-C2E8F85B1585}" dt="2020-10-23T10:32:34.444" v="1799" actId="3064"/>
          <ac:spMkLst>
            <pc:docMk/>
            <pc:sldMk cId="776808650" sldId="263"/>
            <ac:spMk id="62" creationId="{3F81E42D-6056-0744-9E31-D9BB04BF2F5B}"/>
          </ac:spMkLst>
        </pc:spChg>
        <pc:spChg chg="mod">
          <ac:chgData name="WINDRIDGE Philip" userId="a20730c1-1805-4191-9c68-6e52c8725e9f" providerId="ADAL" clId="{7D578C8A-51AE-5342-86C0-C2E8F85B1585}" dt="2020-10-23T10:32:34.444" v="1799" actId="3064"/>
          <ac:spMkLst>
            <pc:docMk/>
            <pc:sldMk cId="776808650" sldId="263"/>
            <ac:spMk id="63" creationId="{ECCA9918-8E86-C440-B4C9-0711F02D17F3}"/>
          </ac:spMkLst>
        </pc:spChg>
        <pc:spChg chg="mod">
          <ac:chgData name="WINDRIDGE Philip" userId="a20730c1-1805-4191-9c68-6e52c8725e9f" providerId="ADAL" clId="{7D578C8A-51AE-5342-86C0-C2E8F85B1585}" dt="2020-10-23T10:31:40.770" v="1784" actId="108"/>
          <ac:spMkLst>
            <pc:docMk/>
            <pc:sldMk cId="776808650" sldId="263"/>
            <ac:spMk id="64" creationId="{F805E33F-A597-1746-A67D-DA5F81CB9868}"/>
          </ac:spMkLst>
        </pc:spChg>
        <pc:spChg chg="mod">
          <ac:chgData name="WINDRIDGE Philip" userId="a20730c1-1805-4191-9c68-6e52c8725e9f" providerId="ADAL" clId="{7D578C8A-51AE-5342-86C0-C2E8F85B1585}" dt="2020-10-23T10:31:18.180" v="1783"/>
          <ac:spMkLst>
            <pc:docMk/>
            <pc:sldMk cId="776808650" sldId="263"/>
            <ac:spMk id="65" creationId="{6610C233-3128-8447-8041-F950ABA88D9B}"/>
          </ac:spMkLst>
        </pc:spChg>
        <pc:spChg chg="mod">
          <ac:chgData name="WINDRIDGE Philip" userId="a20730c1-1805-4191-9c68-6e52c8725e9f" providerId="ADAL" clId="{7D578C8A-51AE-5342-86C0-C2E8F85B1585}" dt="2020-10-23T10:32:34.444" v="1799" actId="3064"/>
          <ac:spMkLst>
            <pc:docMk/>
            <pc:sldMk cId="776808650" sldId="263"/>
            <ac:spMk id="66" creationId="{731D9D12-7B5E-8943-9FB2-47442414F9A7}"/>
          </ac:spMkLst>
        </pc:spChg>
        <pc:spChg chg="mod">
          <ac:chgData name="WINDRIDGE Philip" userId="a20730c1-1805-4191-9c68-6e52c8725e9f" providerId="ADAL" clId="{7D578C8A-51AE-5342-86C0-C2E8F85B1585}" dt="2020-10-23T10:32:34.444" v="1799" actId="3064"/>
          <ac:spMkLst>
            <pc:docMk/>
            <pc:sldMk cId="776808650" sldId="263"/>
            <ac:spMk id="67" creationId="{5F4DFC04-7792-BE4D-A3DF-32057DCF675B}"/>
          </ac:spMkLst>
        </pc:spChg>
        <pc:spChg chg="mod">
          <ac:chgData name="WINDRIDGE Philip" userId="a20730c1-1805-4191-9c68-6e52c8725e9f" providerId="ADAL" clId="{7D578C8A-51AE-5342-86C0-C2E8F85B1585}" dt="2020-10-23T10:32:34.444" v="1799" actId="3064"/>
          <ac:spMkLst>
            <pc:docMk/>
            <pc:sldMk cId="776808650" sldId="263"/>
            <ac:spMk id="68" creationId="{F00EDE28-8C07-0F41-85B7-9D42E8E39D40}"/>
          </ac:spMkLst>
        </pc:spChg>
        <pc:spChg chg="mod">
          <ac:chgData name="WINDRIDGE Philip" userId="a20730c1-1805-4191-9c68-6e52c8725e9f" providerId="ADAL" clId="{7D578C8A-51AE-5342-86C0-C2E8F85B1585}" dt="2020-10-23T10:32:53.645" v="1803" actId="3064"/>
          <ac:spMkLst>
            <pc:docMk/>
            <pc:sldMk cId="776808650" sldId="263"/>
            <ac:spMk id="69" creationId="{4F87F22E-C549-9F4A-AEB7-ED4693E5B328}"/>
          </ac:spMkLst>
        </pc:spChg>
        <pc:spChg chg="del">
          <ac:chgData name="WINDRIDGE Philip" userId="a20730c1-1805-4191-9c68-6e52c8725e9f" providerId="ADAL" clId="{7D578C8A-51AE-5342-86C0-C2E8F85B1585}" dt="2020-10-23T10:45:18.714" v="1872" actId="478"/>
          <ac:spMkLst>
            <pc:docMk/>
            <pc:sldMk cId="776808650" sldId="263"/>
            <ac:spMk id="70" creationId="{DCC4C2EE-42E5-3242-A1D8-3056A225461B}"/>
          </ac:spMkLst>
        </pc:spChg>
        <pc:spChg chg="add mod">
          <ac:chgData name="WINDRIDGE Philip" userId="a20730c1-1805-4191-9c68-6e52c8725e9f" providerId="ADAL" clId="{7D578C8A-51AE-5342-86C0-C2E8F85B1585}" dt="2020-10-29T16:18:38.524" v="5338" actId="13926"/>
          <ac:spMkLst>
            <pc:docMk/>
            <pc:sldMk cId="776808650" sldId="263"/>
            <ac:spMk id="70" creationId="{FE2F11C2-8628-054D-8D2B-100D5B9811F1}"/>
          </ac:spMkLst>
        </pc:spChg>
        <pc:spChg chg="mod">
          <ac:chgData name="WINDRIDGE Philip" userId="a20730c1-1805-4191-9c68-6e52c8725e9f" providerId="ADAL" clId="{7D578C8A-51AE-5342-86C0-C2E8F85B1585}" dt="2020-10-23T10:31:18.180" v="1783"/>
          <ac:spMkLst>
            <pc:docMk/>
            <pc:sldMk cId="776808650" sldId="263"/>
            <ac:spMk id="84" creationId="{A1C734FC-5D4D-DD45-831D-A7471DE8FA8E}"/>
          </ac:spMkLst>
        </pc:spChg>
        <pc:spChg chg="add mod">
          <ac:chgData name="WINDRIDGE Philip" userId="a20730c1-1805-4191-9c68-6e52c8725e9f" providerId="ADAL" clId="{7D578C8A-51AE-5342-86C0-C2E8F85B1585}" dt="2020-10-29T16:17:24.231" v="5325" actId="20577"/>
          <ac:spMkLst>
            <pc:docMk/>
            <pc:sldMk cId="776808650" sldId="263"/>
            <ac:spMk id="85" creationId="{BF7F1044-1148-194C-98A5-6E61010E7AFE}"/>
          </ac:spMkLst>
        </pc:spChg>
        <pc:spChg chg="del">
          <ac:chgData name="WINDRIDGE Philip" userId="a20730c1-1805-4191-9c68-6e52c8725e9f" providerId="ADAL" clId="{7D578C8A-51AE-5342-86C0-C2E8F85B1585}" dt="2020-10-23T10:45:10.524" v="1870" actId="478"/>
          <ac:spMkLst>
            <pc:docMk/>
            <pc:sldMk cId="776808650" sldId="263"/>
            <ac:spMk id="86" creationId="{7DE87BFF-9742-9742-A17C-043BD42B30D0}"/>
          </ac:spMkLst>
        </pc:spChg>
        <pc:spChg chg="add mod">
          <ac:chgData name="WINDRIDGE Philip" userId="a20730c1-1805-4191-9c68-6e52c8725e9f" providerId="ADAL" clId="{7D578C8A-51AE-5342-86C0-C2E8F85B1585}" dt="2020-10-29T16:41:34.792" v="5385" actId="14100"/>
          <ac:spMkLst>
            <pc:docMk/>
            <pc:sldMk cId="776808650" sldId="263"/>
            <ac:spMk id="87" creationId="{DADCE7AD-841C-8D47-8BC9-13A607CD729B}"/>
          </ac:spMkLst>
        </pc:spChg>
        <pc:spChg chg="add mod">
          <ac:chgData name="WINDRIDGE Philip" userId="a20730c1-1805-4191-9c68-6e52c8725e9f" providerId="ADAL" clId="{7D578C8A-51AE-5342-86C0-C2E8F85B1585}" dt="2020-10-23T11:00:58.285" v="1996" actId="207"/>
          <ac:spMkLst>
            <pc:docMk/>
            <pc:sldMk cId="776808650" sldId="263"/>
            <ac:spMk id="103" creationId="{5C294EE4-2364-3F41-980D-F0A339985523}"/>
          </ac:spMkLst>
        </pc:spChg>
        <pc:spChg chg="add mod">
          <ac:chgData name="WINDRIDGE Philip" userId="a20730c1-1805-4191-9c68-6e52c8725e9f" providerId="ADAL" clId="{7D578C8A-51AE-5342-86C0-C2E8F85B1585}" dt="2020-10-29T16:42:30.705" v="5438" actId="1076"/>
          <ac:spMkLst>
            <pc:docMk/>
            <pc:sldMk cId="776808650" sldId="263"/>
            <ac:spMk id="107" creationId="{2696B4A0-E2DC-674B-968E-293E9DC310EF}"/>
          </ac:spMkLst>
        </pc:spChg>
        <pc:grpChg chg="mod">
          <ac:chgData name="WINDRIDGE Philip" userId="a20730c1-1805-4191-9c68-6e52c8725e9f" providerId="ADAL" clId="{7D578C8A-51AE-5342-86C0-C2E8F85B1585}" dt="2020-10-23T10:31:18.180" v="1783"/>
          <ac:grpSpMkLst>
            <pc:docMk/>
            <pc:sldMk cId="776808650" sldId="263"/>
            <ac:grpSpMk id="3" creationId="{8F6DF039-D662-004F-8BCF-8E7E6F04568E}"/>
          </ac:grpSpMkLst>
        </pc:grpChg>
        <pc:grpChg chg="mod">
          <ac:chgData name="WINDRIDGE Philip" userId="a20730c1-1805-4191-9c68-6e52c8725e9f" providerId="ADAL" clId="{7D578C8A-51AE-5342-86C0-C2E8F85B1585}" dt="2020-10-23T10:31:18.180" v="1783"/>
          <ac:grpSpMkLst>
            <pc:docMk/>
            <pc:sldMk cId="776808650" sldId="263"/>
            <ac:grpSpMk id="54" creationId="{FB72A9CE-C038-6C44-BD0E-0F489047DF4E}"/>
          </ac:grpSpMkLst>
        </pc:grpChg>
        <pc:cxnChg chg="mod">
          <ac:chgData name="WINDRIDGE Philip" userId="a20730c1-1805-4191-9c68-6e52c8725e9f" providerId="ADAL" clId="{7D578C8A-51AE-5342-86C0-C2E8F85B1585}" dt="2020-10-23T11:01:08.887" v="1997" actId="692"/>
          <ac:cxnSpMkLst>
            <pc:docMk/>
            <pc:sldMk cId="776808650" sldId="263"/>
            <ac:cxnSpMk id="8" creationId="{63B0000D-DC6B-1F4B-9130-39778ACE49D4}"/>
          </ac:cxnSpMkLst>
        </pc:cxnChg>
        <pc:cxnChg chg="mod">
          <ac:chgData name="WINDRIDGE Philip" userId="a20730c1-1805-4191-9c68-6e52c8725e9f" providerId="ADAL" clId="{7D578C8A-51AE-5342-86C0-C2E8F85B1585}" dt="2020-10-23T10:31:18.180" v="1783"/>
          <ac:cxnSpMkLst>
            <pc:docMk/>
            <pc:sldMk cId="776808650" sldId="263"/>
            <ac:cxnSpMk id="71" creationId="{B2F94694-9076-0D43-92C9-693D06C81EA4}"/>
          </ac:cxnSpMkLst>
        </pc:cxnChg>
        <pc:cxnChg chg="mod">
          <ac:chgData name="WINDRIDGE Philip" userId="a20730c1-1805-4191-9c68-6e52c8725e9f" providerId="ADAL" clId="{7D578C8A-51AE-5342-86C0-C2E8F85B1585}" dt="2020-10-23T10:31:18.180" v="1783"/>
          <ac:cxnSpMkLst>
            <pc:docMk/>
            <pc:sldMk cId="776808650" sldId="263"/>
            <ac:cxnSpMk id="72" creationId="{020C7DCD-B8D3-5B45-AF29-120705334E58}"/>
          </ac:cxnSpMkLst>
        </pc:cxnChg>
        <pc:cxnChg chg="mod">
          <ac:chgData name="WINDRIDGE Philip" userId="a20730c1-1805-4191-9c68-6e52c8725e9f" providerId="ADAL" clId="{7D578C8A-51AE-5342-86C0-C2E8F85B1585}" dt="2020-10-23T10:31:18.180" v="1783"/>
          <ac:cxnSpMkLst>
            <pc:docMk/>
            <pc:sldMk cId="776808650" sldId="263"/>
            <ac:cxnSpMk id="73" creationId="{0A76E037-2B9B-0046-8C60-A975AB8DF1E3}"/>
          </ac:cxnSpMkLst>
        </pc:cxnChg>
        <pc:cxnChg chg="mod">
          <ac:chgData name="WINDRIDGE Philip" userId="a20730c1-1805-4191-9c68-6e52c8725e9f" providerId="ADAL" clId="{7D578C8A-51AE-5342-86C0-C2E8F85B1585}" dt="2020-10-23T10:31:18.180" v="1783"/>
          <ac:cxnSpMkLst>
            <pc:docMk/>
            <pc:sldMk cId="776808650" sldId="263"/>
            <ac:cxnSpMk id="74" creationId="{11D8EF28-4FAE-4C4A-9A4B-952AFD3FF9B6}"/>
          </ac:cxnSpMkLst>
        </pc:cxnChg>
        <pc:cxnChg chg="mod">
          <ac:chgData name="WINDRIDGE Philip" userId="a20730c1-1805-4191-9c68-6e52c8725e9f" providerId="ADAL" clId="{7D578C8A-51AE-5342-86C0-C2E8F85B1585}" dt="2020-10-23T10:31:18.180" v="1783"/>
          <ac:cxnSpMkLst>
            <pc:docMk/>
            <pc:sldMk cId="776808650" sldId="263"/>
            <ac:cxnSpMk id="75" creationId="{C55CD28E-C9A5-9D4C-A9BB-98B16CADA834}"/>
          </ac:cxnSpMkLst>
        </pc:cxnChg>
        <pc:cxnChg chg="mod">
          <ac:chgData name="WINDRIDGE Philip" userId="a20730c1-1805-4191-9c68-6e52c8725e9f" providerId="ADAL" clId="{7D578C8A-51AE-5342-86C0-C2E8F85B1585}" dt="2020-10-23T10:31:18.180" v="1783"/>
          <ac:cxnSpMkLst>
            <pc:docMk/>
            <pc:sldMk cId="776808650" sldId="263"/>
            <ac:cxnSpMk id="76" creationId="{B2C6E522-3ECF-FC42-B2B6-8AB1FB66F6EE}"/>
          </ac:cxnSpMkLst>
        </pc:cxnChg>
        <pc:cxnChg chg="mod">
          <ac:chgData name="WINDRIDGE Philip" userId="a20730c1-1805-4191-9c68-6e52c8725e9f" providerId="ADAL" clId="{7D578C8A-51AE-5342-86C0-C2E8F85B1585}" dt="2020-10-23T10:31:18.180" v="1783"/>
          <ac:cxnSpMkLst>
            <pc:docMk/>
            <pc:sldMk cId="776808650" sldId="263"/>
            <ac:cxnSpMk id="77" creationId="{E9F760A8-A332-7C4E-A987-49AA1D6E4557}"/>
          </ac:cxnSpMkLst>
        </pc:cxnChg>
        <pc:cxnChg chg="mod">
          <ac:chgData name="WINDRIDGE Philip" userId="a20730c1-1805-4191-9c68-6e52c8725e9f" providerId="ADAL" clId="{7D578C8A-51AE-5342-86C0-C2E8F85B1585}" dt="2020-10-23T10:31:18.180" v="1783"/>
          <ac:cxnSpMkLst>
            <pc:docMk/>
            <pc:sldMk cId="776808650" sldId="263"/>
            <ac:cxnSpMk id="78" creationId="{DDEC2FF3-BB26-8D43-9FBC-75C4A5D5FA16}"/>
          </ac:cxnSpMkLst>
        </pc:cxnChg>
        <pc:cxnChg chg="mod">
          <ac:chgData name="WINDRIDGE Philip" userId="a20730c1-1805-4191-9c68-6e52c8725e9f" providerId="ADAL" clId="{7D578C8A-51AE-5342-86C0-C2E8F85B1585}" dt="2020-10-23T10:31:18.180" v="1783"/>
          <ac:cxnSpMkLst>
            <pc:docMk/>
            <pc:sldMk cId="776808650" sldId="263"/>
            <ac:cxnSpMk id="79" creationId="{C92D9460-04B4-0146-9808-315B0AE0CF71}"/>
          </ac:cxnSpMkLst>
        </pc:cxnChg>
        <pc:cxnChg chg="mod">
          <ac:chgData name="WINDRIDGE Philip" userId="a20730c1-1805-4191-9c68-6e52c8725e9f" providerId="ADAL" clId="{7D578C8A-51AE-5342-86C0-C2E8F85B1585}" dt="2020-10-23T10:31:18.180" v="1783"/>
          <ac:cxnSpMkLst>
            <pc:docMk/>
            <pc:sldMk cId="776808650" sldId="263"/>
            <ac:cxnSpMk id="80" creationId="{BF628352-B938-7447-BCAB-21D807DCE793}"/>
          </ac:cxnSpMkLst>
        </pc:cxnChg>
        <pc:cxnChg chg="mod">
          <ac:chgData name="WINDRIDGE Philip" userId="a20730c1-1805-4191-9c68-6e52c8725e9f" providerId="ADAL" clId="{7D578C8A-51AE-5342-86C0-C2E8F85B1585}" dt="2020-10-23T10:31:18.180" v="1783"/>
          <ac:cxnSpMkLst>
            <pc:docMk/>
            <pc:sldMk cId="776808650" sldId="263"/>
            <ac:cxnSpMk id="81" creationId="{31A5F949-BCC7-E344-A225-766330015979}"/>
          </ac:cxnSpMkLst>
        </pc:cxnChg>
        <pc:cxnChg chg="mod">
          <ac:chgData name="WINDRIDGE Philip" userId="a20730c1-1805-4191-9c68-6e52c8725e9f" providerId="ADAL" clId="{7D578C8A-51AE-5342-86C0-C2E8F85B1585}" dt="2020-10-23T10:31:18.180" v="1783"/>
          <ac:cxnSpMkLst>
            <pc:docMk/>
            <pc:sldMk cId="776808650" sldId="263"/>
            <ac:cxnSpMk id="82" creationId="{9A4E43F7-B435-DE42-824E-C0FABDED9195}"/>
          </ac:cxnSpMkLst>
        </pc:cxnChg>
        <pc:cxnChg chg="mod">
          <ac:chgData name="WINDRIDGE Philip" userId="a20730c1-1805-4191-9c68-6e52c8725e9f" providerId="ADAL" clId="{7D578C8A-51AE-5342-86C0-C2E8F85B1585}" dt="2020-10-23T10:31:18.180" v="1783"/>
          <ac:cxnSpMkLst>
            <pc:docMk/>
            <pc:sldMk cId="776808650" sldId="263"/>
            <ac:cxnSpMk id="83" creationId="{4F934EB6-882D-9A47-A959-245716168F12}"/>
          </ac:cxnSpMkLst>
        </pc:cxnChg>
        <pc:cxnChg chg="del">
          <ac:chgData name="WINDRIDGE Philip" userId="a20730c1-1805-4191-9c68-6e52c8725e9f" providerId="ADAL" clId="{7D578C8A-51AE-5342-86C0-C2E8F85B1585}" dt="2020-10-23T10:45:22.138" v="1873" actId="478"/>
          <ac:cxnSpMkLst>
            <pc:docMk/>
            <pc:sldMk cId="776808650" sldId="263"/>
            <ac:cxnSpMk id="85" creationId="{5EB26C70-65F0-484D-B9C8-8C6467772D79}"/>
          </ac:cxnSpMkLst>
        </pc:cxnChg>
        <pc:cxnChg chg="add mod">
          <ac:chgData name="WINDRIDGE Philip" userId="a20730c1-1805-4191-9c68-6e52c8725e9f" providerId="ADAL" clId="{7D578C8A-51AE-5342-86C0-C2E8F85B1585}" dt="2020-10-29T16:16:35.809" v="5251" actId="14100"/>
          <ac:cxnSpMkLst>
            <pc:docMk/>
            <pc:sldMk cId="776808650" sldId="263"/>
            <ac:cxnSpMk id="86" creationId="{16342EE5-1006-0D48-90A5-1BAC7B741B51}"/>
          </ac:cxnSpMkLst>
        </pc:cxnChg>
        <pc:cxnChg chg="del">
          <ac:chgData name="WINDRIDGE Philip" userId="a20730c1-1805-4191-9c68-6e52c8725e9f" providerId="ADAL" clId="{7D578C8A-51AE-5342-86C0-C2E8F85B1585}" dt="2020-10-23T10:45:13.994" v="1871" actId="478"/>
          <ac:cxnSpMkLst>
            <pc:docMk/>
            <pc:sldMk cId="776808650" sldId="263"/>
            <ac:cxnSpMk id="87" creationId="{2D0F7431-86BB-5B44-81A5-9CFF9CA454AC}"/>
          </ac:cxnSpMkLst>
        </pc:cxnChg>
        <pc:cxnChg chg="add mod">
          <ac:chgData name="WINDRIDGE Philip" userId="a20730c1-1805-4191-9c68-6e52c8725e9f" providerId="ADAL" clId="{7D578C8A-51AE-5342-86C0-C2E8F85B1585}" dt="2020-10-23T11:01:08.887" v="1997" actId="692"/>
          <ac:cxnSpMkLst>
            <pc:docMk/>
            <pc:sldMk cId="776808650" sldId="263"/>
            <ac:cxnSpMk id="104" creationId="{7C2DFDF3-8E07-AD46-ADA3-CA1BDF55774C}"/>
          </ac:cxnSpMkLst>
        </pc:cxnChg>
        <pc:cxnChg chg="add mod">
          <ac:chgData name="WINDRIDGE Philip" userId="a20730c1-1805-4191-9c68-6e52c8725e9f" providerId="ADAL" clId="{7D578C8A-51AE-5342-86C0-C2E8F85B1585}" dt="2020-10-29T16:41:05.464" v="5382" actId="14100"/>
          <ac:cxnSpMkLst>
            <pc:docMk/>
            <pc:sldMk cId="776808650" sldId="263"/>
            <ac:cxnSpMk id="105" creationId="{F6110668-959F-894A-AE16-65FE73C298C2}"/>
          </ac:cxnSpMkLst>
        </pc:cxnChg>
        <pc:cxnChg chg="add del mod">
          <ac:chgData name="WINDRIDGE Philip" userId="a20730c1-1805-4191-9c68-6e52c8725e9f" providerId="ADAL" clId="{7D578C8A-51AE-5342-86C0-C2E8F85B1585}" dt="2020-10-29T16:41:29.207" v="5384"/>
          <ac:cxnSpMkLst>
            <pc:docMk/>
            <pc:sldMk cId="776808650" sldId="263"/>
            <ac:cxnSpMk id="106" creationId="{A7F707A1-2CDF-4140-86CF-61F8920F6C0E}"/>
          </ac:cxnSpMkLst>
        </pc:cxnChg>
        <pc:cxnChg chg="add mod">
          <ac:chgData name="WINDRIDGE Philip" userId="a20730c1-1805-4191-9c68-6e52c8725e9f" providerId="ADAL" clId="{7D578C8A-51AE-5342-86C0-C2E8F85B1585}" dt="2020-10-29T16:42:38.682" v="5440" actId="14100"/>
          <ac:cxnSpMkLst>
            <pc:docMk/>
            <pc:sldMk cId="776808650" sldId="263"/>
            <ac:cxnSpMk id="108" creationId="{0AC4FDB3-CD4D-3B44-8F29-B0B96836A3D7}"/>
          </ac:cxnSpMkLst>
        </pc:cxnChg>
      </pc:sldChg>
      <pc:sldChg chg="addSp delSp modSp add mod">
        <pc:chgData name="WINDRIDGE Philip" userId="a20730c1-1805-4191-9c68-6e52c8725e9f" providerId="ADAL" clId="{7D578C8A-51AE-5342-86C0-C2E8F85B1585}" dt="2020-10-29T15:46:33.346" v="4726" actId="20577"/>
        <pc:sldMkLst>
          <pc:docMk/>
          <pc:sldMk cId="1894074036" sldId="264"/>
        </pc:sldMkLst>
        <pc:spChg chg="mod">
          <ac:chgData name="WINDRIDGE Philip" userId="a20730c1-1805-4191-9c68-6e52c8725e9f" providerId="ADAL" clId="{7D578C8A-51AE-5342-86C0-C2E8F85B1585}" dt="2020-10-23T11:05:18.962" v="2082" actId="20577"/>
          <ac:spMkLst>
            <pc:docMk/>
            <pc:sldMk cId="1894074036" sldId="264"/>
            <ac:spMk id="2" creationId="{00714077-46CD-E74D-BAD8-88D0ECDC8CF0}"/>
          </ac:spMkLst>
        </pc:spChg>
        <pc:spChg chg="add mod">
          <ac:chgData name="WINDRIDGE Philip" userId="a20730c1-1805-4191-9c68-6e52c8725e9f" providerId="ADAL" clId="{7D578C8A-51AE-5342-86C0-C2E8F85B1585}" dt="2020-10-29T14:56:54.487" v="4011" actId="207"/>
          <ac:spMkLst>
            <pc:docMk/>
            <pc:sldMk cId="1894074036" sldId="264"/>
            <ac:spMk id="4" creationId="{B137E025-145D-C345-8580-E7C55951C71E}"/>
          </ac:spMkLst>
        </pc:spChg>
        <pc:spChg chg="del">
          <ac:chgData name="WINDRIDGE Philip" userId="a20730c1-1805-4191-9c68-6e52c8725e9f" providerId="ADAL" clId="{7D578C8A-51AE-5342-86C0-C2E8F85B1585}" dt="2020-10-23T11:04:42.347" v="2070" actId="478"/>
          <ac:spMkLst>
            <pc:docMk/>
            <pc:sldMk cId="1894074036" sldId="264"/>
            <ac:spMk id="56" creationId="{4C7DD4FC-A9C1-2C42-BD04-E98A24DB51BD}"/>
          </ac:spMkLst>
        </pc:spChg>
        <pc:spChg chg="add mod">
          <ac:chgData name="WINDRIDGE Philip" userId="a20730c1-1805-4191-9c68-6e52c8725e9f" providerId="ADAL" clId="{7D578C8A-51AE-5342-86C0-C2E8F85B1585}" dt="2020-10-29T14:58:15.852" v="4091" actId="20577"/>
          <ac:spMkLst>
            <pc:docMk/>
            <pc:sldMk cId="1894074036" sldId="264"/>
            <ac:spMk id="70" creationId="{B88E8FCD-285A-D64E-B0D2-6340CE3AC217}"/>
          </ac:spMkLst>
        </pc:spChg>
        <pc:spChg chg="del">
          <ac:chgData name="WINDRIDGE Philip" userId="a20730c1-1805-4191-9c68-6e52c8725e9f" providerId="ADAL" clId="{7D578C8A-51AE-5342-86C0-C2E8F85B1585}" dt="2020-10-23T11:27:20.040" v="2189" actId="478"/>
          <ac:spMkLst>
            <pc:docMk/>
            <pc:sldMk cId="1894074036" sldId="264"/>
            <ac:spMk id="70" creationId="{DCC4C2EE-42E5-3242-A1D8-3056A225461B}"/>
          </ac:spMkLst>
        </pc:spChg>
        <pc:spChg chg="add mod">
          <ac:chgData name="WINDRIDGE Philip" userId="a20730c1-1805-4191-9c68-6e52c8725e9f" providerId="ADAL" clId="{7D578C8A-51AE-5342-86C0-C2E8F85B1585}" dt="2020-10-29T14:55:14.221" v="3933" actId="14100"/>
          <ac:spMkLst>
            <pc:docMk/>
            <pc:sldMk cId="1894074036" sldId="264"/>
            <ac:spMk id="85" creationId="{B76925FE-17CC-8F47-A113-9D33F4A6EC57}"/>
          </ac:spMkLst>
        </pc:spChg>
        <pc:spChg chg="del">
          <ac:chgData name="WINDRIDGE Philip" userId="a20730c1-1805-4191-9c68-6e52c8725e9f" providerId="ADAL" clId="{7D578C8A-51AE-5342-86C0-C2E8F85B1585}" dt="2020-10-23T11:27:20.040" v="2189" actId="478"/>
          <ac:spMkLst>
            <pc:docMk/>
            <pc:sldMk cId="1894074036" sldId="264"/>
            <ac:spMk id="86" creationId="{7DE87BFF-9742-9742-A17C-043BD42B30D0}"/>
          </ac:spMkLst>
        </pc:spChg>
        <pc:spChg chg="add mod">
          <ac:chgData name="WINDRIDGE Philip" userId="a20730c1-1805-4191-9c68-6e52c8725e9f" providerId="ADAL" clId="{7D578C8A-51AE-5342-86C0-C2E8F85B1585}" dt="2020-10-29T14:55:53.411" v="3990" actId="21"/>
          <ac:spMkLst>
            <pc:docMk/>
            <pc:sldMk cId="1894074036" sldId="264"/>
            <ac:spMk id="87" creationId="{666E1620-BE3A-A341-9D78-5CE3E897A1CA}"/>
          </ac:spMkLst>
        </pc:spChg>
        <pc:spChg chg="add mod">
          <ac:chgData name="WINDRIDGE Philip" userId="a20730c1-1805-4191-9c68-6e52c8725e9f" providerId="ADAL" clId="{7D578C8A-51AE-5342-86C0-C2E8F85B1585}" dt="2020-10-29T15:46:33.346" v="4726" actId="20577"/>
          <ac:spMkLst>
            <pc:docMk/>
            <pc:sldMk cId="1894074036" sldId="264"/>
            <ac:spMk id="103" creationId="{E16A06FF-1A15-404A-8827-BF458AEFF09F}"/>
          </ac:spMkLst>
        </pc:spChg>
        <pc:spChg chg="add mod">
          <ac:chgData name="WINDRIDGE Philip" userId="a20730c1-1805-4191-9c68-6e52c8725e9f" providerId="ADAL" clId="{7D578C8A-51AE-5342-86C0-C2E8F85B1585}" dt="2020-10-29T15:42:12.614" v="4674" actId="14100"/>
          <ac:spMkLst>
            <pc:docMk/>
            <pc:sldMk cId="1894074036" sldId="264"/>
            <ac:spMk id="109" creationId="{779DADAE-B903-6A42-A7FF-8A05FB8B4C3B}"/>
          </ac:spMkLst>
        </pc:spChg>
        <pc:cxnChg chg="del">
          <ac:chgData name="WINDRIDGE Philip" userId="a20730c1-1805-4191-9c68-6e52c8725e9f" providerId="ADAL" clId="{7D578C8A-51AE-5342-86C0-C2E8F85B1585}" dt="2020-10-23T11:27:20.040" v="2189" actId="478"/>
          <ac:cxnSpMkLst>
            <pc:docMk/>
            <pc:sldMk cId="1894074036" sldId="264"/>
            <ac:cxnSpMk id="85" creationId="{5EB26C70-65F0-484D-B9C8-8C6467772D79}"/>
          </ac:cxnSpMkLst>
        </pc:cxnChg>
        <pc:cxnChg chg="add mod">
          <ac:chgData name="WINDRIDGE Philip" userId="a20730c1-1805-4191-9c68-6e52c8725e9f" providerId="ADAL" clId="{7D578C8A-51AE-5342-86C0-C2E8F85B1585}" dt="2020-10-29T14:54:07.386" v="3907" actId="1038"/>
          <ac:cxnSpMkLst>
            <pc:docMk/>
            <pc:sldMk cId="1894074036" sldId="264"/>
            <ac:cxnSpMk id="86" creationId="{7B605B2C-1B3F-4E41-A8C3-24C50644CEBE}"/>
          </ac:cxnSpMkLst>
        </pc:cxnChg>
        <pc:cxnChg chg="del">
          <ac:chgData name="WINDRIDGE Philip" userId="a20730c1-1805-4191-9c68-6e52c8725e9f" providerId="ADAL" clId="{7D578C8A-51AE-5342-86C0-C2E8F85B1585}" dt="2020-10-23T11:27:20.040" v="2189" actId="478"/>
          <ac:cxnSpMkLst>
            <pc:docMk/>
            <pc:sldMk cId="1894074036" sldId="264"/>
            <ac:cxnSpMk id="87" creationId="{2D0F7431-86BB-5B44-81A5-9CFF9CA454AC}"/>
          </ac:cxnSpMkLst>
        </pc:cxnChg>
      </pc:sldChg>
      <pc:sldChg chg="addSp delSp modSp add mod modClrScheme chgLayout">
        <pc:chgData name="WINDRIDGE Philip" userId="a20730c1-1805-4191-9c68-6e52c8725e9f" providerId="ADAL" clId="{7D578C8A-51AE-5342-86C0-C2E8F85B1585}" dt="2020-10-29T14:53:23.723" v="3881" actId="1035"/>
        <pc:sldMkLst>
          <pc:docMk/>
          <pc:sldMk cId="986110617" sldId="265"/>
        </pc:sldMkLst>
        <pc:spChg chg="mod ord">
          <ac:chgData name="WINDRIDGE Philip" userId="a20730c1-1805-4191-9c68-6e52c8725e9f" providerId="ADAL" clId="{7D578C8A-51AE-5342-86C0-C2E8F85B1585}" dt="2020-10-29T14:07:22.369" v="2685" actId="700"/>
          <ac:spMkLst>
            <pc:docMk/>
            <pc:sldMk cId="986110617" sldId="265"/>
            <ac:spMk id="2" creationId="{00714077-46CD-E74D-BAD8-88D0ECDC8CF0}"/>
          </ac:spMkLst>
        </pc:spChg>
        <pc:spChg chg="add mod ord">
          <ac:chgData name="WINDRIDGE Philip" userId="a20730c1-1805-4191-9c68-6e52c8725e9f" providerId="ADAL" clId="{7D578C8A-51AE-5342-86C0-C2E8F85B1585}" dt="2020-10-29T14:11:28.386" v="2822" actId="27636"/>
          <ac:spMkLst>
            <pc:docMk/>
            <pc:sldMk cId="986110617" sldId="265"/>
            <ac:spMk id="4" creationId="{2235E22A-F28A-C74B-8AF4-BE2B75794F67}"/>
          </ac:spMkLst>
        </pc:spChg>
        <pc:spChg chg="add mod">
          <ac:chgData name="WINDRIDGE Philip" userId="a20730c1-1805-4191-9c68-6e52c8725e9f" providerId="ADAL" clId="{7D578C8A-51AE-5342-86C0-C2E8F85B1585}" dt="2020-10-29T14:53:06.149" v="3874" actId="1076"/>
          <ac:spMkLst>
            <pc:docMk/>
            <pc:sldMk cId="986110617" sldId="265"/>
            <ac:spMk id="70" creationId="{0B731836-FB58-AD40-B054-AA4A539F7CFF}"/>
          </ac:spMkLst>
        </pc:spChg>
        <pc:spChg chg="del">
          <ac:chgData name="WINDRIDGE Philip" userId="a20730c1-1805-4191-9c68-6e52c8725e9f" providerId="ADAL" clId="{7D578C8A-51AE-5342-86C0-C2E8F85B1585}" dt="2020-10-23T11:09:15.742" v="2186" actId="478"/>
          <ac:spMkLst>
            <pc:docMk/>
            <pc:sldMk cId="986110617" sldId="265"/>
            <ac:spMk id="70" creationId="{DCC4C2EE-42E5-3242-A1D8-3056A225461B}"/>
          </ac:spMkLst>
        </pc:spChg>
        <pc:spChg chg="add mod">
          <ac:chgData name="WINDRIDGE Philip" userId="a20730c1-1805-4191-9c68-6e52c8725e9f" providerId="ADAL" clId="{7D578C8A-51AE-5342-86C0-C2E8F85B1585}" dt="2020-10-29T14:52:38.026" v="3813" actId="1037"/>
          <ac:spMkLst>
            <pc:docMk/>
            <pc:sldMk cId="986110617" sldId="265"/>
            <ac:spMk id="85" creationId="{3293BC1E-6013-E74D-888A-54F5C6DEC8E1}"/>
          </ac:spMkLst>
        </pc:spChg>
        <pc:spChg chg="del mod">
          <ac:chgData name="WINDRIDGE Philip" userId="a20730c1-1805-4191-9c68-6e52c8725e9f" providerId="ADAL" clId="{7D578C8A-51AE-5342-86C0-C2E8F85B1585}" dt="2020-10-23T11:09:26.122" v="2188" actId="478"/>
          <ac:spMkLst>
            <pc:docMk/>
            <pc:sldMk cId="986110617" sldId="265"/>
            <ac:spMk id="86" creationId="{7DE87BFF-9742-9742-A17C-043BD42B30D0}"/>
          </ac:spMkLst>
        </pc:spChg>
        <pc:cxnChg chg="add mod">
          <ac:chgData name="WINDRIDGE Philip" userId="a20730c1-1805-4191-9c68-6e52c8725e9f" providerId="ADAL" clId="{7D578C8A-51AE-5342-86C0-C2E8F85B1585}" dt="2020-10-29T14:53:23.723" v="3881" actId="1035"/>
          <ac:cxnSpMkLst>
            <pc:docMk/>
            <pc:sldMk cId="986110617" sldId="265"/>
            <ac:cxnSpMk id="6" creationId="{A137E505-2F27-064C-A0C9-A29A553847D2}"/>
          </ac:cxnSpMkLst>
        </pc:cxnChg>
        <pc:cxnChg chg="del">
          <ac:chgData name="WINDRIDGE Philip" userId="a20730c1-1805-4191-9c68-6e52c8725e9f" providerId="ADAL" clId="{7D578C8A-51AE-5342-86C0-C2E8F85B1585}" dt="2020-10-23T11:09:15.742" v="2186" actId="478"/>
          <ac:cxnSpMkLst>
            <pc:docMk/>
            <pc:sldMk cId="986110617" sldId="265"/>
            <ac:cxnSpMk id="85" creationId="{5EB26C70-65F0-484D-B9C8-8C6467772D79}"/>
          </ac:cxnSpMkLst>
        </pc:cxnChg>
        <pc:cxnChg chg="del mod">
          <ac:chgData name="WINDRIDGE Philip" userId="a20730c1-1805-4191-9c68-6e52c8725e9f" providerId="ADAL" clId="{7D578C8A-51AE-5342-86C0-C2E8F85B1585}" dt="2020-10-23T11:09:26.122" v="2188" actId="478"/>
          <ac:cxnSpMkLst>
            <pc:docMk/>
            <pc:sldMk cId="986110617" sldId="265"/>
            <ac:cxnSpMk id="87" creationId="{2D0F7431-86BB-5B44-81A5-9CFF9CA454AC}"/>
          </ac:cxnSpMkLst>
        </pc:cxnChg>
      </pc:sldChg>
      <pc:sldChg chg="addSp delSp modSp add del mod ord modClrScheme chgLayout">
        <pc:chgData name="WINDRIDGE Philip" userId="a20730c1-1805-4191-9c68-6e52c8725e9f" providerId="ADAL" clId="{7D578C8A-51AE-5342-86C0-C2E8F85B1585}" dt="2020-10-30T13:10:56.115" v="7637" actId="2696"/>
        <pc:sldMkLst>
          <pc:docMk/>
          <pc:sldMk cId="3566960425" sldId="266"/>
        </pc:sldMkLst>
        <pc:spChg chg="mod ord">
          <ac:chgData name="WINDRIDGE Philip" userId="a20730c1-1805-4191-9c68-6e52c8725e9f" providerId="ADAL" clId="{7D578C8A-51AE-5342-86C0-C2E8F85B1585}" dt="2020-10-30T09:50:13.044" v="6260" actId="700"/>
          <ac:spMkLst>
            <pc:docMk/>
            <pc:sldMk cId="3566960425" sldId="266"/>
            <ac:spMk id="2" creationId="{00714077-46CD-E74D-BAD8-88D0ECDC8CF0}"/>
          </ac:spMkLst>
        </pc:spChg>
        <pc:spChg chg="add mod ord">
          <ac:chgData name="WINDRIDGE Philip" userId="a20730c1-1805-4191-9c68-6e52c8725e9f" providerId="ADAL" clId="{7D578C8A-51AE-5342-86C0-C2E8F85B1585}" dt="2020-10-30T09:50:37.826" v="6273" actId="15"/>
          <ac:spMkLst>
            <pc:docMk/>
            <pc:sldMk cId="3566960425" sldId="266"/>
            <ac:spMk id="3" creationId="{45B6ABDA-AE44-1241-8687-28FEC71F99A8}"/>
          </ac:spMkLst>
        </pc:spChg>
        <pc:spChg chg="del">
          <ac:chgData name="WINDRIDGE Philip" userId="a20730c1-1805-4191-9c68-6e52c8725e9f" providerId="ADAL" clId="{7D578C8A-51AE-5342-86C0-C2E8F85B1585}" dt="2020-10-29T14:19:09.853" v="2966" actId="478"/>
          <ac:spMkLst>
            <pc:docMk/>
            <pc:sldMk cId="3566960425" sldId="266"/>
            <ac:spMk id="4" creationId="{58C6D394-C12D-DD44-895C-926AECACE9AB}"/>
          </ac:spMkLst>
        </pc:spChg>
        <pc:spChg chg="del">
          <ac:chgData name="WINDRIDGE Philip" userId="a20730c1-1805-4191-9c68-6e52c8725e9f" providerId="ADAL" clId="{7D578C8A-51AE-5342-86C0-C2E8F85B1585}" dt="2020-10-29T14:19:09.853" v="2966" actId="478"/>
          <ac:spMkLst>
            <pc:docMk/>
            <pc:sldMk cId="3566960425" sldId="266"/>
            <ac:spMk id="56" creationId="{4C7DD4FC-A9C1-2C42-BD04-E98A24DB51BD}"/>
          </ac:spMkLst>
        </pc:spChg>
        <pc:spChg chg="del">
          <ac:chgData name="WINDRIDGE Philip" userId="a20730c1-1805-4191-9c68-6e52c8725e9f" providerId="ADAL" clId="{7D578C8A-51AE-5342-86C0-C2E8F85B1585}" dt="2020-10-29T14:19:09.853" v="2966" actId="478"/>
          <ac:spMkLst>
            <pc:docMk/>
            <pc:sldMk cId="3566960425" sldId="266"/>
            <ac:spMk id="57" creationId="{A11AA111-ADCC-E846-B753-3FDF43B6481F}"/>
          </ac:spMkLst>
        </pc:spChg>
        <pc:spChg chg="add del mod">
          <ac:chgData name="WINDRIDGE Philip" userId="a20730c1-1805-4191-9c68-6e52c8725e9f" providerId="ADAL" clId="{7D578C8A-51AE-5342-86C0-C2E8F85B1585}" dt="2020-10-30T09:50:09.490" v="6259" actId="478"/>
          <ac:spMkLst>
            <pc:docMk/>
            <pc:sldMk cId="3566960425" sldId="266"/>
            <ac:spMk id="64" creationId="{01A9CB16-3D54-1B48-B0CD-5C793A2FDE0F}"/>
          </ac:spMkLst>
        </pc:spChg>
        <pc:spChg chg="del">
          <ac:chgData name="WINDRIDGE Philip" userId="a20730c1-1805-4191-9c68-6e52c8725e9f" providerId="ADAL" clId="{7D578C8A-51AE-5342-86C0-C2E8F85B1585}" dt="2020-10-29T14:19:09.853" v="2966" actId="478"/>
          <ac:spMkLst>
            <pc:docMk/>
            <pc:sldMk cId="3566960425" sldId="266"/>
            <ac:spMk id="85" creationId="{8739794F-4C17-6045-BB55-699FF4C87B4D}"/>
          </ac:spMkLst>
        </pc:spChg>
        <pc:spChg chg="add del mod">
          <ac:chgData name="WINDRIDGE Philip" userId="a20730c1-1805-4191-9c68-6e52c8725e9f" providerId="ADAL" clId="{7D578C8A-51AE-5342-86C0-C2E8F85B1585}" dt="2020-10-29T14:19:09.853" v="2966" actId="478"/>
          <ac:spMkLst>
            <pc:docMk/>
            <pc:sldMk cId="3566960425" sldId="266"/>
            <ac:spMk id="97" creationId="{2404B32E-D93C-4746-B9A5-A2CC0EEFDF3F}"/>
          </ac:spMkLst>
        </pc:spChg>
        <pc:spChg chg="add del mod">
          <ac:chgData name="WINDRIDGE Philip" userId="a20730c1-1805-4191-9c68-6e52c8725e9f" providerId="ADAL" clId="{7D578C8A-51AE-5342-86C0-C2E8F85B1585}" dt="2020-10-30T09:49:25.521" v="6253" actId="478"/>
          <ac:spMkLst>
            <pc:docMk/>
            <pc:sldMk cId="3566960425" sldId="266"/>
            <ac:spMk id="98" creationId="{12B273E9-73BC-EA47-99E1-6BC0E4D930AB}"/>
          </ac:spMkLst>
        </pc:spChg>
        <pc:spChg chg="mod">
          <ac:chgData name="WINDRIDGE Philip" userId="a20730c1-1805-4191-9c68-6e52c8725e9f" providerId="ADAL" clId="{7D578C8A-51AE-5342-86C0-C2E8F85B1585}" dt="2020-10-29T14:19:11.111" v="2967"/>
          <ac:spMkLst>
            <pc:docMk/>
            <pc:sldMk cId="3566960425" sldId="266"/>
            <ac:spMk id="100" creationId="{738322D1-469A-2449-9192-93B092739561}"/>
          </ac:spMkLst>
        </pc:spChg>
        <pc:spChg chg="mod">
          <ac:chgData name="WINDRIDGE Philip" userId="a20730c1-1805-4191-9c68-6e52c8725e9f" providerId="ADAL" clId="{7D578C8A-51AE-5342-86C0-C2E8F85B1585}" dt="2020-10-29T14:19:11.111" v="2967"/>
          <ac:spMkLst>
            <pc:docMk/>
            <pc:sldMk cId="3566960425" sldId="266"/>
            <ac:spMk id="101" creationId="{535CEC62-7DE4-F047-A29D-A5F08BFF8D68}"/>
          </ac:spMkLst>
        </pc:spChg>
        <pc:spChg chg="mod">
          <ac:chgData name="WINDRIDGE Philip" userId="a20730c1-1805-4191-9c68-6e52c8725e9f" providerId="ADAL" clId="{7D578C8A-51AE-5342-86C0-C2E8F85B1585}" dt="2020-10-29T14:19:11.111" v="2967"/>
          <ac:spMkLst>
            <pc:docMk/>
            <pc:sldMk cId="3566960425" sldId="266"/>
            <ac:spMk id="102" creationId="{872CC748-ABCE-F440-891F-0F5C05E8A792}"/>
          </ac:spMkLst>
        </pc:spChg>
        <pc:spChg chg="mod">
          <ac:chgData name="WINDRIDGE Philip" userId="a20730c1-1805-4191-9c68-6e52c8725e9f" providerId="ADAL" clId="{7D578C8A-51AE-5342-86C0-C2E8F85B1585}" dt="2020-10-29T14:19:11.111" v="2967"/>
          <ac:spMkLst>
            <pc:docMk/>
            <pc:sldMk cId="3566960425" sldId="266"/>
            <ac:spMk id="103" creationId="{FEA24F64-6921-9E41-9004-F4E853D0EEFC}"/>
          </ac:spMkLst>
        </pc:spChg>
        <pc:spChg chg="mod">
          <ac:chgData name="WINDRIDGE Philip" userId="a20730c1-1805-4191-9c68-6e52c8725e9f" providerId="ADAL" clId="{7D578C8A-51AE-5342-86C0-C2E8F85B1585}" dt="2020-10-29T14:19:11.111" v="2967"/>
          <ac:spMkLst>
            <pc:docMk/>
            <pc:sldMk cId="3566960425" sldId="266"/>
            <ac:spMk id="104" creationId="{2A3023EB-9B1D-DC47-A015-45CC986C207C}"/>
          </ac:spMkLst>
        </pc:spChg>
        <pc:spChg chg="mod">
          <ac:chgData name="WINDRIDGE Philip" userId="a20730c1-1805-4191-9c68-6e52c8725e9f" providerId="ADAL" clId="{7D578C8A-51AE-5342-86C0-C2E8F85B1585}" dt="2020-10-29T14:19:11.111" v="2967"/>
          <ac:spMkLst>
            <pc:docMk/>
            <pc:sldMk cId="3566960425" sldId="266"/>
            <ac:spMk id="105" creationId="{F94F9E7A-F972-4E4B-AF70-3ED46E6C3E24}"/>
          </ac:spMkLst>
        </pc:spChg>
        <pc:spChg chg="mod">
          <ac:chgData name="WINDRIDGE Philip" userId="a20730c1-1805-4191-9c68-6e52c8725e9f" providerId="ADAL" clId="{7D578C8A-51AE-5342-86C0-C2E8F85B1585}" dt="2020-10-29T14:19:11.111" v="2967"/>
          <ac:spMkLst>
            <pc:docMk/>
            <pc:sldMk cId="3566960425" sldId="266"/>
            <ac:spMk id="106" creationId="{5F48818C-D373-0241-866A-101CC6CFF54B}"/>
          </ac:spMkLst>
        </pc:spChg>
        <pc:spChg chg="mod">
          <ac:chgData name="WINDRIDGE Philip" userId="a20730c1-1805-4191-9c68-6e52c8725e9f" providerId="ADAL" clId="{7D578C8A-51AE-5342-86C0-C2E8F85B1585}" dt="2020-10-29T14:19:11.111" v="2967"/>
          <ac:spMkLst>
            <pc:docMk/>
            <pc:sldMk cId="3566960425" sldId="266"/>
            <ac:spMk id="107" creationId="{813572B6-3F7D-B542-B989-153D8AD70110}"/>
          </ac:spMkLst>
        </pc:spChg>
        <pc:spChg chg="mod">
          <ac:chgData name="WINDRIDGE Philip" userId="a20730c1-1805-4191-9c68-6e52c8725e9f" providerId="ADAL" clId="{7D578C8A-51AE-5342-86C0-C2E8F85B1585}" dt="2020-10-29T14:19:11.111" v="2967"/>
          <ac:spMkLst>
            <pc:docMk/>
            <pc:sldMk cId="3566960425" sldId="266"/>
            <ac:spMk id="108" creationId="{87D60C0A-80A7-924D-B390-AA97595BC27A}"/>
          </ac:spMkLst>
        </pc:spChg>
        <pc:spChg chg="mod">
          <ac:chgData name="WINDRIDGE Philip" userId="a20730c1-1805-4191-9c68-6e52c8725e9f" providerId="ADAL" clId="{7D578C8A-51AE-5342-86C0-C2E8F85B1585}" dt="2020-10-29T14:19:11.111" v="2967"/>
          <ac:spMkLst>
            <pc:docMk/>
            <pc:sldMk cId="3566960425" sldId="266"/>
            <ac:spMk id="109" creationId="{2667DA88-D5F6-BB4D-AB50-209ED0CBE514}"/>
          </ac:spMkLst>
        </pc:spChg>
        <pc:spChg chg="mod">
          <ac:chgData name="WINDRIDGE Philip" userId="a20730c1-1805-4191-9c68-6e52c8725e9f" providerId="ADAL" clId="{7D578C8A-51AE-5342-86C0-C2E8F85B1585}" dt="2020-10-29T14:19:11.111" v="2967"/>
          <ac:spMkLst>
            <pc:docMk/>
            <pc:sldMk cId="3566960425" sldId="266"/>
            <ac:spMk id="110" creationId="{3A71F13C-0548-404E-9F49-D2DA09C75FED}"/>
          </ac:spMkLst>
        </pc:spChg>
        <pc:spChg chg="mod">
          <ac:chgData name="WINDRIDGE Philip" userId="a20730c1-1805-4191-9c68-6e52c8725e9f" providerId="ADAL" clId="{7D578C8A-51AE-5342-86C0-C2E8F85B1585}" dt="2020-10-29T14:19:11.111" v="2967"/>
          <ac:spMkLst>
            <pc:docMk/>
            <pc:sldMk cId="3566960425" sldId="266"/>
            <ac:spMk id="111" creationId="{3BE721DE-6D61-8D43-A46E-772C0A1AA691}"/>
          </ac:spMkLst>
        </pc:spChg>
        <pc:spChg chg="mod">
          <ac:chgData name="WINDRIDGE Philip" userId="a20730c1-1805-4191-9c68-6e52c8725e9f" providerId="ADAL" clId="{7D578C8A-51AE-5342-86C0-C2E8F85B1585}" dt="2020-10-29T14:19:11.111" v="2967"/>
          <ac:spMkLst>
            <pc:docMk/>
            <pc:sldMk cId="3566960425" sldId="266"/>
            <ac:spMk id="125" creationId="{F2CC0CC6-6EA7-524E-895A-A91566B89374}"/>
          </ac:spMkLst>
        </pc:spChg>
        <pc:spChg chg="mod">
          <ac:chgData name="WINDRIDGE Philip" userId="a20730c1-1805-4191-9c68-6e52c8725e9f" providerId="ADAL" clId="{7D578C8A-51AE-5342-86C0-C2E8F85B1585}" dt="2020-10-29T14:19:11.111" v="2967"/>
          <ac:spMkLst>
            <pc:docMk/>
            <pc:sldMk cId="3566960425" sldId="266"/>
            <ac:spMk id="127" creationId="{FBFAA501-9287-C54D-973F-4699BC617A84}"/>
          </ac:spMkLst>
        </pc:spChg>
        <pc:spChg chg="mod">
          <ac:chgData name="WINDRIDGE Philip" userId="a20730c1-1805-4191-9c68-6e52c8725e9f" providerId="ADAL" clId="{7D578C8A-51AE-5342-86C0-C2E8F85B1585}" dt="2020-10-29T14:19:11.111" v="2967"/>
          <ac:spMkLst>
            <pc:docMk/>
            <pc:sldMk cId="3566960425" sldId="266"/>
            <ac:spMk id="128" creationId="{05E35ADF-0E30-EF41-B994-E6BAECD9A992}"/>
          </ac:spMkLst>
        </pc:spChg>
        <pc:spChg chg="mod">
          <ac:chgData name="WINDRIDGE Philip" userId="a20730c1-1805-4191-9c68-6e52c8725e9f" providerId="ADAL" clId="{7D578C8A-51AE-5342-86C0-C2E8F85B1585}" dt="2020-10-29T14:19:11.111" v="2967"/>
          <ac:spMkLst>
            <pc:docMk/>
            <pc:sldMk cId="3566960425" sldId="266"/>
            <ac:spMk id="129" creationId="{ADB64967-C85F-0242-8F36-953964125A38}"/>
          </ac:spMkLst>
        </pc:spChg>
        <pc:spChg chg="mod">
          <ac:chgData name="WINDRIDGE Philip" userId="a20730c1-1805-4191-9c68-6e52c8725e9f" providerId="ADAL" clId="{7D578C8A-51AE-5342-86C0-C2E8F85B1585}" dt="2020-10-29T14:19:11.111" v="2967"/>
          <ac:spMkLst>
            <pc:docMk/>
            <pc:sldMk cId="3566960425" sldId="266"/>
            <ac:spMk id="130" creationId="{C0C10024-403E-E847-906B-A6EA5B5156B1}"/>
          </ac:spMkLst>
        </pc:spChg>
        <pc:spChg chg="mod">
          <ac:chgData name="WINDRIDGE Philip" userId="a20730c1-1805-4191-9c68-6e52c8725e9f" providerId="ADAL" clId="{7D578C8A-51AE-5342-86C0-C2E8F85B1585}" dt="2020-10-29T14:19:11.111" v="2967"/>
          <ac:spMkLst>
            <pc:docMk/>
            <pc:sldMk cId="3566960425" sldId="266"/>
            <ac:spMk id="131" creationId="{5A7829B6-F5B5-8E4E-A135-8E28BBC7C2B2}"/>
          </ac:spMkLst>
        </pc:spChg>
        <pc:spChg chg="mod">
          <ac:chgData name="WINDRIDGE Philip" userId="a20730c1-1805-4191-9c68-6e52c8725e9f" providerId="ADAL" clId="{7D578C8A-51AE-5342-86C0-C2E8F85B1585}" dt="2020-10-29T14:19:11.111" v="2967"/>
          <ac:spMkLst>
            <pc:docMk/>
            <pc:sldMk cId="3566960425" sldId="266"/>
            <ac:spMk id="132" creationId="{CBF6A3A2-C5CD-ED46-8446-33196B6C66B3}"/>
          </ac:spMkLst>
        </pc:spChg>
        <pc:spChg chg="mod">
          <ac:chgData name="WINDRIDGE Philip" userId="a20730c1-1805-4191-9c68-6e52c8725e9f" providerId="ADAL" clId="{7D578C8A-51AE-5342-86C0-C2E8F85B1585}" dt="2020-10-29T14:19:11.111" v="2967"/>
          <ac:spMkLst>
            <pc:docMk/>
            <pc:sldMk cId="3566960425" sldId="266"/>
            <ac:spMk id="133" creationId="{C027C96A-A9F6-D14D-AF28-F8F2D4589667}"/>
          </ac:spMkLst>
        </pc:spChg>
        <pc:spChg chg="mod">
          <ac:chgData name="WINDRIDGE Philip" userId="a20730c1-1805-4191-9c68-6e52c8725e9f" providerId="ADAL" clId="{7D578C8A-51AE-5342-86C0-C2E8F85B1585}" dt="2020-10-29T14:19:11.111" v="2967"/>
          <ac:spMkLst>
            <pc:docMk/>
            <pc:sldMk cId="3566960425" sldId="266"/>
            <ac:spMk id="134" creationId="{B9EA6A57-FE5D-684B-AB47-8DB02B131F4B}"/>
          </ac:spMkLst>
        </pc:spChg>
        <pc:spChg chg="mod">
          <ac:chgData name="WINDRIDGE Philip" userId="a20730c1-1805-4191-9c68-6e52c8725e9f" providerId="ADAL" clId="{7D578C8A-51AE-5342-86C0-C2E8F85B1585}" dt="2020-10-29T14:19:11.111" v="2967"/>
          <ac:spMkLst>
            <pc:docMk/>
            <pc:sldMk cId="3566960425" sldId="266"/>
            <ac:spMk id="135" creationId="{D5F8F23A-E7E0-7E41-B00D-945CDCB40676}"/>
          </ac:spMkLst>
        </pc:spChg>
        <pc:spChg chg="mod">
          <ac:chgData name="WINDRIDGE Philip" userId="a20730c1-1805-4191-9c68-6e52c8725e9f" providerId="ADAL" clId="{7D578C8A-51AE-5342-86C0-C2E8F85B1585}" dt="2020-10-29T14:19:11.111" v="2967"/>
          <ac:spMkLst>
            <pc:docMk/>
            <pc:sldMk cId="3566960425" sldId="266"/>
            <ac:spMk id="136" creationId="{E439FB00-E5C2-3149-A228-110A737B6061}"/>
          </ac:spMkLst>
        </pc:spChg>
        <pc:spChg chg="mod">
          <ac:chgData name="WINDRIDGE Philip" userId="a20730c1-1805-4191-9c68-6e52c8725e9f" providerId="ADAL" clId="{7D578C8A-51AE-5342-86C0-C2E8F85B1585}" dt="2020-10-29T14:19:11.111" v="2967"/>
          <ac:spMkLst>
            <pc:docMk/>
            <pc:sldMk cId="3566960425" sldId="266"/>
            <ac:spMk id="137" creationId="{367D9BF4-ACAC-6341-978B-CAE7D2830340}"/>
          </ac:spMkLst>
        </pc:spChg>
        <pc:spChg chg="mod">
          <ac:chgData name="WINDRIDGE Philip" userId="a20730c1-1805-4191-9c68-6e52c8725e9f" providerId="ADAL" clId="{7D578C8A-51AE-5342-86C0-C2E8F85B1585}" dt="2020-10-29T14:19:11.111" v="2967"/>
          <ac:spMkLst>
            <pc:docMk/>
            <pc:sldMk cId="3566960425" sldId="266"/>
            <ac:spMk id="138" creationId="{ECA759BC-E64B-8146-B3DD-59709D0A37ED}"/>
          </ac:spMkLst>
        </pc:spChg>
        <pc:spChg chg="add del mod">
          <ac:chgData name="WINDRIDGE Philip" userId="a20730c1-1805-4191-9c68-6e52c8725e9f" providerId="ADAL" clId="{7D578C8A-51AE-5342-86C0-C2E8F85B1585}" dt="2020-10-30T09:49:45.476" v="6255" actId="478"/>
          <ac:spMkLst>
            <pc:docMk/>
            <pc:sldMk cId="3566960425" sldId="266"/>
            <ac:spMk id="153" creationId="{6F8B6971-7BC4-5848-8BC5-6AA55040E2B6}"/>
          </ac:spMkLst>
        </pc:spChg>
        <pc:spChg chg="add del mod">
          <ac:chgData name="WINDRIDGE Philip" userId="a20730c1-1805-4191-9c68-6e52c8725e9f" providerId="ADAL" clId="{7D578C8A-51AE-5342-86C0-C2E8F85B1585}" dt="2020-10-30T09:49:45.476" v="6255" actId="478"/>
          <ac:spMkLst>
            <pc:docMk/>
            <pc:sldMk cId="3566960425" sldId="266"/>
            <ac:spMk id="154" creationId="{FC01C670-45FF-1F40-8DE6-E3EDD220F66D}"/>
          </ac:spMkLst>
        </pc:spChg>
        <pc:spChg chg="add del mod">
          <ac:chgData name="WINDRIDGE Philip" userId="a20730c1-1805-4191-9c68-6e52c8725e9f" providerId="ADAL" clId="{7D578C8A-51AE-5342-86C0-C2E8F85B1585}" dt="2020-10-30T09:49:45.476" v="6255" actId="478"/>
          <ac:spMkLst>
            <pc:docMk/>
            <pc:sldMk cId="3566960425" sldId="266"/>
            <ac:spMk id="156" creationId="{A2FE971E-8299-5445-B6C2-F03448EA3215}"/>
          </ac:spMkLst>
        </pc:spChg>
        <pc:spChg chg="add del mod">
          <ac:chgData name="WINDRIDGE Philip" userId="a20730c1-1805-4191-9c68-6e52c8725e9f" providerId="ADAL" clId="{7D578C8A-51AE-5342-86C0-C2E8F85B1585}" dt="2020-10-30T09:49:45.476" v="6255" actId="478"/>
          <ac:spMkLst>
            <pc:docMk/>
            <pc:sldMk cId="3566960425" sldId="266"/>
            <ac:spMk id="158" creationId="{C8B10301-C033-3140-AF40-36B750EB832E}"/>
          </ac:spMkLst>
        </pc:spChg>
        <pc:grpChg chg="del">
          <ac:chgData name="WINDRIDGE Philip" userId="a20730c1-1805-4191-9c68-6e52c8725e9f" providerId="ADAL" clId="{7D578C8A-51AE-5342-86C0-C2E8F85B1585}" dt="2020-10-29T14:19:09.853" v="2966" actId="478"/>
          <ac:grpSpMkLst>
            <pc:docMk/>
            <pc:sldMk cId="3566960425" sldId="266"/>
            <ac:grpSpMk id="3" creationId="{8F6DF039-D662-004F-8BCF-8E7E6F04568E}"/>
          </ac:grpSpMkLst>
        </pc:grpChg>
        <pc:grpChg chg="add del mod">
          <ac:chgData name="WINDRIDGE Philip" userId="a20730c1-1805-4191-9c68-6e52c8725e9f" providerId="ADAL" clId="{7D578C8A-51AE-5342-86C0-C2E8F85B1585}" dt="2020-10-30T09:49:45.476" v="6255" actId="478"/>
          <ac:grpSpMkLst>
            <pc:docMk/>
            <pc:sldMk cId="3566960425" sldId="266"/>
            <ac:grpSpMk id="99" creationId="{DE8EA00F-3DC5-E545-88AC-4B610B203A3A}"/>
          </ac:grpSpMkLst>
        </pc:grpChg>
        <pc:grpChg chg="mod">
          <ac:chgData name="WINDRIDGE Philip" userId="a20730c1-1805-4191-9c68-6e52c8725e9f" providerId="ADAL" clId="{7D578C8A-51AE-5342-86C0-C2E8F85B1585}" dt="2020-10-29T14:19:11.111" v="2967"/>
          <ac:grpSpMkLst>
            <pc:docMk/>
            <pc:sldMk cId="3566960425" sldId="266"/>
            <ac:grpSpMk id="126" creationId="{E3AB4206-9BA4-C540-A722-6D0439130889}"/>
          </ac:grpSpMkLst>
        </pc:grpChg>
        <pc:picChg chg="add mod">
          <ac:chgData name="WINDRIDGE Philip" userId="a20730c1-1805-4191-9c68-6e52c8725e9f" providerId="ADAL" clId="{7D578C8A-51AE-5342-86C0-C2E8F85B1585}" dt="2020-10-30T10:10:42.049" v="6279" actId="1076"/>
          <ac:picMkLst>
            <pc:docMk/>
            <pc:sldMk cId="3566960425" sldId="266"/>
            <ac:picMk id="65" creationId="{D205D1D1-B94C-714E-846F-DA67F0B66F4B}"/>
          </ac:picMkLst>
        </pc:picChg>
        <pc:cxnChg chg="add del mod">
          <ac:chgData name="WINDRIDGE Philip" userId="a20730c1-1805-4191-9c68-6e52c8725e9f" providerId="ADAL" clId="{7D578C8A-51AE-5342-86C0-C2E8F85B1585}" dt="2020-10-29T14:19:09.853" v="2966" actId="478"/>
          <ac:cxnSpMkLst>
            <pc:docMk/>
            <pc:sldMk cId="3566960425" sldId="266"/>
            <ac:cxnSpMk id="53" creationId="{30C89F94-E44A-B64A-8659-185EC3EAF50C}"/>
          </ac:cxnSpMkLst>
        </pc:cxnChg>
        <pc:cxnChg chg="add del mod">
          <ac:chgData name="WINDRIDGE Philip" userId="a20730c1-1805-4191-9c68-6e52c8725e9f" providerId="ADAL" clId="{7D578C8A-51AE-5342-86C0-C2E8F85B1585}" dt="2020-10-29T14:19:09.853" v="2966" actId="478"/>
          <ac:cxnSpMkLst>
            <pc:docMk/>
            <pc:sldMk cId="3566960425" sldId="266"/>
            <ac:cxnSpMk id="55" creationId="{49D21587-BCF9-1543-A9A9-B86B2375A933}"/>
          </ac:cxnSpMkLst>
        </pc:cxnChg>
        <pc:cxnChg chg="add del mod">
          <ac:chgData name="WINDRIDGE Philip" userId="a20730c1-1805-4191-9c68-6e52c8725e9f" providerId="ADAL" clId="{7D578C8A-51AE-5342-86C0-C2E8F85B1585}" dt="2020-10-29T14:19:09.853" v="2966" actId="478"/>
          <ac:cxnSpMkLst>
            <pc:docMk/>
            <pc:sldMk cId="3566960425" sldId="266"/>
            <ac:cxnSpMk id="70" creationId="{94D0A13F-7B91-034A-AC62-D61A3C2987C8}"/>
          </ac:cxnSpMkLst>
        </pc:cxnChg>
        <pc:cxnChg chg="add del mod">
          <ac:chgData name="WINDRIDGE Philip" userId="a20730c1-1805-4191-9c68-6e52c8725e9f" providerId="ADAL" clId="{7D578C8A-51AE-5342-86C0-C2E8F85B1585}" dt="2020-10-29T14:19:09.853" v="2966" actId="478"/>
          <ac:cxnSpMkLst>
            <pc:docMk/>
            <pc:sldMk cId="3566960425" sldId="266"/>
            <ac:cxnSpMk id="86" creationId="{40C4B67B-2319-724F-973A-338291D470EF}"/>
          </ac:cxnSpMkLst>
        </pc:cxnChg>
        <pc:cxnChg chg="add del mod">
          <ac:chgData name="WINDRIDGE Philip" userId="a20730c1-1805-4191-9c68-6e52c8725e9f" providerId="ADAL" clId="{7D578C8A-51AE-5342-86C0-C2E8F85B1585}" dt="2020-10-29T14:19:09.853" v="2966" actId="478"/>
          <ac:cxnSpMkLst>
            <pc:docMk/>
            <pc:sldMk cId="3566960425" sldId="266"/>
            <ac:cxnSpMk id="87" creationId="{11E97206-DACE-C44E-A786-BFB9C95F1E30}"/>
          </ac:cxnSpMkLst>
        </pc:cxnChg>
        <pc:cxnChg chg="add del mod">
          <ac:chgData name="WINDRIDGE Philip" userId="a20730c1-1805-4191-9c68-6e52c8725e9f" providerId="ADAL" clId="{7D578C8A-51AE-5342-86C0-C2E8F85B1585}" dt="2020-10-29T14:19:09.853" v="2966" actId="478"/>
          <ac:cxnSpMkLst>
            <pc:docMk/>
            <pc:sldMk cId="3566960425" sldId="266"/>
            <ac:cxnSpMk id="88" creationId="{D0821E24-EB1C-2641-A29F-4262672419F2}"/>
          </ac:cxnSpMkLst>
        </pc:cxnChg>
        <pc:cxnChg chg="add del mod">
          <ac:chgData name="WINDRIDGE Philip" userId="a20730c1-1805-4191-9c68-6e52c8725e9f" providerId="ADAL" clId="{7D578C8A-51AE-5342-86C0-C2E8F85B1585}" dt="2020-10-29T14:19:09.853" v="2966" actId="478"/>
          <ac:cxnSpMkLst>
            <pc:docMk/>
            <pc:sldMk cId="3566960425" sldId="266"/>
            <ac:cxnSpMk id="89" creationId="{E6CD1C3E-5588-3146-A029-959EE67C0E9A}"/>
          </ac:cxnSpMkLst>
        </pc:cxnChg>
        <pc:cxnChg chg="add del mod">
          <ac:chgData name="WINDRIDGE Philip" userId="a20730c1-1805-4191-9c68-6e52c8725e9f" providerId="ADAL" clId="{7D578C8A-51AE-5342-86C0-C2E8F85B1585}" dt="2020-10-29T14:19:09.853" v="2966" actId="478"/>
          <ac:cxnSpMkLst>
            <pc:docMk/>
            <pc:sldMk cId="3566960425" sldId="266"/>
            <ac:cxnSpMk id="90" creationId="{E371EBDD-DD8D-084D-85A4-13C23C91ADB6}"/>
          </ac:cxnSpMkLst>
        </pc:cxnChg>
        <pc:cxnChg chg="add del mod">
          <ac:chgData name="WINDRIDGE Philip" userId="a20730c1-1805-4191-9c68-6e52c8725e9f" providerId="ADAL" clId="{7D578C8A-51AE-5342-86C0-C2E8F85B1585}" dt="2020-10-29T14:19:09.853" v="2966" actId="478"/>
          <ac:cxnSpMkLst>
            <pc:docMk/>
            <pc:sldMk cId="3566960425" sldId="266"/>
            <ac:cxnSpMk id="91" creationId="{264A9158-3899-A94D-B5F2-538CAAFA9642}"/>
          </ac:cxnSpMkLst>
        </pc:cxnChg>
        <pc:cxnChg chg="add del mod">
          <ac:chgData name="WINDRIDGE Philip" userId="a20730c1-1805-4191-9c68-6e52c8725e9f" providerId="ADAL" clId="{7D578C8A-51AE-5342-86C0-C2E8F85B1585}" dt="2020-10-29T14:19:09.853" v="2966" actId="478"/>
          <ac:cxnSpMkLst>
            <pc:docMk/>
            <pc:sldMk cId="3566960425" sldId="266"/>
            <ac:cxnSpMk id="92" creationId="{C9148D67-7C60-4842-8CAE-03F116124850}"/>
          </ac:cxnSpMkLst>
        </pc:cxnChg>
        <pc:cxnChg chg="add del mod">
          <ac:chgData name="WINDRIDGE Philip" userId="a20730c1-1805-4191-9c68-6e52c8725e9f" providerId="ADAL" clId="{7D578C8A-51AE-5342-86C0-C2E8F85B1585}" dt="2020-10-29T14:19:09.853" v="2966" actId="478"/>
          <ac:cxnSpMkLst>
            <pc:docMk/>
            <pc:sldMk cId="3566960425" sldId="266"/>
            <ac:cxnSpMk id="93" creationId="{F2A86E31-409D-B54F-B5C7-B0DD0A5BB277}"/>
          </ac:cxnSpMkLst>
        </pc:cxnChg>
        <pc:cxnChg chg="add del mod">
          <ac:chgData name="WINDRIDGE Philip" userId="a20730c1-1805-4191-9c68-6e52c8725e9f" providerId="ADAL" clId="{7D578C8A-51AE-5342-86C0-C2E8F85B1585}" dt="2020-10-29T14:19:09.853" v="2966" actId="478"/>
          <ac:cxnSpMkLst>
            <pc:docMk/>
            <pc:sldMk cId="3566960425" sldId="266"/>
            <ac:cxnSpMk id="94" creationId="{D81C8059-6145-164F-AE77-5EF71E7ECA15}"/>
          </ac:cxnSpMkLst>
        </pc:cxnChg>
        <pc:cxnChg chg="add del mod">
          <ac:chgData name="WINDRIDGE Philip" userId="a20730c1-1805-4191-9c68-6e52c8725e9f" providerId="ADAL" clId="{7D578C8A-51AE-5342-86C0-C2E8F85B1585}" dt="2020-10-29T14:19:09.853" v="2966" actId="478"/>
          <ac:cxnSpMkLst>
            <pc:docMk/>
            <pc:sldMk cId="3566960425" sldId="266"/>
            <ac:cxnSpMk id="95" creationId="{247AA1CC-6181-EF4E-A6D0-7D3F87836F60}"/>
          </ac:cxnSpMkLst>
        </pc:cxnChg>
        <pc:cxnChg chg="add del mod">
          <ac:chgData name="WINDRIDGE Philip" userId="a20730c1-1805-4191-9c68-6e52c8725e9f" providerId="ADAL" clId="{7D578C8A-51AE-5342-86C0-C2E8F85B1585}" dt="2020-10-29T14:19:09.853" v="2966" actId="478"/>
          <ac:cxnSpMkLst>
            <pc:docMk/>
            <pc:sldMk cId="3566960425" sldId="266"/>
            <ac:cxnSpMk id="96" creationId="{82B6928D-4BB6-6049-9077-41294334083B}"/>
          </ac:cxnSpMkLst>
        </pc:cxnChg>
        <pc:cxnChg chg="mod">
          <ac:chgData name="WINDRIDGE Philip" userId="a20730c1-1805-4191-9c68-6e52c8725e9f" providerId="ADAL" clId="{7D578C8A-51AE-5342-86C0-C2E8F85B1585}" dt="2020-10-29T14:19:11.111" v="2967"/>
          <ac:cxnSpMkLst>
            <pc:docMk/>
            <pc:sldMk cId="3566960425" sldId="266"/>
            <ac:cxnSpMk id="112" creationId="{B6A0FED2-3380-394E-A3BD-8E063D3D2D3C}"/>
          </ac:cxnSpMkLst>
        </pc:cxnChg>
        <pc:cxnChg chg="mod">
          <ac:chgData name="WINDRIDGE Philip" userId="a20730c1-1805-4191-9c68-6e52c8725e9f" providerId="ADAL" clId="{7D578C8A-51AE-5342-86C0-C2E8F85B1585}" dt="2020-10-29T14:19:11.111" v="2967"/>
          <ac:cxnSpMkLst>
            <pc:docMk/>
            <pc:sldMk cId="3566960425" sldId="266"/>
            <ac:cxnSpMk id="113" creationId="{3770F37B-D67B-0F4E-9575-DDA3D20E9139}"/>
          </ac:cxnSpMkLst>
        </pc:cxnChg>
        <pc:cxnChg chg="mod">
          <ac:chgData name="WINDRIDGE Philip" userId="a20730c1-1805-4191-9c68-6e52c8725e9f" providerId="ADAL" clId="{7D578C8A-51AE-5342-86C0-C2E8F85B1585}" dt="2020-10-29T14:19:11.111" v="2967"/>
          <ac:cxnSpMkLst>
            <pc:docMk/>
            <pc:sldMk cId="3566960425" sldId="266"/>
            <ac:cxnSpMk id="114" creationId="{4E7405D6-8D50-4640-9BB3-5A2C7A9B0834}"/>
          </ac:cxnSpMkLst>
        </pc:cxnChg>
        <pc:cxnChg chg="mod">
          <ac:chgData name="WINDRIDGE Philip" userId="a20730c1-1805-4191-9c68-6e52c8725e9f" providerId="ADAL" clId="{7D578C8A-51AE-5342-86C0-C2E8F85B1585}" dt="2020-10-29T14:19:11.111" v="2967"/>
          <ac:cxnSpMkLst>
            <pc:docMk/>
            <pc:sldMk cId="3566960425" sldId="266"/>
            <ac:cxnSpMk id="115" creationId="{F296E23F-358E-B14D-8749-57A8F1A02810}"/>
          </ac:cxnSpMkLst>
        </pc:cxnChg>
        <pc:cxnChg chg="mod">
          <ac:chgData name="WINDRIDGE Philip" userId="a20730c1-1805-4191-9c68-6e52c8725e9f" providerId="ADAL" clId="{7D578C8A-51AE-5342-86C0-C2E8F85B1585}" dt="2020-10-29T14:19:11.111" v="2967"/>
          <ac:cxnSpMkLst>
            <pc:docMk/>
            <pc:sldMk cId="3566960425" sldId="266"/>
            <ac:cxnSpMk id="116" creationId="{8A28C6C1-3E7C-B94D-8CBA-E107280C4F5C}"/>
          </ac:cxnSpMkLst>
        </pc:cxnChg>
        <pc:cxnChg chg="mod">
          <ac:chgData name="WINDRIDGE Philip" userId="a20730c1-1805-4191-9c68-6e52c8725e9f" providerId="ADAL" clId="{7D578C8A-51AE-5342-86C0-C2E8F85B1585}" dt="2020-10-29T14:19:11.111" v="2967"/>
          <ac:cxnSpMkLst>
            <pc:docMk/>
            <pc:sldMk cId="3566960425" sldId="266"/>
            <ac:cxnSpMk id="117" creationId="{869DD922-B351-5F41-9733-6BB87E43CC16}"/>
          </ac:cxnSpMkLst>
        </pc:cxnChg>
        <pc:cxnChg chg="mod">
          <ac:chgData name="WINDRIDGE Philip" userId="a20730c1-1805-4191-9c68-6e52c8725e9f" providerId="ADAL" clId="{7D578C8A-51AE-5342-86C0-C2E8F85B1585}" dt="2020-10-29T14:19:11.111" v="2967"/>
          <ac:cxnSpMkLst>
            <pc:docMk/>
            <pc:sldMk cId="3566960425" sldId="266"/>
            <ac:cxnSpMk id="118" creationId="{97860329-01C1-B047-9521-796571808E3C}"/>
          </ac:cxnSpMkLst>
        </pc:cxnChg>
        <pc:cxnChg chg="mod">
          <ac:chgData name="WINDRIDGE Philip" userId="a20730c1-1805-4191-9c68-6e52c8725e9f" providerId="ADAL" clId="{7D578C8A-51AE-5342-86C0-C2E8F85B1585}" dt="2020-10-29T14:19:11.111" v="2967"/>
          <ac:cxnSpMkLst>
            <pc:docMk/>
            <pc:sldMk cId="3566960425" sldId="266"/>
            <ac:cxnSpMk id="119" creationId="{E48F32A0-DBA5-D844-97E8-F3828DCE9E52}"/>
          </ac:cxnSpMkLst>
        </pc:cxnChg>
        <pc:cxnChg chg="mod">
          <ac:chgData name="WINDRIDGE Philip" userId="a20730c1-1805-4191-9c68-6e52c8725e9f" providerId="ADAL" clId="{7D578C8A-51AE-5342-86C0-C2E8F85B1585}" dt="2020-10-29T14:19:11.111" v="2967"/>
          <ac:cxnSpMkLst>
            <pc:docMk/>
            <pc:sldMk cId="3566960425" sldId="266"/>
            <ac:cxnSpMk id="120" creationId="{DBA7EBC8-6C67-7743-AF0A-DBFF5F78F72C}"/>
          </ac:cxnSpMkLst>
        </pc:cxnChg>
        <pc:cxnChg chg="mod">
          <ac:chgData name="WINDRIDGE Philip" userId="a20730c1-1805-4191-9c68-6e52c8725e9f" providerId="ADAL" clId="{7D578C8A-51AE-5342-86C0-C2E8F85B1585}" dt="2020-10-29T14:19:11.111" v="2967"/>
          <ac:cxnSpMkLst>
            <pc:docMk/>
            <pc:sldMk cId="3566960425" sldId="266"/>
            <ac:cxnSpMk id="121" creationId="{37ED0990-0B2E-5646-9AF7-C0D06EA6AE2D}"/>
          </ac:cxnSpMkLst>
        </pc:cxnChg>
        <pc:cxnChg chg="mod">
          <ac:chgData name="WINDRIDGE Philip" userId="a20730c1-1805-4191-9c68-6e52c8725e9f" providerId="ADAL" clId="{7D578C8A-51AE-5342-86C0-C2E8F85B1585}" dt="2020-10-29T14:19:11.111" v="2967"/>
          <ac:cxnSpMkLst>
            <pc:docMk/>
            <pc:sldMk cId="3566960425" sldId="266"/>
            <ac:cxnSpMk id="122" creationId="{7657886E-2133-3943-841F-A0F4A91282F2}"/>
          </ac:cxnSpMkLst>
        </pc:cxnChg>
        <pc:cxnChg chg="mod">
          <ac:chgData name="WINDRIDGE Philip" userId="a20730c1-1805-4191-9c68-6e52c8725e9f" providerId="ADAL" clId="{7D578C8A-51AE-5342-86C0-C2E8F85B1585}" dt="2020-10-29T14:19:11.111" v="2967"/>
          <ac:cxnSpMkLst>
            <pc:docMk/>
            <pc:sldMk cId="3566960425" sldId="266"/>
            <ac:cxnSpMk id="123" creationId="{D709AD19-A6DD-8D47-B33A-7C097FDE9EDB}"/>
          </ac:cxnSpMkLst>
        </pc:cxnChg>
        <pc:cxnChg chg="mod">
          <ac:chgData name="WINDRIDGE Philip" userId="a20730c1-1805-4191-9c68-6e52c8725e9f" providerId="ADAL" clId="{7D578C8A-51AE-5342-86C0-C2E8F85B1585}" dt="2020-10-29T14:19:11.111" v="2967"/>
          <ac:cxnSpMkLst>
            <pc:docMk/>
            <pc:sldMk cId="3566960425" sldId="266"/>
            <ac:cxnSpMk id="124" creationId="{4BA2B155-6795-5245-84BA-A4C7293D2CB2}"/>
          </ac:cxnSpMkLst>
        </pc:cxnChg>
        <pc:cxnChg chg="add del mod">
          <ac:chgData name="WINDRIDGE Philip" userId="a20730c1-1805-4191-9c68-6e52c8725e9f" providerId="ADAL" clId="{7D578C8A-51AE-5342-86C0-C2E8F85B1585}" dt="2020-10-30T09:49:45.476" v="6255" actId="478"/>
          <ac:cxnSpMkLst>
            <pc:docMk/>
            <pc:sldMk cId="3566960425" sldId="266"/>
            <ac:cxnSpMk id="139" creationId="{0E8AFEBE-95ED-304B-9CFC-EB4ECA9518B1}"/>
          </ac:cxnSpMkLst>
        </pc:cxnChg>
        <pc:cxnChg chg="add del mod">
          <ac:chgData name="WINDRIDGE Philip" userId="a20730c1-1805-4191-9c68-6e52c8725e9f" providerId="ADAL" clId="{7D578C8A-51AE-5342-86C0-C2E8F85B1585}" dt="2020-10-30T09:49:45.476" v="6255" actId="478"/>
          <ac:cxnSpMkLst>
            <pc:docMk/>
            <pc:sldMk cId="3566960425" sldId="266"/>
            <ac:cxnSpMk id="140" creationId="{7DD9CF94-A226-854C-8B10-9D058D606328}"/>
          </ac:cxnSpMkLst>
        </pc:cxnChg>
        <pc:cxnChg chg="add del mod">
          <ac:chgData name="WINDRIDGE Philip" userId="a20730c1-1805-4191-9c68-6e52c8725e9f" providerId="ADAL" clId="{7D578C8A-51AE-5342-86C0-C2E8F85B1585}" dt="2020-10-30T09:49:45.476" v="6255" actId="478"/>
          <ac:cxnSpMkLst>
            <pc:docMk/>
            <pc:sldMk cId="3566960425" sldId="266"/>
            <ac:cxnSpMk id="141" creationId="{1552EF36-96C7-2041-82DC-88DB15F7EA6F}"/>
          </ac:cxnSpMkLst>
        </pc:cxnChg>
        <pc:cxnChg chg="add del mod">
          <ac:chgData name="WINDRIDGE Philip" userId="a20730c1-1805-4191-9c68-6e52c8725e9f" providerId="ADAL" clId="{7D578C8A-51AE-5342-86C0-C2E8F85B1585}" dt="2020-10-30T09:49:45.476" v="6255" actId="478"/>
          <ac:cxnSpMkLst>
            <pc:docMk/>
            <pc:sldMk cId="3566960425" sldId="266"/>
            <ac:cxnSpMk id="142" creationId="{C96E8B9A-0B25-7A44-BFFC-C8E449666192}"/>
          </ac:cxnSpMkLst>
        </pc:cxnChg>
        <pc:cxnChg chg="add del mod">
          <ac:chgData name="WINDRIDGE Philip" userId="a20730c1-1805-4191-9c68-6e52c8725e9f" providerId="ADAL" clId="{7D578C8A-51AE-5342-86C0-C2E8F85B1585}" dt="2020-10-30T09:49:45.476" v="6255" actId="478"/>
          <ac:cxnSpMkLst>
            <pc:docMk/>
            <pc:sldMk cId="3566960425" sldId="266"/>
            <ac:cxnSpMk id="143" creationId="{5253B25A-87A9-9C45-BDA4-9EFF3190C42F}"/>
          </ac:cxnSpMkLst>
        </pc:cxnChg>
        <pc:cxnChg chg="add del mod">
          <ac:chgData name="WINDRIDGE Philip" userId="a20730c1-1805-4191-9c68-6e52c8725e9f" providerId="ADAL" clId="{7D578C8A-51AE-5342-86C0-C2E8F85B1585}" dt="2020-10-30T09:49:45.476" v="6255" actId="478"/>
          <ac:cxnSpMkLst>
            <pc:docMk/>
            <pc:sldMk cId="3566960425" sldId="266"/>
            <ac:cxnSpMk id="144" creationId="{8F3AD1EC-6C5F-0641-80E9-FB841B778A6D}"/>
          </ac:cxnSpMkLst>
        </pc:cxnChg>
        <pc:cxnChg chg="add del mod">
          <ac:chgData name="WINDRIDGE Philip" userId="a20730c1-1805-4191-9c68-6e52c8725e9f" providerId="ADAL" clId="{7D578C8A-51AE-5342-86C0-C2E8F85B1585}" dt="2020-10-30T09:49:45.476" v="6255" actId="478"/>
          <ac:cxnSpMkLst>
            <pc:docMk/>
            <pc:sldMk cId="3566960425" sldId="266"/>
            <ac:cxnSpMk id="145" creationId="{06C108AF-0E73-DC45-94C0-E808BAD3FB9C}"/>
          </ac:cxnSpMkLst>
        </pc:cxnChg>
        <pc:cxnChg chg="add del mod">
          <ac:chgData name="WINDRIDGE Philip" userId="a20730c1-1805-4191-9c68-6e52c8725e9f" providerId="ADAL" clId="{7D578C8A-51AE-5342-86C0-C2E8F85B1585}" dt="2020-10-30T09:49:45.476" v="6255" actId="478"/>
          <ac:cxnSpMkLst>
            <pc:docMk/>
            <pc:sldMk cId="3566960425" sldId="266"/>
            <ac:cxnSpMk id="146" creationId="{F8BABE86-13E1-F04D-9FC4-AEE6B0772C29}"/>
          </ac:cxnSpMkLst>
        </pc:cxnChg>
        <pc:cxnChg chg="add del mod">
          <ac:chgData name="WINDRIDGE Philip" userId="a20730c1-1805-4191-9c68-6e52c8725e9f" providerId="ADAL" clId="{7D578C8A-51AE-5342-86C0-C2E8F85B1585}" dt="2020-10-30T09:49:45.476" v="6255" actId="478"/>
          <ac:cxnSpMkLst>
            <pc:docMk/>
            <pc:sldMk cId="3566960425" sldId="266"/>
            <ac:cxnSpMk id="147" creationId="{0017B430-4F47-A441-BBAB-95748D86AED4}"/>
          </ac:cxnSpMkLst>
        </pc:cxnChg>
        <pc:cxnChg chg="add del mod">
          <ac:chgData name="WINDRIDGE Philip" userId="a20730c1-1805-4191-9c68-6e52c8725e9f" providerId="ADAL" clId="{7D578C8A-51AE-5342-86C0-C2E8F85B1585}" dt="2020-10-30T09:49:45.476" v="6255" actId="478"/>
          <ac:cxnSpMkLst>
            <pc:docMk/>
            <pc:sldMk cId="3566960425" sldId="266"/>
            <ac:cxnSpMk id="148" creationId="{86364FA7-6282-3A4F-9B70-16899428E587}"/>
          </ac:cxnSpMkLst>
        </pc:cxnChg>
        <pc:cxnChg chg="add del mod">
          <ac:chgData name="WINDRIDGE Philip" userId="a20730c1-1805-4191-9c68-6e52c8725e9f" providerId="ADAL" clId="{7D578C8A-51AE-5342-86C0-C2E8F85B1585}" dt="2020-10-30T09:49:45.476" v="6255" actId="478"/>
          <ac:cxnSpMkLst>
            <pc:docMk/>
            <pc:sldMk cId="3566960425" sldId="266"/>
            <ac:cxnSpMk id="149" creationId="{B4789A2B-1574-774F-8F74-D016718D1CFE}"/>
          </ac:cxnSpMkLst>
        </pc:cxnChg>
        <pc:cxnChg chg="add del mod">
          <ac:chgData name="WINDRIDGE Philip" userId="a20730c1-1805-4191-9c68-6e52c8725e9f" providerId="ADAL" clId="{7D578C8A-51AE-5342-86C0-C2E8F85B1585}" dt="2020-10-30T09:49:45.476" v="6255" actId="478"/>
          <ac:cxnSpMkLst>
            <pc:docMk/>
            <pc:sldMk cId="3566960425" sldId="266"/>
            <ac:cxnSpMk id="150" creationId="{47642EB2-6BD1-524E-8A4A-E56CEE2F7C87}"/>
          </ac:cxnSpMkLst>
        </pc:cxnChg>
        <pc:cxnChg chg="add del mod">
          <ac:chgData name="WINDRIDGE Philip" userId="a20730c1-1805-4191-9c68-6e52c8725e9f" providerId="ADAL" clId="{7D578C8A-51AE-5342-86C0-C2E8F85B1585}" dt="2020-10-30T09:49:45.476" v="6255" actId="478"/>
          <ac:cxnSpMkLst>
            <pc:docMk/>
            <pc:sldMk cId="3566960425" sldId="266"/>
            <ac:cxnSpMk id="151" creationId="{FED863DC-B0A3-8C44-BA94-DB4999B6EE92}"/>
          </ac:cxnSpMkLst>
        </pc:cxnChg>
        <pc:cxnChg chg="add del mod">
          <ac:chgData name="WINDRIDGE Philip" userId="a20730c1-1805-4191-9c68-6e52c8725e9f" providerId="ADAL" clId="{7D578C8A-51AE-5342-86C0-C2E8F85B1585}" dt="2020-10-30T09:49:45.476" v="6255" actId="478"/>
          <ac:cxnSpMkLst>
            <pc:docMk/>
            <pc:sldMk cId="3566960425" sldId="266"/>
            <ac:cxnSpMk id="152" creationId="{997516D1-5823-A341-9D55-E292687C86A1}"/>
          </ac:cxnSpMkLst>
        </pc:cxnChg>
        <pc:cxnChg chg="add del mod">
          <ac:chgData name="WINDRIDGE Philip" userId="a20730c1-1805-4191-9c68-6e52c8725e9f" providerId="ADAL" clId="{7D578C8A-51AE-5342-86C0-C2E8F85B1585}" dt="2020-10-30T09:49:45.476" v="6255" actId="478"/>
          <ac:cxnSpMkLst>
            <pc:docMk/>
            <pc:sldMk cId="3566960425" sldId="266"/>
            <ac:cxnSpMk id="155" creationId="{16DB55F9-F7E1-EA46-8A3E-9E81D65AC69B}"/>
          </ac:cxnSpMkLst>
        </pc:cxnChg>
        <pc:cxnChg chg="add del mod">
          <ac:chgData name="WINDRIDGE Philip" userId="a20730c1-1805-4191-9c68-6e52c8725e9f" providerId="ADAL" clId="{7D578C8A-51AE-5342-86C0-C2E8F85B1585}" dt="2020-10-30T09:49:45.476" v="6255" actId="478"/>
          <ac:cxnSpMkLst>
            <pc:docMk/>
            <pc:sldMk cId="3566960425" sldId="266"/>
            <ac:cxnSpMk id="157" creationId="{EF233468-C830-9D46-92C7-9E7148833F8E}"/>
          </ac:cxnSpMkLst>
        </pc:cxnChg>
      </pc:sldChg>
      <pc:sldChg chg="modSp add del mod">
        <pc:chgData name="WINDRIDGE Philip" userId="a20730c1-1805-4191-9c68-6e52c8725e9f" providerId="ADAL" clId="{7D578C8A-51AE-5342-86C0-C2E8F85B1585}" dt="2020-10-28T13:50:05.866" v="2514" actId="2696"/>
        <pc:sldMkLst>
          <pc:docMk/>
          <pc:sldMk cId="984858178" sldId="267"/>
        </pc:sldMkLst>
        <pc:spChg chg="mod">
          <ac:chgData name="WINDRIDGE Philip" userId="a20730c1-1805-4191-9c68-6e52c8725e9f" providerId="ADAL" clId="{7D578C8A-51AE-5342-86C0-C2E8F85B1585}" dt="2020-10-23T11:07:45.104" v="2141" actId="20577"/>
          <ac:spMkLst>
            <pc:docMk/>
            <pc:sldMk cId="984858178" sldId="267"/>
            <ac:spMk id="2" creationId="{00714077-46CD-E74D-BAD8-88D0ECDC8CF0}"/>
          </ac:spMkLst>
        </pc:spChg>
      </pc:sldChg>
      <pc:sldChg chg="addSp delSp modSp new mod">
        <pc:chgData name="WINDRIDGE Philip" userId="a20730c1-1805-4191-9c68-6e52c8725e9f" providerId="ADAL" clId="{7D578C8A-51AE-5342-86C0-C2E8F85B1585}" dt="2020-10-31T10:28:46.383" v="9937" actId="167"/>
        <pc:sldMkLst>
          <pc:docMk/>
          <pc:sldMk cId="4037427046" sldId="268"/>
        </pc:sldMkLst>
        <pc:spChg chg="mod">
          <ac:chgData name="WINDRIDGE Philip" userId="a20730c1-1805-4191-9c68-6e52c8725e9f" providerId="ADAL" clId="{7D578C8A-51AE-5342-86C0-C2E8F85B1585}" dt="2020-10-23T11:08:35.992" v="2165" actId="20577"/>
          <ac:spMkLst>
            <pc:docMk/>
            <pc:sldMk cId="4037427046" sldId="268"/>
            <ac:spMk id="2" creationId="{FF80E6A9-A750-024E-A083-615932353E88}"/>
          </ac:spMkLst>
        </pc:spChg>
        <pc:spChg chg="add del mod">
          <ac:chgData name="WINDRIDGE Philip" userId="a20730c1-1805-4191-9c68-6e52c8725e9f" providerId="ADAL" clId="{7D578C8A-51AE-5342-86C0-C2E8F85B1585}" dt="2020-10-31T10:26:30.084" v="9830" actId="478"/>
          <ac:spMkLst>
            <pc:docMk/>
            <pc:sldMk cId="4037427046" sldId="268"/>
            <ac:spMk id="3" creationId="{BB9F0605-9921-7A4A-AC61-07532397772A}"/>
          </ac:spMkLst>
        </pc:spChg>
        <pc:spChg chg="add del mod">
          <ac:chgData name="WINDRIDGE Philip" userId="a20730c1-1805-4191-9c68-6e52c8725e9f" providerId="ADAL" clId="{7D578C8A-51AE-5342-86C0-C2E8F85B1585}" dt="2020-10-31T10:26:48.856" v="9859" actId="21"/>
          <ac:spMkLst>
            <pc:docMk/>
            <pc:sldMk cId="4037427046" sldId="268"/>
            <ac:spMk id="4" creationId="{2EEB223E-5BB3-C149-BD76-5F83E25310F4}"/>
          </ac:spMkLst>
        </pc:spChg>
        <pc:spChg chg="mod">
          <ac:chgData name="WINDRIDGE Philip" userId="a20730c1-1805-4191-9c68-6e52c8725e9f" providerId="ADAL" clId="{7D578C8A-51AE-5342-86C0-C2E8F85B1585}" dt="2020-10-31T10:22:40.818" v="9807"/>
          <ac:spMkLst>
            <pc:docMk/>
            <pc:sldMk cId="4037427046" sldId="268"/>
            <ac:spMk id="6" creationId="{BAE28F96-2044-3640-A683-0F40134FB4ED}"/>
          </ac:spMkLst>
        </pc:spChg>
        <pc:spChg chg="mod">
          <ac:chgData name="WINDRIDGE Philip" userId="a20730c1-1805-4191-9c68-6e52c8725e9f" providerId="ADAL" clId="{7D578C8A-51AE-5342-86C0-C2E8F85B1585}" dt="2020-10-31T10:22:40.818" v="9807"/>
          <ac:spMkLst>
            <pc:docMk/>
            <pc:sldMk cId="4037427046" sldId="268"/>
            <ac:spMk id="7" creationId="{CE66E705-12C9-3341-9D8A-7CCE8F4D90F0}"/>
          </ac:spMkLst>
        </pc:spChg>
        <pc:spChg chg="mod">
          <ac:chgData name="WINDRIDGE Philip" userId="a20730c1-1805-4191-9c68-6e52c8725e9f" providerId="ADAL" clId="{7D578C8A-51AE-5342-86C0-C2E8F85B1585}" dt="2020-10-31T10:22:40.818" v="9807"/>
          <ac:spMkLst>
            <pc:docMk/>
            <pc:sldMk cId="4037427046" sldId="268"/>
            <ac:spMk id="8" creationId="{D6109D9F-1EF7-E046-9B27-2AD2B6038477}"/>
          </ac:spMkLst>
        </pc:spChg>
        <pc:spChg chg="mod">
          <ac:chgData name="WINDRIDGE Philip" userId="a20730c1-1805-4191-9c68-6e52c8725e9f" providerId="ADAL" clId="{7D578C8A-51AE-5342-86C0-C2E8F85B1585}" dt="2020-10-31T10:22:40.818" v="9807"/>
          <ac:spMkLst>
            <pc:docMk/>
            <pc:sldMk cId="4037427046" sldId="268"/>
            <ac:spMk id="9" creationId="{34D71D19-947D-554F-BAA5-DDB722EFD24E}"/>
          </ac:spMkLst>
        </pc:spChg>
        <pc:spChg chg="mod">
          <ac:chgData name="WINDRIDGE Philip" userId="a20730c1-1805-4191-9c68-6e52c8725e9f" providerId="ADAL" clId="{7D578C8A-51AE-5342-86C0-C2E8F85B1585}" dt="2020-10-31T10:22:40.818" v="9807"/>
          <ac:spMkLst>
            <pc:docMk/>
            <pc:sldMk cId="4037427046" sldId="268"/>
            <ac:spMk id="10" creationId="{F1675B17-0A15-0843-92AC-0A3505635FF7}"/>
          </ac:spMkLst>
        </pc:spChg>
        <pc:spChg chg="mod">
          <ac:chgData name="WINDRIDGE Philip" userId="a20730c1-1805-4191-9c68-6e52c8725e9f" providerId="ADAL" clId="{7D578C8A-51AE-5342-86C0-C2E8F85B1585}" dt="2020-10-31T10:22:40.818" v="9807"/>
          <ac:spMkLst>
            <pc:docMk/>
            <pc:sldMk cId="4037427046" sldId="268"/>
            <ac:spMk id="11" creationId="{EB667C42-F5E6-7743-81B9-3AA7F9DD8671}"/>
          </ac:spMkLst>
        </pc:spChg>
        <pc:spChg chg="mod">
          <ac:chgData name="WINDRIDGE Philip" userId="a20730c1-1805-4191-9c68-6e52c8725e9f" providerId="ADAL" clId="{7D578C8A-51AE-5342-86C0-C2E8F85B1585}" dt="2020-10-31T10:22:40.818" v="9807"/>
          <ac:spMkLst>
            <pc:docMk/>
            <pc:sldMk cId="4037427046" sldId="268"/>
            <ac:spMk id="12" creationId="{46AADABC-93CF-1440-BFF2-EBA232A478F9}"/>
          </ac:spMkLst>
        </pc:spChg>
        <pc:spChg chg="mod">
          <ac:chgData name="WINDRIDGE Philip" userId="a20730c1-1805-4191-9c68-6e52c8725e9f" providerId="ADAL" clId="{7D578C8A-51AE-5342-86C0-C2E8F85B1585}" dt="2020-10-31T10:22:40.818" v="9807"/>
          <ac:spMkLst>
            <pc:docMk/>
            <pc:sldMk cId="4037427046" sldId="268"/>
            <ac:spMk id="21" creationId="{DE6F7059-FA22-FC42-A6C7-A4CF28D21347}"/>
          </ac:spMkLst>
        </pc:spChg>
        <pc:spChg chg="mod">
          <ac:chgData name="WINDRIDGE Philip" userId="a20730c1-1805-4191-9c68-6e52c8725e9f" providerId="ADAL" clId="{7D578C8A-51AE-5342-86C0-C2E8F85B1585}" dt="2020-10-31T10:22:40.818" v="9807"/>
          <ac:spMkLst>
            <pc:docMk/>
            <pc:sldMk cId="4037427046" sldId="268"/>
            <ac:spMk id="22" creationId="{09A1FCF8-9447-3645-A594-EB7354F1B118}"/>
          </ac:spMkLst>
        </pc:spChg>
        <pc:spChg chg="mod">
          <ac:chgData name="WINDRIDGE Philip" userId="a20730c1-1805-4191-9c68-6e52c8725e9f" providerId="ADAL" clId="{7D578C8A-51AE-5342-86C0-C2E8F85B1585}" dt="2020-10-31T10:22:40.818" v="9807"/>
          <ac:spMkLst>
            <pc:docMk/>
            <pc:sldMk cId="4037427046" sldId="268"/>
            <ac:spMk id="23" creationId="{10F6EC81-2602-214B-BCB9-89E4383F051E}"/>
          </ac:spMkLst>
        </pc:spChg>
        <pc:spChg chg="mod">
          <ac:chgData name="WINDRIDGE Philip" userId="a20730c1-1805-4191-9c68-6e52c8725e9f" providerId="ADAL" clId="{7D578C8A-51AE-5342-86C0-C2E8F85B1585}" dt="2020-10-31T10:22:40.818" v="9807"/>
          <ac:spMkLst>
            <pc:docMk/>
            <pc:sldMk cId="4037427046" sldId="268"/>
            <ac:spMk id="24" creationId="{F8626FFA-B832-D84F-A38D-E59C1747925C}"/>
          </ac:spMkLst>
        </pc:spChg>
        <pc:spChg chg="mod">
          <ac:chgData name="WINDRIDGE Philip" userId="a20730c1-1805-4191-9c68-6e52c8725e9f" providerId="ADAL" clId="{7D578C8A-51AE-5342-86C0-C2E8F85B1585}" dt="2020-10-31T10:22:40.818" v="9807"/>
          <ac:spMkLst>
            <pc:docMk/>
            <pc:sldMk cId="4037427046" sldId="268"/>
            <ac:spMk id="25" creationId="{2403DEAC-DC29-334E-879E-70B715807571}"/>
          </ac:spMkLst>
        </pc:spChg>
        <pc:spChg chg="mod">
          <ac:chgData name="WINDRIDGE Philip" userId="a20730c1-1805-4191-9c68-6e52c8725e9f" providerId="ADAL" clId="{7D578C8A-51AE-5342-86C0-C2E8F85B1585}" dt="2020-10-31T10:22:40.818" v="9807"/>
          <ac:spMkLst>
            <pc:docMk/>
            <pc:sldMk cId="4037427046" sldId="268"/>
            <ac:spMk id="26" creationId="{D77E453F-5D29-6940-BAED-BB4B34B742A7}"/>
          </ac:spMkLst>
        </pc:spChg>
        <pc:spChg chg="mod">
          <ac:chgData name="WINDRIDGE Philip" userId="a20730c1-1805-4191-9c68-6e52c8725e9f" providerId="ADAL" clId="{7D578C8A-51AE-5342-86C0-C2E8F85B1585}" dt="2020-10-31T10:22:40.818" v="9807"/>
          <ac:spMkLst>
            <pc:docMk/>
            <pc:sldMk cId="4037427046" sldId="268"/>
            <ac:spMk id="27" creationId="{025E811C-E926-8B4E-99C0-CF0D721DD210}"/>
          </ac:spMkLst>
        </pc:spChg>
        <pc:spChg chg="mod">
          <ac:chgData name="WINDRIDGE Philip" userId="a20730c1-1805-4191-9c68-6e52c8725e9f" providerId="ADAL" clId="{7D578C8A-51AE-5342-86C0-C2E8F85B1585}" dt="2020-10-31T10:22:40.818" v="9807"/>
          <ac:spMkLst>
            <pc:docMk/>
            <pc:sldMk cId="4037427046" sldId="268"/>
            <ac:spMk id="28" creationId="{67F961D0-E857-5549-A10A-4847EAD91DF8}"/>
          </ac:spMkLst>
        </pc:spChg>
        <pc:spChg chg="add mod">
          <ac:chgData name="WINDRIDGE Philip" userId="a20730c1-1805-4191-9c68-6e52c8725e9f" providerId="ADAL" clId="{7D578C8A-51AE-5342-86C0-C2E8F85B1585}" dt="2020-10-31T10:26:18.962" v="9829" actId="167"/>
          <ac:spMkLst>
            <pc:docMk/>
            <pc:sldMk cId="4037427046" sldId="268"/>
            <ac:spMk id="29" creationId="{C882BA91-53FC-FC48-BACD-0002F2108B64}"/>
          </ac:spMkLst>
        </pc:spChg>
        <pc:spChg chg="add mod">
          <ac:chgData name="WINDRIDGE Philip" userId="a20730c1-1805-4191-9c68-6e52c8725e9f" providerId="ADAL" clId="{7D578C8A-51AE-5342-86C0-C2E8F85B1585}" dt="2020-10-31T10:28:46.383" v="9937" actId="167"/>
          <ac:spMkLst>
            <pc:docMk/>
            <pc:sldMk cId="4037427046" sldId="268"/>
            <ac:spMk id="30" creationId="{F5914B50-6185-0645-B574-BC7626D960FD}"/>
          </ac:spMkLst>
        </pc:spChg>
        <pc:grpChg chg="add del mod">
          <ac:chgData name="WINDRIDGE Philip" userId="a20730c1-1805-4191-9c68-6e52c8725e9f" providerId="ADAL" clId="{7D578C8A-51AE-5342-86C0-C2E8F85B1585}" dt="2020-10-31T10:22:43.034" v="9808"/>
          <ac:grpSpMkLst>
            <pc:docMk/>
            <pc:sldMk cId="4037427046" sldId="268"/>
            <ac:grpSpMk id="5" creationId="{B7B0BDD4-3397-7E43-9475-4BE61B5F5781}"/>
          </ac:grpSpMkLst>
        </pc:grpChg>
        <pc:cxnChg chg="mod">
          <ac:chgData name="WINDRIDGE Philip" userId="a20730c1-1805-4191-9c68-6e52c8725e9f" providerId="ADAL" clId="{7D578C8A-51AE-5342-86C0-C2E8F85B1585}" dt="2020-10-31T10:22:40.818" v="9807"/>
          <ac:cxnSpMkLst>
            <pc:docMk/>
            <pc:sldMk cId="4037427046" sldId="268"/>
            <ac:cxnSpMk id="13" creationId="{21E0FE87-A626-6046-A57E-592182F52186}"/>
          </ac:cxnSpMkLst>
        </pc:cxnChg>
        <pc:cxnChg chg="mod">
          <ac:chgData name="WINDRIDGE Philip" userId="a20730c1-1805-4191-9c68-6e52c8725e9f" providerId="ADAL" clId="{7D578C8A-51AE-5342-86C0-C2E8F85B1585}" dt="2020-10-31T10:22:40.818" v="9807"/>
          <ac:cxnSpMkLst>
            <pc:docMk/>
            <pc:sldMk cId="4037427046" sldId="268"/>
            <ac:cxnSpMk id="14" creationId="{0C2AFCD7-6F40-1A43-B4FE-46D5C6421BC8}"/>
          </ac:cxnSpMkLst>
        </pc:cxnChg>
        <pc:cxnChg chg="mod">
          <ac:chgData name="WINDRIDGE Philip" userId="a20730c1-1805-4191-9c68-6e52c8725e9f" providerId="ADAL" clId="{7D578C8A-51AE-5342-86C0-C2E8F85B1585}" dt="2020-10-31T10:22:40.818" v="9807"/>
          <ac:cxnSpMkLst>
            <pc:docMk/>
            <pc:sldMk cId="4037427046" sldId="268"/>
            <ac:cxnSpMk id="15" creationId="{F9DFC7B1-DBFE-C94A-8DA3-409D5FF46CDF}"/>
          </ac:cxnSpMkLst>
        </pc:cxnChg>
        <pc:cxnChg chg="mod">
          <ac:chgData name="WINDRIDGE Philip" userId="a20730c1-1805-4191-9c68-6e52c8725e9f" providerId="ADAL" clId="{7D578C8A-51AE-5342-86C0-C2E8F85B1585}" dt="2020-10-31T10:22:40.818" v="9807"/>
          <ac:cxnSpMkLst>
            <pc:docMk/>
            <pc:sldMk cId="4037427046" sldId="268"/>
            <ac:cxnSpMk id="16" creationId="{453431FC-BEEA-894B-AFC6-6C2B4E4B0CC3}"/>
          </ac:cxnSpMkLst>
        </pc:cxnChg>
        <pc:cxnChg chg="mod">
          <ac:chgData name="WINDRIDGE Philip" userId="a20730c1-1805-4191-9c68-6e52c8725e9f" providerId="ADAL" clId="{7D578C8A-51AE-5342-86C0-C2E8F85B1585}" dt="2020-10-31T10:22:40.818" v="9807"/>
          <ac:cxnSpMkLst>
            <pc:docMk/>
            <pc:sldMk cId="4037427046" sldId="268"/>
            <ac:cxnSpMk id="17" creationId="{8AD2BA9D-8E98-2840-B3EC-7388D20C51EA}"/>
          </ac:cxnSpMkLst>
        </pc:cxnChg>
        <pc:cxnChg chg="mod">
          <ac:chgData name="WINDRIDGE Philip" userId="a20730c1-1805-4191-9c68-6e52c8725e9f" providerId="ADAL" clId="{7D578C8A-51AE-5342-86C0-C2E8F85B1585}" dt="2020-10-31T10:22:40.818" v="9807"/>
          <ac:cxnSpMkLst>
            <pc:docMk/>
            <pc:sldMk cId="4037427046" sldId="268"/>
            <ac:cxnSpMk id="18" creationId="{3061DA43-FA86-D94D-961A-E2B2DEB54976}"/>
          </ac:cxnSpMkLst>
        </pc:cxnChg>
        <pc:cxnChg chg="mod">
          <ac:chgData name="WINDRIDGE Philip" userId="a20730c1-1805-4191-9c68-6e52c8725e9f" providerId="ADAL" clId="{7D578C8A-51AE-5342-86C0-C2E8F85B1585}" dt="2020-10-31T10:22:40.818" v="9807"/>
          <ac:cxnSpMkLst>
            <pc:docMk/>
            <pc:sldMk cId="4037427046" sldId="268"/>
            <ac:cxnSpMk id="19" creationId="{C5458A77-3A54-FD4E-93C4-2345A73AF57B}"/>
          </ac:cxnSpMkLst>
        </pc:cxnChg>
        <pc:cxnChg chg="mod">
          <ac:chgData name="WINDRIDGE Philip" userId="a20730c1-1805-4191-9c68-6e52c8725e9f" providerId="ADAL" clId="{7D578C8A-51AE-5342-86C0-C2E8F85B1585}" dt="2020-10-31T10:22:40.818" v="9807"/>
          <ac:cxnSpMkLst>
            <pc:docMk/>
            <pc:sldMk cId="4037427046" sldId="268"/>
            <ac:cxnSpMk id="20" creationId="{CB8354F0-D06A-804C-A311-1527BFEF5070}"/>
          </ac:cxnSpMkLst>
        </pc:cxnChg>
      </pc:sldChg>
      <pc:sldChg chg="addSp delSp modSp new mod modClrScheme chgLayout">
        <pc:chgData name="WINDRIDGE Philip" userId="a20730c1-1805-4191-9c68-6e52c8725e9f" providerId="ADAL" clId="{7D578C8A-51AE-5342-86C0-C2E8F85B1585}" dt="2020-11-03T09:18:32.211" v="9944" actId="2085"/>
        <pc:sldMkLst>
          <pc:docMk/>
          <pc:sldMk cId="2106821956" sldId="269"/>
        </pc:sldMkLst>
        <pc:spChg chg="mod ord">
          <ac:chgData name="WINDRIDGE Philip" userId="a20730c1-1805-4191-9c68-6e52c8725e9f" providerId="ADAL" clId="{7D578C8A-51AE-5342-86C0-C2E8F85B1585}" dt="2020-10-30T17:16:18.135" v="9748" actId="700"/>
          <ac:spMkLst>
            <pc:docMk/>
            <pc:sldMk cId="2106821956" sldId="269"/>
            <ac:spMk id="2" creationId="{8E977AF5-4645-2545-A6DA-4AE3D40283DF}"/>
          </ac:spMkLst>
        </pc:spChg>
        <pc:spChg chg="add mod ord">
          <ac:chgData name="WINDRIDGE Philip" userId="a20730c1-1805-4191-9c68-6e52c8725e9f" providerId="ADAL" clId="{7D578C8A-51AE-5342-86C0-C2E8F85B1585}" dt="2020-10-30T17:16:20.512" v="9750" actId="27636"/>
          <ac:spMkLst>
            <pc:docMk/>
            <pc:sldMk cId="2106821956" sldId="269"/>
            <ac:spMk id="3" creationId="{F19D0CD4-C013-1B4D-B948-0F19F3FF19EF}"/>
          </ac:spMkLst>
        </pc:spChg>
        <pc:spChg chg="add del mod">
          <ac:chgData name="WINDRIDGE Philip" userId="a20730c1-1805-4191-9c68-6e52c8725e9f" providerId="ADAL" clId="{7D578C8A-51AE-5342-86C0-C2E8F85B1585}" dt="2020-11-03T09:18:32.211" v="9944" actId="2085"/>
          <ac:spMkLst>
            <pc:docMk/>
            <pc:sldMk cId="2106821956" sldId="269"/>
            <ac:spMk id="4" creationId="{2CF52D1E-0EDD-D442-A443-1F9CF86E1174}"/>
          </ac:spMkLst>
        </pc:spChg>
      </pc:sldChg>
      <pc:sldChg chg="new del">
        <pc:chgData name="WINDRIDGE Philip" userId="a20730c1-1805-4191-9c68-6e52c8725e9f" providerId="ADAL" clId="{7D578C8A-51AE-5342-86C0-C2E8F85B1585}" dt="2020-10-28T13:50:15.385" v="2515" actId="2696"/>
        <pc:sldMkLst>
          <pc:docMk/>
          <pc:sldMk cId="839167460" sldId="270"/>
        </pc:sldMkLst>
      </pc:sldChg>
      <pc:sldChg chg="addSp delSp modSp add mod">
        <pc:chgData name="WINDRIDGE Philip" userId="a20730c1-1805-4191-9c68-6e52c8725e9f" providerId="ADAL" clId="{7D578C8A-51AE-5342-86C0-C2E8F85B1585}" dt="2020-10-30T09:24:16.557" v="6095" actId="478"/>
        <pc:sldMkLst>
          <pc:docMk/>
          <pc:sldMk cId="2659904176" sldId="271"/>
        </pc:sldMkLst>
        <pc:spChg chg="mod">
          <ac:chgData name="WINDRIDGE Philip" userId="a20730c1-1805-4191-9c68-6e52c8725e9f" providerId="ADAL" clId="{7D578C8A-51AE-5342-86C0-C2E8F85B1585}" dt="2020-10-28T13:46:22.262" v="2465" actId="20577"/>
          <ac:spMkLst>
            <pc:docMk/>
            <pc:sldMk cId="2659904176" sldId="271"/>
            <ac:spMk id="2" creationId="{00714077-46CD-E74D-BAD8-88D0ECDC8CF0}"/>
          </ac:spMkLst>
        </pc:spChg>
        <pc:spChg chg="del">
          <ac:chgData name="WINDRIDGE Philip" userId="a20730c1-1805-4191-9c68-6e52c8725e9f" providerId="ADAL" clId="{7D578C8A-51AE-5342-86C0-C2E8F85B1585}" dt="2020-10-29T14:20:41.965" v="3002" actId="478"/>
          <ac:spMkLst>
            <pc:docMk/>
            <pc:sldMk cId="2659904176" sldId="271"/>
            <ac:spMk id="57" creationId="{A11AA111-ADCC-E846-B753-3FDF43B6481F}"/>
          </ac:spMkLst>
        </pc:spChg>
        <pc:spChg chg="add mod">
          <ac:chgData name="WINDRIDGE Philip" userId="a20730c1-1805-4191-9c68-6e52c8725e9f" providerId="ADAL" clId="{7D578C8A-51AE-5342-86C0-C2E8F85B1585}" dt="2020-10-29T14:48:28.800" v="3747" actId="207"/>
          <ac:spMkLst>
            <pc:docMk/>
            <pc:sldMk cId="2659904176" sldId="271"/>
            <ac:spMk id="70" creationId="{8D6D5B65-64E4-F441-B59C-B27FD3513908}"/>
          </ac:spMkLst>
        </pc:spChg>
        <pc:spChg chg="mod">
          <ac:chgData name="WINDRIDGE Philip" userId="a20730c1-1805-4191-9c68-6e52c8725e9f" providerId="ADAL" clId="{7D578C8A-51AE-5342-86C0-C2E8F85B1585}" dt="2020-10-29T14:20:53.863" v="3003"/>
          <ac:spMkLst>
            <pc:docMk/>
            <pc:sldMk cId="2659904176" sldId="271"/>
            <ac:spMk id="86" creationId="{8E1EADB9-AF4B-FC46-959F-BD6299B8B3B9}"/>
          </ac:spMkLst>
        </pc:spChg>
        <pc:spChg chg="mod">
          <ac:chgData name="WINDRIDGE Philip" userId="a20730c1-1805-4191-9c68-6e52c8725e9f" providerId="ADAL" clId="{7D578C8A-51AE-5342-86C0-C2E8F85B1585}" dt="2020-10-29T14:20:53.863" v="3003"/>
          <ac:spMkLst>
            <pc:docMk/>
            <pc:sldMk cId="2659904176" sldId="271"/>
            <ac:spMk id="87" creationId="{6987908C-FFEB-BF4E-8F73-A621BF04C796}"/>
          </ac:spMkLst>
        </pc:spChg>
        <pc:spChg chg="mod">
          <ac:chgData name="WINDRIDGE Philip" userId="a20730c1-1805-4191-9c68-6e52c8725e9f" providerId="ADAL" clId="{7D578C8A-51AE-5342-86C0-C2E8F85B1585}" dt="2020-10-29T14:20:53.863" v="3003"/>
          <ac:spMkLst>
            <pc:docMk/>
            <pc:sldMk cId="2659904176" sldId="271"/>
            <ac:spMk id="103" creationId="{04D19597-3255-9D42-B6DE-9771412CF5DE}"/>
          </ac:spMkLst>
        </pc:spChg>
        <pc:spChg chg="mod">
          <ac:chgData name="WINDRIDGE Philip" userId="a20730c1-1805-4191-9c68-6e52c8725e9f" providerId="ADAL" clId="{7D578C8A-51AE-5342-86C0-C2E8F85B1585}" dt="2020-10-29T14:20:53.863" v="3003"/>
          <ac:spMkLst>
            <pc:docMk/>
            <pc:sldMk cId="2659904176" sldId="271"/>
            <ac:spMk id="109" creationId="{D93EC8E8-DE53-DE40-9E46-C7518DAADB7E}"/>
          </ac:spMkLst>
        </pc:spChg>
        <pc:spChg chg="mod">
          <ac:chgData name="WINDRIDGE Philip" userId="a20730c1-1805-4191-9c68-6e52c8725e9f" providerId="ADAL" clId="{7D578C8A-51AE-5342-86C0-C2E8F85B1585}" dt="2020-10-29T14:20:53.863" v="3003"/>
          <ac:spMkLst>
            <pc:docMk/>
            <pc:sldMk cId="2659904176" sldId="271"/>
            <ac:spMk id="110" creationId="{490AE0EB-5642-7445-B4CB-5E2DB68C051A}"/>
          </ac:spMkLst>
        </pc:spChg>
        <pc:spChg chg="mod">
          <ac:chgData name="WINDRIDGE Philip" userId="a20730c1-1805-4191-9c68-6e52c8725e9f" providerId="ADAL" clId="{7D578C8A-51AE-5342-86C0-C2E8F85B1585}" dt="2020-10-29T14:22:32.390" v="3042" actId="113"/>
          <ac:spMkLst>
            <pc:docMk/>
            <pc:sldMk cId="2659904176" sldId="271"/>
            <ac:spMk id="111" creationId="{AEAA57A2-3038-1A4B-8725-3BE5FCC990DB}"/>
          </ac:spMkLst>
        </pc:spChg>
        <pc:spChg chg="mod">
          <ac:chgData name="WINDRIDGE Philip" userId="a20730c1-1805-4191-9c68-6e52c8725e9f" providerId="ADAL" clId="{7D578C8A-51AE-5342-86C0-C2E8F85B1585}" dt="2020-10-29T14:20:53.863" v="3003"/>
          <ac:spMkLst>
            <pc:docMk/>
            <pc:sldMk cId="2659904176" sldId="271"/>
            <ac:spMk id="112" creationId="{DCCA0B3E-BF12-EB45-9BBA-6A71F7BFF577}"/>
          </ac:spMkLst>
        </pc:spChg>
        <pc:spChg chg="mod">
          <ac:chgData name="WINDRIDGE Philip" userId="a20730c1-1805-4191-9c68-6e52c8725e9f" providerId="ADAL" clId="{7D578C8A-51AE-5342-86C0-C2E8F85B1585}" dt="2020-10-29T14:20:53.863" v="3003"/>
          <ac:spMkLst>
            <pc:docMk/>
            <pc:sldMk cId="2659904176" sldId="271"/>
            <ac:spMk id="113" creationId="{97764440-189C-A34F-A39B-C0C9E2CF2B11}"/>
          </ac:spMkLst>
        </pc:spChg>
        <pc:spChg chg="mod">
          <ac:chgData name="WINDRIDGE Philip" userId="a20730c1-1805-4191-9c68-6e52c8725e9f" providerId="ADAL" clId="{7D578C8A-51AE-5342-86C0-C2E8F85B1585}" dt="2020-10-29T14:20:53.863" v="3003"/>
          <ac:spMkLst>
            <pc:docMk/>
            <pc:sldMk cId="2659904176" sldId="271"/>
            <ac:spMk id="114" creationId="{9B2415B1-9CFD-C041-B45F-02FEAF8DCF41}"/>
          </ac:spMkLst>
        </pc:spChg>
        <pc:spChg chg="mod">
          <ac:chgData name="WINDRIDGE Philip" userId="a20730c1-1805-4191-9c68-6e52c8725e9f" providerId="ADAL" clId="{7D578C8A-51AE-5342-86C0-C2E8F85B1585}" dt="2020-10-29T14:20:53.863" v="3003"/>
          <ac:spMkLst>
            <pc:docMk/>
            <pc:sldMk cId="2659904176" sldId="271"/>
            <ac:spMk id="115" creationId="{2335BD48-B369-4047-A6B7-DDC8022810CF}"/>
          </ac:spMkLst>
        </pc:spChg>
        <pc:spChg chg="mod">
          <ac:chgData name="WINDRIDGE Philip" userId="a20730c1-1805-4191-9c68-6e52c8725e9f" providerId="ADAL" clId="{7D578C8A-51AE-5342-86C0-C2E8F85B1585}" dt="2020-10-29T14:20:53.863" v="3003"/>
          <ac:spMkLst>
            <pc:docMk/>
            <pc:sldMk cId="2659904176" sldId="271"/>
            <ac:spMk id="116" creationId="{558CDFAF-3A2E-6345-8670-9EB83A2DF184}"/>
          </ac:spMkLst>
        </pc:spChg>
        <pc:spChg chg="mod">
          <ac:chgData name="WINDRIDGE Philip" userId="a20730c1-1805-4191-9c68-6e52c8725e9f" providerId="ADAL" clId="{7D578C8A-51AE-5342-86C0-C2E8F85B1585}" dt="2020-10-29T14:20:53.863" v="3003"/>
          <ac:spMkLst>
            <pc:docMk/>
            <pc:sldMk cId="2659904176" sldId="271"/>
            <ac:spMk id="117" creationId="{63214551-B93C-BE4C-ACC2-B7DBD151878B}"/>
          </ac:spMkLst>
        </pc:spChg>
        <pc:spChg chg="mod">
          <ac:chgData name="WINDRIDGE Philip" userId="a20730c1-1805-4191-9c68-6e52c8725e9f" providerId="ADAL" clId="{7D578C8A-51AE-5342-86C0-C2E8F85B1585}" dt="2020-10-29T14:20:53.863" v="3003"/>
          <ac:spMkLst>
            <pc:docMk/>
            <pc:sldMk cId="2659904176" sldId="271"/>
            <ac:spMk id="131" creationId="{69228D45-B64C-EA4B-A205-CA9689D0585D}"/>
          </ac:spMkLst>
        </pc:spChg>
        <pc:spChg chg="mod">
          <ac:chgData name="WINDRIDGE Philip" userId="a20730c1-1805-4191-9c68-6e52c8725e9f" providerId="ADAL" clId="{7D578C8A-51AE-5342-86C0-C2E8F85B1585}" dt="2020-10-29T14:20:53.863" v="3003"/>
          <ac:spMkLst>
            <pc:docMk/>
            <pc:sldMk cId="2659904176" sldId="271"/>
            <ac:spMk id="133" creationId="{60AC5822-E483-2142-81CD-108367541984}"/>
          </ac:spMkLst>
        </pc:spChg>
        <pc:spChg chg="mod">
          <ac:chgData name="WINDRIDGE Philip" userId="a20730c1-1805-4191-9c68-6e52c8725e9f" providerId="ADAL" clId="{7D578C8A-51AE-5342-86C0-C2E8F85B1585}" dt="2020-10-29T14:20:53.863" v="3003"/>
          <ac:spMkLst>
            <pc:docMk/>
            <pc:sldMk cId="2659904176" sldId="271"/>
            <ac:spMk id="134" creationId="{1ACD9AE4-5004-C243-A150-352A417AE94E}"/>
          </ac:spMkLst>
        </pc:spChg>
        <pc:spChg chg="mod">
          <ac:chgData name="WINDRIDGE Philip" userId="a20730c1-1805-4191-9c68-6e52c8725e9f" providerId="ADAL" clId="{7D578C8A-51AE-5342-86C0-C2E8F85B1585}" dt="2020-10-29T14:20:53.863" v="3003"/>
          <ac:spMkLst>
            <pc:docMk/>
            <pc:sldMk cId="2659904176" sldId="271"/>
            <ac:spMk id="135" creationId="{6C7820B9-C120-5840-8CD9-FBA5CC8E7A97}"/>
          </ac:spMkLst>
        </pc:spChg>
        <pc:spChg chg="mod">
          <ac:chgData name="WINDRIDGE Philip" userId="a20730c1-1805-4191-9c68-6e52c8725e9f" providerId="ADAL" clId="{7D578C8A-51AE-5342-86C0-C2E8F85B1585}" dt="2020-10-29T14:20:53.863" v="3003"/>
          <ac:spMkLst>
            <pc:docMk/>
            <pc:sldMk cId="2659904176" sldId="271"/>
            <ac:spMk id="136" creationId="{D6439FE2-02F2-CE43-BD20-76850819E9C8}"/>
          </ac:spMkLst>
        </pc:spChg>
        <pc:spChg chg="mod">
          <ac:chgData name="WINDRIDGE Philip" userId="a20730c1-1805-4191-9c68-6e52c8725e9f" providerId="ADAL" clId="{7D578C8A-51AE-5342-86C0-C2E8F85B1585}" dt="2020-10-29T14:20:53.863" v="3003"/>
          <ac:spMkLst>
            <pc:docMk/>
            <pc:sldMk cId="2659904176" sldId="271"/>
            <ac:spMk id="137" creationId="{8E11F89E-35F8-1945-A948-12EC894DDE0D}"/>
          </ac:spMkLst>
        </pc:spChg>
        <pc:spChg chg="mod">
          <ac:chgData name="WINDRIDGE Philip" userId="a20730c1-1805-4191-9c68-6e52c8725e9f" providerId="ADAL" clId="{7D578C8A-51AE-5342-86C0-C2E8F85B1585}" dt="2020-10-29T14:22:16.669" v="3041" actId="692"/>
          <ac:spMkLst>
            <pc:docMk/>
            <pc:sldMk cId="2659904176" sldId="271"/>
            <ac:spMk id="138" creationId="{12EA6D46-0749-CE41-914B-83398A72CB35}"/>
          </ac:spMkLst>
        </pc:spChg>
        <pc:spChg chg="mod">
          <ac:chgData name="WINDRIDGE Philip" userId="a20730c1-1805-4191-9c68-6e52c8725e9f" providerId="ADAL" clId="{7D578C8A-51AE-5342-86C0-C2E8F85B1585}" dt="2020-10-29T14:20:53.863" v="3003"/>
          <ac:spMkLst>
            <pc:docMk/>
            <pc:sldMk cId="2659904176" sldId="271"/>
            <ac:spMk id="139" creationId="{9C19653A-684F-8544-9932-04DD47761668}"/>
          </ac:spMkLst>
        </pc:spChg>
        <pc:spChg chg="mod">
          <ac:chgData name="WINDRIDGE Philip" userId="a20730c1-1805-4191-9c68-6e52c8725e9f" providerId="ADAL" clId="{7D578C8A-51AE-5342-86C0-C2E8F85B1585}" dt="2020-10-29T14:20:53.863" v="3003"/>
          <ac:spMkLst>
            <pc:docMk/>
            <pc:sldMk cId="2659904176" sldId="271"/>
            <ac:spMk id="140" creationId="{681A880A-43A0-914F-A782-2196D162A356}"/>
          </ac:spMkLst>
        </pc:spChg>
        <pc:spChg chg="mod">
          <ac:chgData name="WINDRIDGE Philip" userId="a20730c1-1805-4191-9c68-6e52c8725e9f" providerId="ADAL" clId="{7D578C8A-51AE-5342-86C0-C2E8F85B1585}" dt="2020-10-29T14:20:53.863" v="3003"/>
          <ac:spMkLst>
            <pc:docMk/>
            <pc:sldMk cId="2659904176" sldId="271"/>
            <ac:spMk id="141" creationId="{5EBB1C8B-835B-1148-9850-F1F32F6578AC}"/>
          </ac:spMkLst>
        </pc:spChg>
        <pc:spChg chg="mod">
          <ac:chgData name="WINDRIDGE Philip" userId="a20730c1-1805-4191-9c68-6e52c8725e9f" providerId="ADAL" clId="{7D578C8A-51AE-5342-86C0-C2E8F85B1585}" dt="2020-10-29T14:20:53.863" v="3003"/>
          <ac:spMkLst>
            <pc:docMk/>
            <pc:sldMk cId="2659904176" sldId="271"/>
            <ac:spMk id="142" creationId="{DD2C7BA2-710D-8343-A6B9-2F9C92B4EE80}"/>
          </ac:spMkLst>
        </pc:spChg>
        <pc:spChg chg="mod">
          <ac:chgData name="WINDRIDGE Philip" userId="a20730c1-1805-4191-9c68-6e52c8725e9f" providerId="ADAL" clId="{7D578C8A-51AE-5342-86C0-C2E8F85B1585}" dt="2020-10-29T14:20:53.863" v="3003"/>
          <ac:spMkLst>
            <pc:docMk/>
            <pc:sldMk cId="2659904176" sldId="271"/>
            <ac:spMk id="143" creationId="{651739F5-85FB-984B-A486-B67B2DB4E7E3}"/>
          </ac:spMkLst>
        </pc:spChg>
        <pc:spChg chg="mod">
          <ac:chgData name="WINDRIDGE Philip" userId="a20730c1-1805-4191-9c68-6e52c8725e9f" providerId="ADAL" clId="{7D578C8A-51AE-5342-86C0-C2E8F85B1585}" dt="2020-10-29T14:20:53.863" v="3003"/>
          <ac:spMkLst>
            <pc:docMk/>
            <pc:sldMk cId="2659904176" sldId="271"/>
            <ac:spMk id="144" creationId="{E39F64BB-04C1-DC49-A731-6758BCC13291}"/>
          </ac:spMkLst>
        </pc:spChg>
        <pc:spChg chg="mod">
          <ac:chgData name="WINDRIDGE Philip" userId="a20730c1-1805-4191-9c68-6e52c8725e9f" providerId="ADAL" clId="{7D578C8A-51AE-5342-86C0-C2E8F85B1585}" dt="2020-10-29T16:52:54.284" v="5597"/>
          <ac:spMkLst>
            <pc:docMk/>
            <pc:sldMk cId="2659904176" sldId="271"/>
            <ac:spMk id="147" creationId="{36F34563-623E-4D45-AC36-51E34654C477}"/>
          </ac:spMkLst>
        </pc:spChg>
        <pc:spChg chg="mod">
          <ac:chgData name="WINDRIDGE Philip" userId="a20730c1-1805-4191-9c68-6e52c8725e9f" providerId="ADAL" clId="{7D578C8A-51AE-5342-86C0-C2E8F85B1585}" dt="2020-10-29T16:52:54.284" v="5597"/>
          <ac:spMkLst>
            <pc:docMk/>
            <pc:sldMk cId="2659904176" sldId="271"/>
            <ac:spMk id="148" creationId="{7DCCF3F1-4466-DF42-B5FD-FB4C70587D72}"/>
          </ac:spMkLst>
        </pc:spChg>
        <pc:spChg chg="mod">
          <ac:chgData name="WINDRIDGE Philip" userId="a20730c1-1805-4191-9c68-6e52c8725e9f" providerId="ADAL" clId="{7D578C8A-51AE-5342-86C0-C2E8F85B1585}" dt="2020-10-29T16:52:54.284" v="5597"/>
          <ac:spMkLst>
            <pc:docMk/>
            <pc:sldMk cId="2659904176" sldId="271"/>
            <ac:spMk id="149" creationId="{0CECF5D2-CF3A-F14B-B658-E88B8E86E80D}"/>
          </ac:spMkLst>
        </pc:spChg>
        <pc:spChg chg="mod">
          <ac:chgData name="WINDRIDGE Philip" userId="a20730c1-1805-4191-9c68-6e52c8725e9f" providerId="ADAL" clId="{7D578C8A-51AE-5342-86C0-C2E8F85B1585}" dt="2020-10-29T16:52:54.284" v="5597"/>
          <ac:spMkLst>
            <pc:docMk/>
            <pc:sldMk cId="2659904176" sldId="271"/>
            <ac:spMk id="150" creationId="{72EA0CDB-7B61-0043-9CA1-F619FFCD0757}"/>
          </ac:spMkLst>
        </pc:spChg>
        <pc:spChg chg="mod">
          <ac:chgData name="WINDRIDGE Philip" userId="a20730c1-1805-4191-9c68-6e52c8725e9f" providerId="ADAL" clId="{7D578C8A-51AE-5342-86C0-C2E8F85B1585}" dt="2020-10-29T16:52:54.284" v="5597"/>
          <ac:spMkLst>
            <pc:docMk/>
            <pc:sldMk cId="2659904176" sldId="271"/>
            <ac:spMk id="151" creationId="{4A7DCBB7-17E6-1C43-B120-860D6E706E07}"/>
          </ac:spMkLst>
        </pc:spChg>
        <pc:spChg chg="mod">
          <ac:chgData name="WINDRIDGE Philip" userId="a20730c1-1805-4191-9c68-6e52c8725e9f" providerId="ADAL" clId="{7D578C8A-51AE-5342-86C0-C2E8F85B1585}" dt="2020-10-29T16:52:54.284" v="5597"/>
          <ac:spMkLst>
            <pc:docMk/>
            <pc:sldMk cId="2659904176" sldId="271"/>
            <ac:spMk id="152" creationId="{CCB2920C-344B-F245-8B49-13338719EDFE}"/>
          </ac:spMkLst>
        </pc:spChg>
        <pc:spChg chg="mod">
          <ac:chgData name="WINDRIDGE Philip" userId="a20730c1-1805-4191-9c68-6e52c8725e9f" providerId="ADAL" clId="{7D578C8A-51AE-5342-86C0-C2E8F85B1585}" dt="2020-10-29T16:52:54.284" v="5597"/>
          <ac:spMkLst>
            <pc:docMk/>
            <pc:sldMk cId="2659904176" sldId="271"/>
            <ac:spMk id="153" creationId="{C53F42A1-79DD-CE4A-86E3-E6B621D8D1E1}"/>
          </ac:spMkLst>
        </pc:spChg>
        <pc:spChg chg="mod">
          <ac:chgData name="WINDRIDGE Philip" userId="a20730c1-1805-4191-9c68-6e52c8725e9f" providerId="ADAL" clId="{7D578C8A-51AE-5342-86C0-C2E8F85B1585}" dt="2020-10-29T16:52:54.284" v="5597"/>
          <ac:spMkLst>
            <pc:docMk/>
            <pc:sldMk cId="2659904176" sldId="271"/>
            <ac:spMk id="154" creationId="{D28678E9-6550-F144-9DEE-4F1921386066}"/>
          </ac:spMkLst>
        </pc:spChg>
        <pc:spChg chg="mod">
          <ac:chgData name="WINDRIDGE Philip" userId="a20730c1-1805-4191-9c68-6e52c8725e9f" providerId="ADAL" clId="{7D578C8A-51AE-5342-86C0-C2E8F85B1585}" dt="2020-10-29T16:52:54.284" v="5597"/>
          <ac:spMkLst>
            <pc:docMk/>
            <pc:sldMk cId="2659904176" sldId="271"/>
            <ac:spMk id="155" creationId="{DCD9B4C0-032D-694B-BF01-FEED79B1B0E3}"/>
          </ac:spMkLst>
        </pc:spChg>
        <pc:spChg chg="mod">
          <ac:chgData name="WINDRIDGE Philip" userId="a20730c1-1805-4191-9c68-6e52c8725e9f" providerId="ADAL" clId="{7D578C8A-51AE-5342-86C0-C2E8F85B1585}" dt="2020-10-29T16:52:54.284" v="5597"/>
          <ac:spMkLst>
            <pc:docMk/>
            <pc:sldMk cId="2659904176" sldId="271"/>
            <ac:spMk id="156" creationId="{D83921E2-1F6F-E449-B907-823F35369DEE}"/>
          </ac:spMkLst>
        </pc:spChg>
        <pc:spChg chg="mod">
          <ac:chgData name="WINDRIDGE Philip" userId="a20730c1-1805-4191-9c68-6e52c8725e9f" providerId="ADAL" clId="{7D578C8A-51AE-5342-86C0-C2E8F85B1585}" dt="2020-10-29T16:52:54.284" v="5597"/>
          <ac:spMkLst>
            <pc:docMk/>
            <pc:sldMk cId="2659904176" sldId="271"/>
            <ac:spMk id="157" creationId="{21B25720-6BA6-CF45-B872-C4B5F0568D29}"/>
          </ac:spMkLst>
        </pc:spChg>
        <pc:spChg chg="mod">
          <ac:chgData name="WINDRIDGE Philip" userId="a20730c1-1805-4191-9c68-6e52c8725e9f" providerId="ADAL" clId="{7D578C8A-51AE-5342-86C0-C2E8F85B1585}" dt="2020-10-29T16:52:54.284" v="5597"/>
          <ac:spMkLst>
            <pc:docMk/>
            <pc:sldMk cId="2659904176" sldId="271"/>
            <ac:spMk id="158" creationId="{50AECD68-889D-A342-944C-C8E8491E2628}"/>
          </ac:spMkLst>
        </pc:spChg>
        <pc:spChg chg="mod">
          <ac:chgData name="WINDRIDGE Philip" userId="a20730c1-1805-4191-9c68-6e52c8725e9f" providerId="ADAL" clId="{7D578C8A-51AE-5342-86C0-C2E8F85B1585}" dt="2020-10-29T16:52:54.284" v="5597"/>
          <ac:spMkLst>
            <pc:docMk/>
            <pc:sldMk cId="2659904176" sldId="271"/>
            <ac:spMk id="172" creationId="{EA6B8E0F-974D-274D-86E2-DA08FE6144BA}"/>
          </ac:spMkLst>
        </pc:spChg>
        <pc:spChg chg="mod">
          <ac:chgData name="WINDRIDGE Philip" userId="a20730c1-1805-4191-9c68-6e52c8725e9f" providerId="ADAL" clId="{7D578C8A-51AE-5342-86C0-C2E8F85B1585}" dt="2020-10-29T16:52:54.284" v="5597"/>
          <ac:spMkLst>
            <pc:docMk/>
            <pc:sldMk cId="2659904176" sldId="271"/>
            <ac:spMk id="174" creationId="{E43DCB0C-7ACF-EA4A-89D9-93A3DD627241}"/>
          </ac:spMkLst>
        </pc:spChg>
        <pc:spChg chg="mod">
          <ac:chgData name="WINDRIDGE Philip" userId="a20730c1-1805-4191-9c68-6e52c8725e9f" providerId="ADAL" clId="{7D578C8A-51AE-5342-86C0-C2E8F85B1585}" dt="2020-10-29T16:52:54.284" v="5597"/>
          <ac:spMkLst>
            <pc:docMk/>
            <pc:sldMk cId="2659904176" sldId="271"/>
            <ac:spMk id="175" creationId="{51B31192-6BDD-0647-914E-B54D12816ABE}"/>
          </ac:spMkLst>
        </pc:spChg>
        <pc:spChg chg="mod">
          <ac:chgData name="WINDRIDGE Philip" userId="a20730c1-1805-4191-9c68-6e52c8725e9f" providerId="ADAL" clId="{7D578C8A-51AE-5342-86C0-C2E8F85B1585}" dt="2020-10-29T16:52:54.284" v="5597"/>
          <ac:spMkLst>
            <pc:docMk/>
            <pc:sldMk cId="2659904176" sldId="271"/>
            <ac:spMk id="176" creationId="{741ADDC0-8936-3F42-82FF-7D910204FE09}"/>
          </ac:spMkLst>
        </pc:spChg>
        <pc:spChg chg="mod">
          <ac:chgData name="WINDRIDGE Philip" userId="a20730c1-1805-4191-9c68-6e52c8725e9f" providerId="ADAL" clId="{7D578C8A-51AE-5342-86C0-C2E8F85B1585}" dt="2020-10-29T16:52:54.284" v="5597"/>
          <ac:spMkLst>
            <pc:docMk/>
            <pc:sldMk cId="2659904176" sldId="271"/>
            <ac:spMk id="177" creationId="{B919524F-4B45-EA4B-A401-CC41A3B25507}"/>
          </ac:spMkLst>
        </pc:spChg>
        <pc:spChg chg="mod">
          <ac:chgData name="WINDRIDGE Philip" userId="a20730c1-1805-4191-9c68-6e52c8725e9f" providerId="ADAL" clId="{7D578C8A-51AE-5342-86C0-C2E8F85B1585}" dt="2020-10-29T16:52:54.284" v="5597"/>
          <ac:spMkLst>
            <pc:docMk/>
            <pc:sldMk cId="2659904176" sldId="271"/>
            <ac:spMk id="178" creationId="{EA07636B-2B85-A44E-B0C2-A5252355CF50}"/>
          </ac:spMkLst>
        </pc:spChg>
        <pc:spChg chg="mod">
          <ac:chgData name="WINDRIDGE Philip" userId="a20730c1-1805-4191-9c68-6e52c8725e9f" providerId="ADAL" clId="{7D578C8A-51AE-5342-86C0-C2E8F85B1585}" dt="2020-10-29T16:52:54.284" v="5597"/>
          <ac:spMkLst>
            <pc:docMk/>
            <pc:sldMk cId="2659904176" sldId="271"/>
            <ac:spMk id="179" creationId="{642EDCE6-01AE-084D-B2D4-39E321BD48D8}"/>
          </ac:spMkLst>
        </pc:spChg>
        <pc:spChg chg="mod">
          <ac:chgData name="WINDRIDGE Philip" userId="a20730c1-1805-4191-9c68-6e52c8725e9f" providerId="ADAL" clId="{7D578C8A-51AE-5342-86C0-C2E8F85B1585}" dt="2020-10-29T16:52:54.284" v="5597"/>
          <ac:spMkLst>
            <pc:docMk/>
            <pc:sldMk cId="2659904176" sldId="271"/>
            <ac:spMk id="180" creationId="{9EA29907-C521-C340-83EA-A071471ABDE0}"/>
          </ac:spMkLst>
        </pc:spChg>
        <pc:spChg chg="mod">
          <ac:chgData name="WINDRIDGE Philip" userId="a20730c1-1805-4191-9c68-6e52c8725e9f" providerId="ADAL" clId="{7D578C8A-51AE-5342-86C0-C2E8F85B1585}" dt="2020-10-29T16:52:54.284" v="5597"/>
          <ac:spMkLst>
            <pc:docMk/>
            <pc:sldMk cId="2659904176" sldId="271"/>
            <ac:spMk id="181" creationId="{1C27CA17-521F-3C4D-A004-74E391AB51F6}"/>
          </ac:spMkLst>
        </pc:spChg>
        <pc:spChg chg="mod">
          <ac:chgData name="WINDRIDGE Philip" userId="a20730c1-1805-4191-9c68-6e52c8725e9f" providerId="ADAL" clId="{7D578C8A-51AE-5342-86C0-C2E8F85B1585}" dt="2020-10-29T16:52:54.284" v="5597"/>
          <ac:spMkLst>
            <pc:docMk/>
            <pc:sldMk cId="2659904176" sldId="271"/>
            <ac:spMk id="182" creationId="{7E5B9F6B-1B5C-684E-B3C5-8BF2D9164AC4}"/>
          </ac:spMkLst>
        </pc:spChg>
        <pc:spChg chg="mod">
          <ac:chgData name="WINDRIDGE Philip" userId="a20730c1-1805-4191-9c68-6e52c8725e9f" providerId="ADAL" clId="{7D578C8A-51AE-5342-86C0-C2E8F85B1585}" dt="2020-10-29T16:52:54.284" v="5597"/>
          <ac:spMkLst>
            <pc:docMk/>
            <pc:sldMk cId="2659904176" sldId="271"/>
            <ac:spMk id="183" creationId="{070A4CD6-A147-484B-BBFA-8E724DC461F6}"/>
          </ac:spMkLst>
        </pc:spChg>
        <pc:spChg chg="mod">
          <ac:chgData name="WINDRIDGE Philip" userId="a20730c1-1805-4191-9c68-6e52c8725e9f" providerId="ADAL" clId="{7D578C8A-51AE-5342-86C0-C2E8F85B1585}" dt="2020-10-29T16:52:54.284" v="5597"/>
          <ac:spMkLst>
            <pc:docMk/>
            <pc:sldMk cId="2659904176" sldId="271"/>
            <ac:spMk id="184" creationId="{FF8F1659-BCF3-6443-919F-F1FAF192E319}"/>
          </ac:spMkLst>
        </pc:spChg>
        <pc:spChg chg="mod">
          <ac:chgData name="WINDRIDGE Philip" userId="a20730c1-1805-4191-9c68-6e52c8725e9f" providerId="ADAL" clId="{7D578C8A-51AE-5342-86C0-C2E8F85B1585}" dt="2020-10-29T16:52:54.284" v="5597"/>
          <ac:spMkLst>
            <pc:docMk/>
            <pc:sldMk cId="2659904176" sldId="271"/>
            <ac:spMk id="185" creationId="{0BEA87D4-70A8-204B-A7D2-13CDCF87021A}"/>
          </ac:spMkLst>
        </pc:spChg>
        <pc:grpChg chg="add del mod">
          <ac:chgData name="WINDRIDGE Philip" userId="a20730c1-1805-4191-9c68-6e52c8725e9f" providerId="ADAL" clId="{7D578C8A-51AE-5342-86C0-C2E8F85B1585}" dt="2020-10-30T09:24:13.014" v="6094" actId="478"/>
          <ac:grpSpMkLst>
            <pc:docMk/>
            <pc:sldMk cId="2659904176" sldId="271"/>
            <ac:grpSpMk id="85" creationId="{9DA4BE1A-71F8-634E-B4D9-2B3E5FBF7E65}"/>
          </ac:grpSpMkLst>
        </pc:grpChg>
        <pc:grpChg chg="mod">
          <ac:chgData name="WINDRIDGE Philip" userId="a20730c1-1805-4191-9c68-6e52c8725e9f" providerId="ADAL" clId="{7D578C8A-51AE-5342-86C0-C2E8F85B1585}" dt="2020-10-29T14:20:53.863" v="3003"/>
          <ac:grpSpMkLst>
            <pc:docMk/>
            <pc:sldMk cId="2659904176" sldId="271"/>
            <ac:grpSpMk id="132" creationId="{FC365F42-A9EF-554B-AD59-C6F8C15B8A4E}"/>
          </ac:grpSpMkLst>
        </pc:grpChg>
        <pc:grpChg chg="add del mod">
          <ac:chgData name="WINDRIDGE Philip" userId="a20730c1-1805-4191-9c68-6e52c8725e9f" providerId="ADAL" clId="{7D578C8A-51AE-5342-86C0-C2E8F85B1585}" dt="2020-10-29T16:53:16.629" v="5681" actId="21"/>
          <ac:grpSpMkLst>
            <pc:docMk/>
            <pc:sldMk cId="2659904176" sldId="271"/>
            <ac:grpSpMk id="146" creationId="{D31B526B-A20A-884F-80CC-3EEEC0F4F458}"/>
          </ac:grpSpMkLst>
        </pc:grpChg>
        <pc:grpChg chg="mod">
          <ac:chgData name="WINDRIDGE Philip" userId="a20730c1-1805-4191-9c68-6e52c8725e9f" providerId="ADAL" clId="{7D578C8A-51AE-5342-86C0-C2E8F85B1585}" dt="2020-10-29T16:52:54.284" v="5597"/>
          <ac:grpSpMkLst>
            <pc:docMk/>
            <pc:sldMk cId="2659904176" sldId="271"/>
            <ac:grpSpMk id="173" creationId="{D56F862C-49D1-C949-9AF2-BD78AE4FEBA4}"/>
          </ac:grpSpMkLst>
        </pc:grpChg>
        <pc:cxnChg chg="mod">
          <ac:chgData name="WINDRIDGE Philip" userId="a20730c1-1805-4191-9c68-6e52c8725e9f" providerId="ADAL" clId="{7D578C8A-51AE-5342-86C0-C2E8F85B1585}" dt="2020-10-29T14:20:53.863" v="3003"/>
          <ac:cxnSpMkLst>
            <pc:docMk/>
            <pc:sldMk cId="2659904176" sldId="271"/>
            <ac:cxnSpMk id="118" creationId="{CDE2962E-B210-AE4B-9C01-59212922B1A9}"/>
          </ac:cxnSpMkLst>
        </pc:cxnChg>
        <pc:cxnChg chg="mod">
          <ac:chgData name="WINDRIDGE Philip" userId="a20730c1-1805-4191-9c68-6e52c8725e9f" providerId="ADAL" clId="{7D578C8A-51AE-5342-86C0-C2E8F85B1585}" dt="2020-10-29T14:20:53.863" v="3003"/>
          <ac:cxnSpMkLst>
            <pc:docMk/>
            <pc:sldMk cId="2659904176" sldId="271"/>
            <ac:cxnSpMk id="119" creationId="{7669EA78-B359-0244-9848-59B9A9B48510}"/>
          </ac:cxnSpMkLst>
        </pc:cxnChg>
        <pc:cxnChg chg="mod">
          <ac:chgData name="WINDRIDGE Philip" userId="a20730c1-1805-4191-9c68-6e52c8725e9f" providerId="ADAL" clId="{7D578C8A-51AE-5342-86C0-C2E8F85B1585}" dt="2020-10-29T14:20:53.863" v="3003"/>
          <ac:cxnSpMkLst>
            <pc:docMk/>
            <pc:sldMk cId="2659904176" sldId="271"/>
            <ac:cxnSpMk id="120" creationId="{6CDB3A83-7FCE-754E-9203-C4237BC137A3}"/>
          </ac:cxnSpMkLst>
        </pc:cxnChg>
        <pc:cxnChg chg="mod">
          <ac:chgData name="WINDRIDGE Philip" userId="a20730c1-1805-4191-9c68-6e52c8725e9f" providerId="ADAL" clId="{7D578C8A-51AE-5342-86C0-C2E8F85B1585}" dt="2020-10-29T14:20:53.863" v="3003"/>
          <ac:cxnSpMkLst>
            <pc:docMk/>
            <pc:sldMk cId="2659904176" sldId="271"/>
            <ac:cxnSpMk id="121" creationId="{F9E07C7A-62E3-E84F-B712-D5709C40073A}"/>
          </ac:cxnSpMkLst>
        </pc:cxnChg>
        <pc:cxnChg chg="mod">
          <ac:chgData name="WINDRIDGE Philip" userId="a20730c1-1805-4191-9c68-6e52c8725e9f" providerId="ADAL" clId="{7D578C8A-51AE-5342-86C0-C2E8F85B1585}" dt="2020-10-29T14:20:53.863" v="3003"/>
          <ac:cxnSpMkLst>
            <pc:docMk/>
            <pc:sldMk cId="2659904176" sldId="271"/>
            <ac:cxnSpMk id="122" creationId="{4B84939A-18BA-114E-A7DA-B3AA4C4A766E}"/>
          </ac:cxnSpMkLst>
        </pc:cxnChg>
        <pc:cxnChg chg="mod">
          <ac:chgData name="WINDRIDGE Philip" userId="a20730c1-1805-4191-9c68-6e52c8725e9f" providerId="ADAL" clId="{7D578C8A-51AE-5342-86C0-C2E8F85B1585}" dt="2020-10-29T14:20:53.863" v="3003"/>
          <ac:cxnSpMkLst>
            <pc:docMk/>
            <pc:sldMk cId="2659904176" sldId="271"/>
            <ac:cxnSpMk id="123" creationId="{69BD6A9C-B949-0249-B0C6-23A959EC1B66}"/>
          </ac:cxnSpMkLst>
        </pc:cxnChg>
        <pc:cxnChg chg="mod">
          <ac:chgData name="WINDRIDGE Philip" userId="a20730c1-1805-4191-9c68-6e52c8725e9f" providerId="ADAL" clId="{7D578C8A-51AE-5342-86C0-C2E8F85B1585}" dt="2020-10-29T14:20:53.863" v="3003"/>
          <ac:cxnSpMkLst>
            <pc:docMk/>
            <pc:sldMk cId="2659904176" sldId="271"/>
            <ac:cxnSpMk id="124" creationId="{852B335B-03F9-604B-9EE5-14DBC5EDD443}"/>
          </ac:cxnSpMkLst>
        </pc:cxnChg>
        <pc:cxnChg chg="mod">
          <ac:chgData name="WINDRIDGE Philip" userId="a20730c1-1805-4191-9c68-6e52c8725e9f" providerId="ADAL" clId="{7D578C8A-51AE-5342-86C0-C2E8F85B1585}" dt="2020-10-29T14:20:53.863" v="3003"/>
          <ac:cxnSpMkLst>
            <pc:docMk/>
            <pc:sldMk cId="2659904176" sldId="271"/>
            <ac:cxnSpMk id="125" creationId="{1384043B-4E41-B345-8AF7-2CAF66550D88}"/>
          </ac:cxnSpMkLst>
        </pc:cxnChg>
        <pc:cxnChg chg="mod">
          <ac:chgData name="WINDRIDGE Philip" userId="a20730c1-1805-4191-9c68-6e52c8725e9f" providerId="ADAL" clId="{7D578C8A-51AE-5342-86C0-C2E8F85B1585}" dt="2020-10-29T14:20:53.863" v="3003"/>
          <ac:cxnSpMkLst>
            <pc:docMk/>
            <pc:sldMk cId="2659904176" sldId="271"/>
            <ac:cxnSpMk id="126" creationId="{AD6DB6C4-EE79-EE46-93CC-BDE768F66E88}"/>
          </ac:cxnSpMkLst>
        </pc:cxnChg>
        <pc:cxnChg chg="mod">
          <ac:chgData name="WINDRIDGE Philip" userId="a20730c1-1805-4191-9c68-6e52c8725e9f" providerId="ADAL" clId="{7D578C8A-51AE-5342-86C0-C2E8F85B1585}" dt="2020-10-29T14:20:53.863" v="3003"/>
          <ac:cxnSpMkLst>
            <pc:docMk/>
            <pc:sldMk cId="2659904176" sldId="271"/>
            <ac:cxnSpMk id="127" creationId="{85C3DFF7-C62A-F343-9397-A001AEE8272E}"/>
          </ac:cxnSpMkLst>
        </pc:cxnChg>
        <pc:cxnChg chg="mod">
          <ac:chgData name="WINDRIDGE Philip" userId="a20730c1-1805-4191-9c68-6e52c8725e9f" providerId="ADAL" clId="{7D578C8A-51AE-5342-86C0-C2E8F85B1585}" dt="2020-10-29T14:20:53.863" v="3003"/>
          <ac:cxnSpMkLst>
            <pc:docMk/>
            <pc:sldMk cId="2659904176" sldId="271"/>
            <ac:cxnSpMk id="128" creationId="{567CC96F-7CE2-A346-B84B-B237A9EF8BFC}"/>
          </ac:cxnSpMkLst>
        </pc:cxnChg>
        <pc:cxnChg chg="mod">
          <ac:chgData name="WINDRIDGE Philip" userId="a20730c1-1805-4191-9c68-6e52c8725e9f" providerId="ADAL" clId="{7D578C8A-51AE-5342-86C0-C2E8F85B1585}" dt="2020-10-29T14:20:53.863" v="3003"/>
          <ac:cxnSpMkLst>
            <pc:docMk/>
            <pc:sldMk cId="2659904176" sldId="271"/>
            <ac:cxnSpMk id="129" creationId="{60206FB3-B1C0-3540-932B-F9DCCF0C5743}"/>
          </ac:cxnSpMkLst>
        </pc:cxnChg>
        <pc:cxnChg chg="mod">
          <ac:chgData name="WINDRIDGE Philip" userId="a20730c1-1805-4191-9c68-6e52c8725e9f" providerId="ADAL" clId="{7D578C8A-51AE-5342-86C0-C2E8F85B1585}" dt="2020-10-29T14:20:53.863" v="3003"/>
          <ac:cxnSpMkLst>
            <pc:docMk/>
            <pc:sldMk cId="2659904176" sldId="271"/>
            <ac:cxnSpMk id="130" creationId="{A5F70DD5-1D5F-DE41-93D4-DC040808B355}"/>
          </ac:cxnSpMkLst>
        </pc:cxnChg>
        <pc:cxnChg chg="add del mod">
          <ac:chgData name="WINDRIDGE Philip" userId="a20730c1-1805-4191-9c68-6e52c8725e9f" providerId="ADAL" clId="{7D578C8A-51AE-5342-86C0-C2E8F85B1585}" dt="2020-10-30T09:24:16.557" v="6095" actId="478"/>
          <ac:cxnSpMkLst>
            <pc:docMk/>
            <pc:sldMk cId="2659904176" sldId="271"/>
            <ac:cxnSpMk id="145" creationId="{0B7EC34C-1097-D14C-AADD-645E936534F2}"/>
          </ac:cxnSpMkLst>
        </pc:cxnChg>
        <pc:cxnChg chg="mod">
          <ac:chgData name="WINDRIDGE Philip" userId="a20730c1-1805-4191-9c68-6e52c8725e9f" providerId="ADAL" clId="{7D578C8A-51AE-5342-86C0-C2E8F85B1585}" dt="2020-10-29T16:52:54.284" v="5597"/>
          <ac:cxnSpMkLst>
            <pc:docMk/>
            <pc:sldMk cId="2659904176" sldId="271"/>
            <ac:cxnSpMk id="159" creationId="{84F8C925-59EC-944F-ACE9-7A847A4EA8FC}"/>
          </ac:cxnSpMkLst>
        </pc:cxnChg>
        <pc:cxnChg chg="mod">
          <ac:chgData name="WINDRIDGE Philip" userId="a20730c1-1805-4191-9c68-6e52c8725e9f" providerId="ADAL" clId="{7D578C8A-51AE-5342-86C0-C2E8F85B1585}" dt="2020-10-29T16:52:54.284" v="5597"/>
          <ac:cxnSpMkLst>
            <pc:docMk/>
            <pc:sldMk cId="2659904176" sldId="271"/>
            <ac:cxnSpMk id="160" creationId="{6E78B485-7B65-3249-A32B-9A7C391940E6}"/>
          </ac:cxnSpMkLst>
        </pc:cxnChg>
        <pc:cxnChg chg="mod">
          <ac:chgData name="WINDRIDGE Philip" userId="a20730c1-1805-4191-9c68-6e52c8725e9f" providerId="ADAL" clId="{7D578C8A-51AE-5342-86C0-C2E8F85B1585}" dt="2020-10-29T16:52:54.284" v="5597"/>
          <ac:cxnSpMkLst>
            <pc:docMk/>
            <pc:sldMk cId="2659904176" sldId="271"/>
            <ac:cxnSpMk id="161" creationId="{71860DAF-E0D1-C34A-87F3-F19CF32970A9}"/>
          </ac:cxnSpMkLst>
        </pc:cxnChg>
        <pc:cxnChg chg="mod">
          <ac:chgData name="WINDRIDGE Philip" userId="a20730c1-1805-4191-9c68-6e52c8725e9f" providerId="ADAL" clId="{7D578C8A-51AE-5342-86C0-C2E8F85B1585}" dt="2020-10-29T16:52:54.284" v="5597"/>
          <ac:cxnSpMkLst>
            <pc:docMk/>
            <pc:sldMk cId="2659904176" sldId="271"/>
            <ac:cxnSpMk id="162" creationId="{C1AB99B6-AD34-5346-93BB-ECF3EC38F887}"/>
          </ac:cxnSpMkLst>
        </pc:cxnChg>
        <pc:cxnChg chg="mod">
          <ac:chgData name="WINDRIDGE Philip" userId="a20730c1-1805-4191-9c68-6e52c8725e9f" providerId="ADAL" clId="{7D578C8A-51AE-5342-86C0-C2E8F85B1585}" dt="2020-10-29T16:52:54.284" v="5597"/>
          <ac:cxnSpMkLst>
            <pc:docMk/>
            <pc:sldMk cId="2659904176" sldId="271"/>
            <ac:cxnSpMk id="163" creationId="{16C4D358-01D7-A34E-B6FC-CA4B22A97280}"/>
          </ac:cxnSpMkLst>
        </pc:cxnChg>
        <pc:cxnChg chg="mod">
          <ac:chgData name="WINDRIDGE Philip" userId="a20730c1-1805-4191-9c68-6e52c8725e9f" providerId="ADAL" clId="{7D578C8A-51AE-5342-86C0-C2E8F85B1585}" dt="2020-10-29T16:52:54.284" v="5597"/>
          <ac:cxnSpMkLst>
            <pc:docMk/>
            <pc:sldMk cId="2659904176" sldId="271"/>
            <ac:cxnSpMk id="164" creationId="{78D21399-F90A-CC4F-B473-174BF6679208}"/>
          </ac:cxnSpMkLst>
        </pc:cxnChg>
        <pc:cxnChg chg="mod">
          <ac:chgData name="WINDRIDGE Philip" userId="a20730c1-1805-4191-9c68-6e52c8725e9f" providerId="ADAL" clId="{7D578C8A-51AE-5342-86C0-C2E8F85B1585}" dt="2020-10-29T16:52:54.284" v="5597"/>
          <ac:cxnSpMkLst>
            <pc:docMk/>
            <pc:sldMk cId="2659904176" sldId="271"/>
            <ac:cxnSpMk id="165" creationId="{26613A89-B908-5A43-842C-98A69DE4F396}"/>
          </ac:cxnSpMkLst>
        </pc:cxnChg>
        <pc:cxnChg chg="mod">
          <ac:chgData name="WINDRIDGE Philip" userId="a20730c1-1805-4191-9c68-6e52c8725e9f" providerId="ADAL" clId="{7D578C8A-51AE-5342-86C0-C2E8F85B1585}" dt="2020-10-29T16:52:54.284" v="5597"/>
          <ac:cxnSpMkLst>
            <pc:docMk/>
            <pc:sldMk cId="2659904176" sldId="271"/>
            <ac:cxnSpMk id="166" creationId="{2E13AEC5-A666-1748-A6FD-7163234BE6AC}"/>
          </ac:cxnSpMkLst>
        </pc:cxnChg>
        <pc:cxnChg chg="mod">
          <ac:chgData name="WINDRIDGE Philip" userId="a20730c1-1805-4191-9c68-6e52c8725e9f" providerId="ADAL" clId="{7D578C8A-51AE-5342-86C0-C2E8F85B1585}" dt="2020-10-29T16:52:54.284" v="5597"/>
          <ac:cxnSpMkLst>
            <pc:docMk/>
            <pc:sldMk cId="2659904176" sldId="271"/>
            <ac:cxnSpMk id="167" creationId="{2ABD58F9-092C-CA49-A085-470BEE21901A}"/>
          </ac:cxnSpMkLst>
        </pc:cxnChg>
        <pc:cxnChg chg="mod">
          <ac:chgData name="WINDRIDGE Philip" userId="a20730c1-1805-4191-9c68-6e52c8725e9f" providerId="ADAL" clId="{7D578C8A-51AE-5342-86C0-C2E8F85B1585}" dt="2020-10-29T16:52:54.284" v="5597"/>
          <ac:cxnSpMkLst>
            <pc:docMk/>
            <pc:sldMk cId="2659904176" sldId="271"/>
            <ac:cxnSpMk id="168" creationId="{3EEF7572-B370-664D-AB27-6426F72E2FB1}"/>
          </ac:cxnSpMkLst>
        </pc:cxnChg>
        <pc:cxnChg chg="mod">
          <ac:chgData name="WINDRIDGE Philip" userId="a20730c1-1805-4191-9c68-6e52c8725e9f" providerId="ADAL" clId="{7D578C8A-51AE-5342-86C0-C2E8F85B1585}" dt="2020-10-29T16:52:54.284" v="5597"/>
          <ac:cxnSpMkLst>
            <pc:docMk/>
            <pc:sldMk cId="2659904176" sldId="271"/>
            <ac:cxnSpMk id="169" creationId="{8D10E20F-9FF7-6846-AA12-EA3535694106}"/>
          </ac:cxnSpMkLst>
        </pc:cxnChg>
        <pc:cxnChg chg="mod">
          <ac:chgData name="WINDRIDGE Philip" userId="a20730c1-1805-4191-9c68-6e52c8725e9f" providerId="ADAL" clId="{7D578C8A-51AE-5342-86C0-C2E8F85B1585}" dt="2020-10-29T16:52:54.284" v="5597"/>
          <ac:cxnSpMkLst>
            <pc:docMk/>
            <pc:sldMk cId="2659904176" sldId="271"/>
            <ac:cxnSpMk id="170" creationId="{3F4CD4C5-9CB5-7F4A-8F92-0DA52FAEB954}"/>
          </ac:cxnSpMkLst>
        </pc:cxnChg>
        <pc:cxnChg chg="mod">
          <ac:chgData name="WINDRIDGE Philip" userId="a20730c1-1805-4191-9c68-6e52c8725e9f" providerId="ADAL" clId="{7D578C8A-51AE-5342-86C0-C2E8F85B1585}" dt="2020-10-29T16:52:54.284" v="5597"/>
          <ac:cxnSpMkLst>
            <pc:docMk/>
            <pc:sldMk cId="2659904176" sldId="271"/>
            <ac:cxnSpMk id="171" creationId="{EBB58FBE-0976-4648-99B2-D4DF8E27ABC1}"/>
          </ac:cxnSpMkLst>
        </pc:cxnChg>
      </pc:sldChg>
      <pc:sldChg chg="addSp delSp modSp add mod">
        <pc:chgData name="WINDRIDGE Philip" userId="a20730c1-1805-4191-9c68-6e52c8725e9f" providerId="ADAL" clId="{7D578C8A-51AE-5342-86C0-C2E8F85B1585}" dt="2020-10-31T10:08:12.528" v="9755" actId="20577"/>
        <pc:sldMkLst>
          <pc:docMk/>
          <pc:sldMk cId="850150954" sldId="272"/>
        </pc:sldMkLst>
        <pc:spChg chg="mod">
          <ac:chgData name="WINDRIDGE Philip" userId="a20730c1-1805-4191-9c68-6e52c8725e9f" providerId="ADAL" clId="{7D578C8A-51AE-5342-86C0-C2E8F85B1585}" dt="2020-10-28T13:51:14.251" v="2577" actId="20577"/>
          <ac:spMkLst>
            <pc:docMk/>
            <pc:sldMk cId="850150954" sldId="272"/>
            <ac:spMk id="2" creationId="{00714077-46CD-E74D-BAD8-88D0ECDC8CF0}"/>
          </ac:spMkLst>
        </pc:spChg>
        <pc:spChg chg="add del mod topLvl">
          <ac:chgData name="WINDRIDGE Philip" userId="a20730c1-1805-4191-9c68-6e52c8725e9f" providerId="ADAL" clId="{7D578C8A-51AE-5342-86C0-C2E8F85B1585}" dt="2020-10-29T14:30:37.102" v="3271" actId="478"/>
          <ac:spMkLst>
            <pc:docMk/>
            <pc:sldMk cId="850150954" sldId="272"/>
            <ac:spMk id="41" creationId="{2C497D83-AA3D-1644-8670-CF27689D78F0}"/>
          </ac:spMkLst>
        </pc:spChg>
        <pc:spChg chg="add del mod topLvl">
          <ac:chgData name="WINDRIDGE Philip" userId="a20730c1-1805-4191-9c68-6e52c8725e9f" providerId="ADAL" clId="{7D578C8A-51AE-5342-86C0-C2E8F85B1585}" dt="2020-10-29T14:30:37.102" v="3271" actId="478"/>
          <ac:spMkLst>
            <pc:docMk/>
            <pc:sldMk cId="850150954" sldId="272"/>
            <ac:spMk id="42" creationId="{78749697-EFFD-934E-B44F-B6FFF7D40603}"/>
          </ac:spMkLst>
        </pc:spChg>
        <pc:spChg chg="add del mod topLvl">
          <ac:chgData name="WINDRIDGE Philip" userId="a20730c1-1805-4191-9c68-6e52c8725e9f" providerId="ADAL" clId="{7D578C8A-51AE-5342-86C0-C2E8F85B1585}" dt="2020-10-29T14:30:37.102" v="3271" actId="478"/>
          <ac:spMkLst>
            <pc:docMk/>
            <pc:sldMk cId="850150954" sldId="272"/>
            <ac:spMk id="43" creationId="{A8433F03-EAC8-E141-ACB4-2A0501E1D30D}"/>
          </ac:spMkLst>
        </pc:spChg>
        <pc:spChg chg="add del mod topLvl">
          <ac:chgData name="WINDRIDGE Philip" userId="a20730c1-1805-4191-9c68-6e52c8725e9f" providerId="ADAL" clId="{7D578C8A-51AE-5342-86C0-C2E8F85B1585}" dt="2020-10-29T14:30:37.102" v="3271" actId="478"/>
          <ac:spMkLst>
            <pc:docMk/>
            <pc:sldMk cId="850150954" sldId="272"/>
            <ac:spMk id="44" creationId="{A4D9CDFD-D3EC-F846-A7F7-C6455491F8FF}"/>
          </ac:spMkLst>
        </pc:spChg>
        <pc:spChg chg="add del mod topLvl">
          <ac:chgData name="WINDRIDGE Philip" userId="a20730c1-1805-4191-9c68-6e52c8725e9f" providerId="ADAL" clId="{7D578C8A-51AE-5342-86C0-C2E8F85B1585}" dt="2020-10-29T14:30:37.102" v="3271" actId="478"/>
          <ac:spMkLst>
            <pc:docMk/>
            <pc:sldMk cId="850150954" sldId="272"/>
            <ac:spMk id="45" creationId="{D23CB823-BC1E-0744-A680-CDFA3DA3D261}"/>
          </ac:spMkLst>
        </pc:spChg>
        <pc:spChg chg="add del mod topLvl">
          <ac:chgData name="WINDRIDGE Philip" userId="a20730c1-1805-4191-9c68-6e52c8725e9f" providerId="ADAL" clId="{7D578C8A-51AE-5342-86C0-C2E8F85B1585}" dt="2020-10-29T14:30:37.102" v="3271" actId="478"/>
          <ac:spMkLst>
            <pc:docMk/>
            <pc:sldMk cId="850150954" sldId="272"/>
            <ac:spMk id="46" creationId="{FFFA0590-4E9C-FF4A-8E76-CA3143F90EFC}"/>
          </ac:spMkLst>
        </pc:spChg>
        <pc:spChg chg="add del mod topLvl">
          <ac:chgData name="WINDRIDGE Philip" userId="a20730c1-1805-4191-9c68-6e52c8725e9f" providerId="ADAL" clId="{7D578C8A-51AE-5342-86C0-C2E8F85B1585}" dt="2020-10-29T14:30:37.102" v="3271" actId="478"/>
          <ac:spMkLst>
            <pc:docMk/>
            <pc:sldMk cId="850150954" sldId="272"/>
            <ac:spMk id="47" creationId="{558F61FA-D939-3649-A6CB-207C53D87A99}"/>
          </ac:spMkLst>
        </pc:spChg>
        <pc:spChg chg="mod topLvl">
          <ac:chgData name="WINDRIDGE Philip" userId="a20730c1-1805-4191-9c68-6e52c8725e9f" providerId="ADAL" clId="{7D578C8A-51AE-5342-86C0-C2E8F85B1585}" dt="2020-10-29T14:38:26.746" v="3631" actId="164"/>
          <ac:spMkLst>
            <pc:docMk/>
            <pc:sldMk cId="850150954" sldId="272"/>
            <ac:spMk id="48" creationId="{C7B3C183-3D35-FE40-8E22-56D53D861F5A}"/>
          </ac:spMkLst>
        </pc:spChg>
        <pc:spChg chg="mod topLvl">
          <ac:chgData name="WINDRIDGE Philip" userId="a20730c1-1805-4191-9c68-6e52c8725e9f" providerId="ADAL" clId="{7D578C8A-51AE-5342-86C0-C2E8F85B1585}" dt="2020-10-29T14:38:26.746" v="3631" actId="164"/>
          <ac:spMkLst>
            <pc:docMk/>
            <pc:sldMk cId="850150954" sldId="272"/>
            <ac:spMk id="49" creationId="{CB77E2B1-4A39-EA44-B6C9-E34EB56A093F}"/>
          </ac:spMkLst>
        </pc:spChg>
        <pc:spChg chg="mod topLvl">
          <ac:chgData name="WINDRIDGE Philip" userId="a20730c1-1805-4191-9c68-6e52c8725e9f" providerId="ADAL" clId="{7D578C8A-51AE-5342-86C0-C2E8F85B1585}" dt="2020-10-29T14:38:26.746" v="3631" actId="164"/>
          <ac:spMkLst>
            <pc:docMk/>
            <pc:sldMk cId="850150954" sldId="272"/>
            <ac:spMk id="50" creationId="{4F0A2054-8BA5-F84F-9CA4-2E14AA2009BD}"/>
          </ac:spMkLst>
        </pc:spChg>
        <pc:spChg chg="mod topLvl">
          <ac:chgData name="WINDRIDGE Philip" userId="a20730c1-1805-4191-9c68-6e52c8725e9f" providerId="ADAL" clId="{7D578C8A-51AE-5342-86C0-C2E8F85B1585}" dt="2020-10-29T14:38:26.746" v="3631" actId="164"/>
          <ac:spMkLst>
            <pc:docMk/>
            <pc:sldMk cId="850150954" sldId="272"/>
            <ac:spMk id="51" creationId="{DE93C50F-9D1F-D848-BBFB-B61973C6EED2}"/>
          </ac:spMkLst>
        </pc:spChg>
        <pc:spChg chg="mod topLvl">
          <ac:chgData name="WINDRIDGE Philip" userId="a20730c1-1805-4191-9c68-6e52c8725e9f" providerId="ADAL" clId="{7D578C8A-51AE-5342-86C0-C2E8F85B1585}" dt="2020-10-29T14:38:26.746" v="3631" actId="164"/>
          <ac:spMkLst>
            <pc:docMk/>
            <pc:sldMk cId="850150954" sldId="272"/>
            <ac:spMk id="52" creationId="{8FFEDCE0-19C5-0D40-8F58-1AC95D86B1E0}"/>
          </ac:spMkLst>
        </pc:spChg>
        <pc:spChg chg="del mod">
          <ac:chgData name="WINDRIDGE Philip" userId="a20730c1-1805-4191-9c68-6e52c8725e9f" providerId="ADAL" clId="{7D578C8A-51AE-5342-86C0-C2E8F85B1585}" dt="2020-10-30T09:24:36.887" v="6096" actId="478"/>
          <ac:spMkLst>
            <pc:docMk/>
            <pc:sldMk cId="850150954" sldId="272"/>
            <ac:spMk id="57" creationId="{A11AA111-ADCC-E846-B753-3FDF43B6481F}"/>
          </ac:spMkLst>
        </pc:spChg>
        <pc:spChg chg="add del mod topLvl">
          <ac:chgData name="WINDRIDGE Philip" userId="a20730c1-1805-4191-9c68-6e52c8725e9f" providerId="ADAL" clId="{7D578C8A-51AE-5342-86C0-C2E8F85B1585}" dt="2020-10-29T14:30:37.102" v="3271" actId="478"/>
          <ac:spMkLst>
            <pc:docMk/>
            <pc:sldMk cId="850150954" sldId="272"/>
            <ac:spMk id="58" creationId="{851A9DB8-1832-7B4B-9031-5815B558FFB3}"/>
          </ac:spMkLst>
        </pc:spChg>
        <pc:spChg chg="add del mod topLvl">
          <ac:chgData name="WINDRIDGE Philip" userId="a20730c1-1805-4191-9c68-6e52c8725e9f" providerId="ADAL" clId="{7D578C8A-51AE-5342-86C0-C2E8F85B1585}" dt="2020-10-29T14:30:37.102" v="3271" actId="478"/>
          <ac:spMkLst>
            <pc:docMk/>
            <pc:sldMk cId="850150954" sldId="272"/>
            <ac:spMk id="59" creationId="{407C7113-5573-674D-9420-A28E49DAB923}"/>
          </ac:spMkLst>
        </pc:spChg>
        <pc:spChg chg="add del mod topLvl">
          <ac:chgData name="WINDRIDGE Philip" userId="a20730c1-1805-4191-9c68-6e52c8725e9f" providerId="ADAL" clId="{7D578C8A-51AE-5342-86C0-C2E8F85B1585}" dt="2020-10-29T14:30:37.102" v="3271" actId="478"/>
          <ac:spMkLst>
            <pc:docMk/>
            <pc:sldMk cId="850150954" sldId="272"/>
            <ac:spMk id="60" creationId="{DA5BE450-857A-1D44-94AD-77B0BFA098ED}"/>
          </ac:spMkLst>
        </pc:spChg>
        <pc:spChg chg="add del mod topLvl">
          <ac:chgData name="WINDRIDGE Philip" userId="a20730c1-1805-4191-9c68-6e52c8725e9f" providerId="ADAL" clId="{7D578C8A-51AE-5342-86C0-C2E8F85B1585}" dt="2020-10-29T14:30:37.102" v="3271" actId="478"/>
          <ac:spMkLst>
            <pc:docMk/>
            <pc:sldMk cId="850150954" sldId="272"/>
            <ac:spMk id="61" creationId="{740C96EC-752A-5945-B7BB-D12ABD080FF6}"/>
          </ac:spMkLst>
        </pc:spChg>
        <pc:spChg chg="add del mod topLvl">
          <ac:chgData name="WINDRIDGE Philip" userId="a20730c1-1805-4191-9c68-6e52c8725e9f" providerId="ADAL" clId="{7D578C8A-51AE-5342-86C0-C2E8F85B1585}" dt="2020-10-29T14:30:37.102" v="3271" actId="478"/>
          <ac:spMkLst>
            <pc:docMk/>
            <pc:sldMk cId="850150954" sldId="272"/>
            <ac:spMk id="62" creationId="{3F81E42D-6056-0744-9E31-D9BB04BF2F5B}"/>
          </ac:spMkLst>
        </pc:spChg>
        <pc:spChg chg="add del mod topLvl">
          <ac:chgData name="WINDRIDGE Philip" userId="a20730c1-1805-4191-9c68-6e52c8725e9f" providerId="ADAL" clId="{7D578C8A-51AE-5342-86C0-C2E8F85B1585}" dt="2020-10-29T14:30:37.102" v="3271" actId="478"/>
          <ac:spMkLst>
            <pc:docMk/>
            <pc:sldMk cId="850150954" sldId="272"/>
            <ac:spMk id="63" creationId="{ECCA9918-8E86-C440-B4C9-0711F02D17F3}"/>
          </ac:spMkLst>
        </pc:spChg>
        <pc:spChg chg="add del mod topLvl">
          <ac:chgData name="WINDRIDGE Philip" userId="a20730c1-1805-4191-9c68-6e52c8725e9f" providerId="ADAL" clId="{7D578C8A-51AE-5342-86C0-C2E8F85B1585}" dt="2020-10-29T14:30:37.102" v="3271" actId="478"/>
          <ac:spMkLst>
            <pc:docMk/>
            <pc:sldMk cId="850150954" sldId="272"/>
            <ac:spMk id="64" creationId="{F805E33F-A597-1746-A67D-DA5F81CB9868}"/>
          </ac:spMkLst>
        </pc:spChg>
        <pc:spChg chg="mod topLvl">
          <ac:chgData name="WINDRIDGE Philip" userId="a20730c1-1805-4191-9c68-6e52c8725e9f" providerId="ADAL" clId="{7D578C8A-51AE-5342-86C0-C2E8F85B1585}" dt="2020-10-31T10:08:03.339" v="9751" actId="20577"/>
          <ac:spMkLst>
            <pc:docMk/>
            <pc:sldMk cId="850150954" sldId="272"/>
            <ac:spMk id="65" creationId="{6610C233-3128-8447-8041-F950ABA88D9B}"/>
          </ac:spMkLst>
        </pc:spChg>
        <pc:spChg chg="mod topLvl">
          <ac:chgData name="WINDRIDGE Philip" userId="a20730c1-1805-4191-9c68-6e52c8725e9f" providerId="ADAL" clId="{7D578C8A-51AE-5342-86C0-C2E8F85B1585}" dt="2020-10-31T10:08:06.608" v="9752" actId="20577"/>
          <ac:spMkLst>
            <pc:docMk/>
            <pc:sldMk cId="850150954" sldId="272"/>
            <ac:spMk id="66" creationId="{731D9D12-7B5E-8943-9FB2-47442414F9A7}"/>
          </ac:spMkLst>
        </pc:spChg>
        <pc:spChg chg="mod topLvl">
          <ac:chgData name="WINDRIDGE Philip" userId="a20730c1-1805-4191-9c68-6e52c8725e9f" providerId="ADAL" clId="{7D578C8A-51AE-5342-86C0-C2E8F85B1585}" dt="2020-10-31T10:08:08.560" v="9753" actId="20577"/>
          <ac:spMkLst>
            <pc:docMk/>
            <pc:sldMk cId="850150954" sldId="272"/>
            <ac:spMk id="67" creationId="{5F4DFC04-7792-BE4D-A3DF-32057DCF675B}"/>
          </ac:spMkLst>
        </pc:spChg>
        <pc:spChg chg="mod topLvl">
          <ac:chgData name="WINDRIDGE Philip" userId="a20730c1-1805-4191-9c68-6e52c8725e9f" providerId="ADAL" clId="{7D578C8A-51AE-5342-86C0-C2E8F85B1585}" dt="2020-10-31T10:08:10.336" v="9754" actId="20577"/>
          <ac:spMkLst>
            <pc:docMk/>
            <pc:sldMk cId="850150954" sldId="272"/>
            <ac:spMk id="68" creationId="{F00EDE28-8C07-0F41-85B7-9D42E8E39D40}"/>
          </ac:spMkLst>
        </pc:spChg>
        <pc:spChg chg="mod topLvl">
          <ac:chgData name="WINDRIDGE Philip" userId="a20730c1-1805-4191-9c68-6e52c8725e9f" providerId="ADAL" clId="{7D578C8A-51AE-5342-86C0-C2E8F85B1585}" dt="2020-10-31T10:08:12.528" v="9755" actId="20577"/>
          <ac:spMkLst>
            <pc:docMk/>
            <pc:sldMk cId="850150954" sldId="272"/>
            <ac:spMk id="69" creationId="{4F87F22E-C549-9F4A-AEB7-ED4693E5B328}"/>
          </ac:spMkLst>
        </pc:spChg>
        <pc:spChg chg="add mod">
          <ac:chgData name="WINDRIDGE Philip" userId="a20730c1-1805-4191-9c68-6e52c8725e9f" providerId="ADAL" clId="{7D578C8A-51AE-5342-86C0-C2E8F85B1585}" dt="2020-10-29T14:41:44.904" v="3713" actId="1038"/>
          <ac:spMkLst>
            <pc:docMk/>
            <pc:sldMk cId="850150954" sldId="272"/>
            <ac:spMk id="70" creationId="{5E86CF83-EA83-F848-A8C8-E4C74EB05B35}"/>
          </ac:spMkLst>
        </pc:spChg>
        <pc:spChg chg="mod topLvl">
          <ac:chgData name="WINDRIDGE Philip" userId="a20730c1-1805-4191-9c68-6e52c8725e9f" providerId="ADAL" clId="{7D578C8A-51AE-5342-86C0-C2E8F85B1585}" dt="2020-10-29T14:38:26.746" v="3631" actId="164"/>
          <ac:spMkLst>
            <pc:docMk/>
            <pc:sldMk cId="850150954" sldId="272"/>
            <ac:spMk id="84" creationId="{A1C734FC-5D4D-DD45-831D-A7471DE8FA8E}"/>
          </ac:spMkLst>
        </pc:spChg>
        <pc:spChg chg="del mod topLvl">
          <ac:chgData name="WINDRIDGE Philip" userId="a20730c1-1805-4191-9c68-6e52c8725e9f" providerId="ADAL" clId="{7D578C8A-51AE-5342-86C0-C2E8F85B1585}" dt="2020-10-29T14:40:51.681" v="3656" actId="478"/>
          <ac:spMkLst>
            <pc:docMk/>
            <pc:sldMk cId="850150954" sldId="272"/>
            <ac:spMk id="86" creationId="{C9A0D5EF-3B51-454B-BB5C-70C0023E2BF3}"/>
          </ac:spMkLst>
        </pc:spChg>
        <pc:spChg chg="mod topLvl">
          <ac:chgData name="WINDRIDGE Philip" userId="a20730c1-1805-4191-9c68-6e52c8725e9f" providerId="ADAL" clId="{7D578C8A-51AE-5342-86C0-C2E8F85B1585}" dt="2020-10-29T14:40:58.026" v="3657" actId="164"/>
          <ac:spMkLst>
            <pc:docMk/>
            <pc:sldMk cId="850150954" sldId="272"/>
            <ac:spMk id="87" creationId="{767CF3B2-9192-4940-AA6F-C139D6D6BAA1}"/>
          </ac:spMkLst>
        </pc:spChg>
        <pc:spChg chg="mod topLvl">
          <ac:chgData name="WINDRIDGE Philip" userId="a20730c1-1805-4191-9c68-6e52c8725e9f" providerId="ADAL" clId="{7D578C8A-51AE-5342-86C0-C2E8F85B1585}" dt="2020-10-29T14:40:58.026" v="3657" actId="164"/>
          <ac:spMkLst>
            <pc:docMk/>
            <pc:sldMk cId="850150954" sldId="272"/>
            <ac:spMk id="103" creationId="{79BD4141-4229-CE46-AADE-2FB33A29AE8C}"/>
          </ac:spMkLst>
        </pc:spChg>
        <pc:spChg chg="mod">
          <ac:chgData name="WINDRIDGE Philip" userId="a20730c1-1805-4191-9c68-6e52c8725e9f" providerId="ADAL" clId="{7D578C8A-51AE-5342-86C0-C2E8F85B1585}" dt="2020-10-29T14:32:37.262" v="3434" actId="1037"/>
          <ac:spMkLst>
            <pc:docMk/>
            <pc:sldMk cId="850150954" sldId="272"/>
            <ac:spMk id="104" creationId="{A29E25FB-930B-E04C-B82F-F0DB5D5A18D3}"/>
          </ac:spMkLst>
        </pc:spChg>
        <pc:spChg chg="mod">
          <ac:chgData name="WINDRIDGE Philip" userId="a20730c1-1805-4191-9c68-6e52c8725e9f" providerId="ADAL" clId="{7D578C8A-51AE-5342-86C0-C2E8F85B1585}" dt="2020-10-29T14:32:37.262" v="3434" actId="1037"/>
          <ac:spMkLst>
            <pc:docMk/>
            <pc:sldMk cId="850150954" sldId="272"/>
            <ac:spMk id="106" creationId="{F5044570-2EC0-F244-823A-503372DCBC0B}"/>
          </ac:spMkLst>
        </pc:spChg>
        <pc:spChg chg="mod">
          <ac:chgData name="WINDRIDGE Philip" userId="a20730c1-1805-4191-9c68-6e52c8725e9f" providerId="ADAL" clId="{7D578C8A-51AE-5342-86C0-C2E8F85B1585}" dt="2020-10-29T14:32:37.262" v="3434" actId="1037"/>
          <ac:spMkLst>
            <pc:docMk/>
            <pc:sldMk cId="850150954" sldId="272"/>
            <ac:spMk id="108" creationId="{F0838BCB-88E0-6B4B-9F31-2CC47D3D45B7}"/>
          </ac:spMkLst>
        </pc:spChg>
        <pc:spChg chg="mod topLvl">
          <ac:chgData name="WINDRIDGE Philip" userId="a20730c1-1805-4191-9c68-6e52c8725e9f" providerId="ADAL" clId="{7D578C8A-51AE-5342-86C0-C2E8F85B1585}" dt="2020-10-29T14:40:58.026" v="3657" actId="164"/>
          <ac:spMkLst>
            <pc:docMk/>
            <pc:sldMk cId="850150954" sldId="272"/>
            <ac:spMk id="109" creationId="{0D7422C0-FBB0-254B-A383-5CDF71DAA964}"/>
          </ac:spMkLst>
        </pc:spChg>
        <pc:spChg chg="mod topLvl">
          <ac:chgData name="WINDRIDGE Philip" userId="a20730c1-1805-4191-9c68-6e52c8725e9f" providerId="ADAL" clId="{7D578C8A-51AE-5342-86C0-C2E8F85B1585}" dt="2020-10-29T14:40:58.026" v="3657" actId="164"/>
          <ac:spMkLst>
            <pc:docMk/>
            <pc:sldMk cId="850150954" sldId="272"/>
            <ac:spMk id="110" creationId="{A04DF8A0-B4AC-D34C-875A-6C5386C3DEEB}"/>
          </ac:spMkLst>
        </pc:spChg>
        <pc:spChg chg="mod topLvl">
          <ac:chgData name="WINDRIDGE Philip" userId="a20730c1-1805-4191-9c68-6e52c8725e9f" providerId="ADAL" clId="{7D578C8A-51AE-5342-86C0-C2E8F85B1585}" dt="2020-10-29T14:40:58.026" v="3657" actId="164"/>
          <ac:spMkLst>
            <pc:docMk/>
            <pc:sldMk cId="850150954" sldId="272"/>
            <ac:spMk id="111" creationId="{8053CDAA-8DA9-A94C-96F0-0374BB9FE0B8}"/>
          </ac:spMkLst>
        </pc:spChg>
        <pc:spChg chg="mod topLvl">
          <ac:chgData name="WINDRIDGE Philip" userId="a20730c1-1805-4191-9c68-6e52c8725e9f" providerId="ADAL" clId="{7D578C8A-51AE-5342-86C0-C2E8F85B1585}" dt="2020-10-29T14:40:58.026" v="3657" actId="164"/>
          <ac:spMkLst>
            <pc:docMk/>
            <pc:sldMk cId="850150954" sldId="272"/>
            <ac:spMk id="112" creationId="{7A50109C-9164-EA4C-B1AF-A932E0F985DC}"/>
          </ac:spMkLst>
        </pc:spChg>
        <pc:spChg chg="mod topLvl">
          <ac:chgData name="WINDRIDGE Philip" userId="a20730c1-1805-4191-9c68-6e52c8725e9f" providerId="ADAL" clId="{7D578C8A-51AE-5342-86C0-C2E8F85B1585}" dt="2020-10-29T14:40:58.026" v="3657" actId="164"/>
          <ac:spMkLst>
            <pc:docMk/>
            <pc:sldMk cId="850150954" sldId="272"/>
            <ac:spMk id="121" creationId="{9F945497-0793-D147-BF03-18FA2280E992}"/>
          </ac:spMkLst>
        </pc:spChg>
        <pc:spChg chg="add del mod topLvl">
          <ac:chgData name="WINDRIDGE Philip" userId="a20730c1-1805-4191-9c68-6e52c8725e9f" providerId="ADAL" clId="{7D578C8A-51AE-5342-86C0-C2E8F85B1585}" dt="2020-10-29T14:40:51.681" v="3656" actId="478"/>
          <ac:spMkLst>
            <pc:docMk/>
            <pc:sldMk cId="850150954" sldId="272"/>
            <ac:spMk id="122" creationId="{E4363478-DC89-0042-AC53-8C7B2F8FD0AD}"/>
          </ac:spMkLst>
        </pc:spChg>
        <pc:spChg chg="mod topLvl">
          <ac:chgData name="WINDRIDGE Philip" userId="a20730c1-1805-4191-9c68-6e52c8725e9f" providerId="ADAL" clId="{7D578C8A-51AE-5342-86C0-C2E8F85B1585}" dt="2020-10-29T14:40:58.026" v="3657" actId="164"/>
          <ac:spMkLst>
            <pc:docMk/>
            <pc:sldMk cId="850150954" sldId="272"/>
            <ac:spMk id="123" creationId="{3C1DDA8E-653C-5D4B-9107-A67A1819878C}"/>
          </ac:spMkLst>
        </pc:spChg>
        <pc:spChg chg="mod topLvl">
          <ac:chgData name="WINDRIDGE Philip" userId="a20730c1-1805-4191-9c68-6e52c8725e9f" providerId="ADAL" clId="{7D578C8A-51AE-5342-86C0-C2E8F85B1585}" dt="2020-10-29T14:40:58.026" v="3657" actId="164"/>
          <ac:spMkLst>
            <pc:docMk/>
            <pc:sldMk cId="850150954" sldId="272"/>
            <ac:spMk id="124" creationId="{63604E3D-6D92-E64E-A5B9-C565F92CF62B}"/>
          </ac:spMkLst>
        </pc:spChg>
        <pc:spChg chg="mod topLvl">
          <ac:chgData name="WINDRIDGE Philip" userId="a20730c1-1805-4191-9c68-6e52c8725e9f" providerId="ADAL" clId="{7D578C8A-51AE-5342-86C0-C2E8F85B1585}" dt="2020-10-29T14:40:58.026" v="3657" actId="164"/>
          <ac:spMkLst>
            <pc:docMk/>
            <pc:sldMk cId="850150954" sldId="272"/>
            <ac:spMk id="125" creationId="{59E2B94B-01D3-B044-8CF2-7694BDF0D44B}"/>
          </ac:spMkLst>
        </pc:spChg>
        <pc:spChg chg="mod topLvl">
          <ac:chgData name="WINDRIDGE Philip" userId="a20730c1-1805-4191-9c68-6e52c8725e9f" providerId="ADAL" clId="{7D578C8A-51AE-5342-86C0-C2E8F85B1585}" dt="2020-10-29T14:40:58.026" v="3657" actId="164"/>
          <ac:spMkLst>
            <pc:docMk/>
            <pc:sldMk cId="850150954" sldId="272"/>
            <ac:spMk id="126" creationId="{80FB3CF6-C1B2-904E-BBB9-C953F3B117B7}"/>
          </ac:spMkLst>
        </pc:spChg>
        <pc:spChg chg="mod topLvl">
          <ac:chgData name="WINDRIDGE Philip" userId="a20730c1-1805-4191-9c68-6e52c8725e9f" providerId="ADAL" clId="{7D578C8A-51AE-5342-86C0-C2E8F85B1585}" dt="2020-10-29T14:40:58.026" v="3657" actId="164"/>
          <ac:spMkLst>
            <pc:docMk/>
            <pc:sldMk cId="850150954" sldId="272"/>
            <ac:spMk id="127" creationId="{3A315943-71EC-0540-96A3-9B37A6B204CB}"/>
          </ac:spMkLst>
        </pc:spChg>
        <pc:spChg chg="mod topLvl">
          <ac:chgData name="WINDRIDGE Philip" userId="a20730c1-1805-4191-9c68-6e52c8725e9f" providerId="ADAL" clId="{7D578C8A-51AE-5342-86C0-C2E8F85B1585}" dt="2020-10-29T14:40:58.026" v="3657" actId="164"/>
          <ac:spMkLst>
            <pc:docMk/>
            <pc:sldMk cId="850150954" sldId="272"/>
            <ac:spMk id="128" creationId="{B54A049E-42F3-174F-87E8-478D24C9A51C}"/>
          </ac:spMkLst>
        </pc:spChg>
        <pc:grpChg chg="del">
          <ac:chgData name="WINDRIDGE Philip" userId="a20730c1-1805-4191-9c68-6e52c8725e9f" providerId="ADAL" clId="{7D578C8A-51AE-5342-86C0-C2E8F85B1585}" dt="2020-10-29T14:29:32.139" v="3266" actId="165"/>
          <ac:grpSpMkLst>
            <pc:docMk/>
            <pc:sldMk cId="850150954" sldId="272"/>
            <ac:grpSpMk id="3" creationId="{8F6DF039-D662-004F-8BCF-8E7E6F04568E}"/>
          </ac:grpSpMkLst>
        </pc:grpChg>
        <pc:grpChg chg="add mod">
          <ac:chgData name="WINDRIDGE Philip" userId="a20730c1-1805-4191-9c68-6e52c8725e9f" providerId="ADAL" clId="{7D578C8A-51AE-5342-86C0-C2E8F85B1585}" dt="2020-10-29T14:38:26.746" v="3631" actId="164"/>
          <ac:grpSpMkLst>
            <pc:docMk/>
            <pc:sldMk cId="850150954" sldId="272"/>
            <ac:grpSpMk id="6" creationId="{5D298DF4-EC90-204D-B082-492F4AF6DEEF}"/>
          </ac:grpSpMkLst>
        </pc:grpChg>
        <pc:grpChg chg="add del mod">
          <ac:chgData name="WINDRIDGE Philip" userId="a20730c1-1805-4191-9c68-6e52c8725e9f" providerId="ADAL" clId="{7D578C8A-51AE-5342-86C0-C2E8F85B1585}" dt="2020-10-30T09:24:47.115" v="6098" actId="478"/>
          <ac:grpSpMkLst>
            <pc:docMk/>
            <pc:sldMk cId="850150954" sldId="272"/>
            <ac:grpSpMk id="7" creationId="{3EB6E6B8-66BA-634E-8D34-EC89E1B76597}"/>
          </ac:grpSpMkLst>
        </pc:grpChg>
        <pc:grpChg chg="del mod topLvl">
          <ac:chgData name="WINDRIDGE Philip" userId="a20730c1-1805-4191-9c68-6e52c8725e9f" providerId="ADAL" clId="{7D578C8A-51AE-5342-86C0-C2E8F85B1585}" dt="2020-10-29T14:29:53.067" v="3267" actId="165"/>
          <ac:grpSpMkLst>
            <pc:docMk/>
            <pc:sldMk cId="850150954" sldId="272"/>
            <ac:grpSpMk id="54" creationId="{FB72A9CE-C038-6C44-BD0E-0F489047DF4E}"/>
          </ac:grpSpMkLst>
        </pc:grpChg>
        <pc:grpChg chg="add del mod">
          <ac:chgData name="WINDRIDGE Philip" userId="a20730c1-1805-4191-9c68-6e52c8725e9f" providerId="ADAL" clId="{7D578C8A-51AE-5342-86C0-C2E8F85B1585}" dt="2020-10-29T14:40:26.371" v="3653" actId="165"/>
          <ac:grpSpMkLst>
            <pc:docMk/>
            <pc:sldMk cId="850150954" sldId="272"/>
            <ac:grpSpMk id="85" creationId="{5B34FFDE-922E-6743-85DE-77F1777FF25A}"/>
          </ac:grpSpMkLst>
        </pc:grpChg>
        <pc:cxnChg chg="mod topLvl">
          <ac:chgData name="WINDRIDGE Philip" userId="a20730c1-1805-4191-9c68-6e52c8725e9f" providerId="ADAL" clId="{7D578C8A-51AE-5342-86C0-C2E8F85B1585}" dt="2020-10-29T14:38:26.746" v="3631" actId="164"/>
          <ac:cxnSpMkLst>
            <pc:docMk/>
            <pc:sldMk cId="850150954" sldId="272"/>
            <ac:cxnSpMk id="71" creationId="{B2F94694-9076-0D43-92C9-693D06C81EA4}"/>
          </ac:cxnSpMkLst>
        </pc:cxnChg>
        <pc:cxnChg chg="mod topLvl">
          <ac:chgData name="WINDRIDGE Philip" userId="a20730c1-1805-4191-9c68-6e52c8725e9f" providerId="ADAL" clId="{7D578C8A-51AE-5342-86C0-C2E8F85B1585}" dt="2020-10-29T14:38:26.746" v="3631" actId="164"/>
          <ac:cxnSpMkLst>
            <pc:docMk/>
            <pc:sldMk cId="850150954" sldId="272"/>
            <ac:cxnSpMk id="72" creationId="{020C7DCD-B8D3-5B45-AF29-120705334E58}"/>
          </ac:cxnSpMkLst>
        </pc:cxnChg>
        <pc:cxnChg chg="mod topLvl">
          <ac:chgData name="WINDRIDGE Philip" userId="a20730c1-1805-4191-9c68-6e52c8725e9f" providerId="ADAL" clId="{7D578C8A-51AE-5342-86C0-C2E8F85B1585}" dt="2020-10-29T14:38:26.746" v="3631" actId="164"/>
          <ac:cxnSpMkLst>
            <pc:docMk/>
            <pc:sldMk cId="850150954" sldId="272"/>
            <ac:cxnSpMk id="73" creationId="{0A76E037-2B9B-0046-8C60-A975AB8DF1E3}"/>
          </ac:cxnSpMkLst>
        </pc:cxnChg>
        <pc:cxnChg chg="mod topLvl">
          <ac:chgData name="WINDRIDGE Philip" userId="a20730c1-1805-4191-9c68-6e52c8725e9f" providerId="ADAL" clId="{7D578C8A-51AE-5342-86C0-C2E8F85B1585}" dt="2020-10-29T14:38:26.746" v="3631" actId="164"/>
          <ac:cxnSpMkLst>
            <pc:docMk/>
            <pc:sldMk cId="850150954" sldId="272"/>
            <ac:cxnSpMk id="74" creationId="{11D8EF28-4FAE-4C4A-9A4B-952AFD3FF9B6}"/>
          </ac:cxnSpMkLst>
        </pc:cxnChg>
        <pc:cxnChg chg="mod topLvl">
          <ac:chgData name="WINDRIDGE Philip" userId="a20730c1-1805-4191-9c68-6e52c8725e9f" providerId="ADAL" clId="{7D578C8A-51AE-5342-86C0-C2E8F85B1585}" dt="2020-10-29T14:38:26.746" v="3631" actId="164"/>
          <ac:cxnSpMkLst>
            <pc:docMk/>
            <pc:sldMk cId="850150954" sldId="272"/>
            <ac:cxnSpMk id="75" creationId="{C55CD28E-C9A5-9D4C-A9BB-98B16CADA834}"/>
          </ac:cxnSpMkLst>
        </pc:cxnChg>
        <pc:cxnChg chg="add del mod topLvl">
          <ac:chgData name="WINDRIDGE Philip" userId="a20730c1-1805-4191-9c68-6e52c8725e9f" providerId="ADAL" clId="{7D578C8A-51AE-5342-86C0-C2E8F85B1585}" dt="2020-10-29T14:38:26.746" v="3631" actId="164"/>
          <ac:cxnSpMkLst>
            <pc:docMk/>
            <pc:sldMk cId="850150954" sldId="272"/>
            <ac:cxnSpMk id="76" creationId="{B2C6E522-3ECF-FC42-B2B6-8AB1FB66F6EE}"/>
          </ac:cxnSpMkLst>
        </pc:cxnChg>
        <pc:cxnChg chg="add del mod topLvl">
          <ac:chgData name="WINDRIDGE Philip" userId="a20730c1-1805-4191-9c68-6e52c8725e9f" providerId="ADAL" clId="{7D578C8A-51AE-5342-86C0-C2E8F85B1585}" dt="2020-10-29T14:30:37.102" v="3271" actId="478"/>
          <ac:cxnSpMkLst>
            <pc:docMk/>
            <pc:sldMk cId="850150954" sldId="272"/>
            <ac:cxnSpMk id="77" creationId="{E9F760A8-A332-7C4E-A987-49AA1D6E4557}"/>
          </ac:cxnSpMkLst>
        </pc:cxnChg>
        <pc:cxnChg chg="add del mod topLvl">
          <ac:chgData name="WINDRIDGE Philip" userId="a20730c1-1805-4191-9c68-6e52c8725e9f" providerId="ADAL" clId="{7D578C8A-51AE-5342-86C0-C2E8F85B1585}" dt="2020-10-29T14:30:37.102" v="3271" actId="478"/>
          <ac:cxnSpMkLst>
            <pc:docMk/>
            <pc:sldMk cId="850150954" sldId="272"/>
            <ac:cxnSpMk id="78" creationId="{DDEC2FF3-BB26-8D43-9FBC-75C4A5D5FA16}"/>
          </ac:cxnSpMkLst>
        </pc:cxnChg>
        <pc:cxnChg chg="add del mod topLvl">
          <ac:chgData name="WINDRIDGE Philip" userId="a20730c1-1805-4191-9c68-6e52c8725e9f" providerId="ADAL" clId="{7D578C8A-51AE-5342-86C0-C2E8F85B1585}" dt="2020-10-29T14:30:37.102" v="3271" actId="478"/>
          <ac:cxnSpMkLst>
            <pc:docMk/>
            <pc:sldMk cId="850150954" sldId="272"/>
            <ac:cxnSpMk id="79" creationId="{C92D9460-04B4-0146-9808-315B0AE0CF71}"/>
          </ac:cxnSpMkLst>
        </pc:cxnChg>
        <pc:cxnChg chg="add del mod topLvl">
          <ac:chgData name="WINDRIDGE Philip" userId="a20730c1-1805-4191-9c68-6e52c8725e9f" providerId="ADAL" clId="{7D578C8A-51AE-5342-86C0-C2E8F85B1585}" dt="2020-10-29T14:30:37.102" v="3271" actId="478"/>
          <ac:cxnSpMkLst>
            <pc:docMk/>
            <pc:sldMk cId="850150954" sldId="272"/>
            <ac:cxnSpMk id="80" creationId="{BF628352-B938-7447-BCAB-21D807DCE793}"/>
          </ac:cxnSpMkLst>
        </pc:cxnChg>
        <pc:cxnChg chg="add del mod topLvl">
          <ac:chgData name="WINDRIDGE Philip" userId="a20730c1-1805-4191-9c68-6e52c8725e9f" providerId="ADAL" clId="{7D578C8A-51AE-5342-86C0-C2E8F85B1585}" dt="2020-10-29T14:30:37.102" v="3271" actId="478"/>
          <ac:cxnSpMkLst>
            <pc:docMk/>
            <pc:sldMk cId="850150954" sldId="272"/>
            <ac:cxnSpMk id="81" creationId="{31A5F949-BCC7-E344-A225-766330015979}"/>
          </ac:cxnSpMkLst>
        </pc:cxnChg>
        <pc:cxnChg chg="add del mod topLvl">
          <ac:chgData name="WINDRIDGE Philip" userId="a20730c1-1805-4191-9c68-6e52c8725e9f" providerId="ADAL" clId="{7D578C8A-51AE-5342-86C0-C2E8F85B1585}" dt="2020-10-29T14:30:37.102" v="3271" actId="478"/>
          <ac:cxnSpMkLst>
            <pc:docMk/>
            <pc:sldMk cId="850150954" sldId="272"/>
            <ac:cxnSpMk id="82" creationId="{9A4E43F7-B435-DE42-824E-C0FABDED9195}"/>
          </ac:cxnSpMkLst>
        </pc:cxnChg>
        <pc:cxnChg chg="add del mod topLvl">
          <ac:chgData name="WINDRIDGE Philip" userId="a20730c1-1805-4191-9c68-6e52c8725e9f" providerId="ADAL" clId="{7D578C8A-51AE-5342-86C0-C2E8F85B1585}" dt="2020-10-29T14:30:37.102" v="3271" actId="478"/>
          <ac:cxnSpMkLst>
            <pc:docMk/>
            <pc:sldMk cId="850150954" sldId="272"/>
            <ac:cxnSpMk id="83" creationId="{4F934EB6-882D-9A47-A959-245716168F12}"/>
          </ac:cxnSpMkLst>
        </pc:cxnChg>
        <pc:cxnChg chg="del">
          <ac:chgData name="WINDRIDGE Philip" userId="a20730c1-1805-4191-9c68-6e52c8725e9f" providerId="ADAL" clId="{7D578C8A-51AE-5342-86C0-C2E8F85B1585}" dt="2020-10-29T14:31:14.418" v="3334" actId="478"/>
          <ac:cxnSpMkLst>
            <pc:docMk/>
            <pc:sldMk cId="850150954" sldId="272"/>
            <ac:cxnSpMk id="88" creationId="{A35BE199-F4F6-CB4D-91B2-0868588983AB}"/>
          </ac:cxnSpMkLst>
        </pc:cxnChg>
        <pc:cxnChg chg="del">
          <ac:chgData name="WINDRIDGE Philip" userId="a20730c1-1805-4191-9c68-6e52c8725e9f" providerId="ADAL" clId="{7D578C8A-51AE-5342-86C0-C2E8F85B1585}" dt="2020-10-29T14:31:14.418" v="3334" actId="478"/>
          <ac:cxnSpMkLst>
            <pc:docMk/>
            <pc:sldMk cId="850150954" sldId="272"/>
            <ac:cxnSpMk id="89" creationId="{F41ED138-ABE6-CE4C-9026-3D8891032C0E}"/>
          </ac:cxnSpMkLst>
        </pc:cxnChg>
        <pc:cxnChg chg="del">
          <ac:chgData name="WINDRIDGE Philip" userId="a20730c1-1805-4191-9c68-6e52c8725e9f" providerId="ADAL" clId="{7D578C8A-51AE-5342-86C0-C2E8F85B1585}" dt="2020-10-29T14:31:14.418" v="3334" actId="478"/>
          <ac:cxnSpMkLst>
            <pc:docMk/>
            <pc:sldMk cId="850150954" sldId="272"/>
            <ac:cxnSpMk id="90" creationId="{D70940FC-3429-0E42-913B-9F16F2CA92A7}"/>
          </ac:cxnSpMkLst>
        </pc:cxnChg>
        <pc:cxnChg chg="del">
          <ac:chgData name="WINDRIDGE Philip" userId="a20730c1-1805-4191-9c68-6e52c8725e9f" providerId="ADAL" clId="{7D578C8A-51AE-5342-86C0-C2E8F85B1585}" dt="2020-10-29T14:31:06.768" v="3333" actId="478"/>
          <ac:cxnSpMkLst>
            <pc:docMk/>
            <pc:sldMk cId="850150954" sldId="272"/>
            <ac:cxnSpMk id="96" creationId="{86FB67B3-1BF6-E14C-AF2E-FC215B96C310}"/>
          </ac:cxnSpMkLst>
        </pc:cxnChg>
        <pc:cxnChg chg="del">
          <ac:chgData name="WINDRIDGE Philip" userId="a20730c1-1805-4191-9c68-6e52c8725e9f" providerId="ADAL" clId="{7D578C8A-51AE-5342-86C0-C2E8F85B1585}" dt="2020-10-29T14:31:06.768" v="3333" actId="478"/>
          <ac:cxnSpMkLst>
            <pc:docMk/>
            <pc:sldMk cId="850150954" sldId="272"/>
            <ac:cxnSpMk id="97" creationId="{1E24E21D-13B8-234B-BC74-BAF96BAB49FF}"/>
          </ac:cxnSpMkLst>
        </pc:cxnChg>
        <pc:cxnChg chg="del">
          <ac:chgData name="WINDRIDGE Philip" userId="a20730c1-1805-4191-9c68-6e52c8725e9f" providerId="ADAL" clId="{7D578C8A-51AE-5342-86C0-C2E8F85B1585}" dt="2020-10-29T14:31:06.768" v="3333" actId="478"/>
          <ac:cxnSpMkLst>
            <pc:docMk/>
            <pc:sldMk cId="850150954" sldId="272"/>
            <ac:cxnSpMk id="98" creationId="{F86F3106-93EF-EE4E-B4D9-91EBACBBDF17}"/>
          </ac:cxnSpMkLst>
        </pc:cxnChg>
        <pc:cxnChg chg="del">
          <ac:chgData name="WINDRIDGE Philip" userId="a20730c1-1805-4191-9c68-6e52c8725e9f" providerId="ADAL" clId="{7D578C8A-51AE-5342-86C0-C2E8F85B1585}" dt="2020-10-29T14:31:06.768" v="3333" actId="478"/>
          <ac:cxnSpMkLst>
            <pc:docMk/>
            <pc:sldMk cId="850150954" sldId="272"/>
            <ac:cxnSpMk id="99" creationId="{4F21B596-779C-3C44-8834-96E5492D555E}"/>
          </ac:cxnSpMkLst>
        </pc:cxnChg>
        <pc:cxnChg chg="mod">
          <ac:chgData name="WINDRIDGE Philip" userId="a20730c1-1805-4191-9c68-6e52c8725e9f" providerId="ADAL" clId="{7D578C8A-51AE-5342-86C0-C2E8F85B1585}" dt="2020-10-29T14:31:32.114" v="3336" actId="14100"/>
          <ac:cxnSpMkLst>
            <pc:docMk/>
            <pc:sldMk cId="850150954" sldId="272"/>
            <ac:cxnSpMk id="101" creationId="{72A75E87-D49A-8041-8741-D07274F68480}"/>
          </ac:cxnSpMkLst>
        </pc:cxnChg>
        <pc:cxnChg chg="mod">
          <ac:chgData name="WINDRIDGE Philip" userId="a20730c1-1805-4191-9c68-6e52c8725e9f" providerId="ADAL" clId="{7D578C8A-51AE-5342-86C0-C2E8F85B1585}" dt="2020-10-29T14:32:37.262" v="3434" actId="1037"/>
          <ac:cxnSpMkLst>
            <pc:docMk/>
            <pc:sldMk cId="850150954" sldId="272"/>
            <ac:cxnSpMk id="105" creationId="{5EA9EF14-884F-4A40-8E07-90A9DCDBB437}"/>
          </ac:cxnSpMkLst>
        </pc:cxnChg>
        <pc:cxnChg chg="mod">
          <ac:chgData name="WINDRIDGE Philip" userId="a20730c1-1805-4191-9c68-6e52c8725e9f" providerId="ADAL" clId="{7D578C8A-51AE-5342-86C0-C2E8F85B1585}" dt="2020-10-29T14:32:37.262" v="3434" actId="1037"/>
          <ac:cxnSpMkLst>
            <pc:docMk/>
            <pc:sldMk cId="850150954" sldId="272"/>
            <ac:cxnSpMk id="107" creationId="{AADC1C0B-339A-DF40-AD7F-1DD694C0984B}"/>
          </ac:cxnSpMkLst>
        </pc:cxnChg>
        <pc:cxnChg chg="mod topLvl">
          <ac:chgData name="WINDRIDGE Philip" userId="a20730c1-1805-4191-9c68-6e52c8725e9f" providerId="ADAL" clId="{7D578C8A-51AE-5342-86C0-C2E8F85B1585}" dt="2020-10-29T14:40:58.026" v="3657" actId="164"/>
          <ac:cxnSpMkLst>
            <pc:docMk/>
            <pc:sldMk cId="850150954" sldId="272"/>
            <ac:cxnSpMk id="113" creationId="{890F777B-CAAC-1E47-A4BA-2733E378DCBF}"/>
          </ac:cxnSpMkLst>
        </pc:cxnChg>
        <pc:cxnChg chg="mod topLvl">
          <ac:chgData name="WINDRIDGE Philip" userId="a20730c1-1805-4191-9c68-6e52c8725e9f" providerId="ADAL" clId="{7D578C8A-51AE-5342-86C0-C2E8F85B1585}" dt="2020-10-29T14:40:58.026" v="3657" actId="164"/>
          <ac:cxnSpMkLst>
            <pc:docMk/>
            <pc:sldMk cId="850150954" sldId="272"/>
            <ac:cxnSpMk id="114" creationId="{17FE76C5-CCB6-3C4D-957E-B4E8410571BC}"/>
          </ac:cxnSpMkLst>
        </pc:cxnChg>
        <pc:cxnChg chg="mod topLvl">
          <ac:chgData name="WINDRIDGE Philip" userId="a20730c1-1805-4191-9c68-6e52c8725e9f" providerId="ADAL" clId="{7D578C8A-51AE-5342-86C0-C2E8F85B1585}" dt="2020-10-29T14:40:58.026" v="3657" actId="164"/>
          <ac:cxnSpMkLst>
            <pc:docMk/>
            <pc:sldMk cId="850150954" sldId="272"/>
            <ac:cxnSpMk id="115" creationId="{3C703DEC-2D8B-A94B-B334-342D59D656E6}"/>
          </ac:cxnSpMkLst>
        </pc:cxnChg>
        <pc:cxnChg chg="mod topLvl">
          <ac:chgData name="WINDRIDGE Philip" userId="a20730c1-1805-4191-9c68-6e52c8725e9f" providerId="ADAL" clId="{7D578C8A-51AE-5342-86C0-C2E8F85B1585}" dt="2020-10-29T14:40:58.026" v="3657" actId="164"/>
          <ac:cxnSpMkLst>
            <pc:docMk/>
            <pc:sldMk cId="850150954" sldId="272"/>
            <ac:cxnSpMk id="116" creationId="{7A7FDEEE-0E9B-A54B-ADFC-FEAD6990FFB2}"/>
          </ac:cxnSpMkLst>
        </pc:cxnChg>
        <pc:cxnChg chg="mod topLvl">
          <ac:chgData name="WINDRIDGE Philip" userId="a20730c1-1805-4191-9c68-6e52c8725e9f" providerId="ADAL" clId="{7D578C8A-51AE-5342-86C0-C2E8F85B1585}" dt="2020-10-29T14:40:58.026" v="3657" actId="164"/>
          <ac:cxnSpMkLst>
            <pc:docMk/>
            <pc:sldMk cId="850150954" sldId="272"/>
            <ac:cxnSpMk id="117" creationId="{0670ED05-38B9-4D44-93E3-2D2FC88BB02D}"/>
          </ac:cxnSpMkLst>
        </pc:cxnChg>
        <pc:cxnChg chg="mod topLvl">
          <ac:chgData name="WINDRIDGE Philip" userId="a20730c1-1805-4191-9c68-6e52c8725e9f" providerId="ADAL" clId="{7D578C8A-51AE-5342-86C0-C2E8F85B1585}" dt="2020-10-29T14:40:58.026" v="3657" actId="164"/>
          <ac:cxnSpMkLst>
            <pc:docMk/>
            <pc:sldMk cId="850150954" sldId="272"/>
            <ac:cxnSpMk id="118" creationId="{18E2981C-581F-E249-954D-AEB32A554D3A}"/>
          </ac:cxnSpMkLst>
        </pc:cxnChg>
        <pc:cxnChg chg="add del mod topLvl">
          <ac:chgData name="WINDRIDGE Philip" userId="a20730c1-1805-4191-9c68-6e52c8725e9f" providerId="ADAL" clId="{7D578C8A-51AE-5342-86C0-C2E8F85B1585}" dt="2020-10-29T14:40:58.026" v="3657" actId="164"/>
          <ac:cxnSpMkLst>
            <pc:docMk/>
            <pc:sldMk cId="850150954" sldId="272"/>
            <ac:cxnSpMk id="119" creationId="{90C1AD45-F74E-CA45-BB06-7525440FC861}"/>
          </ac:cxnSpMkLst>
        </pc:cxnChg>
        <pc:cxnChg chg="add del mod topLvl">
          <ac:chgData name="WINDRIDGE Philip" userId="a20730c1-1805-4191-9c68-6e52c8725e9f" providerId="ADAL" clId="{7D578C8A-51AE-5342-86C0-C2E8F85B1585}" dt="2020-10-29T14:40:51.681" v="3656" actId="478"/>
          <ac:cxnSpMkLst>
            <pc:docMk/>
            <pc:sldMk cId="850150954" sldId="272"/>
            <ac:cxnSpMk id="120" creationId="{360A2F12-3879-6F4C-B4BA-D28CF6198BD2}"/>
          </ac:cxnSpMkLst>
        </pc:cxnChg>
      </pc:sldChg>
      <pc:sldChg chg="new del">
        <pc:chgData name="WINDRIDGE Philip" userId="a20730c1-1805-4191-9c68-6e52c8725e9f" providerId="ADAL" clId="{7D578C8A-51AE-5342-86C0-C2E8F85B1585}" dt="2020-10-28T13:47:17.288" v="2467" actId="680"/>
        <pc:sldMkLst>
          <pc:docMk/>
          <pc:sldMk cId="1513175275" sldId="272"/>
        </pc:sldMkLst>
      </pc:sldChg>
      <pc:sldChg chg="addSp delSp modSp add mod">
        <pc:chgData name="WINDRIDGE Philip" userId="a20730c1-1805-4191-9c68-6e52c8725e9f" providerId="ADAL" clId="{7D578C8A-51AE-5342-86C0-C2E8F85B1585}" dt="2020-10-30T09:20:25.571" v="6091" actId="478"/>
        <pc:sldMkLst>
          <pc:docMk/>
          <pc:sldMk cId="3222652686" sldId="273"/>
        </pc:sldMkLst>
        <pc:spChg chg="mod">
          <ac:chgData name="WINDRIDGE Philip" userId="a20730c1-1805-4191-9c68-6e52c8725e9f" providerId="ADAL" clId="{7D578C8A-51AE-5342-86C0-C2E8F85B1585}" dt="2020-10-28T13:51:32.514" v="2579" actId="20577"/>
          <ac:spMkLst>
            <pc:docMk/>
            <pc:sldMk cId="3222652686" sldId="273"/>
            <ac:spMk id="2" creationId="{00714077-46CD-E74D-BAD8-88D0ECDC8CF0}"/>
          </ac:spMkLst>
        </pc:spChg>
        <pc:spChg chg="del">
          <ac:chgData name="WINDRIDGE Philip" userId="a20730c1-1805-4191-9c68-6e52c8725e9f" providerId="ADAL" clId="{7D578C8A-51AE-5342-86C0-C2E8F85B1585}" dt="2020-10-29T16:53:31.285" v="5682" actId="478"/>
          <ac:spMkLst>
            <pc:docMk/>
            <pc:sldMk cId="3222652686" sldId="273"/>
            <ac:spMk id="57" creationId="{A11AA111-ADCC-E846-B753-3FDF43B6481F}"/>
          </ac:spMkLst>
        </pc:spChg>
        <pc:spChg chg="add del mod">
          <ac:chgData name="WINDRIDGE Philip" userId="a20730c1-1805-4191-9c68-6e52c8725e9f" providerId="ADAL" clId="{7D578C8A-51AE-5342-86C0-C2E8F85B1585}" dt="2020-10-29T16:51:37.230" v="5537"/>
          <ac:spMkLst>
            <pc:docMk/>
            <pc:sldMk cId="3222652686" sldId="273"/>
            <ac:spMk id="70" creationId="{B42D9FA3-7E9D-9947-9555-C60943C5B8E4}"/>
          </ac:spMkLst>
        </pc:spChg>
        <pc:spChg chg="add mod">
          <ac:chgData name="WINDRIDGE Philip" userId="a20730c1-1805-4191-9c68-6e52c8725e9f" providerId="ADAL" clId="{7D578C8A-51AE-5342-86C0-C2E8F85B1585}" dt="2020-10-29T16:52:21.975" v="5594" actId="1037"/>
          <ac:spMkLst>
            <pc:docMk/>
            <pc:sldMk cId="3222652686" sldId="273"/>
            <ac:spMk id="85" creationId="{D6127353-6E64-4547-9343-B5D8FFAE8534}"/>
          </ac:spMkLst>
        </pc:spChg>
        <pc:spChg chg="mod">
          <ac:chgData name="WINDRIDGE Philip" userId="a20730c1-1805-4191-9c68-6e52c8725e9f" providerId="ADAL" clId="{7D578C8A-51AE-5342-86C0-C2E8F85B1585}" dt="2020-10-29T16:52:39.265" v="5595"/>
          <ac:spMkLst>
            <pc:docMk/>
            <pc:sldMk cId="3222652686" sldId="273"/>
            <ac:spMk id="87" creationId="{F5E1EAE6-1217-9544-A656-E513C68136E1}"/>
          </ac:spMkLst>
        </pc:spChg>
        <pc:spChg chg="mod">
          <ac:chgData name="WINDRIDGE Philip" userId="a20730c1-1805-4191-9c68-6e52c8725e9f" providerId="ADAL" clId="{7D578C8A-51AE-5342-86C0-C2E8F85B1585}" dt="2020-10-29T16:52:39.265" v="5595"/>
          <ac:spMkLst>
            <pc:docMk/>
            <pc:sldMk cId="3222652686" sldId="273"/>
            <ac:spMk id="105" creationId="{58B4C39C-F9FA-7749-9E98-1B0067F5478B}"/>
          </ac:spMkLst>
        </pc:spChg>
        <pc:spChg chg="mod">
          <ac:chgData name="WINDRIDGE Philip" userId="a20730c1-1805-4191-9c68-6e52c8725e9f" providerId="ADAL" clId="{7D578C8A-51AE-5342-86C0-C2E8F85B1585}" dt="2020-10-29T16:52:39.265" v="5595"/>
          <ac:spMkLst>
            <pc:docMk/>
            <pc:sldMk cId="3222652686" sldId="273"/>
            <ac:spMk id="106" creationId="{21F7D883-EDAD-A246-BCBF-BE34006FA6F8}"/>
          </ac:spMkLst>
        </pc:spChg>
        <pc:spChg chg="mod">
          <ac:chgData name="WINDRIDGE Philip" userId="a20730c1-1805-4191-9c68-6e52c8725e9f" providerId="ADAL" clId="{7D578C8A-51AE-5342-86C0-C2E8F85B1585}" dt="2020-10-29T16:52:39.265" v="5595"/>
          <ac:spMkLst>
            <pc:docMk/>
            <pc:sldMk cId="3222652686" sldId="273"/>
            <ac:spMk id="107" creationId="{335531B1-818E-9344-ADA9-55C5B942CEBC}"/>
          </ac:spMkLst>
        </pc:spChg>
        <pc:spChg chg="mod">
          <ac:chgData name="WINDRIDGE Philip" userId="a20730c1-1805-4191-9c68-6e52c8725e9f" providerId="ADAL" clId="{7D578C8A-51AE-5342-86C0-C2E8F85B1585}" dt="2020-10-29T16:52:39.265" v="5595"/>
          <ac:spMkLst>
            <pc:docMk/>
            <pc:sldMk cId="3222652686" sldId="273"/>
            <ac:spMk id="108" creationId="{EEF1645E-FAF1-F34A-AC8E-FE934F5542C7}"/>
          </ac:spMkLst>
        </pc:spChg>
        <pc:spChg chg="mod">
          <ac:chgData name="WINDRIDGE Philip" userId="a20730c1-1805-4191-9c68-6e52c8725e9f" providerId="ADAL" clId="{7D578C8A-51AE-5342-86C0-C2E8F85B1585}" dt="2020-10-29T16:52:39.265" v="5595"/>
          <ac:spMkLst>
            <pc:docMk/>
            <pc:sldMk cId="3222652686" sldId="273"/>
            <ac:spMk id="109" creationId="{61E2E7AB-D1E3-7F43-ACC6-052A20C70317}"/>
          </ac:spMkLst>
        </pc:spChg>
        <pc:spChg chg="mod">
          <ac:chgData name="WINDRIDGE Philip" userId="a20730c1-1805-4191-9c68-6e52c8725e9f" providerId="ADAL" clId="{7D578C8A-51AE-5342-86C0-C2E8F85B1585}" dt="2020-10-29T16:52:39.265" v="5595"/>
          <ac:spMkLst>
            <pc:docMk/>
            <pc:sldMk cId="3222652686" sldId="273"/>
            <ac:spMk id="110" creationId="{D929F920-1672-FB44-A7B1-C5BFDF952FFD}"/>
          </ac:spMkLst>
        </pc:spChg>
        <pc:spChg chg="mod">
          <ac:chgData name="WINDRIDGE Philip" userId="a20730c1-1805-4191-9c68-6e52c8725e9f" providerId="ADAL" clId="{7D578C8A-51AE-5342-86C0-C2E8F85B1585}" dt="2020-10-29T16:52:39.265" v="5595"/>
          <ac:spMkLst>
            <pc:docMk/>
            <pc:sldMk cId="3222652686" sldId="273"/>
            <ac:spMk id="111" creationId="{74349A37-9A9E-A14B-BF1E-D218229D7377}"/>
          </ac:spMkLst>
        </pc:spChg>
        <pc:spChg chg="mod">
          <ac:chgData name="WINDRIDGE Philip" userId="a20730c1-1805-4191-9c68-6e52c8725e9f" providerId="ADAL" clId="{7D578C8A-51AE-5342-86C0-C2E8F85B1585}" dt="2020-10-29T16:52:39.265" v="5595"/>
          <ac:spMkLst>
            <pc:docMk/>
            <pc:sldMk cId="3222652686" sldId="273"/>
            <ac:spMk id="112" creationId="{A3AA8A84-FAE9-544F-AD34-910EBF6C2B4A}"/>
          </ac:spMkLst>
        </pc:spChg>
        <pc:spChg chg="mod">
          <ac:chgData name="WINDRIDGE Philip" userId="a20730c1-1805-4191-9c68-6e52c8725e9f" providerId="ADAL" clId="{7D578C8A-51AE-5342-86C0-C2E8F85B1585}" dt="2020-10-29T16:52:39.265" v="5595"/>
          <ac:spMkLst>
            <pc:docMk/>
            <pc:sldMk cId="3222652686" sldId="273"/>
            <ac:spMk id="113" creationId="{59DF98ED-6297-2F43-B60D-175B75AA4FEA}"/>
          </ac:spMkLst>
        </pc:spChg>
        <pc:spChg chg="mod">
          <ac:chgData name="WINDRIDGE Philip" userId="a20730c1-1805-4191-9c68-6e52c8725e9f" providerId="ADAL" clId="{7D578C8A-51AE-5342-86C0-C2E8F85B1585}" dt="2020-10-29T16:52:39.265" v="5595"/>
          <ac:spMkLst>
            <pc:docMk/>
            <pc:sldMk cId="3222652686" sldId="273"/>
            <ac:spMk id="114" creationId="{4EF0C9C6-5F7C-B44D-9938-FBBF8A99D3E3}"/>
          </ac:spMkLst>
        </pc:spChg>
        <pc:spChg chg="mod">
          <ac:chgData name="WINDRIDGE Philip" userId="a20730c1-1805-4191-9c68-6e52c8725e9f" providerId="ADAL" clId="{7D578C8A-51AE-5342-86C0-C2E8F85B1585}" dt="2020-10-29T16:52:39.265" v="5595"/>
          <ac:spMkLst>
            <pc:docMk/>
            <pc:sldMk cId="3222652686" sldId="273"/>
            <ac:spMk id="115" creationId="{564B0A29-821B-D84C-82D2-8F641AAD74B7}"/>
          </ac:spMkLst>
        </pc:spChg>
        <pc:spChg chg="mod">
          <ac:chgData name="WINDRIDGE Philip" userId="a20730c1-1805-4191-9c68-6e52c8725e9f" providerId="ADAL" clId="{7D578C8A-51AE-5342-86C0-C2E8F85B1585}" dt="2020-10-29T16:52:39.265" v="5595"/>
          <ac:spMkLst>
            <pc:docMk/>
            <pc:sldMk cId="3222652686" sldId="273"/>
            <ac:spMk id="129" creationId="{D39FA834-C38A-4A42-9ADC-961DCFA5ED0D}"/>
          </ac:spMkLst>
        </pc:spChg>
        <pc:spChg chg="mod">
          <ac:chgData name="WINDRIDGE Philip" userId="a20730c1-1805-4191-9c68-6e52c8725e9f" providerId="ADAL" clId="{7D578C8A-51AE-5342-86C0-C2E8F85B1585}" dt="2020-10-29T16:52:39.265" v="5595"/>
          <ac:spMkLst>
            <pc:docMk/>
            <pc:sldMk cId="3222652686" sldId="273"/>
            <ac:spMk id="131" creationId="{73EF5E82-C02B-3645-A66F-8148EBBC5A41}"/>
          </ac:spMkLst>
        </pc:spChg>
        <pc:spChg chg="mod">
          <ac:chgData name="WINDRIDGE Philip" userId="a20730c1-1805-4191-9c68-6e52c8725e9f" providerId="ADAL" clId="{7D578C8A-51AE-5342-86C0-C2E8F85B1585}" dt="2020-10-29T16:52:39.265" v="5595"/>
          <ac:spMkLst>
            <pc:docMk/>
            <pc:sldMk cId="3222652686" sldId="273"/>
            <ac:spMk id="132" creationId="{E6132935-B935-9C41-B651-4BF7006387FB}"/>
          </ac:spMkLst>
        </pc:spChg>
        <pc:spChg chg="mod">
          <ac:chgData name="WINDRIDGE Philip" userId="a20730c1-1805-4191-9c68-6e52c8725e9f" providerId="ADAL" clId="{7D578C8A-51AE-5342-86C0-C2E8F85B1585}" dt="2020-10-29T16:52:39.265" v="5595"/>
          <ac:spMkLst>
            <pc:docMk/>
            <pc:sldMk cId="3222652686" sldId="273"/>
            <ac:spMk id="133" creationId="{551F3AF3-EFCB-514C-B7ED-C0C39BE31465}"/>
          </ac:spMkLst>
        </pc:spChg>
        <pc:spChg chg="mod">
          <ac:chgData name="WINDRIDGE Philip" userId="a20730c1-1805-4191-9c68-6e52c8725e9f" providerId="ADAL" clId="{7D578C8A-51AE-5342-86C0-C2E8F85B1585}" dt="2020-10-29T16:52:39.265" v="5595"/>
          <ac:spMkLst>
            <pc:docMk/>
            <pc:sldMk cId="3222652686" sldId="273"/>
            <ac:spMk id="134" creationId="{E9086478-3E6A-0A4C-9000-10F46AF4D267}"/>
          </ac:spMkLst>
        </pc:spChg>
        <pc:spChg chg="mod">
          <ac:chgData name="WINDRIDGE Philip" userId="a20730c1-1805-4191-9c68-6e52c8725e9f" providerId="ADAL" clId="{7D578C8A-51AE-5342-86C0-C2E8F85B1585}" dt="2020-10-29T16:52:39.265" v="5595"/>
          <ac:spMkLst>
            <pc:docMk/>
            <pc:sldMk cId="3222652686" sldId="273"/>
            <ac:spMk id="135" creationId="{DAAA6FDE-5CD3-A74A-8C93-95CCF179CDC5}"/>
          </ac:spMkLst>
        </pc:spChg>
        <pc:spChg chg="mod">
          <ac:chgData name="WINDRIDGE Philip" userId="a20730c1-1805-4191-9c68-6e52c8725e9f" providerId="ADAL" clId="{7D578C8A-51AE-5342-86C0-C2E8F85B1585}" dt="2020-10-29T16:52:39.265" v="5595"/>
          <ac:spMkLst>
            <pc:docMk/>
            <pc:sldMk cId="3222652686" sldId="273"/>
            <ac:spMk id="136" creationId="{270FA31E-C322-9A41-904B-2B6563BEC3AB}"/>
          </ac:spMkLst>
        </pc:spChg>
        <pc:spChg chg="mod">
          <ac:chgData name="WINDRIDGE Philip" userId="a20730c1-1805-4191-9c68-6e52c8725e9f" providerId="ADAL" clId="{7D578C8A-51AE-5342-86C0-C2E8F85B1585}" dt="2020-10-29T16:52:39.265" v="5595"/>
          <ac:spMkLst>
            <pc:docMk/>
            <pc:sldMk cId="3222652686" sldId="273"/>
            <ac:spMk id="137" creationId="{A43E3C3C-0E64-5448-BA88-E5FD366362F2}"/>
          </ac:spMkLst>
        </pc:spChg>
        <pc:spChg chg="mod">
          <ac:chgData name="WINDRIDGE Philip" userId="a20730c1-1805-4191-9c68-6e52c8725e9f" providerId="ADAL" clId="{7D578C8A-51AE-5342-86C0-C2E8F85B1585}" dt="2020-10-29T16:52:39.265" v="5595"/>
          <ac:spMkLst>
            <pc:docMk/>
            <pc:sldMk cId="3222652686" sldId="273"/>
            <ac:spMk id="138" creationId="{706D1FD3-C635-1648-84C2-42C7ABBFF6D5}"/>
          </ac:spMkLst>
        </pc:spChg>
        <pc:spChg chg="mod">
          <ac:chgData name="WINDRIDGE Philip" userId="a20730c1-1805-4191-9c68-6e52c8725e9f" providerId="ADAL" clId="{7D578C8A-51AE-5342-86C0-C2E8F85B1585}" dt="2020-10-29T16:52:39.265" v="5595"/>
          <ac:spMkLst>
            <pc:docMk/>
            <pc:sldMk cId="3222652686" sldId="273"/>
            <ac:spMk id="139" creationId="{213E4D60-4DAC-A14B-8354-D07F0F4DE2D5}"/>
          </ac:spMkLst>
        </pc:spChg>
        <pc:spChg chg="mod">
          <ac:chgData name="WINDRIDGE Philip" userId="a20730c1-1805-4191-9c68-6e52c8725e9f" providerId="ADAL" clId="{7D578C8A-51AE-5342-86C0-C2E8F85B1585}" dt="2020-10-29T16:52:39.265" v="5595"/>
          <ac:spMkLst>
            <pc:docMk/>
            <pc:sldMk cId="3222652686" sldId="273"/>
            <ac:spMk id="140" creationId="{D5E5018F-8F41-DE4E-9EB4-2FEA0AFDC61D}"/>
          </ac:spMkLst>
        </pc:spChg>
        <pc:spChg chg="mod">
          <ac:chgData name="WINDRIDGE Philip" userId="a20730c1-1805-4191-9c68-6e52c8725e9f" providerId="ADAL" clId="{7D578C8A-51AE-5342-86C0-C2E8F85B1585}" dt="2020-10-29T16:52:39.265" v="5595"/>
          <ac:spMkLst>
            <pc:docMk/>
            <pc:sldMk cId="3222652686" sldId="273"/>
            <ac:spMk id="141" creationId="{4AC2886D-CE0A-714E-9D7B-08DB1DD2AFDD}"/>
          </ac:spMkLst>
        </pc:spChg>
        <pc:spChg chg="mod">
          <ac:chgData name="WINDRIDGE Philip" userId="a20730c1-1805-4191-9c68-6e52c8725e9f" providerId="ADAL" clId="{7D578C8A-51AE-5342-86C0-C2E8F85B1585}" dt="2020-10-29T16:52:39.265" v="5595"/>
          <ac:spMkLst>
            <pc:docMk/>
            <pc:sldMk cId="3222652686" sldId="273"/>
            <ac:spMk id="142" creationId="{735CD97C-B8D9-DB4F-849C-AC51446BE05B}"/>
          </ac:spMkLst>
        </pc:spChg>
        <pc:spChg chg="mod">
          <ac:chgData name="WINDRIDGE Philip" userId="a20730c1-1805-4191-9c68-6e52c8725e9f" providerId="ADAL" clId="{7D578C8A-51AE-5342-86C0-C2E8F85B1585}" dt="2020-10-29T16:53:32.610" v="5683"/>
          <ac:spMkLst>
            <pc:docMk/>
            <pc:sldMk cId="3222652686" sldId="273"/>
            <ac:spMk id="144" creationId="{364AFD1F-6E74-9E45-85F6-BD44A88119CD}"/>
          </ac:spMkLst>
        </pc:spChg>
        <pc:spChg chg="mod">
          <ac:chgData name="WINDRIDGE Philip" userId="a20730c1-1805-4191-9c68-6e52c8725e9f" providerId="ADAL" clId="{7D578C8A-51AE-5342-86C0-C2E8F85B1585}" dt="2020-10-29T16:54:21.450" v="5711" actId="692"/>
          <ac:spMkLst>
            <pc:docMk/>
            <pc:sldMk cId="3222652686" sldId="273"/>
            <ac:spMk id="145" creationId="{EF8A5B68-BC4B-B545-9196-8BAB02444071}"/>
          </ac:spMkLst>
        </pc:spChg>
        <pc:spChg chg="mod">
          <ac:chgData name="WINDRIDGE Philip" userId="a20730c1-1805-4191-9c68-6e52c8725e9f" providerId="ADAL" clId="{7D578C8A-51AE-5342-86C0-C2E8F85B1585}" dt="2020-10-29T16:53:32.610" v="5683"/>
          <ac:spMkLst>
            <pc:docMk/>
            <pc:sldMk cId="3222652686" sldId="273"/>
            <ac:spMk id="146" creationId="{48E8823A-1BE1-524B-B644-0BC763BD9A66}"/>
          </ac:spMkLst>
        </pc:spChg>
        <pc:spChg chg="mod">
          <ac:chgData name="WINDRIDGE Philip" userId="a20730c1-1805-4191-9c68-6e52c8725e9f" providerId="ADAL" clId="{7D578C8A-51AE-5342-86C0-C2E8F85B1585}" dt="2020-10-29T16:53:32.610" v="5683"/>
          <ac:spMkLst>
            <pc:docMk/>
            <pc:sldMk cId="3222652686" sldId="273"/>
            <ac:spMk id="147" creationId="{45D18822-69BA-5043-92D7-2B78050A4EB8}"/>
          </ac:spMkLst>
        </pc:spChg>
        <pc:spChg chg="mod">
          <ac:chgData name="WINDRIDGE Philip" userId="a20730c1-1805-4191-9c68-6e52c8725e9f" providerId="ADAL" clId="{7D578C8A-51AE-5342-86C0-C2E8F85B1585}" dt="2020-10-29T16:53:32.610" v="5683"/>
          <ac:spMkLst>
            <pc:docMk/>
            <pc:sldMk cId="3222652686" sldId="273"/>
            <ac:spMk id="148" creationId="{DDC508F5-291A-2248-8CB6-220D568B3B9A}"/>
          </ac:spMkLst>
        </pc:spChg>
        <pc:spChg chg="mod">
          <ac:chgData name="WINDRIDGE Philip" userId="a20730c1-1805-4191-9c68-6e52c8725e9f" providerId="ADAL" clId="{7D578C8A-51AE-5342-86C0-C2E8F85B1585}" dt="2020-10-29T16:53:32.610" v="5683"/>
          <ac:spMkLst>
            <pc:docMk/>
            <pc:sldMk cId="3222652686" sldId="273"/>
            <ac:spMk id="149" creationId="{0781006E-9759-254A-ACCC-0BC7EEEE6D94}"/>
          </ac:spMkLst>
        </pc:spChg>
        <pc:spChg chg="mod">
          <ac:chgData name="WINDRIDGE Philip" userId="a20730c1-1805-4191-9c68-6e52c8725e9f" providerId="ADAL" clId="{7D578C8A-51AE-5342-86C0-C2E8F85B1585}" dt="2020-10-29T16:53:32.610" v="5683"/>
          <ac:spMkLst>
            <pc:docMk/>
            <pc:sldMk cId="3222652686" sldId="273"/>
            <ac:spMk id="150" creationId="{34BEC6D2-FF92-A74C-93E7-3B07E337FE07}"/>
          </ac:spMkLst>
        </pc:spChg>
        <pc:spChg chg="mod">
          <ac:chgData name="WINDRIDGE Philip" userId="a20730c1-1805-4191-9c68-6e52c8725e9f" providerId="ADAL" clId="{7D578C8A-51AE-5342-86C0-C2E8F85B1585}" dt="2020-10-29T16:53:32.610" v="5683"/>
          <ac:spMkLst>
            <pc:docMk/>
            <pc:sldMk cId="3222652686" sldId="273"/>
            <ac:spMk id="151" creationId="{ECBDA4FA-992A-1248-8AE0-343D03C41A8F}"/>
          </ac:spMkLst>
        </pc:spChg>
        <pc:spChg chg="mod">
          <ac:chgData name="WINDRIDGE Philip" userId="a20730c1-1805-4191-9c68-6e52c8725e9f" providerId="ADAL" clId="{7D578C8A-51AE-5342-86C0-C2E8F85B1585}" dt="2020-10-29T16:53:32.610" v="5683"/>
          <ac:spMkLst>
            <pc:docMk/>
            <pc:sldMk cId="3222652686" sldId="273"/>
            <ac:spMk id="152" creationId="{99A1271A-6CBB-194F-89F2-49386D934A9E}"/>
          </ac:spMkLst>
        </pc:spChg>
        <pc:spChg chg="mod">
          <ac:chgData name="WINDRIDGE Philip" userId="a20730c1-1805-4191-9c68-6e52c8725e9f" providerId="ADAL" clId="{7D578C8A-51AE-5342-86C0-C2E8F85B1585}" dt="2020-10-29T16:53:32.610" v="5683"/>
          <ac:spMkLst>
            <pc:docMk/>
            <pc:sldMk cId="3222652686" sldId="273"/>
            <ac:spMk id="153" creationId="{FA4C26A9-918C-6D45-A745-1812F1030CE5}"/>
          </ac:spMkLst>
        </pc:spChg>
        <pc:spChg chg="mod">
          <ac:chgData name="WINDRIDGE Philip" userId="a20730c1-1805-4191-9c68-6e52c8725e9f" providerId="ADAL" clId="{7D578C8A-51AE-5342-86C0-C2E8F85B1585}" dt="2020-10-29T16:53:32.610" v="5683"/>
          <ac:spMkLst>
            <pc:docMk/>
            <pc:sldMk cId="3222652686" sldId="273"/>
            <ac:spMk id="154" creationId="{234F9D2F-FE1D-2741-80D1-B36FAEF44D53}"/>
          </ac:spMkLst>
        </pc:spChg>
        <pc:spChg chg="mod">
          <ac:chgData name="WINDRIDGE Philip" userId="a20730c1-1805-4191-9c68-6e52c8725e9f" providerId="ADAL" clId="{7D578C8A-51AE-5342-86C0-C2E8F85B1585}" dt="2020-10-29T16:53:32.610" v="5683"/>
          <ac:spMkLst>
            <pc:docMk/>
            <pc:sldMk cId="3222652686" sldId="273"/>
            <ac:spMk id="155" creationId="{406EA7D4-B147-6D49-B495-77C9B9751CB1}"/>
          </ac:spMkLst>
        </pc:spChg>
        <pc:spChg chg="mod">
          <ac:chgData name="WINDRIDGE Philip" userId="a20730c1-1805-4191-9c68-6e52c8725e9f" providerId="ADAL" clId="{7D578C8A-51AE-5342-86C0-C2E8F85B1585}" dt="2020-10-29T16:53:32.610" v="5683"/>
          <ac:spMkLst>
            <pc:docMk/>
            <pc:sldMk cId="3222652686" sldId="273"/>
            <ac:spMk id="169" creationId="{7B03DA8D-1B4D-364A-B71E-1B6856B43D7D}"/>
          </ac:spMkLst>
        </pc:spChg>
        <pc:spChg chg="mod">
          <ac:chgData name="WINDRIDGE Philip" userId="a20730c1-1805-4191-9c68-6e52c8725e9f" providerId="ADAL" clId="{7D578C8A-51AE-5342-86C0-C2E8F85B1585}" dt="2020-10-29T16:53:32.610" v="5683"/>
          <ac:spMkLst>
            <pc:docMk/>
            <pc:sldMk cId="3222652686" sldId="273"/>
            <ac:spMk id="171" creationId="{A8E28A64-6AF6-AA42-9FBE-095833214347}"/>
          </ac:spMkLst>
        </pc:spChg>
        <pc:spChg chg="mod">
          <ac:chgData name="WINDRIDGE Philip" userId="a20730c1-1805-4191-9c68-6e52c8725e9f" providerId="ADAL" clId="{7D578C8A-51AE-5342-86C0-C2E8F85B1585}" dt="2020-10-29T16:53:58.630" v="5707" actId="20577"/>
          <ac:spMkLst>
            <pc:docMk/>
            <pc:sldMk cId="3222652686" sldId="273"/>
            <ac:spMk id="172" creationId="{5331355F-EE3D-B941-875A-8CEB629F8476}"/>
          </ac:spMkLst>
        </pc:spChg>
        <pc:spChg chg="mod">
          <ac:chgData name="WINDRIDGE Philip" userId="a20730c1-1805-4191-9c68-6e52c8725e9f" providerId="ADAL" clId="{7D578C8A-51AE-5342-86C0-C2E8F85B1585}" dt="2020-10-29T16:53:32.610" v="5683"/>
          <ac:spMkLst>
            <pc:docMk/>
            <pc:sldMk cId="3222652686" sldId="273"/>
            <ac:spMk id="173" creationId="{20922507-B1D8-8349-BA93-2F551B1DC600}"/>
          </ac:spMkLst>
        </pc:spChg>
        <pc:spChg chg="mod">
          <ac:chgData name="WINDRIDGE Philip" userId="a20730c1-1805-4191-9c68-6e52c8725e9f" providerId="ADAL" clId="{7D578C8A-51AE-5342-86C0-C2E8F85B1585}" dt="2020-10-29T16:53:32.610" v="5683"/>
          <ac:spMkLst>
            <pc:docMk/>
            <pc:sldMk cId="3222652686" sldId="273"/>
            <ac:spMk id="174" creationId="{08855F15-0B2F-424A-9B13-A5770DA46B37}"/>
          </ac:spMkLst>
        </pc:spChg>
        <pc:spChg chg="mod">
          <ac:chgData name="WINDRIDGE Philip" userId="a20730c1-1805-4191-9c68-6e52c8725e9f" providerId="ADAL" clId="{7D578C8A-51AE-5342-86C0-C2E8F85B1585}" dt="2020-10-29T16:53:32.610" v="5683"/>
          <ac:spMkLst>
            <pc:docMk/>
            <pc:sldMk cId="3222652686" sldId="273"/>
            <ac:spMk id="175" creationId="{F1ED4DC5-E07F-BB46-AF47-FD3A5EADDEAE}"/>
          </ac:spMkLst>
        </pc:spChg>
        <pc:spChg chg="mod">
          <ac:chgData name="WINDRIDGE Philip" userId="a20730c1-1805-4191-9c68-6e52c8725e9f" providerId="ADAL" clId="{7D578C8A-51AE-5342-86C0-C2E8F85B1585}" dt="2020-10-29T16:53:32.610" v="5683"/>
          <ac:spMkLst>
            <pc:docMk/>
            <pc:sldMk cId="3222652686" sldId="273"/>
            <ac:spMk id="176" creationId="{22143700-8B90-194B-810C-032C693DCD76}"/>
          </ac:spMkLst>
        </pc:spChg>
        <pc:spChg chg="mod">
          <ac:chgData name="WINDRIDGE Philip" userId="a20730c1-1805-4191-9c68-6e52c8725e9f" providerId="ADAL" clId="{7D578C8A-51AE-5342-86C0-C2E8F85B1585}" dt="2020-10-29T16:53:32.610" v="5683"/>
          <ac:spMkLst>
            <pc:docMk/>
            <pc:sldMk cId="3222652686" sldId="273"/>
            <ac:spMk id="177" creationId="{72DC5672-F260-1744-86D9-B1A8DEE257DD}"/>
          </ac:spMkLst>
        </pc:spChg>
        <pc:spChg chg="mod">
          <ac:chgData name="WINDRIDGE Philip" userId="a20730c1-1805-4191-9c68-6e52c8725e9f" providerId="ADAL" clId="{7D578C8A-51AE-5342-86C0-C2E8F85B1585}" dt="2020-10-29T16:53:32.610" v="5683"/>
          <ac:spMkLst>
            <pc:docMk/>
            <pc:sldMk cId="3222652686" sldId="273"/>
            <ac:spMk id="178" creationId="{AAD137C7-57A5-B346-8F9F-D7F2C1F9BEE3}"/>
          </ac:spMkLst>
        </pc:spChg>
        <pc:spChg chg="mod">
          <ac:chgData name="WINDRIDGE Philip" userId="a20730c1-1805-4191-9c68-6e52c8725e9f" providerId="ADAL" clId="{7D578C8A-51AE-5342-86C0-C2E8F85B1585}" dt="2020-10-29T16:53:32.610" v="5683"/>
          <ac:spMkLst>
            <pc:docMk/>
            <pc:sldMk cId="3222652686" sldId="273"/>
            <ac:spMk id="179" creationId="{002BE763-44EA-CE4D-BBAB-E8D4409C7860}"/>
          </ac:spMkLst>
        </pc:spChg>
        <pc:spChg chg="mod">
          <ac:chgData name="WINDRIDGE Philip" userId="a20730c1-1805-4191-9c68-6e52c8725e9f" providerId="ADAL" clId="{7D578C8A-51AE-5342-86C0-C2E8F85B1585}" dt="2020-10-29T16:53:32.610" v="5683"/>
          <ac:spMkLst>
            <pc:docMk/>
            <pc:sldMk cId="3222652686" sldId="273"/>
            <ac:spMk id="180" creationId="{467F2FC3-B97B-C742-8EBB-6172F59B0C8A}"/>
          </ac:spMkLst>
        </pc:spChg>
        <pc:spChg chg="mod">
          <ac:chgData name="WINDRIDGE Philip" userId="a20730c1-1805-4191-9c68-6e52c8725e9f" providerId="ADAL" clId="{7D578C8A-51AE-5342-86C0-C2E8F85B1585}" dt="2020-10-29T16:53:32.610" v="5683"/>
          <ac:spMkLst>
            <pc:docMk/>
            <pc:sldMk cId="3222652686" sldId="273"/>
            <ac:spMk id="181" creationId="{70F945A0-769D-2048-8A1E-311DAC89AE55}"/>
          </ac:spMkLst>
        </pc:spChg>
        <pc:spChg chg="mod">
          <ac:chgData name="WINDRIDGE Philip" userId="a20730c1-1805-4191-9c68-6e52c8725e9f" providerId="ADAL" clId="{7D578C8A-51AE-5342-86C0-C2E8F85B1585}" dt="2020-10-29T16:53:32.610" v="5683"/>
          <ac:spMkLst>
            <pc:docMk/>
            <pc:sldMk cId="3222652686" sldId="273"/>
            <ac:spMk id="182" creationId="{0CB10AE6-625A-004C-BD08-14328EBCBDC9}"/>
          </ac:spMkLst>
        </pc:spChg>
        <pc:grpChg chg="add del mod">
          <ac:chgData name="WINDRIDGE Philip" userId="a20730c1-1805-4191-9c68-6e52c8725e9f" providerId="ADAL" clId="{7D578C8A-51AE-5342-86C0-C2E8F85B1585}" dt="2020-10-29T16:52:43.936" v="5596" actId="21"/>
          <ac:grpSpMkLst>
            <pc:docMk/>
            <pc:sldMk cId="3222652686" sldId="273"/>
            <ac:grpSpMk id="86" creationId="{33358DCF-424B-8D4D-84E3-E9C7E0D252C7}"/>
          </ac:grpSpMkLst>
        </pc:grpChg>
        <pc:grpChg chg="mod">
          <ac:chgData name="WINDRIDGE Philip" userId="a20730c1-1805-4191-9c68-6e52c8725e9f" providerId="ADAL" clId="{7D578C8A-51AE-5342-86C0-C2E8F85B1585}" dt="2020-10-29T16:52:39.265" v="5595"/>
          <ac:grpSpMkLst>
            <pc:docMk/>
            <pc:sldMk cId="3222652686" sldId="273"/>
            <ac:grpSpMk id="130" creationId="{11C8C768-A721-2A46-88D6-D73A53014839}"/>
          </ac:grpSpMkLst>
        </pc:grpChg>
        <pc:grpChg chg="add del mod">
          <ac:chgData name="WINDRIDGE Philip" userId="a20730c1-1805-4191-9c68-6e52c8725e9f" providerId="ADAL" clId="{7D578C8A-51AE-5342-86C0-C2E8F85B1585}" dt="2020-10-30T09:20:25.571" v="6091" actId="478"/>
          <ac:grpSpMkLst>
            <pc:docMk/>
            <pc:sldMk cId="3222652686" sldId="273"/>
            <ac:grpSpMk id="143" creationId="{62F8DBC8-AE86-0541-BC53-BD1B49F1A1F6}"/>
          </ac:grpSpMkLst>
        </pc:grpChg>
        <pc:grpChg chg="mod">
          <ac:chgData name="WINDRIDGE Philip" userId="a20730c1-1805-4191-9c68-6e52c8725e9f" providerId="ADAL" clId="{7D578C8A-51AE-5342-86C0-C2E8F85B1585}" dt="2020-10-29T16:53:32.610" v="5683"/>
          <ac:grpSpMkLst>
            <pc:docMk/>
            <pc:sldMk cId="3222652686" sldId="273"/>
            <ac:grpSpMk id="170" creationId="{EEA06915-1A5A-F94B-9099-61E2072D80B3}"/>
          </ac:grpSpMkLst>
        </pc:grpChg>
        <pc:cxnChg chg="mod">
          <ac:chgData name="WINDRIDGE Philip" userId="a20730c1-1805-4191-9c68-6e52c8725e9f" providerId="ADAL" clId="{7D578C8A-51AE-5342-86C0-C2E8F85B1585}" dt="2020-10-29T16:52:39.265" v="5595"/>
          <ac:cxnSpMkLst>
            <pc:docMk/>
            <pc:sldMk cId="3222652686" sldId="273"/>
            <ac:cxnSpMk id="116" creationId="{B701C247-3A22-6F47-8E54-18FD4520D8FC}"/>
          </ac:cxnSpMkLst>
        </pc:cxnChg>
        <pc:cxnChg chg="mod">
          <ac:chgData name="WINDRIDGE Philip" userId="a20730c1-1805-4191-9c68-6e52c8725e9f" providerId="ADAL" clId="{7D578C8A-51AE-5342-86C0-C2E8F85B1585}" dt="2020-10-29T16:52:39.265" v="5595"/>
          <ac:cxnSpMkLst>
            <pc:docMk/>
            <pc:sldMk cId="3222652686" sldId="273"/>
            <ac:cxnSpMk id="117" creationId="{57901986-26E9-B048-92D4-B9BA211ED78B}"/>
          </ac:cxnSpMkLst>
        </pc:cxnChg>
        <pc:cxnChg chg="mod">
          <ac:chgData name="WINDRIDGE Philip" userId="a20730c1-1805-4191-9c68-6e52c8725e9f" providerId="ADAL" clId="{7D578C8A-51AE-5342-86C0-C2E8F85B1585}" dt="2020-10-29T16:52:39.265" v="5595"/>
          <ac:cxnSpMkLst>
            <pc:docMk/>
            <pc:sldMk cId="3222652686" sldId="273"/>
            <ac:cxnSpMk id="118" creationId="{251B7374-99C7-7240-801A-D8717FBE0AC2}"/>
          </ac:cxnSpMkLst>
        </pc:cxnChg>
        <pc:cxnChg chg="mod">
          <ac:chgData name="WINDRIDGE Philip" userId="a20730c1-1805-4191-9c68-6e52c8725e9f" providerId="ADAL" clId="{7D578C8A-51AE-5342-86C0-C2E8F85B1585}" dt="2020-10-29T16:52:39.265" v="5595"/>
          <ac:cxnSpMkLst>
            <pc:docMk/>
            <pc:sldMk cId="3222652686" sldId="273"/>
            <ac:cxnSpMk id="119" creationId="{7C20C6FB-B1A7-9246-8056-B4C5A2756E3C}"/>
          </ac:cxnSpMkLst>
        </pc:cxnChg>
        <pc:cxnChg chg="mod">
          <ac:chgData name="WINDRIDGE Philip" userId="a20730c1-1805-4191-9c68-6e52c8725e9f" providerId="ADAL" clId="{7D578C8A-51AE-5342-86C0-C2E8F85B1585}" dt="2020-10-29T16:52:39.265" v="5595"/>
          <ac:cxnSpMkLst>
            <pc:docMk/>
            <pc:sldMk cId="3222652686" sldId="273"/>
            <ac:cxnSpMk id="120" creationId="{840A8D16-5E16-7A44-9FF9-70390B78BBDE}"/>
          </ac:cxnSpMkLst>
        </pc:cxnChg>
        <pc:cxnChg chg="mod">
          <ac:chgData name="WINDRIDGE Philip" userId="a20730c1-1805-4191-9c68-6e52c8725e9f" providerId="ADAL" clId="{7D578C8A-51AE-5342-86C0-C2E8F85B1585}" dt="2020-10-29T16:52:39.265" v="5595"/>
          <ac:cxnSpMkLst>
            <pc:docMk/>
            <pc:sldMk cId="3222652686" sldId="273"/>
            <ac:cxnSpMk id="121" creationId="{E4311D2A-B974-104E-8BB5-8FB840820E01}"/>
          </ac:cxnSpMkLst>
        </pc:cxnChg>
        <pc:cxnChg chg="mod">
          <ac:chgData name="WINDRIDGE Philip" userId="a20730c1-1805-4191-9c68-6e52c8725e9f" providerId="ADAL" clId="{7D578C8A-51AE-5342-86C0-C2E8F85B1585}" dt="2020-10-29T16:52:39.265" v="5595"/>
          <ac:cxnSpMkLst>
            <pc:docMk/>
            <pc:sldMk cId="3222652686" sldId="273"/>
            <ac:cxnSpMk id="122" creationId="{AA79A420-8341-0245-9262-26B677A8AC49}"/>
          </ac:cxnSpMkLst>
        </pc:cxnChg>
        <pc:cxnChg chg="mod">
          <ac:chgData name="WINDRIDGE Philip" userId="a20730c1-1805-4191-9c68-6e52c8725e9f" providerId="ADAL" clId="{7D578C8A-51AE-5342-86C0-C2E8F85B1585}" dt="2020-10-29T16:52:39.265" v="5595"/>
          <ac:cxnSpMkLst>
            <pc:docMk/>
            <pc:sldMk cId="3222652686" sldId="273"/>
            <ac:cxnSpMk id="123" creationId="{7FE14B87-231C-084A-9B59-7741085D7103}"/>
          </ac:cxnSpMkLst>
        </pc:cxnChg>
        <pc:cxnChg chg="mod">
          <ac:chgData name="WINDRIDGE Philip" userId="a20730c1-1805-4191-9c68-6e52c8725e9f" providerId="ADAL" clId="{7D578C8A-51AE-5342-86C0-C2E8F85B1585}" dt="2020-10-29T16:52:39.265" v="5595"/>
          <ac:cxnSpMkLst>
            <pc:docMk/>
            <pc:sldMk cId="3222652686" sldId="273"/>
            <ac:cxnSpMk id="124" creationId="{3A7408DC-61D6-914C-925D-3698CE5FB357}"/>
          </ac:cxnSpMkLst>
        </pc:cxnChg>
        <pc:cxnChg chg="mod">
          <ac:chgData name="WINDRIDGE Philip" userId="a20730c1-1805-4191-9c68-6e52c8725e9f" providerId="ADAL" clId="{7D578C8A-51AE-5342-86C0-C2E8F85B1585}" dt="2020-10-29T16:52:39.265" v="5595"/>
          <ac:cxnSpMkLst>
            <pc:docMk/>
            <pc:sldMk cId="3222652686" sldId="273"/>
            <ac:cxnSpMk id="125" creationId="{FB84DC01-C1A2-F44F-AD64-503B0B456700}"/>
          </ac:cxnSpMkLst>
        </pc:cxnChg>
        <pc:cxnChg chg="mod">
          <ac:chgData name="WINDRIDGE Philip" userId="a20730c1-1805-4191-9c68-6e52c8725e9f" providerId="ADAL" clId="{7D578C8A-51AE-5342-86C0-C2E8F85B1585}" dt="2020-10-29T16:52:39.265" v="5595"/>
          <ac:cxnSpMkLst>
            <pc:docMk/>
            <pc:sldMk cId="3222652686" sldId="273"/>
            <ac:cxnSpMk id="126" creationId="{DBCB5CBD-F2C3-234D-9393-F12C920879AA}"/>
          </ac:cxnSpMkLst>
        </pc:cxnChg>
        <pc:cxnChg chg="mod">
          <ac:chgData name="WINDRIDGE Philip" userId="a20730c1-1805-4191-9c68-6e52c8725e9f" providerId="ADAL" clId="{7D578C8A-51AE-5342-86C0-C2E8F85B1585}" dt="2020-10-29T16:52:39.265" v="5595"/>
          <ac:cxnSpMkLst>
            <pc:docMk/>
            <pc:sldMk cId="3222652686" sldId="273"/>
            <ac:cxnSpMk id="127" creationId="{3C3FEFC4-7717-2E47-AE06-21E7CAE5464A}"/>
          </ac:cxnSpMkLst>
        </pc:cxnChg>
        <pc:cxnChg chg="mod">
          <ac:chgData name="WINDRIDGE Philip" userId="a20730c1-1805-4191-9c68-6e52c8725e9f" providerId="ADAL" clId="{7D578C8A-51AE-5342-86C0-C2E8F85B1585}" dt="2020-10-29T16:52:39.265" v="5595"/>
          <ac:cxnSpMkLst>
            <pc:docMk/>
            <pc:sldMk cId="3222652686" sldId="273"/>
            <ac:cxnSpMk id="128" creationId="{BFC6E98D-24C3-7E43-89CA-78D23B6C4775}"/>
          </ac:cxnSpMkLst>
        </pc:cxnChg>
        <pc:cxnChg chg="mod">
          <ac:chgData name="WINDRIDGE Philip" userId="a20730c1-1805-4191-9c68-6e52c8725e9f" providerId="ADAL" clId="{7D578C8A-51AE-5342-86C0-C2E8F85B1585}" dt="2020-10-29T16:53:32.610" v="5683"/>
          <ac:cxnSpMkLst>
            <pc:docMk/>
            <pc:sldMk cId="3222652686" sldId="273"/>
            <ac:cxnSpMk id="156" creationId="{84C13869-1D43-1A46-9D87-1216B0A7AD6B}"/>
          </ac:cxnSpMkLst>
        </pc:cxnChg>
        <pc:cxnChg chg="mod">
          <ac:chgData name="WINDRIDGE Philip" userId="a20730c1-1805-4191-9c68-6e52c8725e9f" providerId="ADAL" clId="{7D578C8A-51AE-5342-86C0-C2E8F85B1585}" dt="2020-10-29T16:53:32.610" v="5683"/>
          <ac:cxnSpMkLst>
            <pc:docMk/>
            <pc:sldMk cId="3222652686" sldId="273"/>
            <ac:cxnSpMk id="157" creationId="{590F0C82-AE3E-754B-BC64-B920DF32D5DA}"/>
          </ac:cxnSpMkLst>
        </pc:cxnChg>
        <pc:cxnChg chg="mod">
          <ac:chgData name="WINDRIDGE Philip" userId="a20730c1-1805-4191-9c68-6e52c8725e9f" providerId="ADAL" clId="{7D578C8A-51AE-5342-86C0-C2E8F85B1585}" dt="2020-10-29T16:53:32.610" v="5683"/>
          <ac:cxnSpMkLst>
            <pc:docMk/>
            <pc:sldMk cId="3222652686" sldId="273"/>
            <ac:cxnSpMk id="158" creationId="{32DCB603-587A-4249-899F-4E4B202415AC}"/>
          </ac:cxnSpMkLst>
        </pc:cxnChg>
        <pc:cxnChg chg="mod">
          <ac:chgData name="WINDRIDGE Philip" userId="a20730c1-1805-4191-9c68-6e52c8725e9f" providerId="ADAL" clId="{7D578C8A-51AE-5342-86C0-C2E8F85B1585}" dt="2020-10-29T16:53:32.610" v="5683"/>
          <ac:cxnSpMkLst>
            <pc:docMk/>
            <pc:sldMk cId="3222652686" sldId="273"/>
            <ac:cxnSpMk id="159" creationId="{673AD0F7-FF75-AF4A-8D04-CB382C605B7C}"/>
          </ac:cxnSpMkLst>
        </pc:cxnChg>
        <pc:cxnChg chg="mod">
          <ac:chgData name="WINDRIDGE Philip" userId="a20730c1-1805-4191-9c68-6e52c8725e9f" providerId="ADAL" clId="{7D578C8A-51AE-5342-86C0-C2E8F85B1585}" dt="2020-10-29T16:53:32.610" v="5683"/>
          <ac:cxnSpMkLst>
            <pc:docMk/>
            <pc:sldMk cId="3222652686" sldId="273"/>
            <ac:cxnSpMk id="160" creationId="{83104BA0-DBE2-3F42-B8EC-B7191B9BB294}"/>
          </ac:cxnSpMkLst>
        </pc:cxnChg>
        <pc:cxnChg chg="mod">
          <ac:chgData name="WINDRIDGE Philip" userId="a20730c1-1805-4191-9c68-6e52c8725e9f" providerId="ADAL" clId="{7D578C8A-51AE-5342-86C0-C2E8F85B1585}" dt="2020-10-29T16:53:32.610" v="5683"/>
          <ac:cxnSpMkLst>
            <pc:docMk/>
            <pc:sldMk cId="3222652686" sldId="273"/>
            <ac:cxnSpMk id="161" creationId="{4A55FFC7-48B1-F941-999A-2A6FFEAE0AF5}"/>
          </ac:cxnSpMkLst>
        </pc:cxnChg>
        <pc:cxnChg chg="mod">
          <ac:chgData name="WINDRIDGE Philip" userId="a20730c1-1805-4191-9c68-6e52c8725e9f" providerId="ADAL" clId="{7D578C8A-51AE-5342-86C0-C2E8F85B1585}" dt="2020-10-29T16:53:32.610" v="5683"/>
          <ac:cxnSpMkLst>
            <pc:docMk/>
            <pc:sldMk cId="3222652686" sldId="273"/>
            <ac:cxnSpMk id="162" creationId="{C829FAF8-9D14-294D-9656-087831117B64}"/>
          </ac:cxnSpMkLst>
        </pc:cxnChg>
        <pc:cxnChg chg="mod">
          <ac:chgData name="WINDRIDGE Philip" userId="a20730c1-1805-4191-9c68-6e52c8725e9f" providerId="ADAL" clId="{7D578C8A-51AE-5342-86C0-C2E8F85B1585}" dt="2020-10-29T16:53:32.610" v="5683"/>
          <ac:cxnSpMkLst>
            <pc:docMk/>
            <pc:sldMk cId="3222652686" sldId="273"/>
            <ac:cxnSpMk id="163" creationId="{6A977B2B-7076-3644-A06C-C89B856B252D}"/>
          </ac:cxnSpMkLst>
        </pc:cxnChg>
        <pc:cxnChg chg="mod">
          <ac:chgData name="WINDRIDGE Philip" userId="a20730c1-1805-4191-9c68-6e52c8725e9f" providerId="ADAL" clId="{7D578C8A-51AE-5342-86C0-C2E8F85B1585}" dt="2020-10-29T16:53:32.610" v="5683"/>
          <ac:cxnSpMkLst>
            <pc:docMk/>
            <pc:sldMk cId="3222652686" sldId="273"/>
            <ac:cxnSpMk id="164" creationId="{75056F57-FF02-5744-A6DC-88E98087074C}"/>
          </ac:cxnSpMkLst>
        </pc:cxnChg>
        <pc:cxnChg chg="mod">
          <ac:chgData name="WINDRIDGE Philip" userId="a20730c1-1805-4191-9c68-6e52c8725e9f" providerId="ADAL" clId="{7D578C8A-51AE-5342-86C0-C2E8F85B1585}" dt="2020-10-29T16:53:32.610" v="5683"/>
          <ac:cxnSpMkLst>
            <pc:docMk/>
            <pc:sldMk cId="3222652686" sldId="273"/>
            <ac:cxnSpMk id="165" creationId="{F42939AD-64F9-9C45-98AD-21ECD9205D31}"/>
          </ac:cxnSpMkLst>
        </pc:cxnChg>
        <pc:cxnChg chg="mod">
          <ac:chgData name="WINDRIDGE Philip" userId="a20730c1-1805-4191-9c68-6e52c8725e9f" providerId="ADAL" clId="{7D578C8A-51AE-5342-86C0-C2E8F85B1585}" dt="2020-10-29T16:53:32.610" v="5683"/>
          <ac:cxnSpMkLst>
            <pc:docMk/>
            <pc:sldMk cId="3222652686" sldId="273"/>
            <ac:cxnSpMk id="166" creationId="{89670541-8C30-C54A-B1AE-B3608C03049F}"/>
          </ac:cxnSpMkLst>
        </pc:cxnChg>
        <pc:cxnChg chg="mod">
          <ac:chgData name="WINDRIDGE Philip" userId="a20730c1-1805-4191-9c68-6e52c8725e9f" providerId="ADAL" clId="{7D578C8A-51AE-5342-86C0-C2E8F85B1585}" dt="2020-10-29T16:53:32.610" v="5683"/>
          <ac:cxnSpMkLst>
            <pc:docMk/>
            <pc:sldMk cId="3222652686" sldId="273"/>
            <ac:cxnSpMk id="167" creationId="{3227DF23-C30F-394F-AF89-CF66CB66ADD6}"/>
          </ac:cxnSpMkLst>
        </pc:cxnChg>
        <pc:cxnChg chg="mod">
          <ac:chgData name="WINDRIDGE Philip" userId="a20730c1-1805-4191-9c68-6e52c8725e9f" providerId="ADAL" clId="{7D578C8A-51AE-5342-86C0-C2E8F85B1585}" dt="2020-10-29T16:53:32.610" v="5683"/>
          <ac:cxnSpMkLst>
            <pc:docMk/>
            <pc:sldMk cId="3222652686" sldId="273"/>
            <ac:cxnSpMk id="168" creationId="{67AD926B-4489-1742-A25D-ABDBD1FEC3DC}"/>
          </ac:cxnSpMkLst>
        </pc:cxnChg>
      </pc:sldChg>
      <pc:sldChg chg="addSp delSp modSp add del mod">
        <pc:chgData name="WINDRIDGE Philip" userId="a20730c1-1805-4191-9c68-6e52c8725e9f" providerId="ADAL" clId="{7D578C8A-51AE-5342-86C0-C2E8F85B1585}" dt="2020-10-30T13:47:50.421" v="8104" actId="2696"/>
        <pc:sldMkLst>
          <pc:docMk/>
          <pc:sldMk cId="2401108490" sldId="274"/>
        </pc:sldMkLst>
        <pc:spChg chg="mod">
          <ac:chgData name="WINDRIDGE Philip" userId="a20730c1-1805-4191-9c68-6e52c8725e9f" providerId="ADAL" clId="{7D578C8A-51AE-5342-86C0-C2E8F85B1585}" dt="2020-10-30T13:38:49.538" v="7870" actId="1076"/>
          <ac:spMkLst>
            <pc:docMk/>
            <pc:sldMk cId="2401108490" sldId="274"/>
            <ac:spMk id="2" creationId="{00714077-46CD-E74D-BAD8-88D0ECDC8CF0}"/>
          </ac:spMkLst>
        </pc:spChg>
        <pc:spChg chg="del mod topLvl">
          <ac:chgData name="WINDRIDGE Philip" userId="a20730c1-1805-4191-9c68-6e52c8725e9f" providerId="ADAL" clId="{7D578C8A-51AE-5342-86C0-C2E8F85B1585}" dt="2020-10-30T13:36:42.126" v="7743" actId="478"/>
          <ac:spMkLst>
            <pc:docMk/>
            <pc:sldMk cId="2401108490" sldId="274"/>
            <ac:spMk id="41" creationId="{2C497D83-AA3D-1644-8670-CF27689D78F0}"/>
          </ac:spMkLst>
        </pc:spChg>
        <pc:spChg chg="del mod topLvl">
          <ac:chgData name="WINDRIDGE Philip" userId="a20730c1-1805-4191-9c68-6e52c8725e9f" providerId="ADAL" clId="{7D578C8A-51AE-5342-86C0-C2E8F85B1585}" dt="2020-10-30T13:36:42.126" v="7743" actId="478"/>
          <ac:spMkLst>
            <pc:docMk/>
            <pc:sldMk cId="2401108490" sldId="274"/>
            <ac:spMk id="42" creationId="{78749697-EFFD-934E-B44F-B6FFF7D40603}"/>
          </ac:spMkLst>
        </pc:spChg>
        <pc:spChg chg="del mod topLvl">
          <ac:chgData name="WINDRIDGE Philip" userId="a20730c1-1805-4191-9c68-6e52c8725e9f" providerId="ADAL" clId="{7D578C8A-51AE-5342-86C0-C2E8F85B1585}" dt="2020-10-30T13:36:42.126" v="7743" actId="478"/>
          <ac:spMkLst>
            <pc:docMk/>
            <pc:sldMk cId="2401108490" sldId="274"/>
            <ac:spMk id="43" creationId="{A8433F03-EAC8-E141-ACB4-2A0501E1D30D}"/>
          </ac:spMkLst>
        </pc:spChg>
        <pc:spChg chg="del mod topLvl">
          <ac:chgData name="WINDRIDGE Philip" userId="a20730c1-1805-4191-9c68-6e52c8725e9f" providerId="ADAL" clId="{7D578C8A-51AE-5342-86C0-C2E8F85B1585}" dt="2020-10-30T13:36:42.126" v="7743" actId="478"/>
          <ac:spMkLst>
            <pc:docMk/>
            <pc:sldMk cId="2401108490" sldId="274"/>
            <ac:spMk id="44" creationId="{A4D9CDFD-D3EC-F846-A7F7-C6455491F8FF}"/>
          </ac:spMkLst>
        </pc:spChg>
        <pc:spChg chg="del mod topLvl">
          <ac:chgData name="WINDRIDGE Philip" userId="a20730c1-1805-4191-9c68-6e52c8725e9f" providerId="ADAL" clId="{7D578C8A-51AE-5342-86C0-C2E8F85B1585}" dt="2020-10-30T13:36:42.126" v="7743" actId="478"/>
          <ac:spMkLst>
            <pc:docMk/>
            <pc:sldMk cId="2401108490" sldId="274"/>
            <ac:spMk id="45" creationId="{D23CB823-BC1E-0744-A680-CDFA3DA3D261}"/>
          </ac:spMkLst>
        </pc:spChg>
        <pc:spChg chg="del mod topLvl">
          <ac:chgData name="WINDRIDGE Philip" userId="a20730c1-1805-4191-9c68-6e52c8725e9f" providerId="ADAL" clId="{7D578C8A-51AE-5342-86C0-C2E8F85B1585}" dt="2020-10-30T13:36:42.126" v="7743" actId="478"/>
          <ac:spMkLst>
            <pc:docMk/>
            <pc:sldMk cId="2401108490" sldId="274"/>
            <ac:spMk id="46" creationId="{FFFA0590-4E9C-FF4A-8E76-CA3143F90EFC}"/>
          </ac:spMkLst>
        </pc:spChg>
        <pc:spChg chg="del mod topLvl">
          <ac:chgData name="WINDRIDGE Philip" userId="a20730c1-1805-4191-9c68-6e52c8725e9f" providerId="ADAL" clId="{7D578C8A-51AE-5342-86C0-C2E8F85B1585}" dt="2020-10-30T13:36:42.126" v="7743" actId="478"/>
          <ac:spMkLst>
            <pc:docMk/>
            <pc:sldMk cId="2401108490" sldId="274"/>
            <ac:spMk id="47" creationId="{558F61FA-D939-3649-A6CB-207C53D87A99}"/>
          </ac:spMkLst>
        </pc:spChg>
        <pc:spChg chg="del mod topLvl">
          <ac:chgData name="WINDRIDGE Philip" userId="a20730c1-1805-4191-9c68-6e52c8725e9f" providerId="ADAL" clId="{7D578C8A-51AE-5342-86C0-C2E8F85B1585}" dt="2020-10-30T13:36:42.126" v="7743" actId="478"/>
          <ac:spMkLst>
            <pc:docMk/>
            <pc:sldMk cId="2401108490" sldId="274"/>
            <ac:spMk id="48" creationId="{C7B3C183-3D35-FE40-8E22-56D53D861F5A}"/>
          </ac:spMkLst>
        </pc:spChg>
        <pc:spChg chg="del mod topLvl">
          <ac:chgData name="WINDRIDGE Philip" userId="a20730c1-1805-4191-9c68-6e52c8725e9f" providerId="ADAL" clId="{7D578C8A-51AE-5342-86C0-C2E8F85B1585}" dt="2020-10-30T13:36:42.126" v="7743" actId="478"/>
          <ac:spMkLst>
            <pc:docMk/>
            <pc:sldMk cId="2401108490" sldId="274"/>
            <ac:spMk id="49" creationId="{CB77E2B1-4A39-EA44-B6C9-E34EB56A093F}"/>
          </ac:spMkLst>
        </pc:spChg>
        <pc:spChg chg="del mod topLvl">
          <ac:chgData name="WINDRIDGE Philip" userId="a20730c1-1805-4191-9c68-6e52c8725e9f" providerId="ADAL" clId="{7D578C8A-51AE-5342-86C0-C2E8F85B1585}" dt="2020-10-30T13:36:42.126" v="7743" actId="478"/>
          <ac:spMkLst>
            <pc:docMk/>
            <pc:sldMk cId="2401108490" sldId="274"/>
            <ac:spMk id="50" creationId="{4F0A2054-8BA5-F84F-9CA4-2E14AA2009BD}"/>
          </ac:spMkLst>
        </pc:spChg>
        <pc:spChg chg="del mod topLvl">
          <ac:chgData name="WINDRIDGE Philip" userId="a20730c1-1805-4191-9c68-6e52c8725e9f" providerId="ADAL" clId="{7D578C8A-51AE-5342-86C0-C2E8F85B1585}" dt="2020-10-30T13:36:42.126" v="7743" actId="478"/>
          <ac:spMkLst>
            <pc:docMk/>
            <pc:sldMk cId="2401108490" sldId="274"/>
            <ac:spMk id="51" creationId="{DE93C50F-9D1F-D848-BBFB-B61973C6EED2}"/>
          </ac:spMkLst>
        </pc:spChg>
        <pc:spChg chg="mod topLvl">
          <ac:chgData name="WINDRIDGE Philip" userId="a20730c1-1805-4191-9c68-6e52c8725e9f" providerId="ADAL" clId="{7D578C8A-51AE-5342-86C0-C2E8F85B1585}" dt="2020-10-30T13:38:30.078" v="7863" actId="207"/>
          <ac:spMkLst>
            <pc:docMk/>
            <pc:sldMk cId="2401108490" sldId="274"/>
            <ac:spMk id="52" creationId="{8FFEDCE0-19C5-0D40-8F58-1AC95D86B1E0}"/>
          </ac:spMkLst>
        </pc:spChg>
        <pc:spChg chg="mod">
          <ac:chgData name="WINDRIDGE Philip" userId="a20730c1-1805-4191-9c68-6e52c8725e9f" providerId="ADAL" clId="{7D578C8A-51AE-5342-86C0-C2E8F85B1585}" dt="2020-10-30T13:39:31.530" v="7975" actId="1037"/>
          <ac:spMkLst>
            <pc:docMk/>
            <pc:sldMk cId="2401108490" sldId="274"/>
            <ac:spMk id="53" creationId="{4484A8D6-3197-114B-B759-D5D630258770}"/>
          </ac:spMkLst>
        </pc:spChg>
        <pc:spChg chg="mod">
          <ac:chgData name="WINDRIDGE Philip" userId="a20730c1-1805-4191-9c68-6e52c8725e9f" providerId="ADAL" clId="{7D578C8A-51AE-5342-86C0-C2E8F85B1585}" dt="2020-10-30T13:39:42.291" v="7986" actId="1037"/>
          <ac:spMkLst>
            <pc:docMk/>
            <pc:sldMk cId="2401108490" sldId="274"/>
            <ac:spMk id="55" creationId="{FB0F0749-1864-6D49-88CB-558074CDF9BF}"/>
          </ac:spMkLst>
        </pc:spChg>
        <pc:spChg chg="del">
          <ac:chgData name="WINDRIDGE Philip" userId="a20730c1-1805-4191-9c68-6e52c8725e9f" providerId="ADAL" clId="{7D578C8A-51AE-5342-86C0-C2E8F85B1585}" dt="2020-10-30T13:40:21.212" v="8023" actId="478"/>
          <ac:spMkLst>
            <pc:docMk/>
            <pc:sldMk cId="2401108490" sldId="274"/>
            <ac:spMk id="57" creationId="{A11AA111-ADCC-E846-B753-3FDF43B6481F}"/>
          </ac:spMkLst>
        </pc:spChg>
        <pc:spChg chg="del mod topLvl">
          <ac:chgData name="WINDRIDGE Philip" userId="a20730c1-1805-4191-9c68-6e52c8725e9f" providerId="ADAL" clId="{7D578C8A-51AE-5342-86C0-C2E8F85B1585}" dt="2020-10-30T13:36:42.126" v="7743" actId="478"/>
          <ac:spMkLst>
            <pc:docMk/>
            <pc:sldMk cId="2401108490" sldId="274"/>
            <ac:spMk id="58" creationId="{851A9DB8-1832-7B4B-9031-5815B558FFB3}"/>
          </ac:spMkLst>
        </pc:spChg>
        <pc:spChg chg="del mod topLvl">
          <ac:chgData name="WINDRIDGE Philip" userId="a20730c1-1805-4191-9c68-6e52c8725e9f" providerId="ADAL" clId="{7D578C8A-51AE-5342-86C0-C2E8F85B1585}" dt="2020-10-30T13:36:42.126" v="7743" actId="478"/>
          <ac:spMkLst>
            <pc:docMk/>
            <pc:sldMk cId="2401108490" sldId="274"/>
            <ac:spMk id="59" creationId="{407C7113-5573-674D-9420-A28E49DAB923}"/>
          </ac:spMkLst>
        </pc:spChg>
        <pc:spChg chg="del mod topLvl">
          <ac:chgData name="WINDRIDGE Philip" userId="a20730c1-1805-4191-9c68-6e52c8725e9f" providerId="ADAL" clId="{7D578C8A-51AE-5342-86C0-C2E8F85B1585}" dt="2020-10-30T13:36:42.126" v="7743" actId="478"/>
          <ac:spMkLst>
            <pc:docMk/>
            <pc:sldMk cId="2401108490" sldId="274"/>
            <ac:spMk id="60" creationId="{DA5BE450-857A-1D44-94AD-77B0BFA098ED}"/>
          </ac:spMkLst>
        </pc:spChg>
        <pc:spChg chg="del mod topLvl">
          <ac:chgData name="WINDRIDGE Philip" userId="a20730c1-1805-4191-9c68-6e52c8725e9f" providerId="ADAL" clId="{7D578C8A-51AE-5342-86C0-C2E8F85B1585}" dt="2020-10-30T13:36:42.126" v="7743" actId="478"/>
          <ac:spMkLst>
            <pc:docMk/>
            <pc:sldMk cId="2401108490" sldId="274"/>
            <ac:spMk id="61" creationId="{740C96EC-752A-5945-B7BB-D12ABD080FF6}"/>
          </ac:spMkLst>
        </pc:spChg>
        <pc:spChg chg="del mod topLvl">
          <ac:chgData name="WINDRIDGE Philip" userId="a20730c1-1805-4191-9c68-6e52c8725e9f" providerId="ADAL" clId="{7D578C8A-51AE-5342-86C0-C2E8F85B1585}" dt="2020-10-30T13:36:42.126" v="7743" actId="478"/>
          <ac:spMkLst>
            <pc:docMk/>
            <pc:sldMk cId="2401108490" sldId="274"/>
            <ac:spMk id="62" creationId="{3F81E42D-6056-0744-9E31-D9BB04BF2F5B}"/>
          </ac:spMkLst>
        </pc:spChg>
        <pc:spChg chg="del mod topLvl">
          <ac:chgData name="WINDRIDGE Philip" userId="a20730c1-1805-4191-9c68-6e52c8725e9f" providerId="ADAL" clId="{7D578C8A-51AE-5342-86C0-C2E8F85B1585}" dt="2020-10-30T13:36:42.126" v="7743" actId="478"/>
          <ac:spMkLst>
            <pc:docMk/>
            <pc:sldMk cId="2401108490" sldId="274"/>
            <ac:spMk id="63" creationId="{ECCA9918-8E86-C440-B4C9-0711F02D17F3}"/>
          </ac:spMkLst>
        </pc:spChg>
        <pc:spChg chg="del mod topLvl">
          <ac:chgData name="WINDRIDGE Philip" userId="a20730c1-1805-4191-9c68-6e52c8725e9f" providerId="ADAL" clId="{7D578C8A-51AE-5342-86C0-C2E8F85B1585}" dt="2020-10-30T13:36:42.126" v="7743" actId="478"/>
          <ac:spMkLst>
            <pc:docMk/>
            <pc:sldMk cId="2401108490" sldId="274"/>
            <ac:spMk id="64" creationId="{F805E33F-A597-1746-A67D-DA5F81CB9868}"/>
          </ac:spMkLst>
        </pc:spChg>
        <pc:spChg chg="del mod topLvl">
          <ac:chgData name="WINDRIDGE Philip" userId="a20730c1-1805-4191-9c68-6e52c8725e9f" providerId="ADAL" clId="{7D578C8A-51AE-5342-86C0-C2E8F85B1585}" dt="2020-10-30T13:36:42.126" v="7743" actId="478"/>
          <ac:spMkLst>
            <pc:docMk/>
            <pc:sldMk cId="2401108490" sldId="274"/>
            <ac:spMk id="65" creationId="{6610C233-3128-8447-8041-F950ABA88D9B}"/>
          </ac:spMkLst>
        </pc:spChg>
        <pc:spChg chg="del mod topLvl">
          <ac:chgData name="WINDRIDGE Philip" userId="a20730c1-1805-4191-9c68-6e52c8725e9f" providerId="ADAL" clId="{7D578C8A-51AE-5342-86C0-C2E8F85B1585}" dt="2020-10-30T13:36:42.126" v="7743" actId="478"/>
          <ac:spMkLst>
            <pc:docMk/>
            <pc:sldMk cId="2401108490" sldId="274"/>
            <ac:spMk id="66" creationId="{731D9D12-7B5E-8943-9FB2-47442414F9A7}"/>
          </ac:spMkLst>
        </pc:spChg>
        <pc:spChg chg="del mod topLvl">
          <ac:chgData name="WINDRIDGE Philip" userId="a20730c1-1805-4191-9c68-6e52c8725e9f" providerId="ADAL" clId="{7D578C8A-51AE-5342-86C0-C2E8F85B1585}" dt="2020-10-30T13:36:42.126" v="7743" actId="478"/>
          <ac:spMkLst>
            <pc:docMk/>
            <pc:sldMk cId="2401108490" sldId="274"/>
            <ac:spMk id="67" creationId="{5F4DFC04-7792-BE4D-A3DF-32057DCF675B}"/>
          </ac:spMkLst>
        </pc:spChg>
        <pc:spChg chg="del mod topLvl">
          <ac:chgData name="WINDRIDGE Philip" userId="a20730c1-1805-4191-9c68-6e52c8725e9f" providerId="ADAL" clId="{7D578C8A-51AE-5342-86C0-C2E8F85B1585}" dt="2020-10-30T13:36:42.126" v="7743" actId="478"/>
          <ac:spMkLst>
            <pc:docMk/>
            <pc:sldMk cId="2401108490" sldId="274"/>
            <ac:spMk id="68" creationId="{F00EDE28-8C07-0F41-85B7-9D42E8E39D40}"/>
          </ac:spMkLst>
        </pc:spChg>
        <pc:spChg chg="mod topLvl">
          <ac:chgData name="WINDRIDGE Philip" userId="a20730c1-1805-4191-9c68-6e52c8725e9f" providerId="ADAL" clId="{7D578C8A-51AE-5342-86C0-C2E8F85B1585}" dt="2020-10-30T13:37:46.070" v="7849" actId="3064"/>
          <ac:spMkLst>
            <pc:docMk/>
            <pc:sldMk cId="2401108490" sldId="274"/>
            <ac:spMk id="69" creationId="{4F87F22E-C549-9F4A-AEB7-ED4693E5B328}"/>
          </ac:spMkLst>
        </pc:spChg>
        <pc:spChg chg="mod topLvl">
          <ac:chgData name="WINDRIDGE Philip" userId="a20730c1-1805-4191-9c68-6e52c8725e9f" providerId="ADAL" clId="{7D578C8A-51AE-5342-86C0-C2E8F85B1585}" dt="2020-10-30T13:36:57.709" v="7750" actId="164"/>
          <ac:spMkLst>
            <pc:docMk/>
            <pc:sldMk cId="2401108490" sldId="274"/>
            <ac:spMk id="84" creationId="{A1C734FC-5D4D-DD45-831D-A7471DE8FA8E}"/>
          </ac:spMkLst>
        </pc:spChg>
        <pc:spChg chg="add mod">
          <ac:chgData name="WINDRIDGE Philip" userId="a20730c1-1805-4191-9c68-6e52c8725e9f" providerId="ADAL" clId="{7D578C8A-51AE-5342-86C0-C2E8F85B1585}" dt="2020-10-30T13:45:40.528" v="8097" actId="1037"/>
          <ac:spMkLst>
            <pc:docMk/>
            <pc:sldMk cId="2401108490" sldId="274"/>
            <ac:spMk id="85" creationId="{D5532E40-3C7B-824B-879C-69C938BD7339}"/>
          </ac:spMkLst>
        </pc:spChg>
        <pc:spChg chg="mod">
          <ac:chgData name="WINDRIDGE Philip" userId="a20730c1-1805-4191-9c68-6e52c8725e9f" providerId="ADAL" clId="{7D578C8A-51AE-5342-86C0-C2E8F85B1585}" dt="2020-10-30T13:40:59.231" v="8024"/>
          <ac:spMkLst>
            <pc:docMk/>
            <pc:sldMk cId="2401108490" sldId="274"/>
            <ac:spMk id="87" creationId="{BBAA9CA2-C61A-C845-8CB4-C0F37F74F899}"/>
          </ac:spMkLst>
        </pc:spChg>
        <pc:spChg chg="mod">
          <ac:chgData name="WINDRIDGE Philip" userId="a20730c1-1805-4191-9c68-6e52c8725e9f" providerId="ADAL" clId="{7D578C8A-51AE-5342-86C0-C2E8F85B1585}" dt="2020-10-30T13:39:04.697" v="7873" actId="20577"/>
          <ac:spMkLst>
            <pc:docMk/>
            <pc:sldMk cId="2401108490" sldId="274"/>
            <ac:spMk id="102" creationId="{29C3C64A-674E-F344-81E7-9D7771CD7C94}"/>
          </ac:spMkLst>
        </pc:spChg>
        <pc:spChg chg="mod">
          <ac:chgData name="WINDRIDGE Philip" userId="a20730c1-1805-4191-9c68-6e52c8725e9f" providerId="ADAL" clId="{7D578C8A-51AE-5342-86C0-C2E8F85B1585}" dt="2020-10-30T13:39:31.530" v="7975" actId="1037"/>
          <ac:spMkLst>
            <pc:docMk/>
            <pc:sldMk cId="2401108490" sldId="274"/>
            <ac:spMk id="103" creationId="{5C294EE4-2364-3F41-980D-F0A339985523}"/>
          </ac:spMkLst>
        </pc:spChg>
        <pc:spChg chg="mod">
          <ac:chgData name="WINDRIDGE Philip" userId="a20730c1-1805-4191-9c68-6e52c8725e9f" providerId="ADAL" clId="{7D578C8A-51AE-5342-86C0-C2E8F85B1585}" dt="2020-10-30T13:40:59.231" v="8024"/>
          <ac:spMkLst>
            <pc:docMk/>
            <pc:sldMk cId="2401108490" sldId="274"/>
            <ac:spMk id="105" creationId="{2025048E-5FD8-1040-A29D-678D28F533EE}"/>
          </ac:spMkLst>
        </pc:spChg>
        <pc:spChg chg="mod">
          <ac:chgData name="WINDRIDGE Philip" userId="a20730c1-1805-4191-9c68-6e52c8725e9f" providerId="ADAL" clId="{7D578C8A-51AE-5342-86C0-C2E8F85B1585}" dt="2020-10-30T13:40:59.231" v="8024"/>
          <ac:spMkLst>
            <pc:docMk/>
            <pc:sldMk cId="2401108490" sldId="274"/>
            <ac:spMk id="106" creationId="{D906EF94-775C-C346-A785-8A4DAFCFB54A}"/>
          </ac:spMkLst>
        </pc:spChg>
        <pc:spChg chg="mod">
          <ac:chgData name="WINDRIDGE Philip" userId="a20730c1-1805-4191-9c68-6e52c8725e9f" providerId="ADAL" clId="{7D578C8A-51AE-5342-86C0-C2E8F85B1585}" dt="2020-10-30T13:40:59.231" v="8024"/>
          <ac:spMkLst>
            <pc:docMk/>
            <pc:sldMk cId="2401108490" sldId="274"/>
            <ac:spMk id="107" creationId="{A0458737-8C44-0847-B271-DD28B58C74B0}"/>
          </ac:spMkLst>
        </pc:spChg>
        <pc:spChg chg="mod">
          <ac:chgData name="WINDRIDGE Philip" userId="a20730c1-1805-4191-9c68-6e52c8725e9f" providerId="ADAL" clId="{7D578C8A-51AE-5342-86C0-C2E8F85B1585}" dt="2020-10-30T13:40:59.231" v="8024"/>
          <ac:spMkLst>
            <pc:docMk/>
            <pc:sldMk cId="2401108490" sldId="274"/>
            <ac:spMk id="108" creationId="{ECCA71BB-A801-4749-8968-160BC9133E72}"/>
          </ac:spMkLst>
        </pc:spChg>
        <pc:spChg chg="mod">
          <ac:chgData name="WINDRIDGE Philip" userId="a20730c1-1805-4191-9c68-6e52c8725e9f" providerId="ADAL" clId="{7D578C8A-51AE-5342-86C0-C2E8F85B1585}" dt="2020-10-30T13:40:59.231" v="8024"/>
          <ac:spMkLst>
            <pc:docMk/>
            <pc:sldMk cId="2401108490" sldId="274"/>
            <ac:spMk id="109" creationId="{7238009D-9120-7345-892B-147C1DDF640B}"/>
          </ac:spMkLst>
        </pc:spChg>
        <pc:spChg chg="mod">
          <ac:chgData name="WINDRIDGE Philip" userId="a20730c1-1805-4191-9c68-6e52c8725e9f" providerId="ADAL" clId="{7D578C8A-51AE-5342-86C0-C2E8F85B1585}" dt="2020-10-30T13:40:59.231" v="8024"/>
          <ac:spMkLst>
            <pc:docMk/>
            <pc:sldMk cId="2401108490" sldId="274"/>
            <ac:spMk id="117" creationId="{F11DCC8E-B5B2-2D4C-AB79-79E98E084257}"/>
          </ac:spMkLst>
        </pc:spChg>
        <pc:spChg chg="mod">
          <ac:chgData name="WINDRIDGE Philip" userId="a20730c1-1805-4191-9c68-6e52c8725e9f" providerId="ADAL" clId="{7D578C8A-51AE-5342-86C0-C2E8F85B1585}" dt="2020-10-30T13:40:59.231" v="8024"/>
          <ac:spMkLst>
            <pc:docMk/>
            <pc:sldMk cId="2401108490" sldId="274"/>
            <ac:spMk id="118" creationId="{FB986824-D8D4-B446-A3E0-24FBA5F237B2}"/>
          </ac:spMkLst>
        </pc:spChg>
        <pc:spChg chg="mod">
          <ac:chgData name="WINDRIDGE Philip" userId="a20730c1-1805-4191-9c68-6e52c8725e9f" providerId="ADAL" clId="{7D578C8A-51AE-5342-86C0-C2E8F85B1585}" dt="2020-10-30T13:40:59.231" v="8024"/>
          <ac:spMkLst>
            <pc:docMk/>
            <pc:sldMk cId="2401108490" sldId="274"/>
            <ac:spMk id="119" creationId="{55E2E9EA-99E6-6947-AA07-63EABA69630B}"/>
          </ac:spMkLst>
        </pc:spChg>
        <pc:spChg chg="mod">
          <ac:chgData name="WINDRIDGE Philip" userId="a20730c1-1805-4191-9c68-6e52c8725e9f" providerId="ADAL" clId="{7D578C8A-51AE-5342-86C0-C2E8F85B1585}" dt="2020-10-30T13:40:59.231" v="8024"/>
          <ac:spMkLst>
            <pc:docMk/>
            <pc:sldMk cId="2401108490" sldId="274"/>
            <ac:spMk id="120" creationId="{D3BF3725-E988-F042-9C06-E668DB26BD7F}"/>
          </ac:spMkLst>
        </pc:spChg>
        <pc:spChg chg="mod">
          <ac:chgData name="WINDRIDGE Philip" userId="a20730c1-1805-4191-9c68-6e52c8725e9f" providerId="ADAL" clId="{7D578C8A-51AE-5342-86C0-C2E8F85B1585}" dt="2020-10-30T13:40:59.231" v="8024"/>
          <ac:spMkLst>
            <pc:docMk/>
            <pc:sldMk cId="2401108490" sldId="274"/>
            <ac:spMk id="121" creationId="{4AD12952-4298-6642-BE6C-9246EB62E793}"/>
          </ac:spMkLst>
        </pc:spChg>
        <pc:spChg chg="mod">
          <ac:chgData name="WINDRIDGE Philip" userId="a20730c1-1805-4191-9c68-6e52c8725e9f" providerId="ADAL" clId="{7D578C8A-51AE-5342-86C0-C2E8F85B1585}" dt="2020-10-30T13:40:59.231" v="8024"/>
          <ac:spMkLst>
            <pc:docMk/>
            <pc:sldMk cId="2401108490" sldId="274"/>
            <ac:spMk id="122" creationId="{A595E2C7-C935-304A-9ABC-91DB59BFF7BA}"/>
          </ac:spMkLst>
        </pc:spChg>
        <pc:spChg chg="mod">
          <ac:chgData name="WINDRIDGE Philip" userId="a20730c1-1805-4191-9c68-6e52c8725e9f" providerId="ADAL" clId="{7D578C8A-51AE-5342-86C0-C2E8F85B1585}" dt="2020-10-30T13:40:59.231" v="8024"/>
          <ac:spMkLst>
            <pc:docMk/>
            <pc:sldMk cId="2401108490" sldId="274"/>
            <ac:spMk id="123" creationId="{54B1C450-070E-9944-B4AD-D6BF8C4315AA}"/>
          </ac:spMkLst>
        </pc:spChg>
        <pc:spChg chg="mod">
          <ac:chgData name="WINDRIDGE Philip" userId="a20730c1-1805-4191-9c68-6e52c8725e9f" providerId="ADAL" clId="{7D578C8A-51AE-5342-86C0-C2E8F85B1585}" dt="2020-10-30T13:41:16.503" v="8025"/>
          <ac:spMkLst>
            <pc:docMk/>
            <pc:sldMk cId="2401108490" sldId="274"/>
            <ac:spMk id="125" creationId="{D2BB2292-5A3F-E540-A361-0694FF05B41E}"/>
          </ac:spMkLst>
        </pc:spChg>
        <pc:spChg chg="mod">
          <ac:chgData name="WINDRIDGE Philip" userId="a20730c1-1805-4191-9c68-6e52c8725e9f" providerId="ADAL" clId="{7D578C8A-51AE-5342-86C0-C2E8F85B1585}" dt="2020-10-30T13:41:16.503" v="8025"/>
          <ac:spMkLst>
            <pc:docMk/>
            <pc:sldMk cId="2401108490" sldId="274"/>
            <ac:spMk id="127" creationId="{0A1EA616-0CAD-1745-9AB3-B8553B97153D}"/>
          </ac:spMkLst>
        </pc:spChg>
        <pc:spChg chg="mod">
          <ac:chgData name="WINDRIDGE Philip" userId="a20730c1-1805-4191-9c68-6e52c8725e9f" providerId="ADAL" clId="{7D578C8A-51AE-5342-86C0-C2E8F85B1585}" dt="2020-10-30T13:41:16.503" v="8025"/>
          <ac:spMkLst>
            <pc:docMk/>
            <pc:sldMk cId="2401108490" sldId="274"/>
            <ac:spMk id="128" creationId="{58AC27FA-DB61-B74E-934E-135CC15C9892}"/>
          </ac:spMkLst>
        </pc:spChg>
        <pc:spChg chg="mod">
          <ac:chgData name="WINDRIDGE Philip" userId="a20730c1-1805-4191-9c68-6e52c8725e9f" providerId="ADAL" clId="{7D578C8A-51AE-5342-86C0-C2E8F85B1585}" dt="2020-10-30T13:44:20.682" v="8039" actId="20577"/>
          <ac:spMkLst>
            <pc:docMk/>
            <pc:sldMk cId="2401108490" sldId="274"/>
            <ac:spMk id="131" creationId="{BB1F0DA2-E007-794E-837B-27CA7800A1A2}"/>
          </ac:spMkLst>
        </pc:spChg>
        <pc:spChg chg="mod">
          <ac:chgData name="WINDRIDGE Philip" userId="a20730c1-1805-4191-9c68-6e52c8725e9f" providerId="ADAL" clId="{7D578C8A-51AE-5342-86C0-C2E8F85B1585}" dt="2020-10-30T13:41:38.780" v="8032"/>
          <ac:spMkLst>
            <pc:docMk/>
            <pc:sldMk cId="2401108490" sldId="274"/>
            <ac:spMk id="133" creationId="{77D23862-68BF-9D43-8F50-0875B8971381}"/>
          </ac:spMkLst>
        </pc:spChg>
        <pc:spChg chg="mod">
          <ac:chgData name="WINDRIDGE Philip" userId="a20730c1-1805-4191-9c68-6e52c8725e9f" providerId="ADAL" clId="{7D578C8A-51AE-5342-86C0-C2E8F85B1585}" dt="2020-10-30T13:44:27.307" v="8042" actId="20577"/>
          <ac:spMkLst>
            <pc:docMk/>
            <pc:sldMk cId="2401108490" sldId="274"/>
            <ac:spMk id="134" creationId="{E6B2CB4C-6AD8-9548-B401-5AB1EEA3FF21}"/>
          </ac:spMkLst>
        </pc:spChg>
        <pc:grpChg chg="del">
          <ac:chgData name="WINDRIDGE Philip" userId="a20730c1-1805-4191-9c68-6e52c8725e9f" providerId="ADAL" clId="{7D578C8A-51AE-5342-86C0-C2E8F85B1585}" dt="2020-10-30T13:35:50.856" v="7740" actId="165"/>
          <ac:grpSpMkLst>
            <pc:docMk/>
            <pc:sldMk cId="2401108490" sldId="274"/>
            <ac:grpSpMk id="3" creationId="{8F6DF039-D662-004F-8BCF-8E7E6F04568E}"/>
          </ac:grpSpMkLst>
        </pc:grpChg>
        <pc:grpChg chg="add mod">
          <ac:chgData name="WINDRIDGE Philip" userId="a20730c1-1805-4191-9c68-6e52c8725e9f" providerId="ADAL" clId="{7D578C8A-51AE-5342-86C0-C2E8F85B1585}" dt="2020-10-30T13:36:55.234" v="7749" actId="164"/>
          <ac:grpSpMkLst>
            <pc:docMk/>
            <pc:sldMk cId="2401108490" sldId="274"/>
            <ac:grpSpMk id="4" creationId="{E0E7C66A-4684-0A45-A737-8778471C85C0}"/>
          </ac:grpSpMkLst>
        </pc:grpChg>
        <pc:grpChg chg="add mod">
          <ac:chgData name="WINDRIDGE Philip" userId="a20730c1-1805-4191-9c68-6e52c8725e9f" providerId="ADAL" clId="{7D578C8A-51AE-5342-86C0-C2E8F85B1585}" dt="2020-10-30T13:38:38.994" v="7867" actId="1037"/>
          <ac:grpSpMkLst>
            <pc:docMk/>
            <pc:sldMk cId="2401108490" sldId="274"/>
            <ac:grpSpMk id="5" creationId="{5F1149BD-C659-4E48-93CB-75C3844AB6F7}"/>
          </ac:grpSpMkLst>
        </pc:grpChg>
        <pc:grpChg chg="del mod topLvl">
          <ac:chgData name="WINDRIDGE Philip" userId="a20730c1-1805-4191-9c68-6e52c8725e9f" providerId="ADAL" clId="{7D578C8A-51AE-5342-86C0-C2E8F85B1585}" dt="2020-10-30T13:35:57.854" v="7741" actId="165"/>
          <ac:grpSpMkLst>
            <pc:docMk/>
            <pc:sldMk cId="2401108490" sldId="274"/>
            <ac:grpSpMk id="54" creationId="{FB72A9CE-C038-6C44-BD0E-0F489047DF4E}"/>
          </ac:grpSpMkLst>
        </pc:grpChg>
        <pc:grpChg chg="add del mod">
          <ac:chgData name="WINDRIDGE Philip" userId="a20730c1-1805-4191-9c68-6e52c8725e9f" providerId="ADAL" clId="{7D578C8A-51AE-5342-86C0-C2E8F85B1585}" dt="2020-10-30T13:41:55.399" v="8037" actId="478"/>
          <ac:grpSpMkLst>
            <pc:docMk/>
            <pc:sldMk cId="2401108490" sldId="274"/>
            <ac:grpSpMk id="86" creationId="{98EC8D50-E73A-6346-A730-DBE1386F7BD0}"/>
          </ac:grpSpMkLst>
        </pc:grpChg>
        <pc:grpChg chg="add mod">
          <ac:chgData name="WINDRIDGE Philip" userId="a20730c1-1805-4191-9c68-6e52c8725e9f" providerId="ADAL" clId="{7D578C8A-51AE-5342-86C0-C2E8F85B1585}" dt="2020-10-30T13:41:35.824" v="8031" actId="1038"/>
          <ac:grpSpMkLst>
            <pc:docMk/>
            <pc:sldMk cId="2401108490" sldId="274"/>
            <ac:grpSpMk id="124" creationId="{401B59DB-B679-1046-AE3F-8FB3D26150C8}"/>
          </ac:grpSpMkLst>
        </pc:grpChg>
        <pc:grpChg chg="add mod">
          <ac:chgData name="WINDRIDGE Philip" userId="a20730c1-1805-4191-9c68-6e52c8725e9f" providerId="ADAL" clId="{7D578C8A-51AE-5342-86C0-C2E8F85B1585}" dt="2020-10-30T13:41:49.227" v="8036" actId="1037"/>
          <ac:grpSpMkLst>
            <pc:docMk/>
            <pc:sldMk cId="2401108490" sldId="274"/>
            <ac:grpSpMk id="130" creationId="{009644FF-1EAA-FA44-92DB-0F62BE254E9B}"/>
          </ac:grpSpMkLst>
        </pc:grpChg>
        <pc:cxnChg chg="mod">
          <ac:chgData name="WINDRIDGE Philip" userId="a20730c1-1805-4191-9c68-6e52c8725e9f" providerId="ADAL" clId="{7D578C8A-51AE-5342-86C0-C2E8F85B1585}" dt="2020-10-30T13:39:31.530" v="7975" actId="1037"/>
          <ac:cxnSpMkLst>
            <pc:docMk/>
            <pc:sldMk cId="2401108490" sldId="274"/>
            <ac:cxnSpMk id="8" creationId="{63B0000D-DC6B-1F4B-9130-39778ACE49D4}"/>
          </ac:cxnSpMkLst>
        </pc:cxnChg>
        <pc:cxnChg chg="add mod">
          <ac:chgData name="WINDRIDGE Philip" userId="a20730c1-1805-4191-9c68-6e52c8725e9f" providerId="ADAL" clId="{7D578C8A-51AE-5342-86C0-C2E8F85B1585}" dt="2020-10-30T13:40:09.395" v="8022" actId="1037"/>
          <ac:cxnSpMkLst>
            <pc:docMk/>
            <pc:sldMk cId="2401108490" sldId="274"/>
            <ac:cxnSpMk id="70" creationId="{A7EE04DF-F255-084C-A987-9ECA85FC5645}"/>
          </ac:cxnSpMkLst>
        </pc:cxnChg>
        <pc:cxnChg chg="mod topLvl">
          <ac:chgData name="WINDRIDGE Philip" userId="a20730c1-1805-4191-9c68-6e52c8725e9f" providerId="ADAL" clId="{7D578C8A-51AE-5342-86C0-C2E8F85B1585}" dt="2020-10-30T13:36:57.709" v="7750" actId="164"/>
          <ac:cxnSpMkLst>
            <pc:docMk/>
            <pc:sldMk cId="2401108490" sldId="274"/>
            <ac:cxnSpMk id="71" creationId="{B2F94694-9076-0D43-92C9-693D06C81EA4}"/>
          </ac:cxnSpMkLst>
        </pc:cxnChg>
        <pc:cxnChg chg="del mod topLvl">
          <ac:chgData name="WINDRIDGE Philip" userId="a20730c1-1805-4191-9c68-6e52c8725e9f" providerId="ADAL" clId="{7D578C8A-51AE-5342-86C0-C2E8F85B1585}" dt="2020-10-30T13:36:42.126" v="7743" actId="478"/>
          <ac:cxnSpMkLst>
            <pc:docMk/>
            <pc:sldMk cId="2401108490" sldId="274"/>
            <ac:cxnSpMk id="72" creationId="{020C7DCD-B8D3-5B45-AF29-120705334E58}"/>
          </ac:cxnSpMkLst>
        </pc:cxnChg>
        <pc:cxnChg chg="del mod topLvl">
          <ac:chgData name="WINDRIDGE Philip" userId="a20730c1-1805-4191-9c68-6e52c8725e9f" providerId="ADAL" clId="{7D578C8A-51AE-5342-86C0-C2E8F85B1585}" dt="2020-10-30T13:36:42.126" v="7743" actId="478"/>
          <ac:cxnSpMkLst>
            <pc:docMk/>
            <pc:sldMk cId="2401108490" sldId="274"/>
            <ac:cxnSpMk id="73" creationId="{0A76E037-2B9B-0046-8C60-A975AB8DF1E3}"/>
          </ac:cxnSpMkLst>
        </pc:cxnChg>
        <pc:cxnChg chg="del mod topLvl">
          <ac:chgData name="WINDRIDGE Philip" userId="a20730c1-1805-4191-9c68-6e52c8725e9f" providerId="ADAL" clId="{7D578C8A-51AE-5342-86C0-C2E8F85B1585}" dt="2020-10-30T13:36:42.126" v="7743" actId="478"/>
          <ac:cxnSpMkLst>
            <pc:docMk/>
            <pc:sldMk cId="2401108490" sldId="274"/>
            <ac:cxnSpMk id="74" creationId="{11D8EF28-4FAE-4C4A-9A4B-952AFD3FF9B6}"/>
          </ac:cxnSpMkLst>
        </pc:cxnChg>
        <pc:cxnChg chg="del mod topLvl">
          <ac:chgData name="WINDRIDGE Philip" userId="a20730c1-1805-4191-9c68-6e52c8725e9f" providerId="ADAL" clId="{7D578C8A-51AE-5342-86C0-C2E8F85B1585}" dt="2020-10-30T13:36:42.126" v="7743" actId="478"/>
          <ac:cxnSpMkLst>
            <pc:docMk/>
            <pc:sldMk cId="2401108490" sldId="274"/>
            <ac:cxnSpMk id="75" creationId="{C55CD28E-C9A5-9D4C-A9BB-98B16CADA834}"/>
          </ac:cxnSpMkLst>
        </pc:cxnChg>
        <pc:cxnChg chg="del mod topLvl">
          <ac:chgData name="WINDRIDGE Philip" userId="a20730c1-1805-4191-9c68-6e52c8725e9f" providerId="ADAL" clId="{7D578C8A-51AE-5342-86C0-C2E8F85B1585}" dt="2020-10-30T13:36:42.126" v="7743" actId="478"/>
          <ac:cxnSpMkLst>
            <pc:docMk/>
            <pc:sldMk cId="2401108490" sldId="274"/>
            <ac:cxnSpMk id="76" creationId="{B2C6E522-3ECF-FC42-B2B6-8AB1FB66F6EE}"/>
          </ac:cxnSpMkLst>
        </pc:cxnChg>
        <pc:cxnChg chg="del mod topLvl">
          <ac:chgData name="WINDRIDGE Philip" userId="a20730c1-1805-4191-9c68-6e52c8725e9f" providerId="ADAL" clId="{7D578C8A-51AE-5342-86C0-C2E8F85B1585}" dt="2020-10-30T13:36:42.126" v="7743" actId="478"/>
          <ac:cxnSpMkLst>
            <pc:docMk/>
            <pc:sldMk cId="2401108490" sldId="274"/>
            <ac:cxnSpMk id="77" creationId="{E9F760A8-A332-7C4E-A987-49AA1D6E4557}"/>
          </ac:cxnSpMkLst>
        </pc:cxnChg>
        <pc:cxnChg chg="del mod topLvl">
          <ac:chgData name="WINDRIDGE Philip" userId="a20730c1-1805-4191-9c68-6e52c8725e9f" providerId="ADAL" clId="{7D578C8A-51AE-5342-86C0-C2E8F85B1585}" dt="2020-10-30T13:36:42.126" v="7743" actId="478"/>
          <ac:cxnSpMkLst>
            <pc:docMk/>
            <pc:sldMk cId="2401108490" sldId="274"/>
            <ac:cxnSpMk id="78" creationId="{DDEC2FF3-BB26-8D43-9FBC-75C4A5D5FA16}"/>
          </ac:cxnSpMkLst>
        </pc:cxnChg>
        <pc:cxnChg chg="del mod topLvl">
          <ac:chgData name="WINDRIDGE Philip" userId="a20730c1-1805-4191-9c68-6e52c8725e9f" providerId="ADAL" clId="{7D578C8A-51AE-5342-86C0-C2E8F85B1585}" dt="2020-10-30T13:36:42.126" v="7743" actId="478"/>
          <ac:cxnSpMkLst>
            <pc:docMk/>
            <pc:sldMk cId="2401108490" sldId="274"/>
            <ac:cxnSpMk id="79" creationId="{C92D9460-04B4-0146-9808-315B0AE0CF71}"/>
          </ac:cxnSpMkLst>
        </pc:cxnChg>
        <pc:cxnChg chg="del mod topLvl">
          <ac:chgData name="WINDRIDGE Philip" userId="a20730c1-1805-4191-9c68-6e52c8725e9f" providerId="ADAL" clId="{7D578C8A-51AE-5342-86C0-C2E8F85B1585}" dt="2020-10-30T13:36:42.126" v="7743" actId="478"/>
          <ac:cxnSpMkLst>
            <pc:docMk/>
            <pc:sldMk cId="2401108490" sldId="274"/>
            <ac:cxnSpMk id="80" creationId="{BF628352-B938-7447-BCAB-21D807DCE793}"/>
          </ac:cxnSpMkLst>
        </pc:cxnChg>
        <pc:cxnChg chg="del mod topLvl">
          <ac:chgData name="WINDRIDGE Philip" userId="a20730c1-1805-4191-9c68-6e52c8725e9f" providerId="ADAL" clId="{7D578C8A-51AE-5342-86C0-C2E8F85B1585}" dt="2020-10-30T13:36:42.126" v="7743" actId="478"/>
          <ac:cxnSpMkLst>
            <pc:docMk/>
            <pc:sldMk cId="2401108490" sldId="274"/>
            <ac:cxnSpMk id="81" creationId="{31A5F949-BCC7-E344-A225-766330015979}"/>
          </ac:cxnSpMkLst>
        </pc:cxnChg>
        <pc:cxnChg chg="del mod topLvl">
          <ac:chgData name="WINDRIDGE Philip" userId="a20730c1-1805-4191-9c68-6e52c8725e9f" providerId="ADAL" clId="{7D578C8A-51AE-5342-86C0-C2E8F85B1585}" dt="2020-10-30T13:36:42.126" v="7743" actId="478"/>
          <ac:cxnSpMkLst>
            <pc:docMk/>
            <pc:sldMk cId="2401108490" sldId="274"/>
            <ac:cxnSpMk id="82" creationId="{9A4E43F7-B435-DE42-824E-C0FABDED9195}"/>
          </ac:cxnSpMkLst>
        </pc:cxnChg>
        <pc:cxnChg chg="del mod topLvl">
          <ac:chgData name="WINDRIDGE Philip" userId="a20730c1-1805-4191-9c68-6e52c8725e9f" providerId="ADAL" clId="{7D578C8A-51AE-5342-86C0-C2E8F85B1585}" dt="2020-10-30T13:36:42.126" v="7743" actId="478"/>
          <ac:cxnSpMkLst>
            <pc:docMk/>
            <pc:sldMk cId="2401108490" sldId="274"/>
            <ac:cxnSpMk id="83" creationId="{4F934EB6-882D-9A47-A959-245716168F12}"/>
          </ac:cxnSpMkLst>
        </pc:cxnChg>
        <pc:cxnChg chg="del">
          <ac:chgData name="WINDRIDGE Philip" userId="a20730c1-1805-4191-9c68-6e52c8725e9f" providerId="ADAL" clId="{7D578C8A-51AE-5342-86C0-C2E8F85B1585}" dt="2020-10-30T13:38:54.554" v="7871" actId="478"/>
          <ac:cxnSpMkLst>
            <pc:docMk/>
            <pc:sldMk cId="2401108490" sldId="274"/>
            <ac:cxnSpMk id="88" creationId="{A35BE199-F4F6-CB4D-91B2-0868588983AB}"/>
          </ac:cxnSpMkLst>
        </pc:cxnChg>
        <pc:cxnChg chg="del">
          <ac:chgData name="WINDRIDGE Philip" userId="a20730c1-1805-4191-9c68-6e52c8725e9f" providerId="ADAL" clId="{7D578C8A-51AE-5342-86C0-C2E8F85B1585}" dt="2020-10-30T13:38:54.554" v="7871" actId="478"/>
          <ac:cxnSpMkLst>
            <pc:docMk/>
            <pc:sldMk cId="2401108490" sldId="274"/>
            <ac:cxnSpMk id="89" creationId="{F41ED138-ABE6-CE4C-9026-3D8891032C0E}"/>
          </ac:cxnSpMkLst>
        </pc:cxnChg>
        <pc:cxnChg chg="del">
          <ac:chgData name="WINDRIDGE Philip" userId="a20730c1-1805-4191-9c68-6e52c8725e9f" providerId="ADAL" clId="{7D578C8A-51AE-5342-86C0-C2E8F85B1585}" dt="2020-10-30T13:38:54.554" v="7871" actId="478"/>
          <ac:cxnSpMkLst>
            <pc:docMk/>
            <pc:sldMk cId="2401108490" sldId="274"/>
            <ac:cxnSpMk id="90" creationId="{D70940FC-3429-0E42-913B-9F16F2CA92A7}"/>
          </ac:cxnSpMkLst>
        </pc:cxnChg>
        <pc:cxnChg chg="del">
          <ac:chgData name="WINDRIDGE Philip" userId="a20730c1-1805-4191-9c68-6e52c8725e9f" providerId="ADAL" clId="{7D578C8A-51AE-5342-86C0-C2E8F85B1585}" dt="2020-10-30T13:38:54.554" v="7871" actId="478"/>
          <ac:cxnSpMkLst>
            <pc:docMk/>
            <pc:sldMk cId="2401108490" sldId="274"/>
            <ac:cxnSpMk id="91" creationId="{FF7B6B43-6E43-1842-A479-6E5F975F88BA}"/>
          </ac:cxnSpMkLst>
        </pc:cxnChg>
        <pc:cxnChg chg="del">
          <ac:chgData name="WINDRIDGE Philip" userId="a20730c1-1805-4191-9c68-6e52c8725e9f" providerId="ADAL" clId="{7D578C8A-51AE-5342-86C0-C2E8F85B1585}" dt="2020-10-30T13:38:54.554" v="7871" actId="478"/>
          <ac:cxnSpMkLst>
            <pc:docMk/>
            <pc:sldMk cId="2401108490" sldId="274"/>
            <ac:cxnSpMk id="92" creationId="{98AE99F9-25B2-AD47-B446-61BC2F1CAA44}"/>
          </ac:cxnSpMkLst>
        </pc:cxnChg>
        <pc:cxnChg chg="del">
          <ac:chgData name="WINDRIDGE Philip" userId="a20730c1-1805-4191-9c68-6e52c8725e9f" providerId="ADAL" clId="{7D578C8A-51AE-5342-86C0-C2E8F85B1585}" dt="2020-10-30T13:38:45.745" v="7868" actId="478"/>
          <ac:cxnSpMkLst>
            <pc:docMk/>
            <pc:sldMk cId="2401108490" sldId="274"/>
            <ac:cxnSpMk id="94" creationId="{A5BA9977-7E7A-A040-B57C-429D56399347}"/>
          </ac:cxnSpMkLst>
        </pc:cxnChg>
        <pc:cxnChg chg="del">
          <ac:chgData name="WINDRIDGE Philip" userId="a20730c1-1805-4191-9c68-6e52c8725e9f" providerId="ADAL" clId="{7D578C8A-51AE-5342-86C0-C2E8F85B1585}" dt="2020-10-30T13:38:45.745" v="7868" actId="478"/>
          <ac:cxnSpMkLst>
            <pc:docMk/>
            <pc:sldMk cId="2401108490" sldId="274"/>
            <ac:cxnSpMk id="95" creationId="{0513F9DC-7D2D-DD41-B5A8-D6BA5FCE16BA}"/>
          </ac:cxnSpMkLst>
        </pc:cxnChg>
        <pc:cxnChg chg="del">
          <ac:chgData name="WINDRIDGE Philip" userId="a20730c1-1805-4191-9c68-6e52c8725e9f" providerId="ADAL" clId="{7D578C8A-51AE-5342-86C0-C2E8F85B1585}" dt="2020-10-30T13:38:45.745" v="7868" actId="478"/>
          <ac:cxnSpMkLst>
            <pc:docMk/>
            <pc:sldMk cId="2401108490" sldId="274"/>
            <ac:cxnSpMk id="96" creationId="{86FB67B3-1BF6-E14C-AF2E-FC215B96C310}"/>
          </ac:cxnSpMkLst>
        </pc:cxnChg>
        <pc:cxnChg chg="del">
          <ac:chgData name="WINDRIDGE Philip" userId="a20730c1-1805-4191-9c68-6e52c8725e9f" providerId="ADAL" clId="{7D578C8A-51AE-5342-86C0-C2E8F85B1585}" dt="2020-10-30T13:38:45.745" v="7868" actId="478"/>
          <ac:cxnSpMkLst>
            <pc:docMk/>
            <pc:sldMk cId="2401108490" sldId="274"/>
            <ac:cxnSpMk id="97" creationId="{1E24E21D-13B8-234B-BC74-BAF96BAB49FF}"/>
          </ac:cxnSpMkLst>
        </pc:cxnChg>
        <pc:cxnChg chg="del">
          <ac:chgData name="WINDRIDGE Philip" userId="a20730c1-1805-4191-9c68-6e52c8725e9f" providerId="ADAL" clId="{7D578C8A-51AE-5342-86C0-C2E8F85B1585}" dt="2020-10-30T13:38:45.745" v="7868" actId="478"/>
          <ac:cxnSpMkLst>
            <pc:docMk/>
            <pc:sldMk cId="2401108490" sldId="274"/>
            <ac:cxnSpMk id="98" creationId="{F86F3106-93EF-EE4E-B4D9-91EBACBBDF17}"/>
          </ac:cxnSpMkLst>
        </pc:cxnChg>
        <pc:cxnChg chg="del">
          <ac:chgData name="WINDRIDGE Philip" userId="a20730c1-1805-4191-9c68-6e52c8725e9f" providerId="ADAL" clId="{7D578C8A-51AE-5342-86C0-C2E8F85B1585}" dt="2020-10-30T13:38:45.745" v="7868" actId="478"/>
          <ac:cxnSpMkLst>
            <pc:docMk/>
            <pc:sldMk cId="2401108490" sldId="274"/>
            <ac:cxnSpMk id="99" creationId="{4F21B596-779C-3C44-8834-96E5492D555E}"/>
          </ac:cxnSpMkLst>
        </pc:cxnChg>
        <pc:cxnChg chg="del">
          <ac:chgData name="WINDRIDGE Philip" userId="a20730c1-1805-4191-9c68-6e52c8725e9f" providerId="ADAL" clId="{7D578C8A-51AE-5342-86C0-C2E8F85B1585}" dt="2020-10-30T13:38:58.001" v="7872" actId="478"/>
          <ac:cxnSpMkLst>
            <pc:docMk/>
            <pc:sldMk cId="2401108490" sldId="274"/>
            <ac:cxnSpMk id="101" creationId="{72A75E87-D49A-8041-8741-D07274F68480}"/>
          </ac:cxnSpMkLst>
        </pc:cxnChg>
        <pc:cxnChg chg="mod">
          <ac:chgData name="WINDRIDGE Philip" userId="a20730c1-1805-4191-9c68-6e52c8725e9f" providerId="ADAL" clId="{7D578C8A-51AE-5342-86C0-C2E8F85B1585}" dt="2020-10-30T13:39:31.530" v="7975" actId="1037"/>
          <ac:cxnSpMkLst>
            <pc:docMk/>
            <pc:sldMk cId="2401108490" sldId="274"/>
            <ac:cxnSpMk id="104" creationId="{7C2DFDF3-8E07-AD46-ADA3-CA1BDF55774C}"/>
          </ac:cxnSpMkLst>
        </pc:cxnChg>
        <pc:cxnChg chg="mod">
          <ac:chgData name="WINDRIDGE Philip" userId="a20730c1-1805-4191-9c68-6e52c8725e9f" providerId="ADAL" clId="{7D578C8A-51AE-5342-86C0-C2E8F85B1585}" dt="2020-10-30T13:40:59.231" v="8024"/>
          <ac:cxnSpMkLst>
            <pc:docMk/>
            <pc:sldMk cId="2401108490" sldId="274"/>
            <ac:cxnSpMk id="110" creationId="{CD6887C4-20DC-B547-9691-81EBAA0C4898}"/>
          </ac:cxnSpMkLst>
        </pc:cxnChg>
        <pc:cxnChg chg="mod">
          <ac:chgData name="WINDRIDGE Philip" userId="a20730c1-1805-4191-9c68-6e52c8725e9f" providerId="ADAL" clId="{7D578C8A-51AE-5342-86C0-C2E8F85B1585}" dt="2020-10-30T13:40:59.231" v="8024"/>
          <ac:cxnSpMkLst>
            <pc:docMk/>
            <pc:sldMk cId="2401108490" sldId="274"/>
            <ac:cxnSpMk id="111" creationId="{75B8660F-F08D-284C-B7D5-7E3FE3982439}"/>
          </ac:cxnSpMkLst>
        </pc:cxnChg>
        <pc:cxnChg chg="mod">
          <ac:chgData name="WINDRIDGE Philip" userId="a20730c1-1805-4191-9c68-6e52c8725e9f" providerId="ADAL" clId="{7D578C8A-51AE-5342-86C0-C2E8F85B1585}" dt="2020-10-30T13:40:59.231" v="8024"/>
          <ac:cxnSpMkLst>
            <pc:docMk/>
            <pc:sldMk cId="2401108490" sldId="274"/>
            <ac:cxnSpMk id="112" creationId="{681CAC90-EB03-B846-8C63-5735F6B52C70}"/>
          </ac:cxnSpMkLst>
        </pc:cxnChg>
        <pc:cxnChg chg="mod">
          <ac:chgData name="WINDRIDGE Philip" userId="a20730c1-1805-4191-9c68-6e52c8725e9f" providerId="ADAL" clId="{7D578C8A-51AE-5342-86C0-C2E8F85B1585}" dt="2020-10-30T13:40:59.231" v="8024"/>
          <ac:cxnSpMkLst>
            <pc:docMk/>
            <pc:sldMk cId="2401108490" sldId="274"/>
            <ac:cxnSpMk id="113" creationId="{5617DB4A-2478-BE46-B130-CC549CB6E25A}"/>
          </ac:cxnSpMkLst>
        </pc:cxnChg>
        <pc:cxnChg chg="mod">
          <ac:chgData name="WINDRIDGE Philip" userId="a20730c1-1805-4191-9c68-6e52c8725e9f" providerId="ADAL" clId="{7D578C8A-51AE-5342-86C0-C2E8F85B1585}" dt="2020-10-30T13:40:59.231" v="8024"/>
          <ac:cxnSpMkLst>
            <pc:docMk/>
            <pc:sldMk cId="2401108490" sldId="274"/>
            <ac:cxnSpMk id="114" creationId="{80D36388-7EB2-9340-8321-649F087E99D9}"/>
          </ac:cxnSpMkLst>
        </pc:cxnChg>
        <pc:cxnChg chg="mod">
          <ac:chgData name="WINDRIDGE Philip" userId="a20730c1-1805-4191-9c68-6e52c8725e9f" providerId="ADAL" clId="{7D578C8A-51AE-5342-86C0-C2E8F85B1585}" dt="2020-10-30T13:40:59.231" v="8024"/>
          <ac:cxnSpMkLst>
            <pc:docMk/>
            <pc:sldMk cId="2401108490" sldId="274"/>
            <ac:cxnSpMk id="115" creationId="{EC24E15C-3B4F-1043-8E60-E43D09C7EE92}"/>
          </ac:cxnSpMkLst>
        </pc:cxnChg>
        <pc:cxnChg chg="mod">
          <ac:chgData name="WINDRIDGE Philip" userId="a20730c1-1805-4191-9c68-6e52c8725e9f" providerId="ADAL" clId="{7D578C8A-51AE-5342-86C0-C2E8F85B1585}" dt="2020-10-30T13:40:59.231" v="8024"/>
          <ac:cxnSpMkLst>
            <pc:docMk/>
            <pc:sldMk cId="2401108490" sldId="274"/>
            <ac:cxnSpMk id="116" creationId="{711B1ECD-E2C8-BC4D-BB78-A658B68B09A6}"/>
          </ac:cxnSpMkLst>
        </pc:cxnChg>
        <pc:cxnChg chg="mod">
          <ac:chgData name="WINDRIDGE Philip" userId="a20730c1-1805-4191-9c68-6e52c8725e9f" providerId="ADAL" clId="{7D578C8A-51AE-5342-86C0-C2E8F85B1585}" dt="2020-10-30T13:41:16.503" v="8025"/>
          <ac:cxnSpMkLst>
            <pc:docMk/>
            <pc:sldMk cId="2401108490" sldId="274"/>
            <ac:cxnSpMk id="126" creationId="{A82D17C0-1D00-DC46-BABD-5F5C6763F665}"/>
          </ac:cxnSpMkLst>
        </pc:cxnChg>
        <pc:cxnChg chg="add mod">
          <ac:chgData name="WINDRIDGE Philip" userId="a20730c1-1805-4191-9c68-6e52c8725e9f" providerId="ADAL" clId="{7D578C8A-51AE-5342-86C0-C2E8F85B1585}" dt="2020-10-30T13:41:35.824" v="8031" actId="1038"/>
          <ac:cxnSpMkLst>
            <pc:docMk/>
            <pc:sldMk cId="2401108490" sldId="274"/>
            <ac:cxnSpMk id="129" creationId="{01070330-8C07-5C47-BB1B-E0FCD63C8204}"/>
          </ac:cxnSpMkLst>
        </pc:cxnChg>
        <pc:cxnChg chg="mod">
          <ac:chgData name="WINDRIDGE Philip" userId="a20730c1-1805-4191-9c68-6e52c8725e9f" providerId="ADAL" clId="{7D578C8A-51AE-5342-86C0-C2E8F85B1585}" dt="2020-10-30T13:41:38.780" v="8032"/>
          <ac:cxnSpMkLst>
            <pc:docMk/>
            <pc:sldMk cId="2401108490" sldId="274"/>
            <ac:cxnSpMk id="132" creationId="{A5652F53-83CF-D546-A28F-D5B952187206}"/>
          </ac:cxnSpMkLst>
        </pc:cxnChg>
        <pc:cxnChg chg="add mod">
          <ac:chgData name="WINDRIDGE Philip" userId="a20730c1-1805-4191-9c68-6e52c8725e9f" providerId="ADAL" clId="{7D578C8A-51AE-5342-86C0-C2E8F85B1585}" dt="2020-10-30T13:41:49.227" v="8036" actId="1037"/>
          <ac:cxnSpMkLst>
            <pc:docMk/>
            <pc:sldMk cId="2401108490" sldId="274"/>
            <ac:cxnSpMk id="135" creationId="{42921B81-7254-2146-BA6C-CFBAB289EB91}"/>
          </ac:cxnSpMkLst>
        </pc:cxnChg>
      </pc:sldChg>
      <pc:sldChg chg="addSp modSp new mod modClrScheme chgLayout">
        <pc:chgData name="WINDRIDGE Philip" userId="a20730c1-1805-4191-9c68-6e52c8725e9f" providerId="ADAL" clId="{7D578C8A-51AE-5342-86C0-C2E8F85B1585}" dt="2020-10-29T16:12:23.129" v="5148" actId="20577"/>
        <pc:sldMkLst>
          <pc:docMk/>
          <pc:sldMk cId="1703375845" sldId="275"/>
        </pc:sldMkLst>
        <pc:spChg chg="mod ord">
          <ac:chgData name="WINDRIDGE Philip" userId="a20730c1-1805-4191-9c68-6e52c8725e9f" providerId="ADAL" clId="{7D578C8A-51AE-5342-86C0-C2E8F85B1585}" dt="2020-10-29T16:04:55.966" v="4983" actId="700"/>
          <ac:spMkLst>
            <pc:docMk/>
            <pc:sldMk cId="1703375845" sldId="275"/>
            <ac:spMk id="2" creationId="{87A96679-EDDC-C944-9ED8-CBD7E8CE68A8}"/>
          </ac:spMkLst>
        </pc:spChg>
        <pc:spChg chg="add mod ord">
          <ac:chgData name="WINDRIDGE Philip" userId="a20730c1-1805-4191-9c68-6e52c8725e9f" providerId="ADAL" clId="{7D578C8A-51AE-5342-86C0-C2E8F85B1585}" dt="2020-10-29T16:12:23.129" v="5148" actId="20577"/>
          <ac:spMkLst>
            <pc:docMk/>
            <pc:sldMk cId="1703375845" sldId="275"/>
            <ac:spMk id="3" creationId="{B17F778D-5C54-9A44-962C-8A03A03C481E}"/>
          </ac:spMkLst>
        </pc:spChg>
        <pc:picChg chg="add mod">
          <ac:chgData name="WINDRIDGE Philip" userId="a20730c1-1805-4191-9c68-6e52c8725e9f" providerId="ADAL" clId="{7D578C8A-51AE-5342-86C0-C2E8F85B1585}" dt="2020-10-29T16:11:25.248" v="5104" actId="1076"/>
          <ac:picMkLst>
            <pc:docMk/>
            <pc:sldMk cId="1703375845" sldId="275"/>
            <ac:picMk id="5" creationId="{BA8B295A-21C3-DA46-BAFF-25713AAE1371}"/>
          </ac:picMkLst>
        </pc:picChg>
      </pc:sldChg>
      <pc:sldChg chg="addSp modSp new mod">
        <pc:chgData name="WINDRIDGE Philip" userId="a20730c1-1805-4191-9c68-6e52c8725e9f" providerId="ADAL" clId="{7D578C8A-51AE-5342-86C0-C2E8F85B1585}" dt="2020-10-30T14:23:07.649" v="8637" actId="1037"/>
        <pc:sldMkLst>
          <pc:docMk/>
          <pc:sldMk cId="993379696" sldId="276"/>
        </pc:sldMkLst>
        <pc:spChg chg="mod">
          <ac:chgData name="WINDRIDGE Philip" userId="a20730c1-1805-4191-9c68-6e52c8725e9f" providerId="ADAL" clId="{7D578C8A-51AE-5342-86C0-C2E8F85B1585}" dt="2020-10-28T14:59:24.404" v="2683" actId="20577"/>
          <ac:spMkLst>
            <pc:docMk/>
            <pc:sldMk cId="993379696" sldId="276"/>
            <ac:spMk id="2" creationId="{048193F0-E3A2-5648-A6F1-543C05B0C015}"/>
          </ac:spMkLst>
        </pc:spChg>
        <pc:spChg chg="add mod">
          <ac:chgData name="WINDRIDGE Philip" userId="a20730c1-1805-4191-9c68-6e52c8725e9f" providerId="ADAL" clId="{7D578C8A-51AE-5342-86C0-C2E8F85B1585}" dt="2020-10-30T14:23:07.649" v="8637" actId="1037"/>
          <ac:spMkLst>
            <pc:docMk/>
            <pc:sldMk cId="993379696" sldId="276"/>
            <ac:spMk id="3" creationId="{18AE19E3-632A-1D49-9B6F-1C7BB940B757}"/>
          </ac:spMkLst>
        </pc:spChg>
        <pc:spChg chg="add mod">
          <ac:chgData name="WINDRIDGE Philip" userId="a20730c1-1805-4191-9c68-6e52c8725e9f" providerId="ADAL" clId="{7D578C8A-51AE-5342-86C0-C2E8F85B1585}" dt="2020-10-30T14:23:07.649" v="8637" actId="1037"/>
          <ac:spMkLst>
            <pc:docMk/>
            <pc:sldMk cId="993379696" sldId="276"/>
            <ac:spMk id="4" creationId="{17693652-E4D5-3F42-B2F6-AEA5DF2D7035}"/>
          </ac:spMkLst>
        </pc:spChg>
        <pc:spChg chg="add mod">
          <ac:chgData name="WINDRIDGE Philip" userId="a20730c1-1805-4191-9c68-6e52c8725e9f" providerId="ADAL" clId="{7D578C8A-51AE-5342-86C0-C2E8F85B1585}" dt="2020-10-30T14:19:53.092" v="8558" actId="20577"/>
          <ac:spMkLst>
            <pc:docMk/>
            <pc:sldMk cId="993379696" sldId="276"/>
            <ac:spMk id="5" creationId="{EAD746D4-A643-BC4D-B8CB-8E55D7F08909}"/>
          </ac:spMkLst>
        </pc:spChg>
        <pc:spChg chg="add mod">
          <ac:chgData name="WINDRIDGE Philip" userId="a20730c1-1805-4191-9c68-6e52c8725e9f" providerId="ADAL" clId="{7D578C8A-51AE-5342-86C0-C2E8F85B1585}" dt="2020-10-30T14:20:33.387" v="8561"/>
          <ac:spMkLst>
            <pc:docMk/>
            <pc:sldMk cId="993379696" sldId="276"/>
            <ac:spMk id="6" creationId="{84C17144-A1F0-1D48-AA83-8467606C1431}"/>
          </ac:spMkLst>
        </pc:spChg>
        <pc:spChg chg="add mod">
          <ac:chgData name="WINDRIDGE Philip" userId="a20730c1-1805-4191-9c68-6e52c8725e9f" providerId="ADAL" clId="{7D578C8A-51AE-5342-86C0-C2E8F85B1585}" dt="2020-10-30T14:22:58.926" v="8608" actId="1037"/>
          <ac:spMkLst>
            <pc:docMk/>
            <pc:sldMk cId="993379696" sldId="276"/>
            <ac:spMk id="7" creationId="{D7AFBF16-ACDE-B740-99CD-F5B4E815DC95}"/>
          </ac:spMkLst>
        </pc:spChg>
        <pc:spChg chg="add mod">
          <ac:chgData name="WINDRIDGE Philip" userId="a20730c1-1805-4191-9c68-6e52c8725e9f" providerId="ADAL" clId="{7D578C8A-51AE-5342-86C0-C2E8F85B1585}" dt="2020-10-30T14:22:07.111" v="8565" actId="14100"/>
          <ac:spMkLst>
            <pc:docMk/>
            <pc:sldMk cId="993379696" sldId="276"/>
            <ac:spMk id="8" creationId="{09EF23B4-F911-2948-90A0-E40996D1A25A}"/>
          </ac:spMkLst>
        </pc:spChg>
      </pc:sldChg>
      <pc:sldChg chg="addSp delSp modSp add del mod">
        <pc:chgData name="WINDRIDGE Philip" userId="a20730c1-1805-4191-9c68-6e52c8725e9f" providerId="ADAL" clId="{7D578C8A-51AE-5342-86C0-C2E8F85B1585}" dt="2020-10-29T14:50:27.672" v="3750" actId="2696"/>
        <pc:sldMkLst>
          <pc:docMk/>
          <pc:sldMk cId="63216963" sldId="277"/>
        </pc:sldMkLst>
        <pc:spChg chg="del">
          <ac:chgData name="WINDRIDGE Philip" userId="a20730c1-1805-4191-9c68-6e52c8725e9f" providerId="ADAL" clId="{7D578C8A-51AE-5342-86C0-C2E8F85B1585}" dt="2020-10-29T14:36:13.298" v="3490" actId="478"/>
          <ac:spMkLst>
            <pc:docMk/>
            <pc:sldMk cId="63216963" sldId="277"/>
            <ac:spMk id="41" creationId="{2C497D83-AA3D-1644-8670-CF27689D78F0}"/>
          </ac:spMkLst>
        </pc:spChg>
        <pc:spChg chg="del">
          <ac:chgData name="WINDRIDGE Philip" userId="a20730c1-1805-4191-9c68-6e52c8725e9f" providerId="ADAL" clId="{7D578C8A-51AE-5342-86C0-C2E8F85B1585}" dt="2020-10-29T14:36:13.298" v="3490" actId="478"/>
          <ac:spMkLst>
            <pc:docMk/>
            <pc:sldMk cId="63216963" sldId="277"/>
            <ac:spMk id="42" creationId="{78749697-EFFD-934E-B44F-B6FFF7D40603}"/>
          </ac:spMkLst>
        </pc:spChg>
        <pc:spChg chg="del">
          <ac:chgData name="WINDRIDGE Philip" userId="a20730c1-1805-4191-9c68-6e52c8725e9f" providerId="ADAL" clId="{7D578C8A-51AE-5342-86C0-C2E8F85B1585}" dt="2020-10-29T14:36:13.298" v="3490" actId="478"/>
          <ac:spMkLst>
            <pc:docMk/>
            <pc:sldMk cId="63216963" sldId="277"/>
            <ac:spMk id="43" creationId="{A8433F03-EAC8-E141-ACB4-2A0501E1D30D}"/>
          </ac:spMkLst>
        </pc:spChg>
        <pc:spChg chg="del">
          <ac:chgData name="WINDRIDGE Philip" userId="a20730c1-1805-4191-9c68-6e52c8725e9f" providerId="ADAL" clId="{7D578C8A-51AE-5342-86C0-C2E8F85B1585}" dt="2020-10-29T14:36:13.298" v="3490" actId="478"/>
          <ac:spMkLst>
            <pc:docMk/>
            <pc:sldMk cId="63216963" sldId="277"/>
            <ac:spMk id="44" creationId="{A4D9CDFD-D3EC-F846-A7F7-C6455491F8FF}"/>
          </ac:spMkLst>
        </pc:spChg>
        <pc:spChg chg="del">
          <ac:chgData name="WINDRIDGE Philip" userId="a20730c1-1805-4191-9c68-6e52c8725e9f" providerId="ADAL" clId="{7D578C8A-51AE-5342-86C0-C2E8F85B1585}" dt="2020-10-29T14:36:13.298" v="3490" actId="478"/>
          <ac:spMkLst>
            <pc:docMk/>
            <pc:sldMk cId="63216963" sldId="277"/>
            <ac:spMk id="45" creationId="{D23CB823-BC1E-0744-A680-CDFA3DA3D261}"/>
          </ac:spMkLst>
        </pc:spChg>
        <pc:spChg chg="mod">
          <ac:chgData name="WINDRIDGE Philip" userId="a20730c1-1805-4191-9c68-6e52c8725e9f" providerId="ADAL" clId="{7D578C8A-51AE-5342-86C0-C2E8F85B1585}" dt="2020-10-29T14:37:47.710" v="3570" actId="164"/>
          <ac:spMkLst>
            <pc:docMk/>
            <pc:sldMk cId="63216963" sldId="277"/>
            <ac:spMk id="46" creationId="{FFFA0590-4E9C-FF4A-8E76-CA3143F90EFC}"/>
          </ac:spMkLst>
        </pc:spChg>
        <pc:spChg chg="mod">
          <ac:chgData name="WINDRIDGE Philip" userId="a20730c1-1805-4191-9c68-6e52c8725e9f" providerId="ADAL" clId="{7D578C8A-51AE-5342-86C0-C2E8F85B1585}" dt="2020-10-29T14:37:47.710" v="3570" actId="164"/>
          <ac:spMkLst>
            <pc:docMk/>
            <pc:sldMk cId="63216963" sldId="277"/>
            <ac:spMk id="47" creationId="{558F61FA-D939-3649-A6CB-207C53D87A99}"/>
          </ac:spMkLst>
        </pc:spChg>
        <pc:spChg chg="mod">
          <ac:chgData name="WINDRIDGE Philip" userId="a20730c1-1805-4191-9c68-6e52c8725e9f" providerId="ADAL" clId="{7D578C8A-51AE-5342-86C0-C2E8F85B1585}" dt="2020-10-29T14:37:47.710" v="3570" actId="164"/>
          <ac:spMkLst>
            <pc:docMk/>
            <pc:sldMk cId="63216963" sldId="277"/>
            <ac:spMk id="48" creationId="{C7B3C183-3D35-FE40-8E22-56D53D861F5A}"/>
          </ac:spMkLst>
        </pc:spChg>
        <pc:spChg chg="mod">
          <ac:chgData name="WINDRIDGE Philip" userId="a20730c1-1805-4191-9c68-6e52c8725e9f" providerId="ADAL" clId="{7D578C8A-51AE-5342-86C0-C2E8F85B1585}" dt="2020-10-29T14:37:47.710" v="3570" actId="164"/>
          <ac:spMkLst>
            <pc:docMk/>
            <pc:sldMk cId="63216963" sldId="277"/>
            <ac:spMk id="49" creationId="{CB77E2B1-4A39-EA44-B6C9-E34EB56A093F}"/>
          </ac:spMkLst>
        </pc:spChg>
        <pc:spChg chg="mod">
          <ac:chgData name="WINDRIDGE Philip" userId="a20730c1-1805-4191-9c68-6e52c8725e9f" providerId="ADAL" clId="{7D578C8A-51AE-5342-86C0-C2E8F85B1585}" dt="2020-10-29T14:37:47.710" v="3570" actId="164"/>
          <ac:spMkLst>
            <pc:docMk/>
            <pc:sldMk cId="63216963" sldId="277"/>
            <ac:spMk id="50" creationId="{4F0A2054-8BA5-F84F-9CA4-2E14AA2009BD}"/>
          </ac:spMkLst>
        </pc:spChg>
        <pc:spChg chg="mod">
          <ac:chgData name="WINDRIDGE Philip" userId="a20730c1-1805-4191-9c68-6e52c8725e9f" providerId="ADAL" clId="{7D578C8A-51AE-5342-86C0-C2E8F85B1585}" dt="2020-10-29T14:37:47.710" v="3570" actId="164"/>
          <ac:spMkLst>
            <pc:docMk/>
            <pc:sldMk cId="63216963" sldId="277"/>
            <ac:spMk id="51" creationId="{DE93C50F-9D1F-D848-BBFB-B61973C6EED2}"/>
          </ac:spMkLst>
        </pc:spChg>
        <pc:spChg chg="mod">
          <ac:chgData name="WINDRIDGE Philip" userId="a20730c1-1805-4191-9c68-6e52c8725e9f" providerId="ADAL" clId="{7D578C8A-51AE-5342-86C0-C2E8F85B1585}" dt="2020-10-29T14:37:47.710" v="3570" actId="164"/>
          <ac:spMkLst>
            <pc:docMk/>
            <pc:sldMk cId="63216963" sldId="277"/>
            <ac:spMk id="52" creationId="{8FFEDCE0-19C5-0D40-8F58-1AC95D86B1E0}"/>
          </ac:spMkLst>
        </pc:spChg>
        <pc:spChg chg="del">
          <ac:chgData name="WINDRIDGE Philip" userId="a20730c1-1805-4191-9c68-6e52c8725e9f" providerId="ADAL" clId="{7D578C8A-51AE-5342-86C0-C2E8F85B1585}" dt="2020-10-29T14:36:13.298" v="3490" actId="478"/>
          <ac:spMkLst>
            <pc:docMk/>
            <pc:sldMk cId="63216963" sldId="277"/>
            <ac:spMk id="58" creationId="{851A9DB8-1832-7B4B-9031-5815B558FFB3}"/>
          </ac:spMkLst>
        </pc:spChg>
        <pc:spChg chg="del">
          <ac:chgData name="WINDRIDGE Philip" userId="a20730c1-1805-4191-9c68-6e52c8725e9f" providerId="ADAL" clId="{7D578C8A-51AE-5342-86C0-C2E8F85B1585}" dt="2020-10-29T14:36:13.298" v="3490" actId="478"/>
          <ac:spMkLst>
            <pc:docMk/>
            <pc:sldMk cId="63216963" sldId="277"/>
            <ac:spMk id="59" creationId="{407C7113-5573-674D-9420-A28E49DAB923}"/>
          </ac:spMkLst>
        </pc:spChg>
        <pc:spChg chg="del">
          <ac:chgData name="WINDRIDGE Philip" userId="a20730c1-1805-4191-9c68-6e52c8725e9f" providerId="ADAL" clId="{7D578C8A-51AE-5342-86C0-C2E8F85B1585}" dt="2020-10-29T14:36:13.298" v="3490" actId="478"/>
          <ac:spMkLst>
            <pc:docMk/>
            <pc:sldMk cId="63216963" sldId="277"/>
            <ac:spMk id="60" creationId="{DA5BE450-857A-1D44-94AD-77B0BFA098ED}"/>
          </ac:spMkLst>
        </pc:spChg>
        <pc:spChg chg="del">
          <ac:chgData name="WINDRIDGE Philip" userId="a20730c1-1805-4191-9c68-6e52c8725e9f" providerId="ADAL" clId="{7D578C8A-51AE-5342-86C0-C2E8F85B1585}" dt="2020-10-29T14:36:13.298" v="3490" actId="478"/>
          <ac:spMkLst>
            <pc:docMk/>
            <pc:sldMk cId="63216963" sldId="277"/>
            <ac:spMk id="61" creationId="{740C96EC-752A-5945-B7BB-D12ABD080FF6}"/>
          </ac:spMkLst>
        </pc:spChg>
        <pc:spChg chg="del">
          <ac:chgData name="WINDRIDGE Philip" userId="a20730c1-1805-4191-9c68-6e52c8725e9f" providerId="ADAL" clId="{7D578C8A-51AE-5342-86C0-C2E8F85B1585}" dt="2020-10-29T14:36:13.298" v="3490" actId="478"/>
          <ac:spMkLst>
            <pc:docMk/>
            <pc:sldMk cId="63216963" sldId="277"/>
            <ac:spMk id="62" creationId="{3F81E42D-6056-0744-9E31-D9BB04BF2F5B}"/>
          </ac:spMkLst>
        </pc:spChg>
        <pc:spChg chg="mod">
          <ac:chgData name="WINDRIDGE Philip" userId="a20730c1-1805-4191-9c68-6e52c8725e9f" providerId="ADAL" clId="{7D578C8A-51AE-5342-86C0-C2E8F85B1585}" dt="2020-10-29T14:37:47.710" v="3570" actId="164"/>
          <ac:spMkLst>
            <pc:docMk/>
            <pc:sldMk cId="63216963" sldId="277"/>
            <ac:spMk id="63" creationId="{ECCA9918-8E86-C440-B4C9-0711F02D17F3}"/>
          </ac:spMkLst>
        </pc:spChg>
        <pc:spChg chg="mod">
          <ac:chgData name="WINDRIDGE Philip" userId="a20730c1-1805-4191-9c68-6e52c8725e9f" providerId="ADAL" clId="{7D578C8A-51AE-5342-86C0-C2E8F85B1585}" dt="2020-10-29T14:37:47.710" v="3570" actId="164"/>
          <ac:spMkLst>
            <pc:docMk/>
            <pc:sldMk cId="63216963" sldId="277"/>
            <ac:spMk id="64" creationId="{F805E33F-A597-1746-A67D-DA5F81CB9868}"/>
          </ac:spMkLst>
        </pc:spChg>
        <pc:spChg chg="mod">
          <ac:chgData name="WINDRIDGE Philip" userId="a20730c1-1805-4191-9c68-6e52c8725e9f" providerId="ADAL" clId="{7D578C8A-51AE-5342-86C0-C2E8F85B1585}" dt="2020-10-29T14:37:47.710" v="3570" actId="164"/>
          <ac:spMkLst>
            <pc:docMk/>
            <pc:sldMk cId="63216963" sldId="277"/>
            <ac:spMk id="65" creationId="{6610C233-3128-8447-8041-F950ABA88D9B}"/>
          </ac:spMkLst>
        </pc:spChg>
        <pc:spChg chg="mod">
          <ac:chgData name="WINDRIDGE Philip" userId="a20730c1-1805-4191-9c68-6e52c8725e9f" providerId="ADAL" clId="{7D578C8A-51AE-5342-86C0-C2E8F85B1585}" dt="2020-10-29T14:37:47.710" v="3570" actId="164"/>
          <ac:spMkLst>
            <pc:docMk/>
            <pc:sldMk cId="63216963" sldId="277"/>
            <ac:spMk id="66" creationId="{731D9D12-7B5E-8943-9FB2-47442414F9A7}"/>
          </ac:spMkLst>
        </pc:spChg>
        <pc:spChg chg="mod">
          <ac:chgData name="WINDRIDGE Philip" userId="a20730c1-1805-4191-9c68-6e52c8725e9f" providerId="ADAL" clId="{7D578C8A-51AE-5342-86C0-C2E8F85B1585}" dt="2020-10-29T14:37:47.710" v="3570" actId="164"/>
          <ac:spMkLst>
            <pc:docMk/>
            <pc:sldMk cId="63216963" sldId="277"/>
            <ac:spMk id="67" creationId="{5F4DFC04-7792-BE4D-A3DF-32057DCF675B}"/>
          </ac:spMkLst>
        </pc:spChg>
        <pc:spChg chg="mod">
          <ac:chgData name="WINDRIDGE Philip" userId="a20730c1-1805-4191-9c68-6e52c8725e9f" providerId="ADAL" clId="{7D578C8A-51AE-5342-86C0-C2E8F85B1585}" dt="2020-10-29T14:37:47.710" v="3570" actId="164"/>
          <ac:spMkLst>
            <pc:docMk/>
            <pc:sldMk cId="63216963" sldId="277"/>
            <ac:spMk id="68" creationId="{F00EDE28-8C07-0F41-85B7-9D42E8E39D40}"/>
          </ac:spMkLst>
        </pc:spChg>
        <pc:spChg chg="mod">
          <ac:chgData name="WINDRIDGE Philip" userId="a20730c1-1805-4191-9c68-6e52c8725e9f" providerId="ADAL" clId="{7D578C8A-51AE-5342-86C0-C2E8F85B1585}" dt="2020-10-29T14:37:47.710" v="3570" actId="164"/>
          <ac:spMkLst>
            <pc:docMk/>
            <pc:sldMk cId="63216963" sldId="277"/>
            <ac:spMk id="69" creationId="{4F87F22E-C549-9F4A-AEB7-ED4693E5B328}"/>
          </ac:spMkLst>
        </pc:spChg>
        <pc:spChg chg="mod">
          <ac:chgData name="WINDRIDGE Philip" userId="a20730c1-1805-4191-9c68-6e52c8725e9f" providerId="ADAL" clId="{7D578C8A-51AE-5342-86C0-C2E8F85B1585}" dt="2020-10-29T14:37:47.710" v="3570" actId="164"/>
          <ac:spMkLst>
            <pc:docMk/>
            <pc:sldMk cId="63216963" sldId="277"/>
            <ac:spMk id="84" creationId="{A1C734FC-5D4D-DD45-831D-A7471DE8FA8E}"/>
          </ac:spMkLst>
        </pc:spChg>
        <pc:grpChg chg="add mod">
          <ac:chgData name="WINDRIDGE Philip" userId="a20730c1-1805-4191-9c68-6e52c8725e9f" providerId="ADAL" clId="{7D578C8A-51AE-5342-86C0-C2E8F85B1585}" dt="2020-10-29T14:37:47.710" v="3570" actId="164"/>
          <ac:grpSpMkLst>
            <pc:docMk/>
            <pc:sldMk cId="63216963" sldId="277"/>
            <ac:grpSpMk id="3" creationId="{5F4840BF-8949-EA4B-BF2B-449DFB871F2A}"/>
          </ac:grpSpMkLst>
        </pc:grpChg>
        <pc:cxnChg chg="mod">
          <ac:chgData name="WINDRIDGE Philip" userId="a20730c1-1805-4191-9c68-6e52c8725e9f" providerId="ADAL" clId="{7D578C8A-51AE-5342-86C0-C2E8F85B1585}" dt="2020-10-29T14:37:47.710" v="3570" actId="164"/>
          <ac:cxnSpMkLst>
            <pc:docMk/>
            <pc:sldMk cId="63216963" sldId="277"/>
            <ac:cxnSpMk id="71" creationId="{B2F94694-9076-0D43-92C9-693D06C81EA4}"/>
          </ac:cxnSpMkLst>
        </pc:cxnChg>
        <pc:cxnChg chg="mod">
          <ac:chgData name="WINDRIDGE Philip" userId="a20730c1-1805-4191-9c68-6e52c8725e9f" providerId="ADAL" clId="{7D578C8A-51AE-5342-86C0-C2E8F85B1585}" dt="2020-10-29T14:37:47.710" v="3570" actId="164"/>
          <ac:cxnSpMkLst>
            <pc:docMk/>
            <pc:sldMk cId="63216963" sldId="277"/>
            <ac:cxnSpMk id="72" creationId="{020C7DCD-B8D3-5B45-AF29-120705334E58}"/>
          </ac:cxnSpMkLst>
        </pc:cxnChg>
        <pc:cxnChg chg="mod">
          <ac:chgData name="WINDRIDGE Philip" userId="a20730c1-1805-4191-9c68-6e52c8725e9f" providerId="ADAL" clId="{7D578C8A-51AE-5342-86C0-C2E8F85B1585}" dt="2020-10-29T14:37:47.710" v="3570" actId="164"/>
          <ac:cxnSpMkLst>
            <pc:docMk/>
            <pc:sldMk cId="63216963" sldId="277"/>
            <ac:cxnSpMk id="73" creationId="{0A76E037-2B9B-0046-8C60-A975AB8DF1E3}"/>
          </ac:cxnSpMkLst>
        </pc:cxnChg>
        <pc:cxnChg chg="mod">
          <ac:chgData name="WINDRIDGE Philip" userId="a20730c1-1805-4191-9c68-6e52c8725e9f" providerId="ADAL" clId="{7D578C8A-51AE-5342-86C0-C2E8F85B1585}" dt="2020-10-29T14:37:47.710" v="3570" actId="164"/>
          <ac:cxnSpMkLst>
            <pc:docMk/>
            <pc:sldMk cId="63216963" sldId="277"/>
            <ac:cxnSpMk id="74" creationId="{11D8EF28-4FAE-4C4A-9A4B-952AFD3FF9B6}"/>
          </ac:cxnSpMkLst>
        </pc:cxnChg>
        <pc:cxnChg chg="mod">
          <ac:chgData name="WINDRIDGE Philip" userId="a20730c1-1805-4191-9c68-6e52c8725e9f" providerId="ADAL" clId="{7D578C8A-51AE-5342-86C0-C2E8F85B1585}" dt="2020-10-29T14:37:47.710" v="3570" actId="164"/>
          <ac:cxnSpMkLst>
            <pc:docMk/>
            <pc:sldMk cId="63216963" sldId="277"/>
            <ac:cxnSpMk id="75" creationId="{C55CD28E-C9A5-9D4C-A9BB-98B16CADA834}"/>
          </ac:cxnSpMkLst>
        </pc:cxnChg>
        <pc:cxnChg chg="mod">
          <ac:chgData name="WINDRIDGE Philip" userId="a20730c1-1805-4191-9c68-6e52c8725e9f" providerId="ADAL" clId="{7D578C8A-51AE-5342-86C0-C2E8F85B1585}" dt="2020-10-29T14:37:47.710" v="3570" actId="164"/>
          <ac:cxnSpMkLst>
            <pc:docMk/>
            <pc:sldMk cId="63216963" sldId="277"/>
            <ac:cxnSpMk id="76" creationId="{B2C6E522-3ECF-FC42-B2B6-8AB1FB66F6EE}"/>
          </ac:cxnSpMkLst>
        </pc:cxnChg>
        <pc:cxnChg chg="mod">
          <ac:chgData name="WINDRIDGE Philip" userId="a20730c1-1805-4191-9c68-6e52c8725e9f" providerId="ADAL" clId="{7D578C8A-51AE-5342-86C0-C2E8F85B1585}" dt="2020-10-29T14:37:47.710" v="3570" actId="164"/>
          <ac:cxnSpMkLst>
            <pc:docMk/>
            <pc:sldMk cId="63216963" sldId="277"/>
            <ac:cxnSpMk id="77" creationId="{E9F760A8-A332-7C4E-A987-49AA1D6E4557}"/>
          </ac:cxnSpMkLst>
        </pc:cxnChg>
        <pc:cxnChg chg="del">
          <ac:chgData name="WINDRIDGE Philip" userId="a20730c1-1805-4191-9c68-6e52c8725e9f" providerId="ADAL" clId="{7D578C8A-51AE-5342-86C0-C2E8F85B1585}" dt="2020-10-29T14:36:13.298" v="3490" actId="478"/>
          <ac:cxnSpMkLst>
            <pc:docMk/>
            <pc:sldMk cId="63216963" sldId="277"/>
            <ac:cxnSpMk id="78" creationId="{DDEC2FF3-BB26-8D43-9FBC-75C4A5D5FA16}"/>
          </ac:cxnSpMkLst>
        </pc:cxnChg>
        <pc:cxnChg chg="mod">
          <ac:chgData name="WINDRIDGE Philip" userId="a20730c1-1805-4191-9c68-6e52c8725e9f" providerId="ADAL" clId="{7D578C8A-51AE-5342-86C0-C2E8F85B1585}" dt="2020-10-29T14:37:47.710" v="3570" actId="164"/>
          <ac:cxnSpMkLst>
            <pc:docMk/>
            <pc:sldMk cId="63216963" sldId="277"/>
            <ac:cxnSpMk id="79" creationId="{C92D9460-04B4-0146-9808-315B0AE0CF71}"/>
          </ac:cxnSpMkLst>
        </pc:cxnChg>
        <pc:cxnChg chg="del">
          <ac:chgData name="WINDRIDGE Philip" userId="a20730c1-1805-4191-9c68-6e52c8725e9f" providerId="ADAL" clId="{7D578C8A-51AE-5342-86C0-C2E8F85B1585}" dt="2020-10-29T14:36:13.298" v="3490" actId="478"/>
          <ac:cxnSpMkLst>
            <pc:docMk/>
            <pc:sldMk cId="63216963" sldId="277"/>
            <ac:cxnSpMk id="80" creationId="{BF628352-B938-7447-BCAB-21D807DCE793}"/>
          </ac:cxnSpMkLst>
        </pc:cxnChg>
        <pc:cxnChg chg="del">
          <ac:chgData name="WINDRIDGE Philip" userId="a20730c1-1805-4191-9c68-6e52c8725e9f" providerId="ADAL" clId="{7D578C8A-51AE-5342-86C0-C2E8F85B1585}" dt="2020-10-29T14:36:13.298" v="3490" actId="478"/>
          <ac:cxnSpMkLst>
            <pc:docMk/>
            <pc:sldMk cId="63216963" sldId="277"/>
            <ac:cxnSpMk id="81" creationId="{31A5F949-BCC7-E344-A225-766330015979}"/>
          </ac:cxnSpMkLst>
        </pc:cxnChg>
        <pc:cxnChg chg="del">
          <ac:chgData name="WINDRIDGE Philip" userId="a20730c1-1805-4191-9c68-6e52c8725e9f" providerId="ADAL" clId="{7D578C8A-51AE-5342-86C0-C2E8F85B1585}" dt="2020-10-29T14:36:13.298" v="3490" actId="478"/>
          <ac:cxnSpMkLst>
            <pc:docMk/>
            <pc:sldMk cId="63216963" sldId="277"/>
            <ac:cxnSpMk id="82" creationId="{9A4E43F7-B435-DE42-824E-C0FABDED9195}"/>
          </ac:cxnSpMkLst>
        </pc:cxnChg>
        <pc:cxnChg chg="del">
          <ac:chgData name="WINDRIDGE Philip" userId="a20730c1-1805-4191-9c68-6e52c8725e9f" providerId="ADAL" clId="{7D578C8A-51AE-5342-86C0-C2E8F85B1585}" dt="2020-10-29T14:36:13.298" v="3490" actId="478"/>
          <ac:cxnSpMkLst>
            <pc:docMk/>
            <pc:sldMk cId="63216963" sldId="277"/>
            <ac:cxnSpMk id="83" creationId="{4F934EB6-882D-9A47-A959-245716168F12}"/>
          </ac:cxnSpMkLst>
        </pc:cxnChg>
      </pc:sldChg>
      <pc:sldChg chg="addSp delSp modSp add mod">
        <pc:chgData name="WINDRIDGE Philip" userId="a20730c1-1805-4191-9c68-6e52c8725e9f" providerId="ADAL" clId="{7D578C8A-51AE-5342-86C0-C2E8F85B1585}" dt="2020-10-31T10:09:17.564" v="9773"/>
        <pc:sldMkLst>
          <pc:docMk/>
          <pc:sldMk cId="43847898" sldId="278"/>
        </pc:sldMkLst>
        <pc:spChg chg="mod">
          <ac:chgData name="WINDRIDGE Philip" userId="a20730c1-1805-4191-9c68-6e52c8725e9f" providerId="ADAL" clId="{7D578C8A-51AE-5342-86C0-C2E8F85B1585}" dt="2020-10-31T10:09:17.564" v="9773"/>
          <ac:spMkLst>
            <pc:docMk/>
            <pc:sldMk cId="43847898" sldId="278"/>
            <ac:spMk id="36" creationId="{FF6DC637-EDE3-CD4B-84CE-1B609141EB34}"/>
          </ac:spMkLst>
        </pc:spChg>
        <pc:spChg chg="mod">
          <ac:chgData name="WINDRIDGE Philip" userId="a20730c1-1805-4191-9c68-6e52c8725e9f" providerId="ADAL" clId="{7D578C8A-51AE-5342-86C0-C2E8F85B1585}" dt="2020-10-31T10:09:17.564" v="9773"/>
          <ac:spMkLst>
            <pc:docMk/>
            <pc:sldMk cId="43847898" sldId="278"/>
            <ac:spMk id="37" creationId="{6505A89C-08EA-424C-BE52-AA7DC8619886}"/>
          </ac:spMkLst>
        </pc:spChg>
        <pc:spChg chg="mod">
          <ac:chgData name="WINDRIDGE Philip" userId="a20730c1-1805-4191-9c68-6e52c8725e9f" providerId="ADAL" clId="{7D578C8A-51AE-5342-86C0-C2E8F85B1585}" dt="2020-10-31T10:09:17.564" v="9773"/>
          <ac:spMkLst>
            <pc:docMk/>
            <pc:sldMk cId="43847898" sldId="278"/>
            <ac:spMk id="38" creationId="{89EBE53B-F31A-9244-BFA2-6CC4560157A0}"/>
          </ac:spMkLst>
        </pc:spChg>
        <pc:spChg chg="mod">
          <ac:chgData name="WINDRIDGE Philip" userId="a20730c1-1805-4191-9c68-6e52c8725e9f" providerId="ADAL" clId="{7D578C8A-51AE-5342-86C0-C2E8F85B1585}" dt="2020-10-31T10:09:17.564" v="9773"/>
          <ac:spMkLst>
            <pc:docMk/>
            <pc:sldMk cId="43847898" sldId="278"/>
            <ac:spMk id="39" creationId="{61E8485A-EEF7-E64E-99B9-49B769EF43EA}"/>
          </ac:spMkLst>
        </pc:spChg>
        <pc:spChg chg="mod">
          <ac:chgData name="WINDRIDGE Philip" userId="a20730c1-1805-4191-9c68-6e52c8725e9f" providerId="ADAL" clId="{7D578C8A-51AE-5342-86C0-C2E8F85B1585}" dt="2020-10-31T10:09:17.564" v="9773"/>
          <ac:spMkLst>
            <pc:docMk/>
            <pc:sldMk cId="43847898" sldId="278"/>
            <ac:spMk id="40" creationId="{57D1436A-99B9-714C-9C42-4F5CF5E39885}"/>
          </ac:spMkLst>
        </pc:spChg>
        <pc:spChg chg="mod">
          <ac:chgData name="WINDRIDGE Philip" userId="a20730c1-1805-4191-9c68-6e52c8725e9f" providerId="ADAL" clId="{7D578C8A-51AE-5342-86C0-C2E8F85B1585}" dt="2020-10-31T10:09:17.564" v="9773"/>
          <ac:spMkLst>
            <pc:docMk/>
            <pc:sldMk cId="43847898" sldId="278"/>
            <ac:spMk id="47" creationId="{B1319D6A-F6B9-4A4B-A491-8CED06739147}"/>
          </ac:spMkLst>
        </pc:spChg>
        <pc:spChg chg="mod">
          <ac:chgData name="WINDRIDGE Philip" userId="a20730c1-1805-4191-9c68-6e52c8725e9f" providerId="ADAL" clId="{7D578C8A-51AE-5342-86C0-C2E8F85B1585}" dt="2020-10-31T10:09:17.564" v="9773"/>
          <ac:spMkLst>
            <pc:docMk/>
            <pc:sldMk cId="43847898" sldId="278"/>
            <ac:spMk id="53" creationId="{D44048C1-F76D-A544-B0C6-1605165E6ACD}"/>
          </ac:spMkLst>
        </pc:spChg>
        <pc:spChg chg="mod">
          <ac:chgData name="WINDRIDGE Philip" userId="a20730c1-1805-4191-9c68-6e52c8725e9f" providerId="ADAL" clId="{7D578C8A-51AE-5342-86C0-C2E8F85B1585}" dt="2020-10-31T10:09:17.564" v="9773"/>
          <ac:spMkLst>
            <pc:docMk/>
            <pc:sldMk cId="43847898" sldId="278"/>
            <ac:spMk id="54" creationId="{919E0388-7E71-4242-B812-A045C1C88DA6}"/>
          </ac:spMkLst>
        </pc:spChg>
        <pc:spChg chg="mod">
          <ac:chgData name="WINDRIDGE Philip" userId="a20730c1-1805-4191-9c68-6e52c8725e9f" providerId="ADAL" clId="{7D578C8A-51AE-5342-86C0-C2E8F85B1585}" dt="2020-10-31T10:09:17.564" v="9773"/>
          <ac:spMkLst>
            <pc:docMk/>
            <pc:sldMk cId="43847898" sldId="278"/>
            <ac:spMk id="55" creationId="{84597CC9-3CBF-0948-A1F5-DA82043AD434}"/>
          </ac:spMkLst>
        </pc:spChg>
        <pc:spChg chg="mod">
          <ac:chgData name="WINDRIDGE Philip" userId="a20730c1-1805-4191-9c68-6e52c8725e9f" providerId="ADAL" clId="{7D578C8A-51AE-5342-86C0-C2E8F85B1585}" dt="2020-10-31T10:09:17.564" v="9773"/>
          <ac:spMkLst>
            <pc:docMk/>
            <pc:sldMk cId="43847898" sldId="278"/>
            <ac:spMk id="56" creationId="{D8651CF7-A809-4E4B-84AC-E3A9B5B20651}"/>
          </ac:spMkLst>
        </pc:spChg>
        <pc:spChg chg="del">
          <ac:chgData name="WINDRIDGE Philip" userId="a20730c1-1805-4191-9c68-6e52c8725e9f" providerId="ADAL" clId="{7D578C8A-51AE-5342-86C0-C2E8F85B1585}" dt="2020-10-30T09:25:19.823" v="6102" actId="478"/>
          <ac:spMkLst>
            <pc:docMk/>
            <pc:sldMk cId="43847898" sldId="278"/>
            <ac:spMk id="57" creationId="{A11AA111-ADCC-E846-B753-3FDF43B6481F}"/>
          </ac:spMkLst>
        </pc:spChg>
        <pc:spChg chg="mod">
          <ac:chgData name="WINDRIDGE Philip" userId="a20730c1-1805-4191-9c68-6e52c8725e9f" providerId="ADAL" clId="{7D578C8A-51AE-5342-86C0-C2E8F85B1585}" dt="2020-10-31T10:09:17.564" v="9773"/>
          <ac:spMkLst>
            <pc:docMk/>
            <pc:sldMk cId="43847898" sldId="278"/>
            <ac:spMk id="57" creationId="{BD645E02-6ADF-584F-AE09-20288489D818}"/>
          </ac:spMkLst>
        </pc:spChg>
        <pc:grpChg chg="del">
          <ac:chgData name="WINDRIDGE Philip" userId="a20730c1-1805-4191-9c68-6e52c8725e9f" providerId="ADAL" clId="{7D578C8A-51AE-5342-86C0-C2E8F85B1585}" dt="2020-10-31T10:09:16.138" v="9772" actId="478"/>
          <ac:grpSpMkLst>
            <pc:docMk/>
            <pc:sldMk cId="43847898" sldId="278"/>
            <ac:grpSpMk id="6" creationId="{5D298DF4-EC90-204D-B082-492F4AF6DEEF}"/>
          </ac:grpSpMkLst>
        </pc:grpChg>
        <pc:grpChg chg="add mod">
          <ac:chgData name="WINDRIDGE Philip" userId="a20730c1-1805-4191-9c68-6e52c8725e9f" providerId="ADAL" clId="{7D578C8A-51AE-5342-86C0-C2E8F85B1585}" dt="2020-10-31T10:09:17.564" v="9773"/>
          <ac:grpSpMkLst>
            <pc:docMk/>
            <pc:sldMk cId="43847898" sldId="278"/>
            <ac:grpSpMk id="35" creationId="{8F86489C-B1CD-D543-9916-C0C9817C0140}"/>
          </ac:grpSpMkLst>
        </pc:grpChg>
        <pc:grpChg chg="del">
          <ac:chgData name="WINDRIDGE Philip" userId="a20730c1-1805-4191-9c68-6e52c8725e9f" providerId="ADAL" clId="{7D578C8A-51AE-5342-86C0-C2E8F85B1585}" dt="2020-10-30T09:25:36.990" v="6104" actId="478"/>
          <ac:grpSpMkLst>
            <pc:docMk/>
            <pc:sldMk cId="43847898" sldId="278"/>
            <ac:grpSpMk id="85" creationId="{5B34FFDE-922E-6743-85DE-77F1777FF25A}"/>
          </ac:grpSpMkLst>
        </pc:grpChg>
        <pc:cxnChg chg="mod">
          <ac:chgData name="WINDRIDGE Philip" userId="a20730c1-1805-4191-9c68-6e52c8725e9f" providerId="ADAL" clId="{7D578C8A-51AE-5342-86C0-C2E8F85B1585}" dt="2020-10-31T10:09:17.564" v="9773"/>
          <ac:cxnSpMkLst>
            <pc:docMk/>
            <pc:sldMk cId="43847898" sldId="278"/>
            <ac:cxnSpMk id="41" creationId="{D233B663-1329-6D4B-A92B-1657207DB407}"/>
          </ac:cxnSpMkLst>
        </pc:cxnChg>
        <pc:cxnChg chg="mod">
          <ac:chgData name="WINDRIDGE Philip" userId="a20730c1-1805-4191-9c68-6e52c8725e9f" providerId="ADAL" clId="{7D578C8A-51AE-5342-86C0-C2E8F85B1585}" dt="2020-10-31T10:09:17.564" v="9773"/>
          <ac:cxnSpMkLst>
            <pc:docMk/>
            <pc:sldMk cId="43847898" sldId="278"/>
            <ac:cxnSpMk id="42" creationId="{EC0CB5EE-A921-C549-9125-1A6BA0067F58}"/>
          </ac:cxnSpMkLst>
        </pc:cxnChg>
        <pc:cxnChg chg="mod">
          <ac:chgData name="WINDRIDGE Philip" userId="a20730c1-1805-4191-9c68-6e52c8725e9f" providerId="ADAL" clId="{7D578C8A-51AE-5342-86C0-C2E8F85B1585}" dt="2020-10-31T10:09:17.564" v="9773"/>
          <ac:cxnSpMkLst>
            <pc:docMk/>
            <pc:sldMk cId="43847898" sldId="278"/>
            <ac:cxnSpMk id="43" creationId="{8D9EEA33-2F09-6940-8F67-94DF2F01D59E}"/>
          </ac:cxnSpMkLst>
        </pc:cxnChg>
        <pc:cxnChg chg="mod">
          <ac:chgData name="WINDRIDGE Philip" userId="a20730c1-1805-4191-9c68-6e52c8725e9f" providerId="ADAL" clId="{7D578C8A-51AE-5342-86C0-C2E8F85B1585}" dt="2020-10-31T10:09:17.564" v="9773"/>
          <ac:cxnSpMkLst>
            <pc:docMk/>
            <pc:sldMk cId="43847898" sldId="278"/>
            <ac:cxnSpMk id="44" creationId="{3194517F-488C-1145-BA6D-FE3E91DD3A8B}"/>
          </ac:cxnSpMkLst>
        </pc:cxnChg>
        <pc:cxnChg chg="mod">
          <ac:chgData name="WINDRIDGE Philip" userId="a20730c1-1805-4191-9c68-6e52c8725e9f" providerId="ADAL" clId="{7D578C8A-51AE-5342-86C0-C2E8F85B1585}" dt="2020-10-31T10:09:17.564" v="9773"/>
          <ac:cxnSpMkLst>
            <pc:docMk/>
            <pc:sldMk cId="43847898" sldId="278"/>
            <ac:cxnSpMk id="45" creationId="{A88EE4CF-C0A6-7E48-94DF-853934EFC389}"/>
          </ac:cxnSpMkLst>
        </pc:cxnChg>
        <pc:cxnChg chg="mod">
          <ac:chgData name="WINDRIDGE Philip" userId="a20730c1-1805-4191-9c68-6e52c8725e9f" providerId="ADAL" clId="{7D578C8A-51AE-5342-86C0-C2E8F85B1585}" dt="2020-10-31T10:09:17.564" v="9773"/>
          <ac:cxnSpMkLst>
            <pc:docMk/>
            <pc:sldMk cId="43847898" sldId="278"/>
            <ac:cxnSpMk id="46" creationId="{DC498414-1308-7441-9164-75CA2A581BCF}"/>
          </ac:cxnSpMkLst>
        </pc:cxnChg>
      </pc:sldChg>
      <pc:sldChg chg="addSp delSp modSp add mod">
        <pc:chgData name="WINDRIDGE Philip" userId="a20730c1-1805-4191-9c68-6e52c8725e9f" providerId="ADAL" clId="{7D578C8A-51AE-5342-86C0-C2E8F85B1585}" dt="2020-10-31T10:08:57.662" v="9768"/>
        <pc:sldMkLst>
          <pc:docMk/>
          <pc:sldMk cId="798831459" sldId="279"/>
        </pc:sldMkLst>
        <pc:spChg chg="mod">
          <ac:chgData name="WINDRIDGE Philip" userId="a20730c1-1805-4191-9c68-6e52c8725e9f" providerId="ADAL" clId="{7D578C8A-51AE-5342-86C0-C2E8F85B1585}" dt="2020-10-31T10:08:57.662" v="9768"/>
          <ac:spMkLst>
            <pc:docMk/>
            <pc:sldMk cId="798831459" sldId="279"/>
            <ac:spMk id="36" creationId="{9C014F38-57DF-8E4F-A9B8-A5691A1A5598}"/>
          </ac:spMkLst>
        </pc:spChg>
        <pc:spChg chg="mod">
          <ac:chgData name="WINDRIDGE Philip" userId="a20730c1-1805-4191-9c68-6e52c8725e9f" providerId="ADAL" clId="{7D578C8A-51AE-5342-86C0-C2E8F85B1585}" dt="2020-10-31T10:08:57.662" v="9768"/>
          <ac:spMkLst>
            <pc:docMk/>
            <pc:sldMk cId="798831459" sldId="279"/>
            <ac:spMk id="37" creationId="{9B621066-947B-B14E-BC1A-B717942C1733}"/>
          </ac:spMkLst>
        </pc:spChg>
        <pc:spChg chg="mod">
          <ac:chgData name="WINDRIDGE Philip" userId="a20730c1-1805-4191-9c68-6e52c8725e9f" providerId="ADAL" clId="{7D578C8A-51AE-5342-86C0-C2E8F85B1585}" dt="2020-10-31T10:08:57.662" v="9768"/>
          <ac:spMkLst>
            <pc:docMk/>
            <pc:sldMk cId="798831459" sldId="279"/>
            <ac:spMk id="38" creationId="{A5696912-B317-FB46-8FE0-23E6FE39F413}"/>
          </ac:spMkLst>
        </pc:spChg>
        <pc:spChg chg="mod">
          <ac:chgData name="WINDRIDGE Philip" userId="a20730c1-1805-4191-9c68-6e52c8725e9f" providerId="ADAL" clId="{7D578C8A-51AE-5342-86C0-C2E8F85B1585}" dt="2020-10-31T10:08:57.662" v="9768"/>
          <ac:spMkLst>
            <pc:docMk/>
            <pc:sldMk cId="798831459" sldId="279"/>
            <ac:spMk id="39" creationId="{322C6D08-FB42-204F-92D3-5ABE065BAE41}"/>
          </ac:spMkLst>
        </pc:spChg>
        <pc:spChg chg="mod">
          <ac:chgData name="WINDRIDGE Philip" userId="a20730c1-1805-4191-9c68-6e52c8725e9f" providerId="ADAL" clId="{7D578C8A-51AE-5342-86C0-C2E8F85B1585}" dt="2020-10-31T10:08:57.662" v="9768"/>
          <ac:spMkLst>
            <pc:docMk/>
            <pc:sldMk cId="798831459" sldId="279"/>
            <ac:spMk id="40" creationId="{1A818A52-99FA-A647-A724-C042D6FC001E}"/>
          </ac:spMkLst>
        </pc:spChg>
        <pc:spChg chg="mod">
          <ac:chgData name="WINDRIDGE Philip" userId="a20730c1-1805-4191-9c68-6e52c8725e9f" providerId="ADAL" clId="{7D578C8A-51AE-5342-86C0-C2E8F85B1585}" dt="2020-10-31T10:08:57.662" v="9768"/>
          <ac:spMkLst>
            <pc:docMk/>
            <pc:sldMk cId="798831459" sldId="279"/>
            <ac:spMk id="47" creationId="{708EE78C-4D83-7140-B4A7-3D2500CD4562}"/>
          </ac:spMkLst>
        </pc:spChg>
        <pc:spChg chg="mod">
          <ac:chgData name="WINDRIDGE Philip" userId="a20730c1-1805-4191-9c68-6e52c8725e9f" providerId="ADAL" clId="{7D578C8A-51AE-5342-86C0-C2E8F85B1585}" dt="2020-10-31T10:08:57.662" v="9768"/>
          <ac:spMkLst>
            <pc:docMk/>
            <pc:sldMk cId="798831459" sldId="279"/>
            <ac:spMk id="53" creationId="{2DF40415-6F91-E548-8D46-BC3E6E361B0D}"/>
          </ac:spMkLst>
        </pc:spChg>
        <pc:spChg chg="mod">
          <ac:chgData name="WINDRIDGE Philip" userId="a20730c1-1805-4191-9c68-6e52c8725e9f" providerId="ADAL" clId="{7D578C8A-51AE-5342-86C0-C2E8F85B1585}" dt="2020-10-31T10:08:57.662" v="9768"/>
          <ac:spMkLst>
            <pc:docMk/>
            <pc:sldMk cId="798831459" sldId="279"/>
            <ac:spMk id="54" creationId="{6DDC845F-B8F5-5B49-93E9-3103CFE6CD3F}"/>
          </ac:spMkLst>
        </pc:spChg>
        <pc:spChg chg="mod">
          <ac:chgData name="WINDRIDGE Philip" userId="a20730c1-1805-4191-9c68-6e52c8725e9f" providerId="ADAL" clId="{7D578C8A-51AE-5342-86C0-C2E8F85B1585}" dt="2020-10-31T10:08:57.662" v="9768"/>
          <ac:spMkLst>
            <pc:docMk/>
            <pc:sldMk cId="798831459" sldId="279"/>
            <ac:spMk id="55" creationId="{0D3069C9-C351-804E-9D30-D5135EEEA2A7}"/>
          </ac:spMkLst>
        </pc:spChg>
        <pc:spChg chg="mod">
          <ac:chgData name="WINDRIDGE Philip" userId="a20730c1-1805-4191-9c68-6e52c8725e9f" providerId="ADAL" clId="{7D578C8A-51AE-5342-86C0-C2E8F85B1585}" dt="2020-10-31T10:08:57.662" v="9768"/>
          <ac:spMkLst>
            <pc:docMk/>
            <pc:sldMk cId="798831459" sldId="279"/>
            <ac:spMk id="56" creationId="{034211CB-91DA-ED4A-92E4-45C31DC602B6}"/>
          </ac:spMkLst>
        </pc:spChg>
        <pc:spChg chg="mod">
          <ac:chgData name="WINDRIDGE Philip" userId="a20730c1-1805-4191-9c68-6e52c8725e9f" providerId="ADAL" clId="{7D578C8A-51AE-5342-86C0-C2E8F85B1585}" dt="2020-10-31T10:08:57.662" v="9768"/>
          <ac:spMkLst>
            <pc:docMk/>
            <pc:sldMk cId="798831459" sldId="279"/>
            <ac:spMk id="57" creationId="{9BF5A1EC-08EB-3F41-98BB-88A0A39ABB89}"/>
          </ac:spMkLst>
        </pc:spChg>
        <pc:spChg chg="del">
          <ac:chgData name="WINDRIDGE Philip" userId="a20730c1-1805-4191-9c68-6e52c8725e9f" providerId="ADAL" clId="{7D578C8A-51AE-5342-86C0-C2E8F85B1585}" dt="2020-10-30T09:24:57.147" v="6099" actId="478"/>
          <ac:spMkLst>
            <pc:docMk/>
            <pc:sldMk cId="798831459" sldId="279"/>
            <ac:spMk id="57" creationId="{A11AA111-ADCC-E846-B753-3FDF43B6481F}"/>
          </ac:spMkLst>
        </pc:spChg>
        <pc:spChg chg="mod">
          <ac:chgData name="WINDRIDGE Philip" userId="a20730c1-1805-4191-9c68-6e52c8725e9f" providerId="ADAL" clId="{7D578C8A-51AE-5342-86C0-C2E8F85B1585}" dt="2020-10-29T14:42:07.224" v="3729" actId="20577"/>
          <ac:spMkLst>
            <pc:docMk/>
            <pc:sldMk cId="798831459" sldId="279"/>
            <ac:spMk id="70" creationId="{5E86CF83-EA83-F848-A8C8-E4C74EB05B35}"/>
          </ac:spMkLst>
        </pc:spChg>
        <pc:grpChg chg="del">
          <ac:chgData name="WINDRIDGE Philip" userId="a20730c1-1805-4191-9c68-6e52c8725e9f" providerId="ADAL" clId="{7D578C8A-51AE-5342-86C0-C2E8F85B1585}" dt="2020-10-31T10:08:56.051" v="9767" actId="478"/>
          <ac:grpSpMkLst>
            <pc:docMk/>
            <pc:sldMk cId="798831459" sldId="279"/>
            <ac:grpSpMk id="6" creationId="{5D298DF4-EC90-204D-B082-492F4AF6DEEF}"/>
          </ac:grpSpMkLst>
        </pc:grpChg>
        <pc:grpChg chg="del">
          <ac:chgData name="WINDRIDGE Philip" userId="a20730c1-1805-4191-9c68-6e52c8725e9f" providerId="ADAL" clId="{7D578C8A-51AE-5342-86C0-C2E8F85B1585}" dt="2020-10-30T09:25:10.210" v="6101" actId="478"/>
          <ac:grpSpMkLst>
            <pc:docMk/>
            <pc:sldMk cId="798831459" sldId="279"/>
            <ac:grpSpMk id="7" creationId="{3EB6E6B8-66BA-634E-8D34-EC89E1B76597}"/>
          </ac:grpSpMkLst>
        </pc:grpChg>
        <pc:grpChg chg="add mod">
          <ac:chgData name="WINDRIDGE Philip" userId="a20730c1-1805-4191-9c68-6e52c8725e9f" providerId="ADAL" clId="{7D578C8A-51AE-5342-86C0-C2E8F85B1585}" dt="2020-10-31T10:08:57.662" v="9768"/>
          <ac:grpSpMkLst>
            <pc:docMk/>
            <pc:sldMk cId="798831459" sldId="279"/>
            <ac:grpSpMk id="35" creationId="{91A7BFFF-7863-004C-A2B4-08909DFE7C30}"/>
          </ac:grpSpMkLst>
        </pc:grpChg>
        <pc:cxnChg chg="mod">
          <ac:chgData name="WINDRIDGE Philip" userId="a20730c1-1805-4191-9c68-6e52c8725e9f" providerId="ADAL" clId="{7D578C8A-51AE-5342-86C0-C2E8F85B1585}" dt="2020-10-31T10:08:57.662" v="9768"/>
          <ac:cxnSpMkLst>
            <pc:docMk/>
            <pc:sldMk cId="798831459" sldId="279"/>
            <ac:cxnSpMk id="41" creationId="{270454EE-E3B3-7449-9B40-10CB304583BA}"/>
          </ac:cxnSpMkLst>
        </pc:cxnChg>
        <pc:cxnChg chg="mod">
          <ac:chgData name="WINDRIDGE Philip" userId="a20730c1-1805-4191-9c68-6e52c8725e9f" providerId="ADAL" clId="{7D578C8A-51AE-5342-86C0-C2E8F85B1585}" dt="2020-10-31T10:08:57.662" v="9768"/>
          <ac:cxnSpMkLst>
            <pc:docMk/>
            <pc:sldMk cId="798831459" sldId="279"/>
            <ac:cxnSpMk id="42" creationId="{8C90FEFA-50BB-DF42-9E71-814D22399A84}"/>
          </ac:cxnSpMkLst>
        </pc:cxnChg>
        <pc:cxnChg chg="mod">
          <ac:chgData name="WINDRIDGE Philip" userId="a20730c1-1805-4191-9c68-6e52c8725e9f" providerId="ADAL" clId="{7D578C8A-51AE-5342-86C0-C2E8F85B1585}" dt="2020-10-31T10:08:57.662" v="9768"/>
          <ac:cxnSpMkLst>
            <pc:docMk/>
            <pc:sldMk cId="798831459" sldId="279"/>
            <ac:cxnSpMk id="43" creationId="{8A5E1702-7F91-FF4D-A96C-DEE34865445A}"/>
          </ac:cxnSpMkLst>
        </pc:cxnChg>
        <pc:cxnChg chg="mod">
          <ac:chgData name="WINDRIDGE Philip" userId="a20730c1-1805-4191-9c68-6e52c8725e9f" providerId="ADAL" clId="{7D578C8A-51AE-5342-86C0-C2E8F85B1585}" dt="2020-10-31T10:08:57.662" v="9768"/>
          <ac:cxnSpMkLst>
            <pc:docMk/>
            <pc:sldMk cId="798831459" sldId="279"/>
            <ac:cxnSpMk id="44" creationId="{4857D596-2ABF-D94B-B651-35D8FAC65DE5}"/>
          </ac:cxnSpMkLst>
        </pc:cxnChg>
        <pc:cxnChg chg="mod">
          <ac:chgData name="WINDRIDGE Philip" userId="a20730c1-1805-4191-9c68-6e52c8725e9f" providerId="ADAL" clId="{7D578C8A-51AE-5342-86C0-C2E8F85B1585}" dt="2020-10-31T10:08:57.662" v="9768"/>
          <ac:cxnSpMkLst>
            <pc:docMk/>
            <pc:sldMk cId="798831459" sldId="279"/>
            <ac:cxnSpMk id="45" creationId="{47E3D330-6AFF-6A4C-9888-0283C9B2CB44}"/>
          </ac:cxnSpMkLst>
        </pc:cxnChg>
        <pc:cxnChg chg="mod">
          <ac:chgData name="WINDRIDGE Philip" userId="a20730c1-1805-4191-9c68-6e52c8725e9f" providerId="ADAL" clId="{7D578C8A-51AE-5342-86C0-C2E8F85B1585}" dt="2020-10-31T10:08:57.662" v="9768"/>
          <ac:cxnSpMkLst>
            <pc:docMk/>
            <pc:sldMk cId="798831459" sldId="279"/>
            <ac:cxnSpMk id="46" creationId="{5EFBCB74-9F81-5447-8333-F8590663F246}"/>
          </ac:cxnSpMkLst>
        </pc:cxnChg>
      </pc:sldChg>
      <pc:sldChg chg="addSp delSp modSp add mod">
        <pc:chgData name="WINDRIDGE Philip" userId="a20730c1-1805-4191-9c68-6e52c8725e9f" providerId="ADAL" clId="{7D578C8A-51AE-5342-86C0-C2E8F85B1585}" dt="2020-10-31T10:09:31.343" v="9777"/>
        <pc:sldMkLst>
          <pc:docMk/>
          <pc:sldMk cId="3403096628" sldId="280"/>
        </pc:sldMkLst>
        <pc:spChg chg="mod">
          <ac:chgData name="WINDRIDGE Philip" userId="a20730c1-1805-4191-9c68-6e52c8725e9f" providerId="ADAL" clId="{7D578C8A-51AE-5342-86C0-C2E8F85B1585}" dt="2020-10-31T10:09:31.343" v="9777"/>
          <ac:spMkLst>
            <pc:docMk/>
            <pc:sldMk cId="3403096628" sldId="280"/>
            <ac:spMk id="36" creationId="{C58443C9-D970-974D-AEA1-93A3B276BFBF}"/>
          </ac:spMkLst>
        </pc:spChg>
        <pc:spChg chg="mod">
          <ac:chgData name="WINDRIDGE Philip" userId="a20730c1-1805-4191-9c68-6e52c8725e9f" providerId="ADAL" clId="{7D578C8A-51AE-5342-86C0-C2E8F85B1585}" dt="2020-10-31T10:09:31.343" v="9777"/>
          <ac:spMkLst>
            <pc:docMk/>
            <pc:sldMk cId="3403096628" sldId="280"/>
            <ac:spMk id="37" creationId="{C34E816F-95F4-524F-B9A4-3BBD946F0C65}"/>
          </ac:spMkLst>
        </pc:spChg>
        <pc:spChg chg="mod">
          <ac:chgData name="WINDRIDGE Philip" userId="a20730c1-1805-4191-9c68-6e52c8725e9f" providerId="ADAL" clId="{7D578C8A-51AE-5342-86C0-C2E8F85B1585}" dt="2020-10-31T10:09:31.343" v="9777"/>
          <ac:spMkLst>
            <pc:docMk/>
            <pc:sldMk cId="3403096628" sldId="280"/>
            <ac:spMk id="38" creationId="{4928CF16-DB9D-DE44-8EAE-70F8FAE114CF}"/>
          </ac:spMkLst>
        </pc:spChg>
        <pc:spChg chg="mod">
          <ac:chgData name="WINDRIDGE Philip" userId="a20730c1-1805-4191-9c68-6e52c8725e9f" providerId="ADAL" clId="{7D578C8A-51AE-5342-86C0-C2E8F85B1585}" dt="2020-10-31T10:09:31.343" v="9777"/>
          <ac:spMkLst>
            <pc:docMk/>
            <pc:sldMk cId="3403096628" sldId="280"/>
            <ac:spMk id="39" creationId="{DB9A046E-3C8D-BB4D-9E49-E2AE4708B30F}"/>
          </ac:spMkLst>
        </pc:spChg>
        <pc:spChg chg="mod">
          <ac:chgData name="WINDRIDGE Philip" userId="a20730c1-1805-4191-9c68-6e52c8725e9f" providerId="ADAL" clId="{7D578C8A-51AE-5342-86C0-C2E8F85B1585}" dt="2020-10-31T10:09:31.343" v="9777"/>
          <ac:spMkLst>
            <pc:docMk/>
            <pc:sldMk cId="3403096628" sldId="280"/>
            <ac:spMk id="40" creationId="{0E537733-BAD9-F049-87D2-C1B0D98CC091}"/>
          </ac:spMkLst>
        </pc:spChg>
        <pc:spChg chg="mod">
          <ac:chgData name="WINDRIDGE Philip" userId="a20730c1-1805-4191-9c68-6e52c8725e9f" providerId="ADAL" clId="{7D578C8A-51AE-5342-86C0-C2E8F85B1585}" dt="2020-10-31T10:09:31.343" v="9777"/>
          <ac:spMkLst>
            <pc:docMk/>
            <pc:sldMk cId="3403096628" sldId="280"/>
            <ac:spMk id="47" creationId="{A0541C79-F8AA-8B40-A391-F5B81A4C0121}"/>
          </ac:spMkLst>
        </pc:spChg>
        <pc:spChg chg="mod">
          <ac:chgData name="WINDRIDGE Philip" userId="a20730c1-1805-4191-9c68-6e52c8725e9f" providerId="ADAL" clId="{7D578C8A-51AE-5342-86C0-C2E8F85B1585}" dt="2020-10-31T10:09:31.343" v="9777"/>
          <ac:spMkLst>
            <pc:docMk/>
            <pc:sldMk cId="3403096628" sldId="280"/>
            <ac:spMk id="53" creationId="{7EE2A9E0-6041-2349-B129-9D43E63627CB}"/>
          </ac:spMkLst>
        </pc:spChg>
        <pc:spChg chg="mod">
          <ac:chgData name="WINDRIDGE Philip" userId="a20730c1-1805-4191-9c68-6e52c8725e9f" providerId="ADAL" clId="{7D578C8A-51AE-5342-86C0-C2E8F85B1585}" dt="2020-10-31T10:09:31.343" v="9777"/>
          <ac:spMkLst>
            <pc:docMk/>
            <pc:sldMk cId="3403096628" sldId="280"/>
            <ac:spMk id="54" creationId="{6F4155D1-52FC-EC4A-9F8F-433031C2E511}"/>
          </ac:spMkLst>
        </pc:spChg>
        <pc:spChg chg="mod">
          <ac:chgData name="WINDRIDGE Philip" userId="a20730c1-1805-4191-9c68-6e52c8725e9f" providerId="ADAL" clId="{7D578C8A-51AE-5342-86C0-C2E8F85B1585}" dt="2020-10-31T10:09:31.343" v="9777"/>
          <ac:spMkLst>
            <pc:docMk/>
            <pc:sldMk cId="3403096628" sldId="280"/>
            <ac:spMk id="55" creationId="{9B409327-6C64-1E4F-BCDB-AEB3584DFBBB}"/>
          </ac:spMkLst>
        </pc:spChg>
        <pc:spChg chg="mod">
          <ac:chgData name="WINDRIDGE Philip" userId="a20730c1-1805-4191-9c68-6e52c8725e9f" providerId="ADAL" clId="{7D578C8A-51AE-5342-86C0-C2E8F85B1585}" dt="2020-10-31T10:09:31.343" v="9777"/>
          <ac:spMkLst>
            <pc:docMk/>
            <pc:sldMk cId="3403096628" sldId="280"/>
            <ac:spMk id="56" creationId="{3038E9A0-04A5-E54F-A049-156F34EBB5F0}"/>
          </ac:spMkLst>
        </pc:spChg>
        <pc:spChg chg="mod">
          <ac:chgData name="WINDRIDGE Philip" userId="a20730c1-1805-4191-9c68-6e52c8725e9f" providerId="ADAL" clId="{7D578C8A-51AE-5342-86C0-C2E8F85B1585}" dt="2020-10-31T10:09:31.343" v="9777"/>
          <ac:spMkLst>
            <pc:docMk/>
            <pc:sldMk cId="3403096628" sldId="280"/>
            <ac:spMk id="57" creationId="{71E2BC91-E934-604E-AFB2-491D3BF53FC0}"/>
          </ac:spMkLst>
        </pc:spChg>
        <pc:spChg chg="del">
          <ac:chgData name="WINDRIDGE Philip" userId="a20730c1-1805-4191-9c68-6e52c8725e9f" providerId="ADAL" clId="{7D578C8A-51AE-5342-86C0-C2E8F85B1585}" dt="2020-10-30T09:25:46.389" v="6105" actId="478"/>
          <ac:spMkLst>
            <pc:docMk/>
            <pc:sldMk cId="3403096628" sldId="280"/>
            <ac:spMk id="57" creationId="{A11AA111-ADCC-E846-B753-3FDF43B6481F}"/>
          </ac:spMkLst>
        </pc:spChg>
        <pc:spChg chg="mod">
          <ac:chgData name="WINDRIDGE Philip" userId="a20730c1-1805-4191-9c68-6e52c8725e9f" providerId="ADAL" clId="{7D578C8A-51AE-5342-86C0-C2E8F85B1585}" dt="2020-10-29T14:47:01.751" v="3743" actId="20577"/>
          <ac:spMkLst>
            <pc:docMk/>
            <pc:sldMk cId="3403096628" sldId="280"/>
            <ac:spMk id="70" creationId="{5E86CF83-EA83-F848-A8C8-E4C74EB05B35}"/>
          </ac:spMkLst>
        </pc:spChg>
        <pc:grpChg chg="del">
          <ac:chgData name="WINDRIDGE Philip" userId="a20730c1-1805-4191-9c68-6e52c8725e9f" providerId="ADAL" clId="{7D578C8A-51AE-5342-86C0-C2E8F85B1585}" dt="2020-10-31T10:09:29.859" v="9776" actId="478"/>
          <ac:grpSpMkLst>
            <pc:docMk/>
            <pc:sldMk cId="3403096628" sldId="280"/>
            <ac:grpSpMk id="6" creationId="{5D298DF4-EC90-204D-B082-492F4AF6DEEF}"/>
          </ac:grpSpMkLst>
        </pc:grpChg>
        <pc:grpChg chg="add mod">
          <ac:chgData name="WINDRIDGE Philip" userId="a20730c1-1805-4191-9c68-6e52c8725e9f" providerId="ADAL" clId="{7D578C8A-51AE-5342-86C0-C2E8F85B1585}" dt="2020-10-31T10:09:31.343" v="9777"/>
          <ac:grpSpMkLst>
            <pc:docMk/>
            <pc:sldMk cId="3403096628" sldId="280"/>
            <ac:grpSpMk id="35" creationId="{127792CD-08D6-BB4F-8205-456BC57A1380}"/>
          </ac:grpSpMkLst>
        </pc:grpChg>
        <pc:grpChg chg="del">
          <ac:chgData name="WINDRIDGE Philip" userId="a20730c1-1805-4191-9c68-6e52c8725e9f" providerId="ADAL" clId="{7D578C8A-51AE-5342-86C0-C2E8F85B1585}" dt="2020-10-30T09:25:56.458" v="6107" actId="478"/>
          <ac:grpSpMkLst>
            <pc:docMk/>
            <pc:sldMk cId="3403096628" sldId="280"/>
            <ac:grpSpMk id="85" creationId="{5B34FFDE-922E-6743-85DE-77F1777FF25A}"/>
          </ac:grpSpMkLst>
        </pc:grpChg>
        <pc:cxnChg chg="mod">
          <ac:chgData name="WINDRIDGE Philip" userId="a20730c1-1805-4191-9c68-6e52c8725e9f" providerId="ADAL" clId="{7D578C8A-51AE-5342-86C0-C2E8F85B1585}" dt="2020-10-31T10:09:31.343" v="9777"/>
          <ac:cxnSpMkLst>
            <pc:docMk/>
            <pc:sldMk cId="3403096628" sldId="280"/>
            <ac:cxnSpMk id="41" creationId="{65D5570B-E55F-9041-96D6-0F52D9C0E16D}"/>
          </ac:cxnSpMkLst>
        </pc:cxnChg>
        <pc:cxnChg chg="mod">
          <ac:chgData name="WINDRIDGE Philip" userId="a20730c1-1805-4191-9c68-6e52c8725e9f" providerId="ADAL" clId="{7D578C8A-51AE-5342-86C0-C2E8F85B1585}" dt="2020-10-31T10:09:31.343" v="9777"/>
          <ac:cxnSpMkLst>
            <pc:docMk/>
            <pc:sldMk cId="3403096628" sldId="280"/>
            <ac:cxnSpMk id="42" creationId="{8DB8924A-88F9-E148-83DD-DAD614F3073F}"/>
          </ac:cxnSpMkLst>
        </pc:cxnChg>
        <pc:cxnChg chg="mod">
          <ac:chgData name="WINDRIDGE Philip" userId="a20730c1-1805-4191-9c68-6e52c8725e9f" providerId="ADAL" clId="{7D578C8A-51AE-5342-86C0-C2E8F85B1585}" dt="2020-10-31T10:09:31.343" v="9777"/>
          <ac:cxnSpMkLst>
            <pc:docMk/>
            <pc:sldMk cId="3403096628" sldId="280"/>
            <ac:cxnSpMk id="43" creationId="{BE505C8A-90EF-A248-8FDB-C67666BDED2A}"/>
          </ac:cxnSpMkLst>
        </pc:cxnChg>
        <pc:cxnChg chg="mod">
          <ac:chgData name="WINDRIDGE Philip" userId="a20730c1-1805-4191-9c68-6e52c8725e9f" providerId="ADAL" clId="{7D578C8A-51AE-5342-86C0-C2E8F85B1585}" dt="2020-10-31T10:09:31.343" v="9777"/>
          <ac:cxnSpMkLst>
            <pc:docMk/>
            <pc:sldMk cId="3403096628" sldId="280"/>
            <ac:cxnSpMk id="44" creationId="{BA76B362-A7E9-AB43-AF12-9151CD4CB9A7}"/>
          </ac:cxnSpMkLst>
        </pc:cxnChg>
        <pc:cxnChg chg="mod">
          <ac:chgData name="WINDRIDGE Philip" userId="a20730c1-1805-4191-9c68-6e52c8725e9f" providerId="ADAL" clId="{7D578C8A-51AE-5342-86C0-C2E8F85B1585}" dt="2020-10-31T10:09:31.343" v="9777"/>
          <ac:cxnSpMkLst>
            <pc:docMk/>
            <pc:sldMk cId="3403096628" sldId="280"/>
            <ac:cxnSpMk id="45" creationId="{66F05B48-CD95-2448-9460-B4B2F131850F}"/>
          </ac:cxnSpMkLst>
        </pc:cxnChg>
        <pc:cxnChg chg="mod">
          <ac:chgData name="WINDRIDGE Philip" userId="a20730c1-1805-4191-9c68-6e52c8725e9f" providerId="ADAL" clId="{7D578C8A-51AE-5342-86C0-C2E8F85B1585}" dt="2020-10-31T10:09:31.343" v="9777"/>
          <ac:cxnSpMkLst>
            <pc:docMk/>
            <pc:sldMk cId="3403096628" sldId="280"/>
            <ac:cxnSpMk id="46" creationId="{A519DA34-21EF-3149-BA30-C67B8E7D75A8}"/>
          </ac:cxnSpMkLst>
        </pc:cxnChg>
      </pc:sldChg>
      <pc:sldChg chg="addSp modSp new mod modClrScheme chgLayout">
        <pc:chgData name="WINDRIDGE Philip" userId="a20730c1-1805-4191-9c68-6e52c8725e9f" providerId="ADAL" clId="{7D578C8A-51AE-5342-86C0-C2E8F85B1585}" dt="2020-10-29T15:09:46.769" v="4406" actId="13926"/>
        <pc:sldMkLst>
          <pc:docMk/>
          <pc:sldMk cId="1355981670" sldId="281"/>
        </pc:sldMkLst>
        <pc:spChg chg="mod ord">
          <ac:chgData name="WINDRIDGE Philip" userId="a20730c1-1805-4191-9c68-6e52c8725e9f" providerId="ADAL" clId="{7D578C8A-51AE-5342-86C0-C2E8F85B1585}" dt="2020-10-29T15:00:48.880" v="4135" actId="700"/>
          <ac:spMkLst>
            <pc:docMk/>
            <pc:sldMk cId="1355981670" sldId="281"/>
            <ac:spMk id="2" creationId="{BC0CF501-C131-964B-A339-1E2B75811903}"/>
          </ac:spMkLst>
        </pc:spChg>
        <pc:spChg chg="add mod ord">
          <ac:chgData name="WINDRIDGE Philip" userId="a20730c1-1805-4191-9c68-6e52c8725e9f" providerId="ADAL" clId="{7D578C8A-51AE-5342-86C0-C2E8F85B1585}" dt="2020-10-29T15:09:46.769" v="4406" actId="13926"/>
          <ac:spMkLst>
            <pc:docMk/>
            <pc:sldMk cId="1355981670" sldId="281"/>
            <ac:spMk id="3" creationId="{E75B9860-DEEF-BD43-9A3F-41125DCE6F88}"/>
          </ac:spMkLst>
        </pc:spChg>
      </pc:sldChg>
      <pc:sldChg chg="addSp delSp modSp add mod">
        <pc:chgData name="WINDRIDGE Philip" userId="a20730c1-1805-4191-9c68-6e52c8725e9f" providerId="ADAL" clId="{7D578C8A-51AE-5342-86C0-C2E8F85B1585}" dt="2020-10-30T09:14:43.863" v="5930" actId="20577"/>
        <pc:sldMkLst>
          <pc:docMk/>
          <pc:sldMk cId="340521960" sldId="282"/>
        </pc:sldMkLst>
        <pc:spChg chg="mod">
          <ac:chgData name="WINDRIDGE Philip" userId="a20730c1-1805-4191-9c68-6e52c8725e9f" providerId="ADAL" clId="{7D578C8A-51AE-5342-86C0-C2E8F85B1585}" dt="2020-10-29T15:18:08.629" v="4428" actId="14100"/>
          <ac:spMkLst>
            <pc:docMk/>
            <pc:sldMk cId="340521960" sldId="282"/>
            <ac:spMk id="3" creationId="{E75B9860-DEEF-BD43-9A3F-41125DCE6F88}"/>
          </ac:spMkLst>
        </pc:spChg>
        <pc:spChg chg="add del mod">
          <ac:chgData name="WINDRIDGE Philip" userId="a20730c1-1805-4191-9c68-6e52c8725e9f" providerId="ADAL" clId="{7D578C8A-51AE-5342-86C0-C2E8F85B1585}" dt="2020-10-30T09:09:48.889" v="5751"/>
          <ac:spMkLst>
            <pc:docMk/>
            <pc:sldMk cId="340521960" sldId="282"/>
            <ac:spMk id="4" creationId="{570465C1-3F80-F24A-BFDC-330247EECE8F}"/>
          </ac:spMkLst>
        </pc:spChg>
        <pc:spChg chg="add del mod">
          <ac:chgData name="WINDRIDGE Philip" userId="a20730c1-1805-4191-9c68-6e52c8725e9f" providerId="ADAL" clId="{7D578C8A-51AE-5342-86C0-C2E8F85B1585}" dt="2020-10-29T15:28:41.104" v="4508" actId="478"/>
          <ac:spMkLst>
            <pc:docMk/>
            <pc:sldMk cId="340521960" sldId="282"/>
            <ac:spMk id="5" creationId="{4830E052-FC68-4641-867A-B217D55783E7}"/>
          </ac:spMkLst>
        </pc:spChg>
        <pc:spChg chg="add del mod">
          <ac:chgData name="WINDRIDGE Philip" userId="a20730c1-1805-4191-9c68-6e52c8725e9f" providerId="ADAL" clId="{7D578C8A-51AE-5342-86C0-C2E8F85B1585}" dt="2020-10-29T15:33:02.317" v="4532" actId="478"/>
          <ac:spMkLst>
            <pc:docMk/>
            <pc:sldMk cId="340521960" sldId="282"/>
            <ac:spMk id="6" creationId="{F0E366F5-0756-1346-B6D2-395B6EF95EE0}"/>
          </ac:spMkLst>
        </pc:spChg>
        <pc:spChg chg="add mod">
          <ac:chgData name="WINDRIDGE Philip" userId="a20730c1-1805-4191-9c68-6e52c8725e9f" providerId="ADAL" clId="{7D578C8A-51AE-5342-86C0-C2E8F85B1585}" dt="2020-10-30T09:12:50.979" v="5812" actId="20577"/>
          <ac:spMkLst>
            <pc:docMk/>
            <pc:sldMk cId="340521960" sldId="282"/>
            <ac:spMk id="7" creationId="{29426DA4-C9DC-8944-A349-F373A0455DF4}"/>
          </ac:spMkLst>
        </pc:spChg>
        <pc:spChg chg="add del mod">
          <ac:chgData name="WINDRIDGE Philip" userId="a20730c1-1805-4191-9c68-6e52c8725e9f" providerId="ADAL" clId="{7D578C8A-51AE-5342-86C0-C2E8F85B1585}" dt="2020-10-29T15:33:05.569" v="4533" actId="478"/>
          <ac:spMkLst>
            <pc:docMk/>
            <pc:sldMk cId="340521960" sldId="282"/>
            <ac:spMk id="7" creationId="{A666198F-34AE-574B-B7DF-56FF29160A71}"/>
          </ac:spMkLst>
        </pc:spChg>
        <pc:spChg chg="add mod">
          <ac:chgData name="WINDRIDGE Philip" userId="a20730c1-1805-4191-9c68-6e52c8725e9f" providerId="ADAL" clId="{7D578C8A-51AE-5342-86C0-C2E8F85B1585}" dt="2020-10-29T15:34:43.413" v="4540" actId="207"/>
          <ac:spMkLst>
            <pc:docMk/>
            <pc:sldMk cId="340521960" sldId="282"/>
            <ac:spMk id="8" creationId="{139957D4-38F5-0540-8500-3F0EC6415724}"/>
          </ac:spMkLst>
        </pc:spChg>
        <pc:spChg chg="add mod">
          <ac:chgData name="WINDRIDGE Philip" userId="a20730c1-1805-4191-9c68-6e52c8725e9f" providerId="ADAL" clId="{7D578C8A-51AE-5342-86C0-C2E8F85B1585}" dt="2020-10-29T15:35:22.201" v="4585" actId="14100"/>
          <ac:spMkLst>
            <pc:docMk/>
            <pc:sldMk cId="340521960" sldId="282"/>
            <ac:spMk id="9" creationId="{D836E468-8438-9E4D-8108-AE6F9FE7DC08}"/>
          </ac:spMkLst>
        </pc:spChg>
        <pc:spChg chg="add mod">
          <ac:chgData name="WINDRIDGE Philip" userId="a20730c1-1805-4191-9c68-6e52c8725e9f" providerId="ADAL" clId="{7D578C8A-51AE-5342-86C0-C2E8F85B1585}" dt="2020-10-30T09:14:43.863" v="5930" actId="20577"/>
          <ac:spMkLst>
            <pc:docMk/>
            <pc:sldMk cId="340521960" sldId="282"/>
            <ac:spMk id="10" creationId="{E2042EF1-D601-4146-B1A6-441B14B9DD13}"/>
          </ac:spMkLst>
        </pc:spChg>
      </pc:sldChg>
      <pc:sldChg chg="addSp delSp modSp add mod ord">
        <pc:chgData name="WINDRIDGE Philip" userId="a20730c1-1805-4191-9c68-6e52c8725e9f" providerId="ADAL" clId="{7D578C8A-51AE-5342-86C0-C2E8F85B1585}" dt="2020-10-30T09:08:30.101" v="5750" actId="20577"/>
        <pc:sldMkLst>
          <pc:docMk/>
          <pc:sldMk cId="3138526540" sldId="283"/>
        </pc:sldMkLst>
        <pc:spChg chg="add del mod">
          <ac:chgData name="WINDRIDGE Philip" userId="a20730c1-1805-4191-9c68-6e52c8725e9f" providerId="ADAL" clId="{7D578C8A-51AE-5342-86C0-C2E8F85B1585}" dt="2020-10-30T09:08:30.101" v="5750" actId="20577"/>
          <ac:spMkLst>
            <pc:docMk/>
            <pc:sldMk cId="3138526540" sldId="283"/>
            <ac:spMk id="4" creationId="{570465C1-3F80-F24A-BFDC-330247EECE8F}"/>
          </ac:spMkLst>
        </pc:spChg>
        <pc:spChg chg="del">
          <ac:chgData name="WINDRIDGE Philip" userId="a20730c1-1805-4191-9c68-6e52c8725e9f" providerId="ADAL" clId="{7D578C8A-51AE-5342-86C0-C2E8F85B1585}" dt="2020-10-29T15:32:50.473" v="4528" actId="478"/>
          <ac:spMkLst>
            <pc:docMk/>
            <pc:sldMk cId="3138526540" sldId="283"/>
            <ac:spMk id="6" creationId="{F0E366F5-0756-1346-B6D2-395B6EF95EE0}"/>
          </ac:spMkLst>
        </pc:spChg>
        <pc:spChg chg="del">
          <ac:chgData name="WINDRIDGE Philip" userId="a20730c1-1805-4191-9c68-6e52c8725e9f" providerId="ADAL" clId="{7D578C8A-51AE-5342-86C0-C2E8F85B1585}" dt="2020-10-29T15:32:57.504" v="4531" actId="478"/>
          <ac:spMkLst>
            <pc:docMk/>
            <pc:sldMk cId="3138526540" sldId="283"/>
            <ac:spMk id="7" creationId="{A666198F-34AE-574B-B7DF-56FF29160A71}"/>
          </ac:spMkLst>
        </pc:spChg>
      </pc:sldChg>
      <pc:sldChg chg="addSp delSp modSp add mod">
        <pc:chgData name="WINDRIDGE Philip" userId="a20730c1-1805-4191-9c68-6e52c8725e9f" providerId="ADAL" clId="{7D578C8A-51AE-5342-86C0-C2E8F85B1585}" dt="2020-10-30T09:36:01.445" v="6252"/>
        <pc:sldMkLst>
          <pc:docMk/>
          <pc:sldMk cId="2324285211" sldId="284"/>
        </pc:sldMkLst>
        <pc:spChg chg="mod">
          <ac:chgData name="WINDRIDGE Philip" userId="a20730c1-1805-4191-9c68-6e52c8725e9f" providerId="ADAL" clId="{7D578C8A-51AE-5342-86C0-C2E8F85B1585}" dt="2020-10-30T09:10:16.322" v="5753"/>
          <ac:spMkLst>
            <pc:docMk/>
            <pc:sldMk cId="2324285211" sldId="284"/>
            <ac:spMk id="4" creationId="{570465C1-3F80-F24A-BFDC-330247EECE8F}"/>
          </ac:spMkLst>
        </pc:spChg>
        <pc:spChg chg="add mod">
          <ac:chgData name="WINDRIDGE Philip" userId="a20730c1-1805-4191-9c68-6e52c8725e9f" providerId="ADAL" clId="{7D578C8A-51AE-5342-86C0-C2E8F85B1585}" dt="2020-10-30T09:33:44.661" v="6134" actId="1076"/>
          <ac:spMkLst>
            <pc:docMk/>
            <pc:sldMk cId="2324285211" sldId="284"/>
            <ac:spMk id="5" creationId="{ECF1B719-E727-2042-8948-5D0840F894CD}"/>
          </ac:spMkLst>
        </pc:spChg>
        <pc:spChg chg="mod">
          <ac:chgData name="WINDRIDGE Philip" userId="a20730c1-1805-4191-9c68-6e52c8725e9f" providerId="ADAL" clId="{7D578C8A-51AE-5342-86C0-C2E8F85B1585}" dt="2020-10-29T15:38:33.766" v="4622" actId="166"/>
          <ac:spMkLst>
            <pc:docMk/>
            <pc:sldMk cId="2324285211" sldId="284"/>
            <ac:spMk id="6" creationId="{F0E366F5-0756-1346-B6D2-395B6EF95EE0}"/>
          </ac:spMkLst>
        </pc:spChg>
        <pc:spChg chg="add mod">
          <ac:chgData name="WINDRIDGE Philip" userId="a20730c1-1805-4191-9c68-6e52c8725e9f" providerId="ADAL" clId="{7D578C8A-51AE-5342-86C0-C2E8F85B1585}" dt="2020-10-29T15:38:50" v="4624" actId="14100"/>
          <ac:spMkLst>
            <pc:docMk/>
            <pc:sldMk cId="2324285211" sldId="284"/>
            <ac:spMk id="8" creationId="{DD2AE2F2-FC96-914F-9E47-F4941E8694DD}"/>
          </ac:spMkLst>
        </pc:spChg>
        <pc:spChg chg="add mod">
          <ac:chgData name="WINDRIDGE Philip" userId="a20730c1-1805-4191-9c68-6e52c8725e9f" providerId="ADAL" clId="{7D578C8A-51AE-5342-86C0-C2E8F85B1585}" dt="2020-10-29T15:38:44.882" v="4623" actId="14100"/>
          <ac:spMkLst>
            <pc:docMk/>
            <pc:sldMk cId="2324285211" sldId="284"/>
            <ac:spMk id="9" creationId="{9F56CC3E-5014-9844-B3DF-4B75D990E4C5}"/>
          </ac:spMkLst>
        </pc:spChg>
        <pc:spChg chg="add mod">
          <ac:chgData name="WINDRIDGE Philip" userId="a20730c1-1805-4191-9c68-6e52c8725e9f" providerId="ADAL" clId="{7D578C8A-51AE-5342-86C0-C2E8F85B1585}" dt="2020-10-30T09:17:53.921" v="6089" actId="207"/>
          <ac:spMkLst>
            <pc:docMk/>
            <pc:sldMk cId="2324285211" sldId="284"/>
            <ac:spMk id="10" creationId="{B2ABED80-2A66-3246-8D6D-FA81ED526C65}"/>
          </ac:spMkLst>
        </pc:spChg>
        <pc:spChg chg="add del mod">
          <ac:chgData name="WINDRIDGE Philip" userId="a20730c1-1805-4191-9c68-6e52c8725e9f" providerId="ADAL" clId="{7D578C8A-51AE-5342-86C0-C2E8F85B1585}" dt="2020-10-30T09:16:22.469" v="6021" actId="478"/>
          <ac:spMkLst>
            <pc:docMk/>
            <pc:sldMk cId="2324285211" sldId="284"/>
            <ac:spMk id="11" creationId="{9A2F46BF-3E1D-F140-83FB-0C1971FF8745}"/>
          </ac:spMkLst>
        </pc:spChg>
        <pc:spChg chg="add mod">
          <ac:chgData name="WINDRIDGE Philip" userId="a20730c1-1805-4191-9c68-6e52c8725e9f" providerId="ADAL" clId="{7D578C8A-51AE-5342-86C0-C2E8F85B1585}" dt="2020-10-30T09:17:28.686" v="6069" actId="1038"/>
          <ac:spMkLst>
            <pc:docMk/>
            <pc:sldMk cId="2324285211" sldId="284"/>
            <ac:spMk id="12" creationId="{67961B13-D5B0-6C43-9F59-F584BCDC52A9}"/>
          </ac:spMkLst>
        </pc:spChg>
        <pc:spChg chg="add mod">
          <ac:chgData name="WINDRIDGE Philip" userId="a20730c1-1805-4191-9c68-6e52c8725e9f" providerId="ADAL" clId="{7D578C8A-51AE-5342-86C0-C2E8F85B1585}" dt="2020-10-30T09:34:02.776" v="6139" actId="1036"/>
          <ac:spMkLst>
            <pc:docMk/>
            <pc:sldMk cId="2324285211" sldId="284"/>
            <ac:spMk id="13" creationId="{549B88ED-D440-3547-AE7C-239F7C788D7A}"/>
          </ac:spMkLst>
        </pc:spChg>
        <pc:spChg chg="add mod">
          <ac:chgData name="WINDRIDGE Philip" userId="a20730c1-1805-4191-9c68-6e52c8725e9f" providerId="ADAL" clId="{7D578C8A-51AE-5342-86C0-C2E8F85B1585}" dt="2020-10-30T09:34:27.388" v="6193" actId="1036"/>
          <ac:spMkLst>
            <pc:docMk/>
            <pc:sldMk cId="2324285211" sldId="284"/>
            <ac:spMk id="14" creationId="{71119D63-00A2-F240-BA70-41E2158FF65C}"/>
          </ac:spMkLst>
        </pc:spChg>
        <pc:spChg chg="add del mod">
          <ac:chgData name="WINDRIDGE Philip" userId="a20730c1-1805-4191-9c68-6e52c8725e9f" providerId="ADAL" clId="{7D578C8A-51AE-5342-86C0-C2E8F85B1585}" dt="2020-10-30T09:34:58.129" v="6195"/>
          <ac:spMkLst>
            <pc:docMk/>
            <pc:sldMk cId="2324285211" sldId="284"/>
            <ac:spMk id="15" creationId="{F02C1BD8-1378-E841-966B-3686C0A274DD}"/>
          </ac:spMkLst>
        </pc:spChg>
        <pc:spChg chg="add mod">
          <ac:chgData name="WINDRIDGE Philip" userId="a20730c1-1805-4191-9c68-6e52c8725e9f" providerId="ADAL" clId="{7D578C8A-51AE-5342-86C0-C2E8F85B1585}" dt="2020-10-30T09:35:37.816" v="6250"/>
          <ac:spMkLst>
            <pc:docMk/>
            <pc:sldMk cId="2324285211" sldId="284"/>
            <ac:spMk id="16" creationId="{28208DDB-159D-3B49-B43B-6FDEA56F0D49}"/>
          </ac:spMkLst>
        </pc:spChg>
        <pc:spChg chg="add mod">
          <ac:chgData name="WINDRIDGE Philip" userId="a20730c1-1805-4191-9c68-6e52c8725e9f" providerId="ADAL" clId="{7D578C8A-51AE-5342-86C0-C2E8F85B1585}" dt="2020-10-30T09:35:44.057" v="6251"/>
          <ac:spMkLst>
            <pc:docMk/>
            <pc:sldMk cId="2324285211" sldId="284"/>
            <ac:spMk id="17" creationId="{688C0B15-7C48-EB45-B0DA-09A12A0156FC}"/>
          </ac:spMkLst>
        </pc:spChg>
        <pc:spChg chg="add mod">
          <ac:chgData name="WINDRIDGE Philip" userId="a20730c1-1805-4191-9c68-6e52c8725e9f" providerId="ADAL" clId="{7D578C8A-51AE-5342-86C0-C2E8F85B1585}" dt="2020-10-30T09:36:01.445" v="6252"/>
          <ac:spMkLst>
            <pc:docMk/>
            <pc:sldMk cId="2324285211" sldId="284"/>
            <ac:spMk id="18" creationId="{7B8F30D1-C7A5-B047-A3B7-A1F6A95ADDEA}"/>
          </ac:spMkLst>
        </pc:spChg>
      </pc:sldChg>
      <pc:sldChg chg="addSp modSp add mod">
        <pc:chgData name="WINDRIDGE Philip" userId="a20730c1-1805-4191-9c68-6e52c8725e9f" providerId="ADAL" clId="{7D578C8A-51AE-5342-86C0-C2E8F85B1585}" dt="2020-10-30T09:15:41.495" v="6019" actId="20577"/>
        <pc:sldMkLst>
          <pc:docMk/>
          <pc:sldMk cId="1440694936" sldId="285"/>
        </pc:sldMkLst>
        <pc:spChg chg="mod">
          <ac:chgData name="WINDRIDGE Philip" userId="a20730c1-1805-4191-9c68-6e52c8725e9f" providerId="ADAL" clId="{7D578C8A-51AE-5342-86C0-C2E8F85B1585}" dt="2020-10-30T09:10:01.821" v="5752"/>
          <ac:spMkLst>
            <pc:docMk/>
            <pc:sldMk cId="1440694936" sldId="285"/>
            <ac:spMk id="4" creationId="{570465C1-3F80-F24A-BFDC-330247EECE8F}"/>
          </ac:spMkLst>
        </pc:spChg>
        <pc:spChg chg="add mod">
          <ac:chgData name="WINDRIDGE Philip" userId="a20730c1-1805-4191-9c68-6e52c8725e9f" providerId="ADAL" clId="{7D578C8A-51AE-5342-86C0-C2E8F85B1585}" dt="2020-10-29T15:37:59.612" v="4620" actId="14100"/>
          <ac:spMkLst>
            <pc:docMk/>
            <pc:sldMk cId="1440694936" sldId="285"/>
            <ac:spMk id="7" creationId="{C6E57BB3-6BF3-0B46-A588-08EE6AED80EF}"/>
          </ac:spMkLst>
        </pc:spChg>
        <pc:spChg chg="mod">
          <ac:chgData name="WINDRIDGE Philip" userId="a20730c1-1805-4191-9c68-6e52c8725e9f" providerId="ADAL" clId="{7D578C8A-51AE-5342-86C0-C2E8F85B1585}" dt="2020-10-29T15:36:58.716" v="4588" actId="14100"/>
          <ac:spMkLst>
            <pc:docMk/>
            <pc:sldMk cId="1440694936" sldId="285"/>
            <ac:spMk id="8" creationId="{139957D4-38F5-0540-8500-3F0EC6415724}"/>
          </ac:spMkLst>
        </pc:spChg>
        <pc:spChg chg="mod">
          <ac:chgData name="WINDRIDGE Philip" userId="a20730c1-1805-4191-9c68-6e52c8725e9f" providerId="ADAL" clId="{7D578C8A-51AE-5342-86C0-C2E8F85B1585}" dt="2020-10-29T15:37:07.233" v="4589" actId="14100"/>
          <ac:spMkLst>
            <pc:docMk/>
            <pc:sldMk cId="1440694936" sldId="285"/>
            <ac:spMk id="9" creationId="{D836E468-8438-9E4D-8108-AE6F9FE7DC08}"/>
          </ac:spMkLst>
        </pc:spChg>
        <pc:spChg chg="add mod">
          <ac:chgData name="WINDRIDGE Philip" userId="a20730c1-1805-4191-9c68-6e52c8725e9f" providerId="ADAL" clId="{7D578C8A-51AE-5342-86C0-C2E8F85B1585}" dt="2020-10-29T15:37:43.829" v="4619" actId="1036"/>
          <ac:spMkLst>
            <pc:docMk/>
            <pc:sldMk cId="1440694936" sldId="285"/>
            <ac:spMk id="10" creationId="{41B7DCC6-D9D9-D342-99A2-2F53161F509E}"/>
          </ac:spMkLst>
        </pc:spChg>
        <pc:spChg chg="add mod">
          <ac:chgData name="WINDRIDGE Philip" userId="a20730c1-1805-4191-9c68-6e52c8725e9f" providerId="ADAL" clId="{7D578C8A-51AE-5342-86C0-C2E8F85B1585}" dt="2020-10-30T09:14:26.762" v="5925" actId="20577"/>
          <ac:spMkLst>
            <pc:docMk/>
            <pc:sldMk cId="1440694936" sldId="285"/>
            <ac:spMk id="11" creationId="{EBA0FA96-CEEC-0D4E-B4BB-CCFB3F059C35}"/>
          </ac:spMkLst>
        </pc:spChg>
        <pc:spChg chg="add mod">
          <ac:chgData name="WINDRIDGE Philip" userId="a20730c1-1805-4191-9c68-6e52c8725e9f" providerId="ADAL" clId="{7D578C8A-51AE-5342-86C0-C2E8F85B1585}" dt="2020-10-30T09:15:41.495" v="6019" actId="20577"/>
          <ac:spMkLst>
            <pc:docMk/>
            <pc:sldMk cId="1440694936" sldId="285"/>
            <ac:spMk id="12" creationId="{500E51D5-AF35-484B-822F-CF24BF6459FA}"/>
          </ac:spMkLst>
        </pc:spChg>
      </pc:sldChg>
      <pc:sldChg chg="addSp modSp new mod modClrScheme chgLayout">
        <pc:chgData name="WINDRIDGE Philip" userId="a20730c1-1805-4191-9c68-6e52c8725e9f" providerId="ADAL" clId="{7D578C8A-51AE-5342-86C0-C2E8F85B1585}" dt="2020-10-30T09:26:30.230" v="6125" actId="20577"/>
        <pc:sldMkLst>
          <pc:docMk/>
          <pc:sldMk cId="3633654204" sldId="286"/>
        </pc:sldMkLst>
        <pc:spChg chg="mod ord">
          <ac:chgData name="WINDRIDGE Philip" userId="a20730c1-1805-4191-9c68-6e52c8725e9f" providerId="ADAL" clId="{7D578C8A-51AE-5342-86C0-C2E8F85B1585}" dt="2020-10-29T15:47:20.105" v="4748" actId="700"/>
          <ac:spMkLst>
            <pc:docMk/>
            <pc:sldMk cId="3633654204" sldId="286"/>
            <ac:spMk id="2" creationId="{CCC159CD-8540-0D4A-B21B-CD5476740F36}"/>
          </ac:spMkLst>
        </pc:spChg>
        <pc:spChg chg="add mod ord">
          <ac:chgData name="WINDRIDGE Philip" userId="a20730c1-1805-4191-9c68-6e52c8725e9f" providerId="ADAL" clId="{7D578C8A-51AE-5342-86C0-C2E8F85B1585}" dt="2020-10-30T09:26:30.230" v="6125" actId="20577"/>
          <ac:spMkLst>
            <pc:docMk/>
            <pc:sldMk cId="3633654204" sldId="286"/>
            <ac:spMk id="3" creationId="{3E84E50B-5767-934E-88AC-B2A25B1F2D9E}"/>
          </ac:spMkLst>
        </pc:spChg>
        <pc:spChg chg="add mod">
          <ac:chgData name="WINDRIDGE Philip" userId="a20730c1-1805-4191-9c68-6e52c8725e9f" providerId="ADAL" clId="{7D578C8A-51AE-5342-86C0-C2E8F85B1585}" dt="2020-10-29T15:54:23.002" v="4955" actId="14100"/>
          <ac:spMkLst>
            <pc:docMk/>
            <pc:sldMk cId="3633654204" sldId="286"/>
            <ac:spMk id="4" creationId="{1915A0B0-ABCC-244C-A5C6-B9FF3E073E5C}"/>
          </ac:spMkLst>
        </pc:spChg>
        <pc:spChg chg="add mod">
          <ac:chgData name="WINDRIDGE Philip" userId="a20730c1-1805-4191-9c68-6e52c8725e9f" providerId="ADAL" clId="{7D578C8A-51AE-5342-86C0-C2E8F85B1585}" dt="2020-10-29T15:56:19.754" v="4982" actId="1035"/>
          <ac:spMkLst>
            <pc:docMk/>
            <pc:sldMk cId="3633654204" sldId="286"/>
            <ac:spMk id="5" creationId="{D477C245-18FE-5445-B5F2-1BC15BC07787}"/>
          </ac:spMkLst>
        </pc:spChg>
        <pc:spChg chg="add mod">
          <ac:chgData name="WINDRIDGE Philip" userId="a20730c1-1805-4191-9c68-6e52c8725e9f" providerId="ADAL" clId="{7D578C8A-51AE-5342-86C0-C2E8F85B1585}" dt="2020-10-29T15:56:19.754" v="4982" actId="1035"/>
          <ac:spMkLst>
            <pc:docMk/>
            <pc:sldMk cId="3633654204" sldId="286"/>
            <ac:spMk id="6" creationId="{86031FB7-BC35-3F4B-BA44-B6E1E8E7DF71}"/>
          </ac:spMkLst>
        </pc:spChg>
      </pc:sldChg>
      <pc:sldChg chg="addSp delSp modSp add mod">
        <pc:chgData name="WINDRIDGE Philip" userId="a20730c1-1805-4191-9c68-6e52c8725e9f" providerId="ADAL" clId="{7D578C8A-51AE-5342-86C0-C2E8F85B1585}" dt="2020-10-29T16:49:42.736" v="5526" actId="113"/>
        <pc:sldMkLst>
          <pc:docMk/>
          <pc:sldMk cId="2800770777" sldId="287"/>
        </pc:sldMkLst>
        <pc:spChg chg="mod">
          <ac:chgData name="WINDRIDGE Philip" userId="a20730c1-1805-4191-9c68-6e52c8725e9f" providerId="ADAL" clId="{7D578C8A-51AE-5342-86C0-C2E8F85B1585}" dt="2020-10-29T16:45:10.130" v="5469" actId="20577"/>
          <ac:spMkLst>
            <pc:docMk/>
            <pc:sldMk cId="2800770777" sldId="287"/>
            <ac:spMk id="2" creationId="{00714077-46CD-E74D-BAD8-88D0ECDC8CF0}"/>
          </ac:spMkLst>
        </pc:spChg>
        <pc:spChg chg="mod">
          <ac:chgData name="WINDRIDGE Philip" userId="a20730c1-1805-4191-9c68-6e52c8725e9f" providerId="ADAL" clId="{7D578C8A-51AE-5342-86C0-C2E8F85B1585}" dt="2020-10-29T16:49:42.736" v="5526" actId="113"/>
          <ac:spMkLst>
            <pc:docMk/>
            <pc:sldMk cId="2800770777" sldId="287"/>
            <ac:spMk id="41" creationId="{2C497D83-AA3D-1644-8670-CF27689D78F0}"/>
          </ac:spMkLst>
        </pc:spChg>
        <pc:spChg chg="mod">
          <ac:chgData name="WINDRIDGE Philip" userId="a20730c1-1805-4191-9c68-6e52c8725e9f" providerId="ADAL" clId="{7D578C8A-51AE-5342-86C0-C2E8F85B1585}" dt="2020-10-29T16:46:57.221" v="5483" actId="692"/>
          <ac:spMkLst>
            <pc:docMk/>
            <pc:sldMk cId="2800770777" sldId="287"/>
            <ac:spMk id="57" creationId="{A11AA111-ADCC-E846-B753-3FDF43B6481F}"/>
          </ac:spMkLst>
        </pc:spChg>
        <pc:spChg chg="mod">
          <ac:chgData name="WINDRIDGE Philip" userId="a20730c1-1805-4191-9c68-6e52c8725e9f" providerId="ADAL" clId="{7D578C8A-51AE-5342-86C0-C2E8F85B1585}" dt="2020-10-29T16:49:37.803" v="5525" actId="692"/>
          <ac:spMkLst>
            <pc:docMk/>
            <pc:sldMk cId="2800770777" sldId="287"/>
            <ac:spMk id="58" creationId="{851A9DB8-1832-7B4B-9031-5815B558FFB3}"/>
          </ac:spMkLst>
        </pc:spChg>
        <pc:spChg chg="del">
          <ac:chgData name="WINDRIDGE Philip" userId="a20730c1-1805-4191-9c68-6e52c8725e9f" providerId="ADAL" clId="{7D578C8A-51AE-5342-86C0-C2E8F85B1585}" dt="2020-10-29T16:45:31.144" v="5470" actId="478"/>
          <ac:spMkLst>
            <pc:docMk/>
            <pc:sldMk cId="2800770777" sldId="287"/>
            <ac:spMk id="70" creationId="{FE2F11C2-8628-054D-8D2B-100D5B9811F1}"/>
          </ac:spMkLst>
        </pc:spChg>
        <pc:spChg chg="del">
          <ac:chgData name="WINDRIDGE Philip" userId="a20730c1-1805-4191-9c68-6e52c8725e9f" providerId="ADAL" clId="{7D578C8A-51AE-5342-86C0-C2E8F85B1585}" dt="2020-10-29T16:45:36.319" v="5471" actId="478"/>
          <ac:spMkLst>
            <pc:docMk/>
            <pc:sldMk cId="2800770777" sldId="287"/>
            <ac:spMk id="85" creationId="{BF7F1044-1148-194C-98A5-6E61010E7AFE}"/>
          </ac:spMkLst>
        </pc:spChg>
        <pc:spChg chg="del">
          <ac:chgData name="WINDRIDGE Philip" userId="a20730c1-1805-4191-9c68-6e52c8725e9f" providerId="ADAL" clId="{7D578C8A-51AE-5342-86C0-C2E8F85B1585}" dt="2020-10-29T16:45:36.319" v="5471" actId="478"/>
          <ac:spMkLst>
            <pc:docMk/>
            <pc:sldMk cId="2800770777" sldId="287"/>
            <ac:spMk id="87" creationId="{DADCE7AD-841C-8D47-8BC9-13A607CD729B}"/>
          </ac:spMkLst>
        </pc:spChg>
        <pc:spChg chg="add del mod">
          <ac:chgData name="WINDRIDGE Philip" userId="a20730c1-1805-4191-9c68-6e52c8725e9f" providerId="ADAL" clId="{7D578C8A-51AE-5342-86C0-C2E8F85B1585}" dt="2020-10-29T16:48:41.001" v="5521" actId="478"/>
          <ac:spMkLst>
            <pc:docMk/>
            <pc:sldMk cId="2800770777" sldId="287"/>
            <ac:spMk id="106" creationId="{2C5AA204-F555-FA48-8F39-D611A6408851}"/>
          </ac:spMkLst>
        </pc:spChg>
        <pc:spChg chg="del">
          <ac:chgData name="WINDRIDGE Philip" userId="a20730c1-1805-4191-9c68-6e52c8725e9f" providerId="ADAL" clId="{7D578C8A-51AE-5342-86C0-C2E8F85B1585}" dt="2020-10-29T16:45:36.319" v="5471" actId="478"/>
          <ac:spMkLst>
            <pc:docMk/>
            <pc:sldMk cId="2800770777" sldId="287"/>
            <ac:spMk id="107" creationId="{2696B4A0-E2DC-674B-968E-293E9DC310EF}"/>
          </ac:spMkLst>
        </pc:spChg>
        <pc:spChg chg="add mod">
          <ac:chgData name="WINDRIDGE Philip" userId="a20730c1-1805-4191-9c68-6e52c8725e9f" providerId="ADAL" clId="{7D578C8A-51AE-5342-86C0-C2E8F85B1585}" dt="2020-10-29T16:48:35.746" v="5520" actId="20577"/>
          <ac:spMkLst>
            <pc:docMk/>
            <pc:sldMk cId="2800770777" sldId="287"/>
            <ac:spMk id="110" creationId="{0B36D8BC-7B30-234B-B042-CAD39D191B66}"/>
          </ac:spMkLst>
        </pc:spChg>
        <pc:cxnChg chg="del">
          <ac:chgData name="WINDRIDGE Philip" userId="a20730c1-1805-4191-9c68-6e52c8725e9f" providerId="ADAL" clId="{7D578C8A-51AE-5342-86C0-C2E8F85B1585}" dt="2020-10-29T16:45:36.319" v="5471" actId="478"/>
          <ac:cxnSpMkLst>
            <pc:docMk/>
            <pc:sldMk cId="2800770777" sldId="287"/>
            <ac:cxnSpMk id="86" creationId="{16342EE5-1006-0D48-90A5-1BAC7B741B51}"/>
          </ac:cxnSpMkLst>
        </pc:cxnChg>
        <pc:cxnChg chg="del">
          <ac:chgData name="WINDRIDGE Philip" userId="a20730c1-1805-4191-9c68-6e52c8725e9f" providerId="ADAL" clId="{7D578C8A-51AE-5342-86C0-C2E8F85B1585}" dt="2020-10-29T16:45:36.319" v="5471" actId="478"/>
          <ac:cxnSpMkLst>
            <pc:docMk/>
            <pc:sldMk cId="2800770777" sldId="287"/>
            <ac:cxnSpMk id="105" creationId="{F6110668-959F-894A-AE16-65FE73C298C2}"/>
          </ac:cxnSpMkLst>
        </pc:cxnChg>
        <pc:cxnChg chg="del">
          <ac:chgData name="WINDRIDGE Philip" userId="a20730c1-1805-4191-9c68-6e52c8725e9f" providerId="ADAL" clId="{7D578C8A-51AE-5342-86C0-C2E8F85B1585}" dt="2020-10-29T16:45:36.319" v="5471" actId="478"/>
          <ac:cxnSpMkLst>
            <pc:docMk/>
            <pc:sldMk cId="2800770777" sldId="287"/>
            <ac:cxnSpMk id="108" creationId="{0AC4FDB3-CD4D-3B44-8F29-B0B96836A3D7}"/>
          </ac:cxnSpMkLst>
        </pc:cxnChg>
        <pc:cxnChg chg="add mod">
          <ac:chgData name="WINDRIDGE Philip" userId="a20730c1-1805-4191-9c68-6e52c8725e9f" providerId="ADAL" clId="{7D578C8A-51AE-5342-86C0-C2E8F85B1585}" dt="2020-10-29T16:45:58.620" v="5472"/>
          <ac:cxnSpMkLst>
            <pc:docMk/>
            <pc:sldMk cId="2800770777" sldId="287"/>
            <ac:cxnSpMk id="109" creationId="{732F20F8-8A40-BD46-B6C5-A57174AE1386}"/>
          </ac:cxnSpMkLst>
        </pc:cxnChg>
      </pc:sldChg>
      <pc:sldChg chg="addSp delSp modSp add mod ord">
        <pc:chgData name="WINDRIDGE Philip" userId="a20730c1-1805-4191-9c68-6e52c8725e9f" providerId="ADAL" clId="{7D578C8A-51AE-5342-86C0-C2E8F85B1585}" dt="2020-10-30T14:24:00.333" v="8638"/>
        <pc:sldMkLst>
          <pc:docMk/>
          <pc:sldMk cId="3885634865" sldId="288"/>
        </pc:sldMkLst>
        <pc:spChg chg="mod">
          <ac:chgData name="WINDRIDGE Philip" userId="a20730c1-1805-4191-9c68-6e52c8725e9f" providerId="ADAL" clId="{7D578C8A-51AE-5342-86C0-C2E8F85B1585}" dt="2020-10-30T14:24:00.333" v="8638"/>
          <ac:spMkLst>
            <pc:docMk/>
            <pc:sldMk cId="3885634865" sldId="288"/>
            <ac:spMk id="2" creationId="{00714077-46CD-E74D-BAD8-88D0ECDC8CF0}"/>
          </ac:spMkLst>
        </pc:spChg>
        <pc:spChg chg="mod">
          <ac:chgData name="WINDRIDGE Philip" userId="a20730c1-1805-4191-9c68-6e52c8725e9f" providerId="ADAL" clId="{7D578C8A-51AE-5342-86C0-C2E8F85B1585}" dt="2020-10-29T16:50:23.518" v="5531" actId="113"/>
          <ac:spMkLst>
            <pc:docMk/>
            <pc:sldMk cId="3885634865" sldId="288"/>
            <ac:spMk id="49" creationId="{CB77E2B1-4A39-EA44-B6C9-E34EB56A093F}"/>
          </ac:spMkLst>
        </pc:spChg>
        <pc:spChg chg="mod">
          <ac:chgData name="WINDRIDGE Philip" userId="a20730c1-1805-4191-9c68-6e52c8725e9f" providerId="ADAL" clId="{7D578C8A-51AE-5342-86C0-C2E8F85B1585}" dt="2020-10-29T16:50:58.061" v="5535" actId="692"/>
          <ac:spMkLst>
            <pc:docMk/>
            <pc:sldMk cId="3885634865" sldId="288"/>
            <ac:spMk id="57" creationId="{A11AA111-ADCC-E846-B753-3FDF43B6481F}"/>
          </ac:spMkLst>
        </pc:spChg>
        <pc:spChg chg="mod">
          <ac:chgData name="WINDRIDGE Philip" userId="a20730c1-1805-4191-9c68-6e52c8725e9f" providerId="ADAL" clId="{7D578C8A-51AE-5342-86C0-C2E8F85B1585}" dt="2020-10-29T16:50:20.602" v="5530" actId="692"/>
          <ac:spMkLst>
            <pc:docMk/>
            <pc:sldMk cId="3885634865" sldId="288"/>
            <ac:spMk id="66" creationId="{731D9D12-7B5E-8943-9FB2-47442414F9A7}"/>
          </ac:spMkLst>
        </pc:spChg>
        <pc:spChg chg="del">
          <ac:chgData name="WINDRIDGE Philip" userId="a20730c1-1805-4191-9c68-6e52c8725e9f" providerId="ADAL" clId="{7D578C8A-51AE-5342-86C0-C2E8F85B1585}" dt="2020-10-29T16:47:30.194" v="5486" actId="478"/>
          <ac:spMkLst>
            <pc:docMk/>
            <pc:sldMk cId="3885634865" sldId="288"/>
            <ac:spMk id="70" creationId="{FE2F11C2-8628-054D-8D2B-100D5B9811F1}"/>
          </ac:spMkLst>
        </pc:spChg>
        <pc:spChg chg="del">
          <ac:chgData name="WINDRIDGE Philip" userId="a20730c1-1805-4191-9c68-6e52c8725e9f" providerId="ADAL" clId="{7D578C8A-51AE-5342-86C0-C2E8F85B1585}" dt="2020-10-29T16:47:30.194" v="5486" actId="478"/>
          <ac:spMkLst>
            <pc:docMk/>
            <pc:sldMk cId="3885634865" sldId="288"/>
            <ac:spMk id="85" creationId="{BF7F1044-1148-194C-98A5-6E61010E7AFE}"/>
          </ac:spMkLst>
        </pc:spChg>
        <pc:spChg chg="del">
          <ac:chgData name="WINDRIDGE Philip" userId="a20730c1-1805-4191-9c68-6e52c8725e9f" providerId="ADAL" clId="{7D578C8A-51AE-5342-86C0-C2E8F85B1585}" dt="2020-10-29T16:47:30.194" v="5486" actId="478"/>
          <ac:spMkLst>
            <pc:docMk/>
            <pc:sldMk cId="3885634865" sldId="288"/>
            <ac:spMk id="87" creationId="{DADCE7AD-841C-8D47-8BC9-13A607CD729B}"/>
          </ac:spMkLst>
        </pc:spChg>
        <pc:spChg chg="add mod">
          <ac:chgData name="WINDRIDGE Philip" userId="a20730c1-1805-4191-9c68-6e52c8725e9f" providerId="ADAL" clId="{7D578C8A-51AE-5342-86C0-C2E8F85B1585}" dt="2020-10-29T16:48:23.192" v="5516" actId="1036"/>
          <ac:spMkLst>
            <pc:docMk/>
            <pc:sldMk cId="3885634865" sldId="288"/>
            <ac:spMk id="106" creationId="{5E06B41A-8E65-D248-847E-9E7D72FA6964}"/>
          </ac:spMkLst>
        </pc:spChg>
        <pc:spChg chg="del">
          <ac:chgData name="WINDRIDGE Philip" userId="a20730c1-1805-4191-9c68-6e52c8725e9f" providerId="ADAL" clId="{7D578C8A-51AE-5342-86C0-C2E8F85B1585}" dt="2020-10-29T16:47:30.194" v="5486" actId="478"/>
          <ac:spMkLst>
            <pc:docMk/>
            <pc:sldMk cId="3885634865" sldId="288"/>
            <ac:spMk id="107" creationId="{2696B4A0-E2DC-674B-968E-293E9DC310EF}"/>
          </ac:spMkLst>
        </pc:spChg>
        <pc:cxnChg chg="del">
          <ac:chgData name="WINDRIDGE Philip" userId="a20730c1-1805-4191-9c68-6e52c8725e9f" providerId="ADAL" clId="{7D578C8A-51AE-5342-86C0-C2E8F85B1585}" dt="2020-10-29T16:47:30.194" v="5486" actId="478"/>
          <ac:cxnSpMkLst>
            <pc:docMk/>
            <pc:sldMk cId="3885634865" sldId="288"/>
            <ac:cxnSpMk id="86" creationId="{16342EE5-1006-0D48-90A5-1BAC7B741B51}"/>
          </ac:cxnSpMkLst>
        </pc:cxnChg>
        <pc:cxnChg chg="del">
          <ac:chgData name="WINDRIDGE Philip" userId="a20730c1-1805-4191-9c68-6e52c8725e9f" providerId="ADAL" clId="{7D578C8A-51AE-5342-86C0-C2E8F85B1585}" dt="2020-10-29T16:47:30.194" v="5486" actId="478"/>
          <ac:cxnSpMkLst>
            <pc:docMk/>
            <pc:sldMk cId="3885634865" sldId="288"/>
            <ac:cxnSpMk id="105" creationId="{F6110668-959F-894A-AE16-65FE73C298C2}"/>
          </ac:cxnSpMkLst>
        </pc:cxnChg>
        <pc:cxnChg chg="del">
          <ac:chgData name="WINDRIDGE Philip" userId="a20730c1-1805-4191-9c68-6e52c8725e9f" providerId="ADAL" clId="{7D578C8A-51AE-5342-86C0-C2E8F85B1585}" dt="2020-10-29T16:47:30.194" v="5486" actId="478"/>
          <ac:cxnSpMkLst>
            <pc:docMk/>
            <pc:sldMk cId="3885634865" sldId="288"/>
            <ac:cxnSpMk id="108" creationId="{0AC4FDB3-CD4D-3B44-8F29-B0B96836A3D7}"/>
          </ac:cxnSpMkLst>
        </pc:cxnChg>
        <pc:cxnChg chg="add mod">
          <ac:chgData name="WINDRIDGE Philip" userId="a20730c1-1805-4191-9c68-6e52c8725e9f" providerId="ADAL" clId="{7D578C8A-51AE-5342-86C0-C2E8F85B1585}" dt="2020-10-29T16:48:11.839" v="5494"/>
          <ac:cxnSpMkLst>
            <pc:docMk/>
            <pc:sldMk cId="3885634865" sldId="288"/>
            <ac:cxnSpMk id="109" creationId="{C7AABAD6-8616-BD4B-84F7-C5A4677AC7E9}"/>
          </ac:cxnSpMkLst>
        </pc:cxnChg>
      </pc:sldChg>
      <pc:sldChg chg="addSp modSp add mod">
        <pc:chgData name="WINDRIDGE Philip" userId="a20730c1-1805-4191-9c68-6e52c8725e9f" providerId="ADAL" clId="{7D578C8A-51AE-5342-86C0-C2E8F85B1585}" dt="2020-10-30T13:12:11.584" v="7735" actId="1037"/>
        <pc:sldMkLst>
          <pc:docMk/>
          <pc:sldMk cId="2691102554" sldId="289"/>
        </pc:sldMkLst>
        <pc:cxnChg chg="add mod">
          <ac:chgData name="WINDRIDGE Philip" userId="a20730c1-1805-4191-9c68-6e52c8725e9f" providerId="ADAL" clId="{7D578C8A-51AE-5342-86C0-C2E8F85B1585}" dt="2020-10-30T13:12:11.584" v="7735" actId="1037"/>
          <ac:cxnSpMkLst>
            <pc:docMk/>
            <pc:sldMk cId="2691102554" sldId="289"/>
            <ac:cxnSpMk id="105" creationId="{5FAB5CF7-C852-464F-8687-4A3C3C18E34C}"/>
          </ac:cxnSpMkLst>
        </pc:cxnChg>
      </pc:sldChg>
      <pc:sldChg chg="add">
        <pc:chgData name="WINDRIDGE Philip" userId="a20730c1-1805-4191-9c68-6e52c8725e9f" providerId="ADAL" clId="{7D578C8A-51AE-5342-86C0-C2E8F85B1585}" dt="2020-10-30T09:24:06.383" v="6093" actId="2890"/>
        <pc:sldMkLst>
          <pc:docMk/>
          <pc:sldMk cId="531624638" sldId="290"/>
        </pc:sldMkLst>
      </pc:sldChg>
      <pc:sldChg chg="modSp add mod">
        <pc:chgData name="WINDRIDGE Philip" userId="a20730c1-1805-4191-9c68-6e52c8725e9f" providerId="ADAL" clId="{7D578C8A-51AE-5342-86C0-C2E8F85B1585}" dt="2020-10-31T10:08:44.361" v="9766" actId="20577"/>
        <pc:sldMkLst>
          <pc:docMk/>
          <pc:sldMk cId="2024415489" sldId="291"/>
        </pc:sldMkLst>
        <pc:spChg chg="mod">
          <ac:chgData name="WINDRIDGE Philip" userId="a20730c1-1805-4191-9c68-6e52c8725e9f" providerId="ADAL" clId="{7D578C8A-51AE-5342-86C0-C2E8F85B1585}" dt="2020-10-31T10:08:20.033" v="9756" actId="20577"/>
          <ac:spMkLst>
            <pc:docMk/>
            <pc:sldMk cId="2024415489" sldId="291"/>
            <ac:spMk id="65" creationId="{6610C233-3128-8447-8041-F950ABA88D9B}"/>
          </ac:spMkLst>
        </pc:spChg>
        <pc:spChg chg="mod">
          <ac:chgData name="WINDRIDGE Philip" userId="a20730c1-1805-4191-9c68-6e52c8725e9f" providerId="ADAL" clId="{7D578C8A-51AE-5342-86C0-C2E8F85B1585}" dt="2020-10-31T10:08:24.104" v="9757" actId="20577"/>
          <ac:spMkLst>
            <pc:docMk/>
            <pc:sldMk cId="2024415489" sldId="291"/>
            <ac:spMk id="66" creationId="{731D9D12-7B5E-8943-9FB2-47442414F9A7}"/>
          </ac:spMkLst>
        </pc:spChg>
        <pc:spChg chg="mod">
          <ac:chgData name="WINDRIDGE Philip" userId="a20730c1-1805-4191-9c68-6e52c8725e9f" providerId="ADAL" clId="{7D578C8A-51AE-5342-86C0-C2E8F85B1585}" dt="2020-10-31T10:08:26.993" v="9758" actId="20577"/>
          <ac:spMkLst>
            <pc:docMk/>
            <pc:sldMk cId="2024415489" sldId="291"/>
            <ac:spMk id="67" creationId="{5F4DFC04-7792-BE4D-A3DF-32057DCF675B}"/>
          </ac:spMkLst>
        </pc:spChg>
        <pc:spChg chg="mod">
          <ac:chgData name="WINDRIDGE Philip" userId="a20730c1-1805-4191-9c68-6e52c8725e9f" providerId="ADAL" clId="{7D578C8A-51AE-5342-86C0-C2E8F85B1585}" dt="2020-10-31T10:08:28.665" v="9759" actId="20577"/>
          <ac:spMkLst>
            <pc:docMk/>
            <pc:sldMk cId="2024415489" sldId="291"/>
            <ac:spMk id="68" creationId="{F00EDE28-8C07-0F41-85B7-9D42E8E39D40}"/>
          </ac:spMkLst>
        </pc:spChg>
        <pc:spChg chg="mod">
          <ac:chgData name="WINDRIDGE Philip" userId="a20730c1-1805-4191-9c68-6e52c8725e9f" providerId="ADAL" clId="{7D578C8A-51AE-5342-86C0-C2E8F85B1585}" dt="2020-10-31T10:08:30.329" v="9760" actId="20577"/>
          <ac:spMkLst>
            <pc:docMk/>
            <pc:sldMk cId="2024415489" sldId="291"/>
            <ac:spMk id="69" creationId="{4F87F22E-C549-9F4A-AEB7-ED4693E5B328}"/>
          </ac:spMkLst>
        </pc:spChg>
        <pc:spChg chg="mod">
          <ac:chgData name="WINDRIDGE Philip" userId="a20730c1-1805-4191-9c68-6e52c8725e9f" providerId="ADAL" clId="{7D578C8A-51AE-5342-86C0-C2E8F85B1585}" dt="2020-10-31T10:08:33.113" v="9761" actId="20577"/>
          <ac:spMkLst>
            <pc:docMk/>
            <pc:sldMk cId="2024415489" sldId="291"/>
            <ac:spMk id="87" creationId="{767CF3B2-9192-4940-AA6F-C139D6D6BAA1}"/>
          </ac:spMkLst>
        </pc:spChg>
        <pc:spChg chg="mod">
          <ac:chgData name="WINDRIDGE Philip" userId="a20730c1-1805-4191-9c68-6e52c8725e9f" providerId="ADAL" clId="{7D578C8A-51AE-5342-86C0-C2E8F85B1585}" dt="2020-10-31T10:08:36.497" v="9762" actId="20577"/>
          <ac:spMkLst>
            <pc:docMk/>
            <pc:sldMk cId="2024415489" sldId="291"/>
            <ac:spMk id="103" creationId="{79BD4141-4229-CE46-AADE-2FB33A29AE8C}"/>
          </ac:spMkLst>
        </pc:spChg>
        <pc:spChg chg="mod">
          <ac:chgData name="WINDRIDGE Philip" userId="a20730c1-1805-4191-9c68-6e52c8725e9f" providerId="ADAL" clId="{7D578C8A-51AE-5342-86C0-C2E8F85B1585}" dt="2020-10-31T10:08:38.641" v="9763" actId="20577"/>
          <ac:spMkLst>
            <pc:docMk/>
            <pc:sldMk cId="2024415489" sldId="291"/>
            <ac:spMk id="109" creationId="{0D7422C0-FBB0-254B-A383-5CDF71DAA964}"/>
          </ac:spMkLst>
        </pc:spChg>
        <pc:spChg chg="mod">
          <ac:chgData name="WINDRIDGE Philip" userId="a20730c1-1805-4191-9c68-6e52c8725e9f" providerId="ADAL" clId="{7D578C8A-51AE-5342-86C0-C2E8F85B1585}" dt="2020-10-31T10:08:40.745" v="9764" actId="20577"/>
          <ac:spMkLst>
            <pc:docMk/>
            <pc:sldMk cId="2024415489" sldId="291"/>
            <ac:spMk id="110" creationId="{A04DF8A0-B4AC-D34C-875A-6C5386C3DEEB}"/>
          </ac:spMkLst>
        </pc:spChg>
        <pc:spChg chg="mod">
          <ac:chgData name="WINDRIDGE Philip" userId="a20730c1-1805-4191-9c68-6e52c8725e9f" providerId="ADAL" clId="{7D578C8A-51AE-5342-86C0-C2E8F85B1585}" dt="2020-10-31T10:08:42.507" v="9765" actId="20577"/>
          <ac:spMkLst>
            <pc:docMk/>
            <pc:sldMk cId="2024415489" sldId="291"/>
            <ac:spMk id="111" creationId="{8053CDAA-8DA9-A94C-96F0-0374BB9FE0B8}"/>
          </ac:spMkLst>
        </pc:spChg>
        <pc:spChg chg="mod">
          <ac:chgData name="WINDRIDGE Philip" userId="a20730c1-1805-4191-9c68-6e52c8725e9f" providerId="ADAL" clId="{7D578C8A-51AE-5342-86C0-C2E8F85B1585}" dt="2020-10-31T10:08:44.361" v="9766" actId="20577"/>
          <ac:spMkLst>
            <pc:docMk/>
            <pc:sldMk cId="2024415489" sldId="291"/>
            <ac:spMk id="112" creationId="{7A50109C-9164-EA4C-B1AF-A932E0F985DC}"/>
          </ac:spMkLst>
        </pc:spChg>
      </pc:sldChg>
      <pc:sldChg chg="addSp delSp modSp add mod">
        <pc:chgData name="WINDRIDGE Philip" userId="a20730c1-1805-4191-9c68-6e52c8725e9f" providerId="ADAL" clId="{7D578C8A-51AE-5342-86C0-C2E8F85B1585}" dt="2020-10-31T10:10:50.255" v="9781"/>
        <pc:sldMkLst>
          <pc:docMk/>
          <pc:sldMk cId="4061156082" sldId="292"/>
        </pc:sldMkLst>
        <pc:spChg chg="del">
          <ac:chgData name="WINDRIDGE Philip" userId="a20730c1-1805-4191-9c68-6e52c8725e9f" providerId="ADAL" clId="{7D578C8A-51AE-5342-86C0-C2E8F85B1585}" dt="2020-10-31T10:09:04.898" v="9769" actId="478"/>
          <ac:spMkLst>
            <pc:docMk/>
            <pc:sldMk cId="4061156082" sldId="292"/>
            <ac:spMk id="51" creationId="{DE93C50F-9D1F-D848-BBFB-B61973C6EED2}"/>
          </ac:spMkLst>
        </pc:spChg>
        <pc:spChg chg="mod">
          <ac:chgData name="WINDRIDGE Philip" userId="a20730c1-1805-4191-9c68-6e52c8725e9f" providerId="ADAL" clId="{7D578C8A-51AE-5342-86C0-C2E8F85B1585}" dt="2020-10-31T10:09:09.887" v="9771"/>
          <ac:spMkLst>
            <pc:docMk/>
            <pc:sldMk cId="4061156082" sldId="292"/>
            <ac:spMk id="57" creationId="{ED049ACC-7279-334F-BCF6-749EB660DF21}"/>
          </ac:spMkLst>
        </pc:spChg>
        <pc:spChg chg="mod">
          <ac:chgData name="WINDRIDGE Philip" userId="a20730c1-1805-4191-9c68-6e52c8725e9f" providerId="ADAL" clId="{7D578C8A-51AE-5342-86C0-C2E8F85B1585}" dt="2020-10-31T10:09:09.887" v="9771"/>
          <ac:spMkLst>
            <pc:docMk/>
            <pc:sldMk cId="4061156082" sldId="292"/>
            <ac:spMk id="58" creationId="{EC15BAEC-6F2B-6142-A4A4-93EF4BBEBF9A}"/>
          </ac:spMkLst>
        </pc:spChg>
        <pc:spChg chg="mod">
          <ac:chgData name="WINDRIDGE Philip" userId="a20730c1-1805-4191-9c68-6e52c8725e9f" providerId="ADAL" clId="{7D578C8A-51AE-5342-86C0-C2E8F85B1585}" dt="2020-10-31T10:09:09.887" v="9771"/>
          <ac:spMkLst>
            <pc:docMk/>
            <pc:sldMk cId="4061156082" sldId="292"/>
            <ac:spMk id="59" creationId="{67E7AFB7-9D8D-544F-9381-97FA67168CB0}"/>
          </ac:spMkLst>
        </pc:spChg>
        <pc:spChg chg="mod">
          <ac:chgData name="WINDRIDGE Philip" userId="a20730c1-1805-4191-9c68-6e52c8725e9f" providerId="ADAL" clId="{7D578C8A-51AE-5342-86C0-C2E8F85B1585}" dt="2020-10-31T10:09:09.887" v="9771"/>
          <ac:spMkLst>
            <pc:docMk/>
            <pc:sldMk cId="4061156082" sldId="292"/>
            <ac:spMk id="60" creationId="{5CF7B173-E89F-3C4F-88D7-F246A005452D}"/>
          </ac:spMkLst>
        </pc:spChg>
        <pc:spChg chg="mod">
          <ac:chgData name="WINDRIDGE Philip" userId="a20730c1-1805-4191-9c68-6e52c8725e9f" providerId="ADAL" clId="{7D578C8A-51AE-5342-86C0-C2E8F85B1585}" dt="2020-10-31T10:09:09.887" v="9771"/>
          <ac:spMkLst>
            <pc:docMk/>
            <pc:sldMk cId="4061156082" sldId="292"/>
            <ac:spMk id="61" creationId="{857346CB-C9B6-1040-A06F-DE854A02B8F5}"/>
          </ac:spMkLst>
        </pc:spChg>
        <pc:spChg chg="mod">
          <ac:chgData name="WINDRIDGE Philip" userId="a20730c1-1805-4191-9c68-6e52c8725e9f" providerId="ADAL" clId="{7D578C8A-51AE-5342-86C0-C2E8F85B1585}" dt="2020-10-31T10:09:09.887" v="9771"/>
          <ac:spMkLst>
            <pc:docMk/>
            <pc:sldMk cId="4061156082" sldId="292"/>
            <ac:spMk id="80" creationId="{956A85F4-3BD7-9A40-9291-D514A60173FD}"/>
          </ac:spMkLst>
        </pc:spChg>
        <pc:spChg chg="mod">
          <ac:chgData name="WINDRIDGE Philip" userId="a20730c1-1805-4191-9c68-6e52c8725e9f" providerId="ADAL" clId="{7D578C8A-51AE-5342-86C0-C2E8F85B1585}" dt="2020-10-31T10:09:09.887" v="9771"/>
          <ac:spMkLst>
            <pc:docMk/>
            <pc:sldMk cId="4061156082" sldId="292"/>
            <ac:spMk id="81" creationId="{7EDBE3AA-CBA3-FB4B-B198-6792E0158EC1}"/>
          </ac:spMkLst>
        </pc:spChg>
        <pc:spChg chg="mod">
          <ac:chgData name="WINDRIDGE Philip" userId="a20730c1-1805-4191-9c68-6e52c8725e9f" providerId="ADAL" clId="{7D578C8A-51AE-5342-86C0-C2E8F85B1585}" dt="2020-10-31T10:09:09.887" v="9771"/>
          <ac:spMkLst>
            <pc:docMk/>
            <pc:sldMk cId="4061156082" sldId="292"/>
            <ac:spMk id="82" creationId="{2655EC20-01A4-AA48-A8F8-F7BF5B924C48}"/>
          </ac:spMkLst>
        </pc:spChg>
        <pc:spChg chg="mod">
          <ac:chgData name="WINDRIDGE Philip" userId="a20730c1-1805-4191-9c68-6e52c8725e9f" providerId="ADAL" clId="{7D578C8A-51AE-5342-86C0-C2E8F85B1585}" dt="2020-10-31T10:09:09.887" v="9771"/>
          <ac:spMkLst>
            <pc:docMk/>
            <pc:sldMk cId="4061156082" sldId="292"/>
            <ac:spMk id="83" creationId="{DDF78DE4-BEE3-B34C-AD18-1D0CA861BDBA}"/>
          </ac:spMkLst>
        </pc:spChg>
        <pc:spChg chg="mod">
          <ac:chgData name="WINDRIDGE Philip" userId="a20730c1-1805-4191-9c68-6e52c8725e9f" providerId="ADAL" clId="{7D578C8A-51AE-5342-86C0-C2E8F85B1585}" dt="2020-10-31T10:09:09.887" v="9771"/>
          <ac:spMkLst>
            <pc:docMk/>
            <pc:sldMk cId="4061156082" sldId="292"/>
            <ac:spMk id="85" creationId="{4C1B0246-90FC-D240-B945-D88702E578E0}"/>
          </ac:spMkLst>
        </pc:spChg>
        <pc:spChg chg="mod">
          <ac:chgData name="WINDRIDGE Philip" userId="a20730c1-1805-4191-9c68-6e52c8725e9f" providerId="ADAL" clId="{7D578C8A-51AE-5342-86C0-C2E8F85B1585}" dt="2020-10-31T10:09:09.887" v="9771"/>
          <ac:spMkLst>
            <pc:docMk/>
            <pc:sldMk cId="4061156082" sldId="292"/>
            <ac:spMk id="86" creationId="{7F6A9E10-45A2-4042-B0AC-4BAFE22E9B7E}"/>
          </ac:spMkLst>
        </pc:spChg>
        <pc:spChg chg="mod">
          <ac:chgData name="WINDRIDGE Philip" userId="a20730c1-1805-4191-9c68-6e52c8725e9f" providerId="ADAL" clId="{7D578C8A-51AE-5342-86C0-C2E8F85B1585}" dt="2020-10-31T10:10:50.255" v="9781"/>
          <ac:spMkLst>
            <pc:docMk/>
            <pc:sldMk cId="4061156082" sldId="292"/>
            <ac:spMk id="89" creationId="{1AFD1A9A-151F-654A-A4D3-6DEF45AAB8FA}"/>
          </ac:spMkLst>
        </pc:spChg>
        <pc:spChg chg="mod">
          <ac:chgData name="WINDRIDGE Philip" userId="a20730c1-1805-4191-9c68-6e52c8725e9f" providerId="ADAL" clId="{7D578C8A-51AE-5342-86C0-C2E8F85B1585}" dt="2020-10-31T10:10:50.255" v="9781"/>
          <ac:spMkLst>
            <pc:docMk/>
            <pc:sldMk cId="4061156082" sldId="292"/>
            <ac:spMk id="90" creationId="{D8BF9B02-9D13-934A-B2E4-33F74A17F684}"/>
          </ac:spMkLst>
        </pc:spChg>
        <pc:spChg chg="mod">
          <ac:chgData name="WINDRIDGE Philip" userId="a20730c1-1805-4191-9c68-6e52c8725e9f" providerId="ADAL" clId="{7D578C8A-51AE-5342-86C0-C2E8F85B1585}" dt="2020-10-31T10:10:50.255" v="9781"/>
          <ac:spMkLst>
            <pc:docMk/>
            <pc:sldMk cId="4061156082" sldId="292"/>
            <ac:spMk id="96" creationId="{120EB906-0397-6D4D-93DB-E4F3D310DA6E}"/>
          </ac:spMkLst>
        </pc:spChg>
        <pc:spChg chg="mod">
          <ac:chgData name="WINDRIDGE Philip" userId="a20730c1-1805-4191-9c68-6e52c8725e9f" providerId="ADAL" clId="{7D578C8A-51AE-5342-86C0-C2E8F85B1585}" dt="2020-10-31T10:10:50.255" v="9781"/>
          <ac:spMkLst>
            <pc:docMk/>
            <pc:sldMk cId="4061156082" sldId="292"/>
            <ac:spMk id="97" creationId="{6FE77DEC-CE83-434D-946F-914CAA783093}"/>
          </ac:spMkLst>
        </pc:spChg>
        <pc:spChg chg="mod">
          <ac:chgData name="WINDRIDGE Philip" userId="a20730c1-1805-4191-9c68-6e52c8725e9f" providerId="ADAL" clId="{7D578C8A-51AE-5342-86C0-C2E8F85B1585}" dt="2020-10-31T10:10:50.255" v="9781"/>
          <ac:spMkLst>
            <pc:docMk/>
            <pc:sldMk cId="4061156082" sldId="292"/>
            <ac:spMk id="98" creationId="{68B9F861-C264-5B44-90E8-5FD2960603F2}"/>
          </ac:spMkLst>
        </pc:spChg>
        <pc:spChg chg="mod">
          <ac:chgData name="WINDRIDGE Philip" userId="a20730c1-1805-4191-9c68-6e52c8725e9f" providerId="ADAL" clId="{7D578C8A-51AE-5342-86C0-C2E8F85B1585}" dt="2020-10-31T10:10:50.255" v="9781"/>
          <ac:spMkLst>
            <pc:docMk/>
            <pc:sldMk cId="4061156082" sldId="292"/>
            <ac:spMk id="99" creationId="{614BA903-0837-DC46-8D5A-C8EFA5AF4FE0}"/>
          </ac:spMkLst>
        </pc:spChg>
        <pc:spChg chg="mod">
          <ac:chgData name="WINDRIDGE Philip" userId="a20730c1-1805-4191-9c68-6e52c8725e9f" providerId="ADAL" clId="{7D578C8A-51AE-5342-86C0-C2E8F85B1585}" dt="2020-10-31T10:10:50.255" v="9781"/>
          <ac:spMkLst>
            <pc:docMk/>
            <pc:sldMk cId="4061156082" sldId="292"/>
            <ac:spMk id="134" creationId="{C35FCC52-7013-E947-9039-AC0BCC4D7E5C}"/>
          </ac:spMkLst>
        </pc:spChg>
        <pc:spChg chg="mod">
          <ac:chgData name="WINDRIDGE Philip" userId="a20730c1-1805-4191-9c68-6e52c8725e9f" providerId="ADAL" clId="{7D578C8A-51AE-5342-86C0-C2E8F85B1585}" dt="2020-10-31T10:10:50.255" v="9781"/>
          <ac:spMkLst>
            <pc:docMk/>
            <pc:sldMk cId="4061156082" sldId="292"/>
            <ac:spMk id="135" creationId="{D8FA1B7F-481F-844A-9B36-74141A1A4F23}"/>
          </ac:spMkLst>
        </pc:spChg>
        <pc:spChg chg="mod">
          <ac:chgData name="WINDRIDGE Philip" userId="a20730c1-1805-4191-9c68-6e52c8725e9f" providerId="ADAL" clId="{7D578C8A-51AE-5342-86C0-C2E8F85B1585}" dt="2020-10-31T10:10:50.255" v="9781"/>
          <ac:spMkLst>
            <pc:docMk/>
            <pc:sldMk cId="4061156082" sldId="292"/>
            <ac:spMk id="136" creationId="{2AF1D133-92E0-1649-B628-A77C07A853A2}"/>
          </ac:spMkLst>
        </pc:spChg>
        <pc:spChg chg="mod">
          <ac:chgData name="WINDRIDGE Philip" userId="a20730c1-1805-4191-9c68-6e52c8725e9f" providerId="ADAL" clId="{7D578C8A-51AE-5342-86C0-C2E8F85B1585}" dt="2020-10-31T10:10:50.255" v="9781"/>
          <ac:spMkLst>
            <pc:docMk/>
            <pc:sldMk cId="4061156082" sldId="292"/>
            <ac:spMk id="137" creationId="{7957D9FD-A9E2-1B42-803C-673F31FD33BE}"/>
          </ac:spMkLst>
        </pc:spChg>
        <pc:spChg chg="mod">
          <ac:chgData name="WINDRIDGE Philip" userId="a20730c1-1805-4191-9c68-6e52c8725e9f" providerId="ADAL" clId="{7D578C8A-51AE-5342-86C0-C2E8F85B1585}" dt="2020-10-31T10:10:50.255" v="9781"/>
          <ac:spMkLst>
            <pc:docMk/>
            <pc:sldMk cId="4061156082" sldId="292"/>
            <ac:spMk id="138" creationId="{C707B55C-89A0-0048-AE23-03B781935C95}"/>
          </ac:spMkLst>
        </pc:spChg>
        <pc:spChg chg="mod">
          <ac:chgData name="WINDRIDGE Philip" userId="a20730c1-1805-4191-9c68-6e52c8725e9f" providerId="ADAL" clId="{7D578C8A-51AE-5342-86C0-C2E8F85B1585}" dt="2020-10-31T10:10:50.255" v="9781"/>
          <ac:spMkLst>
            <pc:docMk/>
            <pc:sldMk cId="4061156082" sldId="292"/>
            <ac:spMk id="139" creationId="{6792B7CD-3740-0846-9832-83AEF56634BC}"/>
          </ac:spMkLst>
        </pc:spChg>
        <pc:spChg chg="mod">
          <ac:chgData name="WINDRIDGE Philip" userId="a20730c1-1805-4191-9c68-6e52c8725e9f" providerId="ADAL" clId="{7D578C8A-51AE-5342-86C0-C2E8F85B1585}" dt="2020-10-31T10:10:50.255" v="9781"/>
          <ac:spMkLst>
            <pc:docMk/>
            <pc:sldMk cId="4061156082" sldId="292"/>
            <ac:spMk id="140" creationId="{3C1B07B7-B051-524E-9A84-3C4F6584AA20}"/>
          </ac:spMkLst>
        </pc:spChg>
        <pc:grpChg chg="del">
          <ac:chgData name="WINDRIDGE Philip" userId="a20730c1-1805-4191-9c68-6e52c8725e9f" providerId="ADAL" clId="{7D578C8A-51AE-5342-86C0-C2E8F85B1585}" dt="2020-10-31T10:09:08.290" v="9770" actId="478"/>
          <ac:grpSpMkLst>
            <pc:docMk/>
            <pc:sldMk cId="4061156082" sldId="292"/>
            <ac:grpSpMk id="6" creationId="{5D298DF4-EC90-204D-B082-492F4AF6DEEF}"/>
          </ac:grpSpMkLst>
        </pc:grpChg>
        <pc:grpChg chg="del">
          <ac:chgData name="WINDRIDGE Philip" userId="a20730c1-1805-4191-9c68-6e52c8725e9f" providerId="ADAL" clId="{7D578C8A-51AE-5342-86C0-C2E8F85B1585}" dt="2020-10-31T10:10:49.127" v="9780" actId="478"/>
          <ac:grpSpMkLst>
            <pc:docMk/>
            <pc:sldMk cId="4061156082" sldId="292"/>
            <ac:grpSpMk id="7" creationId="{3EB6E6B8-66BA-634E-8D34-EC89E1B76597}"/>
          </ac:grpSpMkLst>
        </pc:grpChg>
        <pc:grpChg chg="add mod">
          <ac:chgData name="WINDRIDGE Philip" userId="a20730c1-1805-4191-9c68-6e52c8725e9f" providerId="ADAL" clId="{7D578C8A-51AE-5342-86C0-C2E8F85B1585}" dt="2020-10-31T10:09:09.887" v="9771"/>
          <ac:grpSpMkLst>
            <pc:docMk/>
            <pc:sldMk cId="4061156082" sldId="292"/>
            <ac:grpSpMk id="56" creationId="{CFC82AD3-E415-7240-A5C9-7D549D7D64E4}"/>
          </ac:grpSpMkLst>
        </pc:grpChg>
        <pc:grpChg chg="add mod">
          <ac:chgData name="WINDRIDGE Philip" userId="a20730c1-1805-4191-9c68-6e52c8725e9f" providerId="ADAL" clId="{7D578C8A-51AE-5342-86C0-C2E8F85B1585}" dt="2020-10-31T10:10:50.255" v="9781"/>
          <ac:grpSpMkLst>
            <pc:docMk/>
            <pc:sldMk cId="4061156082" sldId="292"/>
            <ac:grpSpMk id="88" creationId="{C5A49BD7-28F2-754D-BB8A-86757E392EFA}"/>
          </ac:grpSpMkLst>
        </pc:grpChg>
        <pc:cxnChg chg="mod">
          <ac:chgData name="WINDRIDGE Philip" userId="a20730c1-1805-4191-9c68-6e52c8725e9f" providerId="ADAL" clId="{7D578C8A-51AE-5342-86C0-C2E8F85B1585}" dt="2020-10-31T10:09:09.887" v="9771"/>
          <ac:cxnSpMkLst>
            <pc:docMk/>
            <pc:sldMk cId="4061156082" sldId="292"/>
            <ac:cxnSpMk id="62" creationId="{B53731B1-C057-E049-AC13-D7C495C6005D}"/>
          </ac:cxnSpMkLst>
        </pc:cxnChg>
        <pc:cxnChg chg="mod">
          <ac:chgData name="WINDRIDGE Philip" userId="a20730c1-1805-4191-9c68-6e52c8725e9f" providerId="ADAL" clId="{7D578C8A-51AE-5342-86C0-C2E8F85B1585}" dt="2020-10-31T10:09:09.887" v="9771"/>
          <ac:cxnSpMkLst>
            <pc:docMk/>
            <pc:sldMk cId="4061156082" sldId="292"/>
            <ac:cxnSpMk id="63" creationId="{8F8E48C4-8F18-6F46-9F09-B28FC3688110}"/>
          </ac:cxnSpMkLst>
        </pc:cxnChg>
        <pc:cxnChg chg="mod">
          <ac:chgData name="WINDRIDGE Philip" userId="a20730c1-1805-4191-9c68-6e52c8725e9f" providerId="ADAL" clId="{7D578C8A-51AE-5342-86C0-C2E8F85B1585}" dt="2020-10-31T10:09:09.887" v="9771"/>
          <ac:cxnSpMkLst>
            <pc:docMk/>
            <pc:sldMk cId="4061156082" sldId="292"/>
            <ac:cxnSpMk id="64" creationId="{B27F5192-4368-1749-827B-1F8DD255067A}"/>
          </ac:cxnSpMkLst>
        </pc:cxnChg>
        <pc:cxnChg chg="mod">
          <ac:chgData name="WINDRIDGE Philip" userId="a20730c1-1805-4191-9c68-6e52c8725e9f" providerId="ADAL" clId="{7D578C8A-51AE-5342-86C0-C2E8F85B1585}" dt="2020-10-31T10:09:09.887" v="9771"/>
          <ac:cxnSpMkLst>
            <pc:docMk/>
            <pc:sldMk cId="4061156082" sldId="292"/>
            <ac:cxnSpMk id="77" creationId="{B7485C12-62E9-704D-BC3F-BFF0B901A676}"/>
          </ac:cxnSpMkLst>
        </pc:cxnChg>
        <pc:cxnChg chg="mod">
          <ac:chgData name="WINDRIDGE Philip" userId="a20730c1-1805-4191-9c68-6e52c8725e9f" providerId="ADAL" clId="{7D578C8A-51AE-5342-86C0-C2E8F85B1585}" dt="2020-10-31T10:09:09.887" v="9771"/>
          <ac:cxnSpMkLst>
            <pc:docMk/>
            <pc:sldMk cId="4061156082" sldId="292"/>
            <ac:cxnSpMk id="78" creationId="{D3750724-8825-1E42-8A73-86BDCB6A3E16}"/>
          </ac:cxnSpMkLst>
        </pc:cxnChg>
        <pc:cxnChg chg="mod">
          <ac:chgData name="WINDRIDGE Philip" userId="a20730c1-1805-4191-9c68-6e52c8725e9f" providerId="ADAL" clId="{7D578C8A-51AE-5342-86C0-C2E8F85B1585}" dt="2020-10-31T10:09:09.887" v="9771"/>
          <ac:cxnSpMkLst>
            <pc:docMk/>
            <pc:sldMk cId="4061156082" sldId="292"/>
            <ac:cxnSpMk id="79" creationId="{C3E3CEC9-C050-0B46-8550-F15A3E507A5F}"/>
          </ac:cxnSpMkLst>
        </pc:cxnChg>
        <pc:cxnChg chg="mod">
          <ac:chgData name="WINDRIDGE Philip" userId="a20730c1-1805-4191-9c68-6e52c8725e9f" providerId="ADAL" clId="{7D578C8A-51AE-5342-86C0-C2E8F85B1585}" dt="2020-10-31T10:10:50.255" v="9781"/>
          <ac:cxnSpMkLst>
            <pc:docMk/>
            <pc:sldMk cId="4061156082" sldId="292"/>
            <ac:cxnSpMk id="120" creationId="{AA147966-BBDE-A34D-9528-2723301943A8}"/>
          </ac:cxnSpMkLst>
        </pc:cxnChg>
        <pc:cxnChg chg="mod">
          <ac:chgData name="WINDRIDGE Philip" userId="a20730c1-1805-4191-9c68-6e52c8725e9f" providerId="ADAL" clId="{7D578C8A-51AE-5342-86C0-C2E8F85B1585}" dt="2020-10-31T10:10:50.255" v="9781"/>
          <ac:cxnSpMkLst>
            <pc:docMk/>
            <pc:sldMk cId="4061156082" sldId="292"/>
            <ac:cxnSpMk id="122" creationId="{6191708D-00E9-6241-BCCC-55B464A48671}"/>
          </ac:cxnSpMkLst>
        </pc:cxnChg>
        <pc:cxnChg chg="mod">
          <ac:chgData name="WINDRIDGE Philip" userId="a20730c1-1805-4191-9c68-6e52c8725e9f" providerId="ADAL" clId="{7D578C8A-51AE-5342-86C0-C2E8F85B1585}" dt="2020-10-31T10:10:50.255" v="9781"/>
          <ac:cxnSpMkLst>
            <pc:docMk/>
            <pc:sldMk cId="4061156082" sldId="292"/>
            <ac:cxnSpMk id="129" creationId="{CF2533E7-0A58-5E43-9AA5-1079A0163659}"/>
          </ac:cxnSpMkLst>
        </pc:cxnChg>
        <pc:cxnChg chg="mod">
          <ac:chgData name="WINDRIDGE Philip" userId="a20730c1-1805-4191-9c68-6e52c8725e9f" providerId="ADAL" clId="{7D578C8A-51AE-5342-86C0-C2E8F85B1585}" dt="2020-10-31T10:10:50.255" v="9781"/>
          <ac:cxnSpMkLst>
            <pc:docMk/>
            <pc:sldMk cId="4061156082" sldId="292"/>
            <ac:cxnSpMk id="130" creationId="{33CDD91B-BC98-554A-BDB2-133E3BD0DEA7}"/>
          </ac:cxnSpMkLst>
        </pc:cxnChg>
        <pc:cxnChg chg="mod">
          <ac:chgData name="WINDRIDGE Philip" userId="a20730c1-1805-4191-9c68-6e52c8725e9f" providerId="ADAL" clId="{7D578C8A-51AE-5342-86C0-C2E8F85B1585}" dt="2020-10-31T10:10:50.255" v="9781"/>
          <ac:cxnSpMkLst>
            <pc:docMk/>
            <pc:sldMk cId="4061156082" sldId="292"/>
            <ac:cxnSpMk id="131" creationId="{AF093317-C021-4E41-8386-4C1B010F9A90}"/>
          </ac:cxnSpMkLst>
        </pc:cxnChg>
        <pc:cxnChg chg="mod">
          <ac:chgData name="WINDRIDGE Philip" userId="a20730c1-1805-4191-9c68-6e52c8725e9f" providerId="ADAL" clId="{7D578C8A-51AE-5342-86C0-C2E8F85B1585}" dt="2020-10-31T10:10:50.255" v="9781"/>
          <ac:cxnSpMkLst>
            <pc:docMk/>
            <pc:sldMk cId="4061156082" sldId="292"/>
            <ac:cxnSpMk id="132" creationId="{1CA2BD34-8A85-424A-9BBD-043F6A4F5C92}"/>
          </ac:cxnSpMkLst>
        </pc:cxnChg>
        <pc:cxnChg chg="mod">
          <ac:chgData name="WINDRIDGE Philip" userId="a20730c1-1805-4191-9c68-6e52c8725e9f" providerId="ADAL" clId="{7D578C8A-51AE-5342-86C0-C2E8F85B1585}" dt="2020-10-31T10:10:50.255" v="9781"/>
          <ac:cxnSpMkLst>
            <pc:docMk/>
            <pc:sldMk cId="4061156082" sldId="292"/>
            <ac:cxnSpMk id="133" creationId="{7E7BB353-50EF-514E-BA96-0FFF222EA790}"/>
          </ac:cxnSpMkLst>
        </pc:cxnChg>
      </pc:sldChg>
      <pc:sldChg chg="addSp delSp modSp add mod">
        <pc:chgData name="WINDRIDGE Philip" userId="a20730c1-1805-4191-9c68-6e52c8725e9f" providerId="ADAL" clId="{7D578C8A-51AE-5342-86C0-C2E8F85B1585}" dt="2020-10-31T10:11:20.105" v="9789" actId="20577"/>
        <pc:sldMkLst>
          <pc:docMk/>
          <pc:sldMk cId="391042621" sldId="293"/>
        </pc:sldMkLst>
        <pc:spChg chg="mod">
          <ac:chgData name="WINDRIDGE Philip" userId="a20730c1-1805-4191-9c68-6e52c8725e9f" providerId="ADAL" clId="{7D578C8A-51AE-5342-86C0-C2E8F85B1585}" dt="2020-10-31T10:09:24.640" v="9775"/>
          <ac:spMkLst>
            <pc:docMk/>
            <pc:sldMk cId="391042621" sldId="293"/>
            <ac:spMk id="60" creationId="{803F92B1-49D7-2C49-B17E-C17800542CD3}"/>
          </ac:spMkLst>
        </pc:spChg>
        <pc:spChg chg="mod">
          <ac:chgData name="WINDRIDGE Philip" userId="a20730c1-1805-4191-9c68-6e52c8725e9f" providerId="ADAL" clId="{7D578C8A-51AE-5342-86C0-C2E8F85B1585}" dt="2020-10-31T10:09:24.640" v="9775"/>
          <ac:spMkLst>
            <pc:docMk/>
            <pc:sldMk cId="391042621" sldId="293"/>
            <ac:spMk id="61" creationId="{18207217-A514-B847-B177-86C73F9DFE72}"/>
          </ac:spMkLst>
        </pc:spChg>
        <pc:spChg chg="mod">
          <ac:chgData name="WINDRIDGE Philip" userId="a20730c1-1805-4191-9c68-6e52c8725e9f" providerId="ADAL" clId="{7D578C8A-51AE-5342-86C0-C2E8F85B1585}" dt="2020-10-31T10:09:24.640" v="9775"/>
          <ac:spMkLst>
            <pc:docMk/>
            <pc:sldMk cId="391042621" sldId="293"/>
            <ac:spMk id="62" creationId="{D51FDE7C-430C-5D4E-8677-B734D8774883}"/>
          </ac:spMkLst>
        </pc:spChg>
        <pc:spChg chg="mod">
          <ac:chgData name="WINDRIDGE Philip" userId="a20730c1-1805-4191-9c68-6e52c8725e9f" providerId="ADAL" clId="{7D578C8A-51AE-5342-86C0-C2E8F85B1585}" dt="2020-10-31T10:09:24.640" v="9775"/>
          <ac:spMkLst>
            <pc:docMk/>
            <pc:sldMk cId="391042621" sldId="293"/>
            <ac:spMk id="63" creationId="{58A59930-AD99-4B41-87F1-F7B8C19861CD}"/>
          </ac:spMkLst>
        </pc:spChg>
        <pc:spChg chg="mod">
          <ac:chgData name="WINDRIDGE Philip" userId="a20730c1-1805-4191-9c68-6e52c8725e9f" providerId="ADAL" clId="{7D578C8A-51AE-5342-86C0-C2E8F85B1585}" dt="2020-10-31T10:09:24.640" v="9775"/>
          <ac:spMkLst>
            <pc:docMk/>
            <pc:sldMk cId="391042621" sldId="293"/>
            <ac:spMk id="64" creationId="{6ABF41DD-C25E-5C42-896A-AD2591507548}"/>
          </ac:spMkLst>
        </pc:spChg>
        <pc:spChg chg="mod">
          <ac:chgData name="WINDRIDGE Philip" userId="a20730c1-1805-4191-9c68-6e52c8725e9f" providerId="ADAL" clId="{7D578C8A-51AE-5342-86C0-C2E8F85B1585}" dt="2020-10-31T10:09:24.640" v="9775"/>
          <ac:spMkLst>
            <pc:docMk/>
            <pc:sldMk cId="391042621" sldId="293"/>
            <ac:spMk id="83" creationId="{889F1F9D-B8E7-6F47-985E-5D23824DB692}"/>
          </ac:spMkLst>
        </pc:spChg>
        <pc:spChg chg="mod">
          <ac:chgData name="WINDRIDGE Philip" userId="a20730c1-1805-4191-9c68-6e52c8725e9f" providerId="ADAL" clId="{7D578C8A-51AE-5342-86C0-C2E8F85B1585}" dt="2020-10-31T10:11:00.920" v="9782" actId="20577"/>
          <ac:spMkLst>
            <pc:docMk/>
            <pc:sldMk cId="391042621" sldId="293"/>
            <ac:spMk id="86" creationId="{C9A0D5EF-3B51-454B-BB5C-70C0023E2BF3}"/>
          </ac:spMkLst>
        </pc:spChg>
        <pc:spChg chg="mod">
          <ac:chgData name="WINDRIDGE Philip" userId="a20730c1-1805-4191-9c68-6e52c8725e9f" providerId="ADAL" clId="{7D578C8A-51AE-5342-86C0-C2E8F85B1585}" dt="2020-10-31T10:11:03.744" v="9783" actId="20577"/>
          <ac:spMkLst>
            <pc:docMk/>
            <pc:sldMk cId="391042621" sldId="293"/>
            <ac:spMk id="87" creationId="{767CF3B2-9192-4940-AA6F-C139D6D6BAA1}"/>
          </ac:spMkLst>
        </pc:spChg>
        <pc:spChg chg="mod">
          <ac:chgData name="WINDRIDGE Philip" userId="a20730c1-1805-4191-9c68-6e52c8725e9f" providerId="ADAL" clId="{7D578C8A-51AE-5342-86C0-C2E8F85B1585}" dt="2020-10-31T10:09:24.640" v="9775"/>
          <ac:spMkLst>
            <pc:docMk/>
            <pc:sldMk cId="391042621" sldId="293"/>
            <ac:spMk id="88" creationId="{B6FAF598-CE5C-E146-8964-A1CFB191E6BF}"/>
          </ac:spMkLst>
        </pc:spChg>
        <pc:spChg chg="mod">
          <ac:chgData name="WINDRIDGE Philip" userId="a20730c1-1805-4191-9c68-6e52c8725e9f" providerId="ADAL" clId="{7D578C8A-51AE-5342-86C0-C2E8F85B1585}" dt="2020-10-31T10:09:24.640" v="9775"/>
          <ac:spMkLst>
            <pc:docMk/>
            <pc:sldMk cId="391042621" sldId="293"/>
            <ac:spMk id="89" creationId="{2B0E74CD-7BD1-8A4C-9774-8355C35AF75F}"/>
          </ac:spMkLst>
        </pc:spChg>
        <pc:spChg chg="mod">
          <ac:chgData name="WINDRIDGE Philip" userId="a20730c1-1805-4191-9c68-6e52c8725e9f" providerId="ADAL" clId="{7D578C8A-51AE-5342-86C0-C2E8F85B1585}" dt="2020-10-31T10:09:24.640" v="9775"/>
          <ac:spMkLst>
            <pc:docMk/>
            <pc:sldMk cId="391042621" sldId="293"/>
            <ac:spMk id="90" creationId="{0B125B0B-6E42-0541-8D13-C91F142588F0}"/>
          </ac:spMkLst>
        </pc:spChg>
        <pc:spChg chg="mod">
          <ac:chgData name="WINDRIDGE Philip" userId="a20730c1-1805-4191-9c68-6e52c8725e9f" providerId="ADAL" clId="{7D578C8A-51AE-5342-86C0-C2E8F85B1585}" dt="2020-10-31T10:09:24.640" v="9775"/>
          <ac:spMkLst>
            <pc:docMk/>
            <pc:sldMk cId="391042621" sldId="293"/>
            <ac:spMk id="96" creationId="{9FE46347-4E4A-8141-A9F2-B46776C68418}"/>
          </ac:spMkLst>
        </pc:spChg>
        <pc:spChg chg="mod">
          <ac:chgData name="WINDRIDGE Philip" userId="a20730c1-1805-4191-9c68-6e52c8725e9f" providerId="ADAL" clId="{7D578C8A-51AE-5342-86C0-C2E8F85B1585}" dt="2020-10-31T10:09:24.640" v="9775"/>
          <ac:spMkLst>
            <pc:docMk/>
            <pc:sldMk cId="391042621" sldId="293"/>
            <ac:spMk id="97" creationId="{DEEDDB19-CB1D-B547-AEC1-4ADDFFE8FB48}"/>
          </ac:spMkLst>
        </pc:spChg>
        <pc:spChg chg="mod">
          <ac:chgData name="WINDRIDGE Philip" userId="a20730c1-1805-4191-9c68-6e52c8725e9f" providerId="ADAL" clId="{7D578C8A-51AE-5342-86C0-C2E8F85B1585}" dt="2020-10-31T10:11:07.528" v="9785" actId="20577"/>
          <ac:spMkLst>
            <pc:docMk/>
            <pc:sldMk cId="391042621" sldId="293"/>
            <ac:spMk id="103" creationId="{79BD4141-4229-CE46-AADE-2FB33A29AE8C}"/>
          </ac:spMkLst>
        </pc:spChg>
        <pc:spChg chg="mod">
          <ac:chgData name="WINDRIDGE Philip" userId="a20730c1-1805-4191-9c68-6e52c8725e9f" providerId="ADAL" clId="{7D578C8A-51AE-5342-86C0-C2E8F85B1585}" dt="2020-10-31T10:11:13.520" v="9786" actId="20577"/>
          <ac:spMkLst>
            <pc:docMk/>
            <pc:sldMk cId="391042621" sldId="293"/>
            <ac:spMk id="109" creationId="{0D7422C0-FBB0-254B-A383-5CDF71DAA964}"/>
          </ac:spMkLst>
        </pc:spChg>
        <pc:spChg chg="mod">
          <ac:chgData name="WINDRIDGE Philip" userId="a20730c1-1805-4191-9c68-6e52c8725e9f" providerId="ADAL" clId="{7D578C8A-51AE-5342-86C0-C2E8F85B1585}" dt="2020-10-31T10:11:15.768" v="9787" actId="20577"/>
          <ac:spMkLst>
            <pc:docMk/>
            <pc:sldMk cId="391042621" sldId="293"/>
            <ac:spMk id="110" creationId="{A04DF8A0-B4AC-D34C-875A-6C5386C3DEEB}"/>
          </ac:spMkLst>
        </pc:spChg>
        <pc:spChg chg="mod">
          <ac:chgData name="WINDRIDGE Philip" userId="a20730c1-1805-4191-9c68-6e52c8725e9f" providerId="ADAL" clId="{7D578C8A-51AE-5342-86C0-C2E8F85B1585}" dt="2020-10-31T10:11:17.572" v="9788" actId="20577"/>
          <ac:spMkLst>
            <pc:docMk/>
            <pc:sldMk cId="391042621" sldId="293"/>
            <ac:spMk id="111" creationId="{8053CDAA-8DA9-A94C-96F0-0374BB9FE0B8}"/>
          </ac:spMkLst>
        </pc:spChg>
        <pc:spChg chg="mod">
          <ac:chgData name="WINDRIDGE Philip" userId="a20730c1-1805-4191-9c68-6e52c8725e9f" providerId="ADAL" clId="{7D578C8A-51AE-5342-86C0-C2E8F85B1585}" dt="2020-10-31T10:11:20.105" v="9789" actId="20577"/>
          <ac:spMkLst>
            <pc:docMk/>
            <pc:sldMk cId="391042621" sldId="293"/>
            <ac:spMk id="112" creationId="{7A50109C-9164-EA4C-B1AF-A932E0F985DC}"/>
          </ac:spMkLst>
        </pc:spChg>
        <pc:grpChg chg="del">
          <ac:chgData name="WINDRIDGE Philip" userId="a20730c1-1805-4191-9c68-6e52c8725e9f" providerId="ADAL" clId="{7D578C8A-51AE-5342-86C0-C2E8F85B1585}" dt="2020-10-31T10:09:23.370" v="9774" actId="478"/>
          <ac:grpSpMkLst>
            <pc:docMk/>
            <pc:sldMk cId="391042621" sldId="293"/>
            <ac:grpSpMk id="6" creationId="{5D298DF4-EC90-204D-B082-492F4AF6DEEF}"/>
          </ac:grpSpMkLst>
        </pc:grpChg>
        <pc:grpChg chg="add mod">
          <ac:chgData name="WINDRIDGE Philip" userId="a20730c1-1805-4191-9c68-6e52c8725e9f" providerId="ADAL" clId="{7D578C8A-51AE-5342-86C0-C2E8F85B1585}" dt="2020-10-31T10:09:24.640" v="9775"/>
          <ac:grpSpMkLst>
            <pc:docMk/>
            <pc:sldMk cId="391042621" sldId="293"/>
            <ac:grpSpMk id="59" creationId="{15F35F33-AAA1-EE44-A06A-36125786CD2D}"/>
          </ac:grpSpMkLst>
        </pc:grpChg>
        <pc:cxnChg chg="mod">
          <ac:chgData name="WINDRIDGE Philip" userId="a20730c1-1805-4191-9c68-6e52c8725e9f" providerId="ADAL" clId="{7D578C8A-51AE-5342-86C0-C2E8F85B1585}" dt="2020-10-31T10:09:24.640" v="9775"/>
          <ac:cxnSpMkLst>
            <pc:docMk/>
            <pc:sldMk cId="391042621" sldId="293"/>
            <ac:cxnSpMk id="77" creationId="{45C1F534-7C06-424B-8BBC-65F98062342A}"/>
          </ac:cxnSpMkLst>
        </pc:cxnChg>
        <pc:cxnChg chg="mod">
          <ac:chgData name="WINDRIDGE Philip" userId="a20730c1-1805-4191-9c68-6e52c8725e9f" providerId="ADAL" clId="{7D578C8A-51AE-5342-86C0-C2E8F85B1585}" dt="2020-10-31T10:09:24.640" v="9775"/>
          <ac:cxnSpMkLst>
            <pc:docMk/>
            <pc:sldMk cId="391042621" sldId="293"/>
            <ac:cxnSpMk id="78" creationId="{D4976D3E-462E-3B47-BA85-BD89DAE54715}"/>
          </ac:cxnSpMkLst>
        </pc:cxnChg>
        <pc:cxnChg chg="mod">
          <ac:chgData name="WINDRIDGE Philip" userId="a20730c1-1805-4191-9c68-6e52c8725e9f" providerId="ADAL" clId="{7D578C8A-51AE-5342-86C0-C2E8F85B1585}" dt="2020-10-31T10:09:24.640" v="9775"/>
          <ac:cxnSpMkLst>
            <pc:docMk/>
            <pc:sldMk cId="391042621" sldId="293"/>
            <ac:cxnSpMk id="79" creationId="{4333A054-EB19-394C-BD38-6B3FBB1EE82E}"/>
          </ac:cxnSpMkLst>
        </pc:cxnChg>
        <pc:cxnChg chg="mod">
          <ac:chgData name="WINDRIDGE Philip" userId="a20730c1-1805-4191-9c68-6e52c8725e9f" providerId="ADAL" clId="{7D578C8A-51AE-5342-86C0-C2E8F85B1585}" dt="2020-10-31T10:09:24.640" v="9775"/>
          <ac:cxnSpMkLst>
            <pc:docMk/>
            <pc:sldMk cId="391042621" sldId="293"/>
            <ac:cxnSpMk id="80" creationId="{FD1C686E-F610-F445-ABBE-2DD9AFE71DE2}"/>
          </ac:cxnSpMkLst>
        </pc:cxnChg>
        <pc:cxnChg chg="mod">
          <ac:chgData name="WINDRIDGE Philip" userId="a20730c1-1805-4191-9c68-6e52c8725e9f" providerId="ADAL" clId="{7D578C8A-51AE-5342-86C0-C2E8F85B1585}" dt="2020-10-31T10:09:24.640" v="9775"/>
          <ac:cxnSpMkLst>
            <pc:docMk/>
            <pc:sldMk cId="391042621" sldId="293"/>
            <ac:cxnSpMk id="81" creationId="{8560C64A-2852-FA42-8403-99C629AB7063}"/>
          </ac:cxnSpMkLst>
        </pc:cxnChg>
        <pc:cxnChg chg="mod">
          <ac:chgData name="WINDRIDGE Philip" userId="a20730c1-1805-4191-9c68-6e52c8725e9f" providerId="ADAL" clId="{7D578C8A-51AE-5342-86C0-C2E8F85B1585}" dt="2020-10-31T10:09:24.640" v="9775"/>
          <ac:cxnSpMkLst>
            <pc:docMk/>
            <pc:sldMk cId="391042621" sldId="293"/>
            <ac:cxnSpMk id="82" creationId="{09F87FFB-E09F-A44B-ADEC-EB3C51044804}"/>
          </ac:cxnSpMkLst>
        </pc:cxnChg>
      </pc:sldChg>
      <pc:sldChg chg="addSp delSp modSp add mod">
        <pc:chgData name="WINDRIDGE Philip" userId="a20730c1-1805-4191-9c68-6e52c8725e9f" providerId="ADAL" clId="{7D578C8A-51AE-5342-86C0-C2E8F85B1585}" dt="2020-10-31T10:11:42.968" v="9791"/>
        <pc:sldMkLst>
          <pc:docMk/>
          <pc:sldMk cId="3426716075" sldId="294"/>
        </pc:sldMkLst>
        <pc:spChg chg="mod">
          <ac:chgData name="WINDRIDGE Philip" userId="a20730c1-1805-4191-9c68-6e52c8725e9f" providerId="ADAL" clId="{7D578C8A-51AE-5342-86C0-C2E8F85B1585}" dt="2020-10-31T10:09:38.253" v="9779"/>
          <ac:spMkLst>
            <pc:docMk/>
            <pc:sldMk cId="3426716075" sldId="294"/>
            <ac:spMk id="60" creationId="{195A4061-82BA-D44A-9F15-5692A72620A2}"/>
          </ac:spMkLst>
        </pc:spChg>
        <pc:spChg chg="mod">
          <ac:chgData name="WINDRIDGE Philip" userId="a20730c1-1805-4191-9c68-6e52c8725e9f" providerId="ADAL" clId="{7D578C8A-51AE-5342-86C0-C2E8F85B1585}" dt="2020-10-31T10:09:38.253" v="9779"/>
          <ac:spMkLst>
            <pc:docMk/>
            <pc:sldMk cId="3426716075" sldId="294"/>
            <ac:spMk id="61" creationId="{4031C78A-DEBA-BD4D-9EA2-41EFA9CC6E45}"/>
          </ac:spMkLst>
        </pc:spChg>
        <pc:spChg chg="mod">
          <ac:chgData name="WINDRIDGE Philip" userId="a20730c1-1805-4191-9c68-6e52c8725e9f" providerId="ADAL" clId="{7D578C8A-51AE-5342-86C0-C2E8F85B1585}" dt="2020-10-31T10:09:38.253" v="9779"/>
          <ac:spMkLst>
            <pc:docMk/>
            <pc:sldMk cId="3426716075" sldId="294"/>
            <ac:spMk id="62" creationId="{D7436DD7-6E27-B546-98EF-0BAF2D225A68}"/>
          </ac:spMkLst>
        </pc:spChg>
        <pc:spChg chg="mod">
          <ac:chgData name="WINDRIDGE Philip" userId="a20730c1-1805-4191-9c68-6e52c8725e9f" providerId="ADAL" clId="{7D578C8A-51AE-5342-86C0-C2E8F85B1585}" dt="2020-10-31T10:09:38.253" v="9779"/>
          <ac:spMkLst>
            <pc:docMk/>
            <pc:sldMk cId="3426716075" sldId="294"/>
            <ac:spMk id="63" creationId="{E001DA65-260C-924F-8610-F26686CD606C}"/>
          </ac:spMkLst>
        </pc:spChg>
        <pc:spChg chg="mod">
          <ac:chgData name="WINDRIDGE Philip" userId="a20730c1-1805-4191-9c68-6e52c8725e9f" providerId="ADAL" clId="{7D578C8A-51AE-5342-86C0-C2E8F85B1585}" dt="2020-10-31T10:09:38.253" v="9779"/>
          <ac:spMkLst>
            <pc:docMk/>
            <pc:sldMk cId="3426716075" sldId="294"/>
            <ac:spMk id="64" creationId="{48E10158-7533-064E-A8B7-3DA18803BA19}"/>
          </ac:spMkLst>
        </pc:spChg>
        <pc:spChg chg="mod">
          <ac:chgData name="WINDRIDGE Philip" userId="a20730c1-1805-4191-9c68-6e52c8725e9f" providerId="ADAL" clId="{7D578C8A-51AE-5342-86C0-C2E8F85B1585}" dt="2020-10-31T10:09:38.253" v="9779"/>
          <ac:spMkLst>
            <pc:docMk/>
            <pc:sldMk cId="3426716075" sldId="294"/>
            <ac:spMk id="83" creationId="{5D397DE0-B151-1E4F-A949-47514726060C}"/>
          </ac:spMkLst>
        </pc:spChg>
        <pc:spChg chg="mod">
          <ac:chgData name="WINDRIDGE Philip" userId="a20730c1-1805-4191-9c68-6e52c8725e9f" providerId="ADAL" clId="{7D578C8A-51AE-5342-86C0-C2E8F85B1585}" dt="2020-10-31T10:09:38.253" v="9779"/>
          <ac:spMkLst>
            <pc:docMk/>
            <pc:sldMk cId="3426716075" sldId="294"/>
            <ac:spMk id="88" creationId="{1B22EE1A-681D-F846-9560-D63B0792AA86}"/>
          </ac:spMkLst>
        </pc:spChg>
        <pc:spChg chg="mod">
          <ac:chgData name="WINDRIDGE Philip" userId="a20730c1-1805-4191-9c68-6e52c8725e9f" providerId="ADAL" clId="{7D578C8A-51AE-5342-86C0-C2E8F85B1585}" dt="2020-10-31T10:09:38.253" v="9779"/>
          <ac:spMkLst>
            <pc:docMk/>
            <pc:sldMk cId="3426716075" sldId="294"/>
            <ac:spMk id="89" creationId="{4254FC6F-0A67-B54A-BADA-B34639BA6259}"/>
          </ac:spMkLst>
        </pc:spChg>
        <pc:spChg chg="mod">
          <ac:chgData name="WINDRIDGE Philip" userId="a20730c1-1805-4191-9c68-6e52c8725e9f" providerId="ADAL" clId="{7D578C8A-51AE-5342-86C0-C2E8F85B1585}" dt="2020-10-31T10:09:38.253" v="9779"/>
          <ac:spMkLst>
            <pc:docMk/>
            <pc:sldMk cId="3426716075" sldId="294"/>
            <ac:spMk id="90" creationId="{3C46CFFB-FDA4-AD4A-A7C0-EDA8E1C20F19}"/>
          </ac:spMkLst>
        </pc:spChg>
        <pc:spChg chg="mod">
          <ac:chgData name="WINDRIDGE Philip" userId="a20730c1-1805-4191-9c68-6e52c8725e9f" providerId="ADAL" clId="{7D578C8A-51AE-5342-86C0-C2E8F85B1585}" dt="2020-10-31T10:09:38.253" v="9779"/>
          <ac:spMkLst>
            <pc:docMk/>
            <pc:sldMk cId="3426716075" sldId="294"/>
            <ac:spMk id="96" creationId="{6E0F518B-5E30-214A-B5C3-D0644B906E23}"/>
          </ac:spMkLst>
        </pc:spChg>
        <pc:spChg chg="mod">
          <ac:chgData name="WINDRIDGE Philip" userId="a20730c1-1805-4191-9c68-6e52c8725e9f" providerId="ADAL" clId="{7D578C8A-51AE-5342-86C0-C2E8F85B1585}" dt="2020-10-31T10:09:38.253" v="9779"/>
          <ac:spMkLst>
            <pc:docMk/>
            <pc:sldMk cId="3426716075" sldId="294"/>
            <ac:spMk id="97" creationId="{6B5E9BF5-7CE5-F748-8B15-145ED8DDA554}"/>
          </ac:spMkLst>
        </pc:spChg>
        <pc:spChg chg="mod">
          <ac:chgData name="WINDRIDGE Philip" userId="a20730c1-1805-4191-9c68-6e52c8725e9f" providerId="ADAL" clId="{7D578C8A-51AE-5342-86C0-C2E8F85B1585}" dt="2020-10-31T10:11:42.968" v="9791"/>
          <ac:spMkLst>
            <pc:docMk/>
            <pc:sldMk cId="3426716075" sldId="294"/>
            <ac:spMk id="99" creationId="{4896B866-A5FC-AA46-B2E9-39FC024ECA01}"/>
          </ac:spMkLst>
        </pc:spChg>
        <pc:spChg chg="mod">
          <ac:chgData name="WINDRIDGE Philip" userId="a20730c1-1805-4191-9c68-6e52c8725e9f" providerId="ADAL" clId="{7D578C8A-51AE-5342-86C0-C2E8F85B1585}" dt="2020-10-31T10:11:42.968" v="9791"/>
          <ac:spMkLst>
            <pc:docMk/>
            <pc:sldMk cId="3426716075" sldId="294"/>
            <ac:spMk id="129" creationId="{31422703-05F1-564C-A547-8434B9DEEEB8}"/>
          </ac:spMkLst>
        </pc:spChg>
        <pc:spChg chg="mod">
          <ac:chgData name="WINDRIDGE Philip" userId="a20730c1-1805-4191-9c68-6e52c8725e9f" providerId="ADAL" clId="{7D578C8A-51AE-5342-86C0-C2E8F85B1585}" dt="2020-10-31T10:11:42.968" v="9791"/>
          <ac:spMkLst>
            <pc:docMk/>
            <pc:sldMk cId="3426716075" sldId="294"/>
            <ac:spMk id="130" creationId="{C3583751-E0F7-B349-B45C-081336446DA4}"/>
          </ac:spMkLst>
        </pc:spChg>
        <pc:spChg chg="mod">
          <ac:chgData name="WINDRIDGE Philip" userId="a20730c1-1805-4191-9c68-6e52c8725e9f" providerId="ADAL" clId="{7D578C8A-51AE-5342-86C0-C2E8F85B1585}" dt="2020-10-31T10:11:42.968" v="9791"/>
          <ac:spMkLst>
            <pc:docMk/>
            <pc:sldMk cId="3426716075" sldId="294"/>
            <ac:spMk id="131" creationId="{BB9E6905-22A4-BA40-9401-3ADCA20F34E9}"/>
          </ac:spMkLst>
        </pc:spChg>
        <pc:spChg chg="mod">
          <ac:chgData name="WINDRIDGE Philip" userId="a20730c1-1805-4191-9c68-6e52c8725e9f" providerId="ADAL" clId="{7D578C8A-51AE-5342-86C0-C2E8F85B1585}" dt="2020-10-31T10:11:42.968" v="9791"/>
          <ac:spMkLst>
            <pc:docMk/>
            <pc:sldMk cId="3426716075" sldId="294"/>
            <ac:spMk id="132" creationId="{13661EB9-AD46-DF49-8DC7-1D4BB2E9B676}"/>
          </ac:spMkLst>
        </pc:spChg>
        <pc:spChg chg="mod">
          <ac:chgData name="WINDRIDGE Philip" userId="a20730c1-1805-4191-9c68-6e52c8725e9f" providerId="ADAL" clId="{7D578C8A-51AE-5342-86C0-C2E8F85B1585}" dt="2020-10-31T10:11:42.968" v="9791"/>
          <ac:spMkLst>
            <pc:docMk/>
            <pc:sldMk cId="3426716075" sldId="294"/>
            <ac:spMk id="133" creationId="{E5B7BD77-25BE-D44D-B71C-D0EF102AB347}"/>
          </ac:spMkLst>
        </pc:spChg>
        <pc:spChg chg="mod">
          <ac:chgData name="WINDRIDGE Philip" userId="a20730c1-1805-4191-9c68-6e52c8725e9f" providerId="ADAL" clId="{7D578C8A-51AE-5342-86C0-C2E8F85B1585}" dt="2020-10-31T10:11:42.968" v="9791"/>
          <ac:spMkLst>
            <pc:docMk/>
            <pc:sldMk cId="3426716075" sldId="294"/>
            <ac:spMk id="134" creationId="{06FEA965-8ACE-5642-8029-1A6A738E4DAB}"/>
          </ac:spMkLst>
        </pc:spChg>
        <pc:spChg chg="mod">
          <ac:chgData name="WINDRIDGE Philip" userId="a20730c1-1805-4191-9c68-6e52c8725e9f" providerId="ADAL" clId="{7D578C8A-51AE-5342-86C0-C2E8F85B1585}" dt="2020-10-31T10:11:42.968" v="9791"/>
          <ac:spMkLst>
            <pc:docMk/>
            <pc:sldMk cId="3426716075" sldId="294"/>
            <ac:spMk id="143" creationId="{32424093-F91F-7A4E-86CA-F3ECFB7727A7}"/>
          </ac:spMkLst>
        </pc:spChg>
        <pc:spChg chg="mod">
          <ac:chgData name="WINDRIDGE Philip" userId="a20730c1-1805-4191-9c68-6e52c8725e9f" providerId="ADAL" clId="{7D578C8A-51AE-5342-86C0-C2E8F85B1585}" dt="2020-10-31T10:11:42.968" v="9791"/>
          <ac:spMkLst>
            <pc:docMk/>
            <pc:sldMk cId="3426716075" sldId="294"/>
            <ac:spMk id="144" creationId="{600A2F5C-4CDD-AF4D-A4F7-935F412B886A}"/>
          </ac:spMkLst>
        </pc:spChg>
        <pc:spChg chg="mod">
          <ac:chgData name="WINDRIDGE Philip" userId="a20730c1-1805-4191-9c68-6e52c8725e9f" providerId="ADAL" clId="{7D578C8A-51AE-5342-86C0-C2E8F85B1585}" dt="2020-10-31T10:11:42.968" v="9791"/>
          <ac:spMkLst>
            <pc:docMk/>
            <pc:sldMk cId="3426716075" sldId="294"/>
            <ac:spMk id="145" creationId="{7324F2B0-01AE-1441-A1DD-98549A7D9148}"/>
          </ac:spMkLst>
        </pc:spChg>
        <pc:spChg chg="mod">
          <ac:chgData name="WINDRIDGE Philip" userId="a20730c1-1805-4191-9c68-6e52c8725e9f" providerId="ADAL" clId="{7D578C8A-51AE-5342-86C0-C2E8F85B1585}" dt="2020-10-31T10:11:42.968" v="9791"/>
          <ac:spMkLst>
            <pc:docMk/>
            <pc:sldMk cId="3426716075" sldId="294"/>
            <ac:spMk id="146" creationId="{D7B8BECA-6D8B-F14D-9CF1-63B0645A1754}"/>
          </ac:spMkLst>
        </pc:spChg>
        <pc:spChg chg="mod">
          <ac:chgData name="WINDRIDGE Philip" userId="a20730c1-1805-4191-9c68-6e52c8725e9f" providerId="ADAL" clId="{7D578C8A-51AE-5342-86C0-C2E8F85B1585}" dt="2020-10-31T10:11:42.968" v="9791"/>
          <ac:spMkLst>
            <pc:docMk/>
            <pc:sldMk cId="3426716075" sldId="294"/>
            <ac:spMk id="147" creationId="{2052A11C-DEE5-6B4D-931C-63B479CEBDC5}"/>
          </ac:spMkLst>
        </pc:spChg>
        <pc:spChg chg="mod">
          <ac:chgData name="WINDRIDGE Philip" userId="a20730c1-1805-4191-9c68-6e52c8725e9f" providerId="ADAL" clId="{7D578C8A-51AE-5342-86C0-C2E8F85B1585}" dt="2020-10-31T10:11:42.968" v="9791"/>
          <ac:spMkLst>
            <pc:docMk/>
            <pc:sldMk cId="3426716075" sldId="294"/>
            <ac:spMk id="148" creationId="{5C6015BA-2D5B-174D-BF68-7355F5C56E7B}"/>
          </ac:spMkLst>
        </pc:spChg>
        <pc:spChg chg="mod">
          <ac:chgData name="WINDRIDGE Philip" userId="a20730c1-1805-4191-9c68-6e52c8725e9f" providerId="ADAL" clId="{7D578C8A-51AE-5342-86C0-C2E8F85B1585}" dt="2020-10-31T10:11:42.968" v="9791"/>
          <ac:spMkLst>
            <pc:docMk/>
            <pc:sldMk cId="3426716075" sldId="294"/>
            <ac:spMk id="149" creationId="{5630F185-1A08-5340-B41C-83F32781E873}"/>
          </ac:spMkLst>
        </pc:spChg>
        <pc:spChg chg="mod">
          <ac:chgData name="WINDRIDGE Philip" userId="a20730c1-1805-4191-9c68-6e52c8725e9f" providerId="ADAL" clId="{7D578C8A-51AE-5342-86C0-C2E8F85B1585}" dt="2020-10-31T10:11:42.968" v="9791"/>
          <ac:spMkLst>
            <pc:docMk/>
            <pc:sldMk cId="3426716075" sldId="294"/>
            <ac:spMk id="150" creationId="{F78A96BE-F9A2-5842-80A7-B9F52971172F}"/>
          </ac:spMkLst>
        </pc:spChg>
        <pc:grpChg chg="del">
          <ac:chgData name="WINDRIDGE Philip" userId="a20730c1-1805-4191-9c68-6e52c8725e9f" providerId="ADAL" clId="{7D578C8A-51AE-5342-86C0-C2E8F85B1585}" dt="2020-10-31T10:09:37.124" v="9778" actId="478"/>
          <ac:grpSpMkLst>
            <pc:docMk/>
            <pc:sldMk cId="3426716075" sldId="294"/>
            <ac:grpSpMk id="6" creationId="{5D298DF4-EC90-204D-B082-492F4AF6DEEF}"/>
          </ac:grpSpMkLst>
        </pc:grpChg>
        <pc:grpChg chg="add mod">
          <ac:chgData name="WINDRIDGE Philip" userId="a20730c1-1805-4191-9c68-6e52c8725e9f" providerId="ADAL" clId="{7D578C8A-51AE-5342-86C0-C2E8F85B1585}" dt="2020-10-31T10:09:38.253" v="9779"/>
          <ac:grpSpMkLst>
            <pc:docMk/>
            <pc:sldMk cId="3426716075" sldId="294"/>
            <ac:grpSpMk id="59" creationId="{8C67454B-B595-954A-9ADD-FBE32C60D0CC}"/>
          </ac:grpSpMkLst>
        </pc:grpChg>
        <pc:grpChg chg="del">
          <ac:chgData name="WINDRIDGE Philip" userId="a20730c1-1805-4191-9c68-6e52c8725e9f" providerId="ADAL" clId="{7D578C8A-51AE-5342-86C0-C2E8F85B1585}" dt="2020-10-31T10:11:41.602" v="9790" actId="478"/>
          <ac:grpSpMkLst>
            <pc:docMk/>
            <pc:sldMk cId="3426716075" sldId="294"/>
            <ac:grpSpMk id="85" creationId="{5B34FFDE-922E-6743-85DE-77F1777FF25A}"/>
          </ac:grpSpMkLst>
        </pc:grpChg>
        <pc:grpChg chg="add mod">
          <ac:chgData name="WINDRIDGE Philip" userId="a20730c1-1805-4191-9c68-6e52c8725e9f" providerId="ADAL" clId="{7D578C8A-51AE-5342-86C0-C2E8F85B1585}" dt="2020-10-31T10:11:42.968" v="9791"/>
          <ac:grpSpMkLst>
            <pc:docMk/>
            <pc:sldMk cId="3426716075" sldId="294"/>
            <ac:grpSpMk id="98" creationId="{DF738BBA-CA17-B943-9DB9-66B57B30FAA2}"/>
          </ac:grpSpMkLst>
        </pc:grpChg>
        <pc:cxnChg chg="mod">
          <ac:chgData name="WINDRIDGE Philip" userId="a20730c1-1805-4191-9c68-6e52c8725e9f" providerId="ADAL" clId="{7D578C8A-51AE-5342-86C0-C2E8F85B1585}" dt="2020-10-31T10:09:38.253" v="9779"/>
          <ac:cxnSpMkLst>
            <pc:docMk/>
            <pc:sldMk cId="3426716075" sldId="294"/>
            <ac:cxnSpMk id="77" creationId="{486F7790-0D28-A643-A9E4-7B9E3D24C0F1}"/>
          </ac:cxnSpMkLst>
        </pc:cxnChg>
        <pc:cxnChg chg="mod">
          <ac:chgData name="WINDRIDGE Philip" userId="a20730c1-1805-4191-9c68-6e52c8725e9f" providerId="ADAL" clId="{7D578C8A-51AE-5342-86C0-C2E8F85B1585}" dt="2020-10-31T10:09:38.253" v="9779"/>
          <ac:cxnSpMkLst>
            <pc:docMk/>
            <pc:sldMk cId="3426716075" sldId="294"/>
            <ac:cxnSpMk id="78" creationId="{4177B239-7F17-DA41-9433-DD6FFCE61769}"/>
          </ac:cxnSpMkLst>
        </pc:cxnChg>
        <pc:cxnChg chg="mod">
          <ac:chgData name="WINDRIDGE Philip" userId="a20730c1-1805-4191-9c68-6e52c8725e9f" providerId="ADAL" clId="{7D578C8A-51AE-5342-86C0-C2E8F85B1585}" dt="2020-10-31T10:09:38.253" v="9779"/>
          <ac:cxnSpMkLst>
            <pc:docMk/>
            <pc:sldMk cId="3426716075" sldId="294"/>
            <ac:cxnSpMk id="79" creationId="{A0B27CE7-5469-3340-A431-1DF482649BC9}"/>
          </ac:cxnSpMkLst>
        </pc:cxnChg>
        <pc:cxnChg chg="mod">
          <ac:chgData name="WINDRIDGE Philip" userId="a20730c1-1805-4191-9c68-6e52c8725e9f" providerId="ADAL" clId="{7D578C8A-51AE-5342-86C0-C2E8F85B1585}" dt="2020-10-31T10:09:38.253" v="9779"/>
          <ac:cxnSpMkLst>
            <pc:docMk/>
            <pc:sldMk cId="3426716075" sldId="294"/>
            <ac:cxnSpMk id="80" creationId="{688EE46F-91DE-454B-9043-A0705108E20A}"/>
          </ac:cxnSpMkLst>
        </pc:cxnChg>
        <pc:cxnChg chg="mod">
          <ac:chgData name="WINDRIDGE Philip" userId="a20730c1-1805-4191-9c68-6e52c8725e9f" providerId="ADAL" clId="{7D578C8A-51AE-5342-86C0-C2E8F85B1585}" dt="2020-10-31T10:09:38.253" v="9779"/>
          <ac:cxnSpMkLst>
            <pc:docMk/>
            <pc:sldMk cId="3426716075" sldId="294"/>
            <ac:cxnSpMk id="81" creationId="{EFAE7E55-5681-8D43-97A4-BFBFB164680A}"/>
          </ac:cxnSpMkLst>
        </pc:cxnChg>
        <pc:cxnChg chg="mod">
          <ac:chgData name="WINDRIDGE Philip" userId="a20730c1-1805-4191-9c68-6e52c8725e9f" providerId="ADAL" clId="{7D578C8A-51AE-5342-86C0-C2E8F85B1585}" dt="2020-10-31T10:09:38.253" v="9779"/>
          <ac:cxnSpMkLst>
            <pc:docMk/>
            <pc:sldMk cId="3426716075" sldId="294"/>
            <ac:cxnSpMk id="82" creationId="{8B7AF23E-DD99-6143-8693-CC3BC6C09288}"/>
          </ac:cxnSpMkLst>
        </pc:cxnChg>
        <pc:cxnChg chg="mod">
          <ac:chgData name="WINDRIDGE Philip" userId="a20730c1-1805-4191-9c68-6e52c8725e9f" providerId="ADAL" clId="{7D578C8A-51AE-5342-86C0-C2E8F85B1585}" dt="2020-10-31T10:11:42.968" v="9791"/>
          <ac:cxnSpMkLst>
            <pc:docMk/>
            <pc:sldMk cId="3426716075" sldId="294"/>
            <ac:cxnSpMk id="135" creationId="{55C008A8-C2E7-9E47-A04F-A0F98CF6987B}"/>
          </ac:cxnSpMkLst>
        </pc:cxnChg>
        <pc:cxnChg chg="mod">
          <ac:chgData name="WINDRIDGE Philip" userId="a20730c1-1805-4191-9c68-6e52c8725e9f" providerId="ADAL" clId="{7D578C8A-51AE-5342-86C0-C2E8F85B1585}" dt="2020-10-31T10:11:42.968" v="9791"/>
          <ac:cxnSpMkLst>
            <pc:docMk/>
            <pc:sldMk cId="3426716075" sldId="294"/>
            <ac:cxnSpMk id="136" creationId="{0EC4377B-E516-A74E-AB52-F04C83D25603}"/>
          </ac:cxnSpMkLst>
        </pc:cxnChg>
        <pc:cxnChg chg="mod">
          <ac:chgData name="WINDRIDGE Philip" userId="a20730c1-1805-4191-9c68-6e52c8725e9f" providerId="ADAL" clId="{7D578C8A-51AE-5342-86C0-C2E8F85B1585}" dt="2020-10-31T10:11:42.968" v="9791"/>
          <ac:cxnSpMkLst>
            <pc:docMk/>
            <pc:sldMk cId="3426716075" sldId="294"/>
            <ac:cxnSpMk id="137" creationId="{46164AFA-0A65-D748-82F6-CC30673B6679}"/>
          </ac:cxnSpMkLst>
        </pc:cxnChg>
        <pc:cxnChg chg="mod">
          <ac:chgData name="WINDRIDGE Philip" userId="a20730c1-1805-4191-9c68-6e52c8725e9f" providerId="ADAL" clId="{7D578C8A-51AE-5342-86C0-C2E8F85B1585}" dt="2020-10-31T10:11:42.968" v="9791"/>
          <ac:cxnSpMkLst>
            <pc:docMk/>
            <pc:sldMk cId="3426716075" sldId="294"/>
            <ac:cxnSpMk id="138" creationId="{9C4DA292-057F-1F43-A0A2-74D3048B20F5}"/>
          </ac:cxnSpMkLst>
        </pc:cxnChg>
        <pc:cxnChg chg="mod">
          <ac:chgData name="WINDRIDGE Philip" userId="a20730c1-1805-4191-9c68-6e52c8725e9f" providerId="ADAL" clId="{7D578C8A-51AE-5342-86C0-C2E8F85B1585}" dt="2020-10-31T10:11:42.968" v="9791"/>
          <ac:cxnSpMkLst>
            <pc:docMk/>
            <pc:sldMk cId="3426716075" sldId="294"/>
            <ac:cxnSpMk id="139" creationId="{10C9D45A-879A-354B-9474-83E9B0A7F029}"/>
          </ac:cxnSpMkLst>
        </pc:cxnChg>
        <pc:cxnChg chg="mod">
          <ac:chgData name="WINDRIDGE Philip" userId="a20730c1-1805-4191-9c68-6e52c8725e9f" providerId="ADAL" clId="{7D578C8A-51AE-5342-86C0-C2E8F85B1585}" dt="2020-10-31T10:11:42.968" v="9791"/>
          <ac:cxnSpMkLst>
            <pc:docMk/>
            <pc:sldMk cId="3426716075" sldId="294"/>
            <ac:cxnSpMk id="140" creationId="{CCF55A9D-CA10-744B-8A85-2F6548184883}"/>
          </ac:cxnSpMkLst>
        </pc:cxnChg>
        <pc:cxnChg chg="mod">
          <ac:chgData name="WINDRIDGE Philip" userId="a20730c1-1805-4191-9c68-6e52c8725e9f" providerId="ADAL" clId="{7D578C8A-51AE-5342-86C0-C2E8F85B1585}" dt="2020-10-31T10:11:42.968" v="9791"/>
          <ac:cxnSpMkLst>
            <pc:docMk/>
            <pc:sldMk cId="3426716075" sldId="294"/>
            <ac:cxnSpMk id="141" creationId="{1B8B3443-EF28-4F45-B7D9-27D8122D4C8F}"/>
          </ac:cxnSpMkLst>
        </pc:cxnChg>
        <pc:cxnChg chg="mod">
          <ac:chgData name="WINDRIDGE Philip" userId="a20730c1-1805-4191-9c68-6e52c8725e9f" providerId="ADAL" clId="{7D578C8A-51AE-5342-86C0-C2E8F85B1585}" dt="2020-10-31T10:11:42.968" v="9791"/>
          <ac:cxnSpMkLst>
            <pc:docMk/>
            <pc:sldMk cId="3426716075" sldId="294"/>
            <ac:cxnSpMk id="142" creationId="{74541D7D-61D9-344E-AD19-D2E5F680D405}"/>
          </ac:cxnSpMkLst>
        </pc:cxnChg>
      </pc:sldChg>
      <pc:sldChg chg="addSp delSp modSp add mod modClrScheme chgLayout">
        <pc:chgData name="WINDRIDGE Philip" userId="a20730c1-1805-4191-9c68-6e52c8725e9f" providerId="ADAL" clId="{7D578C8A-51AE-5342-86C0-C2E8F85B1585}" dt="2020-10-30T12:56:36.351" v="7451" actId="113"/>
        <pc:sldMkLst>
          <pc:docMk/>
          <pc:sldMk cId="2756444150" sldId="295"/>
        </pc:sldMkLst>
        <pc:spChg chg="mod ord">
          <ac:chgData name="WINDRIDGE Philip" userId="a20730c1-1805-4191-9c68-6e52c8725e9f" providerId="ADAL" clId="{7D578C8A-51AE-5342-86C0-C2E8F85B1585}" dt="2020-10-30T12:33:31.570" v="6912" actId="700"/>
          <ac:spMkLst>
            <pc:docMk/>
            <pc:sldMk cId="2756444150" sldId="295"/>
            <ac:spMk id="2" creationId="{00714077-46CD-E74D-BAD8-88D0ECDC8CF0}"/>
          </ac:spMkLst>
        </pc:spChg>
        <pc:spChg chg="add mod topLvl">
          <ac:chgData name="WINDRIDGE Philip" userId="a20730c1-1805-4191-9c68-6e52c8725e9f" providerId="ADAL" clId="{7D578C8A-51AE-5342-86C0-C2E8F85B1585}" dt="2020-10-30T12:36:29.204" v="6969" actId="207"/>
          <ac:spMkLst>
            <pc:docMk/>
            <pc:sldMk cId="2756444150" sldId="295"/>
            <ac:spMk id="3" creationId="{6E0E9966-2A4D-BC4E-ACBB-4E4944CF5CD9}"/>
          </ac:spMkLst>
        </pc:spChg>
        <pc:spChg chg="add del mod ord">
          <ac:chgData name="WINDRIDGE Philip" userId="a20730c1-1805-4191-9c68-6e52c8725e9f" providerId="ADAL" clId="{7D578C8A-51AE-5342-86C0-C2E8F85B1585}" dt="2020-10-30T12:38:42.142" v="6991" actId="478"/>
          <ac:spMkLst>
            <pc:docMk/>
            <pc:sldMk cId="2756444150" sldId="295"/>
            <ac:spMk id="19" creationId="{8781CF82-B424-1946-B6B4-C7BE06AF038E}"/>
          </ac:spMkLst>
        </pc:spChg>
        <pc:spChg chg="add del mod">
          <ac:chgData name="WINDRIDGE Philip" userId="a20730c1-1805-4191-9c68-6e52c8725e9f" providerId="ADAL" clId="{7D578C8A-51AE-5342-86C0-C2E8F85B1585}" dt="2020-10-30T12:39:02.180" v="6992" actId="478"/>
          <ac:spMkLst>
            <pc:docMk/>
            <pc:sldMk cId="2756444150" sldId="295"/>
            <ac:spMk id="21" creationId="{7EDD8B6B-4983-854E-B4B0-F06523C7B959}"/>
          </ac:spMkLst>
        </pc:spChg>
        <pc:spChg chg="mod topLvl">
          <ac:chgData name="WINDRIDGE Philip" userId="a20730c1-1805-4191-9c68-6e52c8725e9f" providerId="ADAL" clId="{7D578C8A-51AE-5342-86C0-C2E8F85B1585}" dt="2020-10-30T12:43:59.876" v="7200" actId="207"/>
          <ac:spMkLst>
            <pc:docMk/>
            <pc:sldMk cId="2756444150" sldId="295"/>
            <ac:spMk id="64" creationId="{6286C03D-5BEF-484B-A2CE-82948F3E00E4}"/>
          </ac:spMkLst>
        </pc:spChg>
        <pc:spChg chg="mod topLvl">
          <ac:chgData name="WINDRIDGE Philip" userId="a20730c1-1805-4191-9c68-6e52c8725e9f" providerId="ADAL" clId="{7D578C8A-51AE-5342-86C0-C2E8F85B1585}" dt="2020-10-30T12:43:59.876" v="7200" actId="207"/>
          <ac:spMkLst>
            <pc:docMk/>
            <pc:sldMk cId="2756444150" sldId="295"/>
            <ac:spMk id="65" creationId="{068B204A-BBEA-2742-92A3-FAED5767AA7D}"/>
          </ac:spMkLst>
        </pc:spChg>
        <pc:spChg chg="mod topLvl">
          <ac:chgData name="WINDRIDGE Philip" userId="a20730c1-1805-4191-9c68-6e52c8725e9f" providerId="ADAL" clId="{7D578C8A-51AE-5342-86C0-C2E8F85B1585}" dt="2020-10-30T12:43:59.876" v="7200" actId="207"/>
          <ac:spMkLst>
            <pc:docMk/>
            <pc:sldMk cId="2756444150" sldId="295"/>
            <ac:spMk id="66" creationId="{B2488683-0DB6-CA4E-893E-26AA1A269D27}"/>
          </ac:spMkLst>
        </pc:spChg>
        <pc:spChg chg="mod topLvl">
          <ac:chgData name="WINDRIDGE Philip" userId="a20730c1-1805-4191-9c68-6e52c8725e9f" providerId="ADAL" clId="{7D578C8A-51AE-5342-86C0-C2E8F85B1585}" dt="2020-10-30T12:42:39.832" v="7151" actId="113"/>
          <ac:spMkLst>
            <pc:docMk/>
            <pc:sldMk cId="2756444150" sldId="295"/>
            <ac:spMk id="67" creationId="{954B8828-9251-E240-B4D0-6C63595BB328}"/>
          </ac:spMkLst>
        </pc:spChg>
        <pc:spChg chg="mod topLvl">
          <ac:chgData name="WINDRIDGE Philip" userId="a20730c1-1805-4191-9c68-6e52c8725e9f" providerId="ADAL" clId="{7D578C8A-51AE-5342-86C0-C2E8F85B1585}" dt="2020-10-30T12:43:59.876" v="7200" actId="207"/>
          <ac:spMkLst>
            <pc:docMk/>
            <pc:sldMk cId="2756444150" sldId="295"/>
            <ac:spMk id="68" creationId="{2FA631A4-EADC-F547-9950-B13B9C280BB2}"/>
          </ac:spMkLst>
        </pc:spChg>
        <pc:spChg chg="mod topLvl">
          <ac:chgData name="WINDRIDGE Philip" userId="a20730c1-1805-4191-9c68-6e52c8725e9f" providerId="ADAL" clId="{7D578C8A-51AE-5342-86C0-C2E8F85B1585}" dt="2020-10-30T12:43:59.876" v="7200" actId="207"/>
          <ac:spMkLst>
            <pc:docMk/>
            <pc:sldMk cId="2756444150" sldId="295"/>
            <ac:spMk id="69" creationId="{084A4CF9-4B34-084A-B0FF-5D32EEB06350}"/>
          </ac:spMkLst>
        </pc:spChg>
        <pc:spChg chg="mod topLvl">
          <ac:chgData name="WINDRIDGE Philip" userId="a20730c1-1805-4191-9c68-6e52c8725e9f" providerId="ADAL" clId="{7D578C8A-51AE-5342-86C0-C2E8F85B1585}" dt="2020-10-30T12:43:59.876" v="7200" actId="207"/>
          <ac:spMkLst>
            <pc:docMk/>
            <pc:sldMk cId="2756444150" sldId="295"/>
            <ac:spMk id="70" creationId="{C4164943-BAF0-C54A-B364-AA2E0F463198}"/>
          </ac:spMkLst>
        </pc:spChg>
        <pc:spChg chg="mod topLvl">
          <ac:chgData name="WINDRIDGE Philip" userId="a20730c1-1805-4191-9c68-6e52c8725e9f" providerId="ADAL" clId="{7D578C8A-51AE-5342-86C0-C2E8F85B1585}" dt="2020-10-30T12:43:59.876" v="7200" actId="207"/>
          <ac:spMkLst>
            <pc:docMk/>
            <pc:sldMk cId="2756444150" sldId="295"/>
            <ac:spMk id="71" creationId="{166A3C42-1BBE-A14E-A0F4-31C4F450A071}"/>
          </ac:spMkLst>
        </pc:spChg>
        <pc:spChg chg="mod topLvl">
          <ac:chgData name="WINDRIDGE Philip" userId="a20730c1-1805-4191-9c68-6e52c8725e9f" providerId="ADAL" clId="{7D578C8A-51AE-5342-86C0-C2E8F85B1585}" dt="2020-10-30T12:43:59.876" v="7200" actId="207"/>
          <ac:spMkLst>
            <pc:docMk/>
            <pc:sldMk cId="2756444150" sldId="295"/>
            <ac:spMk id="72" creationId="{90E0E2BB-C94E-8848-B6AF-1E8FBE14F0F2}"/>
          </ac:spMkLst>
        </pc:spChg>
        <pc:spChg chg="mod topLvl">
          <ac:chgData name="WINDRIDGE Philip" userId="a20730c1-1805-4191-9c68-6e52c8725e9f" providerId="ADAL" clId="{7D578C8A-51AE-5342-86C0-C2E8F85B1585}" dt="2020-10-30T12:43:59.876" v="7200" actId="207"/>
          <ac:spMkLst>
            <pc:docMk/>
            <pc:sldMk cId="2756444150" sldId="295"/>
            <ac:spMk id="73" creationId="{29655B73-3312-2E46-8099-889404235415}"/>
          </ac:spMkLst>
        </pc:spChg>
        <pc:spChg chg="mod topLvl">
          <ac:chgData name="WINDRIDGE Philip" userId="a20730c1-1805-4191-9c68-6e52c8725e9f" providerId="ADAL" clId="{7D578C8A-51AE-5342-86C0-C2E8F85B1585}" dt="2020-10-30T12:43:59.876" v="7200" actId="207"/>
          <ac:spMkLst>
            <pc:docMk/>
            <pc:sldMk cId="2756444150" sldId="295"/>
            <ac:spMk id="74" creationId="{12D36E92-8D98-7E4B-8C81-7E3DAF19A848}"/>
          </ac:spMkLst>
        </pc:spChg>
        <pc:spChg chg="mod topLvl">
          <ac:chgData name="WINDRIDGE Philip" userId="a20730c1-1805-4191-9c68-6e52c8725e9f" providerId="ADAL" clId="{7D578C8A-51AE-5342-86C0-C2E8F85B1585}" dt="2020-10-30T12:43:59.876" v="7200" actId="207"/>
          <ac:spMkLst>
            <pc:docMk/>
            <pc:sldMk cId="2756444150" sldId="295"/>
            <ac:spMk id="75" creationId="{82D05495-EA37-924F-91CC-EF26CAF74041}"/>
          </ac:spMkLst>
        </pc:spChg>
        <pc:spChg chg="mod topLvl">
          <ac:chgData name="WINDRIDGE Philip" userId="a20730c1-1805-4191-9c68-6e52c8725e9f" providerId="ADAL" clId="{7D578C8A-51AE-5342-86C0-C2E8F85B1585}" dt="2020-10-30T12:36:29.204" v="6969" actId="207"/>
          <ac:spMkLst>
            <pc:docMk/>
            <pc:sldMk cId="2756444150" sldId="295"/>
            <ac:spMk id="89" creationId="{447D29B1-88F1-D443-9954-817F8284AB51}"/>
          </ac:spMkLst>
        </pc:spChg>
        <pc:spChg chg="del mod topLvl">
          <ac:chgData name="WINDRIDGE Philip" userId="a20730c1-1805-4191-9c68-6e52c8725e9f" providerId="ADAL" clId="{7D578C8A-51AE-5342-86C0-C2E8F85B1585}" dt="2020-10-30T12:12:24.369" v="6476" actId="478"/>
          <ac:spMkLst>
            <pc:docMk/>
            <pc:sldMk cId="2756444150" sldId="295"/>
            <ac:spMk id="91" creationId="{D62FBCFA-8E77-4249-9DED-1CD900AEE10D}"/>
          </ac:spMkLst>
        </pc:spChg>
        <pc:spChg chg="del mod topLvl">
          <ac:chgData name="WINDRIDGE Philip" userId="a20730c1-1805-4191-9c68-6e52c8725e9f" providerId="ADAL" clId="{7D578C8A-51AE-5342-86C0-C2E8F85B1585}" dt="2020-10-30T12:12:24.369" v="6476" actId="478"/>
          <ac:spMkLst>
            <pc:docMk/>
            <pc:sldMk cId="2756444150" sldId="295"/>
            <ac:spMk id="92" creationId="{ABA3A28E-D4B4-B743-B711-FD9E3E810B96}"/>
          </ac:spMkLst>
        </pc:spChg>
        <pc:spChg chg="del mod topLvl">
          <ac:chgData name="WINDRIDGE Philip" userId="a20730c1-1805-4191-9c68-6e52c8725e9f" providerId="ADAL" clId="{7D578C8A-51AE-5342-86C0-C2E8F85B1585}" dt="2020-10-30T12:12:24.369" v="6476" actId="478"/>
          <ac:spMkLst>
            <pc:docMk/>
            <pc:sldMk cId="2756444150" sldId="295"/>
            <ac:spMk id="93" creationId="{10B8268B-C144-0F41-B7CC-EAA1D0E9B702}"/>
          </ac:spMkLst>
        </pc:spChg>
        <pc:spChg chg="del mod topLvl">
          <ac:chgData name="WINDRIDGE Philip" userId="a20730c1-1805-4191-9c68-6e52c8725e9f" providerId="ADAL" clId="{7D578C8A-51AE-5342-86C0-C2E8F85B1585}" dt="2020-10-30T12:12:24.369" v="6476" actId="478"/>
          <ac:spMkLst>
            <pc:docMk/>
            <pc:sldMk cId="2756444150" sldId="295"/>
            <ac:spMk id="94" creationId="{A98259BF-E3E0-644E-86A4-F2EBCEF1122C}"/>
          </ac:spMkLst>
        </pc:spChg>
        <pc:spChg chg="del mod topLvl">
          <ac:chgData name="WINDRIDGE Philip" userId="a20730c1-1805-4191-9c68-6e52c8725e9f" providerId="ADAL" clId="{7D578C8A-51AE-5342-86C0-C2E8F85B1585}" dt="2020-10-30T12:12:24.369" v="6476" actId="478"/>
          <ac:spMkLst>
            <pc:docMk/>
            <pc:sldMk cId="2756444150" sldId="295"/>
            <ac:spMk id="95" creationId="{5D5FF295-09F8-904C-A6D7-6DD824204A95}"/>
          </ac:spMkLst>
        </pc:spChg>
        <pc:spChg chg="del mod topLvl">
          <ac:chgData name="WINDRIDGE Philip" userId="a20730c1-1805-4191-9c68-6e52c8725e9f" providerId="ADAL" clId="{7D578C8A-51AE-5342-86C0-C2E8F85B1585}" dt="2020-10-30T12:12:24.369" v="6476" actId="478"/>
          <ac:spMkLst>
            <pc:docMk/>
            <pc:sldMk cId="2756444150" sldId="295"/>
            <ac:spMk id="96" creationId="{93980755-0E58-A64D-B03B-A7052961D5D8}"/>
          </ac:spMkLst>
        </pc:spChg>
        <pc:spChg chg="del mod topLvl">
          <ac:chgData name="WINDRIDGE Philip" userId="a20730c1-1805-4191-9c68-6e52c8725e9f" providerId="ADAL" clId="{7D578C8A-51AE-5342-86C0-C2E8F85B1585}" dt="2020-10-30T12:12:24.369" v="6476" actId="478"/>
          <ac:spMkLst>
            <pc:docMk/>
            <pc:sldMk cId="2756444150" sldId="295"/>
            <ac:spMk id="97" creationId="{46C95730-60BE-474C-8309-1B12F903DF7F}"/>
          </ac:spMkLst>
        </pc:spChg>
        <pc:spChg chg="del mod topLvl">
          <ac:chgData name="WINDRIDGE Philip" userId="a20730c1-1805-4191-9c68-6e52c8725e9f" providerId="ADAL" clId="{7D578C8A-51AE-5342-86C0-C2E8F85B1585}" dt="2020-10-30T12:12:24.369" v="6476" actId="478"/>
          <ac:spMkLst>
            <pc:docMk/>
            <pc:sldMk cId="2756444150" sldId="295"/>
            <ac:spMk id="98" creationId="{42134DDE-34E7-7C46-BFDE-AA04820F058B}"/>
          </ac:spMkLst>
        </pc:spChg>
        <pc:spChg chg="mod">
          <ac:chgData name="WINDRIDGE Philip" userId="a20730c1-1805-4191-9c68-6e52c8725e9f" providerId="ADAL" clId="{7D578C8A-51AE-5342-86C0-C2E8F85B1585}" dt="2020-10-30T12:44:47.068" v="7201" actId="207"/>
          <ac:spMkLst>
            <pc:docMk/>
            <pc:sldMk cId="2756444150" sldId="295"/>
            <ac:spMk id="100" creationId="{738322D1-469A-2449-9192-93B092739561}"/>
          </ac:spMkLst>
        </pc:spChg>
        <pc:spChg chg="mod">
          <ac:chgData name="WINDRIDGE Philip" userId="a20730c1-1805-4191-9c68-6e52c8725e9f" providerId="ADAL" clId="{7D578C8A-51AE-5342-86C0-C2E8F85B1585}" dt="2020-10-30T12:44:47.068" v="7201" actId="207"/>
          <ac:spMkLst>
            <pc:docMk/>
            <pc:sldMk cId="2756444150" sldId="295"/>
            <ac:spMk id="101" creationId="{535CEC62-7DE4-F047-A29D-A5F08BFF8D68}"/>
          </ac:spMkLst>
        </pc:spChg>
        <pc:spChg chg="mod">
          <ac:chgData name="WINDRIDGE Philip" userId="a20730c1-1805-4191-9c68-6e52c8725e9f" providerId="ADAL" clId="{7D578C8A-51AE-5342-86C0-C2E8F85B1585}" dt="2020-10-30T12:44:47.068" v="7201" actId="207"/>
          <ac:spMkLst>
            <pc:docMk/>
            <pc:sldMk cId="2756444150" sldId="295"/>
            <ac:spMk id="102" creationId="{872CC748-ABCE-F440-891F-0F5C05E8A792}"/>
          </ac:spMkLst>
        </pc:spChg>
        <pc:spChg chg="mod">
          <ac:chgData name="WINDRIDGE Philip" userId="a20730c1-1805-4191-9c68-6e52c8725e9f" providerId="ADAL" clId="{7D578C8A-51AE-5342-86C0-C2E8F85B1585}" dt="2020-10-30T12:42:54.737" v="7152" actId="113"/>
          <ac:spMkLst>
            <pc:docMk/>
            <pc:sldMk cId="2756444150" sldId="295"/>
            <ac:spMk id="103" creationId="{FEA24F64-6921-9E41-9004-F4E853D0EEFC}"/>
          </ac:spMkLst>
        </pc:spChg>
        <pc:spChg chg="mod">
          <ac:chgData name="WINDRIDGE Philip" userId="a20730c1-1805-4191-9c68-6e52c8725e9f" providerId="ADAL" clId="{7D578C8A-51AE-5342-86C0-C2E8F85B1585}" dt="2020-10-30T12:44:47.068" v="7201" actId="207"/>
          <ac:spMkLst>
            <pc:docMk/>
            <pc:sldMk cId="2756444150" sldId="295"/>
            <ac:spMk id="104" creationId="{2A3023EB-9B1D-DC47-A015-45CC986C207C}"/>
          </ac:spMkLst>
        </pc:spChg>
        <pc:spChg chg="mod">
          <ac:chgData name="WINDRIDGE Philip" userId="a20730c1-1805-4191-9c68-6e52c8725e9f" providerId="ADAL" clId="{7D578C8A-51AE-5342-86C0-C2E8F85B1585}" dt="2020-10-30T12:44:47.068" v="7201" actId="207"/>
          <ac:spMkLst>
            <pc:docMk/>
            <pc:sldMk cId="2756444150" sldId="295"/>
            <ac:spMk id="105" creationId="{F94F9E7A-F972-4E4B-AF70-3ED46E6C3E24}"/>
          </ac:spMkLst>
        </pc:spChg>
        <pc:spChg chg="mod">
          <ac:chgData name="WINDRIDGE Philip" userId="a20730c1-1805-4191-9c68-6e52c8725e9f" providerId="ADAL" clId="{7D578C8A-51AE-5342-86C0-C2E8F85B1585}" dt="2020-10-30T12:44:47.068" v="7201" actId="207"/>
          <ac:spMkLst>
            <pc:docMk/>
            <pc:sldMk cId="2756444150" sldId="295"/>
            <ac:spMk id="106" creationId="{5F48818C-D373-0241-866A-101CC6CFF54B}"/>
          </ac:spMkLst>
        </pc:spChg>
        <pc:spChg chg="mod">
          <ac:chgData name="WINDRIDGE Philip" userId="a20730c1-1805-4191-9c68-6e52c8725e9f" providerId="ADAL" clId="{7D578C8A-51AE-5342-86C0-C2E8F85B1585}" dt="2020-10-30T12:44:47.068" v="7201" actId="207"/>
          <ac:spMkLst>
            <pc:docMk/>
            <pc:sldMk cId="2756444150" sldId="295"/>
            <ac:spMk id="107" creationId="{813572B6-3F7D-B542-B989-153D8AD70110}"/>
          </ac:spMkLst>
        </pc:spChg>
        <pc:spChg chg="mod">
          <ac:chgData name="WINDRIDGE Philip" userId="a20730c1-1805-4191-9c68-6e52c8725e9f" providerId="ADAL" clId="{7D578C8A-51AE-5342-86C0-C2E8F85B1585}" dt="2020-10-30T12:44:47.068" v="7201" actId="207"/>
          <ac:spMkLst>
            <pc:docMk/>
            <pc:sldMk cId="2756444150" sldId="295"/>
            <ac:spMk id="108" creationId="{87D60C0A-80A7-924D-B390-AA97595BC27A}"/>
          </ac:spMkLst>
        </pc:spChg>
        <pc:spChg chg="mod">
          <ac:chgData name="WINDRIDGE Philip" userId="a20730c1-1805-4191-9c68-6e52c8725e9f" providerId="ADAL" clId="{7D578C8A-51AE-5342-86C0-C2E8F85B1585}" dt="2020-10-30T12:44:47.068" v="7201" actId="207"/>
          <ac:spMkLst>
            <pc:docMk/>
            <pc:sldMk cId="2756444150" sldId="295"/>
            <ac:spMk id="109" creationId="{2667DA88-D5F6-BB4D-AB50-209ED0CBE514}"/>
          </ac:spMkLst>
        </pc:spChg>
        <pc:spChg chg="mod">
          <ac:chgData name="WINDRIDGE Philip" userId="a20730c1-1805-4191-9c68-6e52c8725e9f" providerId="ADAL" clId="{7D578C8A-51AE-5342-86C0-C2E8F85B1585}" dt="2020-10-30T12:44:47.068" v="7201" actId="207"/>
          <ac:spMkLst>
            <pc:docMk/>
            <pc:sldMk cId="2756444150" sldId="295"/>
            <ac:spMk id="110" creationId="{3A71F13C-0548-404E-9F49-D2DA09C75FED}"/>
          </ac:spMkLst>
        </pc:spChg>
        <pc:spChg chg="mod">
          <ac:chgData name="WINDRIDGE Philip" userId="a20730c1-1805-4191-9c68-6e52c8725e9f" providerId="ADAL" clId="{7D578C8A-51AE-5342-86C0-C2E8F85B1585}" dt="2020-10-30T12:44:47.068" v="7201" actId="207"/>
          <ac:spMkLst>
            <pc:docMk/>
            <pc:sldMk cId="2756444150" sldId="295"/>
            <ac:spMk id="111" creationId="{3BE721DE-6D61-8D43-A46E-772C0A1AA691}"/>
          </ac:spMkLst>
        </pc:spChg>
        <pc:spChg chg="mod">
          <ac:chgData name="WINDRIDGE Philip" userId="a20730c1-1805-4191-9c68-6e52c8725e9f" providerId="ADAL" clId="{7D578C8A-51AE-5342-86C0-C2E8F85B1585}" dt="2020-10-30T12:56:30.631" v="7450" actId="207"/>
          <ac:spMkLst>
            <pc:docMk/>
            <pc:sldMk cId="2756444150" sldId="295"/>
            <ac:spMk id="127" creationId="{FBFAA501-9287-C54D-973F-4699BC617A84}"/>
          </ac:spMkLst>
        </pc:spChg>
        <pc:spChg chg="mod">
          <ac:chgData name="WINDRIDGE Philip" userId="a20730c1-1805-4191-9c68-6e52c8725e9f" providerId="ADAL" clId="{7D578C8A-51AE-5342-86C0-C2E8F85B1585}" dt="2020-10-30T12:56:30.631" v="7450" actId="207"/>
          <ac:spMkLst>
            <pc:docMk/>
            <pc:sldMk cId="2756444150" sldId="295"/>
            <ac:spMk id="128" creationId="{05E35ADF-0E30-EF41-B994-E6BAECD9A992}"/>
          </ac:spMkLst>
        </pc:spChg>
        <pc:spChg chg="mod">
          <ac:chgData name="WINDRIDGE Philip" userId="a20730c1-1805-4191-9c68-6e52c8725e9f" providerId="ADAL" clId="{7D578C8A-51AE-5342-86C0-C2E8F85B1585}" dt="2020-10-30T12:56:30.631" v="7450" actId="207"/>
          <ac:spMkLst>
            <pc:docMk/>
            <pc:sldMk cId="2756444150" sldId="295"/>
            <ac:spMk id="129" creationId="{ADB64967-C85F-0242-8F36-953964125A38}"/>
          </ac:spMkLst>
        </pc:spChg>
        <pc:spChg chg="mod">
          <ac:chgData name="WINDRIDGE Philip" userId="a20730c1-1805-4191-9c68-6e52c8725e9f" providerId="ADAL" clId="{7D578C8A-51AE-5342-86C0-C2E8F85B1585}" dt="2020-10-30T12:56:36.351" v="7451" actId="113"/>
          <ac:spMkLst>
            <pc:docMk/>
            <pc:sldMk cId="2756444150" sldId="295"/>
            <ac:spMk id="130" creationId="{C0C10024-403E-E847-906B-A6EA5B5156B1}"/>
          </ac:spMkLst>
        </pc:spChg>
        <pc:spChg chg="mod">
          <ac:chgData name="WINDRIDGE Philip" userId="a20730c1-1805-4191-9c68-6e52c8725e9f" providerId="ADAL" clId="{7D578C8A-51AE-5342-86C0-C2E8F85B1585}" dt="2020-10-30T12:56:30.631" v="7450" actId="207"/>
          <ac:spMkLst>
            <pc:docMk/>
            <pc:sldMk cId="2756444150" sldId="295"/>
            <ac:spMk id="131" creationId="{5A7829B6-F5B5-8E4E-A135-8E28BBC7C2B2}"/>
          </ac:spMkLst>
        </pc:spChg>
        <pc:spChg chg="mod">
          <ac:chgData name="WINDRIDGE Philip" userId="a20730c1-1805-4191-9c68-6e52c8725e9f" providerId="ADAL" clId="{7D578C8A-51AE-5342-86C0-C2E8F85B1585}" dt="2020-10-30T12:56:30.631" v="7450" actId="207"/>
          <ac:spMkLst>
            <pc:docMk/>
            <pc:sldMk cId="2756444150" sldId="295"/>
            <ac:spMk id="132" creationId="{CBF6A3A2-C5CD-ED46-8446-33196B6C66B3}"/>
          </ac:spMkLst>
        </pc:spChg>
        <pc:spChg chg="mod">
          <ac:chgData name="WINDRIDGE Philip" userId="a20730c1-1805-4191-9c68-6e52c8725e9f" providerId="ADAL" clId="{7D578C8A-51AE-5342-86C0-C2E8F85B1585}" dt="2020-10-30T12:56:30.631" v="7450" actId="207"/>
          <ac:spMkLst>
            <pc:docMk/>
            <pc:sldMk cId="2756444150" sldId="295"/>
            <ac:spMk id="133" creationId="{C027C96A-A9F6-D14D-AF28-F8F2D4589667}"/>
          </ac:spMkLst>
        </pc:spChg>
        <pc:spChg chg="mod">
          <ac:chgData name="WINDRIDGE Philip" userId="a20730c1-1805-4191-9c68-6e52c8725e9f" providerId="ADAL" clId="{7D578C8A-51AE-5342-86C0-C2E8F85B1585}" dt="2020-10-30T12:56:30.631" v="7450" actId="207"/>
          <ac:spMkLst>
            <pc:docMk/>
            <pc:sldMk cId="2756444150" sldId="295"/>
            <ac:spMk id="134" creationId="{B9EA6A57-FE5D-684B-AB47-8DB02B131F4B}"/>
          </ac:spMkLst>
        </pc:spChg>
        <pc:spChg chg="mod">
          <ac:chgData name="WINDRIDGE Philip" userId="a20730c1-1805-4191-9c68-6e52c8725e9f" providerId="ADAL" clId="{7D578C8A-51AE-5342-86C0-C2E8F85B1585}" dt="2020-10-30T12:56:30.631" v="7450" actId="207"/>
          <ac:spMkLst>
            <pc:docMk/>
            <pc:sldMk cId="2756444150" sldId="295"/>
            <ac:spMk id="135" creationId="{D5F8F23A-E7E0-7E41-B00D-945CDCB40676}"/>
          </ac:spMkLst>
        </pc:spChg>
        <pc:spChg chg="mod">
          <ac:chgData name="WINDRIDGE Philip" userId="a20730c1-1805-4191-9c68-6e52c8725e9f" providerId="ADAL" clId="{7D578C8A-51AE-5342-86C0-C2E8F85B1585}" dt="2020-10-30T12:56:30.631" v="7450" actId="207"/>
          <ac:spMkLst>
            <pc:docMk/>
            <pc:sldMk cId="2756444150" sldId="295"/>
            <ac:spMk id="136" creationId="{E439FB00-E5C2-3149-A228-110A737B6061}"/>
          </ac:spMkLst>
        </pc:spChg>
        <pc:spChg chg="mod">
          <ac:chgData name="WINDRIDGE Philip" userId="a20730c1-1805-4191-9c68-6e52c8725e9f" providerId="ADAL" clId="{7D578C8A-51AE-5342-86C0-C2E8F85B1585}" dt="2020-10-30T12:56:30.631" v="7450" actId="207"/>
          <ac:spMkLst>
            <pc:docMk/>
            <pc:sldMk cId="2756444150" sldId="295"/>
            <ac:spMk id="137" creationId="{367D9BF4-ACAC-6341-978B-CAE7D2830340}"/>
          </ac:spMkLst>
        </pc:spChg>
        <pc:spChg chg="mod">
          <ac:chgData name="WINDRIDGE Philip" userId="a20730c1-1805-4191-9c68-6e52c8725e9f" providerId="ADAL" clId="{7D578C8A-51AE-5342-86C0-C2E8F85B1585}" dt="2020-10-30T12:56:30.631" v="7450" actId="207"/>
          <ac:spMkLst>
            <pc:docMk/>
            <pc:sldMk cId="2756444150" sldId="295"/>
            <ac:spMk id="138" creationId="{ECA759BC-E64B-8146-B3DD-59709D0A37ED}"/>
          </ac:spMkLst>
        </pc:spChg>
        <pc:spChg chg="del mod topLvl">
          <ac:chgData name="WINDRIDGE Philip" userId="a20730c1-1805-4191-9c68-6e52c8725e9f" providerId="ADAL" clId="{7D578C8A-51AE-5342-86C0-C2E8F85B1585}" dt="2020-10-30T12:12:24.369" v="6476" actId="478"/>
          <ac:spMkLst>
            <pc:docMk/>
            <pc:sldMk cId="2756444150" sldId="295"/>
            <ac:spMk id="159" creationId="{F1176627-A8E5-C948-AE52-FCC901C0E3D0}"/>
          </ac:spMkLst>
        </pc:spChg>
        <pc:spChg chg="del mod topLvl">
          <ac:chgData name="WINDRIDGE Philip" userId="a20730c1-1805-4191-9c68-6e52c8725e9f" providerId="ADAL" clId="{7D578C8A-51AE-5342-86C0-C2E8F85B1585}" dt="2020-10-30T12:12:24.369" v="6476" actId="478"/>
          <ac:spMkLst>
            <pc:docMk/>
            <pc:sldMk cId="2756444150" sldId="295"/>
            <ac:spMk id="160" creationId="{C73E37ED-CE6F-644C-BF1D-D18EDE6BAEF2}"/>
          </ac:spMkLst>
        </pc:spChg>
        <pc:spChg chg="del mod topLvl">
          <ac:chgData name="WINDRIDGE Philip" userId="a20730c1-1805-4191-9c68-6e52c8725e9f" providerId="ADAL" clId="{7D578C8A-51AE-5342-86C0-C2E8F85B1585}" dt="2020-10-30T12:12:24.369" v="6476" actId="478"/>
          <ac:spMkLst>
            <pc:docMk/>
            <pc:sldMk cId="2756444150" sldId="295"/>
            <ac:spMk id="161" creationId="{67AC5842-9982-9F47-9052-D3F9AE322CCE}"/>
          </ac:spMkLst>
        </pc:spChg>
        <pc:spChg chg="del mod topLvl">
          <ac:chgData name="WINDRIDGE Philip" userId="a20730c1-1805-4191-9c68-6e52c8725e9f" providerId="ADAL" clId="{7D578C8A-51AE-5342-86C0-C2E8F85B1585}" dt="2020-10-30T12:12:24.369" v="6476" actId="478"/>
          <ac:spMkLst>
            <pc:docMk/>
            <pc:sldMk cId="2756444150" sldId="295"/>
            <ac:spMk id="162" creationId="{D9AE7D63-4E0B-1948-8754-49D63E3DBE7F}"/>
          </ac:spMkLst>
        </pc:spChg>
        <pc:spChg chg="add mod topLvl">
          <ac:chgData name="WINDRIDGE Philip" userId="a20730c1-1805-4191-9c68-6e52c8725e9f" providerId="ADAL" clId="{7D578C8A-51AE-5342-86C0-C2E8F85B1585}" dt="2020-10-30T12:36:29.204" v="6969" actId="207"/>
          <ac:spMkLst>
            <pc:docMk/>
            <pc:sldMk cId="2756444150" sldId="295"/>
            <ac:spMk id="163" creationId="{D6643483-4DA9-3444-8695-359FD2C303EA}"/>
          </ac:spMkLst>
        </pc:spChg>
        <pc:spChg chg="add mod topLvl">
          <ac:chgData name="WINDRIDGE Philip" userId="a20730c1-1805-4191-9c68-6e52c8725e9f" providerId="ADAL" clId="{7D578C8A-51AE-5342-86C0-C2E8F85B1585}" dt="2020-10-30T12:36:29.204" v="6969" actId="207"/>
          <ac:spMkLst>
            <pc:docMk/>
            <pc:sldMk cId="2756444150" sldId="295"/>
            <ac:spMk id="164" creationId="{818E53B6-AD1C-BB40-A332-5C6276868339}"/>
          </ac:spMkLst>
        </pc:spChg>
        <pc:spChg chg="add mod topLvl">
          <ac:chgData name="WINDRIDGE Philip" userId="a20730c1-1805-4191-9c68-6e52c8725e9f" providerId="ADAL" clId="{7D578C8A-51AE-5342-86C0-C2E8F85B1585}" dt="2020-10-30T12:36:29.204" v="6969" actId="207"/>
          <ac:spMkLst>
            <pc:docMk/>
            <pc:sldMk cId="2756444150" sldId="295"/>
            <ac:spMk id="165" creationId="{5C323B93-366F-DC46-89EC-70C89F60DEED}"/>
          </ac:spMkLst>
        </pc:spChg>
        <pc:spChg chg="add mod topLvl">
          <ac:chgData name="WINDRIDGE Philip" userId="a20730c1-1805-4191-9c68-6e52c8725e9f" providerId="ADAL" clId="{7D578C8A-51AE-5342-86C0-C2E8F85B1585}" dt="2020-10-30T12:36:29.204" v="6969" actId="207"/>
          <ac:spMkLst>
            <pc:docMk/>
            <pc:sldMk cId="2756444150" sldId="295"/>
            <ac:spMk id="166" creationId="{33077EF6-33B3-E448-9282-AB2C4FC52DC7}"/>
          </ac:spMkLst>
        </pc:spChg>
        <pc:spChg chg="add mod topLvl">
          <ac:chgData name="WINDRIDGE Philip" userId="a20730c1-1805-4191-9c68-6e52c8725e9f" providerId="ADAL" clId="{7D578C8A-51AE-5342-86C0-C2E8F85B1585}" dt="2020-10-30T12:36:29.204" v="6969" actId="207"/>
          <ac:spMkLst>
            <pc:docMk/>
            <pc:sldMk cId="2756444150" sldId="295"/>
            <ac:spMk id="167" creationId="{64A46A3B-609B-664C-A4E4-BEDB27B45864}"/>
          </ac:spMkLst>
        </pc:spChg>
        <pc:spChg chg="add del mod">
          <ac:chgData name="WINDRIDGE Philip" userId="a20730c1-1805-4191-9c68-6e52c8725e9f" providerId="ADAL" clId="{7D578C8A-51AE-5342-86C0-C2E8F85B1585}" dt="2020-10-30T12:07:37.402" v="6382"/>
          <ac:spMkLst>
            <pc:docMk/>
            <pc:sldMk cId="2756444150" sldId="295"/>
            <ac:spMk id="168" creationId="{71961EF4-6428-554A-95A9-C754FD8BE36E}"/>
          </ac:spMkLst>
        </pc:spChg>
        <pc:spChg chg="add del mod">
          <ac:chgData name="WINDRIDGE Philip" userId="a20730c1-1805-4191-9c68-6e52c8725e9f" providerId="ADAL" clId="{7D578C8A-51AE-5342-86C0-C2E8F85B1585}" dt="2020-10-30T12:07:37.402" v="6382"/>
          <ac:spMkLst>
            <pc:docMk/>
            <pc:sldMk cId="2756444150" sldId="295"/>
            <ac:spMk id="169" creationId="{824A2E99-D972-2345-9A59-187C1A646E03}"/>
          </ac:spMkLst>
        </pc:spChg>
        <pc:spChg chg="add del mod">
          <ac:chgData name="WINDRIDGE Philip" userId="a20730c1-1805-4191-9c68-6e52c8725e9f" providerId="ADAL" clId="{7D578C8A-51AE-5342-86C0-C2E8F85B1585}" dt="2020-10-30T12:07:37.402" v="6382"/>
          <ac:spMkLst>
            <pc:docMk/>
            <pc:sldMk cId="2756444150" sldId="295"/>
            <ac:spMk id="170" creationId="{19561CCB-FE46-924A-9FD1-5FBEB786797B}"/>
          </ac:spMkLst>
        </pc:spChg>
        <pc:spChg chg="add del mod">
          <ac:chgData name="WINDRIDGE Philip" userId="a20730c1-1805-4191-9c68-6e52c8725e9f" providerId="ADAL" clId="{7D578C8A-51AE-5342-86C0-C2E8F85B1585}" dt="2020-10-30T12:07:37.402" v="6382"/>
          <ac:spMkLst>
            <pc:docMk/>
            <pc:sldMk cId="2756444150" sldId="295"/>
            <ac:spMk id="171" creationId="{675FB215-CD0E-8640-A8FE-54E1C10CAB33}"/>
          </ac:spMkLst>
        </pc:spChg>
        <pc:spChg chg="add del mod">
          <ac:chgData name="WINDRIDGE Philip" userId="a20730c1-1805-4191-9c68-6e52c8725e9f" providerId="ADAL" clId="{7D578C8A-51AE-5342-86C0-C2E8F85B1585}" dt="2020-10-30T12:07:37.402" v="6382"/>
          <ac:spMkLst>
            <pc:docMk/>
            <pc:sldMk cId="2756444150" sldId="295"/>
            <ac:spMk id="172" creationId="{7BFDF3F7-97AC-6948-9B3D-72654A7ED079}"/>
          </ac:spMkLst>
        </pc:spChg>
        <pc:spChg chg="add del mod">
          <ac:chgData name="WINDRIDGE Philip" userId="a20730c1-1805-4191-9c68-6e52c8725e9f" providerId="ADAL" clId="{7D578C8A-51AE-5342-86C0-C2E8F85B1585}" dt="2020-10-30T12:07:37.402" v="6382"/>
          <ac:spMkLst>
            <pc:docMk/>
            <pc:sldMk cId="2756444150" sldId="295"/>
            <ac:spMk id="173" creationId="{FCBF1E62-4A57-6642-9EA6-F3760DD9324E}"/>
          </ac:spMkLst>
        </pc:spChg>
        <pc:spChg chg="add mod topLvl">
          <ac:chgData name="WINDRIDGE Philip" userId="a20730c1-1805-4191-9c68-6e52c8725e9f" providerId="ADAL" clId="{7D578C8A-51AE-5342-86C0-C2E8F85B1585}" dt="2020-10-30T12:36:29.204" v="6969" actId="207"/>
          <ac:spMkLst>
            <pc:docMk/>
            <pc:sldMk cId="2756444150" sldId="295"/>
            <ac:spMk id="174" creationId="{6D796BBD-9100-AD48-8973-826A9E7A4A5E}"/>
          </ac:spMkLst>
        </pc:spChg>
        <pc:spChg chg="add mod topLvl">
          <ac:chgData name="WINDRIDGE Philip" userId="a20730c1-1805-4191-9c68-6e52c8725e9f" providerId="ADAL" clId="{7D578C8A-51AE-5342-86C0-C2E8F85B1585}" dt="2020-10-30T12:36:29.204" v="6969" actId="207"/>
          <ac:spMkLst>
            <pc:docMk/>
            <pc:sldMk cId="2756444150" sldId="295"/>
            <ac:spMk id="175" creationId="{FC29D1F1-8F7A-3944-B551-2B69E9C1CB47}"/>
          </ac:spMkLst>
        </pc:spChg>
        <pc:spChg chg="add mod topLvl">
          <ac:chgData name="WINDRIDGE Philip" userId="a20730c1-1805-4191-9c68-6e52c8725e9f" providerId="ADAL" clId="{7D578C8A-51AE-5342-86C0-C2E8F85B1585}" dt="2020-10-30T12:36:29.204" v="6969" actId="207"/>
          <ac:spMkLst>
            <pc:docMk/>
            <pc:sldMk cId="2756444150" sldId="295"/>
            <ac:spMk id="176" creationId="{A9CC90C0-DFC2-3F46-86D9-AF1A78D36265}"/>
          </ac:spMkLst>
        </pc:spChg>
        <pc:spChg chg="add mod topLvl">
          <ac:chgData name="WINDRIDGE Philip" userId="a20730c1-1805-4191-9c68-6e52c8725e9f" providerId="ADAL" clId="{7D578C8A-51AE-5342-86C0-C2E8F85B1585}" dt="2020-10-30T12:36:29.204" v="6969" actId="207"/>
          <ac:spMkLst>
            <pc:docMk/>
            <pc:sldMk cId="2756444150" sldId="295"/>
            <ac:spMk id="177" creationId="{32E5CA87-456D-0B4E-BDFB-4ECD8BB76ABC}"/>
          </ac:spMkLst>
        </pc:spChg>
        <pc:spChg chg="add mod topLvl">
          <ac:chgData name="WINDRIDGE Philip" userId="a20730c1-1805-4191-9c68-6e52c8725e9f" providerId="ADAL" clId="{7D578C8A-51AE-5342-86C0-C2E8F85B1585}" dt="2020-10-30T12:36:29.204" v="6969" actId="207"/>
          <ac:spMkLst>
            <pc:docMk/>
            <pc:sldMk cId="2756444150" sldId="295"/>
            <ac:spMk id="178" creationId="{581CEFAD-BC4D-014D-94F7-DE333981FFB9}"/>
          </ac:spMkLst>
        </pc:spChg>
        <pc:spChg chg="add mod topLvl">
          <ac:chgData name="WINDRIDGE Philip" userId="a20730c1-1805-4191-9c68-6e52c8725e9f" providerId="ADAL" clId="{7D578C8A-51AE-5342-86C0-C2E8F85B1585}" dt="2020-10-30T12:36:29.204" v="6969" actId="207"/>
          <ac:spMkLst>
            <pc:docMk/>
            <pc:sldMk cId="2756444150" sldId="295"/>
            <ac:spMk id="179" creationId="{168F7BB6-AFA5-174B-8611-3F71C3201A26}"/>
          </ac:spMkLst>
        </pc:spChg>
        <pc:spChg chg="mod">
          <ac:chgData name="WINDRIDGE Philip" userId="a20730c1-1805-4191-9c68-6e52c8725e9f" providerId="ADAL" clId="{7D578C8A-51AE-5342-86C0-C2E8F85B1585}" dt="2020-10-30T12:11:59.201" v="6425"/>
          <ac:spMkLst>
            <pc:docMk/>
            <pc:sldMk cId="2756444150" sldId="295"/>
            <ac:spMk id="181" creationId="{BB27429E-C3B5-744B-8055-A5D3797BE833}"/>
          </ac:spMkLst>
        </pc:spChg>
        <pc:spChg chg="mod">
          <ac:chgData name="WINDRIDGE Philip" userId="a20730c1-1805-4191-9c68-6e52c8725e9f" providerId="ADAL" clId="{7D578C8A-51AE-5342-86C0-C2E8F85B1585}" dt="2020-10-30T12:11:59.201" v="6425"/>
          <ac:spMkLst>
            <pc:docMk/>
            <pc:sldMk cId="2756444150" sldId="295"/>
            <ac:spMk id="182" creationId="{E8837D19-E78F-7641-8DF5-DD5270035C02}"/>
          </ac:spMkLst>
        </pc:spChg>
        <pc:spChg chg="mod">
          <ac:chgData name="WINDRIDGE Philip" userId="a20730c1-1805-4191-9c68-6e52c8725e9f" providerId="ADAL" clId="{7D578C8A-51AE-5342-86C0-C2E8F85B1585}" dt="2020-10-30T12:11:59.201" v="6425"/>
          <ac:spMkLst>
            <pc:docMk/>
            <pc:sldMk cId="2756444150" sldId="295"/>
            <ac:spMk id="183" creationId="{63918917-DDBE-4042-9AAD-F1BD3BBA247C}"/>
          </ac:spMkLst>
        </pc:spChg>
        <pc:spChg chg="mod">
          <ac:chgData name="WINDRIDGE Philip" userId="a20730c1-1805-4191-9c68-6e52c8725e9f" providerId="ADAL" clId="{7D578C8A-51AE-5342-86C0-C2E8F85B1585}" dt="2020-10-30T12:11:59.201" v="6425"/>
          <ac:spMkLst>
            <pc:docMk/>
            <pc:sldMk cId="2756444150" sldId="295"/>
            <ac:spMk id="184" creationId="{027B3627-E859-194D-9F8C-3806483B2C11}"/>
          </ac:spMkLst>
        </pc:spChg>
        <pc:spChg chg="mod">
          <ac:chgData name="WINDRIDGE Philip" userId="a20730c1-1805-4191-9c68-6e52c8725e9f" providerId="ADAL" clId="{7D578C8A-51AE-5342-86C0-C2E8F85B1585}" dt="2020-10-30T12:11:59.201" v="6425"/>
          <ac:spMkLst>
            <pc:docMk/>
            <pc:sldMk cId="2756444150" sldId="295"/>
            <ac:spMk id="185" creationId="{5276B4D9-9554-5142-B6D3-CDBC05FFFC32}"/>
          </ac:spMkLst>
        </pc:spChg>
        <pc:spChg chg="mod">
          <ac:chgData name="WINDRIDGE Philip" userId="a20730c1-1805-4191-9c68-6e52c8725e9f" providerId="ADAL" clId="{7D578C8A-51AE-5342-86C0-C2E8F85B1585}" dt="2020-10-30T12:11:59.201" v="6425"/>
          <ac:spMkLst>
            <pc:docMk/>
            <pc:sldMk cId="2756444150" sldId="295"/>
            <ac:spMk id="186" creationId="{AE38A10A-5BE1-5446-BF67-49B6D246B261}"/>
          </ac:spMkLst>
        </pc:spChg>
        <pc:spChg chg="mod">
          <ac:chgData name="WINDRIDGE Philip" userId="a20730c1-1805-4191-9c68-6e52c8725e9f" providerId="ADAL" clId="{7D578C8A-51AE-5342-86C0-C2E8F85B1585}" dt="2020-10-30T12:11:59.201" v="6425"/>
          <ac:spMkLst>
            <pc:docMk/>
            <pc:sldMk cId="2756444150" sldId="295"/>
            <ac:spMk id="187" creationId="{B7FFB176-6599-C646-B595-761318056712}"/>
          </ac:spMkLst>
        </pc:spChg>
        <pc:spChg chg="mod">
          <ac:chgData name="WINDRIDGE Philip" userId="a20730c1-1805-4191-9c68-6e52c8725e9f" providerId="ADAL" clId="{7D578C8A-51AE-5342-86C0-C2E8F85B1585}" dt="2020-10-30T12:11:59.201" v="6425"/>
          <ac:spMkLst>
            <pc:docMk/>
            <pc:sldMk cId="2756444150" sldId="295"/>
            <ac:spMk id="188" creationId="{5198B562-E301-0343-B3FA-7C1BE27C468B}"/>
          </ac:spMkLst>
        </pc:spChg>
        <pc:spChg chg="mod">
          <ac:chgData name="WINDRIDGE Philip" userId="a20730c1-1805-4191-9c68-6e52c8725e9f" providerId="ADAL" clId="{7D578C8A-51AE-5342-86C0-C2E8F85B1585}" dt="2020-10-30T12:11:59.201" v="6425"/>
          <ac:spMkLst>
            <pc:docMk/>
            <pc:sldMk cId="2756444150" sldId="295"/>
            <ac:spMk id="189" creationId="{CAADBAF5-2B53-4A48-BD54-C7CB59287051}"/>
          </ac:spMkLst>
        </pc:spChg>
        <pc:spChg chg="mod">
          <ac:chgData name="WINDRIDGE Philip" userId="a20730c1-1805-4191-9c68-6e52c8725e9f" providerId="ADAL" clId="{7D578C8A-51AE-5342-86C0-C2E8F85B1585}" dt="2020-10-30T12:11:59.201" v="6425"/>
          <ac:spMkLst>
            <pc:docMk/>
            <pc:sldMk cId="2756444150" sldId="295"/>
            <ac:spMk id="190" creationId="{C62A2294-D7A2-2548-9231-DD8C21ADE281}"/>
          </ac:spMkLst>
        </pc:spChg>
        <pc:spChg chg="mod">
          <ac:chgData name="WINDRIDGE Philip" userId="a20730c1-1805-4191-9c68-6e52c8725e9f" providerId="ADAL" clId="{7D578C8A-51AE-5342-86C0-C2E8F85B1585}" dt="2020-10-30T12:11:59.201" v="6425"/>
          <ac:spMkLst>
            <pc:docMk/>
            <pc:sldMk cId="2756444150" sldId="295"/>
            <ac:spMk id="191" creationId="{C5A12B91-C1A7-8B48-AA91-5BE4638C2A65}"/>
          </ac:spMkLst>
        </pc:spChg>
        <pc:spChg chg="mod">
          <ac:chgData name="WINDRIDGE Philip" userId="a20730c1-1805-4191-9c68-6e52c8725e9f" providerId="ADAL" clId="{7D578C8A-51AE-5342-86C0-C2E8F85B1585}" dt="2020-10-30T12:11:59.201" v="6425"/>
          <ac:spMkLst>
            <pc:docMk/>
            <pc:sldMk cId="2756444150" sldId="295"/>
            <ac:spMk id="192" creationId="{8BD08869-F9BD-A042-842F-EDBC9800E6A3}"/>
          </ac:spMkLst>
        </pc:spChg>
        <pc:spChg chg="mod">
          <ac:chgData name="WINDRIDGE Philip" userId="a20730c1-1805-4191-9c68-6e52c8725e9f" providerId="ADAL" clId="{7D578C8A-51AE-5342-86C0-C2E8F85B1585}" dt="2020-10-30T12:11:59.201" v="6425"/>
          <ac:spMkLst>
            <pc:docMk/>
            <pc:sldMk cId="2756444150" sldId="295"/>
            <ac:spMk id="206" creationId="{41D5A8C7-83FC-3247-B913-9199AB9A6B9A}"/>
          </ac:spMkLst>
        </pc:spChg>
        <pc:spChg chg="mod">
          <ac:chgData name="WINDRIDGE Philip" userId="a20730c1-1805-4191-9c68-6e52c8725e9f" providerId="ADAL" clId="{7D578C8A-51AE-5342-86C0-C2E8F85B1585}" dt="2020-10-30T12:11:59.201" v="6425"/>
          <ac:spMkLst>
            <pc:docMk/>
            <pc:sldMk cId="2756444150" sldId="295"/>
            <ac:spMk id="207" creationId="{6FBF7246-FC43-4141-868F-369FC9488940}"/>
          </ac:spMkLst>
        </pc:spChg>
        <pc:spChg chg="mod">
          <ac:chgData name="WINDRIDGE Philip" userId="a20730c1-1805-4191-9c68-6e52c8725e9f" providerId="ADAL" clId="{7D578C8A-51AE-5342-86C0-C2E8F85B1585}" dt="2020-10-30T12:11:59.201" v="6425"/>
          <ac:spMkLst>
            <pc:docMk/>
            <pc:sldMk cId="2756444150" sldId="295"/>
            <ac:spMk id="208" creationId="{FAF417A1-18FE-A34A-A6A4-2B474DFC94E1}"/>
          </ac:spMkLst>
        </pc:spChg>
        <pc:spChg chg="mod">
          <ac:chgData name="WINDRIDGE Philip" userId="a20730c1-1805-4191-9c68-6e52c8725e9f" providerId="ADAL" clId="{7D578C8A-51AE-5342-86C0-C2E8F85B1585}" dt="2020-10-30T12:11:59.201" v="6425"/>
          <ac:spMkLst>
            <pc:docMk/>
            <pc:sldMk cId="2756444150" sldId="295"/>
            <ac:spMk id="209" creationId="{C1EA17A0-31CA-494A-93A7-7B8053CD2FDC}"/>
          </ac:spMkLst>
        </pc:spChg>
        <pc:spChg chg="mod">
          <ac:chgData name="WINDRIDGE Philip" userId="a20730c1-1805-4191-9c68-6e52c8725e9f" providerId="ADAL" clId="{7D578C8A-51AE-5342-86C0-C2E8F85B1585}" dt="2020-10-30T12:11:59.201" v="6425"/>
          <ac:spMkLst>
            <pc:docMk/>
            <pc:sldMk cId="2756444150" sldId="295"/>
            <ac:spMk id="210" creationId="{D6F1FF20-B335-614C-AF97-944232A9C650}"/>
          </ac:spMkLst>
        </pc:spChg>
        <pc:spChg chg="mod">
          <ac:chgData name="WINDRIDGE Philip" userId="a20730c1-1805-4191-9c68-6e52c8725e9f" providerId="ADAL" clId="{7D578C8A-51AE-5342-86C0-C2E8F85B1585}" dt="2020-10-30T12:11:59.201" v="6425"/>
          <ac:spMkLst>
            <pc:docMk/>
            <pc:sldMk cId="2756444150" sldId="295"/>
            <ac:spMk id="211" creationId="{F8DF4F98-D07A-294E-B22E-DC2A573FD796}"/>
          </ac:spMkLst>
        </pc:spChg>
        <pc:spChg chg="mod">
          <ac:chgData name="WINDRIDGE Philip" userId="a20730c1-1805-4191-9c68-6e52c8725e9f" providerId="ADAL" clId="{7D578C8A-51AE-5342-86C0-C2E8F85B1585}" dt="2020-10-30T12:11:59.201" v="6425"/>
          <ac:spMkLst>
            <pc:docMk/>
            <pc:sldMk cId="2756444150" sldId="295"/>
            <ac:spMk id="212" creationId="{064558F4-0B3A-4D4E-8EF4-6147894BE8D3}"/>
          </ac:spMkLst>
        </pc:spChg>
        <pc:spChg chg="mod">
          <ac:chgData name="WINDRIDGE Philip" userId="a20730c1-1805-4191-9c68-6e52c8725e9f" providerId="ADAL" clId="{7D578C8A-51AE-5342-86C0-C2E8F85B1585}" dt="2020-10-30T12:11:59.201" v="6425"/>
          <ac:spMkLst>
            <pc:docMk/>
            <pc:sldMk cId="2756444150" sldId="295"/>
            <ac:spMk id="213" creationId="{8E3D4B7B-A925-8C4B-9E0B-F8191862A603}"/>
          </ac:spMkLst>
        </pc:spChg>
        <pc:spChg chg="mod">
          <ac:chgData name="WINDRIDGE Philip" userId="a20730c1-1805-4191-9c68-6e52c8725e9f" providerId="ADAL" clId="{7D578C8A-51AE-5342-86C0-C2E8F85B1585}" dt="2020-10-30T12:11:59.201" v="6425"/>
          <ac:spMkLst>
            <pc:docMk/>
            <pc:sldMk cId="2756444150" sldId="295"/>
            <ac:spMk id="214" creationId="{FE74FCDB-1F06-1248-BA86-91A0148E1F02}"/>
          </ac:spMkLst>
        </pc:spChg>
        <pc:spChg chg="mod">
          <ac:chgData name="WINDRIDGE Philip" userId="a20730c1-1805-4191-9c68-6e52c8725e9f" providerId="ADAL" clId="{7D578C8A-51AE-5342-86C0-C2E8F85B1585}" dt="2020-10-30T12:11:59.201" v="6425"/>
          <ac:spMkLst>
            <pc:docMk/>
            <pc:sldMk cId="2756444150" sldId="295"/>
            <ac:spMk id="215" creationId="{6B77DE27-6050-A84B-A5AD-AE3F662450F3}"/>
          </ac:spMkLst>
        </pc:spChg>
        <pc:spChg chg="mod">
          <ac:chgData name="WINDRIDGE Philip" userId="a20730c1-1805-4191-9c68-6e52c8725e9f" providerId="ADAL" clId="{7D578C8A-51AE-5342-86C0-C2E8F85B1585}" dt="2020-10-30T12:11:59.201" v="6425"/>
          <ac:spMkLst>
            <pc:docMk/>
            <pc:sldMk cId="2756444150" sldId="295"/>
            <ac:spMk id="216" creationId="{3ADE947D-94B3-C740-B91A-C5FC30FA7F07}"/>
          </ac:spMkLst>
        </pc:spChg>
        <pc:spChg chg="mod">
          <ac:chgData name="WINDRIDGE Philip" userId="a20730c1-1805-4191-9c68-6e52c8725e9f" providerId="ADAL" clId="{7D578C8A-51AE-5342-86C0-C2E8F85B1585}" dt="2020-10-30T12:11:59.201" v="6425"/>
          <ac:spMkLst>
            <pc:docMk/>
            <pc:sldMk cId="2756444150" sldId="295"/>
            <ac:spMk id="217" creationId="{2884D57E-A65F-814C-BD76-3724E50A998F}"/>
          </ac:spMkLst>
        </pc:spChg>
        <pc:spChg chg="mod">
          <ac:chgData name="WINDRIDGE Philip" userId="a20730c1-1805-4191-9c68-6e52c8725e9f" providerId="ADAL" clId="{7D578C8A-51AE-5342-86C0-C2E8F85B1585}" dt="2020-10-30T12:11:59.201" v="6425"/>
          <ac:spMkLst>
            <pc:docMk/>
            <pc:sldMk cId="2756444150" sldId="295"/>
            <ac:spMk id="218" creationId="{7AE1D4D3-4731-7D4A-AA2F-00B0F3ADF099}"/>
          </ac:spMkLst>
        </pc:spChg>
        <pc:spChg chg="mod">
          <ac:chgData name="WINDRIDGE Philip" userId="a20730c1-1805-4191-9c68-6e52c8725e9f" providerId="ADAL" clId="{7D578C8A-51AE-5342-86C0-C2E8F85B1585}" dt="2020-10-30T12:12:27.858" v="6477"/>
          <ac:spMkLst>
            <pc:docMk/>
            <pc:sldMk cId="2756444150" sldId="295"/>
            <ac:spMk id="220" creationId="{82A565D6-2EC4-8C4C-941C-C6CE3B7C6C91}"/>
          </ac:spMkLst>
        </pc:spChg>
        <pc:spChg chg="mod">
          <ac:chgData name="WINDRIDGE Philip" userId="a20730c1-1805-4191-9c68-6e52c8725e9f" providerId="ADAL" clId="{7D578C8A-51AE-5342-86C0-C2E8F85B1585}" dt="2020-10-30T12:12:27.858" v="6477"/>
          <ac:spMkLst>
            <pc:docMk/>
            <pc:sldMk cId="2756444150" sldId="295"/>
            <ac:spMk id="221" creationId="{B3CA10BE-2C6D-C84D-AE82-3FB0CC6E409A}"/>
          </ac:spMkLst>
        </pc:spChg>
        <pc:spChg chg="mod">
          <ac:chgData name="WINDRIDGE Philip" userId="a20730c1-1805-4191-9c68-6e52c8725e9f" providerId="ADAL" clId="{7D578C8A-51AE-5342-86C0-C2E8F85B1585}" dt="2020-10-30T12:12:27.858" v="6477"/>
          <ac:spMkLst>
            <pc:docMk/>
            <pc:sldMk cId="2756444150" sldId="295"/>
            <ac:spMk id="222" creationId="{B4541D8B-EAEF-C540-9212-B2E29FED69B5}"/>
          </ac:spMkLst>
        </pc:spChg>
        <pc:spChg chg="mod">
          <ac:chgData name="WINDRIDGE Philip" userId="a20730c1-1805-4191-9c68-6e52c8725e9f" providerId="ADAL" clId="{7D578C8A-51AE-5342-86C0-C2E8F85B1585}" dt="2020-10-30T12:12:27.858" v="6477"/>
          <ac:spMkLst>
            <pc:docMk/>
            <pc:sldMk cId="2756444150" sldId="295"/>
            <ac:spMk id="223" creationId="{E481D98C-B5F7-C548-A36F-7254019BC21E}"/>
          </ac:spMkLst>
        </pc:spChg>
        <pc:spChg chg="mod">
          <ac:chgData name="WINDRIDGE Philip" userId="a20730c1-1805-4191-9c68-6e52c8725e9f" providerId="ADAL" clId="{7D578C8A-51AE-5342-86C0-C2E8F85B1585}" dt="2020-10-30T12:12:27.858" v="6477"/>
          <ac:spMkLst>
            <pc:docMk/>
            <pc:sldMk cId="2756444150" sldId="295"/>
            <ac:spMk id="224" creationId="{C2BD458D-5EBA-444B-8121-D0AEDB2A5257}"/>
          </ac:spMkLst>
        </pc:spChg>
        <pc:spChg chg="mod">
          <ac:chgData name="WINDRIDGE Philip" userId="a20730c1-1805-4191-9c68-6e52c8725e9f" providerId="ADAL" clId="{7D578C8A-51AE-5342-86C0-C2E8F85B1585}" dt="2020-10-30T12:12:27.858" v="6477"/>
          <ac:spMkLst>
            <pc:docMk/>
            <pc:sldMk cId="2756444150" sldId="295"/>
            <ac:spMk id="225" creationId="{6A1616A3-08D0-7E46-B1AB-9327047FA09F}"/>
          </ac:spMkLst>
        </pc:spChg>
        <pc:spChg chg="mod">
          <ac:chgData name="WINDRIDGE Philip" userId="a20730c1-1805-4191-9c68-6e52c8725e9f" providerId="ADAL" clId="{7D578C8A-51AE-5342-86C0-C2E8F85B1585}" dt="2020-10-30T12:12:27.858" v="6477"/>
          <ac:spMkLst>
            <pc:docMk/>
            <pc:sldMk cId="2756444150" sldId="295"/>
            <ac:spMk id="226" creationId="{653BC2F3-B1AA-0F49-9D02-426DC26B736C}"/>
          </ac:spMkLst>
        </pc:spChg>
        <pc:spChg chg="mod">
          <ac:chgData name="WINDRIDGE Philip" userId="a20730c1-1805-4191-9c68-6e52c8725e9f" providerId="ADAL" clId="{7D578C8A-51AE-5342-86C0-C2E8F85B1585}" dt="2020-10-30T12:12:27.858" v="6477"/>
          <ac:spMkLst>
            <pc:docMk/>
            <pc:sldMk cId="2756444150" sldId="295"/>
            <ac:spMk id="227" creationId="{779C32F4-E028-9A4E-8AC9-828BB4B550AA}"/>
          </ac:spMkLst>
        </pc:spChg>
        <pc:spChg chg="mod">
          <ac:chgData name="WINDRIDGE Philip" userId="a20730c1-1805-4191-9c68-6e52c8725e9f" providerId="ADAL" clId="{7D578C8A-51AE-5342-86C0-C2E8F85B1585}" dt="2020-10-30T12:12:27.858" v="6477"/>
          <ac:spMkLst>
            <pc:docMk/>
            <pc:sldMk cId="2756444150" sldId="295"/>
            <ac:spMk id="228" creationId="{A32C46C8-3CEE-6F49-AABD-9B2938A930B0}"/>
          </ac:spMkLst>
        </pc:spChg>
        <pc:spChg chg="mod">
          <ac:chgData name="WINDRIDGE Philip" userId="a20730c1-1805-4191-9c68-6e52c8725e9f" providerId="ADAL" clId="{7D578C8A-51AE-5342-86C0-C2E8F85B1585}" dt="2020-10-30T12:12:27.858" v="6477"/>
          <ac:spMkLst>
            <pc:docMk/>
            <pc:sldMk cId="2756444150" sldId="295"/>
            <ac:spMk id="229" creationId="{260A82EB-8314-5349-A869-F76A99333EF6}"/>
          </ac:spMkLst>
        </pc:spChg>
        <pc:spChg chg="mod">
          <ac:chgData name="WINDRIDGE Philip" userId="a20730c1-1805-4191-9c68-6e52c8725e9f" providerId="ADAL" clId="{7D578C8A-51AE-5342-86C0-C2E8F85B1585}" dt="2020-10-30T12:12:27.858" v="6477"/>
          <ac:spMkLst>
            <pc:docMk/>
            <pc:sldMk cId="2756444150" sldId="295"/>
            <ac:spMk id="230" creationId="{585975CE-4294-8748-883E-F12028BC8AE6}"/>
          </ac:spMkLst>
        </pc:spChg>
        <pc:spChg chg="mod">
          <ac:chgData name="WINDRIDGE Philip" userId="a20730c1-1805-4191-9c68-6e52c8725e9f" providerId="ADAL" clId="{7D578C8A-51AE-5342-86C0-C2E8F85B1585}" dt="2020-10-30T12:12:27.858" v="6477"/>
          <ac:spMkLst>
            <pc:docMk/>
            <pc:sldMk cId="2756444150" sldId="295"/>
            <ac:spMk id="231" creationId="{F5555946-596A-3B45-BFCD-DABB9F82DD43}"/>
          </ac:spMkLst>
        </pc:spChg>
        <pc:spChg chg="mod">
          <ac:chgData name="WINDRIDGE Philip" userId="a20730c1-1805-4191-9c68-6e52c8725e9f" providerId="ADAL" clId="{7D578C8A-51AE-5342-86C0-C2E8F85B1585}" dt="2020-10-30T12:12:27.858" v="6477"/>
          <ac:spMkLst>
            <pc:docMk/>
            <pc:sldMk cId="2756444150" sldId="295"/>
            <ac:spMk id="245" creationId="{5DCA3538-9799-3E40-A110-F5DC5F1B613F}"/>
          </ac:spMkLst>
        </pc:spChg>
        <pc:spChg chg="mod">
          <ac:chgData name="WINDRIDGE Philip" userId="a20730c1-1805-4191-9c68-6e52c8725e9f" providerId="ADAL" clId="{7D578C8A-51AE-5342-86C0-C2E8F85B1585}" dt="2020-10-30T12:12:27.858" v="6477"/>
          <ac:spMkLst>
            <pc:docMk/>
            <pc:sldMk cId="2756444150" sldId="295"/>
            <ac:spMk id="246" creationId="{E20E9402-A7DE-7D43-9B3D-54F4FADBC9F5}"/>
          </ac:spMkLst>
        </pc:spChg>
        <pc:spChg chg="mod">
          <ac:chgData name="WINDRIDGE Philip" userId="a20730c1-1805-4191-9c68-6e52c8725e9f" providerId="ADAL" clId="{7D578C8A-51AE-5342-86C0-C2E8F85B1585}" dt="2020-10-30T12:12:27.858" v="6477"/>
          <ac:spMkLst>
            <pc:docMk/>
            <pc:sldMk cId="2756444150" sldId="295"/>
            <ac:spMk id="247" creationId="{968A278F-3FB4-6249-9442-CE126D9C7CD1}"/>
          </ac:spMkLst>
        </pc:spChg>
        <pc:spChg chg="mod">
          <ac:chgData name="WINDRIDGE Philip" userId="a20730c1-1805-4191-9c68-6e52c8725e9f" providerId="ADAL" clId="{7D578C8A-51AE-5342-86C0-C2E8F85B1585}" dt="2020-10-30T12:12:27.858" v="6477"/>
          <ac:spMkLst>
            <pc:docMk/>
            <pc:sldMk cId="2756444150" sldId="295"/>
            <ac:spMk id="248" creationId="{750BD3D7-2073-E642-A694-3EBE0D5F79B8}"/>
          </ac:spMkLst>
        </pc:spChg>
        <pc:spChg chg="mod">
          <ac:chgData name="WINDRIDGE Philip" userId="a20730c1-1805-4191-9c68-6e52c8725e9f" providerId="ADAL" clId="{7D578C8A-51AE-5342-86C0-C2E8F85B1585}" dt="2020-10-30T12:12:27.858" v="6477"/>
          <ac:spMkLst>
            <pc:docMk/>
            <pc:sldMk cId="2756444150" sldId="295"/>
            <ac:spMk id="249" creationId="{C36CDA19-88FA-3847-9845-11FDF6D62A8F}"/>
          </ac:spMkLst>
        </pc:spChg>
        <pc:spChg chg="mod">
          <ac:chgData name="WINDRIDGE Philip" userId="a20730c1-1805-4191-9c68-6e52c8725e9f" providerId="ADAL" clId="{7D578C8A-51AE-5342-86C0-C2E8F85B1585}" dt="2020-10-30T12:12:27.858" v="6477"/>
          <ac:spMkLst>
            <pc:docMk/>
            <pc:sldMk cId="2756444150" sldId="295"/>
            <ac:spMk id="250" creationId="{7063A022-B007-684C-B97E-5C5C26A06296}"/>
          </ac:spMkLst>
        </pc:spChg>
        <pc:spChg chg="mod">
          <ac:chgData name="WINDRIDGE Philip" userId="a20730c1-1805-4191-9c68-6e52c8725e9f" providerId="ADAL" clId="{7D578C8A-51AE-5342-86C0-C2E8F85B1585}" dt="2020-10-30T12:12:27.858" v="6477"/>
          <ac:spMkLst>
            <pc:docMk/>
            <pc:sldMk cId="2756444150" sldId="295"/>
            <ac:spMk id="251" creationId="{F01C63CA-D3B5-DF47-90EA-A355B745936E}"/>
          </ac:spMkLst>
        </pc:spChg>
        <pc:spChg chg="mod">
          <ac:chgData name="WINDRIDGE Philip" userId="a20730c1-1805-4191-9c68-6e52c8725e9f" providerId="ADAL" clId="{7D578C8A-51AE-5342-86C0-C2E8F85B1585}" dt="2020-10-30T12:12:27.858" v="6477"/>
          <ac:spMkLst>
            <pc:docMk/>
            <pc:sldMk cId="2756444150" sldId="295"/>
            <ac:spMk id="252" creationId="{8F5B2734-5810-524E-8826-EB2563944CC5}"/>
          </ac:spMkLst>
        </pc:spChg>
        <pc:spChg chg="mod">
          <ac:chgData name="WINDRIDGE Philip" userId="a20730c1-1805-4191-9c68-6e52c8725e9f" providerId="ADAL" clId="{7D578C8A-51AE-5342-86C0-C2E8F85B1585}" dt="2020-10-30T12:12:27.858" v="6477"/>
          <ac:spMkLst>
            <pc:docMk/>
            <pc:sldMk cId="2756444150" sldId="295"/>
            <ac:spMk id="253" creationId="{130BE69B-AF17-7C40-98A5-F8521FEECD7D}"/>
          </ac:spMkLst>
        </pc:spChg>
        <pc:spChg chg="mod">
          <ac:chgData name="WINDRIDGE Philip" userId="a20730c1-1805-4191-9c68-6e52c8725e9f" providerId="ADAL" clId="{7D578C8A-51AE-5342-86C0-C2E8F85B1585}" dt="2020-10-30T12:12:27.858" v="6477"/>
          <ac:spMkLst>
            <pc:docMk/>
            <pc:sldMk cId="2756444150" sldId="295"/>
            <ac:spMk id="254" creationId="{5946BE3E-759A-0B4F-80EB-2DDC3676364B}"/>
          </ac:spMkLst>
        </pc:spChg>
        <pc:spChg chg="mod">
          <ac:chgData name="WINDRIDGE Philip" userId="a20730c1-1805-4191-9c68-6e52c8725e9f" providerId="ADAL" clId="{7D578C8A-51AE-5342-86C0-C2E8F85B1585}" dt="2020-10-30T12:12:27.858" v="6477"/>
          <ac:spMkLst>
            <pc:docMk/>
            <pc:sldMk cId="2756444150" sldId="295"/>
            <ac:spMk id="255" creationId="{2849394F-A9B8-4144-8190-E7F60FD13AF4}"/>
          </ac:spMkLst>
        </pc:spChg>
        <pc:spChg chg="mod">
          <ac:chgData name="WINDRIDGE Philip" userId="a20730c1-1805-4191-9c68-6e52c8725e9f" providerId="ADAL" clId="{7D578C8A-51AE-5342-86C0-C2E8F85B1585}" dt="2020-10-30T12:12:27.858" v="6477"/>
          <ac:spMkLst>
            <pc:docMk/>
            <pc:sldMk cId="2756444150" sldId="295"/>
            <ac:spMk id="256" creationId="{33C3E145-56AE-A04B-94B4-FF7853A7641D}"/>
          </ac:spMkLst>
        </pc:spChg>
        <pc:spChg chg="mod">
          <ac:chgData name="WINDRIDGE Philip" userId="a20730c1-1805-4191-9c68-6e52c8725e9f" providerId="ADAL" clId="{7D578C8A-51AE-5342-86C0-C2E8F85B1585}" dt="2020-10-30T12:12:27.858" v="6477"/>
          <ac:spMkLst>
            <pc:docMk/>
            <pc:sldMk cId="2756444150" sldId="295"/>
            <ac:spMk id="257" creationId="{6AFC2ED7-5B12-BE4C-B8BD-E8A0C7720508}"/>
          </ac:spMkLst>
        </pc:spChg>
        <pc:spChg chg="mod topLvl">
          <ac:chgData name="WINDRIDGE Philip" userId="a20730c1-1805-4191-9c68-6e52c8725e9f" providerId="ADAL" clId="{7D578C8A-51AE-5342-86C0-C2E8F85B1585}" dt="2020-10-30T12:43:16.070" v="7198" actId="207"/>
          <ac:spMkLst>
            <pc:docMk/>
            <pc:sldMk cId="2756444150" sldId="295"/>
            <ac:spMk id="259" creationId="{BF37BA83-ED0F-5847-B64E-ACA65ECB9674}"/>
          </ac:spMkLst>
        </pc:spChg>
        <pc:spChg chg="mod topLvl">
          <ac:chgData name="WINDRIDGE Philip" userId="a20730c1-1805-4191-9c68-6e52c8725e9f" providerId="ADAL" clId="{7D578C8A-51AE-5342-86C0-C2E8F85B1585}" dt="2020-10-30T12:43:16.070" v="7198" actId="207"/>
          <ac:spMkLst>
            <pc:docMk/>
            <pc:sldMk cId="2756444150" sldId="295"/>
            <ac:spMk id="260" creationId="{1A2EC4D4-024A-0F4C-A40B-C52290EF302C}"/>
          </ac:spMkLst>
        </pc:spChg>
        <pc:spChg chg="mod topLvl">
          <ac:chgData name="WINDRIDGE Philip" userId="a20730c1-1805-4191-9c68-6e52c8725e9f" providerId="ADAL" clId="{7D578C8A-51AE-5342-86C0-C2E8F85B1585}" dt="2020-10-30T12:43:16.070" v="7198" actId="207"/>
          <ac:spMkLst>
            <pc:docMk/>
            <pc:sldMk cId="2756444150" sldId="295"/>
            <ac:spMk id="261" creationId="{32CCBF8F-4018-A94D-83AB-5ABC5983FDF8}"/>
          </ac:spMkLst>
        </pc:spChg>
        <pc:spChg chg="mod topLvl">
          <ac:chgData name="WINDRIDGE Philip" userId="a20730c1-1805-4191-9c68-6e52c8725e9f" providerId="ADAL" clId="{7D578C8A-51AE-5342-86C0-C2E8F85B1585}" dt="2020-10-30T12:43:16.070" v="7198" actId="207"/>
          <ac:spMkLst>
            <pc:docMk/>
            <pc:sldMk cId="2756444150" sldId="295"/>
            <ac:spMk id="262" creationId="{7186E347-E08B-F24C-BE5F-88878E1E6854}"/>
          </ac:spMkLst>
        </pc:spChg>
        <pc:spChg chg="mod topLvl">
          <ac:chgData name="WINDRIDGE Philip" userId="a20730c1-1805-4191-9c68-6e52c8725e9f" providerId="ADAL" clId="{7D578C8A-51AE-5342-86C0-C2E8F85B1585}" dt="2020-10-30T12:43:16.070" v="7198" actId="207"/>
          <ac:spMkLst>
            <pc:docMk/>
            <pc:sldMk cId="2756444150" sldId="295"/>
            <ac:spMk id="263" creationId="{DF01B9A2-4775-874B-94C8-4E6C900C57F1}"/>
          </ac:spMkLst>
        </pc:spChg>
        <pc:spChg chg="mod topLvl">
          <ac:chgData name="WINDRIDGE Philip" userId="a20730c1-1805-4191-9c68-6e52c8725e9f" providerId="ADAL" clId="{7D578C8A-51AE-5342-86C0-C2E8F85B1585}" dt="2020-10-30T12:43:16.070" v="7198" actId="207"/>
          <ac:spMkLst>
            <pc:docMk/>
            <pc:sldMk cId="2756444150" sldId="295"/>
            <ac:spMk id="264" creationId="{6E2C7E1E-447C-5146-8ABF-3D6E6B90E923}"/>
          </ac:spMkLst>
        </pc:spChg>
        <pc:spChg chg="mod topLvl">
          <ac:chgData name="WINDRIDGE Philip" userId="a20730c1-1805-4191-9c68-6e52c8725e9f" providerId="ADAL" clId="{7D578C8A-51AE-5342-86C0-C2E8F85B1585}" dt="2020-10-30T12:43:16.070" v="7198" actId="207"/>
          <ac:spMkLst>
            <pc:docMk/>
            <pc:sldMk cId="2756444150" sldId="295"/>
            <ac:spMk id="265" creationId="{7D699D6A-03AA-D146-B45D-3F83256A86A6}"/>
          </ac:spMkLst>
        </pc:spChg>
        <pc:spChg chg="mod topLvl">
          <ac:chgData name="WINDRIDGE Philip" userId="a20730c1-1805-4191-9c68-6e52c8725e9f" providerId="ADAL" clId="{7D578C8A-51AE-5342-86C0-C2E8F85B1585}" dt="2020-10-30T12:43:16.070" v="7198" actId="207"/>
          <ac:spMkLst>
            <pc:docMk/>
            <pc:sldMk cId="2756444150" sldId="295"/>
            <ac:spMk id="266" creationId="{C0013269-42B9-804F-84C4-122942F61774}"/>
          </ac:spMkLst>
        </pc:spChg>
        <pc:spChg chg="mod topLvl">
          <ac:chgData name="WINDRIDGE Philip" userId="a20730c1-1805-4191-9c68-6e52c8725e9f" providerId="ADAL" clId="{7D578C8A-51AE-5342-86C0-C2E8F85B1585}" dt="2020-10-30T12:43:16.070" v="7198" actId="207"/>
          <ac:spMkLst>
            <pc:docMk/>
            <pc:sldMk cId="2756444150" sldId="295"/>
            <ac:spMk id="267" creationId="{C0D3E825-EC7A-ED4A-8231-FD943FB34D3D}"/>
          </ac:spMkLst>
        </pc:spChg>
        <pc:spChg chg="mod topLvl">
          <ac:chgData name="WINDRIDGE Philip" userId="a20730c1-1805-4191-9c68-6e52c8725e9f" providerId="ADAL" clId="{7D578C8A-51AE-5342-86C0-C2E8F85B1585}" dt="2020-10-30T12:43:16.070" v="7198" actId="207"/>
          <ac:spMkLst>
            <pc:docMk/>
            <pc:sldMk cId="2756444150" sldId="295"/>
            <ac:spMk id="268" creationId="{360B1D18-55DF-7144-ABD0-FB46710D5D5B}"/>
          </ac:spMkLst>
        </pc:spChg>
        <pc:spChg chg="mod topLvl">
          <ac:chgData name="WINDRIDGE Philip" userId="a20730c1-1805-4191-9c68-6e52c8725e9f" providerId="ADAL" clId="{7D578C8A-51AE-5342-86C0-C2E8F85B1585}" dt="2020-10-30T12:43:16.070" v="7198" actId="207"/>
          <ac:spMkLst>
            <pc:docMk/>
            <pc:sldMk cId="2756444150" sldId="295"/>
            <ac:spMk id="269" creationId="{FA5E3F0F-CD6E-2F4D-9ED6-7773FCB2E5B1}"/>
          </ac:spMkLst>
        </pc:spChg>
        <pc:spChg chg="mod topLvl">
          <ac:chgData name="WINDRIDGE Philip" userId="a20730c1-1805-4191-9c68-6e52c8725e9f" providerId="ADAL" clId="{7D578C8A-51AE-5342-86C0-C2E8F85B1585}" dt="2020-10-30T12:43:16.070" v="7198" actId="207"/>
          <ac:spMkLst>
            <pc:docMk/>
            <pc:sldMk cId="2756444150" sldId="295"/>
            <ac:spMk id="270" creationId="{654A121D-B00A-5C47-A94F-B1CBD0E97D79}"/>
          </ac:spMkLst>
        </pc:spChg>
        <pc:spChg chg="mod topLvl">
          <ac:chgData name="WINDRIDGE Philip" userId="a20730c1-1805-4191-9c68-6e52c8725e9f" providerId="ADAL" clId="{7D578C8A-51AE-5342-86C0-C2E8F85B1585}" dt="2020-10-30T12:43:16.070" v="7198" actId="207"/>
          <ac:spMkLst>
            <pc:docMk/>
            <pc:sldMk cId="2756444150" sldId="295"/>
            <ac:spMk id="284" creationId="{B69B51CC-326E-3F40-A44C-40451CA3CAED}"/>
          </ac:spMkLst>
        </pc:spChg>
        <pc:spChg chg="mod topLvl">
          <ac:chgData name="WINDRIDGE Philip" userId="a20730c1-1805-4191-9c68-6e52c8725e9f" providerId="ADAL" clId="{7D578C8A-51AE-5342-86C0-C2E8F85B1585}" dt="2020-10-30T12:43:16.070" v="7198" actId="207"/>
          <ac:spMkLst>
            <pc:docMk/>
            <pc:sldMk cId="2756444150" sldId="295"/>
            <ac:spMk id="285" creationId="{7D7DE215-99C6-B740-BAA4-12C313612C43}"/>
          </ac:spMkLst>
        </pc:spChg>
        <pc:spChg chg="mod topLvl">
          <ac:chgData name="WINDRIDGE Philip" userId="a20730c1-1805-4191-9c68-6e52c8725e9f" providerId="ADAL" clId="{7D578C8A-51AE-5342-86C0-C2E8F85B1585}" dt="2020-10-30T12:43:16.070" v="7198" actId="207"/>
          <ac:spMkLst>
            <pc:docMk/>
            <pc:sldMk cId="2756444150" sldId="295"/>
            <ac:spMk id="286" creationId="{682C8F85-EA46-3349-A710-73F7DB25AD3D}"/>
          </ac:spMkLst>
        </pc:spChg>
        <pc:spChg chg="mod topLvl">
          <ac:chgData name="WINDRIDGE Philip" userId="a20730c1-1805-4191-9c68-6e52c8725e9f" providerId="ADAL" clId="{7D578C8A-51AE-5342-86C0-C2E8F85B1585}" dt="2020-10-30T12:43:16.070" v="7198" actId="207"/>
          <ac:spMkLst>
            <pc:docMk/>
            <pc:sldMk cId="2756444150" sldId="295"/>
            <ac:spMk id="287" creationId="{9E1B0EBE-F933-1F4E-A8D5-E144DAEF88BF}"/>
          </ac:spMkLst>
        </pc:spChg>
        <pc:spChg chg="mod topLvl">
          <ac:chgData name="WINDRIDGE Philip" userId="a20730c1-1805-4191-9c68-6e52c8725e9f" providerId="ADAL" clId="{7D578C8A-51AE-5342-86C0-C2E8F85B1585}" dt="2020-10-30T12:43:16.070" v="7198" actId="207"/>
          <ac:spMkLst>
            <pc:docMk/>
            <pc:sldMk cId="2756444150" sldId="295"/>
            <ac:spMk id="288" creationId="{FBFAA892-15F8-8245-9E04-6C13A4A880E3}"/>
          </ac:spMkLst>
        </pc:spChg>
        <pc:spChg chg="mod topLvl">
          <ac:chgData name="WINDRIDGE Philip" userId="a20730c1-1805-4191-9c68-6e52c8725e9f" providerId="ADAL" clId="{7D578C8A-51AE-5342-86C0-C2E8F85B1585}" dt="2020-10-30T12:43:16.070" v="7198" actId="207"/>
          <ac:spMkLst>
            <pc:docMk/>
            <pc:sldMk cId="2756444150" sldId="295"/>
            <ac:spMk id="289" creationId="{BB5EAB2F-67A8-AA49-AB1B-D491A60F6E70}"/>
          </ac:spMkLst>
        </pc:spChg>
        <pc:spChg chg="mod topLvl">
          <ac:chgData name="WINDRIDGE Philip" userId="a20730c1-1805-4191-9c68-6e52c8725e9f" providerId="ADAL" clId="{7D578C8A-51AE-5342-86C0-C2E8F85B1585}" dt="2020-10-30T12:43:16.070" v="7198" actId="207"/>
          <ac:spMkLst>
            <pc:docMk/>
            <pc:sldMk cId="2756444150" sldId="295"/>
            <ac:spMk id="290" creationId="{2A0387FD-E577-5F40-838E-0EAA75DDB23A}"/>
          </ac:spMkLst>
        </pc:spChg>
        <pc:spChg chg="mod topLvl">
          <ac:chgData name="WINDRIDGE Philip" userId="a20730c1-1805-4191-9c68-6e52c8725e9f" providerId="ADAL" clId="{7D578C8A-51AE-5342-86C0-C2E8F85B1585}" dt="2020-10-30T12:43:16.070" v="7198" actId="207"/>
          <ac:spMkLst>
            <pc:docMk/>
            <pc:sldMk cId="2756444150" sldId="295"/>
            <ac:spMk id="291" creationId="{BC72CA0E-1066-9E4B-B9CD-89935F6A5518}"/>
          </ac:spMkLst>
        </pc:spChg>
        <pc:spChg chg="mod topLvl">
          <ac:chgData name="WINDRIDGE Philip" userId="a20730c1-1805-4191-9c68-6e52c8725e9f" providerId="ADAL" clId="{7D578C8A-51AE-5342-86C0-C2E8F85B1585}" dt="2020-10-30T12:43:16.070" v="7198" actId="207"/>
          <ac:spMkLst>
            <pc:docMk/>
            <pc:sldMk cId="2756444150" sldId="295"/>
            <ac:spMk id="292" creationId="{8C52FBCD-F2CC-C543-A6CA-6CA07DB437D9}"/>
          </ac:spMkLst>
        </pc:spChg>
        <pc:spChg chg="mod topLvl">
          <ac:chgData name="WINDRIDGE Philip" userId="a20730c1-1805-4191-9c68-6e52c8725e9f" providerId="ADAL" clId="{7D578C8A-51AE-5342-86C0-C2E8F85B1585}" dt="2020-10-30T12:43:16.070" v="7198" actId="207"/>
          <ac:spMkLst>
            <pc:docMk/>
            <pc:sldMk cId="2756444150" sldId="295"/>
            <ac:spMk id="293" creationId="{7673DAA5-AE9C-804B-BF4B-A014249A8D47}"/>
          </ac:spMkLst>
        </pc:spChg>
        <pc:spChg chg="mod topLvl">
          <ac:chgData name="WINDRIDGE Philip" userId="a20730c1-1805-4191-9c68-6e52c8725e9f" providerId="ADAL" clId="{7D578C8A-51AE-5342-86C0-C2E8F85B1585}" dt="2020-10-30T12:43:16.070" v="7198" actId="207"/>
          <ac:spMkLst>
            <pc:docMk/>
            <pc:sldMk cId="2756444150" sldId="295"/>
            <ac:spMk id="294" creationId="{D9DCE5C9-1EE1-104D-AAA4-73EDC27AC511}"/>
          </ac:spMkLst>
        </pc:spChg>
        <pc:spChg chg="mod topLvl">
          <ac:chgData name="WINDRIDGE Philip" userId="a20730c1-1805-4191-9c68-6e52c8725e9f" providerId="ADAL" clId="{7D578C8A-51AE-5342-86C0-C2E8F85B1585}" dt="2020-10-30T12:43:16.070" v="7198" actId="207"/>
          <ac:spMkLst>
            <pc:docMk/>
            <pc:sldMk cId="2756444150" sldId="295"/>
            <ac:spMk id="295" creationId="{F2399DD3-09A1-1A46-8E10-D6D31184B68B}"/>
          </ac:spMkLst>
        </pc:spChg>
        <pc:spChg chg="mod topLvl">
          <ac:chgData name="WINDRIDGE Philip" userId="a20730c1-1805-4191-9c68-6e52c8725e9f" providerId="ADAL" clId="{7D578C8A-51AE-5342-86C0-C2E8F85B1585}" dt="2020-10-30T12:43:16.070" v="7198" actId="207"/>
          <ac:spMkLst>
            <pc:docMk/>
            <pc:sldMk cId="2756444150" sldId="295"/>
            <ac:spMk id="296" creationId="{0C124987-0094-204D-A334-896E32555E0C}"/>
          </ac:spMkLst>
        </pc:spChg>
        <pc:spChg chg="add del mod">
          <ac:chgData name="WINDRIDGE Philip" userId="a20730c1-1805-4191-9c68-6e52c8725e9f" providerId="ADAL" clId="{7D578C8A-51AE-5342-86C0-C2E8F85B1585}" dt="2020-10-30T12:27:03.521" v="6670"/>
          <ac:spMkLst>
            <pc:docMk/>
            <pc:sldMk cId="2756444150" sldId="295"/>
            <ac:spMk id="297" creationId="{99E0293A-8DC5-D448-BA3A-4981F3FDD824}"/>
          </ac:spMkLst>
        </pc:spChg>
        <pc:spChg chg="add del mod">
          <ac:chgData name="WINDRIDGE Philip" userId="a20730c1-1805-4191-9c68-6e52c8725e9f" providerId="ADAL" clId="{7D578C8A-51AE-5342-86C0-C2E8F85B1585}" dt="2020-10-30T12:27:03.521" v="6670"/>
          <ac:spMkLst>
            <pc:docMk/>
            <pc:sldMk cId="2756444150" sldId="295"/>
            <ac:spMk id="300" creationId="{D56E80FE-8D72-574B-86D1-E4D0908B5235}"/>
          </ac:spMkLst>
        </pc:spChg>
        <pc:spChg chg="add del mod">
          <ac:chgData name="WINDRIDGE Philip" userId="a20730c1-1805-4191-9c68-6e52c8725e9f" providerId="ADAL" clId="{7D578C8A-51AE-5342-86C0-C2E8F85B1585}" dt="2020-10-30T12:27:03.521" v="6670"/>
          <ac:spMkLst>
            <pc:docMk/>
            <pc:sldMk cId="2756444150" sldId="295"/>
            <ac:spMk id="301" creationId="{EA4A8A14-1583-5B48-A208-C1B6421F1108}"/>
          </ac:spMkLst>
        </pc:spChg>
        <pc:spChg chg="add del mod">
          <ac:chgData name="WINDRIDGE Philip" userId="a20730c1-1805-4191-9c68-6e52c8725e9f" providerId="ADAL" clId="{7D578C8A-51AE-5342-86C0-C2E8F85B1585}" dt="2020-10-30T12:27:03.521" v="6670"/>
          <ac:spMkLst>
            <pc:docMk/>
            <pc:sldMk cId="2756444150" sldId="295"/>
            <ac:spMk id="304" creationId="{15C6F13A-46F4-D943-9E05-AF753191BD00}"/>
          </ac:spMkLst>
        </pc:spChg>
        <pc:spChg chg="add mod">
          <ac:chgData name="WINDRIDGE Philip" userId="a20730c1-1805-4191-9c68-6e52c8725e9f" providerId="ADAL" clId="{7D578C8A-51AE-5342-86C0-C2E8F85B1585}" dt="2020-10-30T12:32:45.343" v="6911" actId="1036"/>
          <ac:spMkLst>
            <pc:docMk/>
            <pc:sldMk cId="2756444150" sldId="295"/>
            <ac:spMk id="305" creationId="{2AC23503-D8D4-A14B-8154-4A168D243B02}"/>
          </ac:spMkLst>
        </pc:spChg>
        <pc:spChg chg="add mod">
          <ac:chgData name="WINDRIDGE Philip" userId="a20730c1-1805-4191-9c68-6e52c8725e9f" providerId="ADAL" clId="{7D578C8A-51AE-5342-86C0-C2E8F85B1585}" dt="2020-10-30T12:32:45.343" v="6911" actId="1036"/>
          <ac:spMkLst>
            <pc:docMk/>
            <pc:sldMk cId="2756444150" sldId="295"/>
            <ac:spMk id="306" creationId="{AF3823A8-2E5F-094A-A56C-A2313B66750F}"/>
          </ac:spMkLst>
        </pc:spChg>
        <pc:spChg chg="add mod">
          <ac:chgData name="WINDRIDGE Philip" userId="a20730c1-1805-4191-9c68-6e52c8725e9f" providerId="ADAL" clId="{7D578C8A-51AE-5342-86C0-C2E8F85B1585}" dt="2020-10-30T12:40:19.075" v="7057" actId="1076"/>
          <ac:spMkLst>
            <pc:docMk/>
            <pc:sldMk cId="2756444150" sldId="295"/>
            <ac:spMk id="307" creationId="{6155BAB8-138A-B341-A59E-08A728E3A941}"/>
          </ac:spMkLst>
        </pc:spChg>
        <pc:spChg chg="add mod">
          <ac:chgData name="WINDRIDGE Philip" userId="a20730c1-1805-4191-9c68-6e52c8725e9f" providerId="ADAL" clId="{7D578C8A-51AE-5342-86C0-C2E8F85B1585}" dt="2020-10-30T12:46:31.217" v="7252" actId="1036"/>
          <ac:spMkLst>
            <pc:docMk/>
            <pc:sldMk cId="2756444150" sldId="295"/>
            <ac:spMk id="310" creationId="{A508DE8F-E292-1A48-861A-33CF97B39048}"/>
          </ac:spMkLst>
        </pc:spChg>
        <pc:grpChg chg="add del mod topLvl">
          <ac:chgData name="WINDRIDGE Philip" userId="a20730c1-1805-4191-9c68-6e52c8725e9f" providerId="ADAL" clId="{7D578C8A-51AE-5342-86C0-C2E8F85B1585}" dt="2020-10-30T12:31:10.449" v="6862" actId="1035"/>
          <ac:grpSpMkLst>
            <pc:docMk/>
            <pc:sldMk cId="2756444150" sldId="295"/>
            <ac:grpSpMk id="4" creationId="{C6B437B0-9F70-1E48-A183-A2EF23700701}"/>
          </ac:grpSpMkLst>
        </pc:grpChg>
        <pc:grpChg chg="add del mod">
          <ac:chgData name="WINDRIDGE Philip" userId="a20730c1-1805-4191-9c68-6e52c8725e9f" providerId="ADAL" clId="{7D578C8A-51AE-5342-86C0-C2E8F85B1585}" dt="2020-10-30T12:27:25.347" v="6673" actId="164"/>
          <ac:grpSpMkLst>
            <pc:docMk/>
            <pc:sldMk cId="2756444150" sldId="295"/>
            <ac:grpSpMk id="17" creationId="{E92924F6-387F-A54E-ADEC-51B45F49AE4F}"/>
          </ac:grpSpMkLst>
        </pc:grpChg>
        <pc:grpChg chg="add del mod">
          <ac:chgData name="WINDRIDGE Philip" userId="a20730c1-1805-4191-9c68-6e52c8725e9f" providerId="ADAL" clId="{7D578C8A-51AE-5342-86C0-C2E8F85B1585}" dt="2020-10-30T12:00:26.273" v="6329" actId="165"/>
          <ac:grpSpMkLst>
            <pc:docMk/>
            <pc:sldMk cId="2756444150" sldId="295"/>
            <ac:grpSpMk id="63" creationId="{1514884D-3081-1A43-864F-1B3DBDF160DA}"/>
          </ac:grpSpMkLst>
        </pc:grpChg>
        <pc:grpChg chg="add del mod topLvl">
          <ac:chgData name="WINDRIDGE Philip" userId="a20730c1-1805-4191-9c68-6e52c8725e9f" providerId="ADAL" clId="{7D578C8A-51AE-5342-86C0-C2E8F85B1585}" dt="2020-10-30T12:01:21.954" v="6333" actId="165"/>
          <ac:grpSpMkLst>
            <pc:docMk/>
            <pc:sldMk cId="2756444150" sldId="295"/>
            <ac:grpSpMk id="90" creationId="{4B42EE9F-101A-F945-8DF4-31C7BBB36EDA}"/>
          </ac:grpSpMkLst>
        </pc:grpChg>
        <pc:grpChg chg="add del mod">
          <ac:chgData name="WINDRIDGE Philip" userId="a20730c1-1805-4191-9c68-6e52c8725e9f" providerId="ADAL" clId="{7D578C8A-51AE-5342-86C0-C2E8F85B1585}" dt="2020-10-30T12:16:17.135" v="6572" actId="478"/>
          <ac:grpSpMkLst>
            <pc:docMk/>
            <pc:sldMk cId="2756444150" sldId="295"/>
            <ac:grpSpMk id="180" creationId="{1BB3C0A9-62B9-7D41-A18F-767A0C38E1E1}"/>
          </ac:grpSpMkLst>
        </pc:grpChg>
        <pc:grpChg chg="add del mod">
          <ac:chgData name="WINDRIDGE Philip" userId="a20730c1-1805-4191-9c68-6e52c8725e9f" providerId="ADAL" clId="{7D578C8A-51AE-5342-86C0-C2E8F85B1585}" dt="2020-10-30T12:16:19.599" v="6573" actId="478"/>
          <ac:grpSpMkLst>
            <pc:docMk/>
            <pc:sldMk cId="2756444150" sldId="295"/>
            <ac:grpSpMk id="219" creationId="{62448779-D50F-4641-9406-B712C398743A}"/>
          </ac:grpSpMkLst>
        </pc:grpChg>
        <pc:grpChg chg="add del mod topLvl">
          <ac:chgData name="WINDRIDGE Philip" userId="a20730c1-1805-4191-9c68-6e52c8725e9f" providerId="ADAL" clId="{7D578C8A-51AE-5342-86C0-C2E8F85B1585}" dt="2020-10-30T12:31:10.449" v="6862" actId="1035"/>
          <ac:grpSpMkLst>
            <pc:docMk/>
            <pc:sldMk cId="2756444150" sldId="295"/>
            <ac:grpSpMk id="258" creationId="{EBDCEC54-4199-DC4A-89E8-00F1AFFDDF89}"/>
          </ac:grpSpMkLst>
        </pc:grpChg>
        <pc:cxnChg chg="add mod topLvl">
          <ac:chgData name="WINDRIDGE Philip" userId="a20730c1-1805-4191-9c68-6e52c8725e9f" providerId="ADAL" clId="{7D578C8A-51AE-5342-86C0-C2E8F85B1585}" dt="2020-10-30T12:31:10.449" v="6862" actId="1035"/>
          <ac:cxnSpMkLst>
            <pc:docMk/>
            <pc:sldMk cId="2756444150" sldId="295"/>
            <ac:cxnSpMk id="6" creationId="{DA268D0D-70A1-7E4C-9B61-F1BA63056B07}"/>
          </ac:cxnSpMkLst>
        </pc:cxnChg>
        <pc:cxnChg chg="add mod topLvl">
          <ac:chgData name="WINDRIDGE Philip" userId="a20730c1-1805-4191-9c68-6e52c8725e9f" providerId="ADAL" clId="{7D578C8A-51AE-5342-86C0-C2E8F85B1585}" dt="2020-10-30T12:31:10.449" v="6862" actId="1035"/>
          <ac:cxnSpMkLst>
            <pc:docMk/>
            <pc:sldMk cId="2756444150" sldId="295"/>
            <ac:cxnSpMk id="11" creationId="{37564B8F-C9F9-134C-AC26-14CCF5385C16}"/>
          </ac:cxnSpMkLst>
        </pc:cxnChg>
        <pc:cxnChg chg="mod topLvl">
          <ac:chgData name="WINDRIDGE Philip" userId="a20730c1-1805-4191-9c68-6e52c8725e9f" providerId="ADAL" clId="{7D578C8A-51AE-5342-86C0-C2E8F85B1585}" dt="2020-10-30T12:27:25.347" v="6673" actId="164"/>
          <ac:cxnSpMkLst>
            <pc:docMk/>
            <pc:sldMk cId="2756444150" sldId="295"/>
            <ac:cxnSpMk id="76" creationId="{AD62A6E2-131B-114B-A596-212FE012B738}"/>
          </ac:cxnSpMkLst>
        </pc:cxnChg>
        <pc:cxnChg chg="mod topLvl">
          <ac:chgData name="WINDRIDGE Philip" userId="a20730c1-1805-4191-9c68-6e52c8725e9f" providerId="ADAL" clId="{7D578C8A-51AE-5342-86C0-C2E8F85B1585}" dt="2020-10-30T12:27:25.347" v="6673" actId="164"/>
          <ac:cxnSpMkLst>
            <pc:docMk/>
            <pc:sldMk cId="2756444150" sldId="295"/>
            <ac:cxnSpMk id="77" creationId="{7C35F37D-4785-BD41-880D-AACC0D2A4BE3}"/>
          </ac:cxnSpMkLst>
        </pc:cxnChg>
        <pc:cxnChg chg="mod topLvl">
          <ac:chgData name="WINDRIDGE Philip" userId="a20730c1-1805-4191-9c68-6e52c8725e9f" providerId="ADAL" clId="{7D578C8A-51AE-5342-86C0-C2E8F85B1585}" dt="2020-10-30T12:27:25.347" v="6673" actId="164"/>
          <ac:cxnSpMkLst>
            <pc:docMk/>
            <pc:sldMk cId="2756444150" sldId="295"/>
            <ac:cxnSpMk id="78" creationId="{D2708C19-550D-0248-8CFE-33F4441127CF}"/>
          </ac:cxnSpMkLst>
        </pc:cxnChg>
        <pc:cxnChg chg="mod topLvl">
          <ac:chgData name="WINDRIDGE Philip" userId="a20730c1-1805-4191-9c68-6e52c8725e9f" providerId="ADAL" clId="{7D578C8A-51AE-5342-86C0-C2E8F85B1585}" dt="2020-10-30T12:27:25.347" v="6673" actId="164"/>
          <ac:cxnSpMkLst>
            <pc:docMk/>
            <pc:sldMk cId="2756444150" sldId="295"/>
            <ac:cxnSpMk id="79" creationId="{C640906D-28F3-2D45-8625-4C33E8E5CB42}"/>
          </ac:cxnSpMkLst>
        </pc:cxnChg>
        <pc:cxnChg chg="mod topLvl">
          <ac:chgData name="WINDRIDGE Philip" userId="a20730c1-1805-4191-9c68-6e52c8725e9f" providerId="ADAL" clId="{7D578C8A-51AE-5342-86C0-C2E8F85B1585}" dt="2020-10-30T12:27:25.347" v="6673" actId="164"/>
          <ac:cxnSpMkLst>
            <pc:docMk/>
            <pc:sldMk cId="2756444150" sldId="295"/>
            <ac:cxnSpMk id="80" creationId="{F9921DC4-8BEF-EB4A-82A3-215582DB4A67}"/>
          </ac:cxnSpMkLst>
        </pc:cxnChg>
        <pc:cxnChg chg="mod topLvl">
          <ac:chgData name="WINDRIDGE Philip" userId="a20730c1-1805-4191-9c68-6e52c8725e9f" providerId="ADAL" clId="{7D578C8A-51AE-5342-86C0-C2E8F85B1585}" dt="2020-10-30T12:27:25.347" v="6673" actId="164"/>
          <ac:cxnSpMkLst>
            <pc:docMk/>
            <pc:sldMk cId="2756444150" sldId="295"/>
            <ac:cxnSpMk id="81" creationId="{DA60036C-C9F9-F54C-B75F-6C9548D9CF81}"/>
          </ac:cxnSpMkLst>
        </pc:cxnChg>
        <pc:cxnChg chg="mod topLvl">
          <ac:chgData name="WINDRIDGE Philip" userId="a20730c1-1805-4191-9c68-6e52c8725e9f" providerId="ADAL" clId="{7D578C8A-51AE-5342-86C0-C2E8F85B1585}" dt="2020-10-30T12:27:25.347" v="6673" actId="164"/>
          <ac:cxnSpMkLst>
            <pc:docMk/>
            <pc:sldMk cId="2756444150" sldId="295"/>
            <ac:cxnSpMk id="82" creationId="{F862A1FB-51DD-664D-8081-32BB6A1D07C4}"/>
          </ac:cxnSpMkLst>
        </pc:cxnChg>
        <pc:cxnChg chg="mod topLvl">
          <ac:chgData name="WINDRIDGE Philip" userId="a20730c1-1805-4191-9c68-6e52c8725e9f" providerId="ADAL" clId="{7D578C8A-51AE-5342-86C0-C2E8F85B1585}" dt="2020-10-30T12:27:25.347" v="6673" actId="164"/>
          <ac:cxnSpMkLst>
            <pc:docMk/>
            <pc:sldMk cId="2756444150" sldId="295"/>
            <ac:cxnSpMk id="83" creationId="{6CE7401C-CB0B-9543-BEFB-F9EA949B0931}"/>
          </ac:cxnSpMkLst>
        </pc:cxnChg>
        <pc:cxnChg chg="mod topLvl">
          <ac:chgData name="WINDRIDGE Philip" userId="a20730c1-1805-4191-9c68-6e52c8725e9f" providerId="ADAL" clId="{7D578C8A-51AE-5342-86C0-C2E8F85B1585}" dt="2020-10-30T12:27:25.347" v="6673" actId="164"/>
          <ac:cxnSpMkLst>
            <pc:docMk/>
            <pc:sldMk cId="2756444150" sldId="295"/>
            <ac:cxnSpMk id="84" creationId="{E94A0611-D92D-BD4D-9148-BBADA55C97B7}"/>
          </ac:cxnSpMkLst>
        </pc:cxnChg>
        <pc:cxnChg chg="mod topLvl">
          <ac:chgData name="WINDRIDGE Philip" userId="a20730c1-1805-4191-9c68-6e52c8725e9f" providerId="ADAL" clId="{7D578C8A-51AE-5342-86C0-C2E8F85B1585}" dt="2020-10-30T12:27:25.347" v="6673" actId="164"/>
          <ac:cxnSpMkLst>
            <pc:docMk/>
            <pc:sldMk cId="2756444150" sldId="295"/>
            <ac:cxnSpMk id="85" creationId="{2C3C517F-81D4-184C-8FBF-18176B03508F}"/>
          </ac:cxnSpMkLst>
        </pc:cxnChg>
        <pc:cxnChg chg="mod topLvl">
          <ac:chgData name="WINDRIDGE Philip" userId="a20730c1-1805-4191-9c68-6e52c8725e9f" providerId="ADAL" clId="{7D578C8A-51AE-5342-86C0-C2E8F85B1585}" dt="2020-10-30T12:27:25.347" v="6673" actId="164"/>
          <ac:cxnSpMkLst>
            <pc:docMk/>
            <pc:sldMk cId="2756444150" sldId="295"/>
            <ac:cxnSpMk id="86" creationId="{AE94EB86-D025-A445-AFC3-5C6C6C9EDB69}"/>
          </ac:cxnSpMkLst>
        </pc:cxnChg>
        <pc:cxnChg chg="mod topLvl">
          <ac:chgData name="WINDRIDGE Philip" userId="a20730c1-1805-4191-9c68-6e52c8725e9f" providerId="ADAL" clId="{7D578C8A-51AE-5342-86C0-C2E8F85B1585}" dt="2020-10-30T12:27:25.347" v="6673" actId="164"/>
          <ac:cxnSpMkLst>
            <pc:docMk/>
            <pc:sldMk cId="2756444150" sldId="295"/>
            <ac:cxnSpMk id="87" creationId="{78F5D3B0-B173-1346-9C23-7F269A136817}"/>
          </ac:cxnSpMkLst>
        </pc:cxnChg>
        <pc:cxnChg chg="mod topLvl">
          <ac:chgData name="WINDRIDGE Philip" userId="a20730c1-1805-4191-9c68-6e52c8725e9f" providerId="ADAL" clId="{7D578C8A-51AE-5342-86C0-C2E8F85B1585}" dt="2020-10-30T12:28:02.796" v="6718" actId="14100"/>
          <ac:cxnSpMkLst>
            <pc:docMk/>
            <pc:sldMk cId="2756444150" sldId="295"/>
            <ac:cxnSpMk id="88" creationId="{592FEE5D-4B26-0947-88A0-F40CB4C39BDD}"/>
          </ac:cxnSpMkLst>
        </pc:cxnChg>
        <pc:cxnChg chg="mod">
          <ac:chgData name="WINDRIDGE Philip" userId="a20730c1-1805-4191-9c68-6e52c8725e9f" providerId="ADAL" clId="{7D578C8A-51AE-5342-86C0-C2E8F85B1585}" dt="2020-10-30T12:11:59.201" v="6425"/>
          <ac:cxnSpMkLst>
            <pc:docMk/>
            <pc:sldMk cId="2756444150" sldId="295"/>
            <ac:cxnSpMk id="193" creationId="{0655B67D-82AF-E24A-9D21-61CC463405CD}"/>
          </ac:cxnSpMkLst>
        </pc:cxnChg>
        <pc:cxnChg chg="mod">
          <ac:chgData name="WINDRIDGE Philip" userId="a20730c1-1805-4191-9c68-6e52c8725e9f" providerId="ADAL" clId="{7D578C8A-51AE-5342-86C0-C2E8F85B1585}" dt="2020-10-30T12:11:59.201" v="6425"/>
          <ac:cxnSpMkLst>
            <pc:docMk/>
            <pc:sldMk cId="2756444150" sldId="295"/>
            <ac:cxnSpMk id="194" creationId="{AA691BFA-6EB3-E946-A340-D7B6F21C836D}"/>
          </ac:cxnSpMkLst>
        </pc:cxnChg>
        <pc:cxnChg chg="mod">
          <ac:chgData name="WINDRIDGE Philip" userId="a20730c1-1805-4191-9c68-6e52c8725e9f" providerId="ADAL" clId="{7D578C8A-51AE-5342-86C0-C2E8F85B1585}" dt="2020-10-30T12:11:59.201" v="6425"/>
          <ac:cxnSpMkLst>
            <pc:docMk/>
            <pc:sldMk cId="2756444150" sldId="295"/>
            <ac:cxnSpMk id="195" creationId="{F9050AA2-914F-C74B-9B0E-4DF1075704DA}"/>
          </ac:cxnSpMkLst>
        </pc:cxnChg>
        <pc:cxnChg chg="mod">
          <ac:chgData name="WINDRIDGE Philip" userId="a20730c1-1805-4191-9c68-6e52c8725e9f" providerId="ADAL" clId="{7D578C8A-51AE-5342-86C0-C2E8F85B1585}" dt="2020-10-30T12:11:59.201" v="6425"/>
          <ac:cxnSpMkLst>
            <pc:docMk/>
            <pc:sldMk cId="2756444150" sldId="295"/>
            <ac:cxnSpMk id="196" creationId="{5C446109-575C-494B-B72D-CC54C01A28AB}"/>
          </ac:cxnSpMkLst>
        </pc:cxnChg>
        <pc:cxnChg chg="mod">
          <ac:chgData name="WINDRIDGE Philip" userId="a20730c1-1805-4191-9c68-6e52c8725e9f" providerId="ADAL" clId="{7D578C8A-51AE-5342-86C0-C2E8F85B1585}" dt="2020-10-30T12:11:59.201" v="6425"/>
          <ac:cxnSpMkLst>
            <pc:docMk/>
            <pc:sldMk cId="2756444150" sldId="295"/>
            <ac:cxnSpMk id="197" creationId="{7995004B-0273-1241-B0C2-9A88D2310392}"/>
          </ac:cxnSpMkLst>
        </pc:cxnChg>
        <pc:cxnChg chg="mod">
          <ac:chgData name="WINDRIDGE Philip" userId="a20730c1-1805-4191-9c68-6e52c8725e9f" providerId="ADAL" clId="{7D578C8A-51AE-5342-86C0-C2E8F85B1585}" dt="2020-10-30T12:11:59.201" v="6425"/>
          <ac:cxnSpMkLst>
            <pc:docMk/>
            <pc:sldMk cId="2756444150" sldId="295"/>
            <ac:cxnSpMk id="198" creationId="{B7564B0B-3688-184C-8707-0BDBFDB3A9AF}"/>
          </ac:cxnSpMkLst>
        </pc:cxnChg>
        <pc:cxnChg chg="mod">
          <ac:chgData name="WINDRIDGE Philip" userId="a20730c1-1805-4191-9c68-6e52c8725e9f" providerId="ADAL" clId="{7D578C8A-51AE-5342-86C0-C2E8F85B1585}" dt="2020-10-30T12:11:59.201" v="6425"/>
          <ac:cxnSpMkLst>
            <pc:docMk/>
            <pc:sldMk cId="2756444150" sldId="295"/>
            <ac:cxnSpMk id="199" creationId="{D5AEBEE3-DEAD-CB4C-818D-8C85C5C6A4C6}"/>
          </ac:cxnSpMkLst>
        </pc:cxnChg>
        <pc:cxnChg chg="mod">
          <ac:chgData name="WINDRIDGE Philip" userId="a20730c1-1805-4191-9c68-6e52c8725e9f" providerId="ADAL" clId="{7D578C8A-51AE-5342-86C0-C2E8F85B1585}" dt="2020-10-30T12:11:59.201" v="6425"/>
          <ac:cxnSpMkLst>
            <pc:docMk/>
            <pc:sldMk cId="2756444150" sldId="295"/>
            <ac:cxnSpMk id="200" creationId="{8684B378-35A0-9D45-9548-2D7543E9A268}"/>
          </ac:cxnSpMkLst>
        </pc:cxnChg>
        <pc:cxnChg chg="mod">
          <ac:chgData name="WINDRIDGE Philip" userId="a20730c1-1805-4191-9c68-6e52c8725e9f" providerId="ADAL" clId="{7D578C8A-51AE-5342-86C0-C2E8F85B1585}" dt="2020-10-30T12:11:59.201" v="6425"/>
          <ac:cxnSpMkLst>
            <pc:docMk/>
            <pc:sldMk cId="2756444150" sldId="295"/>
            <ac:cxnSpMk id="201" creationId="{F99EE363-5D5B-EF45-ABDB-E1D488FB871B}"/>
          </ac:cxnSpMkLst>
        </pc:cxnChg>
        <pc:cxnChg chg="mod">
          <ac:chgData name="WINDRIDGE Philip" userId="a20730c1-1805-4191-9c68-6e52c8725e9f" providerId="ADAL" clId="{7D578C8A-51AE-5342-86C0-C2E8F85B1585}" dt="2020-10-30T12:11:59.201" v="6425"/>
          <ac:cxnSpMkLst>
            <pc:docMk/>
            <pc:sldMk cId="2756444150" sldId="295"/>
            <ac:cxnSpMk id="202" creationId="{ED4048FC-ADA1-4B4C-A272-55EAF0943B7E}"/>
          </ac:cxnSpMkLst>
        </pc:cxnChg>
        <pc:cxnChg chg="mod">
          <ac:chgData name="WINDRIDGE Philip" userId="a20730c1-1805-4191-9c68-6e52c8725e9f" providerId="ADAL" clId="{7D578C8A-51AE-5342-86C0-C2E8F85B1585}" dt="2020-10-30T12:11:59.201" v="6425"/>
          <ac:cxnSpMkLst>
            <pc:docMk/>
            <pc:sldMk cId="2756444150" sldId="295"/>
            <ac:cxnSpMk id="203" creationId="{464BD786-6916-2243-8A99-A1AC05B1DA26}"/>
          </ac:cxnSpMkLst>
        </pc:cxnChg>
        <pc:cxnChg chg="mod">
          <ac:chgData name="WINDRIDGE Philip" userId="a20730c1-1805-4191-9c68-6e52c8725e9f" providerId="ADAL" clId="{7D578C8A-51AE-5342-86C0-C2E8F85B1585}" dt="2020-10-30T12:11:59.201" v="6425"/>
          <ac:cxnSpMkLst>
            <pc:docMk/>
            <pc:sldMk cId="2756444150" sldId="295"/>
            <ac:cxnSpMk id="204" creationId="{152E52CF-DB95-1D46-BE2F-DE38BF8E124A}"/>
          </ac:cxnSpMkLst>
        </pc:cxnChg>
        <pc:cxnChg chg="mod">
          <ac:chgData name="WINDRIDGE Philip" userId="a20730c1-1805-4191-9c68-6e52c8725e9f" providerId="ADAL" clId="{7D578C8A-51AE-5342-86C0-C2E8F85B1585}" dt="2020-10-30T12:11:59.201" v="6425"/>
          <ac:cxnSpMkLst>
            <pc:docMk/>
            <pc:sldMk cId="2756444150" sldId="295"/>
            <ac:cxnSpMk id="205" creationId="{70622F39-1BF4-8E44-ADEF-07869C01133F}"/>
          </ac:cxnSpMkLst>
        </pc:cxnChg>
        <pc:cxnChg chg="mod">
          <ac:chgData name="WINDRIDGE Philip" userId="a20730c1-1805-4191-9c68-6e52c8725e9f" providerId="ADAL" clId="{7D578C8A-51AE-5342-86C0-C2E8F85B1585}" dt="2020-10-30T12:12:27.858" v="6477"/>
          <ac:cxnSpMkLst>
            <pc:docMk/>
            <pc:sldMk cId="2756444150" sldId="295"/>
            <ac:cxnSpMk id="232" creationId="{11D2D7D0-F499-7640-AD91-3360224F2EB6}"/>
          </ac:cxnSpMkLst>
        </pc:cxnChg>
        <pc:cxnChg chg="mod">
          <ac:chgData name="WINDRIDGE Philip" userId="a20730c1-1805-4191-9c68-6e52c8725e9f" providerId="ADAL" clId="{7D578C8A-51AE-5342-86C0-C2E8F85B1585}" dt="2020-10-30T12:12:27.858" v="6477"/>
          <ac:cxnSpMkLst>
            <pc:docMk/>
            <pc:sldMk cId="2756444150" sldId="295"/>
            <ac:cxnSpMk id="233" creationId="{A9B679D2-7F04-2040-8250-35E19D0063C8}"/>
          </ac:cxnSpMkLst>
        </pc:cxnChg>
        <pc:cxnChg chg="mod">
          <ac:chgData name="WINDRIDGE Philip" userId="a20730c1-1805-4191-9c68-6e52c8725e9f" providerId="ADAL" clId="{7D578C8A-51AE-5342-86C0-C2E8F85B1585}" dt="2020-10-30T12:12:27.858" v="6477"/>
          <ac:cxnSpMkLst>
            <pc:docMk/>
            <pc:sldMk cId="2756444150" sldId="295"/>
            <ac:cxnSpMk id="234" creationId="{B951DC58-715E-E54C-BB01-A49F59228BD3}"/>
          </ac:cxnSpMkLst>
        </pc:cxnChg>
        <pc:cxnChg chg="mod">
          <ac:chgData name="WINDRIDGE Philip" userId="a20730c1-1805-4191-9c68-6e52c8725e9f" providerId="ADAL" clId="{7D578C8A-51AE-5342-86C0-C2E8F85B1585}" dt="2020-10-30T12:12:27.858" v="6477"/>
          <ac:cxnSpMkLst>
            <pc:docMk/>
            <pc:sldMk cId="2756444150" sldId="295"/>
            <ac:cxnSpMk id="235" creationId="{1565ECA1-E65D-534E-B4AE-4A120BDE4D2A}"/>
          </ac:cxnSpMkLst>
        </pc:cxnChg>
        <pc:cxnChg chg="mod">
          <ac:chgData name="WINDRIDGE Philip" userId="a20730c1-1805-4191-9c68-6e52c8725e9f" providerId="ADAL" clId="{7D578C8A-51AE-5342-86C0-C2E8F85B1585}" dt="2020-10-30T12:12:27.858" v="6477"/>
          <ac:cxnSpMkLst>
            <pc:docMk/>
            <pc:sldMk cId="2756444150" sldId="295"/>
            <ac:cxnSpMk id="236" creationId="{CD73C0FF-1823-1B44-B681-806C6ED74DE2}"/>
          </ac:cxnSpMkLst>
        </pc:cxnChg>
        <pc:cxnChg chg="mod">
          <ac:chgData name="WINDRIDGE Philip" userId="a20730c1-1805-4191-9c68-6e52c8725e9f" providerId="ADAL" clId="{7D578C8A-51AE-5342-86C0-C2E8F85B1585}" dt="2020-10-30T12:12:27.858" v="6477"/>
          <ac:cxnSpMkLst>
            <pc:docMk/>
            <pc:sldMk cId="2756444150" sldId="295"/>
            <ac:cxnSpMk id="237" creationId="{05466A79-E60F-2B46-AABB-6A0CE96BE548}"/>
          </ac:cxnSpMkLst>
        </pc:cxnChg>
        <pc:cxnChg chg="mod">
          <ac:chgData name="WINDRIDGE Philip" userId="a20730c1-1805-4191-9c68-6e52c8725e9f" providerId="ADAL" clId="{7D578C8A-51AE-5342-86C0-C2E8F85B1585}" dt="2020-10-30T12:12:27.858" v="6477"/>
          <ac:cxnSpMkLst>
            <pc:docMk/>
            <pc:sldMk cId="2756444150" sldId="295"/>
            <ac:cxnSpMk id="238" creationId="{C849D8A5-2728-2646-80F4-ADBD55088182}"/>
          </ac:cxnSpMkLst>
        </pc:cxnChg>
        <pc:cxnChg chg="mod">
          <ac:chgData name="WINDRIDGE Philip" userId="a20730c1-1805-4191-9c68-6e52c8725e9f" providerId="ADAL" clId="{7D578C8A-51AE-5342-86C0-C2E8F85B1585}" dt="2020-10-30T12:12:27.858" v="6477"/>
          <ac:cxnSpMkLst>
            <pc:docMk/>
            <pc:sldMk cId="2756444150" sldId="295"/>
            <ac:cxnSpMk id="239" creationId="{21C9C9EC-B1CA-5441-BB58-B7480F29A7FA}"/>
          </ac:cxnSpMkLst>
        </pc:cxnChg>
        <pc:cxnChg chg="mod">
          <ac:chgData name="WINDRIDGE Philip" userId="a20730c1-1805-4191-9c68-6e52c8725e9f" providerId="ADAL" clId="{7D578C8A-51AE-5342-86C0-C2E8F85B1585}" dt="2020-10-30T12:12:27.858" v="6477"/>
          <ac:cxnSpMkLst>
            <pc:docMk/>
            <pc:sldMk cId="2756444150" sldId="295"/>
            <ac:cxnSpMk id="240" creationId="{E182F38C-8E8F-8A40-85C4-1214827B86BD}"/>
          </ac:cxnSpMkLst>
        </pc:cxnChg>
        <pc:cxnChg chg="mod">
          <ac:chgData name="WINDRIDGE Philip" userId="a20730c1-1805-4191-9c68-6e52c8725e9f" providerId="ADAL" clId="{7D578C8A-51AE-5342-86C0-C2E8F85B1585}" dt="2020-10-30T12:12:27.858" v="6477"/>
          <ac:cxnSpMkLst>
            <pc:docMk/>
            <pc:sldMk cId="2756444150" sldId="295"/>
            <ac:cxnSpMk id="241" creationId="{52C9ED4E-794F-0D47-8752-54A087F093F4}"/>
          </ac:cxnSpMkLst>
        </pc:cxnChg>
        <pc:cxnChg chg="mod">
          <ac:chgData name="WINDRIDGE Philip" userId="a20730c1-1805-4191-9c68-6e52c8725e9f" providerId="ADAL" clId="{7D578C8A-51AE-5342-86C0-C2E8F85B1585}" dt="2020-10-30T12:12:27.858" v="6477"/>
          <ac:cxnSpMkLst>
            <pc:docMk/>
            <pc:sldMk cId="2756444150" sldId="295"/>
            <ac:cxnSpMk id="242" creationId="{EF4E5F0D-27C3-3A48-88B3-8A9081285DA1}"/>
          </ac:cxnSpMkLst>
        </pc:cxnChg>
        <pc:cxnChg chg="mod">
          <ac:chgData name="WINDRIDGE Philip" userId="a20730c1-1805-4191-9c68-6e52c8725e9f" providerId="ADAL" clId="{7D578C8A-51AE-5342-86C0-C2E8F85B1585}" dt="2020-10-30T12:12:27.858" v="6477"/>
          <ac:cxnSpMkLst>
            <pc:docMk/>
            <pc:sldMk cId="2756444150" sldId="295"/>
            <ac:cxnSpMk id="243" creationId="{EEEAF929-82BC-4540-A4E4-7C3CFE215C5C}"/>
          </ac:cxnSpMkLst>
        </pc:cxnChg>
        <pc:cxnChg chg="mod">
          <ac:chgData name="WINDRIDGE Philip" userId="a20730c1-1805-4191-9c68-6e52c8725e9f" providerId="ADAL" clId="{7D578C8A-51AE-5342-86C0-C2E8F85B1585}" dt="2020-10-30T12:12:27.858" v="6477"/>
          <ac:cxnSpMkLst>
            <pc:docMk/>
            <pc:sldMk cId="2756444150" sldId="295"/>
            <ac:cxnSpMk id="244" creationId="{C08C87C2-BA50-2F46-83D9-C0C638F952D7}"/>
          </ac:cxnSpMkLst>
        </pc:cxnChg>
        <pc:cxnChg chg="mod topLvl">
          <ac:chgData name="WINDRIDGE Philip" userId="a20730c1-1805-4191-9c68-6e52c8725e9f" providerId="ADAL" clId="{7D578C8A-51AE-5342-86C0-C2E8F85B1585}" dt="2020-10-30T12:27:25.347" v="6673" actId="164"/>
          <ac:cxnSpMkLst>
            <pc:docMk/>
            <pc:sldMk cId="2756444150" sldId="295"/>
            <ac:cxnSpMk id="271" creationId="{4570F095-FD35-164F-9A05-303E5304E915}"/>
          </ac:cxnSpMkLst>
        </pc:cxnChg>
        <pc:cxnChg chg="mod topLvl">
          <ac:chgData name="WINDRIDGE Philip" userId="a20730c1-1805-4191-9c68-6e52c8725e9f" providerId="ADAL" clId="{7D578C8A-51AE-5342-86C0-C2E8F85B1585}" dt="2020-10-30T12:27:25.347" v="6673" actId="164"/>
          <ac:cxnSpMkLst>
            <pc:docMk/>
            <pc:sldMk cId="2756444150" sldId="295"/>
            <ac:cxnSpMk id="272" creationId="{FA08968F-FE4D-8943-89ED-C49E4E571889}"/>
          </ac:cxnSpMkLst>
        </pc:cxnChg>
        <pc:cxnChg chg="mod topLvl">
          <ac:chgData name="WINDRIDGE Philip" userId="a20730c1-1805-4191-9c68-6e52c8725e9f" providerId="ADAL" clId="{7D578C8A-51AE-5342-86C0-C2E8F85B1585}" dt="2020-10-30T12:27:25.347" v="6673" actId="164"/>
          <ac:cxnSpMkLst>
            <pc:docMk/>
            <pc:sldMk cId="2756444150" sldId="295"/>
            <ac:cxnSpMk id="273" creationId="{58CE06CD-7BD4-144D-8F6B-F94E69224D44}"/>
          </ac:cxnSpMkLst>
        </pc:cxnChg>
        <pc:cxnChg chg="mod topLvl">
          <ac:chgData name="WINDRIDGE Philip" userId="a20730c1-1805-4191-9c68-6e52c8725e9f" providerId="ADAL" clId="{7D578C8A-51AE-5342-86C0-C2E8F85B1585}" dt="2020-10-30T12:27:25.347" v="6673" actId="164"/>
          <ac:cxnSpMkLst>
            <pc:docMk/>
            <pc:sldMk cId="2756444150" sldId="295"/>
            <ac:cxnSpMk id="274" creationId="{B7FCD528-C8EA-864C-A2DC-E698C7275932}"/>
          </ac:cxnSpMkLst>
        </pc:cxnChg>
        <pc:cxnChg chg="mod topLvl">
          <ac:chgData name="WINDRIDGE Philip" userId="a20730c1-1805-4191-9c68-6e52c8725e9f" providerId="ADAL" clId="{7D578C8A-51AE-5342-86C0-C2E8F85B1585}" dt="2020-10-30T12:27:25.347" v="6673" actId="164"/>
          <ac:cxnSpMkLst>
            <pc:docMk/>
            <pc:sldMk cId="2756444150" sldId="295"/>
            <ac:cxnSpMk id="275" creationId="{3A785081-A017-0C49-B754-3EE4DF0B8CE5}"/>
          </ac:cxnSpMkLst>
        </pc:cxnChg>
        <pc:cxnChg chg="mod topLvl">
          <ac:chgData name="WINDRIDGE Philip" userId="a20730c1-1805-4191-9c68-6e52c8725e9f" providerId="ADAL" clId="{7D578C8A-51AE-5342-86C0-C2E8F85B1585}" dt="2020-10-30T12:27:25.347" v="6673" actId="164"/>
          <ac:cxnSpMkLst>
            <pc:docMk/>
            <pc:sldMk cId="2756444150" sldId="295"/>
            <ac:cxnSpMk id="276" creationId="{846C51D6-F014-0D44-BDE2-EAAD17BC38C5}"/>
          </ac:cxnSpMkLst>
        </pc:cxnChg>
        <pc:cxnChg chg="mod topLvl">
          <ac:chgData name="WINDRIDGE Philip" userId="a20730c1-1805-4191-9c68-6e52c8725e9f" providerId="ADAL" clId="{7D578C8A-51AE-5342-86C0-C2E8F85B1585}" dt="2020-10-30T12:27:25.347" v="6673" actId="164"/>
          <ac:cxnSpMkLst>
            <pc:docMk/>
            <pc:sldMk cId="2756444150" sldId="295"/>
            <ac:cxnSpMk id="277" creationId="{0F6ABCD1-FC0F-F841-8308-D058DA049F8D}"/>
          </ac:cxnSpMkLst>
        </pc:cxnChg>
        <pc:cxnChg chg="mod topLvl">
          <ac:chgData name="WINDRIDGE Philip" userId="a20730c1-1805-4191-9c68-6e52c8725e9f" providerId="ADAL" clId="{7D578C8A-51AE-5342-86C0-C2E8F85B1585}" dt="2020-10-30T12:27:25.347" v="6673" actId="164"/>
          <ac:cxnSpMkLst>
            <pc:docMk/>
            <pc:sldMk cId="2756444150" sldId="295"/>
            <ac:cxnSpMk id="278" creationId="{02FDF834-31B5-8644-85E1-17D4084D76FD}"/>
          </ac:cxnSpMkLst>
        </pc:cxnChg>
        <pc:cxnChg chg="mod topLvl">
          <ac:chgData name="WINDRIDGE Philip" userId="a20730c1-1805-4191-9c68-6e52c8725e9f" providerId="ADAL" clId="{7D578C8A-51AE-5342-86C0-C2E8F85B1585}" dt="2020-10-30T12:27:25.347" v="6673" actId="164"/>
          <ac:cxnSpMkLst>
            <pc:docMk/>
            <pc:sldMk cId="2756444150" sldId="295"/>
            <ac:cxnSpMk id="279" creationId="{218B44D8-3726-6D4F-B930-3D47CD1A7196}"/>
          </ac:cxnSpMkLst>
        </pc:cxnChg>
        <pc:cxnChg chg="mod topLvl">
          <ac:chgData name="WINDRIDGE Philip" userId="a20730c1-1805-4191-9c68-6e52c8725e9f" providerId="ADAL" clId="{7D578C8A-51AE-5342-86C0-C2E8F85B1585}" dt="2020-10-30T12:27:25.347" v="6673" actId="164"/>
          <ac:cxnSpMkLst>
            <pc:docMk/>
            <pc:sldMk cId="2756444150" sldId="295"/>
            <ac:cxnSpMk id="280" creationId="{00A17381-0652-1F49-A014-88E2C35C9BF1}"/>
          </ac:cxnSpMkLst>
        </pc:cxnChg>
        <pc:cxnChg chg="mod topLvl">
          <ac:chgData name="WINDRIDGE Philip" userId="a20730c1-1805-4191-9c68-6e52c8725e9f" providerId="ADAL" clId="{7D578C8A-51AE-5342-86C0-C2E8F85B1585}" dt="2020-10-30T12:27:25.347" v="6673" actId="164"/>
          <ac:cxnSpMkLst>
            <pc:docMk/>
            <pc:sldMk cId="2756444150" sldId="295"/>
            <ac:cxnSpMk id="281" creationId="{DDC1A4E5-5602-3C4A-8267-E8CF1E2536B1}"/>
          </ac:cxnSpMkLst>
        </pc:cxnChg>
        <pc:cxnChg chg="mod topLvl">
          <ac:chgData name="WINDRIDGE Philip" userId="a20730c1-1805-4191-9c68-6e52c8725e9f" providerId="ADAL" clId="{7D578C8A-51AE-5342-86C0-C2E8F85B1585}" dt="2020-10-30T12:27:25.347" v="6673" actId="164"/>
          <ac:cxnSpMkLst>
            <pc:docMk/>
            <pc:sldMk cId="2756444150" sldId="295"/>
            <ac:cxnSpMk id="282" creationId="{4BB3DEC4-A571-6242-88B3-56AD0B4629CC}"/>
          </ac:cxnSpMkLst>
        </pc:cxnChg>
        <pc:cxnChg chg="mod topLvl">
          <ac:chgData name="WINDRIDGE Philip" userId="a20730c1-1805-4191-9c68-6e52c8725e9f" providerId="ADAL" clId="{7D578C8A-51AE-5342-86C0-C2E8F85B1585}" dt="2020-10-30T12:27:25.347" v="6673" actId="164"/>
          <ac:cxnSpMkLst>
            <pc:docMk/>
            <pc:sldMk cId="2756444150" sldId="295"/>
            <ac:cxnSpMk id="283" creationId="{31D72465-91AC-2240-A1BB-CD02B4ECF1A3}"/>
          </ac:cxnSpMkLst>
        </pc:cxnChg>
        <pc:cxnChg chg="add del mod">
          <ac:chgData name="WINDRIDGE Philip" userId="a20730c1-1805-4191-9c68-6e52c8725e9f" providerId="ADAL" clId="{7D578C8A-51AE-5342-86C0-C2E8F85B1585}" dt="2020-10-30T12:27:03.521" v="6670"/>
          <ac:cxnSpMkLst>
            <pc:docMk/>
            <pc:sldMk cId="2756444150" sldId="295"/>
            <ac:cxnSpMk id="298" creationId="{D5152F9D-D0C0-164D-84F2-4BC852D8D84F}"/>
          </ac:cxnSpMkLst>
        </pc:cxnChg>
        <pc:cxnChg chg="add del mod">
          <ac:chgData name="WINDRIDGE Philip" userId="a20730c1-1805-4191-9c68-6e52c8725e9f" providerId="ADAL" clId="{7D578C8A-51AE-5342-86C0-C2E8F85B1585}" dt="2020-10-30T12:27:03.521" v="6670"/>
          <ac:cxnSpMkLst>
            <pc:docMk/>
            <pc:sldMk cId="2756444150" sldId="295"/>
            <ac:cxnSpMk id="299" creationId="{11DDC777-1878-5A48-9DFA-66FC3FE6FE23}"/>
          </ac:cxnSpMkLst>
        </pc:cxnChg>
        <pc:cxnChg chg="add del mod">
          <ac:chgData name="WINDRIDGE Philip" userId="a20730c1-1805-4191-9c68-6e52c8725e9f" providerId="ADAL" clId="{7D578C8A-51AE-5342-86C0-C2E8F85B1585}" dt="2020-10-30T12:27:03.521" v="6670"/>
          <ac:cxnSpMkLst>
            <pc:docMk/>
            <pc:sldMk cId="2756444150" sldId="295"/>
            <ac:cxnSpMk id="302" creationId="{3057BA6A-5C9A-4942-9062-27A92207563D}"/>
          </ac:cxnSpMkLst>
        </pc:cxnChg>
        <pc:cxnChg chg="add del mod">
          <ac:chgData name="WINDRIDGE Philip" userId="a20730c1-1805-4191-9c68-6e52c8725e9f" providerId="ADAL" clId="{7D578C8A-51AE-5342-86C0-C2E8F85B1585}" dt="2020-10-30T12:27:03.521" v="6670"/>
          <ac:cxnSpMkLst>
            <pc:docMk/>
            <pc:sldMk cId="2756444150" sldId="295"/>
            <ac:cxnSpMk id="303" creationId="{167187C8-7B3E-1246-8C0F-046656A6CC18}"/>
          </ac:cxnSpMkLst>
        </pc:cxnChg>
        <pc:cxnChg chg="add mod">
          <ac:chgData name="WINDRIDGE Philip" userId="a20730c1-1805-4191-9c68-6e52c8725e9f" providerId="ADAL" clId="{7D578C8A-51AE-5342-86C0-C2E8F85B1585}" dt="2020-10-30T12:41:49.110" v="7063" actId="692"/>
          <ac:cxnSpMkLst>
            <pc:docMk/>
            <pc:sldMk cId="2756444150" sldId="295"/>
            <ac:cxnSpMk id="308" creationId="{1DE6A03B-B696-6D41-A2F0-B2AAC2B8BCFF}"/>
          </ac:cxnSpMkLst>
        </pc:cxnChg>
        <pc:cxnChg chg="add mod">
          <ac:chgData name="WINDRIDGE Philip" userId="a20730c1-1805-4191-9c68-6e52c8725e9f" providerId="ADAL" clId="{7D578C8A-51AE-5342-86C0-C2E8F85B1585}" dt="2020-10-30T12:42:26.164" v="7150" actId="692"/>
          <ac:cxnSpMkLst>
            <pc:docMk/>
            <pc:sldMk cId="2756444150" sldId="295"/>
            <ac:cxnSpMk id="309" creationId="{8DAD05A4-8B07-3B4D-8376-5305F0B22C9F}"/>
          </ac:cxnSpMkLst>
        </pc:cxnChg>
      </pc:sldChg>
      <pc:sldChg chg="modSp add mod ord">
        <pc:chgData name="WINDRIDGE Philip" userId="a20730c1-1805-4191-9c68-6e52c8725e9f" providerId="ADAL" clId="{7D578C8A-51AE-5342-86C0-C2E8F85B1585}" dt="2020-10-30T12:38:14.452" v="6990" actId="20578"/>
        <pc:sldMkLst>
          <pc:docMk/>
          <pc:sldMk cId="3909998305" sldId="296"/>
        </pc:sldMkLst>
        <pc:spChg chg="mod">
          <ac:chgData name="WINDRIDGE Philip" userId="a20730c1-1805-4191-9c68-6e52c8725e9f" providerId="ADAL" clId="{7D578C8A-51AE-5342-86C0-C2E8F85B1585}" dt="2020-10-30T12:37:54.378" v="6989" actId="20577"/>
          <ac:spMkLst>
            <pc:docMk/>
            <pc:sldMk cId="3909998305" sldId="296"/>
            <ac:spMk id="19" creationId="{8781CF82-B424-1946-B6B4-C7BE06AF038E}"/>
          </ac:spMkLst>
        </pc:spChg>
      </pc:sldChg>
      <pc:sldChg chg="addSp modSp add mod">
        <pc:chgData name="WINDRIDGE Philip" userId="a20730c1-1805-4191-9c68-6e52c8725e9f" providerId="ADAL" clId="{7D578C8A-51AE-5342-86C0-C2E8F85B1585}" dt="2020-10-30T12:55:57.204" v="7449" actId="113"/>
        <pc:sldMkLst>
          <pc:docMk/>
          <pc:sldMk cId="1147879557" sldId="297"/>
        </pc:sldMkLst>
        <pc:spChg chg="mod">
          <ac:chgData name="WINDRIDGE Philip" userId="a20730c1-1805-4191-9c68-6e52c8725e9f" providerId="ADAL" clId="{7D578C8A-51AE-5342-86C0-C2E8F85B1585}" dt="2020-10-30T12:54:21.763" v="7446" actId="207"/>
          <ac:spMkLst>
            <pc:docMk/>
            <pc:sldMk cId="1147879557" sldId="297"/>
            <ac:spMk id="64" creationId="{6286C03D-5BEF-484B-A2CE-82948F3E00E4}"/>
          </ac:spMkLst>
        </pc:spChg>
        <pc:spChg chg="mod">
          <ac:chgData name="WINDRIDGE Philip" userId="a20730c1-1805-4191-9c68-6e52c8725e9f" providerId="ADAL" clId="{7D578C8A-51AE-5342-86C0-C2E8F85B1585}" dt="2020-10-30T12:54:21.763" v="7446" actId="207"/>
          <ac:spMkLst>
            <pc:docMk/>
            <pc:sldMk cId="1147879557" sldId="297"/>
            <ac:spMk id="65" creationId="{068B204A-BBEA-2742-92A3-FAED5767AA7D}"/>
          </ac:spMkLst>
        </pc:spChg>
        <pc:spChg chg="mod">
          <ac:chgData name="WINDRIDGE Philip" userId="a20730c1-1805-4191-9c68-6e52c8725e9f" providerId="ADAL" clId="{7D578C8A-51AE-5342-86C0-C2E8F85B1585}" dt="2020-10-30T12:54:21.763" v="7446" actId="207"/>
          <ac:spMkLst>
            <pc:docMk/>
            <pc:sldMk cId="1147879557" sldId="297"/>
            <ac:spMk id="66" creationId="{B2488683-0DB6-CA4E-893E-26AA1A269D27}"/>
          </ac:spMkLst>
        </pc:spChg>
        <pc:spChg chg="mod">
          <ac:chgData name="WINDRIDGE Philip" userId="a20730c1-1805-4191-9c68-6e52c8725e9f" providerId="ADAL" clId="{7D578C8A-51AE-5342-86C0-C2E8F85B1585}" dt="2020-10-30T12:54:21.763" v="7446" actId="207"/>
          <ac:spMkLst>
            <pc:docMk/>
            <pc:sldMk cId="1147879557" sldId="297"/>
            <ac:spMk id="67" creationId="{954B8828-9251-E240-B4D0-6C63595BB328}"/>
          </ac:spMkLst>
        </pc:spChg>
        <pc:spChg chg="mod">
          <ac:chgData name="WINDRIDGE Philip" userId="a20730c1-1805-4191-9c68-6e52c8725e9f" providerId="ADAL" clId="{7D578C8A-51AE-5342-86C0-C2E8F85B1585}" dt="2020-10-30T12:54:21.763" v="7446" actId="207"/>
          <ac:spMkLst>
            <pc:docMk/>
            <pc:sldMk cId="1147879557" sldId="297"/>
            <ac:spMk id="68" creationId="{2FA631A4-EADC-F547-9950-B13B9C280BB2}"/>
          </ac:spMkLst>
        </pc:spChg>
        <pc:spChg chg="mod">
          <ac:chgData name="WINDRIDGE Philip" userId="a20730c1-1805-4191-9c68-6e52c8725e9f" providerId="ADAL" clId="{7D578C8A-51AE-5342-86C0-C2E8F85B1585}" dt="2020-10-30T12:54:21.763" v="7446" actId="207"/>
          <ac:spMkLst>
            <pc:docMk/>
            <pc:sldMk cId="1147879557" sldId="297"/>
            <ac:spMk id="69" creationId="{084A4CF9-4B34-084A-B0FF-5D32EEB06350}"/>
          </ac:spMkLst>
        </pc:spChg>
        <pc:spChg chg="mod">
          <ac:chgData name="WINDRIDGE Philip" userId="a20730c1-1805-4191-9c68-6e52c8725e9f" providerId="ADAL" clId="{7D578C8A-51AE-5342-86C0-C2E8F85B1585}" dt="2020-10-30T12:53:31.478" v="7443" actId="113"/>
          <ac:spMkLst>
            <pc:docMk/>
            <pc:sldMk cId="1147879557" sldId="297"/>
            <ac:spMk id="70" creationId="{C4164943-BAF0-C54A-B364-AA2E0F463198}"/>
          </ac:spMkLst>
        </pc:spChg>
        <pc:spChg chg="mod">
          <ac:chgData name="WINDRIDGE Philip" userId="a20730c1-1805-4191-9c68-6e52c8725e9f" providerId="ADAL" clId="{7D578C8A-51AE-5342-86C0-C2E8F85B1585}" dt="2020-10-30T12:54:21.763" v="7446" actId="207"/>
          <ac:spMkLst>
            <pc:docMk/>
            <pc:sldMk cId="1147879557" sldId="297"/>
            <ac:spMk id="71" creationId="{166A3C42-1BBE-A14E-A0F4-31C4F450A071}"/>
          </ac:spMkLst>
        </pc:spChg>
        <pc:spChg chg="mod">
          <ac:chgData name="WINDRIDGE Philip" userId="a20730c1-1805-4191-9c68-6e52c8725e9f" providerId="ADAL" clId="{7D578C8A-51AE-5342-86C0-C2E8F85B1585}" dt="2020-10-30T12:54:21.763" v="7446" actId="207"/>
          <ac:spMkLst>
            <pc:docMk/>
            <pc:sldMk cId="1147879557" sldId="297"/>
            <ac:spMk id="72" creationId="{90E0E2BB-C94E-8848-B6AF-1E8FBE14F0F2}"/>
          </ac:spMkLst>
        </pc:spChg>
        <pc:spChg chg="mod">
          <ac:chgData name="WINDRIDGE Philip" userId="a20730c1-1805-4191-9c68-6e52c8725e9f" providerId="ADAL" clId="{7D578C8A-51AE-5342-86C0-C2E8F85B1585}" dt="2020-10-30T12:54:21.763" v="7446" actId="207"/>
          <ac:spMkLst>
            <pc:docMk/>
            <pc:sldMk cId="1147879557" sldId="297"/>
            <ac:spMk id="73" creationId="{29655B73-3312-2E46-8099-889404235415}"/>
          </ac:spMkLst>
        </pc:spChg>
        <pc:spChg chg="mod">
          <ac:chgData name="WINDRIDGE Philip" userId="a20730c1-1805-4191-9c68-6e52c8725e9f" providerId="ADAL" clId="{7D578C8A-51AE-5342-86C0-C2E8F85B1585}" dt="2020-10-30T12:54:21.763" v="7446" actId="207"/>
          <ac:spMkLst>
            <pc:docMk/>
            <pc:sldMk cId="1147879557" sldId="297"/>
            <ac:spMk id="74" creationId="{12D36E92-8D98-7E4B-8C81-7E3DAF19A848}"/>
          </ac:spMkLst>
        </pc:spChg>
        <pc:spChg chg="mod">
          <ac:chgData name="WINDRIDGE Philip" userId="a20730c1-1805-4191-9c68-6e52c8725e9f" providerId="ADAL" clId="{7D578C8A-51AE-5342-86C0-C2E8F85B1585}" dt="2020-10-30T12:54:21.763" v="7446" actId="207"/>
          <ac:spMkLst>
            <pc:docMk/>
            <pc:sldMk cId="1147879557" sldId="297"/>
            <ac:spMk id="75" creationId="{82D05495-EA37-924F-91CC-EF26CAF74041}"/>
          </ac:spMkLst>
        </pc:spChg>
        <pc:spChg chg="mod">
          <ac:chgData name="WINDRIDGE Philip" userId="a20730c1-1805-4191-9c68-6e52c8725e9f" providerId="ADAL" clId="{7D578C8A-51AE-5342-86C0-C2E8F85B1585}" dt="2020-10-30T12:53:36.245" v="7444" actId="113"/>
          <ac:spMkLst>
            <pc:docMk/>
            <pc:sldMk cId="1147879557" sldId="297"/>
            <ac:spMk id="100" creationId="{738322D1-469A-2449-9192-93B092739561}"/>
          </ac:spMkLst>
        </pc:spChg>
        <pc:spChg chg="mod">
          <ac:chgData name="WINDRIDGE Philip" userId="a20730c1-1805-4191-9c68-6e52c8725e9f" providerId="ADAL" clId="{7D578C8A-51AE-5342-86C0-C2E8F85B1585}" dt="2020-10-30T12:54:41.603" v="7447" actId="207"/>
          <ac:spMkLst>
            <pc:docMk/>
            <pc:sldMk cId="1147879557" sldId="297"/>
            <ac:spMk id="101" creationId="{535CEC62-7DE4-F047-A29D-A5F08BFF8D68}"/>
          </ac:spMkLst>
        </pc:spChg>
        <pc:spChg chg="mod">
          <ac:chgData name="WINDRIDGE Philip" userId="a20730c1-1805-4191-9c68-6e52c8725e9f" providerId="ADAL" clId="{7D578C8A-51AE-5342-86C0-C2E8F85B1585}" dt="2020-10-30T12:54:41.603" v="7447" actId="207"/>
          <ac:spMkLst>
            <pc:docMk/>
            <pc:sldMk cId="1147879557" sldId="297"/>
            <ac:spMk id="102" creationId="{872CC748-ABCE-F440-891F-0F5C05E8A792}"/>
          </ac:spMkLst>
        </pc:spChg>
        <pc:spChg chg="mod">
          <ac:chgData name="WINDRIDGE Philip" userId="a20730c1-1805-4191-9c68-6e52c8725e9f" providerId="ADAL" clId="{7D578C8A-51AE-5342-86C0-C2E8F85B1585}" dt="2020-10-30T12:54:41.603" v="7447" actId="207"/>
          <ac:spMkLst>
            <pc:docMk/>
            <pc:sldMk cId="1147879557" sldId="297"/>
            <ac:spMk id="103" creationId="{FEA24F64-6921-9E41-9004-F4E853D0EEFC}"/>
          </ac:spMkLst>
        </pc:spChg>
        <pc:spChg chg="mod">
          <ac:chgData name="WINDRIDGE Philip" userId="a20730c1-1805-4191-9c68-6e52c8725e9f" providerId="ADAL" clId="{7D578C8A-51AE-5342-86C0-C2E8F85B1585}" dt="2020-10-30T12:54:41.603" v="7447" actId="207"/>
          <ac:spMkLst>
            <pc:docMk/>
            <pc:sldMk cId="1147879557" sldId="297"/>
            <ac:spMk id="104" creationId="{2A3023EB-9B1D-DC47-A015-45CC986C207C}"/>
          </ac:spMkLst>
        </pc:spChg>
        <pc:spChg chg="mod">
          <ac:chgData name="WINDRIDGE Philip" userId="a20730c1-1805-4191-9c68-6e52c8725e9f" providerId="ADAL" clId="{7D578C8A-51AE-5342-86C0-C2E8F85B1585}" dt="2020-10-30T12:54:41.603" v="7447" actId="207"/>
          <ac:spMkLst>
            <pc:docMk/>
            <pc:sldMk cId="1147879557" sldId="297"/>
            <ac:spMk id="105" creationId="{F94F9E7A-F972-4E4B-AF70-3ED46E6C3E24}"/>
          </ac:spMkLst>
        </pc:spChg>
        <pc:spChg chg="mod">
          <ac:chgData name="WINDRIDGE Philip" userId="a20730c1-1805-4191-9c68-6e52c8725e9f" providerId="ADAL" clId="{7D578C8A-51AE-5342-86C0-C2E8F85B1585}" dt="2020-10-30T12:54:41.603" v="7447" actId="207"/>
          <ac:spMkLst>
            <pc:docMk/>
            <pc:sldMk cId="1147879557" sldId="297"/>
            <ac:spMk id="106" creationId="{5F48818C-D373-0241-866A-101CC6CFF54B}"/>
          </ac:spMkLst>
        </pc:spChg>
        <pc:spChg chg="mod">
          <ac:chgData name="WINDRIDGE Philip" userId="a20730c1-1805-4191-9c68-6e52c8725e9f" providerId="ADAL" clId="{7D578C8A-51AE-5342-86C0-C2E8F85B1585}" dt="2020-10-30T12:54:41.603" v="7447" actId="207"/>
          <ac:spMkLst>
            <pc:docMk/>
            <pc:sldMk cId="1147879557" sldId="297"/>
            <ac:spMk id="107" creationId="{813572B6-3F7D-B542-B989-153D8AD70110}"/>
          </ac:spMkLst>
        </pc:spChg>
        <pc:spChg chg="mod">
          <ac:chgData name="WINDRIDGE Philip" userId="a20730c1-1805-4191-9c68-6e52c8725e9f" providerId="ADAL" clId="{7D578C8A-51AE-5342-86C0-C2E8F85B1585}" dt="2020-10-30T12:54:41.603" v="7447" actId="207"/>
          <ac:spMkLst>
            <pc:docMk/>
            <pc:sldMk cId="1147879557" sldId="297"/>
            <ac:spMk id="108" creationId="{87D60C0A-80A7-924D-B390-AA97595BC27A}"/>
          </ac:spMkLst>
        </pc:spChg>
        <pc:spChg chg="mod">
          <ac:chgData name="WINDRIDGE Philip" userId="a20730c1-1805-4191-9c68-6e52c8725e9f" providerId="ADAL" clId="{7D578C8A-51AE-5342-86C0-C2E8F85B1585}" dt="2020-10-30T12:54:41.603" v="7447" actId="207"/>
          <ac:spMkLst>
            <pc:docMk/>
            <pc:sldMk cId="1147879557" sldId="297"/>
            <ac:spMk id="109" creationId="{2667DA88-D5F6-BB4D-AB50-209ED0CBE514}"/>
          </ac:spMkLst>
        </pc:spChg>
        <pc:spChg chg="mod">
          <ac:chgData name="WINDRIDGE Philip" userId="a20730c1-1805-4191-9c68-6e52c8725e9f" providerId="ADAL" clId="{7D578C8A-51AE-5342-86C0-C2E8F85B1585}" dt="2020-10-30T12:54:41.603" v="7447" actId="207"/>
          <ac:spMkLst>
            <pc:docMk/>
            <pc:sldMk cId="1147879557" sldId="297"/>
            <ac:spMk id="110" creationId="{3A71F13C-0548-404E-9F49-D2DA09C75FED}"/>
          </ac:spMkLst>
        </pc:spChg>
        <pc:spChg chg="mod">
          <ac:chgData name="WINDRIDGE Philip" userId="a20730c1-1805-4191-9c68-6e52c8725e9f" providerId="ADAL" clId="{7D578C8A-51AE-5342-86C0-C2E8F85B1585}" dt="2020-10-30T12:54:41.603" v="7447" actId="207"/>
          <ac:spMkLst>
            <pc:docMk/>
            <pc:sldMk cId="1147879557" sldId="297"/>
            <ac:spMk id="111" creationId="{3BE721DE-6D61-8D43-A46E-772C0A1AA691}"/>
          </ac:spMkLst>
        </pc:spChg>
        <pc:spChg chg="mod">
          <ac:chgData name="WINDRIDGE Philip" userId="a20730c1-1805-4191-9c68-6e52c8725e9f" providerId="ADAL" clId="{7D578C8A-51AE-5342-86C0-C2E8F85B1585}" dt="2020-10-30T12:55:57.204" v="7449" actId="113"/>
          <ac:spMkLst>
            <pc:docMk/>
            <pc:sldMk cId="1147879557" sldId="297"/>
            <ac:spMk id="127" creationId="{FBFAA501-9287-C54D-973F-4699BC617A84}"/>
          </ac:spMkLst>
        </pc:spChg>
        <pc:spChg chg="mod">
          <ac:chgData name="WINDRIDGE Philip" userId="a20730c1-1805-4191-9c68-6e52c8725e9f" providerId="ADAL" clId="{7D578C8A-51AE-5342-86C0-C2E8F85B1585}" dt="2020-10-30T12:55:57.204" v="7449" actId="113"/>
          <ac:spMkLst>
            <pc:docMk/>
            <pc:sldMk cId="1147879557" sldId="297"/>
            <ac:spMk id="128" creationId="{05E35ADF-0E30-EF41-B994-E6BAECD9A992}"/>
          </ac:spMkLst>
        </pc:spChg>
        <pc:spChg chg="mod">
          <ac:chgData name="WINDRIDGE Philip" userId="a20730c1-1805-4191-9c68-6e52c8725e9f" providerId="ADAL" clId="{7D578C8A-51AE-5342-86C0-C2E8F85B1585}" dt="2020-10-30T12:55:57.204" v="7449" actId="113"/>
          <ac:spMkLst>
            <pc:docMk/>
            <pc:sldMk cId="1147879557" sldId="297"/>
            <ac:spMk id="129" creationId="{ADB64967-C85F-0242-8F36-953964125A38}"/>
          </ac:spMkLst>
        </pc:spChg>
        <pc:spChg chg="mod">
          <ac:chgData name="WINDRIDGE Philip" userId="a20730c1-1805-4191-9c68-6e52c8725e9f" providerId="ADAL" clId="{7D578C8A-51AE-5342-86C0-C2E8F85B1585}" dt="2020-10-30T12:55:57.204" v="7449" actId="113"/>
          <ac:spMkLst>
            <pc:docMk/>
            <pc:sldMk cId="1147879557" sldId="297"/>
            <ac:spMk id="130" creationId="{C0C10024-403E-E847-906B-A6EA5B5156B1}"/>
          </ac:spMkLst>
        </pc:spChg>
        <pc:spChg chg="mod">
          <ac:chgData name="WINDRIDGE Philip" userId="a20730c1-1805-4191-9c68-6e52c8725e9f" providerId="ADAL" clId="{7D578C8A-51AE-5342-86C0-C2E8F85B1585}" dt="2020-10-30T12:55:57.204" v="7449" actId="113"/>
          <ac:spMkLst>
            <pc:docMk/>
            <pc:sldMk cId="1147879557" sldId="297"/>
            <ac:spMk id="131" creationId="{5A7829B6-F5B5-8E4E-A135-8E28BBC7C2B2}"/>
          </ac:spMkLst>
        </pc:spChg>
        <pc:spChg chg="mod">
          <ac:chgData name="WINDRIDGE Philip" userId="a20730c1-1805-4191-9c68-6e52c8725e9f" providerId="ADAL" clId="{7D578C8A-51AE-5342-86C0-C2E8F85B1585}" dt="2020-10-30T12:55:57.204" v="7449" actId="113"/>
          <ac:spMkLst>
            <pc:docMk/>
            <pc:sldMk cId="1147879557" sldId="297"/>
            <ac:spMk id="132" creationId="{CBF6A3A2-C5CD-ED46-8446-33196B6C66B3}"/>
          </ac:spMkLst>
        </pc:spChg>
        <pc:spChg chg="mod">
          <ac:chgData name="WINDRIDGE Philip" userId="a20730c1-1805-4191-9c68-6e52c8725e9f" providerId="ADAL" clId="{7D578C8A-51AE-5342-86C0-C2E8F85B1585}" dt="2020-10-30T12:55:57.204" v="7449" actId="113"/>
          <ac:spMkLst>
            <pc:docMk/>
            <pc:sldMk cId="1147879557" sldId="297"/>
            <ac:spMk id="133" creationId="{C027C96A-A9F6-D14D-AF28-F8F2D4589667}"/>
          </ac:spMkLst>
        </pc:spChg>
        <pc:spChg chg="mod">
          <ac:chgData name="WINDRIDGE Philip" userId="a20730c1-1805-4191-9c68-6e52c8725e9f" providerId="ADAL" clId="{7D578C8A-51AE-5342-86C0-C2E8F85B1585}" dt="2020-10-30T12:55:36.068" v="7448" actId="207"/>
          <ac:spMkLst>
            <pc:docMk/>
            <pc:sldMk cId="1147879557" sldId="297"/>
            <ac:spMk id="134" creationId="{B9EA6A57-FE5D-684B-AB47-8DB02B131F4B}"/>
          </ac:spMkLst>
        </pc:spChg>
        <pc:spChg chg="mod">
          <ac:chgData name="WINDRIDGE Philip" userId="a20730c1-1805-4191-9c68-6e52c8725e9f" providerId="ADAL" clId="{7D578C8A-51AE-5342-86C0-C2E8F85B1585}" dt="2020-10-30T12:55:36.068" v="7448" actId="207"/>
          <ac:spMkLst>
            <pc:docMk/>
            <pc:sldMk cId="1147879557" sldId="297"/>
            <ac:spMk id="135" creationId="{D5F8F23A-E7E0-7E41-B00D-945CDCB40676}"/>
          </ac:spMkLst>
        </pc:spChg>
        <pc:spChg chg="mod">
          <ac:chgData name="WINDRIDGE Philip" userId="a20730c1-1805-4191-9c68-6e52c8725e9f" providerId="ADAL" clId="{7D578C8A-51AE-5342-86C0-C2E8F85B1585}" dt="2020-10-30T12:55:36.068" v="7448" actId="207"/>
          <ac:spMkLst>
            <pc:docMk/>
            <pc:sldMk cId="1147879557" sldId="297"/>
            <ac:spMk id="136" creationId="{E439FB00-E5C2-3149-A228-110A737B6061}"/>
          </ac:spMkLst>
        </pc:spChg>
        <pc:spChg chg="mod">
          <ac:chgData name="WINDRIDGE Philip" userId="a20730c1-1805-4191-9c68-6e52c8725e9f" providerId="ADAL" clId="{7D578C8A-51AE-5342-86C0-C2E8F85B1585}" dt="2020-10-30T12:55:36.068" v="7448" actId="207"/>
          <ac:spMkLst>
            <pc:docMk/>
            <pc:sldMk cId="1147879557" sldId="297"/>
            <ac:spMk id="137" creationId="{367D9BF4-ACAC-6341-978B-CAE7D2830340}"/>
          </ac:spMkLst>
        </pc:spChg>
        <pc:spChg chg="mod">
          <ac:chgData name="WINDRIDGE Philip" userId="a20730c1-1805-4191-9c68-6e52c8725e9f" providerId="ADAL" clId="{7D578C8A-51AE-5342-86C0-C2E8F85B1585}" dt="2020-10-30T12:55:36.068" v="7448" actId="207"/>
          <ac:spMkLst>
            <pc:docMk/>
            <pc:sldMk cId="1147879557" sldId="297"/>
            <ac:spMk id="138" creationId="{ECA759BC-E64B-8146-B3DD-59709D0A37ED}"/>
          </ac:spMkLst>
        </pc:spChg>
        <pc:spChg chg="add mod">
          <ac:chgData name="WINDRIDGE Philip" userId="a20730c1-1805-4191-9c68-6e52c8725e9f" providerId="ADAL" clId="{7D578C8A-51AE-5342-86C0-C2E8F85B1585}" dt="2020-10-30T12:51:46.965" v="7311" actId="20577"/>
          <ac:spMkLst>
            <pc:docMk/>
            <pc:sldMk cId="1147879557" sldId="297"/>
            <ac:spMk id="161" creationId="{CC80E01C-63A8-2344-8875-FF7BF0188682}"/>
          </ac:spMkLst>
        </pc:spChg>
        <pc:spChg chg="mod">
          <ac:chgData name="WINDRIDGE Philip" userId="a20730c1-1805-4191-9c68-6e52c8725e9f" providerId="ADAL" clId="{7D578C8A-51AE-5342-86C0-C2E8F85B1585}" dt="2020-10-30T12:53:50.677" v="7445" actId="207"/>
          <ac:spMkLst>
            <pc:docMk/>
            <pc:sldMk cId="1147879557" sldId="297"/>
            <ac:spMk id="259" creationId="{BF37BA83-ED0F-5847-B64E-ACA65ECB9674}"/>
          </ac:spMkLst>
        </pc:spChg>
        <pc:spChg chg="mod">
          <ac:chgData name="WINDRIDGE Philip" userId="a20730c1-1805-4191-9c68-6e52c8725e9f" providerId="ADAL" clId="{7D578C8A-51AE-5342-86C0-C2E8F85B1585}" dt="2020-10-30T12:53:50.677" v="7445" actId="207"/>
          <ac:spMkLst>
            <pc:docMk/>
            <pc:sldMk cId="1147879557" sldId="297"/>
            <ac:spMk id="260" creationId="{1A2EC4D4-024A-0F4C-A40B-C52290EF302C}"/>
          </ac:spMkLst>
        </pc:spChg>
        <pc:spChg chg="mod">
          <ac:chgData name="WINDRIDGE Philip" userId="a20730c1-1805-4191-9c68-6e52c8725e9f" providerId="ADAL" clId="{7D578C8A-51AE-5342-86C0-C2E8F85B1585}" dt="2020-10-30T12:53:50.677" v="7445" actId="207"/>
          <ac:spMkLst>
            <pc:docMk/>
            <pc:sldMk cId="1147879557" sldId="297"/>
            <ac:spMk id="261" creationId="{32CCBF8F-4018-A94D-83AB-5ABC5983FDF8}"/>
          </ac:spMkLst>
        </pc:spChg>
        <pc:spChg chg="mod">
          <ac:chgData name="WINDRIDGE Philip" userId="a20730c1-1805-4191-9c68-6e52c8725e9f" providerId="ADAL" clId="{7D578C8A-51AE-5342-86C0-C2E8F85B1585}" dt="2020-10-30T12:53:50.677" v="7445" actId="207"/>
          <ac:spMkLst>
            <pc:docMk/>
            <pc:sldMk cId="1147879557" sldId="297"/>
            <ac:spMk id="262" creationId="{7186E347-E08B-F24C-BE5F-88878E1E6854}"/>
          </ac:spMkLst>
        </pc:spChg>
        <pc:spChg chg="mod">
          <ac:chgData name="WINDRIDGE Philip" userId="a20730c1-1805-4191-9c68-6e52c8725e9f" providerId="ADAL" clId="{7D578C8A-51AE-5342-86C0-C2E8F85B1585}" dt="2020-10-30T12:53:50.677" v="7445" actId="207"/>
          <ac:spMkLst>
            <pc:docMk/>
            <pc:sldMk cId="1147879557" sldId="297"/>
            <ac:spMk id="263" creationId="{DF01B9A2-4775-874B-94C8-4E6C900C57F1}"/>
          </ac:spMkLst>
        </pc:spChg>
        <pc:spChg chg="mod">
          <ac:chgData name="WINDRIDGE Philip" userId="a20730c1-1805-4191-9c68-6e52c8725e9f" providerId="ADAL" clId="{7D578C8A-51AE-5342-86C0-C2E8F85B1585}" dt="2020-10-30T12:53:50.677" v="7445" actId="207"/>
          <ac:spMkLst>
            <pc:docMk/>
            <pc:sldMk cId="1147879557" sldId="297"/>
            <ac:spMk id="264" creationId="{6E2C7E1E-447C-5146-8ABF-3D6E6B90E923}"/>
          </ac:spMkLst>
        </pc:spChg>
        <pc:spChg chg="mod">
          <ac:chgData name="WINDRIDGE Philip" userId="a20730c1-1805-4191-9c68-6e52c8725e9f" providerId="ADAL" clId="{7D578C8A-51AE-5342-86C0-C2E8F85B1585}" dt="2020-10-30T12:53:50.677" v="7445" actId="207"/>
          <ac:spMkLst>
            <pc:docMk/>
            <pc:sldMk cId="1147879557" sldId="297"/>
            <ac:spMk id="265" creationId="{7D699D6A-03AA-D146-B45D-3F83256A86A6}"/>
          </ac:spMkLst>
        </pc:spChg>
        <pc:spChg chg="mod">
          <ac:chgData name="WINDRIDGE Philip" userId="a20730c1-1805-4191-9c68-6e52c8725e9f" providerId="ADAL" clId="{7D578C8A-51AE-5342-86C0-C2E8F85B1585}" dt="2020-10-30T12:53:50.677" v="7445" actId="207"/>
          <ac:spMkLst>
            <pc:docMk/>
            <pc:sldMk cId="1147879557" sldId="297"/>
            <ac:spMk id="266" creationId="{C0013269-42B9-804F-84C4-122942F61774}"/>
          </ac:spMkLst>
        </pc:spChg>
        <pc:spChg chg="mod">
          <ac:chgData name="WINDRIDGE Philip" userId="a20730c1-1805-4191-9c68-6e52c8725e9f" providerId="ADAL" clId="{7D578C8A-51AE-5342-86C0-C2E8F85B1585}" dt="2020-10-30T12:53:50.677" v="7445" actId="207"/>
          <ac:spMkLst>
            <pc:docMk/>
            <pc:sldMk cId="1147879557" sldId="297"/>
            <ac:spMk id="267" creationId="{C0D3E825-EC7A-ED4A-8231-FD943FB34D3D}"/>
          </ac:spMkLst>
        </pc:spChg>
        <pc:spChg chg="mod">
          <ac:chgData name="WINDRIDGE Philip" userId="a20730c1-1805-4191-9c68-6e52c8725e9f" providerId="ADAL" clId="{7D578C8A-51AE-5342-86C0-C2E8F85B1585}" dt="2020-10-30T12:53:50.677" v="7445" actId="207"/>
          <ac:spMkLst>
            <pc:docMk/>
            <pc:sldMk cId="1147879557" sldId="297"/>
            <ac:spMk id="268" creationId="{360B1D18-55DF-7144-ABD0-FB46710D5D5B}"/>
          </ac:spMkLst>
        </pc:spChg>
        <pc:spChg chg="mod">
          <ac:chgData name="WINDRIDGE Philip" userId="a20730c1-1805-4191-9c68-6e52c8725e9f" providerId="ADAL" clId="{7D578C8A-51AE-5342-86C0-C2E8F85B1585}" dt="2020-10-30T12:53:50.677" v="7445" actId="207"/>
          <ac:spMkLst>
            <pc:docMk/>
            <pc:sldMk cId="1147879557" sldId="297"/>
            <ac:spMk id="269" creationId="{FA5E3F0F-CD6E-2F4D-9ED6-7773FCB2E5B1}"/>
          </ac:spMkLst>
        </pc:spChg>
        <pc:spChg chg="mod">
          <ac:chgData name="WINDRIDGE Philip" userId="a20730c1-1805-4191-9c68-6e52c8725e9f" providerId="ADAL" clId="{7D578C8A-51AE-5342-86C0-C2E8F85B1585}" dt="2020-10-30T12:53:50.677" v="7445" actId="207"/>
          <ac:spMkLst>
            <pc:docMk/>
            <pc:sldMk cId="1147879557" sldId="297"/>
            <ac:spMk id="270" creationId="{654A121D-B00A-5C47-A94F-B1CBD0E97D79}"/>
          </ac:spMkLst>
        </pc:spChg>
        <pc:spChg chg="mod">
          <ac:chgData name="WINDRIDGE Philip" userId="a20730c1-1805-4191-9c68-6e52c8725e9f" providerId="ADAL" clId="{7D578C8A-51AE-5342-86C0-C2E8F85B1585}" dt="2020-10-30T12:53:50.677" v="7445" actId="207"/>
          <ac:spMkLst>
            <pc:docMk/>
            <pc:sldMk cId="1147879557" sldId="297"/>
            <ac:spMk id="284" creationId="{B69B51CC-326E-3F40-A44C-40451CA3CAED}"/>
          </ac:spMkLst>
        </pc:spChg>
        <pc:spChg chg="mod">
          <ac:chgData name="WINDRIDGE Philip" userId="a20730c1-1805-4191-9c68-6e52c8725e9f" providerId="ADAL" clId="{7D578C8A-51AE-5342-86C0-C2E8F85B1585}" dt="2020-10-30T12:53:50.677" v="7445" actId="207"/>
          <ac:spMkLst>
            <pc:docMk/>
            <pc:sldMk cId="1147879557" sldId="297"/>
            <ac:spMk id="285" creationId="{7D7DE215-99C6-B740-BAA4-12C313612C43}"/>
          </ac:spMkLst>
        </pc:spChg>
        <pc:spChg chg="mod">
          <ac:chgData name="WINDRIDGE Philip" userId="a20730c1-1805-4191-9c68-6e52c8725e9f" providerId="ADAL" clId="{7D578C8A-51AE-5342-86C0-C2E8F85B1585}" dt="2020-10-30T12:53:50.677" v="7445" actId="207"/>
          <ac:spMkLst>
            <pc:docMk/>
            <pc:sldMk cId="1147879557" sldId="297"/>
            <ac:spMk id="286" creationId="{682C8F85-EA46-3349-A710-73F7DB25AD3D}"/>
          </ac:spMkLst>
        </pc:spChg>
        <pc:spChg chg="mod">
          <ac:chgData name="WINDRIDGE Philip" userId="a20730c1-1805-4191-9c68-6e52c8725e9f" providerId="ADAL" clId="{7D578C8A-51AE-5342-86C0-C2E8F85B1585}" dt="2020-10-30T12:53:50.677" v="7445" actId="207"/>
          <ac:spMkLst>
            <pc:docMk/>
            <pc:sldMk cId="1147879557" sldId="297"/>
            <ac:spMk id="287" creationId="{9E1B0EBE-F933-1F4E-A8D5-E144DAEF88BF}"/>
          </ac:spMkLst>
        </pc:spChg>
        <pc:spChg chg="mod">
          <ac:chgData name="WINDRIDGE Philip" userId="a20730c1-1805-4191-9c68-6e52c8725e9f" providerId="ADAL" clId="{7D578C8A-51AE-5342-86C0-C2E8F85B1585}" dt="2020-10-30T12:53:50.677" v="7445" actId="207"/>
          <ac:spMkLst>
            <pc:docMk/>
            <pc:sldMk cId="1147879557" sldId="297"/>
            <ac:spMk id="288" creationId="{FBFAA892-15F8-8245-9E04-6C13A4A880E3}"/>
          </ac:spMkLst>
        </pc:spChg>
        <pc:spChg chg="mod">
          <ac:chgData name="WINDRIDGE Philip" userId="a20730c1-1805-4191-9c68-6e52c8725e9f" providerId="ADAL" clId="{7D578C8A-51AE-5342-86C0-C2E8F85B1585}" dt="2020-10-30T12:53:50.677" v="7445" actId="207"/>
          <ac:spMkLst>
            <pc:docMk/>
            <pc:sldMk cId="1147879557" sldId="297"/>
            <ac:spMk id="289" creationId="{BB5EAB2F-67A8-AA49-AB1B-D491A60F6E70}"/>
          </ac:spMkLst>
        </pc:spChg>
        <pc:spChg chg="mod">
          <ac:chgData name="WINDRIDGE Philip" userId="a20730c1-1805-4191-9c68-6e52c8725e9f" providerId="ADAL" clId="{7D578C8A-51AE-5342-86C0-C2E8F85B1585}" dt="2020-10-30T12:53:50.677" v="7445" actId="207"/>
          <ac:spMkLst>
            <pc:docMk/>
            <pc:sldMk cId="1147879557" sldId="297"/>
            <ac:spMk id="290" creationId="{2A0387FD-E577-5F40-838E-0EAA75DDB23A}"/>
          </ac:spMkLst>
        </pc:spChg>
        <pc:spChg chg="mod">
          <ac:chgData name="WINDRIDGE Philip" userId="a20730c1-1805-4191-9c68-6e52c8725e9f" providerId="ADAL" clId="{7D578C8A-51AE-5342-86C0-C2E8F85B1585}" dt="2020-10-30T12:53:50.677" v="7445" actId="207"/>
          <ac:spMkLst>
            <pc:docMk/>
            <pc:sldMk cId="1147879557" sldId="297"/>
            <ac:spMk id="291" creationId="{BC72CA0E-1066-9E4B-B9CD-89935F6A5518}"/>
          </ac:spMkLst>
        </pc:spChg>
        <pc:spChg chg="mod">
          <ac:chgData name="WINDRIDGE Philip" userId="a20730c1-1805-4191-9c68-6e52c8725e9f" providerId="ADAL" clId="{7D578C8A-51AE-5342-86C0-C2E8F85B1585}" dt="2020-10-30T12:53:50.677" v="7445" actId="207"/>
          <ac:spMkLst>
            <pc:docMk/>
            <pc:sldMk cId="1147879557" sldId="297"/>
            <ac:spMk id="292" creationId="{8C52FBCD-F2CC-C543-A6CA-6CA07DB437D9}"/>
          </ac:spMkLst>
        </pc:spChg>
        <pc:spChg chg="mod">
          <ac:chgData name="WINDRIDGE Philip" userId="a20730c1-1805-4191-9c68-6e52c8725e9f" providerId="ADAL" clId="{7D578C8A-51AE-5342-86C0-C2E8F85B1585}" dt="2020-10-30T12:53:50.677" v="7445" actId="207"/>
          <ac:spMkLst>
            <pc:docMk/>
            <pc:sldMk cId="1147879557" sldId="297"/>
            <ac:spMk id="293" creationId="{7673DAA5-AE9C-804B-BF4B-A014249A8D47}"/>
          </ac:spMkLst>
        </pc:spChg>
        <pc:spChg chg="mod">
          <ac:chgData name="WINDRIDGE Philip" userId="a20730c1-1805-4191-9c68-6e52c8725e9f" providerId="ADAL" clId="{7D578C8A-51AE-5342-86C0-C2E8F85B1585}" dt="2020-10-30T12:53:50.677" v="7445" actId="207"/>
          <ac:spMkLst>
            <pc:docMk/>
            <pc:sldMk cId="1147879557" sldId="297"/>
            <ac:spMk id="294" creationId="{D9DCE5C9-1EE1-104D-AAA4-73EDC27AC511}"/>
          </ac:spMkLst>
        </pc:spChg>
        <pc:spChg chg="mod">
          <ac:chgData name="WINDRIDGE Philip" userId="a20730c1-1805-4191-9c68-6e52c8725e9f" providerId="ADAL" clId="{7D578C8A-51AE-5342-86C0-C2E8F85B1585}" dt="2020-10-30T12:53:50.677" v="7445" actId="207"/>
          <ac:spMkLst>
            <pc:docMk/>
            <pc:sldMk cId="1147879557" sldId="297"/>
            <ac:spMk id="295" creationId="{F2399DD3-09A1-1A46-8E10-D6D31184B68B}"/>
          </ac:spMkLst>
        </pc:spChg>
        <pc:spChg chg="mod">
          <ac:chgData name="WINDRIDGE Philip" userId="a20730c1-1805-4191-9c68-6e52c8725e9f" providerId="ADAL" clId="{7D578C8A-51AE-5342-86C0-C2E8F85B1585}" dt="2020-10-30T12:53:50.677" v="7445" actId="207"/>
          <ac:spMkLst>
            <pc:docMk/>
            <pc:sldMk cId="1147879557" sldId="297"/>
            <ac:spMk id="296" creationId="{0C124987-0094-204D-A334-896E32555E0C}"/>
          </ac:spMkLst>
        </pc:spChg>
        <pc:spChg chg="mod">
          <ac:chgData name="WINDRIDGE Philip" userId="a20730c1-1805-4191-9c68-6e52c8725e9f" providerId="ADAL" clId="{7D578C8A-51AE-5342-86C0-C2E8F85B1585}" dt="2020-10-30T12:48:09.373" v="7258" actId="20577"/>
          <ac:spMkLst>
            <pc:docMk/>
            <pc:sldMk cId="1147879557" sldId="297"/>
            <ac:spMk id="307" creationId="{6155BAB8-138A-B341-A59E-08A728E3A941}"/>
          </ac:spMkLst>
        </pc:spChg>
        <pc:cxnChg chg="add mod">
          <ac:chgData name="WINDRIDGE Philip" userId="a20730c1-1805-4191-9c68-6e52c8725e9f" providerId="ADAL" clId="{7D578C8A-51AE-5342-86C0-C2E8F85B1585}" dt="2020-10-30T12:52:16.908" v="7439" actId="1037"/>
          <ac:cxnSpMkLst>
            <pc:docMk/>
            <pc:sldMk cId="1147879557" sldId="297"/>
            <ac:cxnSpMk id="159" creationId="{6F26F458-F224-8346-AF73-8F585FCA7CA0}"/>
          </ac:cxnSpMkLst>
        </pc:cxnChg>
        <pc:cxnChg chg="add mod">
          <ac:chgData name="WINDRIDGE Philip" userId="a20730c1-1805-4191-9c68-6e52c8725e9f" providerId="ADAL" clId="{7D578C8A-51AE-5342-86C0-C2E8F85B1585}" dt="2020-10-30T12:52:03.474" v="7370" actId="1038"/>
          <ac:cxnSpMkLst>
            <pc:docMk/>
            <pc:sldMk cId="1147879557" sldId="297"/>
            <ac:cxnSpMk id="160" creationId="{05E6C272-75AA-3646-B32C-21A1510B6101}"/>
          </ac:cxnSpMkLst>
        </pc:cxnChg>
      </pc:sldChg>
      <pc:sldChg chg="delSp add mod ord">
        <pc:chgData name="WINDRIDGE Philip" userId="a20730c1-1805-4191-9c68-6e52c8725e9f" providerId="ADAL" clId="{7D578C8A-51AE-5342-86C0-C2E8F85B1585}" dt="2020-10-30T12:53:17.691" v="7442" actId="478"/>
        <pc:sldMkLst>
          <pc:docMk/>
          <pc:sldMk cId="632056260" sldId="298"/>
        </pc:sldMkLst>
        <pc:cxnChg chg="del">
          <ac:chgData name="WINDRIDGE Philip" userId="a20730c1-1805-4191-9c68-6e52c8725e9f" providerId="ADAL" clId="{7D578C8A-51AE-5342-86C0-C2E8F85B1585}" dt="2020-10-30T12:53:17.691" v="7442" actId="478"/>
          <ac:cxnSpMkLst>
            <pc:docMk/>
            <pc:sldMk cId="632056260" sldId="298"/>
            <ac:cxnSpMk id="159" creationId="{6F26F458-F224-8346-AF73-8F585FCA7CA0}"/>
          </ac:cxnSpMkLst>
        </pc:cxnChg>
        <pc:cxnChg chg="del">
          <ac:chgData name="WINDRIDGE Philip" userId="a20730c1-1805-4191-9c68-6e52c8725e9f" providerId="ADAL" clId="{7D578C8A-51AE-5342-86C0-C2E8F85B1585}" dt="2020-10-30T12:53:15.332" v="7441" actId="478"/>
          <ac:cxnSpMkLst>
            <pc:docMk/>
            <pc:sldMk cId="632056260" sldId="298"/>
            <ac:cxnSpMk id="160" creationId="{05E6C272-75AA-3646-B32C-21A1510B6101}"/>
          </ac:cxnSpMkLst>
        </pc:cxnChg>
      </pc:sldChg>
      <pc:sldChg chg="addSp delSp modSp add mod ord">
        <pc:chgData name="WINDRIDGE Philip" userId="a20730c1-1805-4191-9c68-6e52c8725e9f" providerId="ADAL" clId="{7D578C8A-51AE-5342-86C0-C2E8F85B1585}" dt="2020-10-30T12:57:29.203" v="7455"/>
        <pc:sldMkLst>
          <pc:docMk/>
          <pc:sldMk cId="62074568" sldId="299"/>
        </pc:sldMkLst>
        <pc:spChg chg="add mod">
          <ac:chgData name="WINDRIDGE Philip" userId="a20730c1-1805-4191-9c68-6e52c8725e9f" providerId="ADAL" clId="{7D578C8A-51AE-5342-86C0-C2E8F85B1585}" dt="2020-10-30T12:57:29.203" v="7455"/>
          <ac:spMkLst>
            <pc:docMk/>
            <pc:sldMk cId="62074568" sldId="299"/>
            <ac:spMk id="159" creationId="{9680732F-E8B8-D846-A4E7-C7A9C1CBAB64}"/>
          </ac:spMkLst>
        </pc:spChg>
        <pc:spChg chg="del">
          <ac:chgData name="WINDRIDGE Philip" userId="a20730c1-1805-4191-9c68-6e52c8725e9f" providerId="ADAL" clId="{7D578C8A-51AE-5342-86C0-C2E8F85B1585}" dt="2020-10-30T12:57:28.323" v="7454" actId="478"/>
          <ac:spMkLst>
            <pc:docMk/>
            <pc:sldMk cId="62074568" sldId="299"/>
            <ac:spMk id="307" creationId="{6155BAB8-138A-B341-A59E-08A728E3A941}"/>
          </ac:spMkLst>
        </pc:spChg>
      </pc:sldChg>
      <pc:sldChg chg="modSp add mod ord">
        <pc:chgData name="WINDRIDGE Philip" userId="a20730c1-1805-4191-9c68-6e52c8725e9f" providerId="ADAL" clId="{7D578C8A-51AE-5342-86C0-C2E8F85B1585}" dt="2020-10-30T13:00:00.588" v="7472" actId="1076"/>
        <pc:sldMkLst>
          <pc:docMk/>
          <pc:sldMk cId="4173701877" sldId="300"/>
        </pc:sldMkLst>
        <pc:spChg chg="mod">
          <ac:chgData name="WINDRIDGE Philip" userId="a20730c1-1805-4191-9c68-6e52c8725e9f" providerId="ADAL" clId="{7D578C8A-51AE-5342-86C0-C2E8F85B1585}" dt="2020-10-30T13:00:00.588" v="7472" actId="1076"/>
          <ac:spMkLst>
            <pc:docMk/>
            <pc:sldMk cId="4173701877" sldId="300"/>
            <ac:spMk id="307" creationId="{6155BAB8-138A-B341-A59E-08A728E3A941}"/>
          </ac:spMkLst>
        </pc:spChg>
      </pc:sldChg>
      <pc:sldChg chg="addSp delSp modSp add mod">
        <pc:chgData name="WINDRIDGE Philip" userId="a20730c1-1805-4191-9c68-6e52c8725e9f" providerId="ADAL" clId="{7D578C8A-51AE-5342-86C0-C2E8F85B1585}" dt="2020-10-31T10:23:28.632" v="9810" actId="20577"/>
        <pc:sldMkLst>
          <pc:docMk/>
          <pc:sldMk cId="2366871980" sldId="301"/>
        </pc:sldMkLst>
        <pc:spChg chg="mod">
          <ac:chgData name="WINDRIDGE Philip" userId="a20730c1-1805-4191-9c68-6e52c8725e9f" providerId="ADAL" clId="{7D578C8A-51AE-5342-86C0-C2E8F85B1585}" dt="2020-10-31T10:14:49.800" v="9795" actId="207"/>
          <ac:spMkLst>
            <pc:docMk/>
            <pc:sldMk cId="2366871980" sldId="301"/>
            <ac:spMk id="3" creationId="{6E0E9966-2A4D-BC4E-ACBB-4E4944CF5CD9}"/>
          </ac:spMkLst>
        </pc:spChg>
        <pc:spChg chg="mod">
          <ac:chgData name="WINDRIDGE Philip" userId="a20730c1-1805-4191-9c68-6e52c8725e9f" providerId="ADAL" clId="{7D578C8A-51AE-5342-86C0-C2E8F85B1585}" dt="2020-10-31T10:14:49.800" v="9795" actId="207"/>
          <ac:spMkLst>
            <pc:docMk/>
            <pc:sldMk cId="2366871980" sldId="301"/>
            <ac:spMk id="64" creationId="{6286C03D-5BEF-484B-A2CE-82948F3E00E4}"/>
          </ac:spMkLst>
        </pc:spChg>
        <pc:spChg chg="mod">
          <ac:chgData name="WINDRIDGE Philip" userId="a20730c1-1805-4191-9c68-6e52c8725e9f" providerId="ADAL" clId="{7D578C8A-51AE-5342-86C0-C2E8F85B1585}" dt="2020-10-31T10:14:49.800" v="9795" actId="207"/>
          <ac:spMkLst>
            <pc:docMk/>
            <pc:sldMk cId="2366871980" sldId="301"/>
            <ac:spMk id="65" creationId="{068B204A-BBEA-2742-92A3-FAED5767AA7D}"/>
          </ac:spMkLst>
        </pc:spChg>
        <pc:spChg chg="mod">
          <ac:chgData name="WINDRIDGE Philip" userId="a20730c1-1805-4191-9c68-6e52c8725e9f" providerId="ADAL" clId="{7D578C8A-51AE-5342-86C0-C2E8F85B1585}" dt="2020-10-31T10:14:49.800" v="9795" actId="207"/>
          <ac:spMkLst>
            <pc:docMk/>
            <pc:sldMk cId="2366871980" sldId="301"/>
            <ac:spMk id="66" creationId="{B2488683-0DB6-CA4E-893E-26AA1A269D27}"/>
          </ac:spMkLst>
        </pc:spChg>
        <pc:spChg chg="mod">
          <ac:chgData name="WINDRIDGE Philip" userId="a20730c1-1805-4191-9c68-6e52c8725e9f" providerId="ADAL" clId="{7D578C8A-51AE-5342-86C0-C2E8F85B1585}" dt="2020-10-31T10:14:49.800" v="9795" actId="207"/>
          <ac:spMkLst>
            <pc:docMk/>
            <pc:sldMk cId="2366871980" sldId="301"/>
            <ac:spMk id="67" creationId="{954B8828-9251-E240-B4D0-6C63595BB328}"/>
          </ac:spMkLst>
        </pc:spChg>
        <pc:spChg chg="mod">
          <ac:chgData name="WINDRIDGE Philip" userId="a20730c1-1805-4191-9c68-6e52c8725e9f" providerId="ADAL" clId="{7D578C8A-51AE-5342-86C0-C2E8F85B1585}" dt="2020-10-31T10:14:49.800" v="9795" actId="207"/>
          <ac:spMkLst>
            <pc:docMk/>
            <pc:sldMk cId="2366871980" sldId="301"/>
            <ac:spMk id="68" creationId="{2FA631A4-EADC-F547-9950-B13B9C280BB2}"/>
          </ac:spMkLst>
        </pc:spChg>
        <pc:spChg chg="mod">
          <ac:chgData name="WINDRIDGE Philip" userId="a20730c1-1805-4191-9c68-6e52c8725e9f" providerId="ADAL" clId="{7D578C8A-51AE-5342-86C0-C2E8F85B1585}" dt="2020-10-31T10:14:49.800" v="9795" actId="207"/>
          <ac:spMkLst>
            <pc:docMk/>
            <pc:sldMk cId="2366871980" sldId="301"/>
            <ac:spMk id="69" creationId="{084A4CF9-4B34-084A-B0FF-5D32EEB06350}"/>
          </ac:spMkLst>
        </pc:spChg>
        <pc:spChg chg="mod">
          <ac:chgData name="WINDRIDGE Philip" userId="a20730c1-1805-4191-9c68-6e52c8725e9f" providerId="ADAL" clId="{7D578C8A-51AE-5342-86C0-C2E8F85B1585}" dt="2020-10-31T10:14:49.800" v="9795" actId="207"/>
          <ac:spMkLst>
            <pc:docMk/>
            <pc:sldMk cId="2366871980" sldId="301"/>
            <ac:spMk id="70" creationId="{C4164943-BAF0-C54A-B364-AA2E0F463198}"/>
          </ac:spMkLst>
        </pc:spChg>
        <pc:spChg chg="mod">
          <ac:chgData name="WINDRIDGE Philip" userId="a20730c1-1805-4191-9c68-6e52c8725e9f" providerId="ADAL" clId="{7D578C8A-51AE-5342-86C0-C2E8F85B1585}" dt="2020-10-31T10:14:49.800" v="9795" actId="207"/>
          <ac:spMkLst>
            <pc:docMk/>
            <pc:sldMk cId="2366871980" sldId="301"/>
            <ac:spMk id="71" creationId="{166A3C42-1BBE-A14E-A0F4-31C4F450A071}"/>
          </ac:spMkLst>
        </pc:spChg>
        <pc:spChg chg="mod">
          <ac:chgData name="WINDRIDGE Philip" userId="a20730c1-1805-4191-9c68-6e52c8725e9f" providerId="ADAL" clId="{7D578C8A-51AE-5342-86C0-C2E8F85B1585}" dt="2020-10-31T10:14:49.800" v="9795" actId="207"/>
          <ac:spMkLst>
            <pc:docMk/>
            <pc:sldMk cId="2366871980" sldId="301"/>
            <ac:spMk id="72" creationId="{90E0E2BB-C94E-8848-B6AF-1E8FBE14F0F2}"/>
          </ac:spMkLst>
        </pc:spChg>
        <pc:spChg chg="mod">
          <ac:chgData name="WINDRIDGE Philip" userId="a20730c1-1805-4191-9c68-6e52c8725e9f" providerId="ADAL" clId="{7D578C8A-51AE-5342-86C0-C2E8F85B1585}" dt="2020-10-31T10:14:49.800" v="9795" actId="207"/>
          <ac:spMkLst>
            <pc:docMk/>
            <pc:sldMk cId="2366871980" sldId="301"/>
            <ac:spMk id="73" creationId="{29655B73-3312-2E46-8099-889404235415}"/>
          </ac:spMkLst>
        </pc:spChg>
        <pc:spChg chg="mod">
          <ac:chgData name="WINDRIDGE Philip" userId="a20730c1-1805-4191-9c68-6e52c8725e9f" providerId="ADAL" clId="{7D578C8A-51AE-5342-86C0-C2E8F85B1585}" dt="2020-10-31T10:14:49.800" v="9795" actId="207"/>
          <ac:spMkLst>
            <pc:docMk/>
            <pc:sldMk cId="2366871980" sldId="301"/>
            <ac:spMk id="74" creationId="{12D36E92-8D98-7E4B-8C81-7E3DAF19A848}"/>
          </ac:spMkLst>
        </pc:spChg>
        <pc:spChg chg="mod">
          <ac:chgData name="WINDRIDGE Philip" userId="a20730c1-1805-4191-9c68-6e52c8725e9f" providerId="ADAL" clId="{7D578C8A-51AE-5342-86C0-C2E8F85B1585}" dt="2020-10-31T10:14:49.800" v="9795" actId="207"/>
          <ac:spMkLst>
            <pc:docMk/>
            <pc:sldMk cId="2366871980" sldId="301"/>
            <ac:spMk id="75" creationId="{82D05495-EA37-924F-91CC-EF26CAF74041}"/>
          </ac:spMkLst>
        </pc:spChg>
        <pc:spChg chg="mod">
          <ac:chgData name="WINDRIDGE Philip" userId="a20730c1-1805-4191-9c68-6e52c8725e9f" providerId="ADAL" clId="{7D578C8A-51AE-5342-86C0-C2E8F85B1585}" dt="2020-10-31T10:14:49.800" v="9795" actId="207"/>
          <ac:spMkLst>
            <pc:docMk/>
            <pc:sldMk cId="2366871980" sldId="301"/>
            <ac:spMk id="89" creationId="{447D29B1-88F1-D443-9954-817F8284AB51}"/>
          </ac:spMkLst>
        </pc:spChg>
        <pc:spChg chg="mod">
          <ac:chgData name="WINDRIDGE Philip" userId="a20730c1-1805-4191-9c68-6e52c8725e9f" providerId="ADAL" clId="{7D578C8A-51AE-5342-86C0-C2E8F85B1585}" dt="2020-10-31T10:18:10.554" v="9798" actId="207"/>
          <ac:spMkLst>
            <pc:docMk/>
            <pc:sldMk cId="2366871980" sldId="301"/>
            <ac:spMk id="100" creationId="{738322D1-469A-2449-9192-93B092739561}"/>
          </ac:spMkLst>
        </pc:spChg>
        <pc:spChg chg="mod">
          <ac:chgData name="WINDRIDGE Philip" userId="a20730c1-1805-4191-9c68-6e52c8725e9f" providerId="ADAL" clId="{7D578C8A-51AE-5342-86C0-C2E8F85B1585}" dt="2020-10-31T10:18:10.554" v="9798" actId="207"/>
          <ac:spMkLst>
            <pc:docMk/>
            <pc:sldMk cId="2366871980" sldId="301"/>
            <ac:spMk id="101" creationId="{535CEC62-7DE4-F047-A29D-A5F08BFF8D68}"/>
          </ac:spMkLst>
        </pc:spChg>
        <pc:spChg chg="mod">
          <ac:chgData name="WINDRIDGE Philip" userId="a20730c1-1805-4191-9c68-6e52c8725e9f" providerId="ADAL" clId="{7D578C8A-51AE-5342-86C0-C2E8F85B1585}" dt="2020-10-31T10:18:10.554" v="9798" actId="207"/>
          <ac:spMkLst>
            <pc:docMk/>
            <pc:sldMk cId="2366871980" sldId="301"/>
            <ac:spMk id="102" creationId="{872CC748-ABCE-F440-891F-0F5C05E8A792}"/>
          </ac:spMkLst>
        </pc:spChg>
        <pc:spChg chg="mod">
          <ac:chgData name="WINDRIDGE Philip" userId="a20730c1-1805-4191-9c68-6e52c8725e9f" providerId="ADAL" clId="{7D578C8A-51AE-5342-86C0-C2E8F85B1585}" dt="2020-10-31T10:18:10.554" v="9798" actId="207"/>
          <ac:spMkLst>
            <pc:docMk/>
            <pc:sldMk cId="2366871980" sldId="301"/>
            <ac:spMk id="103" creationId="{FEA24F64-6921-9E41-9004-F4E853D0EEFC}"/>
          </ac:spMkLst>
        </pc:spChg>
        <pc:spChg chg="mod">
          <ac:chgData name="WINDRIDGE Philip" userId="a20730c1-1805-4191-9c68-6e52c8725e9f" providerId="ADAL" clId="{7D578C8A-51AE-5342-86C0-C2E8F85B1585}" dt="2020-10-31T10:18:10.554" v="9798" actId="207"/>
          <ac:spMkLst>
            <pc:docMk/>
            <pc:sldMk cId="2366871980" sldId="301"/>
            <ac:spMk id="104" creationId="{2A3023EB-9B1D-DC47-A015-45CC986C207C}"/>
          </ac:spMkLst>
        </pc:spChg>
        <pc:spChg chg="mod">
          <ac:chgData name="WINDRIDGE Philip" userId="a20730c1-1805-4191-9c68-6e52c8725e9f" providerId="ADAL" clId="{7D578C8A-51AE-5342-86C0-C2E8F85B1585}" dt="2020-10-31T10:18:10.554" v="9798" actId="207"/>
          <ac:spMkLst>
            <pc:docMk/>
            <pc:sldMk cId="2366871980" sldId="301"/>
            <ac:spMk id="105" creationId="{F94F9E7A-F972-4E4B-AF70-3ED46E6C3E24}"/>
          </ac:spMkLst>
        </pc:spChg>
        <pc:spChg chg="mod">
          <ac:chgData name="WINDRIDGE Philip" userId="a20730c1-1805-4191-9c68-6e52c8725e9f" providerId="ADAL" clId="{7D578C8A-51AE-5342-86C0-C2E8F85B1585}" dt="2020-10-31T10:18:10.554" v="9798" actId="207"/>
          <ac:spMkLst>
            <pc:docMk/>
            <pc:sldMk cId="2366871980" sldId="301"/>
            <ac:spMk id="106" creationId="{5F48818C-D373-0241-866A-101CC6CFF54B}"/>
          </ac:spMkLst>
        </pc:spChg>
        <pc:spChg chg="mod">
          <ac:chgData name="WINDRIDGE Philip" userId="a20730c1-1805-4191-9c68-6e52c8725e9f" providerId="ADAL" clId="{7D578C8A-51AE-5342-86C0-C2E8F85B1585}" dt="2020-10-31T10:18:10.554" v="9798" actId="207"/>
          <ac:spMkLst>
            <pc:docMk/>
            <pc:sldMk cId="2366871980" sldId="301"/>
            <ac:spMk id="107" creationId="{813572B6-3F7D-B542-B989-153D8AD70110}"/>
          </ac:spMkLst>
        </pc:spChg>
        <pc:spChg chg="mod">
          <ac:chgData name="WINDRIDGE Philip" userId="a20730c1-1805-4191-9c68-6e52c8725e9f" providerId="ADAL" clId="{7D578C8A-51AE-5342-86C0-C2E8F85B1585}" dt="2020-10-31T10:18:10.554" v="9798" actId="207"/>
          <ac:spMkLst>
            <pc:docMk/>
            <pc:sldMk cId="2366871980" sldId="301"/>
            <ac:spMk id="108" creationId="{87D60C0A-80A7-924D-B390-AA97595BC27A}"/>
          </ac:spMkLst>
        </pc:spChg>
        <pc:spChg chg="mod">
          <ac:chgData name="WINDRIDGE Philip" userId="a20730c1-1805-4191-9c68-6e52c8725e9f" providerId="ADAL" clId="{7D578C8A-51AE-5342-86C0-C2E8F85B1585}" dt="2020-10-31T10:18:10.554" v="9798" actId="207"/>
          <ac:spMkLst>
            <pc:docMk/>
            <pc:sldMk cId="2366871980" sldId="301"/>
            <ac:spMk id="109" creationId="{2667DA88-D5F6-BB4D-AB50-209ED0CBE514}"/>
          </ac:spMkLst>
        </pc:spChg>
        <pc:spChg chg="mod">
          <ac:chgData name="WINDRIDGE Philip" userId="a20730c1-1805-4191-9c68-6e52c8725e9f" providerId="ADAL" clId="{7D578C8A-51AE-5342-86C0-C2E8F85B1585}" dt="2020-10-31T10:18:21.206" v="9799" actId="113"/>
          <ac:spMkLst>
            <pc:docMk/>
            <pc:sldMk cId="2366871980" sldId="301"/>
            <ac:spMk id="110" creationId="{3A71F13C-0548-404E-9F49-D2DA09C75FED}"/>
          </ac:spMkLst>
        </pc:spChg>
        <pc:spChg chg="mod">
          <ac:chgData name="WINDRIDGE Philip" userId="a20730c1-1805-4191-9c68-6e52c8725e9f" providerId="ADAL" clId="{7D578C8A-51AE-5342-86C0-C2E8F85B1585}" dt="2020-10-31T10:18:10.554" v="9798" actId="207"/>
          <ac:spMkLst>
            <pc:docMk/>
            <pc:sldMk cId="2366871980" sldId="301"/>
            <ac:spMk id="111" creationId="{3BE721DE-6D61-8D43-A46E-772C0A1AA691}"/>
          </ac:spMkLst>
        </pc:spChg>
        <pc:spChg chg="mod">
          <ac:chgData name="WINDRIDGE Philip" userId="a20730c1-1805-4191-9c68-6e52c8725e9f" providerId="ADAL" clId="{7D578C8A-51AE-5342-86C0-C2E8F85B1585}" dt="2020-10-31T10:18:10.554" v="9798" actId="207"/>
          <ac:spMkLst>
            <pc:docMk/>
            <pc:sldMk cId="2366871980" sldId="301"/>
            <ac:spMk id="127" creationId="{FBFAA501-9287-C54D-973F-4699BC617A84}"/>
          </ac:spMkLst>
        </pc:spChg>
        <pc:spChg chg="mod">
          <ac:chgData name="WINDRIDGE Philip" userId="a20730c1-1805-4191-9c68-6e52c8725e9f" providerId="ADAL" clId="{7D578C8A-51AE-5342-86C0-C2E8F85B1585}" dt="2020-10-31T10:18:10.554" v="9798" actId="207"/>
          <ac:spMkLst>
            <pc:docMk/>
            <pc:sldMk cId="2366871980" sldId="301"/>
            <ac:spMk id="128" creationId="{05E35ADF-0E30-EF41-B994-E6BAECD9A992}"/>
          </ac:spMkLst>
        </pc:spChg>
        <pc:spChg chg="mod">
          <ac:chgData name="WINDRIDGE Philip" userId="a20730c1-1805-4191-9c68-6e52c8725e9f" providerId="ADAL" clId="{7D578C8A-51AE-5342-86C0-C2E8F85B1585}" dt="2020-10-31T10:18:10.554" v="9798" actId="207"/>
          <ac:spMkLst>
            <pc:docMk/>
            <pc:sldMk cId="2366871980" sldId="301"/>
            <ac:spMk id="129" creationId="{ADB64967-C85F-0242-8F36-953964125A38}"/>
          </ac:spMkLst>
        </pc:spChg>
        <pc:spChg chg="mod">
          <ac:chgData name="WINDRIDGE Philip" userId="a20730c1-1805-4191-9c68-6e52c8725e9f" providerId="ADAL" clId="{7D578C8A-51AE-5342-86C0-C2E8F85B1585}" dt="2020-10-31T10:18:10.554" v="9798" actId="207"/>
          <ac:spMkLst>
            <pc:docMk/>
            <pc:sldMk cId="2366871980" sldId="301"/>
            <ac:spMk id="130" creationId="{C0C10024-403E-E847-906B-A6EA5B5156B1}"/>
          </ac:spMkLst>
        </pc:spChg>
        <pc:spChg chg="mod">
          <ac:chgData name="WINDRIDGE Philip" userId="a20730c1-1805-4191-9c68-6e52c8725e9f" providerId="ADAL" clId="{7D578C8A-51AE-5342-86C0-C2E8F85B1585}" dt="2020-10-31T10:18:10.554" v="9798" actId="207"/>
          <ac:spMkLst>
            <pc:docMk/>
            <pc:sldMk cId="2366871980" sldId="301"/>
            <ac:spMk id="131" creationId="{5A7829B6-F5B5-8E4E-A135-8E28BBC7C2B2}"/>
          </ac:spMkLst>
        </pc:spChg>
        <pc:spChg chg="mod">
          <ac:chgData name="WINDRIDGE Philip" userId="a20730c1-1805-4191-9c68-6e52c8725e9f" providerId="ADAL" clId="{7D578C8A-51AE-5342-86C0-C2E8F85B1585}" dt="2020-10-31T10:18:10.554" v="9798" actId="207"/>
          <ac:spMkLst>
            <pc:docMk/>
            <pc:sldMk cId="2366871980" sldId="301"/>
            <ac:spMk id="132" creationId="{CBF6A3A2-C5CD-ED46-8446-33196B6C66B3}"/>
          </ac:spMkLst>
        </pc:spChg>
        <pc:spChg chg="mod">
          <ac:chgData name="WINDRIDGE Philip" userId="a20730c1-1805-4191-9c68-6e52c8725e9f" providerId="ADAL" clId="{7D578C8A-51AE-5342-86C0-C2E8F85B1585}" dt="2020-10-31T10:18:59.230" v="9804" actId="113"/>
          <ac:spMkLst>
            <pc:docMk/>
            <pc:sldMk cId="2366871980" sldId="301"/>
            <ac:spMk id="133" creationId="{C027C96A-A9F6-D14D-AF28-F8F2D4589667}"/>
          </ac:spMkLst>
        </pc:spChg>
        <pc:spChg chg="mod">
          <ac:chgData name="WINDRIDGE Philip" userId="a20730c1-1805-4191-9c68-6e52c8725e9f" providerId="ADAL" clId="{7D578C8A-51AE-5342-86C0-C2E8F85B1585}" dt="2020-10-31T10:18:46.934" v="9803" actId="113"/>
          <ac:spMkLst>
            <pc:docMk/>
            <pc:sldMk cId="2366871980" sldId="301"/>
            <ac:spMk id="134" creationId="{B9EA6A57-FE5D-684B-AB47-8DB02B131F4B}"/>
          </ac:spMkLst>
        </pc:spChg>
        <pc:spChg chg="mod">
          <ac:chgData name="WINDRIDGE Philip" userId="a20730c1-1805-4191-9c68-6e52c8725e9f" providerId="ADAL" clId="{7D578C8A-51AE-5342-86C0-C2E8F85B1585}" dt="2020-10-31T10:18:42.436" v="9802" actId="113"/>
          <ac:spMkLst>
            <pc:docMk/>
            <pc:sldMk cId="2366871980" sldId="301"/>
            <ac:spMk id="135" creationId="{D5F8F23A-E7E0-7E41-B00D-945CDCB40676}"/>
          </ac:spMkLst>
        </pc:spChg>
        <pc:spChg chg="mod">
          <ac:chgData name="WINDRIDGE Philip" userId="a20730c1-1805-4191-9c68-6e52c8725e9f" providerId="ADAL" clId="{7D578C8A-51AE-5342-86C0-C2E8F85B1585}" dt="2020-10-31T10:18:37.047" v="9801" actId="113"/>
          <ac:spMkLst>
            <pc:docMk/>
            <pc:sldMk cId="2366871980" sldId="301"/>
            <ac:spMk id="136" creationId="{E439FB00-E5C2-3149-A228-110A737B6061}"/>
          </ac:spMkLst>
        </pc:spChg>
        <pc:spChg chg="mod">
          <ac:chgData name="WINDRIDGE Philip" userId="a20730c1-1805-4191-9c68-6e52c8725e9f" providerId="ADAL" clId="{7D578C8A-51AE-5342-86C0-C2E8F85B1585}" dt="2020-10-31T10:18:31.860" v="9800" actId="113"/>
          <ac:spMkLst>
            <pc:docMk/>
            <pc:sldMk cId="2366871980" sldId="301"/>
            <ac:spMk id="137" creationId="{367D9BF4-ACAC-6341-978B-CAE7D2830340}"/>
          </ac:spMkLst>
        </pc:spChg>
        <pc:spChg chg="mod">
          <ac:chgData name="WINDRIDGE Philip" userId="a20730c1-1805-4191-9c68-6e52c8725e9f" providerId="ADAL" clId="{7D578C8A-51AE-5342-86C0-C2E8F85B1585}" dt="2020-10-31T10:18:10.554" v="9798" actId="207"/>
          <ac:spMkLst>
            <pc:docMk/>
            <pc:sldMk cId="2366871980" sldId="301"/>
            <ac:spMk id="138" creationId="{ECA759BC-E64B-8146-B3DD-59709D0A37ED}"/>
          </ac:spMkLst>
        </pc:spChg>
        <pc:spChg chg="add del mod">
          <ac:chgData name="WINDRIDGE Philip" userId="a20730c1-1805-4191-9c68-6e52c8725e9f" providerId="ADAL" clId="{7D578C8A-51AE-5342-86C0-C2E8F85B1585}" dt="2020-10-30T13:00:40.393" v="7475"/>
          <ac:spMkLst>
            <pc:docMk/>
            <pc:sldMk cId="2366871980" sldId="301"/>
            <ac:spMk id="159" creationId="{DD1AD001-6C3B-2042-9C7F-BE8F0D36BB1C}"/>
          </ac:spMkLst>
        </pc:spChg>
        <pc:spChg chg="add mod">
          <ac:chgData name="WINDRIDGE Philip" userId="a20730c1-1805-4191-9c68-6e52c8725e9f" providerId="ADAL" clId="{7D578C8A-51AE-5342-86C0-C2E8F85B1585}" dt="2020-10-31T10:23:28.632" v="9810" actId="20577"/>
          <ac:spMkLst>
            <pc:docMk/>
            <pc:sldMk cId="2366871980" sldId="301"/>
            <ac:spMk id="162" creationId="{A79B4315-B45D-634F-8F96-B860F384030E}"/>
          </ac:spMkLst>
        </pc:spChg>
        <pc:spChg chg="mod">
          <ac:chgData name="WINDRIDGE Philip" userId="a20730c1-1805-4191-9c68-6e52c8725e9f" providerId="ADAL" clId="{7D578C8A-51AE-5342-86C0-C2E8F85B1585}" dt="2020-10-31T10:14:49.800" v="9795" actId="207"/>
          <ac:spMkLst>
            <pc:docMk/>
            <pc:sldMk cId="2366871980" sldId="301"/>
            <ac:spMk id="163" creationId="{D6643483-4DA9-3444-8695-359FD2C303EA}"/>
          </ac:spMkLst>
        </pc:spChg>
        <pc:spChg chg="mod">
          <ac:chgData name="WINDRIDGE Philip" userId="a20730c1-1805-4191-9c68-6e52c8725e9f" providerId="ADAL" clId="{7D578C8A-51AE-5342-86C0-C2E8F85B1585}" dt="2020-10-31T10:14:49.800" v="9795" actId="207"/>
          <ac:spMkLst>
            <pc:docMk/>
            <pc:sldMk cId="2366871980" sldId="301"/>
            <ac:spMk id="164" creationId="{818E53B6-AD1C-BB40-A332-5C6276868339}"/>
          </ac:spMkLst>
        </pc:spChg>
        <pc:spChg chg="mod">
          <ac:chgData name="WINDRIDGE Philip" userId="a20730c1-1805-4191-9c68-6e52c8725e9f" providerId="ADAL" clId="{7D578C8A-51AE-5342-86C0-C2E8F85B1585}" dt="2020-10-31T10:14:49.800" v="9795" actId="207"/>
          <ac:spMkLst>
            <pc:docMk/>
            <pc:sldMk cId="2366871980" sldId="301"/>
            <ac:spMk id="165" creationId="{5C323B93-366F-DC46-89EC-70C89F60DEED}"/>
          </ac:spMkLst>
        </pc:spChg>
        <pc:spChg chg="mod">
          <ac:chgData name="WINDRIDGE Philip" userId="a20730c1-1805-4191-9c68-6e52c8725e9f" providerId="ADAL" clId="{7D578C8A-51AE-5342-86C0-C2E8F85B1585}" dt="2020-10-31T10:14:49.800" v="9795" actId="207"/>
          <ac:spMkLst>
            <pc:docMk/>
            <pc:sldMk cId="2366871980" sldId="301"/>
            <ac:spMk id="166" creationId="{33077EF6-33B3-E448-9282-AB2C4FC52DC7}"/>
          </ac:spMkLst>
        </pc:spChg>
        <pc:spChg chg="mod">
          <ac:chgData name="WINDRIDGE Philip" userId="a20730c1-1805-4191-9c68-6e52c8725e9f" providerId="ADAL" clId="{7D578C8A-51AE-5342-86C0-C2E8F85B1585}" dt="2020-10-31T10:14:49.800" v="9795" actId="207"/>
          <ac:spMkLst>
            <pc:docMk/>
            <pc:sldMk cId="2366871980" sldId="301"/>
            <ac:spMk id="167" creationId="{64A46A3B-609B-664C-A4E4-BEDB27B45864}"/>
          </ac:spMkLst>
        </pc:spChg>
        <pc:spChg chg="mod">
          <ac:chgData name="WINDRIDGE Philip" userId="a20730c1-1805-4191-9c68-6e52c8725e9f" providerId="ADAL" clId="{7D578C8A-51AE-5342-86C0-C2E8F85B1585}" dt="2020-10-31T10:14:49.800" v="9795" actId="207"/>
          <ac:spMkLst>
            <pc:docMk/>
            <pc:sldMk cId="2366871980" sldId="301"/>
            <ac:spMk id="174" creationId="{6D796BBD-9100-AD48-8973-826A9E7A4A5E}"/>
          </ac:spMkLst>
        </pc:spChg>
        <pc:spChg chg="mod">
          <ac:chgData name="WINDRIDGE Philip" userId="a20730c1-1805-4191-9c68-6e52c8725e9f" providerId="ADAL" clId="{7D578C8A-51AE-5342-86C0-C2E8F85B1585}" dt="2020-10-31T10:14:49.800" v="9795" actId="207"/>
          <ac:spMkLst>
            <pc:docMk/>
            <pc:sldMk cId="2366871980" sldId="301"/>
            <ac:spMk id="175" creationId="{FC29D1F1-8F7A-3944-B551-2B69E9C1CB47}"/>
          </ac:spMkLst>
        </pc:spChg>
        <pc:spChg chg="mod">
          <ac:chgData name="WINDRIDGE Philip" userId="a20730c1-1805-4191-9c68-6e52c8725e9f" providerId="ADAL" clId="{7D578C8A-51AE-5342-86C0-C2E8F85B1585}" dt="2020-10-31T10:14:49.800" v="9795" actId="207"/>
          <ac:spMkLst>
            <pc:docMk/>
            <pc:sldMk cId="2366871980" sldId="301"/>
            <ac:spMk id="176" creationId="{A9CC90C0-DFC2-3F46-86D9-AF1A78D36265}"/>
          </ac:spMkLst>
        </pc:spChg>
        <pc:spChg chg="mod">
          <ac:chgData name="WINDRIDGE Philip" userId="a20730c1-1805-4191-9c68-6e52c8725e9f" providerId="ADAL" clId="{7D578C8A-51AE-5342-86C0-C2E8F85B1585}" dt="2020-10-31T10:14:49.800" v="9795" actId="207"/>
          <ac:spMkLst>
            <pc:docMk/>
            <pc:sldMk cId="2366871980" sldId="301"/>
            <ac:spMk id="177" creationId="{32E5CA87-456D-0B4E-BDFB-4ECD8BB76ABC}"/>
          </ac:spMkLst>
        </pc:spChg>
        <pc:spChg chg="mod">
          <ac:chgData name="WINDRIDGE Philip" userId="a20730c1-1805-4191-9c68-6e52c8725e9f" providerId="ADAL" clId="{7D578C8A-51AE-5342-86C0-C2E8F85B1585}" dt="2020-10-31T10:14:49.800" v="9795" actId="207"/>
          <ac:spMkLst>
            <pc:docMk/>
            <pc:sldMk cId="2366871980" sldId="301"/>
            <ac:spMk id="178" creationId="{581CEFAD-BC4D-014D-94F7-DE333981FFB9}"/>
          </ac:spMkLst>
        </pc:spChg>
        <pc:spChg chg="mod">
          <ac:chgData name="WINDRIDGE Philip" userId="a20730c1-1805-4191-9c68-6e52c8725e9f" providerId="ADAL" clId="{7D578C8A-51AE-5342-86C0-C2E8F85B1585}" dt="2020-10-31T10:14:49.800" v="9795" actId="207"/>
          <ac:spMkLst>
            <pc:docMk/>
            <pc:sldMk cId="2366871980" sldId="301"/>
            <ac:spMk id="179" creationId="{168F7BB6-AFA5-174B-8611-3F71C3201A26}"/>
          </ac:spMkLst>
        </pc:spChg>
        <pc:spChg chg="mod">
          <ac:chgData name="WINDRIDGE Philip" userId="a20730c1-1805-4191-9c68-6e52c8725e9f" providerId="ADAL" clId="{7D578C8A-51AE-5342-86C0-C2E8F85B1585}" dt="2020-10-31T10:17:03.825" v="9796" actId="207"/>
          <ac:spMkLst>
            <pc:docMk/>
            <pc:sldMk cId="2366871980" sldId="301"/>
            <ac:spMk id="259" creationId="{BF37BA83-ED0F-5847-B64E-ACA65ECB9674}"/>
          </ac:spMkLst>
        </pc:spChg>
        <pc:spChg chg="mod">
          <ac:chgData name="WINDRIDGE Philip" userId="a20730c1-1805-4191-9c68-6e52c8725e9f" providerId="ADAL" clId="{7D578C8A-51AE-5342-86C0-C2E8F85B1585}" dt="2020-10-31T10:17:03.825" v="9796" actId="207"/>
          <ac:spMkLst>
            <pc:docMk/>
            <pc:sldMk cId="2366871980" sldId="301"/>
            <ac:spMk id="260" creationId="{1A2EC4D4-024A-0F4C-A40B-C52290EF302C}"/>
          </ac:spMkLst>
        </pc:spChg>
        <pc:spChg chg="mod">
          <ac:chgData name="WINDRIDGE Philip" userId="a20730c1-1805-4191-9c68-6e52c8725e9f" providerId="ADAL" clId="{7D578C8A-51AE-5342-86C0-C2E8F85B1585}" dt="2020-10-31T10:17:03.825" v="9796" actId="207"/>
          <ac:spMkLst>
            <pc:docMk/>
            <pc:sldMk cId="2366871980" sldId="301"/>
            <ac:spMk id="261" creationId="{32CCBF8F-4018-A94D-83AB-5ABC5983FDF8}"/>
          </ac:spMkLst>
        </pc:spChg>
        <pc:spChg chg="mod">
          <ac:chgData name="WINDRIDGE Philip" userId="a20730c1-1805-4191-9c68-6e52c8725e9f" providerId="ADAL" clId="{7D578C8A-51AE-5342-86C0-C2E8F85B1585}" dt="2020-10-31T10:17:03.825" v="9796" actId="207"/>
          <ac:spMkLst>
            <pc:docMk/>
            <pc:sldMk cId="2366871980" sldId="301"/>
            <ac:spMk id="262" creationId="{7186E347-E08B-F24C-BE5F-88878E1E6854}"/>
          </ac:spMkLst>
        </pc:spChg>
        <pc:spChg chg="mod">
          <ac:chgData name="WINDRIDGE Philip" userId="a20730c1-1805-4191-9c68-6e52c8725e9f" providerId="ADAL" clId="{7D578C8A-51AE-5342-86C0-C2E8F85B1585}" dt="2020-10-31T10:17:03.825" v="9796" actId="207"/>
          <ac:spMkLst>
            <pc:docMk/>
            <pc:sldMk cId="2366871980" sldId="301"/>
            <ac:spMk id="263" creationId="{DF01B9A2-4775-874B-94C8-4E6C900C57F1}"/>
          </ac:spMkLst>
        </pc:spChg>
        <pc:spChg chg="mod">
          <ac:chgData name="WINDRIDGE Philip" userId="a20730c1-1805-4191-9c68-6e52c8725e9f" providerId="ADAL" clId="{7D578C8A-51AE-5342-86C0-C2E8F85B1585}" dt="2020-10-31T10:17:03.825" v="9796" actId="207"/>
          <ac:spMkLst>
            <pc:docMk/>
            <pc:sldMk cId="2366871980" sldId="301"/>
            <ac:spMk id="264" creationId="{6E2C7E1E-447C-5146-8ABF-3D6E6B90E923}"/>
          </ac:spMkLst>
        </pc:spChg>
        <pc:spChg chg="mod">
          <ac:chgData name="WINDRIDGE Philip" userId="a20730c1-1805-4191-9c68-6e52c8725e9f" providerId="ADAL" clId="{7D578C8A-51AE-5342-86C0-C2E8F85B1585}" dt="2020-10-31T10:17:13.909" v="9797" actId="113"/>
          <ac:spMkLst>
            <pc:docMk/>
            <pc:sldMk cId="2366871980" sldId="301"/>
            <ac:spMk id="265" creationId="{7D699D6A-03AA-D146-B45D-3F83256A86A6}"/>
          </ac:spMkLst>
        </pc:spChg>
        <pc:spChg chg="mod">
          <ac:chgData name="WINDRIDGE Philip" userId="a20730c1-1805-4191-9c68-6e52c8725e9f" providerId="ADAL" clId="{7D578C8A-51AE-5342-86C0-C2E8F85B1585}" dt="2020-10-31T10:17:03.825" v="9796" actId="207"/>
          <ac:spMkLst>
            <pc:docMk/>
            <pc:sldMk cId="2366871980" sldId="301"/>
            <ac:spMk id="266" creationId="{C0013269-42B9-804F-84C4-122942F61774}"/>
          </ac:spMkLst>
        </pc:spChg>
        <pc:spChg chg="mod">
          <ac:chgData name="WINDRIDGE Philip" userId="a20730c1-1805-4191-9c68-6e52c8725e9f" providerId="ADAL" clId="{7D578C8A-51AE-5342-86C0-C2E8F85B1585}" dt="2020-10-31T10:17:03.825" v="9796" actId="207"/>
          <ac:spMkLst>
            <pc:docMk/>
            <pc:sldMk cId="2366871980" sldId="301"/>
            <ac:spMk id="267" creationId="{C0D3E825-EC7A-ED4A-8231-FD943FB34D3D}"/>
          </ac:spMkLst>
        </pc:spChg>
        <pc:spChg chg="mod">
          <ac:chgData name="WINDRIDGE Philip" userId="a20730c1-1805-4191-9c68-6e52c8725e9f" providerId="ADAL" clId="{7D578C8A-51AE-5342-86C0-C2E8F85B1585}" dt="2020-10-31T10:17:03.825" v="9796" actId="207"/>
          <ac:spMkLst>
            <pc:docMk/>
            <pc:sldMk cId="2366871980" sldId="301"/>
            <ac:spMk id="268" creationId="{360B1D18-55DF-7144-ABD0-FB46710D5D5B}"/>
          </ac:spMkLst>
        </pc:spChg>
        <pc:spChg chg="mod">
          <ac:chgData name="WINDRIDGE Philip" userId="a20730c1-1805-4191-9c68-6e52c8725e9f" providerId="ADAL" clId="{7D578C8A-51AE-5342-86C0-C2E8F85B1585}" dt="2020-10-31T10:17:03.825" v="9796" actId="207"/>
          <ac:spMkLst>
            <pc:docMk/>
            <pc:sldMk cId="2366871980" sldId="301"/>
            <ac:spMk id="269" creationId="{FA5E3F0F-CD6E-2F4D-9ED6-7773FCB2E5B1}"/>
          </ac:spMkLst>
        </pc:spChg>
        <pc:spChg chg="mod">
          <ac:chgData name="WINDRIDGE Philip" userId="a20730c1-1805-4191-9c68-6e52c8725e9f" providerId="ADAL" clId="{7D578C8A-51AE-5342-86C0-C2E8F85B1585}" dt="2020-10-31T10:17:03.825" v="9796" actId="207"/>
          <ac:spMkLst>
            <pc:docMk/>
            <pc:sldMk cId="2366871980" sldId="301"/>
            <ac:spMk id="270" creationId="{654A121D-B00A-5C47-A94F-B1CBD0E97D79}"/>
          </ac:spMkLst>
        </pc:spChg>
        <pc:spChg chg="mod">
          <ac:chgData name="WINDRIDGE Philip" userId="a20730c1-1805-4191-9c68-6e52c8725e9f" providerId="ADAL" clId="{7D578C8A-51AE-5342-86C0-C2E8F85B1585}" dt="2020-10-31T10:14:40.031" v="9794" actId="207"/>
          <ac:spMkLst>
            <pc:docMk/>
            <pc:sldMk cId="2366871980" sldId="301"/>
            <ac:spMk id="284" creationId="{B69B51CC-326E-3F40-A44C-40451CA3CAED}"/>
          </ac:spMkLst>
        </pc:spChg>
        <pc:spChg chg="mod">
          <ac:chgData name="WINDRIDGE Philip" userId="a20730c1-1805-4191-9c68-6e52c8725e9f" providerId="ADAL" clId="{7D578C8A-51AE-5342-86C0-C2E8F85B1585}" dt="2020-10-31T10:14:40.031" v="9794" actId="207"/>
          <ac:spMkLst>
            <pc:docMk/>
            <pc:sldMk cId="2366871980" sldId="301"/>
            <ac:spMk id="285" creationId="{7D7DE215-99C6-B740-BAA4-12C313612C43}"/>
          </ac:spMkLst>
        </pc:spChg>
        <pc:spChg chg="mod">
          <ac:chgData name="WINDRIDGE Philip" userId="a20730c1-1805-4191-9c68-6e52c8725e9f" providerId="ADAL" clId="{7D578C8A-51AE-5342-86C0-C2E8F85B1585}" dt="2020-10-31T10:14:40.031" v="9794" actId="207"/>
          <ac:spMkLst>
            <pc:docMk/>
            <pc:sldMk cId="2366871980" sldId="301"/>
            <ac:spMk id="286" creationId="{682C8F85-EA46-3349-A710-73F7DB25AD3D}"/>
          </ac:spMkLst>
        </pc:spChg>
        <pc:spChg chg="mod">
          <ac:chgData name="WINDRIDGE Philip" userId="a20730c1-1805-4191-9c68-6e52c8725e9f" providerId="ADAL" clId="{7D578C8A-51AE-5342-86C0-C2E8F85B1585}" dt="2020-10-31T10:14:40.031" v="9794" actId="207"/>
          <ac:spMkLst>
            <pc:docMk/>
            <pc:sldMk cId="2366871980" sldId="301"/>
            <ac:spMk id="287" creationId="{9E1B0EBE-F933-1F4E-A8D5-E144DAEF88BF}"/>
          </ac:spMkLst>
        </pc:spChg>
        <pc:spChg chg="mod">
          <ac:chgData name="WINDRIDGE Philip" userId="a20730c1-1805-4191-9c68-6e52c8725e9f" providerId="ADAL" clId="{7D578C8A-51AE-5342-86C0-C2E8F85B1585}" dt="2020-10-31T10:14:40.031" v="9794" actId="207"/>
          <ac:spMkLst>
            <pc:docMk/>
            <pc:sldMk cId="2366871980" sldId="301"/>
            <ac:spMk id="288" creationId="{FBFAA892-15F8-8245-9E04-6C13A4A880E3}"/>
          </ac:spMkLst>
        </pc:spChg>
        <pc:spChg chg="mod">
          <ac:chgData name="WINDRIDGE Philip" userId="a20730c1-1805-4191-9c68-6e52c8725e9f" providerId="ADAL" clId="{7D578C8A-51AE-5342-86C0-C2E8F85B1585}" dt="2020-10-31T10:14:40.031" v="9794" actId="207"/>
          <ac:spMkLst>
            <pc:docMk/>
            <pc:sldMk cId="2366871980" sldId="301"/>
            <ac:spMk id="289" creationId="{BB5EAB2F-67A8-AA49-AB1B-D491A60F6E70}"/>
          </ac:spMkLst>
        </pc:spChg>
        <pc:spChg chg="mod">
          <ac:chgData name="WINDRIDGE Philip" userId="a20730c1-1805-4191-9c68-6e52c8725e9f" providerId="ADAL" clId="{7D578C8A-51AE-5342-86C0-C2E8F85B1585}" dt="2020-10-31T10:14:40.031" v="9794" actId="207"/>
          <ac:spMkLst>
            <pc:docMk/>
            <pc:sldMk cId="2366871980" sldId="301"/>
            <ac:spMk id="290" creationId="{2A0387FD-E577-5F40-838E-0EAA75DDB23A}"/>
          </ac:spMkLst>
        </pc:spChg>
        <pc:spChg chg="mod">
          <ac:chgData name="WINDRIDGE Philip" userId="a20730c1-1805-4191-9c68-6e52c8725e9f" providerId="ADAL" clId="{7D578C8A-51AE-5342-86C0-C2E8F85B1585}" dt="2020-10-31T10:14:40.031" v="9794" actId="207"/>
          <ac:spMkLst>
            <pc:docMk/>
            <pc:sldMk cId="2366871980" sldId="301"/>
            <ac:spMk id="291" creationId="{BC72CA0E-1066-9E4B-B9CD-89935F6A5518}"/>
          </ac:spMkLst>
        </pc:spChg>
        <pc:spChg chg="mod">
          <ac:chgData name="WINDRIDGE Philip" userId="a20730c1-1805-4191-9c68-6e52c8725e9f" providerId="ADAL" clId="{7D578C8A-51AE-5342-86C0-C2E8F85B1585}" dt="2020-10-31T10:14:40.031" v="9794" actId="207"/>
          <ac:spMkLst>
            <pc:docMk/>
            <pc:sldMk cId="2366871980" sldId="301"/>
            <ac:spMk id="292" creationId="{8C52FBCD-F2CC-C543-A6CA-6CA07DB437D9}"/>
          </ac:spMkLst>
        </pc:spChg>
        <pc:spChg chg="mod">
          <ac:chgData name="WINDRIDGE Philip" userId="a20730c1-1805-4191-9c68-6e52c8725e9f" providerId="ADAL" clId="{7D578C8A-51AE-5342-86C0-C2E8F85B1585}" dt="2020-10-31T10:14:40.031" v="9794" actId="207"/>
          <ac:spMkLst>
            <pc:docMk/>
            <pc:sldMk cId="2366871980" sldId="301"/>
            <ac:spMk id="293" creationId="{7673DAA5-AE9C-804B-BF4B-A014249A8D47}"/>
          </ac:spMkLst>
        </pc:spChg>
        <pc:spChg chg="mod">
          <ac:chgData name="WINDRIDGE Philip" userId="a20730c1-1805-4191-9c68-6e52c8725e9f" providerId="ADAL" clId="{7D578C8A-51AE-5342-86C0-C2E8F85B1585}" dt="2020-10-31T10:14:40.031" v="9794" actId="207"/>
          <ac:spMkLst>
            <pc:docMk/>
            <pc:sldMk cId="2366871980" sldId="301"/>
            <ac:spMk id="294" creationId="{D9DCE5C9-1EE1-104D-AAA4-73EDC27AC511}"/>
          </ac:spMkLst>
        </pc:spChg>
        <pc:spChg chg="mod">
          <ac:chgData name="WINDRIDGE Philip" userId="a20730c1-1805-4191-9c68-6e52c8725e9f" providerId="ADAL" clId="{7D578C8A-51AE-5342-86C0-C2E8F85B1585}" dt="2020-10-31T10:14:40.031" v="9794" actId="207"/>
          <ac:spMkLst>
            <pc:docMk/>
            <pc:sldMk cId="2366871980" sldId="301"/>
            <ac:spMk id="295" creationId="{F2399DD3-09A1-1A46-8E10-D6D31184B68B}"/>
          </ac:spMkLst>
        </pc:spChg>
        <pc:spChg chg="mod">
          <ac:chgData name="WINDRIDGE Philip" userId="a20730c1-1805-4191-9c68-6e52c8725e9f" providerId="ADAL" clId="{7D578C8A-51AE-5342-86C0-C2E8F85B1585}" dt="2020-10-31T10:14:40.031" v="9794" actId="207"/>
          <ac:spMkLst>
            <pc:docMk/>
            <pc:sldMk cId="2366871980" sldId="301"/>
            <ac:spMk id="296" creationId="{0C124987-0094-204D-A334-896E32555E0C}"/>
          </ac:spMkLst>
        </pc:spChg>
        <pc:spChg chg="mod">
          <ac:chgData name="WINDRIDGE Philip" userId="a20730c1-1805-4191-9c68-6e52c8725e9f" providerId="ADAL" clId="{7D578C8A-51AE-5342-86C0-C2E8F85B1585}" dt="2020-10-30T13:00:56.952" v="7477" actId="1076"/>
          <ac:spMkLst>
            <pc:docMk/>
            <pc:sldMk cId="2366871980" sldId="301"/>
            <ac:spMk id="307" creationId="{6155BAB8-138A-B341-A59E-08A728E3A941}"/>
          </ac:spMkLst>
        </pc:spChg>
        <pc:cxnChg chg="add mod">
          <ac:chgData name="WINDRIDGE Philip" userId="a20730c1-1805-4191-9c68-6e52c8725e9f" providerId="ADAL" clId="{7D578C8A-51AE-5342-86C0-C2E8F85B1585}" dt="2020-10-30T13:01:41.955" v="7619" actId="1038"/>
          <ac:cxnSpMkLst>
            <pc:docMk/>
            <pc:sldMk cId="2366871980" sldId="301"/>
            <ac:cxnSpMk id="160" creationId="{D59A6420-9664-FD40-83DE-F1D451BB27ED}"/>
          </ac:cxnSpMkLst>
        </pc:cxnChg>
        <pc:cxnChg chg="add mod">
          <ac:chgData name="WINDRIDGE Philip" userId="a20730c1-1805-4191-9c68-6e52c8725e9f" providerId="ADAL" clId="{7D578C8A-51AE-5342-86C0-C2E8F85B1585}" dt="2020-10-30T13:01:17.198" v="7478"/>
          <ac:cxnSpMkLst>
            <pc:docMk/>
            <pc:sldMk cId="2366871980" sldId="301"/>
            <ac:cxnSpMk id="161" creationId="{406BED5D-EBE1-F44A-A8BF-A82DF7BEDFC2}"/>
          </ac:cxnSpMkLst>
        </pc:cxnChg>
      </pc:sldChg>
      <pc:sldChg chg="modSp add del">
        <pc:chgData name="WINDRIDGE Philip" userId="a20730c1-1805-4191-9c68-6e52c8725e9f" providerId="ADAL" clId="{7D578C8A-51AE-5342-86C0-C2E8F85B1585}" dt="2020-10-30T13:47:00.318" v="8098" actId="2696"/>
        <pc:sldMkLst>
          <pc:docMk/>
          <pc:sldMk cId="223074384" sldId="302"/>
        </pc:sldMkLst>
        <pc:spChg chg="mod">
          <ac:chgData name="WINDRIDGE Philip" userId="a20730c1-1805-4191-9c68-6e52c8725e9f" providerId="ADAL" clId="{7D578C8A-51AE-5342-86C0-C2E8F85B1585}" dt="2020-10-30T13:35:06.699" v="7737"/>
          <ac:spMkLst>
            <pc:docMk/>
            <pc:sldMk cId="223074384" sldId="302"/>
            <ac:spMk id="2" creationId="{00714077-46CD-E74D-BAD8-88D0ECDC8CF0}"/>
          </ac:spMkLst>
        </pc:spChg>
      </pc:sldChg>
      <pc:sldChg chg="add del">
        <pc:chgData name="WINDRIDGE Philip" userId="a20730c1-1805-4191-9c68-6e52c8725e9f" providerId="ADAL" clId="{7D578C8A-51AE-5342-86C0-C2E8F85B1585}" dt="2020-10-30T14:00:19.537" v="8370" actId="2696"/>
        <pc:sldMkLst>
          <pc:docMk/>
          <pc:sldMk cId="1160836339" sldId="303"/>
        </pc:sldMkLst>
      </pc:sldChg>
      <pc:sldChg chg="add del">
        <pc:chgData name="WINDRIDGE Philip" userId="a20730c1-1805-4191-9c68-6e52c8725e9f" providerId="ADAL" clId="{7D578C8A-51AE-5342-86C0-C2E8F85B1585}" dt="2020-10-30T13:47:48.182" v="8103" actId="2696"/>
        <pc:sldMkLst>
          <pc:docMk/>
          <pc:sldMk cId="635382727" sldId="304"/>
        </pc:sldMkLst>
      </pc:sldChg>
      <pc:sldChg chg="delSp modSp add mod">
        <pc:chgData name="WINDRIDGE Philip" userId="a20730c1-1805-4191-9c68-6e52c8725e9f" providerId="ADAL" clId="{7D578C8A-51AE-5342-86C0-C2E8F85B1585}" dt="2020-10-30T13:48:21.062" v="8107" actId="478"/>
        <pc:sldMkLst>
          <pc:docMk/>
          <pc:sldMk cId="1818890445" sldId="305"/>
        </pc:sldMkLst>
        <pc:spChg chg="mod">
          <ac:chgData name="WINDRIDGE Philip" userId="a20730c1-1805-4191-9c68-6e52c8725e9f" providerId="ADAL" clId="{7D578C8A-51AE-5342-86C0-C2E8F85B1585}" dt="2020-10-30T13:47:43.534" v="8102" actId="20577"/>
          <ac:spMkLst>
            <pc:docMk/>
            <pc:sldMk cId="1818890445" sldId="305"/>
            <ac:spMk id="85" creationId="{D5532E40-3C7B-824B-879C-69C938BD7339}"/>
          </ac:spMkLst>
        </pc:spChg>
        <pc:grpChg chg="del">
          <ac:chgData name="WINDRIDGE Philip" userId="a20730c1-1805-4191-9c68-6e52c8725e9f" providerId="ADAL" clId="{7D578C8A-51AE-5342-86C0-C2E8F85B1585}" dt="2020-10-30T13:48:21.062" v="8107" actId="478"/>
          <ac:grpSpMkLst>
            <pc:docMk/>
            <pc:sldMk cId="1818890445" sldId="305"/>
            <ac:grpSpMk id="124" creationId="{401B59DB-B679-1046-AE3F-8FB3D26150C8}"/>
          </ac:grpSpMkLst>
        </pc:grpChg>
        <pc:grpChg chg="del">
          <ac:chgData name="WINDRIDGE Philip" userId="a20730c1-1805-4191-9c68-6e52c8725e9f" providerId="ADAL" clId="{7D578C8A-51AE-5342-86C0-C2E8F85B1585}" dt="2020-10-30T13:48:21.062" v="8107" actId="478"/>
          <ac:grpSpMkLst>
            <pc:docMk/>
            <pc:sldMk cId="1818890445" sldId="305"/>
            <ac:grpSpMk id="130" creationId="{009644FF-1EAA-FA44-92DB-0F62BE254E9B}"/>
          </ac:grpSpMkLst>
        </pc:grpChg>
        <pc:cxnChg chg="del">
          <ac:chgData name="WINDRIDGE Philip" userId="a20730c1-1805-4191-9c68-6e52c8725e9f" providerId="ADAL" clId="{7D578C8A-51AE-5342-86C0-C2E8F85B1585}" dt="2020-10-30T13:48:21.062" v="8107" actId="478"/>
          <ac:cxnSpMkLst>
            <pc:docMk/>
            <pc:sldMk cId="1818890445" sldId="305"/>
            <ac:cxnSpMk id="129" creationId="{01070330-8C07-5C47-BB1B-E0FCD63C8204}"/>
          </ac:cxnSpMkLst>
        </pc:cxnChg>
        <pc:cxnChg chg="del">
          <ac:chgData name="WINDRIDGE Philip" userId="a20730c1-1805-4191-9c68-6e52c8725e9f" providerId="ADAL" clId="{7D578C8A-51AE-5342-86C0-C2E8F85B1585}" dt="2020-10-30T13:48:21.062" v="8107" actId="478"/>
          <ac:cxnSpMkLst>
            <pc:docMk/>
            <pc:sldMk cId="1818890445" sldId="305"/>
            <ac:cxnSpMk id="135" creationId="{42921B81-7254-2146-BA6C-CFBAB289EB91}"/>
          </ac:cxnSpMkLst>
        </pc:cxnChg>
      </pc:sldChg>
      <pc:sldChg chg="add">
        <pc:chgData name="WINDRIDGE Philip" userId="a20730c1-1805-4191-9c68-6e52c8725e9f" providerId="ADAL" clId="{7D578C8A-51AE-5342-86C0-C2E8F85B1585}" dt="2020-10-30T13:47:59.922" v="8105" actId="2890"/>
        <pc:sldMkLst>
          <pc:docMk/>
          <pc:sldMk cId="1945318510" sldId="306"/>
        </pc:sldMkLst>
      </pc:sldChg>
      <pc:sldChg chg="addSp delSp modSp add mod">
        <pc:chgData name="WINDRIDGE Philip" userId="a20730c1-1805-4191-9c68-6e52c8725e9f" providerId="ADAL" clId="{7D578C8A-51AE-5342-86C0-C2E8F85B1585}" dt="2020-10-30T14:00:11.492" v="8369" actId="478"/>
        <pc:sldMkLst>
          <pc:docMk/>
          <pc:sldMk cId="650162798" sldId="307"/>
        </pc:sldMkLst>
        <pc:spChg chg="mod">
          <ac:chgData name="WINDRIDGE Philip" userId="a20730c1-1805-4191-9c68-6e52c8725e9f" providerId="ADAL" clId="{7D578C8A-51AE-5342-86C0-C2E8F85B1585}" dt="2020-10-30T13:57:47.510" v="8363" actId="20577"/>
          <ac:spMkLst>
            <pc:docMk/>
            <pc:sldMk cId="650162798" sldId="307"/>
            <ac:spMk id="31" creationId="{C8443F02-6088-364C-BB5A-C456E48F4845}"/>
          </ac:spMkLst>
        </pc:spChg>
        <pc:spChg chg="mod">
          <ac:chgData name="WINDRIDGE Philip" userId="a20730c1-1805-4191-9c68-6e52c8725e9f" providerId="ADAL" clId="{7D578C8A-51AE-5342-86C0-C2E8F85B1585}" dt="2020-10-30T13:49:08.543" v="8119"/>
          <ac:spMkLst>
            <pc:docMk/>
            <pc:sldMk cId="650162798" sldId="307"/>
            <ac:spMk id="33" creationId="{BB66E849-0620-F14B-9258-BFFB9D2EF383}"/>
          </ac:spMkLst>
        </pc:spChg>
        <pc:spChg chg="mod">
          <ac:chgData name="WINDRIDGE Philip" userId="a20730c1-1805-4191-9c68-6e52c8725e9f" providerId="ADAL" clId="{7D578C8A-51AE-5342-86C0-C2E8F85B1585}" dt="2020-10-30T13:49:08.543" v="8119"/>
          <ac:spMkLst>
            <pc:docMk/>
            <pc:sldMk cId="650162798" sldId="307"/>
            <ac:spMk id="34" creationId="{D55D0E0D-ED1F-014F-8B1D-F3D4367CB665}"/>
          </ac:spMkLst>
        </pc:spChg>
        <pc:spChg chg="mod">
          <ac:chgData name="WINDRIDGE Philip" userId="a20730c1-1805-4191-9c68-6e52c8725e9f" providerId="ADAL" clId="{7D578C8A-51AE-5342-86C0-C2E8F85B1585}" dt="2020-10-30T13:57:53.462" v="8367" actId="20577"/>
          <ac:spMkLst>
            <pc:docMk/>
            <pc:sldMk cId="650162798" sldId="307"/>
            <ac:spMk id="37" creationId="{D8B3C9DE-301F-1B45-936B-D87D024CB432}"/>
          </ac:spMkLst>
        </pc:spChg>
        <pc:spChg chg="mod">
          <ac:chgData name="WINDRIDGE Philip" userId="a20730c1-1805-4191-9c68-6e52c8725e9f" providerId="ADAL" clId="{7D578C8A-51AE-5342-86C0-C2E8F85B1585}" dt="2020-10-30T13:49:08.543" v="8119"/>
          <ac:spMkLst>
            <pc:docMk/>
            <pc:sldMk cId="650162798" sldId="307"/>
            <ac:spMk id="39" creationId="{7EF2472E-845C-8F40-AF9B-5611DC0CAEE8}"/>
          </ac:spMkLst>
        </pc:spChg>
        <pc:spChg chg="mod">
          <ac:chgData name="WINDRIDGE Philip" userId="a20730c1-1805-4191-9c68-6e52c8725e9f" providerId="ADAL" clId="{7D578C8A-51AE-5342-86C0-C2E8F85B1585}" dt="2020-10-30T13:49:08.543" v="8119"/>
          <ac:spMkLst>
            <pc:docMk/>
            <pc:sldMk cId="650162798" sldId="307"/>
            <ac:spMk id="40" creationId="{06E37FD0-D369-5741-94D2-13652A481BFD}"/>
          </ac:spMkLst>
        </pc:spChg>
        <pc:spChg chg="mod">
          <ac:chgData name="WINDRIDGE Philip" userId="a20730c1-1805-4191-9c68-6e52c8725e9f" providerId="ADAL" clId="{7D578C8A-51AE-5342-86C0-C2E8F85B1585}" dt="2020-10-30T13:57:29.063" v="8356" actId="207"/>
          <ac:spMkLst>
            <pc:docMk/>
            <pc:sldMk cId="650162798" sldId="307"/>
            <ac:spMk id="85" creationId="{D5532E40-3C7B-824B-879C-69C938BD7339}"/>
          </ac:spMkLst>
        </pc:spChg>
        <pc:grpChg chg="add del mod">
          <ac:chgData name="WINDRIDGE Philip" userId="a20730c1-1805-4191-9c68-6e52c8725e9f" providerId="ADAL" clId="{7D578C8A-51AE-5342-86C0-C2E8F85B1585}" dt="2020-10-30T14:00:11.492" v="8369" actId="478"/>
          <ac:grpSpMkLst>
            <pc:docMk/>
            <pc:sldMk cId="650162798" sldId="307"/>
            <ac:grpSpMk id="30" creationId="{42809FD2-C05F-964B-B175-399CDC2DA52F}"/>
          </ac:grpSpMkLst>
        </pc:grpChg>
        <pc:grpChg chg="add del mod">
          <ac:chgData name="WINDRIDGE Philip" userId="a20730c1-1805-4191-9c68-6e52c8725e9f" providerId="ADAL" clId="{7D578C8A-51AE-5342-86C0-C2E8F85B1585}" dt="2020-10-30T14:00:11.492" v="8369" actId="478"/>
          <ac:grpSpMkLst>
            <pc:docMk/>
            <pc:sldMk cId="650162798" sldId="307"/>
            <ac:grpSpMk id="36" creationId="{FEEAB637-0DB7-874D-A6B1-DE1E2FA7D31E}"/>
          </ac:grpSpMkLst>
        </pc:grpChg>
        <pc:grpChg chg="del mod">
          <ac:chgData name="WINDRIDGE Philip" userId="a20730c1-1805-4191-9c68-6e52c8725e9f" providerId="ADAL" clId="{7D578C8A-51AE-5342-86C0-C2E8F85B1585}" dt="2020-10-30T14:00:11.492" v="8369" actId="478"/>
          <ac:grpSpMkLst>
            <pc:docMk/>
            <pc:sldMk cId="650162798" sldId="307"/>
            <ac:grpSpMk id="124" creationId="{401B59DB-B679-1046-AE3F-8FB3D26150C8}"/>
          </ac:grpSpMkLst>
        </pc:grpChg>
        <pc:grpChg chg="del mod">
          <ac:chgData name="WINDRIDGE Philip" userId="a20730c1-1805-4191-9c68-6e52c8725e9f" providerId="ADAL" clId="{7D578C8A-51AE-5342-86C0-C2E8F85B1585}" dt="2020-10-30T14:00:11.492" v="8369" actId="478"/>
          <ac:grpSpMkLst>
            <pc:docMk/>
            <pc:sldMk cId="650162798" sldId="307"/>
            <ac:grpSpMk id="130" creationId="{009644FF-1EAA-FA44-92DB-0F62BE254E9B}"/>
          </ac:grpSpMkLst>
        </pc:grpChg>
        <pc:cxnChg chg="mod">
          <ac:chgData name="WINDRIDGE Philip" userId="a20730c1-1805-4191-9c68-6e52c8725e9f" providerId="ADAL" clId="{7D578C8A-51AE-5342-86C0-C2E8F85B1585}" dt="2020-10-30T13:49:08.543" v="8119"/>
          <ac:cxnSpMkLst>
            <pc:docMk/>
            <pc:sldMk cId="650162798" sldId="307"/>
            <ac:cxnSpMk id="32" creationId="{002DAB28-205B-B74A-B774-E2758E657CA7}"/>
          </ac:cxnSpMkLst>
        </pc:cxnChg>
        <pc:cxnChg chg="add del mod">
          <ac:chgData name="WINDRIDGE Philip" userId="a20730c1-1805-4191-9c68-6e52c8725e9f" providerId="ADAL" clId="{7D578C8A-51AE-5342-86C0-C2E8F85B1585}" dt="2020-10-30T14:00:11.492" v="8369" actId="478"/>
          <ac:cxnSpMkLst>
            <pc:docMk/>
            <pc:sldMk cId="650162798" sldId="307"/>
            <ac:cxnSpMk id="35" creationId="{694A2500-C093-EE40-ADEC-AA67D2BCA809}"/>
          </ac:cxnSpMkLst>
        </pc:cxnChg>
        <pc:cxnChg chg="mod">
          <ac:chgData name="WINDRIDGE Philip" userId="a20730c1-1805-4191-9c68-6e52c8725e9f" providerId="ADAL" clId="{7D578C8A-51AE-5342-86C0-C2E8F85B1585}" dt="2020-10-30T13:49:08.543" v="8119"/>
          <ac:cxnSpMkLst>
            <pc:docMk/>
            <pc:sldMk cId="650162798" sldId="307"/>
            <ac:cxnSpMk id="38" creationId="{F323F5E2-7A5B-814F-8D19-8A189B3D0EF0}"/>
          </ac:cxnSpMkLst>
        </pc:cxnChg>
        <pc:cxnChg chg="add del mod">
          <ac:chgData name="WINDRIDGE Philip" userId="a20730c1-1805-4191-9c68-6e52c8725e9f" providerId="ADAL" clId="{7D578C8A-51AE-5342-86C0-C2E8F85B1585}" dt="2020-10-30T14:00:11.492" v="8369" actId="478"/>
          <ac:cxnSpMkLst>
            <pc:docMk/>
            <pc:sldMk cId="650162798" sldId="307"/>
            <ac:cxnSpMk id="41" creationId="{1D4BB893-2BD1-6F40-B303-C2E15213D896}"/>
          </ac:cxnSpMkLst>
        </pc:cxnChg>
        <pc:cxnChg chg="del mod">
          <ac:chgData name="WINDRIDGE Philip" userId="a20730c1-1805-4191-9c68-6e52c8725e9f" providerId="ADAL" clId="{7D578C8A-51AE-5342-86C0-C2E8F85B1585}" dt="2020-10-30T14:00:11.492" v="8369" actId="478"/>
          <ac:cxnSpMkLst>
            <pc:docMk/>
            <pc:sldMk cId="650162798" sldId="307"/>
            <ac:cxnSpMk id="129" creationId="{01070330-8C07-5C47-BB1B-E0FCD63C8204}"/>
          </ac:cxnSpMkLst>
        </pc:cxnChg>
        <pc:cxnChg chg="del mod">
          <ac:chgData name="WINDRIDGE Philip" userId="a20730c1-1805-4191-9c68-6e52c8725e9f" providerId="ADAL" clId="{7D578C8A-51AE-5342-86C0-C2E8F85B1585}" dt="2020-10-30T14:00:11.492" v="8369" actId="478"/>
          <ac:cxnSpMkLst>
            <pc:docMk/>
            <pc:sldMk cId="650162798" sldId="307"/>
            <ac:cxnSpMk id="135" creationId="{42921B81-7254-2146-BA6C-CFBAB289EB91}"/>
          </ac:cxnSpMkLst>
        </pc:cxnChg>
      </pc:sldChg>
      <pc:sldChg chg="add">
        <pc:chgData name="WINDRIDGE Philip" userId="a20730c1-1805-4191-9c68-6e52c8725e9f" providerId="ADAL" clId="{7D578C8A-51AE-5342-86C0-C2E8F85B1585}" dt="2020-10-30T14:00:02.291" v="8368" actId="2890"/>
        <pc:sldMkLst>
          <pc:docMk/>
          <pc:sldMk cId="2397152371" sldId="308"/>
        </pc:sldMkLst>
      </pc:sldChg>
      <pc:sldChg chg="addSp modSp add del mod">
        <pc:chgData name="WINDRIDGE Philip" userId="a20730c1-1805-4191-9c68-6e52c8725e9f" providerId="ADAL" clId="{7D578C8A-51AE-5342-86C0-C2E8F85B1585}" dt="2020-10-30T15:57:12.616" v="9435" actId="2696"/>
        <pc:sldMkLst>
          <pc:docMk/>
          <pc:sldMk cId="4128388789" sldId="309"/>
        </pc:sldMkLst>
        <pc:spChg chg="add mod">
          <ac:chgData name="WINDRIDGE Philip" userId="a20730c1-1805-4191-9c68-6e52c8725e9f" providerId="ADAL" clId="{7D578C8A-51AE-5342-86C0-C2E8F85B1585}" dt="2020-10-30T14:34:12.025" v="8750"/>
          <ac:spMkLst>
            <pc:docMk/>
            <pc:sldMk cId="4128388789" sldId="309"/>
            <ac:spMk id="4" creationId="{28697D15-4900-B347-B1CC-9DECC0B31980}"/>
          </ac:spMkLst>
        </pc:spChg>
        <pc:spChg chg="add mod">
          <ac:chgData name="WINDRIDGE Philip" userId="a20730c1-1805-4191-9c68-6e52c8725e9f" providerId="ADAL" clId="{7D578C8A-51AE-5342-86C0-C2E8F85B1585}" dt="2020-10-30T15:15:45.096" v="9123" actId="20577"/>
          <ac:spMkLst>
            <pc:docMk/>
            <pc:sldMk cId="4128388789" sldId="309"/>
            <ac:spMk id="5" creationId="{4DEF3C04-97BB-C444-B7FD-56EC0B75E1C3}"/>
          </ac:spMkLst>
        </pc:spChg>
        <pc:spChg chg="add mod">
          <ac:chgData name="WINDRIDGE Philip" userId="a20730c1-1805-4191-9c68-6e52c8725e9f" providerId="ADAL" clId="{7D578C8A-51AE-5342-86C0-C2E8F85B1585}" dt="2020-10-30T15:15:59.359" v="9144" actId="1038"/>
          <ac:spMkLst>
            <pc:docMk/>
            <pc:sldMk cId="4128388789" sldId="309"/>
            <ac:spMk id="6" creationId="{3C59C7E4-7337-5F49-AACB-BD5870672D81}"/>
          </ac:spMkLst>
        </pc:spChg>
        <pc:spChg chg="add mod">
          <ac:chgData name="WINDRIDGE Philip" userId="a20730c1-1805-4191-9c68-6e52c8725e9f" providerId="ADAL" clId="{7D578C8A-51AE-5342-86C0-C2E8F85B1585}" dt="2020-10-30T15:15:59.359" v="9144" actId="1038"/>
          <ac:spMkLst>
            <pc:docMk/>
            <pc:sldMk cId="4128388789" sldId="309"/>
            <ac:spMk id="7" creationId="{A1F8C909-5F63-984C-BB8E-2238B3E33CEE}"/>
          </ac:spMkLst>
        </pc:spChg>
        <pc:spChg chg="add mod">
          <ac:chgData name="WINDRIDGE Philip" userId="a20730c1-1805-4191-9c68-6e52c8725e9f" providerId="ADAL" clId="{7D578C8A-51AE-5342-86C0-C2E8F85B1585}" dt="2020-10-30T15:15:59.359" v="9144" actId="1038"/>
          <ac:spMkLst>
            <pc:docMk/>
            <pc:sldMk cId="4128388789" sldId="309"/>
            <ac:spMk id="8" creationId="{2CCB7DB0-02A1-9741-8F37-68337AF7857A}"/>
          </ac:spMkLst>
        </pc:spChg>
        <pc:spChg chg="add mod">
          <ac:chgData name="WINDRIDGE Philip" userId="a20730c1-1805-4191-9c68-6e52c8725e9f" providerId="ADAL" clId="{7D578C8A-51AE-5342-86C0-C2E8F85B1585}" dt="2020-10-30T15:15:59.359" v="9144" actId="1038"/>
          <ac:spMkLst>
            <pc:docMk/>
            <pc:sldMk cId="4128388789" sldId="309"/>
            <ac:spMk id="9" creationId="{617A9FF9-7EDB-5246-A331-524DE4EDB28C}"/>
          </ac:spMkLst>
        </pc:spChg>
        <pc:spChg chg="add mod">
          <ac:chgData name="WINDRIDGE Philip" userId="a20730c1-1805-4191-9c68-6e52c8725e9f" providerId="ADAL" clId="{7D578C8A-51AE-5342-86C0-C2E8F85B1585}" dt="2020-10-30T15:15:59.359" v="9144" actId="1038"/>
          <ac:spMkLst>
            <pc:docMk/>
            <pc:sldMk cId="4128388789" sldId="309"/>
            <ac:spMk id="10" creationId="{A1CF6592-3438-DA46-A737-6853A847D1C6}"/>
          </ac:spMkLst>
        </pc:spChg>
        <pc:spChg chg="add mod">
          <ac:chgData name="WINDRIDGE Philip" userId="a20730c1-1805-4191-9c68-6e52c8725e9f" providerId="ADAL" clId="{7D578C8A-51AE-5342-86C0-C2E8F85B1585}" dt="2020-10-30T15:15:59.359" v="9144" actId="1038"/>
          <ac:spMkLst>
            <pc:docMk/>
            <pc:sldMk cId="4128388789" sldId="309"/>
            <ac:spMk id="11" creationId="{5C6CDE6C-F3D3-3546-9408-5E1DEE90FE88}"/>
          </ac:spMkLst>
        </pc:spChg>
        <pc:spChg chg="add mod">
          <ac:chgData name="WINDRIDGE Philip" userId="a20730c1-1805-4191-9c68-6e52c8725e9f" providerId="ADAL" clId="{7D578C8A-51AE-5342-86C0-C2E8F85B1585}" dt="2020-10-30T15:15:59.359" v="9144" actId="1038"/>
          <ac:spMkLst>
            <pc:docMk/>
            <pc:sldMk cId="4128388789" sldId="309"/>
            <ac:spMk id="12" creationId="{D880EEA8-1C20-6744-BB46-EBC09B0E8017}"/>
          </ac:spMkLst>
        </pc:spChg>
        <pc:spChg chg="add mod">
          <ac:chgData name="WINDRIDGE Philip" userId="a20730c1-1805-4191-9c68-6e52c8725e9f" providerId="ADAL" clId="{7D578C8A-51AE-5342-86C0-C2E8F85B1585}" dt="2020-10-30T15:15:59.359" v="9144" actId="1038"/>
          <ac:spMkLst>
            <pc:docMk/>
            <pc:sldMk cId="4128388789" sldId="309"/>
            <ac:spMk id="13" creationId="{64FEBA26-429E-AD4B-9B83-6E52C21E6A1F}"/>
          </ac:spMkLst>
        </pc:spChg>
        <pc:spChg chg="add mod">
          <ac:chgData name="WINDRIDGE Philip" userId="a20730c1-1805-4191-9c68-6e52c8725e9f" providerId="ADAL" clId="{7D578C8A-51AE-5342-86C0-C2E8F85B1585}" dt="2020-10-30T15:15:59.359" v="9144" actId="1038"/>
          <ac:spMkLst>
            <pc:docMk/>
            <pc:sldMk cId="4128388789" sldId="309"/>
            <ac:spMk id="14" creationId="{C2584B25-B022-8C45-9787-DB941B8B31E5}"/>
          </ac:spMkLst>
        </pc:spChg>
        <pc:spChg chg="add mod">
          <ac:chgData name="WINDRIDGE Philip" userId="a20730c1-1805-4191-9c68-6e52c8725e9f" providerId="ADAL" clId="{7D578C8A-51AE-5342-86C0-C2E8F85B1585}" dt="2020-10-30T15:16:27.421" v="9149" actId="1076"/>
          <ac:spMkLst>
            <pc:docMk/>
            <pc:sldMk cId="4128388789" sldId="309"/>
            <ac:spMk id="15" creationId="{9A4E5A66-85E8-9745-9AB4-FFB12F6711B9}"/>
          </ac:spMkLst>
        </pc:spChg>
      </pc:sldChg>
      <pc:sldChg chg="addSp delSp modSp add mod ord">
        <pc:chgData name="WINDRIDGE Philip" userId="a20730c1-1805-4191-9c68-6e52c8725e9f" providerId="ADAL" clId="{7D578C8A-51AE-5342-86C0-C2E8F85B1585}" dt="2020-10-30T16:05:07.215" v="9747" actId="1038"/>
        <pc:sldMkLst>
          <pc:docMk/>
          <pc:sldMk cId="2177967335" sldId="310"/>
        </pc:sldMkLst>
        <pc:spChg chg="add mod">
          <ac:chgData name="WINDRIDGE Philip" userId="a20730c1-1805-4191-9c68-6e52c8725e9f" providerId="ADAL" clId="{7D578C8A-51AE-5342-86C0-C2E8F85B1585}" dt="2020-10-30T15:58:47.612" v="9443" actId="167"/>
          <ac:spMkLst>
            <pc:docMk/>
            <pc:sldMk cId="2177967335" sldId="310"/>
            <ac:spMk id="4" creationId="{2D51BADE-87EB-5B46-9B5A-010399BB1240}"/>
          </ac:spMkLst>
        </pc:spChg>
        <pc:cxnChg chg="add mod">
          <ac:chgData name="WINDRIDGE Philip" userId="a20730c1-1805-4191-9c68-6e52c8725e9f" providerId="ADAL" clId="{7D578C8A-51AE-5342-86C0-C2E8F85B1585}" dt="2020-10-30T16:00:49.168" v="9564" actId="1036"/>
          <ac:cxnSpMkLst>
            <pc:docMk/>
            <pc:sldMk cId="2177967335" sldId="310"/>
            <ac:cxnSpMk id="6" creationId="{6601FBF6-4093-B749-8AA7-96FC7FDDA0BE}"/>
          </ac:cxnSpMkLst>
        </pc:cxnChg>
        <pc:cxnChg chg="add mod">
          <ac:chgData name="WINDRIDGE Philip" userId="a20730c1-1805-4191-9c68-6e52c8725e9f" providerId="ADAL" clId="{7D578C8A-51AE-5342-86C0-C2E8F85B1585}" dt="2020-10-30T16:00:49.168" v="9564" actId="1036"/>
          <ac:cxnSpMkLst>
            <pc:docMk/>
            <pc:sldMk cId="2177967335" sldId="310"/>
            <ac:cxnSpMk id="7" creationId="{777BE88D-7DD8-A74C-967B-125302615B24}"/>
          </ac:cxnSpMkLst>
        </pc:cxnChg>
        <pc:cxnChg chg="add mod">
          <ac:chgData name="WINDRIDGE Philip" userId="a20730c1-1805-4191-9c68-6e52c8725e9f" providerId="ADAL" clId="{7D578C8A-51AE-5342-86C0-C2E8F85B1585}" dt="2020-10-30T16:01:21.857" v="9631" actId="1036"/>
          <ac:cxnSpMkLst>
            <pc:docMk/>
            <pc:sldMk cId="2177967335" sldId="310"/>
            <ac:cxnSpMk id="8" creationId="{142D799D-B013-6845-89C9-8725AF352C7C}"/>
          </ac:cxnSpMkLst>
        </pc:cxnChg>
        <pc:cxnChg chg="add mod">
          <ac:chgData name="WINDRIDGE Philip" userId="a20730c1-1805-4191-9c68-6e52c8725e9f" providerId="ADAL" clId="{7D578C8A-51AE-5342-86C0-C2E8F85B1585}" dt="2020-10-30T16:00:49.168" v="9564" actId="1036"/>
          <ac:cxnSpMkLst>
            <pc:docMk/>
            <pc:sldMk cId="2177967335" sldId="310"/>
            <ac:cxnSpMk id="9" creationId="{DDF400FC-8F2E-6B41-9B5E-4734044870D5}"/>
          </ac:cxnSpMkLst>
        </pc:cxnChg>
        <pc:cxnChg chg="add mod">
          <ac:chgData name="WINDRIDGE Philip" userId="a20730c1-1805-4191-9c68-6e52c8725e9f" providerId="ADAL" clId="{7D578C8A-51AE-5342-86C0-C2E8F85B1585}" dt="2020-10-30T16:01:11.095" v="9629" actId="1035"/>
          <ac:cxnSpMkLst>
            <pc:docMk/>
            <pc:sldMk cId="2177967335" sldId="310"/>
            <ac:cxnSpMk id="10" creationId="{F69B15BD-6338-AF4B-82A1-C6F2D63E7F94}"/>
          </ac:cxnSpMkLst>
        </pc:cxnChg>
        <pc:cxnChg chg="add mod">
          <ac:chgData name="WINDRIDGE Philip" userId="a20730c1-1805-4191-9c68-6e52c8725e9f" providerId="ADAL" clId="{7D578C8A-51AE-5342-86C0-C2E8F85B1585}" dt="2020-10-30T16:01:11.095" v="9629" actId="1035"/>
          <ac:cxnSpMkLst>
            <pc:docMk/>
            <pc:sldMk cId="2177967335" sldId="310"/>
            <ac:cxnSpMk id="11" creationId="{77AD67C5-F83C-BE4F-A704-250EEBB4B770}"/>
          </ac:cxnSpMkLst>
        </pc:cxnChg>
        <pc:cxnChg chg="add mod">
          <ac:chgData name="WINDRIDGE Philip" userId="a20730c1-1805-4191-9c68-6e52c8725e9f" providerId="ADAL" clId="{7D578C8A-51AE-5342-86C0-C2E8F85B1585}" dt="2020-10-30T16:01:11.095" v="9629" actId="1035"/>
          <ac:cxnSpMkLst>
            <pc:docMk/>
            <pc:sldMk cId="2177967335" sldId="310"/>
            <ac:cxnSpMk id="12" creationId="{76EFFBA3-7FFD-5145-B3D7-F87F5DE94A0D}"/>
          </ac:cxnSpMkLst>
        </pc:cxnChg>
        <pc:cxnChg chg="add mod">
          <ac:chgData name="WINDRIDGE Philip" userId="a20730c1-1805-4191-9c68-6e52c8725e9f" providerId="ADAL" clId="{7D578C8A-51AE-5342-86C0-C2E8F85B1585}" dt="2020-10-30T16:01:11.095" v="9629" actId="1035"/>
          <ac:cxnSpMkLst>
            <pc:docMk/>
            <pc:sldMk cId="2177967335" sldId="310"/>
            <ac:cxnSpMk id="13" creationId="{E5363E59-105C-ED47-89AE-2E87A195EE4C}"/>
          </ac:cxnSpMkLst>
        </pc:cxnChg>
        <pc:cxnChg chg="add mod">
          <ac:chgData name="WINDRIDGE Philip" userId="a20730c1-1805-4191-9c68-6e52c8725e9f" providerId="ADAL" clId="{7D578C8A-51AE-5342-86C0-C2E8F85B1585}" dt="2020-10-30T16:01:37.063" v="9717" actId="1036"/>
          <ac:cxnSpMkLst>
            <pc:docMk/>
            <pc:sldMk cId="2177967335" sldId="310"/>
            <ac:cxnSpMk id="14" creationId="{1C514A69-F7C3-1546-BF24-7B1F9996284A}"/>
          </ac:cxnSpMkLst>
        </pc:cxnChg>
        <pc:cxnChg chg="add mod">
          <ac:chgData name="WINDRIDGE Philip" userId="a20730c1-1805-4191-9c68-6e52c8725e9f" providerId="ADAL" clId="{7D578C8A-51AE-5342-86C0-C2E8F85B1585}" dt="2020-10-30T16:02:08.660" v="9721" actId="14100"/>
          <ac:cxnSpMkLst>
            <pc:docMk/>
            <pc:sldMk cId="2177967335" sldId="310"/>
            <ac:cxnSpMk id="15" creationId="{3E984805-A3C3-C042-A6CD-1E2B25785287}"/>
          </ac:cxnSpMkLst>
        </pc:cxnChg>
        <pc:cxnChg chg="add mod">
          <ac:chgData name="WINDRIDGE Philip" userId="a20730c1-1805-4191-9c68-6e52c8725e9f" providerId="ADAL" clId="{7D578C8A-51AE-5342-86C0-C2E8F85B1585}" dt="2020-10-30T16:02:25.434" v="9723" actId="1076"/>
          <ac:cxnSpMkLst>
            <pc:docMk/>
            <pc:sldMk cId="2177967335" sldId="310"/>
            <ac:cxnSpMk id="18" creationId="{28734E2D-7EA5-BE4B-BDAE-982949E80AE3}"/>
          </ac:cxnSpMkLst>
        </pc:cxnChg>
        <pc:cxnChg chg="add mod">
          <ac:chgData name="WINDRIDGE Philip" userId="a20730c1-1805-4191-9c68-6e52c8725e9f" providerId="ADAL" clId="{7D578C8A-51AE-5342-86C0-C2E8F85B1585}" dt="2020-10-30T16:02:39.059" v="9725" actId="1076"/>
          <ac:cxnSpMkLst>
            <pc:docMk/>
            <pc:sldMk cId="2177967335" sldId="310"/>
            <ac:cxnSpMk id="19" creationId="{E2ED7F30-7991-254D-8779-D4AB1F4BD51E}"/>
          </ac:cxnSpMkLst>
        </pc:cxnChg>
        <pc:cxnChg chg="add mod">
          <ac:chgData name="WINDRIDGE Philip" userId="a20730c1-1805-4191-9c68-6e52c8725e9f" providerId="ADAL" clId="{7D578C8A-51AE-5342-86C0-C2E8F85B1585}" dt="2020-10-30T16:02:57.218" v="9732" actId="1035"/>
          <ac:cxnSpMkLst>
            <pc:docMk/>
            <pc:sldMk cId="2177967335" sldId="310"/>
            <ac:cxnSpMk id="20" creationId="{F71DB059-4C7E-954D-950D-E1BE33931378}"/>
          </ac:cxnSpMkLst>
        </pc:cxnChg>
        <pc:cxnChg chg="add mod">
          <ac:chgData name="WINDRIDGE Philip" userId="a20730c1-1805-4191-9c68-6e52c8725e9f" providerId="ADAL" clId="{7D578C8A-51AE-5342-86C0-C2E8F85B1585}" dt="2020-10-30T16:03:51.283" v="9742" actId="1038"/>
          <ac:cxnSpMkLst>
            <pc:docMk/>
            <pc:sldMk cId="2177967335" sldId="310"/>
            <ac:cxnSpMk id="21" creationId="{0ABB614F-8441-2D44-94E0-8A7B249725B8}"/>
          </ac:cxnSpMkLst>
        </pc:cxnChg>
        <pc:cxnChg chg="add mod">
          <ac:chgData name="WINDRIDGE Philip" userId="a20730c1-1805-4191-9c68-6e52c8725e9f" providerId="ADAL" clId="{7D578C8A-51AE-5342-86C0-C2E8F85B1585}" dt="2020-10-30T16:05:07.215" v="9747" actId="1038"/>
          <ac:cxnSpMkLst>
            <pc:docMk/>
            <pc:sldMk cId="2177967335" sldId="310"/>
            <ac:cxnSpMk id="22" creationId="{8E4AF2DA-3300-C745-92AC-4DA435C4FECD}"/>
          </ac:cxnSpMkLst>
        </pc:cxnChg>
        <pc:cxnChg chg="add del mod">
          <ac:chgData name="WINDRIDGE Philip" userId="a20730c1-1805-4191-9c68-6e52c8725e9f" providerId="ADAL" clId="{7D578C8A-51AE-5342-86C0-C2E8F85B1585}" dt="2020-10-30T16:03:22.282" v="9735" actId="478"/>
          <ac:cxnSpMkLst>
            <pc:docMk/>
            <pc:sldMk cId="2177967335" sldId="310"/>
            <ac:cxnSpMk id="23" creationId="{54A9BCE6-455C-F04F-9A70-95A3860BB528}"/>
          </ac:cxnSpMkLst>
        </pc:cxnChg>
        <pc:cxnChg chg="add del mod">
          <ac:chgData name="WINDRIDGE Philip" userId="a20730c1-1805-4191-9c68-6e52c8725e9f" providerId="ADAL" clId="{7D578C8A-51AE-5342-86C0-C2E8F85B1585}" dt="2020-10-30T16:03:22.282" v="9735" actId="478"/>
          <ac:cxnSpMkLst>
            <pc:docMk/>
            <pc:sldMk cId="2177967335" sldId="310"/>
            <ac:cxnSpMk id="24" creationId="{AC6719BE-41AD-BD49-BD0F-560A0F342436}"/>
          </ac:cxnSpMkLst>
        </pc:cxnChg>
        <pc:cxnChg chg="add del mod">
          <ac:chgData name="WINDRIDGE Philip" userId="a20730c1-1805-4191-9c68-6e52c8725e9f" providerId="ADAL" clId="{7D578C8A-51AE-5342-86C0-C2E8F85B1585}" dt="2020-10-30T16:03:22.282" v="9735" actId="478"/>
          <ac:cxnSpMkLst>
            <pc:docMk/>
            <pc:sldMk cId="2177967335" sldId="310"/>
            <ac:cxnSpMk id="25" creationId="{F53EE7C7-6F26-2540-8A2E-7AE9F6E5BA4F}"/>
          </ac:cxnSpMkLst>
        </pc:cxnChg>
        <pc:cxnChg chg="add del mod">
          <ac:chgData name="WINDRIDGE Philip" userId="a20730c1-1805-4191-9c68-6e52c8725e9f" providerId="ADAL" clId="{7D578C8A-51AE-5342-86C0-C2E8F85B1585}" dt="2020-10-30T16:03:22.282" v="9735" actId="478"/>
          <ac:cxnSpMkLst>
            <pc:docMk/>
            <pc:sldMk cId="2177967335" sldId="310"/>
            <ac:cxnSpMk id="26" creationId="{6544C495-227B-6A47-9779-B2330D788D00}"/>
          </ac:cxnSpMkLst>
        </pc:cxnChg>
        <pc:cxnChg chg="add mod">
          <ac:chgData name="WINDRIDGE Philip" userId="a20730c1-1805-4191-9c68-6e52c8725e9f" providerId="ADAL" clId="{7D578C8A-51AE-5342-86C0-C2E8F85B1585}" dt="2020-10-30T16:03:43.465" v="9737" actId="1076"/>
          <ac:cxnSpMkLst>
            <pc:docMk/>
            <pc:sldMk cId="2177967335" sldId="310"/>
            <ac:cxnSpMk id="27" creationId="{9FB374E7-2B7A-CB4C-AC4E-273EB4B99AE0}"/>
          </ac:cxnSpMkLst>
        </pc:cxnChg>
        <pc:cxnChg chg="add mod">
          <ac:chgData name="WINDRIDGE Philip" userId="a20730c1-1805-4191-9c68-6e52c8725e9f" providerId="ADAL" clId="{7D578C8A-51AE-5342-86C0-C2E8F85B1585}" dt="2020-10-30T16:03:43.465" v="9737" actId="1076"/>
          <ac:cxnSpMkLst>
            <pc:docMk/>
            <pc:sldMk cId="2177967335" sldId="310"/>
            <ac:cxnSpMk id="28" creationId="{1C18D090-ABB6-7D4A-984C-CBECAABC029D}"/>
          </ac:cxnSpMkLst>
        </pc:cxnChg>
        <pc:cxnChg chg="add mod">
          <ac:chgData name="WINDRIDGE Philip" userId="a20730c1-1805-4191-9c68-6e52c8725e9f" providerId="ADAL" clId="{7D578C8A-51AE-5342-86C0-C2E8F85B1585}" dt="2020-10-30T16:03:43.465" v="9737" actId="1076"/>
          <ac:cxnSpMkLst>
            <pc:docMk/>
            <pc:sldMk cId="2177967335" sldId="310"/>
            <ac:cxnSpMk id="29" creationId="{E0CE30F4-653B-DA47-AAB6-363C77AF4DCE}"/>
          </ac:cxnSpMkLst>
        </pc:cxnChg>
      </pc:sldChg>
      <pc:sldChg chg="addSp delSp modSp add mod">
        <pc:chgData name="WINDRIDGE Philip" userId="a20730c1-1805-4191-9c68-6e52c8725e9f" providerId="ADAL" clId="{7D578C8A-51AE-5342-86C0-C2E8F85B1585}" dt="2020-10-31T10:27:05.992" v="9869" actId="21"/>
        <pc:sldMkLst>
          <pc:docMk/>
          <pc:sldMk cId="4215111697" sldId="311"/>
        </pc:sldMkLst>
        <pc:spChg chg="mod">
          <ac:chgData name="WINDRIDGE Philip" userId="a20730c1-1805-4191-9c68-6e52c8725e9f" providerId="ADAL" clId="{7D578C8A-51AE-5342-86C0-C2E8F85B1585}" dt="2020-10-31T10:25:52.877" v="9827" actId="20577"/>
          <ac:spMkLst>
            <pc:docMk/>
            <pc:sldMk cId="4215111697" sldId="311"/>
            <ac:spMk id="3" creationId="{BB9F0605-9921-7A4A-AC61-07532397772A}"/>
          </ac:spMkLst>
        </pc:spChg>
        <pc:spChg chg="del mod">
          <ac:chgData name="WINDRIDGE Philip" userId="a20730c1-1805-4191-9c68-6e52c8725e9f" providerId="ADAL" clId="{7D578C8A-51AE-5342-86C0-C2E8F85B1585}" dt="2020-10-30T15:22:27.222" v="9154" actId="21"/>
          <ac:spMkLst>
            <pc:docMk/>
            <pc:sldMk cId="4215111697" sldId="311"/>
            <ac:spMk id="4" creationId="{2EEB223E-5BB3-C149-BD76-5F83E25310F4}"/>
          </ac:spMkLst>
        </pc:spChg>
        <pc:spChg chg="add mod">
          <ac:chgData name="WINDRIDGE Philip" userId="a20730c1-1805-4191-9c68-6e52c8725e9f" providerId="ADAL" clId="{7D578C8A-51AE-5342-86C0-C2E8F85B1585}" dt="2020-10-31T10:25:40.226" v="9825" actId="167"/>
          <ac:spMkLst>
            <pc:docMk/>
            <pc:sldMk cId="4215111697" sldId="311"/>
            <ac:spMk id="5" creationId="{89CA346F-5187-B14E-9F30-F1FA9DA2324D}"/>
          </ac:spMkLst>
        </pc:spChg>
        <pc:spChg chg="add del mod">
          <ac:chgData name="WINDRIDGE Philip" userId="a20730c1-1805-4191-9c68-6e52c8725e9f" providerId="ADAL" clId="{7D578C8A-51AE-5342-86C0-C2E8F85B1585}" dt="2020-10-31T10:27:05.992" v="9869" actId="21"/>
          <ac:spMkLst>
            <pc:docMk/>
            <pc:sldMk cId="4215111697" sldId="311"/>
            <ac:spMk id="6" creationId="{D343F474-D4B3-524B-AEB5-5ABB489A1A35}"/>
          </ac:spMkLst>
        </pc:spChg>
      </pc:sldChg>
      <pc:sldChg chg="addSp delSp modSp add mod">
        <pc:chgData name="WINDRIDGE Philip" userId="a20730c1-1805-4191-9c68-6e52c8725e9f" providerId="ADAL" clId="{7D578C8A-51AE-5342-86C0-C2E8F85B1585}" dt="2020-10-30T15:28:10.468" v="9434" actId="1036"/>
        <pc:sldMkLst>
          <pc:docMk/>
          <pc:sldMk cId="1700425123" sldId="312"/>
        </pc:sldMkLst>
        <pc:spChg chg="add del mod">
          <ac:chgData name="WINDRIDGE Philip" userId="a20730c1-1805-4191-9c68-6e52c8725e9f" providerId="ADAL" clId="{7D578C8A-51AE-5342-86C0-C2E8F85B1585}" dt="2020-10-30T15:26:08.313" v="9297"/>
          <ac:spMkLst>
            <pc:docMk/>
            <pc:sldMk cId="1700425123" sldId="312"/>
            <ac:spMk id="4" creationId="{B9CFB18D-D9C3-7E4E-8785-2F3B56ABAF2F}"/>
          </ac:spMkLst>
        </pc:spChg>
        <pc:spChg chg="add mod">
          <ac:chgData name="WINDRIDGE Philip" userId="a20730c1-1805-4191-9c68-6e52c8725e9f" providerId="ADAL" clId="{7D578C8A-51AE-5342-86C0-C2E8F85B1585}" dt="2020-10-30T15:25:14.724" v="9264" actId="1035"/>
          <ac:spMkLst>
            <pc:docMk/>
            <pc:sldMk cId="1700425123" sldId="312"/>
            <ac:spMk id="6" creationId="{0C564CB5-10F8-084B-8AD7-C64ECA855610}"/>
          </ac:spMkLst>
        </pc:spChg>
        <pc:spChg chg="add mod">
          <ac:chgData name="WINDRIDGE Philip" userId="a20730c1-1805-4191-9c68-6e52c8725e9f" providerId="ADAL" clId="{7D578C8A-51AE-5342-86C0-C2E8F85B1585}" dt="2020-10-30T15:25:57.852" v="9294" actId="1036"/>
          <ac:spMkLst>
            <pc:docMk/>
            <pc:sldMk cId="1700425123" sldId="312"/>
            <ac:spMk id="7" creationId="{80B56AF5-4A8E-9345-828C-66962F94E96B}"/>
          </ac:spMkLst>
        </pc:spChg>
        <pc:spChg chg="add mod">
          <ac:chgData name="WINDRIDGE Philip" userId="a20730c1-1805-4191-9c68-6e52c8725e9f" providerId="ADAL" clId="{7D578C8A-51AE-5342-86C0-C2E8F85B1585}" dt="2020-10-30T15:26:14.956" v="9310" actId="1035"/>
          <ac:spMkLst>
            <pc:docMk/>
            <pc:sldMk cId="1700425123" sldId="312"/>
            <ac:spMk id="8" creationId="{7022BB3D-560B-9841-9E41-F9893A38F25D}"/>
          </ac:spMkLst>
        </pc:spChg>
        <pc:spChg chg="add mod">
          <ac:chgData name="WINDRIDGE Philip" userId="a20730c1-1805-4191-9c68-6e52c8725e9f" providerId="ADAL" clId="{7D578C8A-51AE-5342-86C0-C2E8F85B1585}" dt="2020-10-30T15:26:28.902" v="9325" actId="1035"/>
          <ac:spMkLst>
            <pc:docMk/>
            <pc:sldMk cId="1700425123" sldId="312"/>
            <ac:spMk id="9" creationId="{7FB818E7-21AE-D446-8A34-E5AB0A39AF8B}"/>
          </ac:spMkLst>
        </pc:spChg>
        <pc:spChg chg="add mod">
          <ac:chgData name="WINDRIDGE Philip" userId="a20730c1-1805-4191-9c68-6e52c8725e9f" providerId="ADAL" clId="{7D578C8A-51AE-5342-86C0-C2E8F85B1585}" dt="2020-10-30T15:27:21.229" v="9366" actId="1035"/>
          <ac:spMkLst>
            <pc:docMk/>
            <pc:sldMk cId="1700425123" sldId="312"/>
            <ac:spMk id="10" creationId="{51941A86-6DA5-D048-B710-8419268AD724}"/>
          </ac:spMkLst>
        </pc:spChg>
        <pc:spChg chg="add mod">
          <ac:chgData name="WINDRIDGE Philip" userId="a20730c1-1805-4191-9c68-6e52c8725e9f" providerId="ADAL" clId="{7D578C8A-51AE-5342-86C0-C2E8F85B1585}" dt="2020-10-30T15:27:32.495" v="9380" actId="1035"/>
          <ac:spMkLst>
            <pc:docMk/>
            <pc:sldMk cId="1700425123" sldId="312"/>
            <ac:spMk id="11" creationId="{5E23E83B-6EDE-424A-BE72-EC54EF3080A0}"/>
          </ac:spMkLst>
        </pc:spChg>
        <pc:spChg chg="add mod">
          <ac:chgData name="WINDRIDGE Philip" userId="a20730c1-1805-4191-9c68-6e52c8725e9f" providerId="ADAL" clId="{7D578C8A-51AE-5342-86C0-C2E8F85B1585}" dt="2020-10-30T15:27:42.591" v="9394" actId="1036"/>
          <ac:spMkLst>
            <pc:docMk/>
            <pc:sldMk cId="1700425123" sldId="312"/>
            <ac:spMk id="12" creationId="{9A0D0827-2C77-E146-AEF0-A6B6082AEE5B}"/>
          </ac:spMkLst>
        </pc:spChg>
        <pc:spChg chg="add mod">
          <ac:chgData name="WINDRIDGE Philip" userId="a20730c1-1805-4191-9c68-6e52c8725e9f" providerId="ADAL" clId="{7D578C8A-51AE-5342-86C0-C2E8F85B1585}" dt="2020-10-30T15:27:51.272" v="9408" actId="1035"/>
          <ac:spMkLst>
            <pc:docMk/>
            <pc:sldMk cId="1700425123" sldId="312"/>
            <ac:spMk id="13" creationId="{470A8B26-80A5-7542-AB2D-45F47A20C3F7}"/>
          </ac:spMkLst>
        </pc:spChg>
        <pc:spChg chg="add mod">
          <ac:chgData name="WINDRIDGE Philip" userId="a20730c1-1805-4191-9c68-6e52c8725e9f" providerId="ADAL" clId="{7D578C8A-51AE-5342-86C0-C2E8F85B1585}" dt="2020-10-30T15:27:58.344" v="9420" actId="1036"/>
          <ac:spMkLst>
            <pc:docMk/>
            <pc:sldMk cId="1700425123" sldId="312"/>
            <ac:spMk id="14" creationId="{C578E7F5-D691-E648-88EA-923BC1B05527}"/>
          </ac:spMkLst>
        </pc:spChg>
        <pc:spChg chg="add mod">
          <ac:chgData name="WINDRIDGE Philip" userId="a20730c1-1805-4191-9c68-6e52c8725e9f" providerId="ADAL" clId="{7D578C8A-51AE-5342-86C0-C2E8F85B1585}" dt="2020-10-30T15:25:14.724" v="9264" actId="1035"/>
          <ac:spMkLst>
            <pc:docMk/>
            <pc:sldMk cId="1700425123" sldId="312"/>
            <ac:spMk id="15" creationId="{AC58FA16-2269-5F47-8856-3E4B0296C112}"/>
          </ac:spMkLst>
        </pc:spChg>
        <pc:spChg chg="add mod">
          <ac:chgData name="WINDRIDGE Philip" userId="a20730c1-1805-4191-9c68-6e52c8725e9f" providerId="ADAL" clId="{7D578C8A-51AE-5342-86C0-C2E8F85B1585}" dt="2020-10-30T15:28:10.468" v="9434" actId="1036"/>
          <ac:spMkLst>
            <pc:docMk/>
            <pc:sldMk cId="1700425123" sldId="312"/>
            <ac:spMk id="16" creationId="{ACD18292-9A9C-FF49-B0CF-8D880797C1D9}"/>
          </ac:spMkLst>
        </pc:spChg>
      </pc:sldChg>
      <pc:sldChg chg="addSp delSp modSp add del mod">
        <pc:chgData name="WINDRIDGE Philip" userId="a20730c1-1805-4191-9c68-6e52c8725e9f" providerId="ADAL" clId="{7D578C8A-51AE-5342-86C0-C2E8F85B1585}" dt="2020-10-31T10:25:31.433" v="9824" actId="2696"/>
        <pc:sldMkLst>
          <pc:docMk/>
          <pc:sldMk cId="3454969426" sldId="313"/>
        </pc:sldMkLst>
        <pc:spChg chg="add del mod">
          <ac:chgData name="WINDRIDGE Philip" userId="a20730c1-1805-4191-9c68-6e52c8725e9f" providerId="ADAL" clId="{7D578C8A-51AE-5342-86C0-C2E8F85B1585}" dt="2020-10-31T10:25:16.252" v="9823"/>
          <ac:spMkLst>
            <pc:docMk/>
            <pc:sldMk cId="3454969426" sldId="313"/>
            <ac:spMk id="6" creationId="{5A9F7AC2-FA64-6441-A2F4-8F24D26289E9}"/>
          </ac:spMkLst>
        </pc:spChg>
      </pc:sldChg>
      <pc:sldChg chg="del">
        <pc:chgData name="WINDRIDGE Philip" userId="a20730c1-1805-4191-9c68-6e52c8725e9f" providerId="ADAL" clId="{7D578C8A-51AE-5342-86C0-C2E8F85B1585}" dt="2020-10-22T14:32:29.307" v="187" actId="2696"/>
        <pc:sldMkLst>
          <pc:docMk/>
          <pc:sldMk cId="1864515879" sldId="521"/>
        </pc:sldMkLst>
      </pc:sldChg>
      <pc:sldChg chg="del">
        <pc:chgData name="WINDRIDGE Philip" userId="a20730c1-1805-4191-9c68-6e52c8725e9f" providerId="ADAL" clId="{7D578C8A-51AE-5342-86C0-C2E8F85B1585}" dt="2020-10-22T14:32:29.307" v="187" actId="2696"/>
        <pc:sldMkLst>
          <pc:docMk/>
          <pc:sldMk cId="956435665" sldId="550"/>
        </pc:sldMkLst>
      </pc:sldChg>
      <pc:sldChg chg="del">
        <pc:chgData name="WINDRIDGE Philip" userId="a20730c1-1805-4191-9c68-6e52c8725e9f" providerId="ADAL" clId="{7D578C8A-51AE-5342-86C0-C2E8F85B1585}" dt="2020-10-22T14:32:29.307" v="187" actId="2696"/>
        <pc:sldMkLst>
          <pc:docMk/>
          <pc:sldMk cId="2925792949" sldId="551"/>
        </pc:sldMkLst>
      </pc:sldChg>
      <pc:sldChg chg="del">
        <pc:chgData name="WINDRIDGE Philip" userId="a20730c1-1805-4191-9c68-6e52c8725e9f" providerId="ADAL" clId="{7D578C8A-51AE-5342-86C0-C2E8F85B1585}" dt="2020-10-22T14:32:21.924" v="186" actId="2696"/>
        <pc:sldMkLst>
          <pc:docMk/>
          <pc:sldMk cId="1112206124" sldId="553"/>
        </pc:sldMkLst>
      </pc:sldChg>
      <pc:sldChg chg="del">
        <pc:chgData name="WINDRIDGE Philip" userId="a20730c1-1805-4191-9c68-6e52c8725e9f" providerId="ADAL" clId="{7D578C8A-51AE-5342-86C0-C2E8F85B1585}" dt="2020-10-22T14:32:21.924" v="186" actId="2696"/>
        <pc:sldMkLst>
          <pc:docMk/>
          <pc:sldMk cId="1621190210" sldId="554"/>
        </pc:sldMkLst>
      </pc:sldChg>
      <pc:sldChg chg="del">
        <pc:chgData name="WINDRIDGE Philip" userId="a20730c1-1805-4191-9c68-6e52c8725e9f" providerId="ADAL" clId="{7D578C8A-51AE-5342-86C0-C2E8F85B1585}" dt="2020-10-22T14:32:21.924" v="186" actId="2696"/>
        <pc:sldMkLst>
          <pc:docMk/>
          <pc:sldMk cId="2570227182" sldId="555"/>
        </pc:sldMkLst>
      </pc:sldChg>
      <pc:sldChg chg="del">
        <pc:chgData name="WINDRIDGE Philip" userId="a20730c1-1805-4191-9c68-6e52c8725e9f" providerId="ADAL" clId="{7D578C8A-51AE-5342-86C0-C2E8F85B1585}" dt="2020-10-22T14:32:21.924" v="186" actId="2696"/>
        <pc:sldMkLst>
          <pc:docMk/>
          <pc:sldMk cId="1467835727" sldId="556"/>
        </pc:sldMkLst>
      </pc:sldChg>
      <pc:sldChg chg="del">
        <pc:chgData name="WINDRIDGE Philip" userId="a20730c1-1805-4191-9c68-6e52c8725e9f" providerId="ADAL" clId="{7D578C8A-51AE-5342-86C0-C2E8F85B1585}" dt="2020-10-22T14:32:21.924" v="186" actId="2696"/>
        <pc:sldMkLst>
          <pc:docMk/>
          <pc:sldMk cId="3890972170" sldId="557"/>
        </pc:sldMkLst>
      </pc:sldChg>
      <pc:sldChg chg="del">
        <pc:chgData name="WINDRIDGE Philip" userId="a20730c1-1805-4191-9c68-6e52c8725e9f" providerId="ADAL" clId="{7D578C8A-51AE-5342-86C0-C2E8F85B1585}" dt="2020-10-22T14:32:21.924" v="186" actId="2696"/>
        <pc:sldMkLst>
          <pc:docMk/>
          <pc:sldMk cId="2641439195" sldId="558"/>
        </pc:sldMkLst>
      </pc:sldChg>
      <pc:sldChg chg="del">
        <pc:chgData name="WINDRIDGE Philip" userId="a20730c1-1805-4191-9c68-6e52c8725e9f" providerId="ADAL" clId="{7D578C8A-51AE-5342-86C0-C2E8F85B1585}" dt="2020-10-22T14:32:21.924" v="186" actId="2696"/>
        <pc:sldMkLst>
          <pc:docMk/>
          <pc:sldMk cId="2204072356" sldId="559"/>
        </pc:sldMkLst>
      </pc:sldChg>
      <pc:sldChg chg="del">
        <pc:chgData name="WINDRIDGE Philip" userId="a20730c1-1805-4191-9c68-6e52c8725e9f" providerId="ADAL" clId="{7D578C8A-51AE-5342-86C0-C2E8F85B1585}" dt="2020-10-22T14:32:21.924" v="186" actId="2696"/>
        <pc:sldMkLst>
          <pc:docMk/>
          <pc:sldMk cId="2318450522" sldId="560"/>
        </pc:sldMkLst>
      </pc:sldChg>
      <pc:sldChg chg="del">
        <pc:chgData name="WINDRIDGE Philip" userId="a20730c1-1805-4191-9c68-6e52c8725e9f" providerId="ADAL" clId="{7D578C8A-51AE-5342-86C0-C2E8F85B1585}" dt="2020-10-22T14:32:21.924" v="186" actId="2696"/>
        <pc:sldMkLst>
          <pc:docMk/>
          <pc:sldMk cId="2756280656" sldId="561"/>
        </pc:sldMkLst>
      </pc:sldChg>
      <pc:sldChg chg="del">
        <pc:chgData name="WINDRIDGE Philip" userId="a20730c1-1805-4191-9c68-6e52c8725e9f" providerId="ADAL" clId="{7D578C8A-51AE-5342-86C0-C2E8F85B1585}" dt="2020-10-22T14:32:21.924" v="186" actId="2696"/>
        <pc:sldMkLst>
          <pc:docMk/>
          <pc:sldMk cId="945422388" sldId="562"/>
        </pc:sldMkLst>
      </pc:sldChg>
      <pc:sldChg chg="del">
        <pc:chgData name="WINDRIDGE Philip" userId="a20730c1-1805-4191-9c68-6e52c8725e9f" providerId="ADAL" clId="{7D578C8A-51AE-5342-86C0-C2E8F85B1585}" dt="2020-10-22T14:32:21.924" v="186" actId="2696"/>
        <pc:sldMkLst>
          <pc:docMk/>
          <pc:sldMk cId="1202857013" sldId="563"/>
        </pc:sldMkLst>
      </pc:sldChg>
      <pc:sldChg chg="del">
        <pc:chgData name="WINDRIDGE Philip" userId="a20730c1-1805-4191-9c68-6e52c8725e9f" providerId="ADAL" clId="{7D578C8A-51AE-5342-86C0-C2E8F85B1585}" dt="2020-10-22T14:32:21.924" v="186" actId="2696"/>
        <pc:sldMkLst>
          <pc:docMk/>
          <pc:sldMk cId="2347482794" sldId="564"/>
        </pc:sldMkLst>
      </pc:sldChg>
      <pc:sldChg chg="del">
        <pc:chgData name="WINDRIDGE Philip" userId="a20730c1-1805-4191-9c68-6e52c8725e9f" providerId="ADAL" clId="{7D578C8A-51AE-5342-86C0-C2E8F85B1585}" dt="2020-10-22T14:32:21.924" v="186" actId="2696"/>
        <pc:sldMkLst>
          <pc:docMk/>
          <pc:sldMk cId="1312794724" sldId="565"/>
        </pc:sldMkLst>
      </pc:sldChg>
      <pc:sldChg chg="del">
        <pc:chgData name="WINDRIDGE Philip" userId="a20730c1-1805-4191-9c68-6e52c8725e9f" providerId="ADAL" clId="{7D578C8A-51AE-5342-86C0-C2E8F85B1585}" dt="2020-10-22T14:32:21.924" v="186" actId="2696"/>
        <pc:sldMkLst>
          <pc:docMk/>
          <pc:sldMk cId="2047893999" sldId="566"/>
        </pc:sldMkLst>
      </pc:sldChg>
      <pc:sldChg chg="del">
        <pc:chgData name="WINDRIDGE Philip" userId="a20730c1-1805-4191-9c68-6e52c8725e9f" providerId="ADAL" clId="{7D578C8A-51AE-5342-86C0-C2E8F85B1585}" dt="2020-10-22T14:32:21.924" v="186" actId="2696"/>
        <pc:sldMkLst>
          <pc:docMk/>
          <pc:sldMk cId="3368085308" sldId="567"/>
        </pc:sldMkLst>
      </pc:sldChg>
      <pc:sldChg chg="del">
        <pc:chgData name="WINDRIDGE Philip" userId="a20730c1-1805-4191-9c68-6e52c8725e9f" providerId="ADAL" clId="{7D578C8A-51AE-5342-86C0-C2E8F85B1585}" dt="2020-10-22T14:32:36.667" v="188" actId="2696"/>
        <pc:sldMkLst>
          <pc:docMk/>
          <pc:sldMk cId="2472016669" sldId="568"/>
        </pc:sldMkLst>
      </pc:sldChg>
      <pc:sldChg chg="del">
        <pc:chgData name="WINDRIDGE Philip" userId="a20730c1-1805-4191-9c68-6e52c8725e9f" providerId="ADAL" clId="{7D578C8A-51AE-5342-86C0-C2E8F85B1585}" dt="2020-10-22T13:05:30.965" v="0" actId="2696"/>
        <pc:sldMkLst>
          <pc:docMk/>
          <pc:sldMk cId="211577055" sldId="569"/>
        </pc:sldMkLst>
      </pc:sldChg>
    </pc:docChg>
  </pc:docChgLst>
  <pc:docChgLst>
    <pc:chgData name="WINDRIDGE Philip" userId="S::pcw1@staff.staffs.ac.uk::a20730c1-1805-4191-9c68-6e52c8725e9f" providerId="AD" clId="Web-{0DE2EFFC-58F1-5C57-ECFD-05A1BCE19E9B}"/>
    <pc:docChg chg="modSld">
      <pc:chgData name="WINDRIDGE Philip" userId="S::pcw1@staff.staffs.ac.uk::a20730c1-1805-4191-9c68-6e52c8725e9f" providerId="AD" clId="Web-{0DE2EFFC-58F1-5C57-ECFD-05A1BCE19E9B}" dt="2020-11-03T11:25:45.983" v="33" actId="20577"/>
      <pc:docMkLst>
        <pc:docMk/>
      </pc:docMkLst>
      <pc:sldChg chg="modSp">
        <pc:chgData name="WINDRIDGE Philip" userId="S::pcw1@staff.staffs.ac.uk::a20730c1-1805-4191-9c68-6e52c8725e9f" providerId="AD" clId="Web-{0DE2EFFC-58F1-5C57-ECFD-05A1BCE19E9B}" dt="2020-11-03T11:21:21.528" v="10" actId="1076"/>
        <pc:sldMkLst>
          <pc:docMk/>
          <pc:sldMk cId="993379696" sldId="276"/>
        </pc:sldMkLst>
        <pc:spChg chg="mod">
          <ac:chgData name="WINDRIDGE Philip" userId="S::pcw1@staff.staffs.ac.uk::a20730c1-1805-4191-9c68-6e52c8725e9f" providerId="AD" clId="Web-{0DE2EFFC-58F1-5C57-ECFD-05A1BCE19E9B}" dt="2020-11-03T11:21:18.763" v="9" actId="14100"/>
          <ac:spMkLst>
            <pc:docMk/>
            <pc:sldMk cId="993379696" sldId="276"/>
            <ac:spMk id="7" creationId="{D7AFBF16-ACDE-B740-99CD-F5B4E815DC95}"/>
          </ac:spMkLst>
        </pc:spChg>
        <pc:spChg chg="mod">
          <ac:chgData name="WINDRIDGE Philip" userId="S::pcw1@staff.staffs.ac.uk::a20730c1-1805-4191-9c68-6e52c8725e9f" providerId="AD" clId="Web-{0DE2EFFC-58F1-5C57-ECFD-05A1BCE19E9B}" dt="2020-11-03T11:21:21.528" v="10" actId="1076"/>
          <ac:spMkLst>
            <pc:docMk/>
            <pc:sldMk cId="993379696" sldId="276"/>
            <ac:spMk id="8" creationId="{09EF23B4-F911-2948-90A0-E40996D1A25A}"/>
          </ac:spMkLst>
        </pc:spChg>
      </pc:sldChg>
      <pc:sldChg chg="addSp modSp">
        <pc:chgData name="WINDRIDGE Philip" userId="S::pcw1@staff.staffs.ac.uk::a20730c1-1805-4191-9c68-6e52c8725e9f" providerId="AD" clId="Web-{0DE2EFFC-58F1-5C57-ECFD-05A1BCE19E9B}" dt="2020-11-03T11:25:43.780" v="31" actId="20577"/>
        <pc:sldMkLst>
          <pc:docMk/>
          <pc:sldMk cId="1700425123" sldId="312"/>
        </pc:sldMkLst>
        <pc:spChg chg="add mod">
          <ac:chgData name="WINDRIDGE Philip" userId="S::pcw1@staff.staffs.ac.uk::a20730c1-1805-4191-9c68-6e52c8725e9f" providerId="AD" clId="Web-{0DE2EFFC-58F1-5C57-ECFD-05A1BCE19E9B}" dt="2020-11-03T11:25:43.780" v="31" actId="20577"/>
          <ac:spMkLst>
            <pc:docMk/>
            <pc:sldMk cId="1700425123" sldId="312"/>
            <ac:spMk id="4" creationId="{7DE7B99B-C202-44E7-B3FE-1F71D879B43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C11BC-FC0A-43AB-8F5E-DDAF05C610DF}" type="datetimeFigureOut">
              <a:rPr lang="en-GB" smtClean="0"/>
              <a:t>03/11/2020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34902-9036-42C8-8F20-9CB1C819F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94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846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432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759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981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760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334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6335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531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3352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935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659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63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2574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1290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069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2103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0892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2875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6059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339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388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24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7950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2270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745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598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984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759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03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170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021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0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8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0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9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073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9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4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9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31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71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200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CED4F5-C3F7-9847-8689-282C233F4DC0}"/>
              </a:ext>
            </a:extLst>
          </p:cNvPr>
          <p:cNvGrpSpPr/>
          <p:nvPr userDrawn="1"/>
        </p:nvGrpSpPr>
        <p:grpSpPr>
          <a:xfrm flipH="1">
            <a:off x="6830292" y="171451"/>
            <a:ext cx="1981200" cy="4978971"/>
            <a:chOff x="2487613" y="285750"/>
            <a:chExt cx="2428875" cy="565467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B75F0E89-CD9C-C948-9955-A160C2358436}"/>
                </a:ext>
              </a:extLst>
            </p:cNvPr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F12E1926-B8AA-654F-A744-CA3BFEB07A7D}"/>
                </a:ext>
              </a:extLst>
            </p:cNvPr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1AA5A957-63D5-5248-BB96-3BFB14620654}"/>
                </a:ext>
              </a:extLst>
            </p:cNvPr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98E5204-5134-2940-AE3A-C86335D00C29}"/>
                </a:ext>
              </a:extLst>
            </p:cNvPr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BED6206B-57C5-BC47-8DDB-571C024926A2}"/>
                </a:ext>
              </a:extLst>
            </p:cNvPr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8A913C5B-67F6-8844-8323-2A60EC9143C3}"/>
                </a:ext>
              </a:extLst>
            </p:cNvPr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07A1CAE9-D2C2-8F4C-A18B-D8D0E171460F}"/>
                </a:ext>
              </a:extLst>
            </p:cNvPr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E6B1C6BC-0AFF-E243-AAC2-0F8B291BD260}"/>
                </a:ext>
              </a:extLst>
            </p:cNvPr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FB148626-BC35-B84B-B67D-7EC923B86E22}"/>
                </a:ext>
              </a:extLst>
            </p:cNvPr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7C4D28B4-C222-5B4D-8F9E-404593E7EC13}"/>
                </a:ext>
              </a:extLst>
            </p:cNvPr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C4774A70-1E11-7140-97F9-61092D37CC61}"/>
                </a:ext>
              </a:extLst>
            </p:cNvPr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79216EB1-73DE-4647-BF7B-BD8AE48F46B0}"/>
                </a:ext>
              </a:extLst>
            </p:cNvPr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67DC6DA-897D-534A-B294-D3351B900226}"/>
              </a:ext>
            </a:extLst>
          </p:cNvPr>
          <p:cNvGrpSpPr/>
          <p:nvPr userDrawn="1"/>
        </p:nvGrpSpPr>
        <p:grpSpPr>
          <a:xfrm flipH="1">
            <a:off x="6850712" y="214"/>
            <a:ext cx="1952272" cy="5139726"/>
            <a:chOff x="6627813" y="195717"/>
            <a:chExt cx="1952625" cy="5678034"/>
          </a:xfrm>
          <a:solidFill>
            <a:schemeClr val="accent2"/>
          </a:solidFill>
        </p:grpSpPr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57E2F121-67AA-AD4F-B8A4-E92841A8BA82}"/>
                </a:ext>
              </a:extLst>
            </p:cNvPr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8">
              <a:extLst>
                <a:ext uri="{FF2B5EF4-FFF2-40B4-BE49-F238E27FC236}">
                  <a16:creationId xmlns:a16="http://schemas.microsoft.com/office/drawing/2014/main" id="{ABE72A91-6659-434F-8C42-77294C1DB477}"/>
                </a:ext>
              </a:extLst>
            </p:cNvPr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9">
              <a:extLst>
                <a:ext uri="{FF2B5EF4-FFF2-40B4-BE49-F238E27FC236}">
                  <a16:creationId xmlns:a16="http://schemas.microsoft.com/office/drawing/2014/main" id="{ED9621A7-AE6E-7C41-9993-CB4648C968F9}"/>
                </a:ext>
              </a:extLst>
            </p:cNvPr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30">
              <a:extLst>
                <a:ext uri="{FF2B5EF4-FFF2-40B4-BE49-F238E27FC236}">
                  <a16:creationId xmlns:a16="http://schemas.microsoft.com/office/drawing/2014/main" id="{35B0B6A5-8699-D047-B8B9-BFF40735FA89}"/>
                </a:ext>
              </a:extLst>
            </p:cNvPr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31">
              <a:extLst>
                <a:ext uri="{FF2B5EF4-FFF2-40B4-BE49-F238E27FC236}">
                  <a16:creationId xmlns:a16="http://schemas.microsoft.com/office/drawing/2014/main" id="{35079A8A-7F41-DB40-8942-D4378B376004}"/>
                </a:ext>
              </a:extLst>
            </p:cNvPr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32">
              <a:extLst>
                <a:ext uri="{FF2B5EF4-FFF2-40B4-BE49-F238E27FC236}">
                  <a16:creationId xmlns:a16="http://schemas.microsoft.com/office/drawing/2014/main" id="{525D90F0-87CF-7943-880D-268A7DFA6E64}"/>
                </a:ext>
              </a:extLst>
            </p:cNvPr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33">
              <a:extLst>
                <a:ext uri="{FF2B5EF4-FFF2-40B4-BE49-F238E27FC236}">
                  <a16:creationId xmlns:a16="http://schemas.microsoft.com/office/drawing/2014/main" id="{3651C3E4-7EDE-A54A-9FFF-7CF3B64AD4C7}"/>
                </a:ext>
              </a:extLst>
            </p:cNvPr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34">
              <a:extLst>
                <a:ext uri="{FF2B5EF4-FFF2-40B4-BE49-F238E27FC236}">
                  <a16:creationId xmlns:a16="http://schemas.microsoft.com/office/drawing/2014/main" id="{3D74386F-E439-274F-9CA0-CEA72B7A7E6F}"/>
                </a:ext>
              </a:extLst>
            </p:cNvPr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43DCDAB2-361F-A34B-82D0-91A4F0139EAD}"/>
                </a:ext>
              </a:extLst>
            </p:cNvPr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F4192953-21EC-F74A-81E9-51605BF77065}"/>
                </a:ext>
              </a:extLst>
            </p:cNvPr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7">
              <a:extLst>
                <a:ext uri="{FF2B5EF4-FFF2-40B4-BE49-F238E27FC236}">
                  <a16:creationId xmlns:a16="http://schemas.microsoft.com/office/drawing/2014/main" id="{37E27288-D4AB-3D45-ACE0-59A27E0FEE2F}"/>
                </a:ext>
              </a:extLst>
            </p:cNvPr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8">
              <a:extLst>
                <a:ext uri="{FF2B5EF4-FFF2-40B4-BE49-F238E27FC236}">
                  <a16:creationId xmlns:a16="http://schemas.microsoft.com/office/drawing/2014/main" id="{8713CF3D-3C95-984A-A673-9A409523F30F}"/>
                </a:ext>
              </a:extLst>
            </p:cNvPr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CEC1F6F-D472-0B45-A003-7F5D761B5B62}"/>
              </a:ext>
            </a:extLst>
          </p:cNvPr>
          <p:cNvSpPr/>
          <p:nvPr userDrawn="1"/>
        </p:nvSpPr>
        <p:spPr>
          <a:xfrm>
            <a:off x="8961943" y="0"/>
            <a:ext cx="182880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00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2048-6F52-244A-B003-D5C4D44CF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6470"/>
            <a:ext cx="6858000" cy="1790700"/>
          </a:xfrm>
        </p:spPr>
        <p:txBody>
          <a:bodyPr/>
          <a:lstStyle/>
          <a:p>
            <a:r>
              <a:rPr lang="en-GB"/>
              <a:t>Data Structures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4D5C8-8F08-D847-94D8-CB53CAAD3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7023538" cy="1241822"/>
          </a:xfrm>
        </p:spPr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059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4077-46CD-E74D-BAD8-88D0ECDC8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Lists – adding element(s)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F7B6B43-6E43-1842-A479-6E5F975F88BA}"/>
              </a:ext>
            </a:extLst>
          </p:cNvPr>
          <p:cNvCxnSpPr>
            <a:cxnSpLocks/>
          </p:cNvCxnSpPr>
          <p:nvPr/>
        </p:nvCxnSpPr>
        <p:spPr>
          <a:xfrm>
            <a:off x="3610126" y="1406105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8AE99F9-25B2-AD47-B446-61BC2F1CAA44}"/>
              </a:ext>
            </a:extLst>
          </p:cNvPr>
          <p:cNvCxnSpPr>
            <a:cxnSpLocks/>
          </p:cNvCxnSpPr>
          <p:nvPr/>
        </p:nvCxnSpPr>
        <p:spPr>
          <a:xfrm>
            <a:off x="4173419" y="1406104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B047A0C-22F2-604F-8793-B652518A14BB}"/>
              </a:ext>
            </a:extLst>
          </p:cNvPr>
          <p:cNvCxnSpPr>
            <a:cxnSpLocks/>
          </p:cNvCxnSpPr>
          <p:nvPr/>
        </p:nvCxnSpPr>
        <p:spPr>
          <a:xfrm>
            <a:off x="4729605" y="1406103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5BA9977-7E7A-A040-B57C-429D56399347}"/>
              </a:ext>
            </a:extLst>
          </p:cNvPr>
          <p:cNvCxnSpPr>
            <a:cxnSpLocks/>
          </p:cNvCxnSpPr>
          <p:nvPr/>
        </p:nvCxnSpPr>
        <p:spPr>
          <a:xfrm>
            <a:off x="5286648" y="1409281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513F9DC-7D2D-DD41-B5A8-D6BA5FCE16BA}"/>
              </a:ext>
            </a:extLst>
          </p:cNvPr>
          <p:cNvCxnSpPr>
            <a:cxnSpLocks/>
          </p:cNvCxnSpPr>
          <p:nvPr/>
        </p:nvCxnSpPr>
        <p:spPr>
          <a:xfrm>
            <a:off x="5859466" y="1409280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414D58C-05A9-054C-82F3-19D422F16E15}"/>
              </a:ext>
            </a:extLst>
          </p:cNvPr>
          <p:cNvCxnSpPr>
            <a:cxnSpLocks/>
          </p:cNvCxnSpPr>
          <p:nvPr/>
        </p:nvCxnSpPr>
        <p:spPr>
          <a:xfrm>
            <a:off x="4727445" y="1251263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2A75E87-D49A-8041-8741-D07274F68480}"/>
              </a:ext>
            </a:extLst>
          </p:cNvPr>
          <p:cNvCxnSpPr>
            <a:cxnSpLocks/>
          </p:cNvCxnSpPr>
          <p:nvPr/>
        </p:nvCxnSpPr>
        <p:spPr>
          <a:xfrm>
            <a:off x="3610126" y="1406103"/>
            <a:ext cx="2249340" cy="635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9C3C64A-674E-F344-81E7-9D7771CD7C94}"/>
              </a:ext>
            </a:extLst>
          </p:cNvPr>
          <p:cNvSpPr txBox="1"/>
          <p:nvPr/>
        </p:nvSpPr>
        <p:spPr>
          <a:xfrm>
            <a:off x="4353110" y="967010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elements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29E25FB-930B-E04C-B82F-F0DB5D5A18D3}"/>
              </a:ext>
            </a:extLst>
          </p:cNvPr>
          <p:cNvSpPr txBox="1"/>
          <p:nvPr/>
        </p:nvSpPr>
        <p:spPr>
          <a:xfrm>
            <a:off x="2569526" y="1987874"/>
            <a:ext cx="4796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index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EA9EF14-884F-4A40-8E07-90A9DCDBB437}"/>
              </a:ext>
            </a:extLst>
          </p:cNvPr>
          <p:cNvCxnSpPr>
            <a:cxnSpLocks/>
          </p:cNvCxnSpPr>
          <p:nvPr/>
        </p:nvCxnSpPr>
        <p:spPr>
          <a:xfrm>
            <a:off x="2994715" y="2109121"/>
            <a:ext cx="284779" cy="0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5044570-2EC0-F244-823A-503372DCBC0B}"/>
              </a:ext>
            </a:extLst>
          </p:cNvPr>
          <p:cNvSpPr txBox="1"/>
          <p:nvPr/>
        </p:nvSpPr>
        <p:spPr>
          <a:xfrm>
            <a:off x="2519572" y="1683560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values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ADC1C0B-339A-DF40-AD7F-1DD694C0984B}"/>
              </a:ext>
            </a:extLst>
          </p:cNvPr>
          <p:cNvCxnSpPr>
            <a:cxnSpLocks/>
          </p:cNvCxnSpPr>
          <p:nvPr/>
        </p:nvCxnSpPr>
        <p:spPr>
          <a:xfrm>
            <a:off x="2989394" y="1804536"/>
            <a:ext cx="284779" cy="0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F0838BCB-88E0-6B4B-9F31-2CC47D3D45B7}"/>
              </a:ext>
            </a:extLst>
          </p:cNvPr>
          <p:cNvSpPr txBox="1"/>
          <p:nvPr/>
        </p:nvSpPr>
        <p:spPr>
          <a:xfrm>
            <a:off x="2214637" y="1776429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days  =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E86CF83-EA83-F848-A8C8-E4C74EB05B35}"/>
              </a:ext>
            </a:extLst>
          </p:cNvPr>
          <p:cNvSpPr txBox="1"/>
          <p:nvPr/>
        </p:nvSpPr>
        <p:spPr>
          <a:xfrm>
            <a:off x="3743487" y="2571750"/>
            <a:ext cx="2294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err="1">
                <a:latin typeface="Bradley Hand ITC" panose="03070402050302030203" pitchFamily="66" charset="77"/>
              </a:rPr>
              <a:t>days.append</a:t>
            </a:r>
            <a:r>
              <a:rPr lang="en-GB" sz="2000" b="1">
                <a:latin typeface="Bradley Hand ITC" panose="03070402050302030203" pitchFamily="66" charset="77"/>
              </a:rPr>
              <a:t>(</a:t>
            </a:r>
            <a:r>
              <a:rPr lang="en-GB" sz="2000" b="1">
                <a:solidFill>
                  <a:schemeClr val="accent6"/>
                </a:solidFill>
                <a:latin typeface="Bradley Hand ITC" panose="03070402050302030203" pitchFamily="66" charset="77"/>
              </a:rPr>
              <a:t>"Sat")</a:t>
            </a:r>
            <a:endParaRPr lang="en-GB" sz="2000" b="1">
              <a:latin typeface="Bradley Hand ITC" panose="03070402050302030203" pitchFamily="66" charset="77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1A7BFFF-7863-004C-A2B4-08909DFE7C30}"/>
              </a:ext>
            </a:extLst>
          </p:cNvPr>
          <p:cNvGrpSpPr/>
          <p:nvPr/>
        </p:nvGrpSpPr>
        <p:grpSpPr>
          <a:xfrm>
            <a:off x="3312748" y="1607192"/>
            <a:ext cx="3003548" cy="650374"/>
            <a:chOff x="3312748" y="1607192"/>
            <a:chExt cx="3003548" cy="65037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C014F38-57DF-8E4F-A9B8-A5691A1A5598}"/>
                </a:ext>
              </a:extLst>
            </p:cNvPr>
            <p:cNvSpPr txBox="1"/>
            <p:nvPr/>
          </p:nvSpPr>
          <p:spPr>
            <a:xfrm>
              <a:off x="3312748" y="1919012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B621066-947B-B14E-BC1A-B717942C1733}"/>
                </a:ext>
              </a:extLst>
            </p:cNvPr>
            <p:cNvSpPr txBox="1"/>
            <p:nvPr/>
          </p:nvSpPr>
          <p:spPr>
            <a:xfrm>
              <a:off x="3876080" y="1913123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5696912-B317-FB46-8FE0-23E6FE39F413}"/>
                </a:ext>
              </a:extLst>
            </p:cNvPr>
            <p:cNvSpPr txBox="1"/>
            <p:nvPr/>
          </p:nvSpPr>
          <p:spPr>
            <a:xfrm>
              <a:off x="4442932" y="191071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22C6D08-FB42-204F-92D3-5ABE065BAE41}"/>
                </a:ext>
              </a:extLst>
            </p:cNvPr>
            <p:cNvSpPr txBox="1"/>
            <p:nvPr/>
          </p:nvSpPr>
          <p:spPr>
            <a:xfrm>
              <a:off x="5009492" y="1907693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A818A52-99FA-A647-A724-C042D6FC001E}"/>
                </a:ext>
              </a:extLst>
            </p:cNvPr>
            <p:cNvSpPr txBox="1"/>
            <p:nvPr/>
          </p:nvSpPr>
          <p:spPr>
            <a:xfrm>
              <a:off x="5576344" y="190528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4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70454EE-E3B3-7449-9B40-10CB304583BA}"/>
                </a:ext>
              </a:extLst>
            </p:cNvPr>
            <p:cNvCxnSpPr/>
            <p:nvPr/>
          </p:nvCxnSpPr>
          <p:spPr>
            <a:xfrm>
              <a:off x="6151184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C90FEFA-50BB-DF42-9E71-814D22399A84}"/>
                </a:ext>
              </a:extLst>
            </p:cNvPr>
            <p:cNvCxnSpPr/>
            <p:nvPr/>
          </p:nvCxnSpPr>
          <p:spPr>
            <a:xfrm>
              <a:off x="5586348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A5E1702-7F91-FF4D-A96C-DEE34865445A}"/>
                </a:ext>
              </a:extLst>
            </p:cNvPr>
            <p:cNvCxnSpPr/>
            <p:nvPr/>
          </p:nvCxnSpPr>
          <p:spPr>
            <a:xfrm>
              <a:off x="5022894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857D596-2ABF-D94B-B651-35D8FAC65DE5}"/>
                </a:ext>
              </a:extLst>
            </p:cNvPr>
            <p:cNvCxnSpPr/>
            <p:nvPr/>
          </p:nvCxnSpPr>
          <p:spPr>
            <a:xfrm>
              <a:off x="4452558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7E3D330-6AFF-6A4C-9888-0283C9B2CB44}"/>
                </a:ext>
              </a:extLst>
            </p:cNvPr>
            <p:cNvCxnSpPr/>
            <p:nvPr/>
          </p:nvCxnSpPr>
          <p:spPr>
            <a:xfrm>
              <a:off x="3879957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EFBCB74-9F81-5447-8333-F8590663F246}"/>
                </a:ext>
              </a:extLst>
            </p:cNvPr>
            <p:cNvCxnSpPr/>
            <p:nvPr/>
          </p:nvCxnSpPr>
          <p:spPr>
            <a:xfrm>
              <a:off x="3319146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Parallelogram 46">
              <a:extLst>
                <a:ext uri="{FF2B5EF4-FFF2-40B4-BE49-F238E27FC236}">
                  <a16:creationId xmlns:a16="http://schemas.microsoft.com/office/drawing/2014/main" id="{708EE78C-4D83-7140-B4A7-3D2500CD4562}"/>
                </a:ext>
              </a:extLst>
            </p:cNvPr>
            <p:cNvSpPr/>
            <p:nvPr/>
          </p:nvSpPr>
          <p:spPr>
            <a:xfrm rot="18837745">
              <a:off x="6014345" y="1900103"/>
              <a:ext cx="366428" cy="237474"/>
            </a:xfrm>
            <a:prstGeom prst="parallelogram">
              <a:avLst>
                <a:gd name="adj" fmla="val 104987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accent5">
                    <a:lumMod val="60000"/>
                    <a:lumOff val="40000"/>
                  </a:schemeClr>
                </a:gs>
                <a:gs pos="88000">
                  <a:schemeClr val="accent5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endParaRPr lang="en-GB" sz="16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3" name="Cube 52">
              <a:extLst>
                <a:ext uri="{FF2B5EF4-FFF2-40B4-BE49-F238E27FC236}">
                  <a16:creationId xmlns:a16="http://schemas.microsoft.com/office/drawing/2014/main" id="{2DF40415-6F91-E548-8D46-BC3E6E361B0D}"/>
                </a:ext>
              </a:extLst>
            </p:cNvPr>
            <p:cNvSpPr/>
            <p:nvPr/>
          </p:nvSpPr>
          <p:spPr>
            <a:xfrm>
              <a:off x="3319146" y="1607192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000">
                  <a:solidFill>
                    <a:srgbClr val="00B050"/>
                  </a:solidFill>
                </a:rPr>
                <a:t>"Mon"</a:t>
              </a:r>
            </a:p>
          </p:txBody>
        </p:sp>
        <p:sp>
          <p:nvSpPr>
            <p:cNvPr id="54" name="Cube 53">
              <a:extLst>
                <a:ext uri="{FF2B5EF4-FFF2-40B4-BE49-F238E27FC236}">
                  <a16:creationId xmlns:a16="http://schemas.microsoft.com/office/drawing/2014/main" id="{6DDC845F-B8F5-5B49-93E9-3103CFE6CD3F}"/>
                </a:ext>
              </a:extLst>
            </p:cNvPr>
            <p:cNvSpPr/>
            <p:nvPr/>
          </p:nvSpPr>
          <p:spPr>
            <a:xfrm>
              <a:off x="3882653" y="1607192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000">
                  <a:solidFill>
                    <a:srgbClr val="00B050"/>
                  </a:solidFill>
                </a:rPr>
                <a:t>"Tue"</a:t>
              </a:r>
            </a:p>
          </p:txBody>
        </p:sp>
        <p:sp>
          <p:nvSpPr>
            <p:cNvPr id="55" name="Cube 54">
              <a:extLst>
                <a:ext uri="{FF2B5EF4-FFF2-40B4-BE49-F238E27FC236}">
                  <a16:creationId xmlns:a16="http://schemas.microsoft.com/office/drawing/2014/main" id="{0D3069C9-C351-804E-9D30-D5135EEEA2A7}"/>
                </a:ext>
              </a:extLst>
            </p:cNvPr>
            <p:cNvSpPr/>
            <p:nvPr/>
          </p:nvSpPr>
          <p:spPr>
            <a:xfrm>
              <a:off x="4452558" y="1607192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000">
                  <a:solidFill>
                    <a:srgbClr val="00B050"/>
                  </a:solidFill>
                </a:rPr>
                <a:t>"Wed"</a:t>
              </a:r>
            </a:p>
          </p:txBody>
        </p:sp>
        <p:sp>
          <p:nvSpPr>
            <p:cNvPr id="56" name="Cube 55">
              <a:extLst>
                <a:ext uri="{FF2B5EF4-FFF2-40B4-BE49-F238E27FC236}">
                  <a16:creationId xmlns:a16="http://schemas.microsoft.com/office/drawing/2014/main" id="{034211CB-91DA-ED4A-92E4-45C31DC602B6}"/>
                </a:ext>
              </a:extLst>
            </p:cNvPr>
            <p:cNvSpPr/>
            <p:nvPr/>
          </p:nvSpPr>
          <p:spPr>
            <a:xfrm>
              <a:off x="5016065" y="1607192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000">
                  <a:solidFill>
                    <a:srgbClr val="00B050"/>
                  </a:solidFill>
                </a:rPr>
                <a:t>"Thu"</a:t>
              </a:r>
            </a:p>
          </p:txBody>
        </p:sp>
        <p:sp>
          <p:nvSpPr>
            <p:cNvPr id="57" name="Cube 56">
              <a:extLst>
                <a:ext uri="{FF2B5EF4-FFF2-40B4-BE49-F238E27FC236}">
                  <a16:creationId xmlns:a16="http://schemas.microsoft.com/office/drawing/2014/main" id="{9BF5A1EC-08EB-3F41-98BB-88A0A39ABB89}"/>
                </a:ext>
              </a:extLst>
            </p:cNvPr>
            <p:cNvSpPr/>
            <p:nvPr/>
          </p:nvSpPr>
          <p:spPr>
            <a:xfrm>
              <a:off x="5585970" y="1607192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000">
                  <a:solidFill>
                    <a:srgbClr val="00B050"/>
                  </a:solidFill>
                </a:rPr>
                <a:t>"Fri"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8831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4077-46CD-E74D-BAD8-88D0ECDC8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Lists – adding element(s)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F7B6B43-6E43-1842-A479-6E5F975F88BA}"/>
              </a:ext>
            </a:extLst>
          </p:cNvPr>
          <p:cNvCxnSpPr>
            <a:cxnSpLocks/>
          </p:cNvCxnSpPr>
          <p:nvPr/>
        </p:nvCxnSpPr>
        <p:spPr>
          <a:xfrm>
            <a:off x="3610126" y="1406105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8AE99F9-25B2-AD47-B446-61BC2F1CAA44}"/>
              </a:ext>
            </a:extLst>
          </p:cNvPr>
          <p:cNvCxnSpPr>
            <a:cxnSpLocks/>
          </p:cNvCxnSpPr>
          <p:nvPr/>
        </p:nvCxnSpPr>
        <p:spPr>
          <a:xfrm>
            <a:off x="4173419" y="1406104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B047A0C-22F2-604F-8793-B652518A14BB}"/>
              </a:ext>
            </a:extLst>
          </p:cNvPr>
          <p:cNvCxnSpPr>
            <a:cxnSpLocks/>
          </p:cNvCxnSpPr>
          <p:nvPr/>
        </p:nvCxnSpPr>
        <p:spPr>
          <a:xfrm>
            <a:off x="4729605" y="1406103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5BA9977-7E7A-A040-B57C-429D56399347}"/>
              </a:ext>
            </a:extLst>
          </p:cNvPr>
          <p:cNvCxnSpPr>
            <a:cxnSpLocks/>
          </p:cNvCxnSpPr>
          <p:nvPr/>
        </p:nvCxnSpPr>
        <p:spPr>
          <a:xfrm>
            <a:off x="5286648" y="1409281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513F9DC-7D2D-DD41-B5A8-D6BA5FCE16BA}"/>
              </a:ext>
            </a:extLst>
          </p:cNvPr>
          <p:cNvCxnSpPr>
            <a:cxnSpLocks/>
          </p:cNvCxnSpPr>
          <p:nvPr/>
        </p:nvCxnSpPr>
        <p:spPr>
          <a:xfrm>
            <a:off x="5859466" y="1409280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414D58C-05A9-054C-82F3-19D422F16E15}"/>
              </a:ext>
            </a:extLst>
          </p:cNvPr>
          <p:cNvCxnSpPr>
            <a:cxnSpLocks/>
          </p:cNvCxnSpPr>
          <p:nvPr/>
        </p:nvCxnSpPr>
        <p:spPr>
          <a:xfrm>
            <a:off x="4727445" y="1251263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2A75E87-D49A-8041-8741-D07274F68480}"/>
              </a:ext>
            </a:extLst>
          </p:cNvPr>
          <p:cNvCxnSpPr>
            <a:cxnSpLocks/>
          </p:cNvCxnSpPr>
          <p:nvPr/>
        </p:nvCxnSpPr>
        <p:spPr>
          <a:xfrm>
            <a:off x="3610126" y="1406103"/>
            <a:ext cx="2249340" cy="635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9C3C64A-674E-F344-81E7-9D7771CD7C94}"/>
              </a:ext>
            </a:extLst>
          </p:cNvPr>
          <p:cNvSpPr txBox="1"/>
          <p:nvPr/>
        </p:nvSpPr>
        <p:spPr>
          <a:xfrm>
            <a:off x="4353110" y="967010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elements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29E25FB-930B-E04C-B82F-F0DB5D5A18D3}"/>
              </a:ext>
            </a:extLst>
          </p:cNvPr>
          <p:cNvSpPr txBox="1"/>
          <p:nvPr/>
        </p:nvSpPr>
        <p:spPr>
          <a:xfrm>
            <a:off x="2569526" y="1987874"/>
            <a:ext cx="4796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index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EA9EF14-884F-4A40-8E07-90A9DCDBB437}"/>
              </a:ext>
            </a:extLst>
          </p:cNvPr>
          <p:cNvCxnSpPr>
            <a:cxnSpLocks/>
          </p:cNvCxnSpPr>
          <p:nvPr/>
        </p:nvCxnSpPr>
        <p:spPr>
          <a:xfrm>
            <a:off x="2994715" y="2109121"/>
            <a:ext cx="284779" cy="0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5044570-2EC0-F244-823A-503372DCBC0B}"/>
              </a:ext>
            </a:extLst>
          </p:cNvPr>
          <p:cNvSpPr txBox="1"/>
          <p:nvPr/>
        </p:nvSpPr>
        <p:spPr>
          <a:xfrm>
            <a:off x="2519572" y="1683560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values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ADC1C0B-339A-DF40-AD7F-1DD694C0984B}"/>
              </a:ext>
            </a:extLst>
          </p:cNvPr>
          <p:cNvCxnSpPr>
            <a:cxnSpLocks/>
          </p:cNvCxnSpPr>
          <p:nvPr/>
        </p:nvCxnSpPr>
        <p:spPr>
          <a:xfrm>
            <a:off x="2989394" y="1804536"/>
            <a:ext cx="284779" cy="0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F0838BCB-88E0-6B4B-9F31-2CC47D3D45B7}"/>
              </a:ext>
            </a:extLst>
          </p:cNvPr>
          <p:cNvSpPr txBox="1"/>
          <p:nvPr/>
        </p:nvSpPr>
        <p:spPr>
          <a:xfrm>
            <a:off x="2214637" y="1776429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days  =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E86CF83-EA83-F848-A8C8-E4C74EB05B35}"/>
              </a:ext>
            </a:extLst>
          </p:cNvPr>
          <p:cNvSpPr txBox="1"/>
          <p:nvPr/>
        </p:nvSpPr>
        <p:spPr>
          <a:xfrm>
            <a:off x="3743487" y="2571750"/>
            <a:ext cx="2294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err="1">
                <a:latin typeface="Bradley Hand ITC" panose="03070402050302030203" pitchFamily="66" charset="77"/>
              </a:rPr>
              <a:t>days.append</a:t>
            </a:r>
            <a:r>
              <a:rPr lang="en-GB" sz="2000" b="1">
                <a:latin typeface="Bradley Hand ITC" panose="03070402050302030203" pitchFamily="66" charset="77"/>
              </a:rPr>
              <a:t>(</a:t>
            </a:r>
            <a:r>
              <a:rPr lang="en-GB" sz="2000" b="1">
                <a:solidFill>
                  <a:schemeClr val="accent6"/>
                </a:solidFill>
                <a:latin typeface="Bradley Hand ITC" panose="03070402050302030203" pitchFamily="66" charset="77"/>
              </a:rPr>
              <a:t>"Sat")</a:t>
            </a:r>
            <a:endParaRPr lang="en-GB" sz="2000" b="1">
              <a:latin typeface="Bradley Hand ITC" panose="03070402050302030203" pitchFamily="66" charset="77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FC82AD3-E415-7240-A5C9-7D549D7D64E4}"/>
              </a:ext>
            </a:extLst>
          </p:cNvPr>
          <p:cNvGrpSpPr/>
          <p:nvPr/>
        </p:nvGrpSpPr>
        <p:grpSpPr>
          <a:xfrm>
            <a:off x="3312748" y="1607192"/>
            <a:ext cx="3003548" cy="650374"/>
            <a:chOff x="3312748" y="1607192"/>
            <a:chExt cx="3003548" cy="650374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D049ACC-7279-334F-BCF6-749EB660DF21}"/>
                </a:ext>
              </a:extLst>
            </p:cNvPr>
            <p:cNvSpPr txBox="1"/>
            <p:nvPr/>
          </p:nvSpPr>
          <p:spPr>
            <a:xfrm>
              <a:off x="3312748" y="1919012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C15BAEC-6F2B-6142-A4A4-93EF4BBEBF9A}"/>
                </a:ext>
              </a:extLst>
            </p:cNvPr>
            <p:cNvSpPr txBox="1"/>
            <p:nvPr/>
          </p:nvSpPr>
          <p:spPr>
            <a:xfrm>
              <a:off x="3876080" y="1913123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7E7AFB7-9D8D-544F-9381-97FA67168CB0}"/>
                </a:ext>
              </a:extLst>
            </p:cNvPr>
            <p:cNvSpPr txBox="1"/>
            <p:nvPr/>
          </p:nvSpPr>
          <p:spPr>
            <a:xfrm>
              <a:off x="4442932" y="191071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CF7B173-E89F-3C4F-88D7-F246A005452D}"/>
                </a:ext>
              </a:extLst>
            </p:cNvPr>
            <p:cNvSpPr txBox="1"/>
            <p:nvPr/>
          </p:nvSpPr>
          <p:spPr>
            <a:xfrm>
              <a:off x="5009492" y="1907693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57346CB-C9B6-1040-A06F-DE854A02B8F5}"/>
                </a:ext>
              </a:extLst>
            </p:cNvPr>
            <p:cNvSpPr txBox="1"/>
            <p:nvPr/>
          </p:nvSpPr>
          <p:spPr>
            <a:xfrm>
              <a:off x="5576344" y="190528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4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53731B1-C057-E049-AC13-D7C495C6005D}"/>
                </a:ext>
              </a:extLst>
            </p:cNvPr>
            <p:cNvCxnSpPr/>
            <p:nvPr/>
          </p:nvCxnSpPr>
          <p:spPr>
            <a:xfrm>
              <a:off x="6151184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F8E48C4-8F18-6F46-9F09-B28FC3688110}"/>
                </a:ext>
              </a:extLst>
            </p:cNvPr>
            <p:cNvCxnSpPr/>
            <p:nvPr/>
          </p:nvCxnSpPr>
          <p:spPr>
            <a:xfrm>
              <a:off x="5586348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27F5192-4368-1749-827B-1F8DD255067A}"/>
                </a:ext>
              </a:extLst>
            </p:cNvPr>
            <p:cNvCxnSpPr/>
            <p:nvPr/>
          </p:nvCxnSpPr>
          <p:spPr>
            <a:xfrm>
              <a:off x="5022894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7485C12-62E9-704D-BC3F-BFF0B901A676}"/>
                </a:ext>
              </a:extLst>
            </p:cNvPr>
            <p:cNvCxnSpPr/>
            <p:nvPr/>
          </p:nvCxnSpPr>
          <p:spPr>
            <a:xfrm>
              <a:off x="4452558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3750724-8825-1E42-8A73-86BDCB6A3E16}"/>
                </a:ext>
              </a:extLst>
            </p:cNvPr>
            <p:cNvCxnSpPr/>
            <p:nvPr/>
          </p:nvCxnSpPr>
          <p:spPr>
            <a:xfrm>
              <a:off x="3879957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3E3CEC9-C050-0B46-8550-F15A3E507A5F}"/>
                </a:ext>
              </a:extLst>
            </p:cNvPr>
            <p:cNvCxnSpPr/>
            <p:nvPr/>
          </p:nvCxnSpPr>
          <p:spPr>
            <a:xfrm>
              <a:off x="3319146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Parallelogram 79">
              <a:extLst>
                <a:ext uri="{FF2B5EF4-FFF2-40B4-BE49-F238E27FC236}">
                  <a16:creationId xmlns:a16="http://schemas.microsoft.com/office/drawing/2014/main" id="{956A85F4-3BD7-9A40-9291-D514A60173FD}"/>
                </a:ext>
              </a:extLst>
            </p:cNvPr>
            <p:cNvSpPr/>
            <p:nvPr/>
          </p:nvSpPr>
          <p:spPr>
            <a:xfrm rot="18837745">
              <a:off x="6014345" y="1900103"/>
              <a:ext cx="366428" cy="237474"/>
            </a:xfrm>
            <a:prstGeom prst="parallelogram">
              <a:avLst>
                <a:gd name="adj" fmla="val 104987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accent5">
                    <a:lumMod val="60000"/>
                    <a:lumOff val="40000"/>
                  </a:schemeClr>
                </a:gs>
                <a:gs pos="88000">
                  <a:schemeClr val="accent5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endParaRPr lang="en-GB" sz="16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1" name="Cube 80">
              <a:extLst>
                <a:ext uri="{FF2B5EF4-FFF2-40B4-BE49-F238E27FC236}">
                  <a16:creationId xmlns:a16="http://schemas.microsoft.com/office/drawing/2014/main" id="{7EDBE3AA-CBA3-FB4B-B198-6792E0158EC1}"/>
                </a:ext>
              </a:extLst>
            </p:cNvPr>
            <p:cNvSpPr/>
            <p:nvPr/>
          </p:nvSpPr>
          <p:spPr>
            <a:xfrm>
              <a:off x="3319146" y="1607192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000">
                  <a:solidFill>
                    <a:srgbClr val="00B050"/>
                  </a:solidFill>
                </a:rPr>
                <a:t>"Mon"</a:t>
              </a:r>
            </a:p>
          </p:txBody>
        </p:sp>
        <p:sp>
          <p:nvSpPr>
            <p:cNvPr id="82" name="Cube 81">
              <a:extLst>
                <a:ext uri="{FF2B5EF4-FFF2-40B4-BE49-F238E27FC236}">
                  <a16:creationId xmlns:a16="http://schemas.microsoft.com/office/drawing/2014/main" id="{2655EC20-01A4-AA48-A8F8-F7BF5B924C48}"/>
                </a:ext>
              </a:extLst>
            </p:cNvPr>
            <p:cNvSpPr/>
            <p:nvPr/>
          </p:nvSpPr>
          <p:spPr>
            <a:xfrm>
              <a:off x="3882653" y="1607192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000">
                  <a:solidFill>
                    <a:srgbClr val="00B050"/>
                  </a:solidFill>
                </a:rPr>
                <a:t>"Tue"</a:t>
              </a:r>
            </a:p>
          </p:txBody>
        </p:sp>
        <p:sp>
          <p:nvSpPr>
            <p:cNvPr id="83" name="Cube 82">
              <a:extLst>
                <a:ext uri="{FF2B5EF4-FFF2-40B4-BE49-F238E27FC236}">
                  <a16:creationId xmlns:a16="http://schemas.microsoft.com/office/drawing/2014/main" id="{DDF78DE4-BEE3-B34C-AD18-1D0CA861BDBA}"/>
                </a:ext>
              </a:extLst>
            </p:cNvPr>
            <p:cNvSpPr/>
            <p:nvPr/>
          </p:nvSpPr>
          <p:spPr>
            <a:xfrm>
              <a:off x="4452558" y="1607192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000">
                  <a:solidFill>
                    <a:srgbClr val="00B050"/>
                  </a:solidFill>
                </a:rPr>
                <a:t>"Wed"</a:t>
              </a:r>
            </a:p>
          </p:txBody>
        </p:sp>
        <p:sp>
          <p:nvSpPr>
            <p:cNvPr id="85" name="Cube 84">
              <a:extLst>
                <a:ext uri="{FF2B5EF4-FFF2-40B4-BE49-F238E27FC236}">
                  <a16:creationId xmlns:a16="http://schemas.microsoft.com/office/drawing/2014/main" id="{4C1B0246-90FC-D240-B945-D88702E578E0}"/>
                </a:ext>
              </a:extLst>
            </p:cNvPr>
            <p:cNvSpPr/>
            <p:nvPr/>
          </p:nvSpPr>
          <p:spPr>
            <a:xfrm>
              <a:off x="5016065" y="1607192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000">
                  <a:solidFill>
                    <a:srgbClr val="00B050"/>
                  </a:solidFill>
                </a:rPr>
                <a:t>"Thu"</a:t>
              </a:r>
            </a:p>
          </p:txBody>
        </p:sp>
        <p:sp>
          <p:nvSpPr>
            <p:cNvPr id="86" name="Cube 85">
              <a:extLst>
                <a:ext uri="{FF2B5EF4-FFF2-40B4-BE49-F238E27FC236}">
                  <a16:creationId xmlns:a16="http://schemas.microsoft.com/office/drawing/2014/main" id="{7F6A9E10-45A2-4042-B0AC-4BAFE22E9B7E}"/>
                </a:ext>
              </a:extLst>
            </p:cNvPr>
            <p:cNvSpPr/>
            <p:nvPr/>
          </p:nvSpPr>
          <p:spPr>
            <a:xfrm>
              <a:off x="5585970" y="1607192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000">
                  <a:solidFill>
                    <a:srgbClr val="00B050"/>
                  </a:solidFill>
                </a:rPr>
                <a:t>"Fri"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5A49BD7-28F2-754D-BB8A-86757E392EFA}"/>
              </a:ext>
            </a:extLst>
          </p:cNvPr>
          <p:cNvGrpSpPr/>
          <p:nvPr/>
        </p:nvGrpSpPr>
        <p:grpSpPr>
          <a:xfrm>
            <a:off x="3001871" y="3131968"/>
            <a:ext cx="3570400" cy="652786"/>
            <a:chOff x="3348383" y="3131968"/>
            <a:chExt cx="3570400" cy="65278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AFD1A9A-151F-654A-A4D3-6DEF45AAB8FA}"/>
                </a:ext>
              </a:extLst>
            </p:cNvPr>
            <p:cNvSpPr txBox="1"/>
            <p:nvPr/>
          </p:nvSpPr>
          <p:spPr>
            <a:xfrm>
              <a:off x="3348383" y="3446200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8BF9B02-9D13-934A-B2E4-33F74A17F684}"/>
                </a:ext>
              </a:extLst>
            </p:cNvPr>
            <p:cNvSpPr txBox="1"/>
            <p:nvPr/>
          </p:nvSpPr>
          <p:spPr>
            <a:xfrm>
              <a:off x="3915235" y="3443788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20EB906-0397-6D4D-93DB-E4F3D310DA6E}"/>
                </a:ext>
              </a:extLst>
            </p:cNvPr>
            <p:cNvSpPr txBox="1"/>
            <p:nvPr/>
          </p:nvSpPr>
          <p:spPr>
            <a:xfrm>
              <a:off x="4478567" y="3437899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FE77DEC-CE83-434D-946F-914CAA783093}"/>
                </a:ext>
              </a:extLst>
            </p:cNvPr>
            <p:cNvSpPr txBox="1"/>
            <p:nvPr/>
          </p:nvSpPr>
          <p:spPr>
            <a:xfrm>
              <a:off x="5045419" y="3435487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8B9F861-C264-5B44-90E8-5FD2960603F2}"/>
                </a:ext>
              </a:extLst>
            </p:cNvPr>
            <p:cNvSpPr txBox="1"/>
            <p:nvPr/>
          </p:nvSpPr>
          <p:spPr>
            <a:xfrm>
              <a:off x="5611979" y="3432469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14BA903-0837-DC46-8D5A-C8EFA5AF4FE0}"/>
                </a:ext>
              </a:extLst>
            </p:cNvPr>
            <p:cNvSpPr txBox="1"/>
            <p:nvPr/>
          </p:nvSpPr>
          <p:spPr>
            <a:xfrm>
              <a:off x="6178831" y="3430057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5</a:t>
              </a: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A147966-BBDE-A34D-9528-2723301943A8}"/>
                </a:ext>
              </a:extLst>
            </p:cNvPr>
            <p:cNvCxnSpPr/>
            <p:nvPr/>
          </p:nvCxnSpPr>
          <p:spPr>
            <a:xfrm>
              <a:off x="6753671" y="3455265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191708D-00E9-6241-BCCC-55B464A48671}"/>
                </a:ext>
              </a:extLst>
            </p:cNvPr>
            <p:cNvCxnSpPr/>
            <p:nvPr/>
          </p:nvCxnSpPr>
          <p:spPr>
            <a:xfrm>
              <a:off x="6188835" y="3455265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F2533E7-0A58-5E43-9AA5-1079A0163659}"/>
                </a:ext>
              </a:extLst>
            </p:cNvPr>
            <p:cNvCxnSpPr/>
            <p:nvPr/>
          </p:nvCxnSpPr>
          <p:spPr>
            <a:xfrm>
              <a:off x="5625381" y="3455265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3CDD91B-BC98-554A-BDB2-133E3BD0DEA7}"/>
                </a:ext>
              </a:extLst>
            </p:cNvPr>
            <p:cNvCxnSpPr/>
            <p:nvPr/>
          </p:nvCxnSpPr>
          <p:spPr>
            <a:xfrm>
              <a:off x="5055045" y="3455265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AF093317-C021-4E41-8386-4C1B010F9A90}"/>
                </a:ext>
              </a:extLst>
            </p:cNvPr>
            <p:cNvCxnSpPr/>
            <p:nvPr/>
          </p:nvCxnSpPr>
          <p:spPr>
            <a:xfrm>
              <a:off x="4482444" y="3455265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CA2BD34-8A85-424A-9BBD-043F6A4F5C92}"/>
                </a:ext>
              </a:extLst>
            </p:cNvPr>
            <p:cNvCxnSpPr/>
            <p:nvPr/>
          </p:nvCxnSpPr>
          <p:spPr>
            <a:xfrm>
              <a:off x="3921633" y="3455265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E7BB353-50EF-514E-BA96-0FFF222EA790}"/>
                </a:ext>
              </a:extLst>
            </p:cNvPr>
            <p:cNvCxnSpPr/>
            <p:nvPr/>
          </p:nvCxnSpPr>
          <p:spPr>
            <a:xfrm>
              <a:off x="3348862" y="3455265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Parallelogram 133">
              <a:extLst>
                <a:ext uri="{FF2B5EF4-FFF2-40B4-BE49-F238E27FC236}">
                  <a16:creationId xmlns:a16="http://schemas.microsoft.com/office/drawing/2014/main" id="{C35FCC52-7013-E947-9039-AC0BCC4D7E5C}"/>
                </a:ext>
              </a:extLst>
            </p:cNvPr>
            <p:cNvSpPr/>
            <p:nvPr/>
          </p:nvSpPr>
          <p:spPr>
            <a:xfrm rot="18837745">
              <a:off x="6616832" y="3424879"/>
              <a:ext cx="366428" cy="237474"/>
            </a:xfrm>
            <a:prstGeom prst="parallelogram">
              <a:avLst>
                <a:gd name="adj" fmla="val 104987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accent5">
                    <a:lumMod val="60000"/>
                    <a:lumOff val="40000"/>
                  </a:schemeClr>
                </a:gs>
                <a:gs pos="88000">
                  <a:schemeClr val="accent5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endParaRPr lang="en-GB" sz="16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35" name="Cube 134">
              <a:extLst>
                <a:ext uri="{FF2B5EF4-FFF2-40B4-BE49-F238E27FC236}">
                  <a16:creationId xmlns:a16="http://schemas.microsoft.com/office/drawing/2014/main" id="{D8FA1B7F-481F-844A-9B36-74141A1A4F23}"/>
                </a:ext>
              </a:extLst>
            </p:cNvPr>
            <p:cNvSpPr/>
            <p:nvPr/>
          </p:nvSpPr>
          <p:spPr>
            <a:xfrm>
              <a:off x="3351728" y="3131968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000">
                  <a:solidFill>
                    <a:srgbClr val="00B050"/>
                  </a:solidFill>
                </a:rPr>
                <a:t>"Mon"</a:t>
              </a:r>
            </a:p>
          </p:txBody>
        </p:sp>
        <p:sp>
          <p:nvSpPr>
            <p:cNvPr id="136" name="Cube 135">
              <a:extLst>
                <a:ext uri="{FF2B5EF4-FFF2-40B4-BE49-F238E27FC236}">
                  <a16:creationId xmlns:a16="http://schemas.microsoft.com/office/drawing/2014/main" id="{2AF1D133-92E0-1649-B628-A77C07A853A2}"/>
                </a:ext>
              </a:extLst>
            </p:cNvPr>
            <p:cNvSpPr/>
            <p:nvPr/>
          </p:nvSpPr>
          <p:spPr>
            <a:xfrm>
              <a:off x="3921633" y="3131968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000">
                  <a:solidFill>
                    <a:srgbClr val="00B050"/>
                  </a:solidFill>
                </a:rPr>
                <a:t>"Tue"</a:t>
              </a:r>
            </a:p>
          </p:txBody>
        </p:sp>
        <p:sp>
          <p:nvSpPr>
            <p:cNvPr id="137" name="Cube 136">
              <a:extLst>
                <a:ext uri="{FF2B5EF4-FFF2-40B4-BE49-F238E27FC236}">
                  <a16:creationId xmlns:a16="http://schemas.microsoft.com/office/drawing/2014/main" id="{7957D9FD-A9E2-1B42-803C-673F31FD33BE}"/>
                </a:ext>
              </a:extLst>
            </p:cNvPr>
            <p:cNvSpPr/>
            <p:nvPr/>
          </p:nvSpPr>
          <p:spPr>
            <a:xfrm>
              <a:off x="4485140" y="3131968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000">
                  <a:solidFill>
                    <a:srgbClr val="00B050"/>
                  </a:solidFill>
                </a:rPr>
                <a:t>"Wed"</a:t>
              </a:r>
            </a:p>
          </p:txBody>
        </p:sp>
        <p:sp>
          <p:nvSpPr>
            <p:cNvPr id="138" name="Cube 137">
              <a:extLst>
                <a:ext uri="{FF2B5EF4-FFF2-40B4-BE49-F238E27FC236}">
                  <a16:creationId xmlns:a16="http://schemas.microsoft.com/office/drawing/2014/main" id="{C707B55C-89A0-0048-AE23-03B781935C95}"/>
                </a:ext>
              </a:extLst>
            </p:cNvPr>
            <p:cNvSpPr/>
            <p:nvPr/>
          </p:nvSpPr>
          <p:spPr>
            <a:xfrm>
              <a:off x="5055045" y="3131968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000">
                  <a:solidFill>
                    <a:srgbClr val="00B050"/>
                  </a:solidFill>
                </a:rPr>
                <a:t>"Thu"</a:t>
              </a:r>
            </a:p>
          </p:txBody>
        </p:sp>
        <p:sp>
          <p:nvSpPr>
            <p:cNvPr id="139" name="Cube 138">
              <a:extLst>
                <a:ext uri="{FF2B5EF4-FFF2-40B4-BE49-F238E27FC236}">
                  <a16:creationId xmlns:a16="http://schemas.microsoft.com/office/drawing/2014/main" id="{6792B7CD-3740-0846-9832-83AEF56634BC}"/>
                </a:ext>
              </a:extLst>
            </p:cNvPr>
            <p:cNvSpPr/>
            <p:nvPr/>
          </p:nvSpPr>
          <p:spPr>
            <a:xfrm>
              <a:off x="5618552" y="3131968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000">
                  <a:solidFill>
                    <a:srgbClr val="00B050"/>
                  </a:solidFill>
                </a:rPr>
                <a:t>"Fri"</a:t>
              </a:r>
            </a:p>
          </p:txBody>
        </p:sp>
        <p:sp>
          <p:nvSpPr>
            <p:cNvPr id="140" name="Cube 139">
              <a:extLst>
                <a:ext uri="{FF2B5EF4-FFF2-40B4-BE49-F238E27FC236}">
                  <a16:creationId xmlns:a16="http://schemas.microsoft.com/office/drawing/2014/main" id="{3C1B07B7-B051-524E-9A84-3C4F6584AA20}"/>
                </a:ext>
              </a:extLst>
            </p:cNvPr>
            <p:cNvSpPr/>
            <p:nvPr/>
          </p:nvSpPr>
          <p:spPr>
            <a:xfrm>
              <a:off x="6188457" y="3131968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000">
                  <a:solidFill>
                    <a:srgbClr val="00B050"/>
                  </a:solidFill>
                </a:rPr>
                <a:t>"Sat"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1156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4077-46CD-E74D-BAD8-88D0ECDC8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Lists – adding element(s)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F7B6B43-6E43-1842-A479-6E5F975F88BA}"/>
              </a:ext>
            </a:extLst>
          </p:cNvPr>
          <p:cNvCxnSpPr>
            <a:cxnSpLocks/>
          </p:cNvCxnSpPr>
          <p:nvPr/>
        </p:nvCxnSpPr>
        <p:spPr>
          <a:xfrm>
            <a:off x="3610126" y="1406105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8AE99F9-25B2-AD47-B446-61BC2F1CAA44}"/>
              </a:ext>
            </a:extLst>
          </p:cNvPr>
          <p:cNvCxnSpPr>
            <a:cxnSpLocks/>
          </p:cNvCxnSpPr>
          <p:nvPr/>
        </p:nvCxnSpPr>
        <p:spPr>
          <a:xfrm>
            <a:off x="4173419" y="1406104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B047A0C-22F2-604F-8793-B652518A14BB}"/>
              </a:ext>
            </a:extLst>
          </p:cNvPr>
          <p:cNvCxnSpPr>
            <a:cxnSpLocks/>
          </p:cNvCxnSpPr>
          <p:nvPr/>
        </p:nvCxnSpPr>
        <p:spPr>
          <a:xfrm>
            <a:off x="4729605" y="1406103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5BA9977-7E7A-A040-B57C-429D56399347}"/>
              </a:ext>
            </a:extLst>
          </p:cNvPr>
          <p:cNvCxnSpPr>
            <a:cxnSpLocks/>
          </p:cNvCxnSpPr>
          <p:nvPr/>
        </p:nvCxnSpPr>
        <p:spPr>
          <a:xfrm>
            <a:off x="5286648" y="1409281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513F9DC-7D2D-DD41-B5A8-D6BA5FCE16BA}"/>
              </a:ext>
            </a:extLst>
          </p:cNvPr>
          <p:cNvCxnSpPr>
            <a:cxnSpLocks/>
          </p:cNvCxnSpPr>
          <p:nvPr/>
        </p:nvCxnSpPr>
        <p:spPr>
          <a:xfrm>
            <a:off x="5859466" y="1409280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414D58C-05A9-054C-82F3-19D422F16E15}"/>
              </a:ext>
            </a:extLst>
          </p:cNvPr>
          <p:cNvCxnSpPr>
            <a:cxnSpLocks/>
          </p:cNvCxnSpPr>
          <p:nvPr/>
        </p:nvCxnSpPr>
        <p:spPr>
          <a:xfrm>
            <a:off x="4727445" y="1251263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2A75E87-D49A-8041-8741-D07274F68480}"/>
              </a:ext>
            </a:extLst>
          </p:cNvPr>
          <p:cNvCxnSpPr>
            <a:cxnSpLocks/>
          </p:cNvCxnSpPr>
          <p:nvPr/>
        </p:nvCxnSpPr>
        <p:spPr>
          <a:xfrm>
            <a:off x="3610126" y="1406103"/>
            <a:ext cx="2249340" cy="635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9C3C64A-674E-F344-81E7-9D7771CD7C94}"/>
              </a:ext>
            </a:extLst>
          </p:cNvPr>
          <p:cNvSpPr txBox="1"/>
          <p:nvPr/>
        </p:nvSpPr>
        <p:spPr>
          <a:xfrm>
            <a:off x="4353110" y="967010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elements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29E25FB-930B-E04C-B82F-F0DB5D5A18D3}"/>
              </a:ext>
            </a:extLst>
          </p:cNvPr>
          <p:cNvSpPr txBox="1"/>
          <p:nvPr/>
        </p:nvSpPr>
        <p:spPr>
          <a:xfrm>
            <a:off x="2569526" y="1987874"/>
            <a:ext cx="4796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index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EA9EF14-884F-4A40-8E07-90A9DCDBB437}"/>
              </a:ext>
            </a:extLst>
          </p:cNvPr>
          <p:cNvCxnSpPr>
            <a:cxnSpLocks/>
          </p:cNvCxnSpPr>
          <p:nvPr/>
        </p:nvCxnSpPr>
        <p:spPr>
          <a:xfrm>
            <a:off x="2994715" y="2109121"/>
            <a:ext cx="284779" cy="0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5044570-2EC0-F244-823A-503372DCBC0B}"/>
              </a:ext>
            </a:extLst>
          </p:cNvPr>
          <p:cNvSpPr txBox="1"/>
          <p:nvPr/>
        </p:nvSpPr>
        <p:spPr>
          <a:xfrm>
            <a:off x="2519572" y="1683560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values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ADC1C0B-339A-DF40-AD7F-1DD694C0984B}"/>
              </a:ext>
            </a:extLst>
          </p:cNvPr>
          <p:cNvCxnSpPr>
            <a:cxnSpLocks/>
          </p:cNvCxnSpPr>
          <p:nvPr/>
        </p:nvCxnSpPr>
        <p:spPr>
          <a:xfrm>
            <a:off x="2989394" y="1804536"/>
            <a:ext cx="284779" cy="0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F0838BCB-88E0-6B4B-9F31-2CC47D3D45B7}"/>
              </a:ext>
            </a:extLst>
          </p:cNvPr>
          <p:cNvSpPr txBox="1"/>
          <p:nvPr/>
        </p:nvSpPr>
        <p:spPr>
          <a:xfrm>
            <a:off x="2214637" y="1776429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days  =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E86CF83-EA83-F848-A8C8-E4C74EB05B35}"/>
              </a:ext>
            </a:extLst>
          </p:cNvPr>
          <p:cNvSpPr txBox="1"/>
          <p:nvPr/>
        </p:nvSpPr>
        <p:spPr>
          <a:xfrm>
            <a:off x="3334412" y="2571750"/>
            <a:ext cx="2800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latin typeface="Bradley Hand ITC" panose="03070402050302030203" pitchFamily="66" charset="77"/>
              </a:rPr>
              <a:t>days += [</a:t>
            </a:r>
            <a:r>
              <a:rPr lang="en-GB" sz="2000" b="1">
                <a:solidFill>
                  <a:schemeClr val="accent6"/>
                </a:solidFill>
                <a:latin typeface="Bradley Hand ITC" panose="03070402050302030203" pitchFamily="66" charset="77"/>
              </a:rPr>
              <a:t>"Sat"</a:t>
            </a:r>
            <a:r>
              <a:rPr lang="en-GB" sz="2000" b="1">
                <a:latin typeface="Bradley Hand ITC" panose="03070402050302030203" pitchFamily="66" charset="77"/>
              </a:rPr>
              <a:t>, </a:t>
            </a:r>
            <a:r>
              <a:rPr lang="en-GB" sz="2000" b="1">
                <a:solidFill>
                  <a:schemeClr val="accent6"/>
                </a:solidFill>
                <a:latin typeface="Bradley Hand ITC" panose="03070402050302030203" pitchFamily="66" charset="77"/>
              </a:rPr>
              <a:t>"Sun"</a:t>
            </a:r>
            <a:r>
              <a:rPr lang="en-GB" sz="2000" b="1">
                <a:latin typeface="Bradley Hand ITC" panose="03070402050302030203" pitchFamily="66" charset="77"/>
              </a:rPr>
              <a:t>]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F86489C-B1CD-D543-9916-C0C9817C0140}"/>
              </a:ext>
            </a:extLst>
          </p:cNvPr>
          <p:cNvGrpSpPr/>
          <p:nvPr/>
        </p:nvGrpSpPr>
        <p:grpSpPr>
          <a:xfrm>
            <a:off x="3312748" y="1607192"/>
            <a:ext cx="3003548" cy="650374"/>
            <a:chOff x="3312748" y="1607192"/>
            <a:chExt cx="3003548" cy="65037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F6DC637-EDE3-CD4B-84CE-1B609141EB34}"/>
                </a:ext>
              </a:extLst>
            </p:cNvPr>
            <p:cNvSpPr txBox="1"/>
            <p:nvPr/>
          </p:nvSpPr>
          <p:spPr>
            <a:xfrm>
              <a:off x="3312748" y="1919012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505A89C-08EA-424C-BE52-AA7DC8619886}"/>
                </a:ext>
              </a:extLst>
            </p:cNvPr>
            <p:cNvSpPr txBox="1"/>
            <p:nvPr/>
          </p:nvSpPr>
          <p:spPr>
            <a:xfrm>
              <a:off x="3876080" y="1913123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9EBE53B-F31A-9244-BFA2-6CC4560157A0}"/>
                </a:ext>
              </a:extLst>
            </p:cNvPr>
            <p:cNvSpPr txBox="1"/>
            <p:nvPr/>
          </p:nvSpPr>
          <p:spPr>
            <a:xfrm>
              <a:off x="4442932" y="191071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1E8485A-EEF7-E64E-99B9-49B769EF43EA}"/>
                </a:ext>
              </a:extLst>
            </p:cNvPr>
            <p:cNvSpPr txBox="1"/>
            <p:nvPr/>
          </p:nvSpPr>
          <p:spPr>
            <a:xfrm>
              <a:off x="5009492" y="1907693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7D1436A-99B9-714C-9C42-4F5CF5E39885}"/>
                </a:ext>
              </a:extLst>
            </p:cNvPr>
            <p:cNvSpPr txBox="1"/>
            <p:nvPr/>
          </p:nvSpPr>
          <p:spPr>
            <a:xfrm>
              <a:off x="5576344" y="190528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4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233B663-1329-6D4B-A92B-1657207DB407}"/>
                </a:ext>
              </a:extLst>
            </p:cNvPr>
            <p:cNvCxnSpPr/>
            <p:nvPr/>
          </p:nvCxnSpPr>
          <p:spPr>
            <a:xfrm>
              <a:off x="6151184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C0CB5EE-A921-C549-9125-1A6BA0067F58}"/>
                </a:ext>
              </a:extLst>
            </p:cNvPr>
            <p:cNvCxnSpPr/>
            <p:nvPr/>
          </p:nvCxnSpPr>
          <p:spPr>
            <a:xfrm>
              <a:off x="5586348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D9EEA33-2F09-6940-8F67-94DF2F01D59E}"/>
                </a:ext>
              </a:extLst>
            </p:cNvPr>
            <p:cNvCxnSpPr/>
            <p:nvPr/>
          </p:nvCxnSpPr>
          <p:spPr>
            <a:xfrm>
              <a:off x="5022894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194517F-488C-1145-BA6D-FE3E91DD3A8B}"/>
                </a:ext>
              </a:extLst>
            </p:cNvPr>
            <p:cNvCxnSpPr/>
            <p:nvPr/>
          </p:nvCxnSpPr>
          <p:spPr>
            <a:xfrm>
              <a:off x="4452558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88EE4CF-C0A6-7E48-94DF-853934EFC389}"/>
                </a:ext>
              </a:extLst>
            </p:cNvPr>
            <p:cNvCxnSpPr/>
            <p:nvPr/>
          </p:nvCxnSpPr>
          <p:spPr>
            <a:xfrm>
              <a:off x="3879957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C498414-1308-7441-9164-75CA2A581BCF}"/>
                </a:ext>
              </a:extLst>
            </p:cNvPr>
            <p:cNvCxnSpPr/>
            <p:nvPr/>
          </p:nvCxnSpPr>
          <p:spPr>
            <a:xfrm>
              <a:off x="3319146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Parallelogram 46">
              <a:extLst>
                <a:ext uri="{FF2B5EF4-FFF2-40B4-BE49-F238E27FC236}">
                  <a16:creationId xmlns:a16="http://schemas.microsoft.com/office/drawing/2014/main" id="{B1319D6A-F6B9-4A4B-A491-8CED06739147}"/>
                </a:ext>
              </a:extLst>
            </p:cNvPr>
            <p:cNvSpPr/>
            <p:nvPr/>
          </p:nvSpPr>
          <p:spPr>
            <a:xfrm rot="18837745">
              <a:off x="6014345" y="1900103"/>
              <a:ext cx="366428" cy="237474"/>
            </a:xfrm>
            <a:prstGeom prst="parallelogram">
              <a:avLst>
                <a:gd name="adj" fmla="val 104987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accent5">
                    <a:lumMod val="60000"/>
                    <a:lumOff val="40000"/>
                  </a:schemeClr>
                </a:gs>
                <a:gs pos="88000">
                  <a:schemeClr val="accent5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endParaRPr lang="en-GB" sz="16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3" name="Cube 52">
              <a:extLst>
                <a:ext uri="{FF2B5EF4-FFF2-40B4-BE49-F238E27FC236}">
                  <a16:creationId xmlns:a16="http://schemas.microsoft.com/office/drawing/2014/main" id="{D44048C1-F76D-A544-B0C6-1605165E6ACD}"/>
                </a:ext>
              </a:extLst>
            </p:cNvPr>
            <p:cNvSpPr/>
            <p:nvPr/>
          </p:nvSpPr>
          <p:spPr>
            <a:xfrm>
              <a:off x="3319146" y="1607192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000">
                  <a:solidFill>
                    <a:srgbClr val="00B050"/>
                  </a:solidFill>
                </a:rPr>
                <a:t>"Mon"</a:t>
              </a:r>
            </a:p>
          </p:txBody>
        </p:sp>
        <p:sp>
          <p:nvSpPr>
            <p:cNvPr id="54" name="Cube 53">
              <a:extLst>
                <a:ext uri="{FF2B5EF4-FFF2-40B4-BE49-F238E27FC236}">
                  <a16:creationId xmlns:a16="http://schemas.microsoft.com/office/drawing/2014/main" id="{919E0388-7E71-4242-B812-A045C1C88DA6}"/>
                </a:ext>
              </a:extLst>
            </p:cNvPr>
            <p:cNvSpPr/>
            <p:nvPr/>
          </p:nvSpPr>
          <p:spPr>
            <a:xfrm>
              <a:off x="3882653" y="1607192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000">
                  <a:solidFill>
                    <a:srgbClr val="00B050"/>
                  </a:solidFill>
                </a:rPr>
                <a:t>"Tue"</a:t>
              </a:r>
            </a:p>
          </p:txBody>
        </p:sp>
        <p:sp>
          <p:nvSpPr>
            <p:cNvPr id="55" name="Cube 54">
              <a:extLst>
                <a:ext uri="{FF2B5EF4-FFF2-40B4-BE49-F238E27FC236}">
                  <a16:creationId xmlns:a16="http://schemas.microsoft.com/office/drawing/2014/main" id="{84597CC9-3CBF-0948-A1F5-DA82043AD434}"/>
                </a:ext>
              </a:extLst>
            </p:cNvPr>
            <p:cNvSpPr/>
            <p:nvPr/>
          </p:nvSpPr>
          <p:spPr>
            <a:xfrm>
              <a:off x="4452558" y="1607192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000">
                  <a:solidFill>
                    <a:srgbClr val="00B050"/>
                  </a:solidFill>
                </a:rPr>
                <a:t>"Wed"</a:t>
              </a:r>
            </a:p>
          </p:txBody>
        </p:sp>
        <p:sp>
          <p:nvSpPr>
            <p:cNvPr id="56" name="Cube 55">
              <a:extLst>
                <a:ext uri="{FF2B5EF4-FFF2-40B4-BE49-F238E27FC236}">
                  <a16:creationId xmlns:a16="http://schemas.microsoft.com/office/drawing/2014/main" id="{D8651CF7-A809-4E4B-84AC-E3A9B5B20651}"/>
                </a:ext>
              </a:extLst>
            </p:cNvPr>
            <p:cNvSpPr/>
            <p:nvPr/>
          </p:nvSpPr>
          <p:spPr>
            <a:xfrm>
              <a:off x="5016065" y="1607192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000">
                  <a:solidFill>
                    <a:srgbClr val="00B050"/>
                  </a:solidFill>
                </a:rPr>
                <a:t>"Thu"</a:t>
              </a:r>
            </a:p>
          </p:txBody>
        </p:sp>
        <p:sp>
          <p:nvSpPr>
            <p:cNvPr id="57" name="Cube 56">
              <a:extLst>
                <a:ext uri="{FF2B5EF4-FFF2-40B4-BE49-F238E27FC236}">
                  <a16:creationId xmlns:a16="http://schemas.microsoft.com/office/drawing/2014/main" id="{BD645E02-6ADF-584F-AE09-20288489D818}"/>
                </a:ext>
              </a:extLst>
            </p:cNvPr>
            <p:cNvSpPr/>
            <p:nvPr/>
          </p:nvSpPr>
          <p:spPr>
            <a:xfrm>
              <a:off x="5585970" y="1607192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000">
                  <a:solidFill>
                    <a:srgbClr val="00B050"/>
                  </a:solidFill>
                </a:rPr>
                <a:t>"Fri"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847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4077-46CD-E74D-BAD8-88D0ECDC8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Lists – adding element(s)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F7B6B43-6E43-1842-A479-6E5F975F88BA}"/>
              </a:ext>
            </a:extLst>
          </p:cNvPr>
          <p:cNvCxnSpPr>
            <a:cxnSpLocks/>
          </p:cNvCxnSpPr>
          <p:nvPr/>
        </p:nvCxnSpPr>
        <p:spPr>
          <a:xfrm>
            <a:off x="3610126" y="1406105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8AE99F9-25B2-AD47-B446-61BC2F1CAA44}"/>
              </a:ext>
            </a:extLst>
          </p:cNvPr>
          <p:cNvCxnSpPr>
            <a:cxnSpLocks/>
          </p:cNvCxnSpPr>
          <p:nvPr/>
        </p:nvCxnSpPr>
        <p:spPr>
          <a:xfrm>
            <a:off x="4173419" y="1406104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B047A0C-22F2-604F-8793-B652518A14BB}"/>
              </a:ext>
            </a:extLst>
          </p:cNvPr>
          <p:cNvCxnSpPr>
            <a:cxnSpLocks/>
          </p:cNvCxnSpPr>
          <p:nvPr/>
        </p:nvCxnSpPr>
        <p:spPr>
          <a:xfrm>
            <a:off x="4729605" y="1406103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5BA9977-7E7A-A040-B57C-429D56399347}"/>
              </a:ext>
            </a:extLst>
          </p:cNvPr>
          <p:cNvCxnSpPr>
            <a:cxnSpLocks/>
          </p:cNvCxnSpPr>
          <p:nvPr/>
        </p:nvCxnSpPr>
        <p:spPr>
          <a:xfrm>
            <a:off x="5286648" y="1409281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513F9DC-7D2D-DD41-B5A8-D6BA5FCE16BA}"/>
              </a:ext>
            </a:extLst>
          </p:cNvPr>
          <p:cNvCxnSpPr>
            <a:cxnSpLocks/>
          </p:cNvCxnSpPr>
          <p:nvPr/>
        </p:nvCxnSpPr>
        <p:spPr>
          <a:xfrm>
            <a:off x="5859466" y="1409280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414D58C-05A9-054C-82F3-19D422F16E15}"/>
              </a:ext>
            </a:extLst>
          </p:cNvPr>
          <p:cNvCxnSpPr>
            <a:cxnSpLocks/>
          </p:cNvCxnSpPr>
          <p:nvPr/>
        </p:nvCxnSpPr>
        <p:spPr>
          <a:xfrm>
            <a:off x="4727445" y="1251263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2A75E87-D49A-8041-8741-D07274F68480}"/>
              </a:ext>
            </a:extLst>
          </p:cNvPr>
          <p:cNvCxnSpPr>
            <a:cxnSpLocks/>
          </p:cNvCxnSpPr>
          <p:nvPr/>
        </p:nvCxnSpPr>
        <p:spPr>
          <a:xfrm>
            <a:off x="3610126" y="1406103"/>
            <a:ext cx="2249340" cy="635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9C3C64A-674E-F344-81E7-9D7771CD7C94}"/>
              </a:ext>
            </a:extLst>
          </p:cNvPr>
          <p:cNvSpPr txBox="1"/>
          <p:nvPr/>
        </p:nvSpPr>
        <p:spPr>
          <a:xfrm>
            <a:off x="4353110" y="967010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elements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29E25FB-930B-E04C-B82F-F0DB5D5A18D3}"/>
              </a:ext>
            </a:extLst>
          </p:cNvPr>
          <p:cNvSpPr txBox="1"/>
          <p:nvPr/>
        </p:nvSpPr>
        <p:spPr>
          <a:xfrm>
            <a:off x="2569526" y="1987874"/>
            <a:ext cx="4796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index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EA9EF14-884F-4A40-8E07-90A9DCDBB437}"/>
              </a:ext>
            </a:extLst>
          </p:cNvPr>
          <p:cNvCxnSpPr>
            <a:cxnSpLocks/>
          </p:cNvCxnSpPr>
          <p:nvPr/>
        </p:nvCxnSpPr>
        <p:spPr>
          <a:xfrm>
            <a:off x="2994715" y="2109121"/>
            <a:ext cx="284779" cy="0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5044570-2EC0-F244-823A-503372DCBC0B}"/>
              </a:ext>
            </a:extLst>
          </p:cNvPr>
          <p:cNvSpPr txBox="1"/>
          <p:nvPr/>
        </p:nvSpPr>
        <p:spPr>
          <a:xfrm>
            <a:off x="2519572" y="1683560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values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ADC1C0B-339A-DF40-AD7F-1DD694C0984B}"/>
              </a:ext>
            </a:extLst>
          </p:cNvPr>
          <p:cNvCxnSpPr>
            <a:cxnSpLocks/>
          </p:cNvCxnSpPr>
          <p:nvPr/>
        </p:nvCxnSpPr>
        <p:spPr>
          <a:xfrm>
            <a:off x="2989394" y="1804536"/>
            <a:ext cx="284779" cy="0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F0838BCB-88E0-6B4B-9F31-2CC47D3D45B7}"/>
              </a:ext>
            </a:extLst>
          </p:cNvPr>
          <p:cNvSpPr txBox="1"/>
          <p:nvPr/>
        </p:nvSpPr>
        <p:spPr>
          <a:xfrm>
            <a:off x="2214637" y="1776429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days  =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E86CF83-EA83-F848-A8C8-E4C74EB05B35}"/>
              </a:ext>
            </a:extLst>
          </p:cNvPr>
          <p:cNvSpPr txBox="1"/>
          <p:nvPr/>
        </p:nvSpPr>
        <p:spPr>
          <a:xfrm>
            <a:off x="3334412" y="2571750"/>
            <a:ext cx="2800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latin typeface="Bradley Hand ITC" panose="03070402050302030203" pitchFamily="66" charset="77"/>
              </a:rPr>
              <a:t>days += [</a:t>
            </a:r>
            <a:r>
              <a:rPr lang="en-GB" sz="2000" b="1">
                <a:solidFill>
                  <a:schemeClr val="accent6"/>
                </a:solidFill>
                <a:latin typeface="Bradley Hand ITC" panose="03070402050302030203" pitchFamily="66" charset="77"/>
              </a:rPr>
              <a:t>"Sat"</a:t>
            </a:r>
            <a:r>
              <a:rPr lang="en-GB" sz="2000" b="1">
                <a:latin typeface="Bradley Hand ITC" panose="03070402050302030203" pitchFamily="66" charset="77"/>
              </a:rPr>
              <a:t>, </a:t>
            </a:r>
            <a:r>
              <a:rPr lang="en-GB" sz="2000" b="1">
                <a:solidFill>
                  <a:schemeClr val="accent6"/>
                </a:solidFill>
                <a:latin typeface="Bradley Hand ITC" panose="03070402050302030203" pitchFamily="66" charset="77"/>
              </a:rPr>
              <a:t>"Sun"</a:t>
            </a:r>
            <a:r>
              <a:rPr lang="en-GB" sz="2000" b="1">
                <a:latin typeface="Bradley Hand ITC" panose="03070402050302030203" pitchFamily="66" charset="77"/>
              </a:rPr>
              <a:t>]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B34FFDE-922E-6743-85DE-77F1777FF25A}"/>
              </a:ext>
            </a:extLst>
          </p:cNvPr>
          <p:cNvGrpSpPr/>
          <p:nvPr/>
        </p:nvGrpSpPr>
        <p:grpSpPr>
          <a:xfrm>
            <a:off x="2781823" y="3131968"/>
            <a:ext cx="4136960" cy="655804"/>
            <a:chOff x="2761235" y="1607192"/>
            <a:chExt cx="4136960" cy="655804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9A0D5EF-3B51-454B-BB5C-70C0023E2BF3}"/>
                </a:ext>
              </a:extLst>
            </p:cNvPr>
            <p:cNvSpPr txBox="1"/>
            <p:nvPr/>
          </p:nvSpPr>
          <p:spPr>
            <a:xfrm>
              <a:off x="2761235" y="1924442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67CF3B2-9192-4940-AA6F-C139D6D6BAA1}"/>
                </a:ext>
              </a:extLst>
            </p:cNvPr>
            <p:cNvSpPr txBox="1"/>
            <p:nvPr/>
          </p:nvSpPr>
          <p:spPr>
            <a:xfrm>
              <a:off x="3327795" y="1921424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9BD4141-4229-CE46-AADE-2FB33A29AE8C}"/>
                </a:ext>
              </a:extLst>
            </p:cNvPr>
            <p:cNvSpPr txBox="1"/>
            <p:nvPr/>
          </p:nvSpPr>
          <p:spPr>
            <a:xfrm>
              <a:off x="3894647" y="1919012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D7422C0-FBB0-254B-A383-5CDF71DAA964}"/>
                </a:ext>
              </a:extLst>
            </p:cNvPr>
            <p:cNvSpPr txBox="1"/>
            <p:nvPr/>
          </p:nvSpPr>
          <p:spPr>
            <a:xfrm>
              <a:off x="4457979" y="1913123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04DF8A0-B4AC-D34C-875A-6C5386C3DEEB}"/>
                </a:ext>
              </a:extLst>
            </p:cNvPr>
            <p:cNvSpPr txBox="1"/>
            <p:nvPr/>
          </p:nvSpPr>
          <p:spPr>
            <a:xfrm>
              <a:off x="5024831" y="191071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053CDAA-8DA9-A94C-96F0-0374BB9FE0B8}"/>
                </a:ext>
              </a:extLst>
            </p:cNvPr>
            <p:cNvSpPr txBox="1"/>
            <p:nvPr/>
          </p:nvSpPr>
          <p:spPr>
            <a:xfrm>
              <a:off x="5591391" y="1907693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A50109C-9164-EA4C-B1AF-A932E0F985DC}"/>
                </a:ext>
              </a:extLst>
            </p:cNvPr>
            <p:cNvSpPr txBox="1"/>
            <p:nvPr/>
          </p:nvSpPr>
          <p:spPr>
            <a:xfrm>
              <a:off x="6158243" y="190528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6</a:t>
              </a: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90F777B-CAAC-1E47-A4BA-2733E378DCBF}"/>
                </a:ext>
              </a:extLst>
            </p:cNvPr>
            <p:cNvCxnSpPr/>
            <p:nvPr/>
          </p:nvCxnSpPr>
          <p:spPr>
            <a:xfrm>
              <a:off x="6733083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7FE76C5-CCB6-3C4D-957E-B4E8410571BC}"/>
                </a:ext>
              </a:extLst>
            </p:cNvPr>
            <p:cNvCxnSpPr/>
            <p:nvPr/>
          </p:nvCxnSpPr>
          <p:spPr>
            <a:xfrm>
              <a:off x="6168247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3C703DEC-2D8B-A94B-B334-342D59D656E6}"/>
                </a:ext>
              </a:extLst>
            </p:cNvPr>
            <p:cNvCxnSpPr/>
            <p:nvPr/>
          </p:nvCxnSpPr>
          <p:spPr>
            <a:xfrm>
              <a:off x="5604793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A7FDEEE-0E9B-A54B-ADFC-FEAD6990FFB2}"/>
                </a:ext>
              </a:extLst>
            </p:cNvPr>
            <p:cNvCxnSpPr/>
            <p:nvPr/>
          </p:nvCxnSpPr>
          <p:spPr>
            <a:xfrm>
              <a:off x="5034457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670ED05-38B9-4D44-93E3-2D2FC88BB02D}"/>
                </a:ext>
              </a:extLst>
            </p:cNvPr>
            <p:cNvCxnSpPr/>
            <p:nvPr/>
          </p:nvCxnSpPr>
          <p:spPr>
            <a:xfrm>
              <a:off x="4461856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8E2981C-581F-E249-954D-AEB32A554D3A}"/>
                </a:ext>
              </a:extLst>
            </p:cNvPr>
            <p:cNvCxnSpPr/>
            <p:nvPr/>
          </p:nvCxnSpPr>
          <p:spPr>
            <a:xfrm>
              <a:off x="3901045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0C1AD45-F74E-CA45-BB06-7525440FC861}"/>
                </a:ext>
              </a:extLst>
            </p:cNvPr>
            <p:cNvCxnSpPr/>
            <p:nvPr/>
          </p:nvCxnSpPr>
          <p:spPr>
            <a:xfrm>
              <a:off x="3328274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60A2F12-3879-6F4C-B4BA-D28CF6198BD2}"/>
                </a:ext>
              </a:extLst>
            </p:cNvPr>
            <p:cNvCxnSpPr/>
            <p:nvPr/>
          </p:nvCxnSpPr>
          <p:spPr>
            <a:xfrm>
              <a:off x="2767633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Parallelogram 120">
              <a:extLst>
                <a:ext uri="{FF2B5EF4-FFF2-40B4-BE49-F238E27FC236}">
                  <a16:creationId xmlns:a16="http://schemas.microsoft.com/office/drawing/2014/main" id="{9F945497-0793-D147-BF03-18FA2280E992}"/>
                </a:ext>
              </a:extLst>
            </p:cNvPr>
            <p:cNvSpPr/>
            <p:nvPr/>
          </p:nvSpPr>
          <p:spPr>
            <a:xfrm rot="18837745">
              <a:off x="6596244" y="1900103"/>
              <a:ext cx="366428" cy="237474"/>
            </a:xfrm>
            <a:prstGeom prst="parallelogram">
              <a:avLst>
                <a:gd name="adj" fmla="val 104987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accent5">
                    <a:lumMod val="60000"/>
                    <a:lumOff val="40000"/>
                  </a:schemeClr>
                </a:gs>
                <a:gs pos="88000">
                  <a:schemeClr val="accent5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endParaRPr lang="en-GB" sz="16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22" name="Cube 121">
              <a:extLst>
                <a:ext uri="{FF2B5EF4-FFF2-40B4-BE49-F238E27FC236}">
                  <a16:creationId xmlns:a16="http://schemas.microsoft.com/office/drawing/2014/main" id="{E4363478-DC89-0042-AC53-8C7B2F8FD0AD}"/>
                </a:ext>
              </a:extLst>
            </p:cNvPr>
            <p:cNvSpPr/>
            <p:nvPr/>
          </p:nvSpPr>
          <p:spPr>
            <a:xfrm>
              <a:off x="2767633" y="1607192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000">
                  <a:solidFill>
                    <a:srgbClr val="00B050"/>
                  </a:solidFill>
                </a:rPr>
                <a:t>"Mon"</a:t>
              </a:r>
            </a:p>
          </p:txBody>
        </p:sp>
        <p:sp>
          <p:nvSpPr>
            <p:cNvPr id="123" name="Cube 122">
              <a:extLst>
                <a:ext uri="{FF2B5EF4-FFF2-40B4-BE49-F238E27FC236}">
                  <a16:creationId xmlns:a16="http://schemas.microsoft.com/office/drawing/2014/main" id="{3C1DDA8E-653C-5D4B-9107-A67A1819878C}"/>
                </a:ext>
              </a:extLst>
            </p:cNvPr>
            <p:cNvSpPr/>
            <p:nvPr/>
          </p:nvSpPr>
          <p:spPr>
            <a:xfrm>
              <a:off x="3331140" y="1607192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000">
                  <a:solidFill>
                    <a:srgbClr val="00B050"/>
                  </a:solidFill>
                </a:rPr>
                <a:t>"Tue"</a:t>
              </a:r>
            </a:p>
          </p:txBody>
        </p:sp>
        <p:sp>
          <p:nvSpPr>
            <p:cNvPr id="124" name="Cube 123">
              <a:extLst>
                <a:ext uri="{FF2B5EF4-FFF2-40B4-BE49-F238E27FC236}">
                  <a16:creationId xmlns:a16="http://schemas.microsoft.com/office/drawing/2014/main" id="{63604E3D-6D92-E64E-A5B9-C565F92CF62B}"/>
                </a:ext>
              </a:extLst>
            </p:cNvPr>
            <p:cNvSpPr/>
            <p:nvPr/>
          </p:nvSpPr>
          <p:spPr>
            <a:xfrm>
              <a:off x="3901045" y="1607192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000">
                  <a:solidFill>
                    <a:srgbClr val="00B050"/>
                  </a:solidFill>
                </a:rPr>
                <a:t>"Wed"</a:t>
              </a:r>
            </a:p>
          </p:txBody>
        </p:sp>
        <p:sp>
          <p:nvSpPr>
            <p:cNvPr id="125" name="Cube 124">
              <a:extLst>
                <a:ext uri="{FF2B5EF4-FFF2-40B4-BE49-F238E27FC236}">
                  <a16:creationId xmlns:a16="http://schemas.microsoft.com/office/drawing/2014/main" id="{59E2B94B-01D3-B044-8CF2-7694BDF0D44B}"/>
                </a:ext>
              </a:extLst>
            </p:cNvPr>
            <p:cNvSpPr/>
            <p:nvPr/>
          </p:nvSpPr>
          <p:spPr>
            <a:xfrm>
              <a:off x="4464552" y="1607192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000">
                  <a:solidFill>
                    <a:srgbClr val="00B050"/>
                  </a:solidFill>
                </a:rPr>
                <a:t>"Thu"</a:t>
              </a:r>
            </a:p>
          </p:txBody>
        </p:sp>
        <p:sp>
          <p:nvSpPr>
            <p:cNvPr id="126" name="Cube 125">
              <a:extLst>
                <a:ext uri="{FF2B5EF4-FFF2-40B4-BE49-F238E27FC236}">
                  <a16:creationId xmlns:a16="http://schemas.microsoft.com/office/drawing/2014/main" id="{80FB3CF6-C1B2-904E-BBB9-C953F3B117B7}"/>
                </a:ext>
              </a:extLst>
            </p:cNvPr>
            <p:cNvSpPr/>
            <p:nvPr/>
          </p:nvSpPr>
          <p:spPr>
            <a:xfrm>
              <a:off x="5034457" y="1607192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000">
                  <a:solidFill>
                    <a:srgbClr val="00B050"/>
                  </a:solidFill>
                </a:rPr>
                <a:t>"Fri"</a:t>
              </a:r>
            </a:p>
          </p:txBody>
        </p:sp>
        <p:sp>
          <p:nvSpPr>
            <p:cNvPr id="127" name="Cube 126">
              <a:extLst>
                <a:ext uri="{FF2B5EF4-FFF2-40B4-BE49-F238E27FC236}">
                  <a16:creationId xmlns:a16="http://schemas.microsoft.com/office/drawing/2014/main" id="{3A315943-71EC-0540-96A3-9B37A6B204CB}"/>
                </a:ext>
              </a:extLst>
            </p:cNvPr>
            <p:cNvSpPr/>
            <p:nvPr/>
          </p:nvSpPr>
          <p:spPr>
            <a:xfrm>
              <a:off x="5597964" y="1607192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000">
                  <a:solidFill>
                    <a:srgbClr val="00B050"/>
                  </a:solidFill>
                </a:rPr>
                <a:t>"Sat"</a:t>
              </a:r>
            </a:p>
          </p:txBody>
        </p:sp>
        <p:sp>
          <p:nvSpPr>
            <p:cNvPr id="128" name="Cube 127">
              <a:extLst>
                <a:ext uri="{FF2B5EF4-FFF2-40B4-BE49-F238E27FC236}">
                  <a16:creationId xmlns:a16="http://schemas.microsoft.com/office/drawing/2014/main" id="{B54A049E-42F3-174F-87E8-478D24C9A51C}"/>
                </a:ext>
              </a:extLst>
            </p:cNvPr>
            <p:cNvSpPr/>
            <p:nvPr/>
          </p:nvSpPr>
          <p:spPr>
            <a:xfrm>
              <a:off x="6167869" y="1607192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000">
                  <a:solidFill>
                    <a:srgbClr val="00B050"/>
                  </a:solidFill>
                </a:rPr>
                <a:t>"Sun"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5F35F33-AAA1-EE44-A06A-36125786CD2D}"/>
              </a:ext>
            </a:extLst>
          </p:cNvPr>
          <p:cNvGrpSpPr/>
          <p:nvPr/>
        </p:nvGrpSpPr>
        <p:grpSpPr>
          <a:xfrm>
            <a:off x="3312748" y="1607192"/>
            <a:ext cx="3003548" cy="650374"/>
            <a:chOff x="3312748" y="1607192"/>
            <a:chExt cx="3003548" cy="650374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03F92B1-49D7-2C49-B17E-C17800542CD3}"/>
                </a:ext>
              </a:extLst>
            </p:cNvPr>
            <p:cNvSpPr txBox="1"/>
            <p:nvPr/>
          </p:nvSpPr>
          <p:spPr>
            <a:xfrm>
              <a:off x="3312748" y="1919012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8207217-A514-B847-B177-86C73F9DFE72}"/>
                </a:ext>
              </a:extLst>
            </p:cNvPr>
            <p:cNvSpPr txBox="1"/>
            <p:nvPr/>
          </p:nvSpPr>
          <p:spPr>
            <a:xfrm>
              <a:off x="3876080" y="1913123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51FDE7C-430C-5D4E-8677-B734D8774883}"/>
                </a:ext>
              </a:extLst>
            </p:cNvPr>
            <p:cNvSpPr txBox="1"/>
            <p:nvPr/>
          </p:nvSpPr>
          <p:spPr>
            <a:xfrm>
              <a:off x="4442932" y="191071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8A59930-AD99-4B41-87F1-F7B8C19861CD}"/>
                </a:ext>
              </a:extLst>
            </p:cNvPr>
            <p:cNvSpPr txBox="1"/>
            <p:nvPr/>
          </p:nvSpPr>
          <p:spPr>
            <a:xfrm>
              <a:off x="5009492" y="1907693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ABF41DD-C25E-5C42-896A-AD2591507548}"/>
                </a:ext>
              </a:extLst>
            </p:cNvPr>
            <p:cNvSpPr txBox="1"/>
            <p:nvPr/>
          </p:nvSpPr>
          <p:spPr>
            <a:xfrm>
              <a:off x="5576344" y="190528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4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5C1F534-7C06-424B-8BBC-65F98062342A}"/>
                </a:ext>
              </a:extLst>
            </p:cNvPr>
            <p:cNvCxnSpPr/>
            <p:nvPr/>
          </p:nvCxnSpPr>
          <p:spPr>
            <a:xfrm>
              <a:off x="6151184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4976D3E-462E-3B47-BA85-BD89DAE54715}"/>
                </a:ext>
              </a:extLst>
            </p:cNvPr>
            <p:cNvCxnSpPr/>
            <p:nvPr/>
          </p:nvCxnSpPr>
          <p:spPr>
            <a:xfrm>
              <a:off x="5586348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333A054-EB19-394C-BD38-6B3FBB1EE82E}"/>
                </a:ext>
              </a:extLst>
            </p:cNvPr>
            <p:cNvCxnSpPr/>
            <p:nvPr/>
          </p:nvCxnSpPr>
          <p:spPr>
            <a:xfrm>
              <a:off x="5022894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D1C686E-F610-F445-ABBE-2DD9AFE71DE2}"/>
                </a:ext>
              </a:extLst>
            </p:cNvPr>
            <p:cNvCxnSpPr/>
            <p:nvPr/>
          </p:nvCxnSpPr>
          <p:spPr>
            <a:xfrm>
              <a:off x="4452558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560C64A-2852-FA42-8403-99C629AB7063}"/>
                </a:ext>
              </a:extLst>
            </p:cNvPr>
            <p:cNvCxnSpPr/>
            <p:nvPr/>
          </p:nvCxnSpPr>
          <p:spPr>
            <a:xfrm>
              <a:off x="3879957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9F87FFB-E09F-A44B-ADEC-EB3C51044804}"/>
                </a:ext>
              </a:extLst>
            </p:cNvPr>
            <p:cNvCxnSpPr/>
            <p:nvPr/>
          </p:nvCxnSpPr>
          <p:spPr>
            <a:xfrm>
              <a:off x="3319146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Parallelogram 82">
              <a:extLst>
                <a:ext uri="{FF2B5EF4-FFF2-40B4-BE49-F238E27FC236}">
                  <a16:creationId xmlns:a16="http://schemas.microsoft.com/office/drawing/2014/main" id="{889F1F9D-B8E7-6F47-985E-5D23824DB692}"/>
                </a:ext>
              </a:extLst>
            </p:cNvPr>
            <p:cNvSpPr/>
            <p:nvPr/>
          </p:nvSpPr>
          <p:spPr>
            <a:xfrm rot="18837745">
              <a:off x="6014345" y="1900103"/>
              <a:ext cx="366428" cy="237474"/>
            </a:xfrm>
            <a:prstGeom prst="parallelogram">
              <a:avLst>
                <a:gd name="adj" fmla="val 104987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accent5">
                    <a:lumMod val="60000"/>
                    <a:lumOff val="40000"/>
                  </a:schemeClr>
                </a:gs>
                <a:gs pos="88000">
                  <a:schemeClr val="accent5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endParaRPr lang="en-GB" sz="16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8" name="Cube 87">
              <a:extLst>
                <a:ext uri="{FF2B5EF4-FFF2-40B4-BE49-F238E27FC236}">
                  <a16:creationId xmlns:a16="http://schemas.microsoft.com/office/drawing/2014/main" id="{B6FAF598-CE5C-E146-8964-A1CFB191E6BF}"/>
                </a:ext>
              </a:extLst>
            </p:cNvPr>
            <p:cNvSpPr/>
            <p:nvPr/>
          </p:nvSpPr>
          <p:spPr>
            <a:xfrm>
              <a:off x="3319146" y="1607192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000">
                  <a:solidFill>
                    <a:srgbClr val="00B050"/>
                  </a:solidFill>
                </a:rPr>
                <a:t>"Mon"</a:t>
              </a:r>
            </a:p>
          </p:txBody>
        </p:sp>
        <p:sp>
          <p:nvSpPr>
            <p:cNvPr id="89" name="Cube 88">
              <a:extLst>
                <a:ext uri="{FF2B5EF4-FFF2-40B4-BE49-F238E27FC236}">
                  <a16:creationId xmlns:a16="http://schemas.microsoft.com/office/drawing/2014/main" id="{2B0E74CD-7BD1-8A4C-9774-8355C35AF75F}"/>
                </a:ext>
              </a:extLst>
            </p:cNvPr>
            <p:cNvSpPr/>
            <p:nvPr/>
          </p:nvSpPr>
          <p:spPr>
            <a:xfrm>
              <a:off x="3882653" y="1607192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000">
                  <a:solidFill>
                    <a:srgbClr val="00B050"/>
                  </a:solidFill>
                </a:rPr>
                <a:t>"Tue"</a:t>
              </a:r>
            </a:p>
          </p:txBody>
        </p:sp>
        <p:sp>
          <p:nvSpPr>
            <p:cNvPr id="90" name="Cube 89">
              <a:extLst>
                <a:ext uri="{FF2B5EF4-FFF2-40B4-BE49-F238E27FC236}">
                  <a16:creationId xmlns:a16="http://schemas.microsoft.com/office/drawing/2014/main" id="{0B125B0B-6E42-0541-8D13-C91F142588F0}"/>
                </a:ext>
              </a:extLst>
            </p:cNvPr>
            <p:cNvSpPr/>
            <p:nvPr/>
          </p:nvSpPr>
          <p:spPr>
            <a:xfrm>
              <a:off x="4452558" y="1607192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000">
                  <a:solidFill>
                    <a:srgbClr val="00B050"/>
                  </a:solidFill>
                </a:rPr>
                <a:t>"Wed"</a:t>
              </a:r>
            </a:p>
          </p:txBody>
        </p:sp>
        <p:sp>
          <p:nvSpPr>
            <p:cNvPr id="96" name="Cube 95">
              <a:extLst>
                <a:ext uri="{FF2B5EF4-FFF2-40B4-BE49-F238E27FC236}">
                  <a16:creationId xmlns:a16="http://schemas.microsoft.com/office/drawing/2014/main" id="{9FE46347-4E4A-8141-A9F2-B46776C68418}"/>
                </a:ext>
              </a:extLst>
            </p:cNvPr>
            <p:cNvSpPr/>
            <p:nvPr/>
          </p:nvSpPr>
          <p:spPr>
            <a:xfrm>
              <a:off x="5016065" y="1607192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000">
                  <a:solidFill>
                    <a:srgbClr val="00B050"/>
                  </a:solidFill>
                </a:rPr>
                <a:t>"Thu"</a:t>
              </a:r>
            </a:p>
          </p:txBody>
        </p:sp>
        <p:sp>
          <p:nvSpPr>
            <p:cNvPr id="97" name="Cube 96">
              <a:extLst>
                <a:ext uri="{FF2B5EF4-FFF2-40B4-BE49-F238E27FC236}">
                  <a16:creationId xmlns:a16="http://schemas.microsoft.com/office/drawing/2014/main" id="{DEEDDB19-CB1D-B547-AEC1-4ADDFFE8FB48}"/>
                </a:ext>
              </a:extLst>
            </p:cNvPr>
            <p:cNvSpPr/>
            <p:nvPr/>
          </p:nvSpPr>
          <p:spPr>
            <a:xfrm>
              <a:off x="5585970" y="1607192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000">
                  <a:solidFill>
                    <a:srgbClr val="00B050"/>
                  </a:solidFill>
                </a:rPr>
                <a:t>"Fri"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042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4077-46CD-E74D-BAD8-88D0ECDC8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Lists – adding element(s)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F7B6B43-6E43-1842-A479-6E5F975F88BA}"/>
              </a:ext>
            </a:extLst>
          </p:cNvPr>
          <p:cNvCxnSpPr>
            <a:cxnSpLocks/>
          </p:cNvCxnSpPr>
          <p:nvPr/>
        </p:nvCxnSpPr>
        <p:spPr>
          <a:xfrm>
            <a:off x="3610126" y="1406105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8AE99F9-25B2-AD47-B446-61BC2F1CAA44}"/>
              </a:ext>
            </a:extLst>
          </p:cNvPr>
          <p:cNvCxnSpPr>
            <a:cxnSpLocks/>
          </p:cNvCxnSpPr>
          <p:nvPr/>
        </p:nvCxnSpPr>
        <p:spPr>
          <a:xfrm>
            <a:off x="4173419" y="1406104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B047A0C-22F2-604F-8793-B652518A14BB}"/>
              </a:ext>
            </a:extLst>
          </p:cNvPr>
          <p:cNvCxnSpPr>
            <a:cxnSpLocks/>
          </p:cNvCxnSpPr>
          <p:nvPr/>
        </p:nvCxnSpPr>
        <p:spPr>
          <a:xfrm>
            <a:off x="4729605" y="1406103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5BA9977-7E7A-A040-B57C-429D56399347}"/>
              </a:ext>
            </a:extLst>
          </p:cNvPr>
          <p:cNvCxnSpPr>
            <a:cxnSpLocks/>
          </p:cNvCxnSpPr>
          <p:nvPr/>
        </p:nvCxnSpPr>
        <p:spPr>
          <a:xfrm>
            <a:off x="5286648" y="1409281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513F9DC-7D2D-DD41-B5A8-D6BA5FCE16BA}"/>
              </a:ext>
            </a:extLst>
          </p:cNvPr>
          <p:cNvCxnSpPr>
            <a:cxnSpLocks/>
          </p:cNvCxnSpPr>
          <p:nvPr/>
        </p:nvCxnSpPr>
        <p:spPr>
          <a:xfrm>
            <a:off x="5859466" y="1409280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414D58C-05A9-054C-82F3-19D422F16E15}"/>
              </a:ext>
            </a:extLst>
          </p:cNvPr>
          <p:cNvCxnSpPr>
            <a:cxnSpLocks/>
          </p:cNvCxnSpPr>
          <p:nvPr/>
        </p:nvCxnSpPr>
        <p:spPr>
          <a:xfrm>
            <a:off x="4727445" y="1251263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2A75E87-D49A-8041-8741-D07274F68480}"/>
              </a:ext>
            </a:extLst>
          </p:cNvPr>
          <p:cNvCxnSpPr>
            <a:cxnSpLocks/>
          </p:cNvCxnSpPr>
          <p:nvPr/>
        </p:nvCxnSpPr>
        <p:spPr>
          <a:xfrm>
            <a:off x="3610126" y="1406103"/>
            <a:ext cx="2249340" cy="635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9C3C64A-674E-F344-81E7-9D7771CD7C94}"/>
              </a:ext>
            </a:extLst>
          </p:cNvPr>
          <p:cNvSpPr txBox="1"/>
          <p:nvPr/>
        </p:nvSpPr>
        <p:spPr>
          <a:xfrm>
            <a:off x="4353110" y="967010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elements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29E25FB-930B-E04C-B82F-F0DB5D5A18D3}"/>
              </a:ext>
            </a:extLst>
          </p:cNvPr>
          <p:cNvSpPr txBox="1"/>
          <p:nvPr/>
        </p:nvSpPr>
        <p:spPr>
          <a:xfrm>
            <a:off x="2569526" y="1987874"/>
            <a:ext cx="4796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index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EA9EF14-884F-4A40-8E07-90A9DCDBB437}"/>
              </a:ext>
            </a:extLst>
          </p:cNvPr>
          <p:cNvCxnSpPr>
            <a:cxnSpLocks/>
          </p:cNvCxnSpPr>
          <p:nvPr/>
        </p:nvCxnSpPr>
        <p:spPr>
          <a:xfrm>
            <a:off x="2994715" y="2109121"/>
            <a:ext cx="284779" cy="0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5044570-2EC0-F244-823A-503372DCBC0B}"/>
              </a:ext>
            </a:extLst>
          </p:cNvPr>
          <p:cNvSpPr txBox="1"/>
          <p:nvPr/>
        </p:nvSpPr>
        <p:spPr>
          <a:xfrm>
            <a:off x="2519572" y="1683560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values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ADC1C0B-339A-DF40-AD7F-1DD694C0984B}"/>
              </a:ext>
            </a:extLst>
          </p:cNvPr>
          <p:cNvCxnSpPr>
            <a:cxnSpLocks/>
          </p:cNvCxnSpPr>
          <p:nvPr/>
        </p:nvCxnSpPr>
        <p:spPr>
          <a:xfrm>
            <a:off x="2989394" y="1804536"/>
            <a:ext cx="284779" cy="0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F0838BCB-88E0-6B4B-9F31-2CC47D3D45B7}"/>
              </a:ext>
            </a:extLst>
          </p:cNvPr>
          <p:cNvSpPr txBox="1"/>
          <p:nvPr/>
        </p:nvSpPr>
        <p:spPr>
          <a:xfrm>
            <a:off x="2214637" y="1776429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days  =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E86CF83-EA83-F848-A8C8-E4C74EB05B35}"/>
              </a:ext>
            </a:extLst>
          </p:cNvPr>
          <p:cNvSpPr txBox="1"/>
          <p:nvPr/>
        </p:nvSpPr>
        <p:spPr>
          <a:xfrm>
            <a:off x="3334412" y="2571750"/>
            <a:ext cx="3207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err="1">
                <a:latin typeface="Bradley Hand ITC" panose="03070402050302030203" pitchFamily="66" charset="77"/>
              </a:rPr>
              <a:t>days.extend</a:t>
            </a:r>
            <a:r>
              <a:rPr lang="en-GB" sz="2000" b="1">
                <a:latin typeface="Bradley Hand ITC" panose="03070402050302030203" pitchFamily="66" charset="77"/>
              </a:rPr>
              <a:t>([</a:t>
            </a:r>
            <a:r>
              <a:rPr lang="en-GB" sz="2000" b="1">
                <a:solidFill>
                  <a:schemeClr val="accent6"/>
                </a:solidFill>
                <a:latin typeface="Bradley Hand ITC" panose="03070402050302030203" pitchFamily="66" charset="77"/>
              </a:rPr>
              <a:t>"Sat"</a:t>
            </a:r>
            <a:r>
              <a:rPr lang="en-GB" sz="2000" b="1">
                <a:latin typeface="Bradley Hand ITC" panose="03070402050302030203" pitchFamily="66" charset="77"/>
              </a:rPr>
              <a:t>, </a:t>
            </a:r>
            <a:r>
              <a:rPr lang="en-GB" sz="2000" b="1">
                <a:solidFill>
                  <a:schemeClr val="accent6"/>
                </a:solidFill>
                <a:latin typeface="Bradley Hand ITC" panose="03070402050302030203" pitchFamily="66" charset="77"/>
              </a:rPr>
              <a:t>"Sun"</a:t>
            </a:r>
            <a:r>
              <a:rPr lang="en-GB" sz="2000" b="1">
                <a:latin typeface="Bradley Hand ITC" panose="03070402050302030203" pitchFamily="66" charset="77"/>
              </a:rPr>
              <a:t>])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27792CD-08D6-BB4F-8205-456BC57A1380}"/>
              </a:ext>
            </a:extLst>
          </p:cNvPr>
          <p:cNvGrpSpPr/>
          <p:nvPr/>
        </p:nvGrpSpPr>
        <p:grpSpPr>
          <a:xfrm>
            <a:off x="3312748" y="1607192"/>
            <a:ext cx="3003548" cy="650374"/>
            <a:chOff x="3312748" y="1607192"/>
            <a:chExt cx="3003548" cy="65037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58443C9-D970-974D-AEA1-93A3B276BFBF}"/>
                </a:ext>
              </a:extLst>
            </p:cNvPr>
            <p:cNvSpPr txBox="1"/>
            <p:nvPr/>
          </p:nvSpPr>
          <p:spPr>
            <a:xfrm>
              <a:off x="3312748" y="1919012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34E816F-95F4-524F-B9A4-3BBD946F0C65}"/>
                </a:ext>
              </a:extLst>
            </p:cNvPr>
            <p:cNvSpPr txBox="1"/>
            <p:nvPr/>
          </p:nvSpPr>
          <p:spPr>
            <a:xfrm>
              <a:off x="3876080" y="1913123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928CF16-DB9D-DE44-8EAE-70F8FAE114CF}"/>
                </a:ext>
              </a:extLst>
            </p:cNvPr>
            <p:cNvSpPr txBox="1"/>
            <p:nvPr/>
          </p:nvSpPr>
          <p:spPr>
            <a:xfrm>
              <a:off x="4442932" y="191071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B9A046E-3C8D-BB4D-9E49-E2AE4708B30F}"/>
                </a:ext>
              </a:extLst>
            </p:cNvPr>
            <p:cNvSpPr txBox="1"/>
            <p:nvPr/>
          </p:nvSpPr>
          <p:spPr>
            <a:xfrm>
              <a:off x="5009492" y="1907693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E537733-BAD9-F049-87D2-C1B0D98CC091}"/>
                </a:ext>
              </a:extLst>
            </p:cNvPr>
            <p:cNvSpPr txBox="1"/>
            <p:nvPr/>
          </p:nvSpPr>
          <p:spPr>
            <a:xfrm>
              <a:off x="5576344" y="190528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4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5D5570B-E55F-9041-96D6-0F52D9C0E16D}"/>
                </a:ext>
              </a:extLst>
            </p:cNvPr>
            <p:cNvCxnSpPr/>
            <p:nvPr/>
          </p:nvCxnSpPr>
          <p:spPr>
            <a:xfrm>
              <a:off x="6151184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DB8924A-88F9-E148-83DD-DAD614F3073F}"/>
                </a:ext>
              </a:extLst>
            </p:cNvPr>
            <p:cNvCxnSpPr/>
            <p:nvPr/>
          </p:nvCxnSpPr>
          <p:spPr>
            <a:xfrm>
              <a:off x="5586348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E505C8A-90EF-A248-8FDB-C67666BDED2A}"/>
                </a:ext>
              </a:extLst>
            </p:cNvPr>
            <p:cNvCxnSpPr/>
            <p:nvPr/>
          </p:nvCxnSpPr>
          <p:spPr>
            <a:xfrm>
              <a:off x="5022894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A76B362-A7E9-AB43-AF12-9151CD4CB9A7}"/>
                </a:ext>
              </a:extLst>
            </p:cNvPr>
            <p:cNvCxnSpPr/>
            <p:nvPr/>
          </p:nvCxnSpPr>
          <p:spPr>
            <a:xfrm>
              <a:off x="4452558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6F05B48-CD95-2448-9460-B4B2F131850F}"/>
                </a:ext>
              </a:extLst>
            </p:cNvPr>
            <p:cNvCxnSpPr/>
            <p:nvPr/>
          </p:nvCxnSpPr>
          <p:spPr>
            <a:xfrm>
              <a:off x="3879957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519DA34-21EF-3149-BA30-C67B8E7D75A8}"/>
                </a:ext>
              </a:extLst>
            </p:cNvPr>
            <p:cNvCxnSpPr/>
            <p:nvPr/>
          </p:nvCxnSpPr>
          <p:spPr>
            <a:xfrm>
              <a:off x="3319146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Parallelogram 46">
              <a:extLst>
                <a:ext uri="{FF2B5EF4-FFF2-40B4-BE49-F238E27FC236}">
                  <a16:creationId xmlns:a16="http://schemas.microsoft.com/office/drawing/2014/main" id="{A0541C79-F8AA-8B40-A391-F5B81A4C0121}"/>
                </a:ext>
              </a:extLst>
            </p:cNvPr>
            <p:cNvSpPr/>
            <p:nvPr/>
          </p:nvSpPr>
          <p:spPr>
            <a:xfrm rot="18837745">
              <a:off x="6014345" y="1900103"/>
              <a:ext cx="366428" cy="237474"/>
            </a:xfrm>
            <a:prstGeom prst="parallelogram">
              <a:avLst>
                <a:gd name="adj" fmla="val 104987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accent5">
                    <a:lumMod val="60000"/>
                    <a:lumOff val="40000"/>
                  </a:schemeClr>
                </a:gs>
                <a:gs pos="88000">
                  <a:schemeClr val="accent5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endParaRPr lang="en-GB" sz="16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3" name="Cube 52">
              <a:extLst>
                <a:ext uri="{FF2B5EF4-FFF2-40B4-BE49-F238E27FC236}">
                  <a16:creationId xmlns:a16="http://schemas.microsoft.com/office/drawing/2014/main" id="{7EE2A9E0-6041-2349-B129-9D43E63627CB}"/>
                </a:ext>
              </a:extLst>
            </p:cNvPr>
            <p:cNvSpPr/>
            <p:nvPr/>
          </p:nvSpPr>
          <p:spPr>
            <a:xfrm>
              <a:off x="3319146" y="1607192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000">
                  <a:solidFill>
                    <a:srgbClr val="00B050"/>
                  </a:solidFill>
                </a:rPr>
                <a:t>"Mon"</a:t>
              </a:r>
            </a:p>
          </p:txBody>
        </p:sp>
        <p:sp>
          <p:nvSpPr>
            <p:cNvPr id="54" name="Cube 53">
              <a:extLst>
                <a:ext uri="{FF2B5EF4-FFF2-40B4-BE49-F238E27FC236}">
                  <a16:creationId xmlns:a16="http://schemas.microsoft.com/office/drawing/2014/main" id="{6F4155D1-52FC-EC4A-9F8F-433031C2E511}"/>
                </a:ext>
              </a:extLst>
            </p:cNvPr>
            <p:cNvSpPr/>
            <p:nvPr/>
          </p:nvSpPr>
          <p:spPr>
            <a:xfrm>
              <a:off x="3882653" y="1607192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000">
                  <a:solidFill>
                    <a:srgbClr val="00B050"/>
                  </a:solidFill>
                </a:rPr>
                <a:t>"Tue"</a:t>
              </a:r>
            </a:p>
          </p:txBody>
        </p:sp>
        <p:sp>
          <p:nvSpPr>
            <p:cNvPr id="55" name="Cube 54">
              <a:extLst>
                <a:ext uri="{FF2B5EF4-FFF2-40B4-BE49-F238E27FC236}">
                  <a16:creationId xmlns:a16="http://schemas.microsoft.com/office/drawing/2014/main" id="{9B409327-6C64-1E4F-BCDB-AEB3584DFBBB}"/>
                </a:ext>
              </a:extLst>
            </p:cNvPr>
            <p:cNvSpPr/>
            <p:nvPr/>
          </p:nvSpPr>
          <p:spPr>
            <a:xfrm>
              <a:off x="4452558" y="1607192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000">
                  <a:solidFill>
                    <a:srgbClr val="00B050"/>
                  </a:solidFill>
                </a:rPr>
                <a:t>"Wed"</a:t>
              </a:r>
            </a:p>
          </p:txBody>
        </p:sp>
        <p:sp>
          <p:nvSpPr>
            <p:cNvPr id="56" name="Cube 55">
              <a:extLst>
                <a:ext uri="{FF2B5EF4-FFF2-40B4-BE49-F238E27FC236}">
                  <a16:creationId xmlns:a16="http://schemas.microsoft.com/office/drawing/2014/main" id="{3038E9A0-04A5-E54F-A049-156F34EBB5F0}"/>
                </a:ext>
              </a:extLst>
            </p:cNvPr>
            <p:cNvSpPr/>
            <p:nvPr/>
          </p:nvSpPr>
          <p:spPr>
            <a:xfrm>
              <a:off x="5016065" y="1607192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000">
                  <a:solidFill>
                    <a:srgbClr val="00B050"/>
                  </a:solidFill>
                </a:rPr>
                <a:t>"Thu"</a:t>
              </a:r>
            </a:p>
          </p:txBody>
        </p:sp>
        <p:sp>
          <p:nvSpPr>
            <p:cNvPr id="57" name="Cube 56">
              <a:extLst>
                <a:ext uri="{FF2B5EF4-FFF2-40B4-BE49-F238E27FC236}">
                  <a16:creationId xmlns:a16="http://schemas.microsoft.com/office/drawing/2014/main" id="{71E2BC91-E934-604E-AFB2-491D3BF53FC0}"/>
                </a:ext>
              </a:extLst>
            </p:cNvPr>
            <p:cNvSpPr/>
            <p:nvPr/>
          </p:nvSpPr>
          <p:spPr>
            <a:xfrm>
              <a:off x="5585970" y="1607192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000">
                  <a:solidFill>
                    <a:srgbClr val="00B050"/>
                  </a:solidFill>
                </a:rPr>
                <a:t>"Fri"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3096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4077-46CD-E74D-BAD8-88D0ECDC8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Lists – adding element(s)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F7B6B43-6E43-1842-A479-6E5F975F88BA}"/>
              </a:ext>
            </a:extLst>
          </p:cNvPr>
          <p:cNvCxnSpPr>
            <a:cxnSpLocks/>
          </p:cNvCxnSpPr>
          <p:nvPr/>
        </p:nvCxnSpPr>
        <p:spPr>
          <a:xfrm>
            <a:off x="3610126" y="1406105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8AE99F9-25B2-AD47-B446-61BC2F1CAA44}"/>
              </a:ext>
            </a:extLst>
          </p:cNvPr>
          <p:cNvCxnSpPr>
            <a:cxnSpLocks/>
          </p:cNvCxnSpPr>
          <p:nvPr/>
        </p:nvCxnSpPr>
        <p:spPr>
          <a:xfrm>
            <a:off x="4173419" y="1406104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B047A0C-22F2-604F-8793-B652518A14BB}"/>
              </a:ext>
            </a:extLst>
          </p:cNvPr>
          <p:cNvCxnSpPr>
            <a:cxnSpLocks/>
          </p:cNvCxnSpPr>
          <p:nvPr/>
        </p:nvCxnSpPr>
        <p:spPr>
          <a:xfrm>
            <a:off x="4729605" y="1406103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5BA9977-7E7A-A040-B57C-429D56399347}"/>
              </a:ext>
            </a:extLst>
          </p:cNvPr>
          <p:cNvCxnSpPr>
            <a:cxnSpLocks/>
          </p:cNvCxnSpPr>
          <p:nvPr/>
        </p:nvCxnSpPr>
        <p:spPr>
          <a:xfrm>
            <a:off x="5286648" y="1409281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513F9DC-7D2D-DD41-B5A8-D6BA5FCE16BA}"/>
              </a:ext>
            </a:extLst>
          </p:cNvPr>
          <p:cNvCxnSpPr>
            <a:cxnSpLocks/>
          </p:cNvCxnSpPr>
          <p:nvPr/>
        </p:nvCxnSpPr>
        <p:spPr>
          <a:xfrm>
            <a:off x="5859466" y="1409280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414D58C-05A9-054C-82F3-19D422F16E15}"/>
              </a:ext>
            </a:extLst>
          </p:cNvPr>
          <p:cNvCxnSpPr>
            <a:cxnSpLocks/>
          </p:cNvCxnSpPr>
          <p:nvPr/>
        </p:nvCxnSpPr>
        <p:spPr>
          <a:xfrm>
            <a:off x="4727445" y="1251263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2A75E87-D49A-8041-8741-D07274F68480}"/>
              </a:ext>
            </a:extLst>
          </p:cNvPr>
          <p:cNvCxnSpPr>
            <a:cxnSpLocks/>
          </p:cNvCxnSpPr>
          <p:nvPr/>
        </p:nvCxnSpPr>
        <p:spPr>
          <a:xfrm>
            <a:off x="3610126" y="1406103"/>
            <a:ext cx="2249340" cy="635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9C3C64A-674E-F344-81E7-9D7771CD7C94}"/>
              </a:ext>
            </a:extLst>
          </p:cNvPr>
          <p:cNvSpPr txBox="1"/>
          <p:nvPr/>
        </p:nvSpPr>
        <p:spPr>
          <a:xfrm>
            <a:off x="4353110" y="967010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elements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29E25FB-930B-E04C-B82F-F0DB5D5A18D3}"/>
              </a:ext>
            </a:extLst>
          </p:cNvPr>
          <p:cNvSpPr txBox="1"/>
          <p:nvPr/>
        </p:nvSpPr>
        <p:spPr>
          <a:xfrm>
            <a:off x="2569526" y="1987874"/>
            <a:ext cx="4796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index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EA9EF14-884F-4A40-8E07-90A9DCDBB437}"/>
              </a:ext>
            </a:extLst>
          </p:cNvPr>
          <p:cNvCxnSpPr>
            <a:cxnSpLocks/>
          </p:cNvCxnSpPr>
          <p:nvPr/>
        </p:nvCxnSpPr>
        <p:spPr>
          <a:xfrm>
            <a:off x="2994715" y="2109121"/>
            <a:ext cx="284779" cy="0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5044570-2EC0-F244-823A-503372DCBC0B}"/>
              </a:ext>
            </a:extLst>
          </p:cNvPr>
          <p:cNvSpPr txBox="1"/>
          <p:nvPr/>
        </p:nvSpPr>
        <p:spPr>
          <a:xfrm>
            <a:off x="2519572" y="1683560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values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ADC1C0B-339A-DF40-AD7F-1DD694C0984B}"/>
              </a:ext>
            </a:extLst>
          </p:cNvPr>
          <p:cNvCxnSpPr>
            <a:cxnSpLocks/>
          </p:cNvCxnSpPr>
          <p:nvPr/>
        </p:nvCxnSpPr>
        <p:spPr>
          <a:xfrm>
            <a:off x="2989394" y="1804536"/>
            <a:ext cx="284779" cy="0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F0838BCB-88E0-6B4B-9F31-2CC47D3D45B7}"/>
              </a:ext>
            </a:extLst>
          </p:cNvPr>
          <p:cNvSpPr txBox="1"/>
          <p:nvPr/>
        </p:nvSpPr>
        <p:spPr>
          <a:xfrm>
            <a:off x="2214637" y="1776429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days  =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E86CF83-EA83-F848-A8C8-E4C74EB05B35}"/>
              </a:ext>
            </a:extLst>
          </p:cNvPr>
          <p:cNvSpPr txBox="1"/>
          <p:nvPr/>
        </p:nvSpPr>
        <p:spPr>
          <a:xfrm>
            <a:off x="3334412" y="2571750"/>
            <a:ext cx="3207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err="1">
                <a:latin typeface="Bradley Hand ITC" panose="03070402050302030203" pitchFamily="66" charset="77"/>
              </a:rPr>
              <a:t>days.extend</a:t>
            </a:r>
            <a:r>
              <a:rPr lang="en-GB" sz="2000" b="1">
                <a:latin typeface="Bradley Hand ITC" panose="03070402050302030203" pitchFamily="66" charset="77"/>
              </a:rPr>
              <a:t>([</a:t>
            </a:r>
            <a:r>
              <a:rPr lang="en-GB" sz="2000" b="1">
                <a:solidFill>
                  <a:schemeClr val="accent6"/>
                </a:solidFill>
                <a:latin typeface="Bradley Hand ITC" panose="03070402050302030203" pitchFamily="66" charset="77"/>
              </a:rPr>
              <a:t>"Sat"</a:t>
            </a:r>
            <a:r>
              <a:rPr lang="en-GB" sz="2000" b="1">
                <a:latin typeface="Bradley Hand ITC" panose="03070402050302030203" pitchFamily="66" charset="77"/>
              </a:rPr>
              <a:t>, </a:t>
            </a:r>
            <a:r>
              <a:rPr lang="en-GB" sz="2000" b="1">
                <a:solidFill>
                  <a:schemeClr val="accent6"/>
                </a:solidFill>
                <a:latin typeface="Bradley Hand ITC" panose="03070402050302030203" pitchFamily="66" charset="77"/>
              </a:rPr>
              <a:t>"Sun"</a:t>
            </a:r>
            <a:r>
              <a:rPr lang="en-GB" sz="2000" b="1">
                <a:latin typeface="Bradley Hand ITC" panose="03070402050302030203" pitchFamily="66" charset="77"/>
              </a:rPr>
              <a:t>])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C67454B-B595-954A-9ADD-FBE32C60D0CC}"/>
              </a:ext>
            </a:extLst>
          </p:cNvPr>
          <p:cNvGrpSpPr/>
          <p:nvPr/>
        </p:nvGrpSpPr>
        <p:grpSpPr>
          <a:xfrm>
            <a:off x="3312748" y="1607192"/>
            <a:ext cx="3003548" cy="650374"/>
            <a:chOff x="3312748" y="1607192"/>
            <a:chExt cx="3003548" cy="650374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95A4061-82BA-D44A-9F15-5692A72620A2}"/>
                </a:ext>
              </a:extLst>
            </p:cNvPr>
            <p:cNvSpPr txBox="1"/>
            <p:nvPr/>
          </p:nvSpPr>
          <p:spPr>
            <a:xfrm>
              <a:off x="3312748" y="1919012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031C78A-DEBA-BD4D-9EA2-41EFA9CC6E45}"/>
                </a:ext>
              </a:extLst>
            </p:cNvPr>
            <p:cNvSpPr txBox="1"/>
            <p:nvPr/>
          </p:nvSpPr>
          <p:spPr>
            <a:xfrm>
              <a:off x="3876080" y="1913123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7436DD7-6E27-B546-98EF-0BAF2D225A68}"/>
                </a:ext>
              </a:extLst>
            </p:cNvPr>
            <p:cNvSpPr txBox="1"/>
            <p:nvPr/>
          </p:nvSpPr>
          <p:spPr>
            <a:xfrm>
              <a:off x="4442932" y="191071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001DA65-260C-924F-8610-F26686CD606C}"/>
                </a:ext>
              </a:extLst>
            </p:cNvPr>
            <p:cNvSpPr txBox="1"/>
            <p:nvPr/>
          </p:nvSpPr>
          <p:spPr>
            <a:xfrm>
              <a:off x="5009492" y="1907693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8E10158-7533-064E-A8B7-3DA18803BA19}"/>
                </a:ext>
              </a:extLst>
            </p:cNvPr>
            <p:cNvSpPr txBox="1"/>
            <p:nvPr/>
          </p:nvSpPr>
          <p:spPr>
            <a:xfrm>
              <a:off x="5576344" y="190528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4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86F7790-0D28-A643-A9E4-7B9E3D24C0F1}"/>
                </a:ext>
              </a:extLst>
            </p:cNvPr>
            <p:cNvCxnSpPr/>
            <p:nvPr/>
          </p:nvCxnSpPr>
          <p:spPr>
            <a:xfrm>
              <a:off x="6151184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177B239-7F17-DA41-9433-DD6FFCE61769}"/>
                </a:ext>
              </a:extLst>
            </p:cNvPr>
            <p:cNvCxnSpPr/>
            <p:nvPr/>
          </p:nvCxnSpPr>
          <p:spPr>
            <a:xfrm>
              <a:off x="5586348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0B27CE7-5469-3340-A431-1DF482649BC9}"/>
                </a:ext>
              </a:extLst>
            </p:cNvPr>
            <p:cNvCxnSpPr/>
            <p:nvPr/>
          </p:nvCxnSpPr>
          <p:spPr>
            <a:xfrm>
              <a:off x="5022894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88EE46F-91DE-454B-9043-A0705108E20A}"/>
                </a:ext>
              </a:extLst>
            </p:cNvPr>
            <p:cNvCxnSpPr/>
            <p:nvPr/>
          </p:nvCxnSpPr>
          <p:spPr>
            <a:xfrm>
              <a:off x="4452558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FAE7E55-5681-8D43-97A4-BFBFB164680A}"/>
                </a:ext>
              </a:extLst>
            </p:cNvPr>
            <p:cNvCxnSpPr/>
            <p:nvPr/>
          </p:nvCxnSpPr>
          <p:spPr>
            <a:xfrm>
              <a:off x="3879957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B7AF23E-DD99-6143-8693-CC3BC6C09288}"/>
                </a:ext>
              </a:extLst>
            </p:cNvPr>
            <p:cNvCxnSpPr/>
            <p:nvPr/>
          </p:nvCxnSpPr>
          <p:spPr>
            <a:xfrm>
              <a:off x="3319146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Parallelogram 82">
              <a:extLst>
                <a:ext uri="{FF2B5EF4-FFF2-40B4-BE49-F238E27FC236}">
                  <a16:creationId xmlns:a16="http://schemas.microsoft.com/office/drawing/2014/main" id="{5D397DE0-B151-1E4F-A949-47514726060C}"/>
                </a:ext>
              </a:extLst>
            </p:cNvPr>
            <p:cNvSpPr/>
            <p:nvPr/>
          </p:nvSpPr>
          <p:spPr>
            <a:xfrm rot="18837745">
              <a:off x="6014345" y="1900103"/>
              <a:ext cx="366428" cy="237474"/>
            </a:xfrm>
            <a:prstGeom prst="parallelogram">
              <a:avLst>
                <a:gd name="adj" fmla="val 104987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accent5">
                    <a:lumMod val="60000"/>
                    <a:lumOff val="40000"/>
                  </a:schemeClr>
                </a:gs>
                <a:gs pos="88000">
                  <a:schemeClr val="accent5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endParaRPr lang="en-GB" sz="16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8" name="Cube 87">
              <a:extLst>
                <a:ext uri="{FF2B5EF4-FFF2-40B4-BE49-F238E27FC236}">
                  <a16:creationId xmlns:a16="http://schemas.microsoft.com/office/drawing/2014/main" id="{1B22EE1A-681D-F846-9560-D63B0792AA86}"/>
                </a:ext>
              </a:extLst>
            </p:cNvPr>
            <p:cNvSpPr/>
            <p:nvPr/>
          </p:nvSpPr>
          <p:spPr>
            <a:xfrm>
              <a:off x="3319146" y="1607192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000">
                  <a:solidFill>
                    <a:srgbClr val="00B050"/>
                  </a:solidFill>
                </a:rPr>
                <a:t>"Mon"</a:t>
              </a:r>
            </a:p>
          </p:txBody>
        </p:sp>
        <p:sp>
          <p:nvSpPr>
            <p:cNvPr id="89" name="Cube 88">
              <a:extLst>
                <a:ext uri="{FF2B5EF4-FFF2-40B4-BE49-F238E27FC236}">
                  <a16:creationId xmlns:a16="http://schemas.microsoft.com/office/drawing/2014/main" id="{4254FC6F-0A67-B54A-BADA-B34639BA6259}"/>
                </a:ext>
              </a:extLst>
            </p:cNvPr>
            <p:cNvSpPr/>
            <p:nvPr/>
          </p:nvSpPr>
          <p:spPr>
            <a:xfrm>
              <a:off x="3882653" y="1607192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000">
                  <a:solidFill>
                    <a:srgbClr val="00B050"/>
                  </a:solidFill>
                </a:rPr>
                <a:t>"Tue"</a:t>
              </a:r>
            </a:p>
          </p:txBody>
        </p:sp>
        <p:sp>
          <p:nvSpPr>
            <p:cNvPr id="90" name="Cube 89">
              <a:extLst>
                <a:ext uri="{FF2B5EF4-FFF2-40B4-BE49-F238E27FC236}">
                  <a16:creationId xmlns:a16="http://schemas.microsoft.com/office/drawing/2014/main" id="{3C46CFFB-FDA4-AD4A-A7C0-EDA8E1C20F19}"/>
                </a:ext>
              </a:extLst>
            </p:cNvPr>
            <p:cNvSpPr/>
            <p:nvPr/>
          </p:nvSpPr>
          <p:spPr>
            <a:xfrm>
              <a:off x="4452558" y="1607192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000">
                  <a:solidFill>
                    <a:srgbClr val="00B050"/>
                  </a:solidFill>
                </a:rPr>
                <a:t>"Wed"</a:t>
              </a:r>
            </a:p>
          </p:txBody>
        </p:sp>
        <p:sp>
          <p:nvSpPr>
            <p:cNvPr id="96" name="Cube 95">
              <a:extLst>
                <a:ext uri="{FF2B5EF4-FFF2-40B4-BE49-F238E27FC236}">
                  <a16:creationId xmlns:a16="http://schemas.microsoft.com/office/drawing/2014/main" id="{6E0F518B-5E30-214A-B5C3-D0644B906E23}"/>
                </a:ext>
              </a:extLst>
            </p:cNvPr>
            <p:cNvSpPr/>
            <p:nvPr/>
          </p:nvSpPr>
          <p:spPr>
            <a:xfrm>
              <a:off x="5016065" y="1607192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000">
                  <a:solidFill>
                    <a:srgbClr val="00B050"/>
                  </a:solidFill>
                </a:rPr>
                <a:t>"Thu"</a:t>
              </a:r>
            </a:p>
          </p:txBody>
        </p:sp>
        <p:sp>
          <p:nvSpPr>
            <p:cNvPr id="97" name="Cube 96">
              <a:extLst>
                <a:ext uri="{FF2B5EF4-FFF2-40B4-BE49-F238E27FC236}">
                  <a16:creationId xmlns:a16="http://schemas.microsoft.com/office/drawing/2014/main" id="{6B5E9BF5-7CE5-F748-8B15-145ED8DDA554}"/>
                </a:ext>
              </a:extLst>
            </p:cNvPr>
            <p:cNvSpPr/>
            <p:nvPr/>
          </p:nvSpPr>
          <p:spPr>
            <a:xfrm>
              <a:off x="5585970" y="1607192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000">
                  <a:solidFill>
                    <a:srgbClr val="00B050"/>
                  </a:solidFill>
                </a:rPr>
                <a:t>"Fri"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F738BBA-CA17-B943-9DB9-66B57B30FAA2}"/>
              </a:ext>
            </a:extLst>
          </p:cNvPr>
          <p:cNvGrpSpPr/>
          <p:nvPr/>
        </p:nvGrpSpPr>
        <p:grpSpPr>
          <a:xfrm>
            <a:off x="2781823" y="3131968"/>
            <a:ext cx="4136960" cy="655804"/>
            <a:chOff x="2761235" y="1607192"/>
            <a:chExt cx="4136960" cy="655804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896B866-A5FC-AA46-B2E9-39FC024ECA01}"/>
                </a:ext>
              </a:extLst>
            </p:cNvPr>
            <p:cNvSpPr txBox="1"/>
            <p:nvPr/>
          </p:nvSpPr>
          <p:spPr>
            <a:xfrm>
              <a:off x="2761235" y="1924442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1422703-05F1-564C-A547-8434B9DEEEB8}"/>
                </a:ext>
              </a:extLst>
            </p:cNvPr>
            <p:cNvSpPr txBox="1"/>
            <p:nvPr/>
          </p:nvSpPr>
          <p:spPr>
            <a:xfrm>
              <a:off x="3327795" y="1921424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3583751-E0F7-B349-B45C-081336446DA4}"/>
                </a:ext>
              </a:extLst>
            </p:cNvPr>
            <p:cNvSpPr txBox="1"/>
            <p:nvPr/>
          </p:nvSpPr>
          <p:spPr>
            <a:xfrm>
              <a:off x="3894647" y="1919012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9E6905-22A4-BA40-9401-3ADCA20F34E9}"/>
                </a:ext>
              </a:extLst>
            </p:cNvPr>
            <p:cNvSpPr txBox="1"/>
            <p:nvPr/>
          </p:nvSpPr>
          <p:spPr>
            <a:xfrm>
              <a:off x="4457979" y="1913123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3661EB9-AD46-DF49-8DC7-1D4BB2E9B676}"/>
                </a:ext>
              </a:extLst>
            </p:cNvPr>
            <p:cNvSpPr txBox="1"/>
            <p:nvPr/>
          </p:nvSpPr>
          <p:spPr>
            <a:xfrm>
              <a:off x="5024831" y="191071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E5B7BD77-25BE-D44D-B71C-D0EF102AB347}"/>
                </a:ext>
              </a:extLst>
            </p:cNvPr>
            <p:cNvSpPr txBox="1"/>
            <p:nvPr/>
          </p:nvSpPr>
          <p:spPr>
            <a:xfrm>
              <a:off x="5591391" y="1907693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06FEA965-8ACE-5642-8029-1A6A738E4DAB}"/>
                </a:ext>
              </a:extLst>
            </p:cNvPr>
            <p:cNvSpPr txBox="1"/>
            <p:nvPr/>
          </p:nvSpPr>
          <p:spPr>
            <a:xfrm>
              <a:off x="6158243" y="190528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6</a:t>
              </a:r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5C008A8-C2E7-9E47-A04F-A0F98CF6987B}"/>
                </a:ext>
              </a:extLst>
            </p:cNvPr>
            <p:cNvCxnSpPr/>
            <p:nvPr/>
          </p:nvCxnSpPr>
          <p:spPr>
            <a:xfrm>
              <a:off x="6733083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0EC4377B-E516-A74E-AB52-F04C83D25603}"/>
                </a:ext>
              </a:extLst>
            </p:cNvPr>
            <p:cNvCxnSpPr/>
            <p:nvPr/>
          </p:nvCxnSpPr>
          <p:spPr>
            <a:xfrm>
              <a:off x="6168247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6164AFA-0A65-D748-82F6-CC30673B6679}"/>
                </a:ext>
              </a:extLst>
            </p:cNvPr>
            <p:cNvCxnSpPr/>
            <p:nvPr/>
          </p:nvCxnSpPr>
          <p:spPr>
            <a:xfrm>
              <a:off x="5604793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9C4DA292-057F-1F43-A0A2-74D3048B20F5}"/>
                </a:ext>
              </a:extLst>
            </p:cNvPr>
            <p:cNvCxnSpPr/>
            <p:nvPr/>
          </p:nvCxnSpPr>
          <p:spPr>
            <a:xfrm>
              <a:off x="5034457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0C9D45A-879A-354B-9474-83E9B0A7F029}"/>
                </a:ext>
              </a:extLst>
            </p:cNvPr>
            <p:cNvCxnSpPr/>
            <p:nvPr/>
          </p:nvCxnSpPr>
          <p:spPr>
            <a:xfrm>
              <a:off x="4461856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CF55A9D-CA10-744B-8A85-2F6548184883}"/>
                </a:ext>
              </a:extLst>
            </p:cNvPr>
            <p:cNvCxnSpPr/>
            <p:nvPr/>
          </p:nvCxnSpPr>
          <p:spPr>
            <a:xfrm>
              <a:off x="3901045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B8B3443-EF28-4F45-B7D9-27D8122D4C8F}"/>
                </a:ext>
              </a:extLst>
            </p:cNvPr>
            <p:cNvCxnSpPr/>
            <p:nvPr/>
          </p:nvCxnSpPr>
          <p:spPr>
            <a:xfrm>
              <a:off x="3328274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4541D7D-61D9-344E-AD19-D2E5F680D405}"/>
                </a:ext>
              </a:extLst>
            </p:cNvPr>
            <p:cNvCxnSpPr/>
            <p:nvPr/>
          </p:nvCxnSpPr>
          <p:spPr>
            <a:xfrm>
              <a:off x="2767633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Parallelogram 142">
              <a:extLst>
                <a:ext uri="{FF2B5EF4-FFF2-40B4-BE49-F238E27FC236}">
                  <a16:creationId xmlns:a16="http://schemas.microsoft.com/office/drawing/2014/main" id="{32424093-F91F-7A4E-86CA-F3ECFB7727A7}"/>
                </a:ext>
              </a:extLst>
            </p:cNvPr>
            <p:cNvSpPr/>
            <p:nvPr/>
          </p:nvSpPr>
          <p:spPr>
            <a:xfrm rot="18837745">
              <a:off x="6596244" y="1900103"/>
              <a:ext cx="366428" cy="237474"/>
            </a:xfrm>
            <a:prstGeom prst="parallelogram">
              <a:avLst>
                <a:gd name="adj" fmla="val 104987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accent5">
                    <a:lumMod val="60000"/>
                    <a:lumOff val="40000"/>
                  </a:schemeClr>
                </a:gs>
                <a:gs pos="88000">
                  <a:schemeClr val="accent5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endParaRPr lang="en-GB" sz="16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44" name="Cube 143">
              <a:extLst>
                <a:ext uri="{FF2B5EF4-FFF2-40B4-BE49-F238E27FC236}">
                  <a16:creationId xmlns:a16="http://schemas.microsoft.com/office/drawing/2014/main" id="{600A2F5C-4CDD-AF4D-A4F7-935F412B886A}"/>
                </a:ext>
              </a:extLst>
            </p:cNvPr>
            <p:cNvSpPr/>
            <p:nvPr/>
          </p:nvSpPr>
          <p:spPr>
            <a:xfrm>
              <a:off x="2767633" y="1607192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000">
                  <a:solidFill>
                    <a:srgbClr val="00B050"/>
                  </a:solidFill>
                </a:rPr>
                <a:t>"Mon"</a:t>
              </a:r>
            </a:p>
          </p:txBody>
        </p:sp>
        <p:sp>
          <p:nvSpPr>
            <p:cNvPr id="145" name="Cube 144">
              <a:extLst>
                <a:ext uri="{FF2B5EF4-FFF2-40B4-BE49-F238E27FC236}">
                  <a16:creationId xmlns:a16="http://schemas.microsoft.com/office/drawing/2014/main" id="{7324F2B0-01AE-1441-A1DD-98549A7D9148}"/>
                </a:ext>
              </a:extLst>
            </p:cNvPr>
            <p:cNvSpPr/>
            <p:nvPr/>
          </p:nvSpPr>
          <p:spPr>
            <a:xfrm>
              <a:off x="3331140" y="1607192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000">
                  <a:solidFill>
                    <a:srgbClr val="00B050"/>
                  </a:solidFill>
                </a:rPr>
                <a:t>"Tue"</a:t>
              </a:r>
            </a:p>
          </p:txBody>
        </p:sp>
        <p:sp>
          <p:nvSpPr>
            <p:cNvPr id="146" name="Cube 145">
              <a:extLst>
                <a:ext uri="{FF2B5EF4-FFF2-40B4-BE49-F238E27FC236}">
                  <a16:creationId xmlns:a16="http://schemas.microsoft.com/office/drawing/2014/main" id="{D7B8BECA-6D8B-F14D-9CF1-63B0645A1754}"/>
                </a:ext>
              </a:extLst>
            </p:cNvPr>
            <p:cNvSpPr/>
            <p:nvPr/>
          </p:nvSpPr>
          <p:spPr>
            <a:xfrm>
              <a:off x="3901045" y="1607192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000">
                  <a:solidFill>
                    <a:srgbClr val="00B050"/>
                  </a:solidFill>
                </a:rPr>
                <a:t>"Wed"</a:t>
              </a:r>
            </a:p>
          </p:txBody>
        </p:sp>
        <p:sp>
          <p:nvSpPr>
            <p:cNvPr id="147" name="Cube 146">
              <a:extLst>
                <a:ext uri="{FF2B5EF4-FFF2-40B4-BE49-F238E27FC236}">
                  <a16:creationId xmlns:a16="http://schemas.microsoft.com/office/drawing/2014/main" id="{2052A11C-DEE5-6B4D-931C-63B479CEBDC5}"/>
                </a:ext>
              </a:extLst>
            </p:cNvPr>
            <p:cNvSpPr/>
            <p:nvPr/>
          </p:nvSpPr>
          <p:spPr>
            <a:xfrm>
              <a:off x="4464552" y="1607192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000">
                  <a:solidFill>
                    <a:srgbClr val="00B050"/>
                  </a:solidFill>
                </a:rPr>
                <a:t>"Thu"</a:t>
              </a:r>
            </a:p>
          </p:txBody>
        </p:sp>
        <p:sp>
          <p:nvSpPr>
            <p:cNvPr id="148" name="Cube 147">
              <a:extLst>
                <a:ext uri="{FF2B5EF4-FFF2-40B4-BE49-F238E27FC236}">
                  <a16:creationId xmlns:a16="http://schemas.microsoft.com/office/drawing/2014/main" id="{5C6015BA-2D5B-174D-BF68-7355F5C56E7B}"/>
                </a:ext>
              </a:extLst>
            </p:cNvPr>
            <p:cNvSpPr/>
            <p:nvPr/>
          </p:nvSpPr>
          <p:spPr>
            <a:xfrm>
              <a:off x="5034457" y="1607192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000">
                  <a:solidFill>
                    <a:srgbClr val="00B050"/>
                  </a:solidFill>
                </a:rPr>
                <a:t>"Fri"</a:t>
              </a:r>
            </a:p>
          </p:txBody>
        </p:sp>
        <p:sp>
          <p:nvSpPr>
            <p:cNvPr id="149" name="Cube 148">
              <a:extLst>
                <a:ext uri="{FF2B5EF4-FFF2-40B4-BE49-F238E27FC236}">
                  <a16:creationId xmlns:a16="http://schemas.microsoft.com/office/drawing/2014/main" id="{5630F185-1A08-5340-B41C-83F32781E873}"/>
                </a:ext>
              </a:extLst>
            </p:cNvPr>
            <p:cNvSpPr/>
            <p:nvPr/>
          </p:nvSpPr>
          <p:spPr>
            <a:xfrm>
              <a:off x="5597964" y="1607192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000">
                  <a:solidFill>
                    <a:srgbClr val="00B050"/>
                  </a:solidFill>
                </a:rPr>
                <a:t>"Sat"</a:t>
              </a:r>
            </a:p>
          </p:txBody>
        </p:sp>
        <p:sp>
          <p:nvSpPr>
            <p:cNvPr id="150" name="Cube 149">
              <a:extLst>
                <a:ext uri="{FF2B5EF4-FFF2-40B4-BE49-F238E27FC236}">
                  <a16:creationId xmlns:a16="http://schemas.microsoft.com/office/drawing/2014/main" id="{F78A96BE-F9A2-5842-80A7-B9F52971172F}"/>
                </a:ext>
              </a:extLst>
            </p:cNvPr>
            <p:cNvSpPr/>
            <p:nvPr/>
          </p:nvSpPr>
          <p:spPr>
            <a:xfrm>
              <a:off x="6167869" y="1607192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000">
                  <a:solidFill>
                    <a:srgbClr val="00B050"/>
                  </a:solidFill>
                </a:rPr>
                <a:t>"Sun"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6716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4077-46CD-E74D-BAD8-88D0ECDC8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Tuples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11AA111-ADCC-E846-B753-3FDF43B6481F}"/>
              </a:ext>
            </a:extLst>
          </p:cNvPr>
          <p:cNvSpPr/>
          <p:nvPr/>
        </p:nvSpPr>
        <p:spPr>
          <a:xfrm>
            <a:off x="818938" y="4095875"/>
            <a:ext cx="7418073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000">
                <a:latin typeface="Courier" pitchFamily="2" charset="0"/>
              </a:rPr>
              <a:t>months = (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"Jan"</a:t>
            </a:r>
            <a:r>
              <a:rPr lang="en-GB" sz="1000">
                <a:latin typeface="Courier" pitchFamily="2" charset="0"/>
              </a:rPr>
              <a:t>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"Feb"</a:t>
            </a:r>
            <a:r>
              <a:rPr lang="en-GB" sz="1000">
                <a:latin typeface="Courier" pitchFamily="2" charset="0"/>
              </a:rPr>
              <a:t>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"Mar"</a:t>
            </a:r>
            <a:r>
              <a:rPr lang="en-GB" sz="1000">
                <a:latin typeface="Courier" pitchFamily="2" charset="0"/>
              </a:rPr>
              <a:t>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"Apr"</a:t>
            </a:r>
            <a:r>
              <a:rPr lang="en-GB" sz="1000">
                <a:latin typeface="Courier" pitchFamily="2" charset="0"/>
              </a:rPr>
              <a:t>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"May"</a:t>
            </a:r>
            <a:r>
              <a:rPr lang="en-GB" sz="1000">
                <a:latin typeface="Courier" pitchFamily="2" charset="0"/>
              </a:rPr>
              <a:t>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"Jun"</a:t>
            </a:r>
            <a:r>
              <a:rPr lang="en-GB" sz="1000">
                <a:latin typeface="Courier" pitchFamily="2" charset="0"/>
              </a:rPr>
              <a:t>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"Jul"</a:t>
            </a:r>
            <a:r>
              <a:rPr lang="en-GB" sz="1000">
                <a:latin typeface="Courier" pitchFamily="2" charset="0"/>
              </a:rPr>
              <a:t>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"Aug"</a:t>
            </a:r>
            <a:r>
              <a:rPr lang="en-GB" sz="1000">
                <a:latin typeface="Courier" pitchFamily="2" charset="0"/>
              </a:rPr>
              <a:t>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"Sep"</a:t>
            </a:r>
            <a:r>
              <a:rPr lang="en-GB" sz="1000">
                <a:latin typeface="Courier" pitchFamily="2" charset="0"/>
              </a:rPr>
              <a:t>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"Oct"</a:t>
            </a:r>
            <a:r>
              <a:rPr lang="en-GB" sz="1000">
                <a:latin typeface="Courier" pitchFamily="2" charset="0"/>
              </a:rPr>
              <a:t>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"Nov"</a:t>
            </a:r>
            <a:r>
              <a:rPr lang="en-GB" sz="1000">
                <a:latin typeface="Courier" pitchFamily="2" charset="0"/>
              </a:rPr>
              <a:t>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"Dec"</a:t>
            </a:r>
            <a:r>
              <a:rPr lang="en-GB" sz="1000">
                <a:latin typeface="Courier" pitchFamily="2" charset="0"/>
              </a:rPr>
              <a:t>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F6DF039-D662-004F-8BCF-8E7E6F04568E}"/>
              </a:ext>
            </a:extLst>
          </p:cNvPr>
          <p:cNvGrpSpPr/>
          <p:nvPr/>
        </p:nvGrpSpPr>
        <p:grpSpPr>
          <a:xfrm>
            <a:off x="1618037" y="1607192"/>
            <a:ext cx="6959767" cy="664263"/>
            <a:chOff x="1618037" y="1607192"/>
            <a:chExt cx="6959767" cy="664263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51A9DB8-1832-7B4B-9031-5815B558FFB3}"/>
                </a:ext>
              </a:extLst>
            </p:cNvPr>
            <p:cNvSpPr txBox="1"/>
            <p:nvPr/>
          </p:nvSpPr>
          <p:spPr>
            <a:xfrm>
              <a:off x="1619964" y="193290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07C7113-5573-674D-9420-A28E49DAB923}"/>
                </a:ext>
              </a:extLst>
            </p:cNvPr>
            <p:cNvSpPr txBox="1"/>
            <p:nvPr/>
          </p:nvSpPr>
          <p:spPr>
            <a:xfrm>
              <a:off x="2186816" y="1930489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A5BE450-857A-1D44-94AD-77B0BFA098ED}"/>
                </a:ext>
              </a:extLst>
            </p:cNvPr>
            <p:cNvSpPr txBox="1"/>
            <p:nvPr/>
          </p:nvSpPr>
          <p:spPr>
            <a:xfrm>
              <a:off x="2753376" y="192747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40C96EC-752A-5945-B7BB-D12ABD080FF6}"/>
                </a:ext>
              </a:extLst>
            </p:cNvPr>
            <p:cNvSpPr txBox="1"/>
            <p:nvPr/>
          </p:nvSpPr>
          <p:spPr>
            <a:xfrm>
              <a:off x="3320228" y="1925059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F81E42D-6056-0744-9E31-D9BB04BF2F5B}"/>
                </a:ext>
              </a:extLst>
            </p:cNvPr>
            <p:cNvSpPr txBox="1"/>
            <p:nvPr/>
          </p:nvSpPr>
          <p:spPr>
            <a:xfrm>
              <a:off x="3873992" y="1926854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CCA9918-8E86-C440-B4C9-0711F02D17F3}"/>
                </a:ext>
              </a:extLst>
            </p:cNvPr>
            <p:cNvSpPr txBox="1"/>
            <p:nvPr/>
          </p:nvSpPr>
          <p:spPr>
            <a:xfrm>
              <a:off x="4440844" y="1924442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805E33F-A597-1746-A67D-DA5F81CB9868}"/>
                </a:ext>
              </a:extLst>
            </p:cNvPr>
            <p:cNvSpPr txBox="1"/>
            <p:nvPr/>
          </p:nvSpPr>
          <p:spPr>
            <a:xfrm>
              <a:off x="5007404" y="1921424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610C233-3128-8447-8041-F950ABA88D9B}"/>
                </a:ext>
              </a:extLst>
            </p:cNvPr>
            <p:cNvSpPr txBox="1"/>
            <p:nvPr/>
          </p:nvSpPr>
          <p:spPr>
            <a:xfrm>
              <a:off x="5574256" y="1919012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31D9D12-7B5E-8943-9FB2-47442414F9A7}"/>
                </a:ext>
              </a:extLst>
            </p:cNvPr>
            <p:cNvSpPr txBox="1"/>
            <p:nvPr/>
          </p:nvSpPr>
          <p:spPr>
            <a:xfrm>
              <a:off x="6137588" y="1913123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8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F4DFC04-7792-BE4D-A3DF-32057DCF675B}"/>
                </a:ext>
              </a:extLst>
            </p:cNvPr>
            <p:cNvSpPr txBox="1"/>
            <p:nvPr/>
          </p:nvSpPr>
          <p:spPr>
            <a:xfrm>
              <a:off x="6704440" y="191071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9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00EDE28-8C07-0F41-85B7-9D42E8E39D40}"/>
                </a:ext>
              </a:extLst>
            </p:cNvPr>
            <p:cNvSpPr txBox="1"/>
            <p:nvPr/>
          </p:nvSpPr>
          <p:spPr>
            <a:xfrm>
              <a:off x="7271000" y="1907693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10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F87F22E-C549-9F4A-AEB7-ED4693E5B328}"/>
                </a:ext>
              </a:extLst>
            </p:cNvPr>
            <p:cNvSpPr txBox="1"/>
            <p:nvPr/>
          </p:nvSpPr>
          <p:spPr>
            <a:xfrm>
              <a:off x="7837852" y="190528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11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2F94694-9076-0D43-92C9-693D06C81EA4}"/>
                </a:ext>
              </a:extLst>
            </p:cNvPr>
            <p:cNvCxnSpPr/>
            <p:nvPr/>
          </p:nvCxnSpPr>
          <p:spPr>
            <a:xfrm>
              <a:off x="8412692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20C7DCD-B8D3-5B45-AF29-120705334E58}"/>
                </a:ext>
              </a:extLst>
            </p:cNvPr>
            <p:cNvCxnSpPr/>
            <p:nvPr/>
          </p:nvCxnSpPr>
          <p:spPr>
            <a:xfrm>
              <a:off x="7847856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A76E037-2B9B-0046-8C60-A975AB8DF1E3}"/>
                </a:ext>
              </a:extLst>
            </p:cNvPr>
            <p:cNvCxnSpPr/>
            <p:nvPr/>
          </p:nvCxnSpPr>
          <p:spPr>
            <a:xfrm>
              <a:off x="7284402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1D8EF28-4FAE-4C4A-9A4B-952AFD3FF9B6}"/>
                </a:ext>
              </a:extLst>
            </p:cNvPr>
            <p:cNvCxnSpPr/>
            <p:nvPr/>
          </p:nvCxnSpPr>
          <p:spPr>
            <a:xfrm>
              <a:off x="6714066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55CD28E-C9A5-9D4C-A9BB-98B16CADA834}"/>
                </a:ext>
              </a:extLst>
            </p:cNvPr>
            <p:cNvCxnSpPr/>
            <p:nvPr/>
          </p:nvCxnSpPr>
          <p:spPr>
            <a:xfrm>
              <a:off x="6141465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2C6E522-3ECF-FC42-B2B6-8AB1FB66F6EE}"/>
                </a:ext>
              </a:extLst>
            </p:cNvPr>
            <p:cNvCxnSpPr/>
            <p:nvPr/>
          </p:nvCxnSpPr>
          <p:spPr>
            <a:xfrm>
              <a:off x="5580654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9F760A8-A332-7C4E-A987-49AA1D6E4557}"/>
                </a:ext>
              </a:extLst>
            </p:cNvPr>
            <p:cNvCxnSpPr/>
            <p:nvPr/>
          </p:nvCxnSpPr>
          <p:spPr>
            <a:xfrm>
              <a:off x="5007883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DEC2FF3-BB26-8D43-9FBC-75C4A5D5FA16}"/>
                </a:ext>
              </a:extLst>
            </p:cNvPr>
            <p:cNvCxnSpPr/>
            <p:nvPr/>
          </p:nvCxnSpPr>
          <p:spPr>
            <a:xfrm>
              <a:off x="3874859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92D9460-04B4-0146-9808-315B0AE0CF71}"/>
                </a:ext>
              </a:extLst>
            </p:cNvPr>
            <p:cNvCxnSpPr/>
            <p:nvPr/>
          </p:nvCxnSpPr>
          <p:spPr>
            <a:xfrm>
              <a:off x="4447242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F628352-B938-7447-BCAB-21D807DCE793}"/>
                </a:ext>
              </a:extLst>
            </p:cNvPr>
            <p:cNvCxnSpPr/>
            <p:nvPr/>
          </p:nvCxnSpPr>
          <p:spPr>
            <a:xfrm>
              <a:off x="3310655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1A5F949-BCC7-E344-A225-766330015979}"/>
                </a:ext>
              </a:extLst>
            </p:cNvPr>
            <p:cNvCxnSpPr/>
            <p:nvPr/>
          </p:nvCxnSpPr>
          <p:spPr>
            <a:xfrm>
              <a:off x="2750323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A4E43F7-B435-DE42-824E-C0FABDED9195}"/>
                </a:ext>
              </a:extLst>
            </p:cNvPr>
            <p:cNvCxnSpPr/>
            <p:nvPr/>
          </p:nvCxnSpPr>
          <p:spPr>
            <a:xfrm>
              <a:off x="2186816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F934EB6-882D-9A47-A959-245716168F12}"/>
                </a:ext>
              </a:extLst>
            </p:cNvPr>
            <p:cNvCxnSpPr/>
            <p:nvPr/>
          </p:nvCxnSpPr>
          <p:spPr>
            <a:xfrm>
              <a:off x="1618037" y="192142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Parallelogram 83">
              <a:extLst>
                <a:ext uri="{FF2B5EF4-FFF2-40B4-BE49-F238E27FC236}">
                  <a16:creationId xmlns:a16="http://schemas.microsoft.com/office/drawing/2014/main" id="{A1C734FC-5D4D-DD45-831D-A7471DE8FA8E}"/>
                </a:ext>
              </a:extLst>
            </p:cNvPr>
            <p:cNvSpPr/>
            <p:nvPr/>
          </p:nvSpPr>
          <p:spPr>
            <a:xfrm rot="18837745">
              <a:off x="8275853" y="1900103"/>
              <a:ext cx="366428" cy="237474"/>
            </a:xfrm>
            <a:prstGeom prst="parallelogram">
              <a:avLst>
                <a:gd name="adj" fmla="val 104987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accent5">
                    <a:lumMod val="60000"/>
                    <a:lumOff val="40000"/>
                  </a:schemeClr>
                </a:gs>
                <a:gs pos="88000">
                  <a:schemeClr val="accent5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endParaRPr lang="en-GB" sz="16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B72A9CE-C038-6C44-BD0E-0F489047DF4E}"/>
                </a:ext>
              </a:extLst>
            </p:cNvPr>
            <p:cNvGrpSpPr/>
            <p:nvPr/>
          </p:nvGrpSpPr>
          <p:grpSpPr>
            <a:xfrm>
              <a:off x="1618037" y="1607192"/>
              <a:ext cx="6880080" cy="328479"/>
              <a:chOff x="315750" y="2757408"/>
              <a:chExt cx="6880080" cy="328479"/>
            </a:xfrm>
          </p:grpSpPr>
          <p:sp>
            <p:nvSpPr>
              <p:cNvPr id="41" name="Cube 40">
                <a:extLst>
                  <a:ext uri="{FF2B5EF4-FFF2-40B4-BE49-F238E27FC236}">
                    <a16:creationId xmlns:a16="http://schemas.microsoft.com/office/drawing/2014/main" id="{2C497D83-AA3D-1644-8670-CF27689D78F0}"/>
                  </a:ext>
                </a:extLst>
              </p:cNvPr>
              <p:cNvSpPr/>
              <p:nvPr/>
            </p:nvSpPr>
            <p:spPr>
              <a:xfrm>
                <a:off x="315750" y="2758703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"Jan"</a:t>
                </a:r>
              </a:p>
            </p:txBody>
          </p:sp>
          <p:sp>
            <p:nvSpPr>
              <p:cNvPr id="42" name="Cube 41">
                <a:extLst>
                  <a:ext uri="{FF2B5EF4-FFF2-40B4-BE49-F238E27FC236}">
                    <a16:creationId xmlns:a16="http://schemas.microsoft.com/office/drawing/2014/main" id="{78749697-EFFD-934E-B44F-B6FFF7D40603}"/>
                  </a:ext>
                </a:extLst>
              </p:cNvPr>
              <p:cNvSpPr/>
              <p:nvPr/>
            </p:nvSpPr>
            <p:spPr>
              <a:xfrm>
                <a:off x="884529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"Feb"</a:t>
                </a:r>
              </a:p>
            </p:txBody>
          </p:sp>
          <p:sp>
            <p:nvSpPr>
              <p:cNvPr id="43" name="Cube 42">
                <a:extLst>
                  <a:ext uri="{FF2B5EF4-FFF2-40B4-BE49-F238E27FC236}">
                    <a16:creationId xmlns:a16="http://schemas.microsoft.com/office/drawing/2014/main" id="{A8433F03-EAC8-E141-ACB4-2A0501E1D30D}"/>
                  </a:ext>
                </a:extLst>
              </p:cNvPr>
              <p:cNvSpPr/>
              <p:nvPr/>
            </p:nvSpPr>
            <p:spPr>
              <a:xfrm>
                <a:off x="1448036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"Mar"</a:t>
                </a:r>
              </a:p>
            </p:txBody>
          </p:sp>
          <p:sp>
            <p:nvSpPr>
              <p:cNvPr id="44" name="Cube 43">
                <a:extLst>
                  <a:ext uri="{FF2B5EF4-FFF2-40B4-BE49-F238E27FC236}">
                    <a16:creationId xmlns:a16="http://schemas.microsoft.com/office/drawing/2014/main" id="{A4D9CDFD-D3EC-F846-A7F7-C6455491F8FF}"/>
                  </a:ext>
                </a:extLst>
              </p:cNvPr>
              <p:cNvSpPr/>
              <p:nvPr/>
            </p:nvSpPr>
            <p:spPr>
              <a:xfrm>
                <a:off x="2011543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"Apr"</a:t>
                </a:r>
              </a:p>
            </p:txBody>
          </p:sp>
          <p:sp>
            <p:nvSpPr>
              <p:cNvPr id="45" name="Cube 44">
                <a:extLst>
                  <a:ext uri="{FF2B5EF4-FFF2-40B4-BE49-F238E27FC236}">
                    <a16:creationId xmlns:a16="http://schemas.microsoft.com/office/drawing/2014/main" id="{D23CB823-BC1E-0744-A680-CDFA3DA3D261}"/>
                  </a:ext>
                </a:extLst>
              </p:cNvPr>
              <p:cNvSpPr/>
              <p:nvPr/>
            </p:nvSpPr>
            <p:spPr>
              <a:xfrm>
                <a:off x="2575050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"May"</a:t>
                </a:r>
              </a:p>
            </p:txBody>
          </p:sp>
          <p:sp>
            <p:nvSpPr>
              <p:cNvPr id="46" name="Cube 45">
                <a:extLst>
                  <a:ext uri="{FF2B5EF4-FFF2-40B4-BE49-F238E27FC236}">
                    <a16:creationId xmlns:a16="http://schemas.microsoft.com/office/drawing/2014/main" id="{FFFA0590-4E9C-FF4A-8E76-CA3143F90EFC}"/>
                  </a:ext>
                </a:extLst>
              </p:cNvPr>
              <p:cNvSpPr/>
              <p:nvPr/>
            </p:nvSpPr>
            <p:spPr>
              <a:xfrm>
                <a:off x="3144955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"Jun"</a:t>
                </a:r>
              </a:p>
            </p:txBody>
          </p:sp>
          <p:sp>
            <p:nvSpPr>
              <p:cNvPr id="47" name="Cube 46">
                <a:extLst>
                  <a:ext uri="{FF2B5EF4-FFF2-40B4-BE49-F238E27FC236}">
                    <a16:creationId xmlns:a16="http://schemas.microsoft.com/office/drawing/2014/main" id="{558F61FA-D939-3649-A6CB-207C53D87A99}"/>
                  </a:ext>
                </a:extLst>
              </p:cNvPr>
              <p:cNvSpPr/>
              <p:nvPr/>
            </p:nvSpPr>
            <p:spPr>
              <a:xfrm>
                <a:off x="3708462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"Jul"</a:t>
                </a:r>
              </a:p>
            </p:txBody>
          </p:sp>
          <p:sp>
            <p:nvSpPr>
              <p:cNvPr id="48" name="Cube 47">
                <a:extLst>
                  <a:ext uri="{FF2B5EF4-FFF2-40B4-BE49-F238E27FC236}">
                    <a16:creationId xmlns:a16="http://schemas.microsoft.com/office/drawing/2014/main" id="{C7B3C183-3D35-FE40-8E22-56D53D861F5A}"/>
                  </a:ext>
                </a:extLst>
              </p:cNvPr>
              <p:cNvSpPr/>
              <p:nvPr/>
            </p:nvSpPr>
            <p:spPr>
              <a:xfrm>
                <a:off x="4278367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"Aug"</a:t>
                </a:r>
              </a:p>
            </p:txBody>
          </p:sp>
          <p:sp>
            <p:nvSpPr>
              <p:cNvPr id="49" name="Cube 48">
                <a:extLst>
                  <a:ext uri="{FF2B5EF4-FFF2-40B4-BE49-F238E27FC236}">
                    <a16:creationId xmlns:a16="http://schemas.microsoft.com/office/drawing/2014/main" id="{CB77E2B1-4A39-EA44-B6C9-E34EB56A093F}"/>
                  </a:ext>
                </a:extLst>
              </p:cNvPr>
              <p:cNvSpPr/>
              <p:nvPr/>
            </p:nvSpPr>
            <p:spPr>
              <a:xfrm>
                <a:off x="4841874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"Sep"</a:t>
                </a:r>
              </a:p>
            </p:txBody>
          </p:sp>
          <p:sp>
            <p:nvSpPr>
              <p:cNvPr id="50" name="Cube 49">
                <a:extLst>
                  <a:ext uri="{FF2B5EF4-FFF2-40B4-BE49-F238E27FC236}">
                    <a16:creationId xmlns:a16="http://schemas.microsoft.com/office/drawing/2014/main" id="{4F0A2054-8BA5-F84F-9CA4-2E14AA2009BD}"/>
                  </a:ext>
                </a:extLst>
              </p:cNvPr>
              <p:cNvSpPr/>
              <p:nvPr/>
            </p:nvSpPr>
            <p:spPr>
              <a:xfrm>
                <a:off x="5411779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"Oct"</a:t>
                </a:r>
              </a:p>
            </p:txBody>
          </p:sp>
          <p:sp>
            <p:nvSpPr>
              <p:cNvPr id="51" name="Cube 50">
                <a:extLst>
                  <a:ext uri="{FF2B5EF4-FFF2-40B4-BE49-F238E27FC236}">
                    <a16:creationId xmlns:a16="http://schemas.microsoft.com/office/drawing/2014/main" id="{DE93C50F-9D1F-D848-BBFB-B61973C6EED2}"/>
                  </a:ext>
                </a:extLst>
              </p:cNvPr>
              <p:cNvSpPr/>
              <p:nvPr/>
            </p:nvSpPr>
            <p:spPr>
              <a:xfrm>
                <a:off x="5975286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"Nov"</a:t>
                </a:r>
              </a:p>
            </p:txBody>
          </p:sp>
          <p:sp>
            <p:nvSpPr>
              <p:cNvPr id="52" name="Cube 51">
                <a:extLst>
                  <a:ext uri="{FF2B5EF4-FFF2-40B4-BE49-F238E27FC236}">
                    <a16:creationId xmlns:a16="http://schemas.microsoft.com/office/drawing/2014/main" id="{8FFEDCE0-19C5-0D40-8F58-1AC95D86B1E0}"/>
                  </a:ext>
                </a:extLst>
              </p:cNvPr>
              <p:cNvSpPr/>
              <p:nvPr/>
            </p:nvSpPr>
            <p:spPr>
              <a:xfrm>
                <a:off x="6545191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"Dec"</a:t>
                </a:r>
              </a:p>
            </p:txBody>
          </p:sp>
        </p:grp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35BE199-F4F6-CB4D-91B2-0868588983AB}"/>
              </a:ext>
            </a:extLst>
          </p:cNvPr>
          <p:cNvCxnSpPr>
            <a:cxnSpLocks/>
          </p:cNvCxnSpPr>
          <p:nvPr/>
        </p:nvCxnSpPr>
        <p:spPr>
          <a:xfrm>
            <a:off x="1922229" y="1406106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41ED138-ABE6-CE4C-9026-3D8891032C0E}"/>
              </a:ext>
            </a:extLst>
          </p:cNvPr>
          <p:cNvCxnSpPr>
            <a:cxnSpLocks/>
          </p:cNvCxnSpPr>
          <p:nvPr/>
        </p:nvCxnSpPr>
        <p:spPr>
          <a:xfrm>
            <a:off x="2470842" y="1406105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70940FC-3429-0E42-913B-9F16F2CA92A7}"/>
              </a:ext>
            </a:extLst>
          </p:cNvPr>
          <p:cNvCxnSpPr>
            <a:cxnSpLocks/>
          </p:cNvCxnSpPr>
          <p:nvPr/>
        </p:nvCxnSpPr>
        <p:spPr>
          <a:xfrm>
            <a:off x="3052007" y="1406104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F7B6B43-6E43-1842-A479-6E5F975F88BA}"/>
              </a:ext>
            </a:extLst>
          </p:cNvPr>
          <p:cNvCxnSpPr>
            <a:cxnSpLocks/>
          </p:cNvCxnSpPr>
          <p:nvPr/>
        </p:nvCxnSpPr>
        <p:spPr>
          <a:xfrm>
            <a:off x="3610126" y="1406105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8AE99F9-25B2-AD47-B446-61BC2F1CAA44}"/>
              </a:ext>
            </a:extLst>
          </p:cNvPr>
          <p:cNvCxnSpPr>
            <a:cxnSpLocks/>
          </p:cNvCxnSpPr>
          <p:nvPr/>
        </p:nvCxnSpPr>
        <p:spPr>
          <a:xfrm>
            <a:off x="4173419" y="1406104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B047A0C-22F2-604F-8793-B652518A14BB}"/>
              </a:ext>
            </a:extLst>
          </p:cNvPr>
          <p:cNvCxnSpPr>
            <a:cxnSpLocks/>
          </p:cNvCxnSpPr>
          <p:nvPr/>
        </p:nvCxnSpPr>
        <p:spPr>
          <a:xfrm>
            <a:off x="4729605" y="1406103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5BA9977-7E7A-A040-B57C-429D56399347}"/>
              </a:ext>
            </a:extLst>
          </p:cNvPr>
          <p:cNvCxnSpPr>
            <a:cxnSpLocks/>
          </p:cNvCxnSpPr>
          <p:nvPr/>
        </p:nvCxnSpPr>
        <p:spPr>
          <a:xfrm>
            <a:off x="5286648" y="1409281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513F9DC-7D2D-DD41-B5A8-D6BA5FCE16BA}"/>
              </a:ext>
            </a:extLst>
          </p:cNvPr>
          <p:cNvCxnSpPr>
            <a:cxnSpLocks/>
          </p:cNvCxnSpPr>
          <p:nvPr/>
        </p:nvCxnSpPr>
        <p:spPr>
          <a:xfrm>
            <a:off x="5859466" y="1409280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6FB67B3-1BF6-E14C-AF2E-FC215B96C310}"/>
              </a:ext>
            </a:extLst>
          </p:cNvPr>
          <p:cNvCxnSpPr>
            <a:cxnSpLocks/>
          </p:cNvCxnSpPr>
          <p:nvPr/>
        </p:nvCxnSpPr>
        <p:spPr>
          <a:xfrm>
            <a:off x="6414332" y="1409279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24E21D-13B8-234B-BC74-BAF96BAB49FF}"/>
              </a:ext>
            </a:extLst>
          </p:cNvPr>
          <p:cNvCxnSpPr>
            <a:cxnSpLocks/>
          </p:cNvCxnSpPr>
          <p:nvPr/>
        </p:nvCxnSpPr>
        <p:spPr>
          <a:xfrm>
            <a:off x="7007376" y="1409280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86F3106-93EF-EE4E-B4D9-91EBACBBDF17}"/>
              </a:ext>
            </a:extLst>
          </p:cNvPr>
          <p:cNvCxnSpPr>
            <a:cxnSpLocks/>
          </p:cNvCxnSpPr>
          <p:nvPr/>
        </p:nvCxnSpPr>
        <p:spPr>
          <a:xfrm>
            <a:off x="7573844" y="1412454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F21B596-779C-3C44-8834-96E5492D555E}"/>
              </a:ext>
            </a:extLst>
          </p:cNvPr>
          <p:cNvCxnSpPr>
            <a:cxnSpLocks/>
          </p:cNvCxnSpPr>
          <p:nvPr/>
        </p:nvCxnSpPr>
        <p:spPr>
          <a:xfrm>
            <a:off x="8141410" y="1415628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414D58C-05A9-054C-82F3-19D422F16E15}"/>
              </a:ext>
            </a:extLst>
          </p:cNvPr>
          <p:cNvCxnSpPr>
            <a:cxnSpLocks/>
          </p:cNvCxnSpPr>
          <p:nvPr/>
        </p:nvCxnSpPr>
        <p:spPr>
          <a:xfrm>
            <a:off x="4727445" y="1251263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2A75E87-D49A-8041-8741-D07274F68480}"/>
              </a:ext>
            </a:extLst>
          </p:cNvPr>
          <p:cNvCxnSpPr>
            <a:cxnSpLocks/>
          </p:cNvCxnSpPr>
          <p:nvPr/>
        </p:nvCxnSpPr>
        <p:spPr>
          <a:xfrm>
            <a:off x="1922229" y="1403085"/>
            <a:ext cx="6219181" cy="12546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9C3C64A-674E-F344-81E7-9D7771CD7C94}"/>
              </a:ext>
            </a:extLst>
          </p:cNvPr>
          <p:cNvSpPr txBox="1"/>
          <p:nvPr/>
        </p:nvSpPr>
        <p:spPr>
          <a:xfrm>
            <a:off x="4353110" y="967010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elements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29E25FB-930B-E04C-B82F-F0DB5D5A18D3}"/>
              </a:ext>
            </a:extLst>
          </p:cNvPr>
          <p:cNvSpPr txBox="1"/>
          <p:nvPr/>
        </p:nvSpPr>
        <p:spPr>
          <a:xfrm>
            <a:off x="851413" y="1987874"/>
            <a:ext cx="4796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index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EA9EF14-884F-4A40-8E07-90A9DCDBB437}"/>
              </a:ext>
            </a:extLst>
          </p:cNvPr>
          <p:cNvCxnSpPr>
            <a:cxnSpLocks/>
          </p:cNvCxnSpPr>
          <p:nvPr/>
        </p:nvCxnSpPr>
        <p:spPr>
          <a:xfrm>
            <a:off x="1276602" y="2109121"/>
            <a:ext cx="284779" cy="0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5044570-2EC0-F244-823A-503372DCBC0B}"/>
              </a:ext>
            </a:extLst>
          </p:cNvPr>
          <p:cNvSpPr txBox="1"/>
          <p:nvPr/>
        </p:nvSpPr>
        <p:spPr>
          <a:xfrm>
            <a:off x="801459" y="1683560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values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ADC1C0B-339A-DF40-AD7F-1DD694C0984B}"/>
              </a:ext>
            </a:extLst>
          </p:cNvPr>
          <p:cNvCxnSpPr>
            <a:cxnSpLocks/>
          </p:cNvCxnSpPr>
          <p:nvPr/>
        </p:nvCxnSpPr>
        <p:spPr>
          <a:xfrm>
            <a:off x="1271281" y="1804536"/>
            <a:ext cx="284779" cy="0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F0838BCB-88E0-6B4B-9F31-2CC47D3D45B7}"/>
              </a:ext>
            </a:extLst>
          </p:cNvPr>
          <p:cNvSpPr txBox="1"/>
          <p:nvPr/>
        </p:nvSpPr>
        <p:spPr>
          <a:xfrm>
            <a:off x="264825" y="1776429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months  =</a:t>
            </a:r>
          </a:p>
        </p:txBody>
      </p:sp>
      <p:sp>
        <p:nvSpPr>
          <p:cNvPr id="70" name="Content Placeholder 3">
            <a:extLst>
              <a:ext uri="{FF2B5EF4-FFF2-40B4-BE49-F238E27FC236}">
                <a16:creationId xmlns:a16="http://schemas.microsoft.com/office/drawing/2014/main" id="{B88E8FCD-285A-D64E-B0D2-6340CE3AC217}"/>
              </a:ext>
            </a:extLst>
          </p:cNvPr>
          <p:cNvSpPr txBox="1">
            <a:spLocks/>
          </p:cNvSpPr>
          <p:nvPr/>
        </p:nvSpPr>
        <p:spPr>
          <a:xfrm>
            <a:off x="628650" y="2561702"/>
            <a:ext cx="7886700" cy="133053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Tuples are </a:t>
            </a:r>
            <a:r>
              <a:rPr lang="en-GB">
                <a:highlight>
                  <a:srgbClr val="00FFFF"/>
                </a:highlight>
              </a:rPr>
              <a:t>immutable</a:t>
            </a:r>
          </a:p>
          <a:p>
            <a:endParaRPr lang="en-GB">
              <a:highlight>
                <a:srgbClr val="00FFFF"/>
              </a:highlight>
            </a:endParaRPr>
          </a:p>
          <a:p>
            <a:r>
              <a:rPr lang="en-GB"/>
              <a:t>Tuples are created by enclosing values (usually not of the same type) in parentheses</a:t>
            </a:r>
          </a:p>
          <a:p>
            <a:endParaRPr lang="en-GB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76925FE-17CC-8F47-A113-9D33F4A6EC57}"/>
              </a:ext>
            </a:extLst>
          </p:cNvPr>
          <p:cNvSpPr txBox="1"/>
          <p:nvPr/>
        </p:nvSpPr>
        <p:spPr>
          <a:xfrm>
            <a:off x="4070687" y="2988058"/>
            <a:ext cx="1752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explanation imminent!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B605B2C-1B3F-4E41-A8C3-24C50644CEBE}"/>
              </a:ext>
            </a:extLst>
          </p:cNvPr>
          <p:cNvCxnSpPr>
            <a:cxnSpLocks/>
          </p:cNvCxnSpPr>
          <p:nvPr/>
        </p:nvCxnSpPr>
        <p:spPr>
          <a:xfrm flipH="1" flipV="1">
            <a:off x="4350620" y="2895081"/>
            <a:ext cx="37284" cy="111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66E1620-BE3A-A341-9D78-5CE3E897A1CA}"/>
              </a:ext>
            </a:extLst>
          </p:cNvPr>
          <p:cNvSpPr txBox="1"/>
          <p:nvPr/>
        </p:nvSpPr>
        <p:spPr>
          <a:xfrm>
            <a:off x="3302488" y="2588942"/>
            <a:ext cx="2667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(you cannot change the values –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37E025-145D-C345-8580-E7C55951C71E}"/>
              </a:ext>
            </a:extLst>
          </p:cNvPr>
          <p:cNvSpPr/>
          <p:nvPr/>
        </p:nvSpPr>
        <p:spPr>
          <a:xfrm>
            <a:off x="5746725" y="2597440"/>
            <a:ext cx="2349462" cy="523220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4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although a tuple can contain mutable objects)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16A06FF-1A15-404A-8827-BF458AEFF09F}"/>
              </a:ext>
            </a:extLst>
          </p:cNvPr>
          <p:cNvSpPr txBox="1"/>
          <p:nvPr/>
        </p:nvSpPr>
        <p:spPr>
          <a:xfrm>
            <a:off x="2482739" y="3563748"/>
            <a:ext cx="5511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(although the parentheses can be omitted when not multi-dimensional)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79DADAE-B903-6A42-A7FF-8A05FB8B4C3B}"/>
              </a:ext>
            </a:extLst>
          </p:cNvPr>
          <p:cNvSpPr txBox="1"/>
          <p:nvPr/>
        </p:nvSpPr>
        <p:spPr>
          <a:xfrm>
            <a:off x="3847970" y="2365636"/>
            <a:ext cx="2667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>
                <a:solidFill>
                  <a:srgbClr val="FF0000"/>
                </a:solidFill>
                <a:highlight>
                  <a:srgbClr val="FFFF00"/>
                </a:highlight>
                <a:latin typeface="Bradley Hand ITC" panose="03070402050302030203" pitchFamily="66" charset="77"/>
              </a:rPr>
              <a:t>(you will get an </a:t>
            </a:r>
            <a:r>
              <a:rPr lang="en-GB" sz="1200" b="1" err="1">
                <a:solidFill>
                  <a:srgbClr val="FF0000"/>
                </a:solidFill>
                <a:highlight>
                  <a:srgbClr val="FFFF00"/>
                </a:highlight>
                <a:latin typeface="Bradley Hand ITC" panose="03070402050302030203" pitchFamily="66" charset="77"/>
              </a:rPr>
              <a:t>TypeError</a:t>
            </a:r>
            <a:r>
              <a:rPr lang="en-GB" sz="1200" b="1">
                <a:solidFill>
                  <a:srgbClr val="FF0000"/>
                </a:solidFill>
                <a:highlight>
                  <a:srgbClr val="FFFF00"/>
                </a:highlight>
                <a:latin typeface="Bradley Hand ITC" panose="03070402050302030203" pitchFamily="66" charset="77"/>
              </a:rPr>
              <a:t> if you try)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9CAF95-CCF4-4EC1-82B1-F65111C717BE}"/>
              </a:ext>
            </a:extLst>
          </p:cNvPr>
          <p:cNvSpPr txBox="1"/>
          <p:nvPr/>
        </p:nvSpPr>
        <p:spPr>
          <a:xfrm>
            <a:off x="1163061" y="4357500"/>
            <a:ext cx="1932813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200" b="1">
                <a:solidFill>
                  <a:schemeClr val="accent5">
                    <a:lumMod val="75000"/>
                  </a:schemeClr>
                </a:solidFill>
                <a:latin typeface="Bradley Hand ITC"/>
              </a:rPr>
              <a:t>this is how to create a tuple</a:t>
            </a:r>
          </a:p>
        </p:txBody>
      </p:sp>
    </p:spTree>
    <p:extLst>
      <p:ext uri="{BB962C8B-B14F-4D97-AF65-F5344CB8AC3E}">
        <p14:creationId xmlns:p14="http://schemas.microsoft.com/office/powerpoint/2010/main" val="1894074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159CD-8540-0D4A-B21B-CD5476740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Tuples - unpacking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4E50B-5767-934E-88AC-B2A25B1F2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You can unpack a tuple into variables</a:t>
            </a:r>
          </a:p>
          <a:p>
            <a:pPr lvl="1"/>
            <a:r>
              <a:rPr lang="en-GB"/>
              <a:t>We saw this in the "swap" example  in week 3</a:t>
            </a:r>
          </a:p>
          <a:p>
            <a:endParaRPr lang="en-GB"/>
          </a:p>
          <a:p>
            <a:endParaRPr lang="en-GB"/>
          </a:p>
          <a:p>
            <a:pPr lvl="1"/>
            <a:r>
              <a:rPr lang="en-GB"/>
              <a:t>Perhaps a better example of this would be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15A0B0-ABCC-244C-A5C6-B9FF3E073E5C}"/>
              </a:ext>
            </a:extLst>
          </p:cNvPr>
          <p:cNvSpPr/>
          <p:nvPr/>
        </p:nvSpPr>
        <p:spPr>
          <a:xfrm>
            <a:off x="3071250" y="2132321"/>
            <a:ext cx="2078265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>
                <a:latin typeface="Courier" pitchFamily="2" charset="0"/>
              </a:rPr>
              <a:t>a, b = (b, a)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77C245-18FE-5445-B5F2-1BC15BC07787}"/>
              </a:ext>
            </a:extLst>
          </p:cNvPr>
          <p:cNvSpPr/>
          <p:nvPr/>
        </p:nvSpPr>
        <p:spPr>
          <a:xfrm>
            <a:off x="3071250" y="3223170"/>
            <a:ext cx="5962059" cy="132343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err="1">
                <a:latin typeface="Courier" pitchFamily="2" charset="0"/>
              </a:rPr>
              <a:t>phil</a:t>
            </a:r>
            <a:r>
              <a:rPr lang="en-GB" sz="1600">
                <a:latin typeface="Courier" pitchFamily="2" charset="0"/>
              </a:rPr>
              <a:t> = (</a:t>
            </a:r>
            <a:r>
              <a:rPr lang="en-GB" sz="1600">
                <a:solidFill>
                  <a:schemeClr val="accent6"/>
                </a:solidFill>
                <a:latin typeface="Courier" pitchFamily="2" charset="0"/>
              </a:rPr>
              <a:t>"Lecturer"</a:t>
            </a:r>
            <a:r>
              <a:rPr lang="en-GB" sz="1600">
                <a:latin typeface="Courier" pitchFamily="2" charset="0"/>
              </a:rPr>
              <a:t>, 52, </a:t>
            </a:r>
            <a:r>
              <a:rPr lang="en-GB" sz="1600">
                <a:solidFill>
                  <a:schemeClr val="accent6"/>
                </a:solidFill>
                <a:latin typeface="Courier" pitchFamily="2" charset="0"/>
              </a:rPr>
              <a:t>"Software Development"</a:t>
            </a:r>
            <a:r>
              <a:rPr lang="en-GB" sz="1600">
                <a:latin typeface="Courier" pitchFamily="2" charset="0"/>
              </a:rPr>
              <a:t>)</a:t>
            </a:r>
          </a:p>
          <a:p>
            <a:endParaRPr lang="en-GB" sz="1600">
              <a:latin typeface="Courier" pitchFamily="2" charset="0"/>
            </a:endParaRPr>
          </a:p>
          <a:p>
            <a:r>
              <a:rPr lang="en-GB" sz="1600">
                <a:latin typeface="Courier" pitchFamily="2" charset="0"/>
              </a:rPr>
              <a:t>role, age, subject = </a:t>
            </a:r>
            <a:r>
              <a:rPr lang="en-GB" sz="1600" err="1">
                <a:latin typeface="Courier" pitchFamily="2" charset="0"/>
              </a:rPr>
              <a:t>phil</a:t>
            </a:r>
            <a:endParaRPr lang="en-GB" sz="1600">
              <a:latin typeface="Courier" pitchFamily="2" charset="0"/>
            </a:endParaRPr>
          </a:p>
          <a:p>
            <a:endParaRPr lang="en-GB" sz="1600">
              <a:latin typeface="Courier" pitchFamily="2" charset="0"/>
            </a:endParaRPr>
          </a:p>
          <a:p>
            <a:r>
              <a:rPr lang="en-GB" sz="160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sz="1600">
                <a:latin typeface="Courier" pitchFamily="2" charset="0"/>
              </a:rPr>
              <a:t>(role, age, subject)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031FB7-BC35-3F4B-BA44-B6E1E8E7DF71}"/>
              </a:ext>
            </a:extLst>
          </p:cNvPr>
          <p:cNvSpPr/>
          <p:nvPr/>
        </p:nvSpPr>
        <p:spPr>
          <a:xfrm>
            <a:off x="4855945" y="4512918"/>
            <a:ext cx="4249554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Lecturer 52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3633654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CF501-C131-964B-A339-1E2B7581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Mutable vs Immutable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B9860-DEEF-BD43-9A3F-41125DCE6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Mutable objects can be altered and therefore retain their </a:t>
            </a:r>
            <a:r>
              <a:rPr lang="en-GB">
                <a:highlight>
                  <a:srgbClr val="00FFFF"/>
                </a:highlight>
              </a:rPr>
              <a:t>id()</a:t>
            </a:r>
          </a:p>
          <a:p>
            <a:pPr lvl="1"/>
            <a:endParaRPr lang="en-GB">
              <a:highlight>
                <a:srgbClr val="00FFFF"/>
              </a:highlight>
            </a:endParaRPr>
          </a:p>
          <a:p>
            <a:pPr lvl="1"/>
            <a:r>
              <a:rPr lang="en-GB"/>
              <a:t>Includes </a:t>
            </a:r>
            <a:r>
              <a:rPr lang="en-GB">
                <a:solidFill>
                  <a:schemeClr val="accent6">
                    <a:lumMod val="75000"/>
                  </a:schemeClr>
                </a:solidFill>
              </a:rPr>
              <a:t>list</a:t>
            </a:r>
            <a:r>
              <a:rPr lang="en-GB"/>
              <a:t>, </a:t>
            </a:r>
            <a:r>
              <a:rPr lang="en-GB" err="1">
                <a:solidFill>
                  <a:schemeClr val="accent6">
                    <a:lumMod val="75000"/>
                  </a:schemeClr>
                </a:solidFill>
              </a:rPr>
              <a:t>dict</a:t>
            </a:r>
            <a:endParaRPr lang="en-GB">
              <a:solidFill>
                <a:schemeClr val="accent6">
                  <a:lumMod val="75000"/>
                </a:schemeClr>
              </a:solidFill>
            </a:endParaRPr>
          </a:p>
          <a:p>
            <a:endParaRPr lang="en-GB"/>
          </a:p>
          <a:p>
            <a:r>
              <a:rPr lang="en-GB"/>
              <a:t>Immutable objects cannot be altered – changes result in a new object and therefore a new </a:t>
            </a:r>
            <a:r>
              <a:rPr lang="en-GB">
                <a:highlight>
                  <a:srgbClr val="00FFFF"/>
                </a:highlight>
              </a:rPr>
              <a:t>id()</a:t>
            </a:r>
          </a:p>
          <a:p>
            <a:pPr lvl="1"/>
            <a:endParaRPr lang="en-GB"/>
          </a:p>
          <a:p>
            <a:pPr lvl="1"/>
            <a:r>
              <a:rPr lang="en-GB"/>
              <a:t>Includes </a:t>
            </a:r>
            <a:r>
              <a:rPr lang="en-GB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en-GB"/>
              <a:t>, </a:t>
            </a:r>
            <a:r>
              <a:rPr lang="en-GB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GB"/>
              <a:t>, </a:t>
            </a:r>
            <a:r>
              <a:rPr lang="en-GB">
                <a:solidFill>
                  <a:schemeClr val="accent6">
                    <a:lumMod val="75000"/>
                  </a:schemeClr>
                </a:solidFill>
              </a:rPr>
              <a:t>float</a:t>
            </a:r>
            <a:r>
              <a:rPr lang="en-GB"/>
              <a:t>, </a:t>
            </a:r>
            <a:r>
              <a:rPr lang="en-GB">
                <a:solidFill>
                  <a:schemeClr val="accent6">
                    <a:lumMod val="75000"/>
                  </a:schemeClr>
                </a:solidFill>
              </a:rPr>
              <a:t>tuple</a:t>
            </a:r>
          </a:p>
        </p:txBody>
      </p:sp>
    </p:spTree>
    <p:extLst>
      <p:ext uri="{BB962C8B-B14F-4D97-AF65-F5344CB8AC3E}">
        <p14:creationId xmlns:p14="http://schemas.microsoft.com/office/powerpoint/2010/main" val="1355981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CF501-C131-964B-A339-1E2B7581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Mutable vs Immutable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B9860-DEEF-BD43-9A3F-41125DCE6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565459"/>
          </a:xfrm>
        </p:spPr>
        <p:txBody>
          <a:bodyPr/>
          <a:lstStyle/>
          <a:p>
            <a:r>
              <a:rPr lang="en-GB"/>
              <a:t>What does this mean?</a:t>
            </a:r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0465C1-3F80-F24A-BFDC-330247EECE8F}"/>
              </a:ext>
            </a:extLst>
          </p:cNvPr>
          <p:cNvSpPr/>
          <p:nvPr/>
        </p:nvSpPr>
        <p:spPr>
          <a:xfrm>
            <a:off x="192505" y="2219682"/>
            <a:ext cx="8393230" cy="23083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err="1">
                <a:latin typeface="Courier" pitchFamily="2" charset="0"/>
              </a:rPr>
              <a:t>lst</a:t>
            </a:r>
            <a:r>
              <a:rPr lang="en-GB" sz="1600">
                <a:latin typeface="Courier" pitchFamily="2" charset="0"/>
              </a:rPr>
              <a:t> = [1, 2, 3]</a:t>
            </a:r>
          </a:p>
          <a:p>
            <a:r>
              <a:rPr lang="en-GB" sz="1600" err="1">
                <a:latin typeface="Courier" pitchFamily="2" charset="0"/>
              </a:rPr>
              <a:t>lst_copy</a:t>
            </a:r>
            <a:r>
              <a:rPr lang="en-GB" sz="1600">
                <a:latin typeface="Courier" pitchFamily="2" charset="0"/>
              </a:rPr>
              <a:t> = </a:t>
            </a:r>
            <a:r>
              <a:rPr lang="en-GB" sz="1600" err="1">
                <a:latin typeface="Courier" pitchFamily="2" charset="0"/>
              </a:rPr>
              <a:t>lst</a:t>
            </a:r>
            <a:endParaRPr lang="en-GB" sz="1600">
              <a:latin typeface="Courier" pitchFamily="2" charset="0"/>
            </a:endParaRPr>
          </a:p>
          <a:p>
            <a:r>
              <a:rPr lang="en-GB" sz="1600" err="1">
                <a:latin typeface="Courier" pitchFamily="2" charset="0"/>
              </a:rPr>
              <a:t>lst</a:t>
            </a:r>
            <a:r>
              <a:rPr lang="en-GB" sz="1600">
                <a:latin typeface="Courier" pitchFamily="2" charset="0"/>
              </a:rPr>
              <a:t> += [4]</a:t>
            </a:r>
          </a:p>
          <a:p>
            <a:r>
              <a:rPr lang="en-GB" sz="160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sz="1600">
                <a:latin typeface="Courier" pitchFamily="2" charset="0"/>
              </a:rPr>
              <a:t>(</a:t>
            </a:r>
            <a:r>
              <a:rPr lang="en-GB" sz="1600">
                <a:solidFill>
                  <a:schemeClr val="accent6"/>
                </a:solidFill>
                <a:latin typeface="Courier" pitchFamily="2" charset="0"/>
              </a:rPr>
              <a:t>"(list) Original: {} -- Copy: {}"</a:t>
            </a:r>
            <a:r>
              <a:rPr lang="en-GB" sz="1600">
                <a:latin typeface="Courier" pitchFamily="2" charset="0"/>
              </a:rPr>
              <a:t>.format(</a:t>
            </a:r>
            <a:r>
              <a:rPr lang="en-GB" sz="1600" err="1">
                <a:latin typeface="Courier" pitchFamily="2" charset="0"/>
              </a:rPr>
              <a:t>lst</a:t>
            </a:r>
            <a:r>
              <a:rPr lang="en-GB" sz="1600">
                <a:latin typeface="Courier" pitchFamily="2" charset="0"/>
              </a:rPr>
              <a:t>, </a:t>
            </a:r>
            <a:r>
              <a:rPr lang="en-GB" sz="1600" err="1">
                <a:latin typeface="Courier" pitchFamily="2" charset="0"/>
              </a:rPr>
              <a:t>lst_copy</a:t>
            </a:r>
            <a:r>
              <a:rPr lang="en-GB" sz="1600">
                <a:latin typeface="Courier" pitchFamily="2" charset="0"/>
              </a:rPr>
              <a:t>))</a:t>
            </a:r>
          </a:p>
          <a:p>
            <a:endParaRPr lang="en-GB" sz="1600">
              <a:latin typeface="Courier" pitchFamily="2" charset="0"/>
            </a:endParaRPr>
          </a:p>
          <a:p>
            <a:r>
              <a:rPr lang="en-GB" sz="1600">
                <a:latin typeface="Courier" pitchFamily="2" charset="0"/>
              </a:rPr>
              <a:t>tup = (1, 2, 3)</a:t>
            </a:r>
          </a:p>
          <a:p>
            <a:r>
              <a:rPr lang="en-GB" sz="1600" err="1">
                <a:latin typeface="Courier" pitchFamily="2" charset="0"/>
              </a:rPr>
              <a:t>tup_copy</a:t>
            </a:r>
            <a:r>
              <a:rPr lang="en-GB" sz="1600">
                <a:latin typeface="Courier" pitchFamily="2" charset="0"/>
              </a:rPr>
              <a:t> = tup</a:t>
            </a:r>
          </a:p>
          <a:p>
            <a:r>
              <a:rPr lang="en-GB" sz="1600">
                <a:latin typeface="Courier" pitchFamily="2" charset="0"/>
              </a:rPr>
              <a:t>tup += (4,)</a:t>
            </a:r>
          </a:p>
          <a:p>
            <a:r>
              <a:rPr lang="en-GB" sz="160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sz="1600">
                <a:latin typeface="Courier" pitchFamily="2" charset="0"/>
              </a:rPr>
              <a:t>(</a:t>
            </a:r>
            <a:r>
              <a:rPr lang="en-GB" sz="1600">
                <a:solidFill>
                  <a:schemeClr val="accent6"/>
                </a:solidFill>
                <a:latin typeface="Courier" pitchFamily="2" charset="0"/>
              </a:rPr>
              <a:t>"(tuple) Original: {} -- Copy: {}"</a:t>
            </a:r>
            <a:r>
              <a:rPr lang="en-GB" sz="1600">
                <a:latin typeface="Courier" pitchFamily="2" charset="0"/>
              </a:rPr>
              <a:t>.format(</a:t>
            </a:r>
            <a:r>
              <a:rPr lang="en-GB" sz="1600" err="1">
                <a:latin typeface="Courier" pitchFamily="2" charset="0"/>
              </a:rPr>
              <a:t>tup,tup_copy</a:t>
            </a:r>
            <a:r>
              <a:rPr lang="en-GB" sz="1600">
                <a:latin typeface="Courier" pitchFamily="2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13852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4077-46CD-E74D-BAD8-88D0ECDC8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Structures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F6DF039-D662-004F-8BCF-8E7E6F04568E}"/>
              </a:ext>
            </a:extLst>
          </p:cNvPr>
          <p:cNvGrpSpPr/>
          <p:nvPr/>
        </p:nvGrpSpPr>
        <p:grpSpPr>
          <a:xfrm>
            <a:off x="1618037" y="1607192"/>
            <a:ext cx="6959767" cy="664263"/>
            <a:chOff x="1618037" y="1607192"/>
            <a:chExt cx="6959767" cy="664263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51A9DB8-1832-7B4B-9031-5815B558FFB3}"/>
                </a:ext>
              </a:extLst>
            </p:cNvPr>
            <p:cNvSpPr txBox="1"/>
            <p:nvPr/>
          </p:nvSpPr>
          <p:spPr>
            <a:xfrm>
              <a:off x="1619964" y="193290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07C7113-5573-674D-9420-A28E49DAB923}"/>
                </a:ext>
              </a:extLst>
            </p:cNvPr>
            <p:cNvSpPr txBox="1"/>
            <p:nvPr/>
          </p:nvSpPr>
          <p:spPr>
            <a:xfrm>
              <a:off x="2186816" y="1930489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A5BE450-857A-1D44-94AD-77B0BFA098ED}"/>
                </a:ext>
              </a:extLst>
            </p:cNvPr>
            <p:cNvSpPr txBox="1"/>
            <p:nvPr/>
          </p:nvSpPr>
          <p:spPr>
            <a:xfrm>
              <a:off x="2753376" y="192747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40C96EC-752A-5945-B7BB-D12ABD080FF6}"/>
                </a:ext>
              </a:extLst>
            </p:cNvPr>
            <p:cNvSpPr txBox="1"/>
            <p:nvPr/>
          </p:nvSpPr>
          <p:spPr>
            <a:xfrm>
              <a:off x="3320228" y="1925059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F81E42D-6056-0744-9E31-D9BB04BF2F5B}"/>
                </a:ext>
              </a:extLst>
            </p:cNvPr>
            <p:cNvSpPr txBox="1"/>
            <p:nvPr/>
          </p:nvSpPr>
          <p:spPr>
            <a:xfrm>
              <a:off x="3873992" y="1926854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CCA9918-8E86-C440-B4C9-0711F02D17F3}"/>
                </a:ext>
              </a:extLst>
            </p:cNvPr>
            <p:cNvSpPr txBox="1"/>
            <p:nvPr/>
          </p:nvSpPr>
          <p:spPr>
            <a:xfrm>
              <a:off x="4440844" y="1924442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805E33F-A597-1746-A67D-DA5F81CB9868}"/>
                </a:ext>
              </a:extLst>
            </p:cNvPr>
            <p:cNvSpPr txBox="1"/>
            <p:nvPr/>
          </p:nvSpPr>
          <p:spPr>
            <a:xfrm>
              <a:off x="5007404" y="1921424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610C233-3128-8447-8041-F950ABA88D9B}"/>
                </a:ext>
              </a:extLst>
            </p:cNvPr>
            <p:cNvSpPr txBox="1"/>
            <p:nvPr/>
          </p:nvSpPr>
          <p:spPr>
            <a:xfrm>
              <a:off x="5574256" y="1919012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31D9D12-7B5E-8943-9FB2-47442414F9A7}"/>
                </a:ext>
              </a:extLst>
            </p:cNvPr>
            <p:cNvSpPr txBox="1"/>
            <p:nvPr/>
          </p:nvSpPr>
          <p:spPr>
            <a:xfrm>
              <a:off x="6137588" y="1913123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8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F4DFC04-7792-BE4D-A3DF-32057DCF675B}"/>
                </a:ext>
              </a:extLst>
            </p:cNvPr>
            <p:cNvSpPr txBox="1"/>
            <p:nvPr/>
          </p:nvSpPr>
          <p:spPr>
            <a:xfrm>
              <a:off x="6704440" y="191071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9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00EDE28-8C07-0F41-85B7-9D42E8E39D40}"/>
                </a:ext>
              </a:extLst>
            </p:cNvPr>
            <p:cNvSpPr txBox="1"/>
            <p:nvPr/>
          </p:nvSpPr>
          <p:spPr>
            <a:xfrm>
              <a:off x="7271000" y="1907693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10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F87F22E-C549-9F4A-AEB7-ED4693E5B328}"/>
                </a:ext>
              </a:extLst>
            </p:cNvPr>
            <p:cNvSpPr txBox="1"/>
            <p:nvPr/>
          </p:nvSpPr>
          <p:spPr>
            <a:xfrm>
              <a:off x="7837852" y="190528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11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2F94694-9076-0D43-92C9-693D06C81EA4}"/>
                </a:ext>
              </a:extLst>
            </p:cNvPr>
            <p:cNvCxnSpPr/>
            <p:nvPr/>
          </p:nvCxnSpPr>
          <p:spPr>
            <a:xfrm>
              <a:off x="8412692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20C7DCD-B8D3-5B45-AF29-120705334E58}"/>
                </a:ext>
              </a:extLst>
            </p:cNvPr>
            <p:cNvCxnSpPr/>
            <p:nvPr/>
          </p:nvCxnSpPr>
          <p:spPr>
            <a:xfrm>
              <a:off x="7847856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A76E037-2B9B-0046-8C60-A975AB8DF1E3}"/>
                </a:ext>
              </a:extLst>
            </p:cNvPr>
            <p:cNvCxnSpPr/>
            <p:nvPr/>
          </p:nvCxnSpPr>
          <p:spPr>
            <a:xfrm>
              <a:off x="7284402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1D8EF28-4FAE-4C4A-9A4B-952AFD3FF9B6}"/>
                </a:ext>
              </a:extLst>
            </p:cNvPr>
            <p:cNvCxnSpPr/>
            <p:nvPr/>
          </p:nvCxnSpPr>
          <p:spPr>
            <a:xfrm>
              <a:off x="6714066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55CD28E-C9A5-9D4C-A9BB-98B16CADA834}"/>
                </a:ext>
              </a:extLst>
            </p:cNvPr>
            <p:cNvCxnSpPr/>
            <p:nvPr/>
          </p:nvCxnSpPr>
          <p:spPr>
            <a:xfrm>
              <a:off x="6141465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2C6E522-3ECF-FC42-B2B6-8AB1FB66F6EE}"/>
                </a:ext>
              </a:extLst>
            </p:cNvPr>
            <p:cNvCxnSpPr/>
            <p:nvPr/>
          </p:nvCxnSpPr>
          <p:spPr>
            <a:xfrm>
              <a:off x="5580654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9F760A8-A332-7C4E-A987-49AA1D6E4557}"/>
                </a:ext>
              </a:extLst>
            </p:cNvPr>
            <p:cNvCxnSpPr/>
            <p:nvPr/>
          </p:nvCxnSpPr>
          <p:spPr>
            <a:xfrm>
              <a:off x="5007883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DEC2FF3-BB26-8D43-9FBC-75C4A5D5FA16}"/>
                </a:ext>
              </a:extLst>
            </p:cNvPr>
            <p:cNvCxnSpPr/>
            <p:nvPr/>
          </p:nvCxnSpPr>
          <p:spPr>
            <a:xfrm>
              <a:off x="3874859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92D9460-04B4-0146-9808-315B0AE0CF71}"/>
                </a:ext>
              </a:extLst>
            </p:cNvPr>
            <p:cNvCxnSpPr/>
            <p:nvPr/>
          </p:nvCxnSpPr>
          <p:spPr>
            <a:xfrm>
              <a:off x="4447242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F628352-B938-7447-BCAB-21D807DCE793}"/>
                </a:ext>
              </a:extLst>
            </p:cNvPr>
            <p:cNvCxnSpPr/>
            <p:nvPr/>
          </p:nvCxnSpPr>
          <p:spPr>
            <a:xfrm>
              <a:off x="3310655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1A5F949-BCC7-E344-A225-766330015979}"/>
                </a:ext>
              </a:extLst>
            </p:cNvPr>
            <p:cNvCxnSpPr/>
            <p:nvPr/>
          </p:nvCxnSpPr>
          <p:spPr>
            <a:xfrm>
              <a:off x="2750323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A4E43F7-B435-DE42-824E-C0FABDED9195}"/>
                </a:ext>
              </a:extLst>
            </p:cNvPr>
            <p:cNvCxnSpPr/>
            <p:nvPr/>
          </p:nvCxnSpPr>
          <p:spPr>
            <a:xfrm>
              <a:off x="2186816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F934EB6-882D-9A47-A959-245716168F12}"/>
                </a:ext>
              </a:extLst>
            </p:cNvPr>
            <p:cNvCxnSpPr/>
            <p:nvPr/>
          </p:nvCxnSpPr>
          <p:spPr>
            <a:xfrm>
              <a:off x="1618037" y="192142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Parallelogram 83">
              <a:extLst>
                <a:ext uri="{FF2B5EF4-FFF2-40B4-BE49-F238E27FC236}">
                  <a16:creationId xmlns:a16="http://schemas.microsoft.com/office/drawing/2014/main" id="{A1C734FC-5D4D-DD45-831D-A7471DE8FA8E}"/>
                </a:ext>
              </a:extLst>
            </p:cNvPr>
            <p:cNvSpPr/>
            <p:nvPr/>
          </p:nvSpPr>
          <p:spPr>
            <a:xfrm rot="18837745">
              <a:off x="8275853" y="1900103"/>
              <a:ext cx="366428" cy="237474"/>
            </a:xfrm>
            <a:prstGeom prst="parallelogram">
              <a:avLst>
                <a:gd name="adj" fmla="val 104987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accent5">
                    <a:lumMod val="60000"/>
                    <a:lumOff val="40000"/>
                  </a:schemeClr>
                </a:gs>
                <a:gs pos="88000">
                  <a:schemeClr val="accent5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endParaRPr lang="en-GB" sz="16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B72A9CE-C038-6C44-BD0E-0F489047DF4E}"/>
                </a:ext>
              </a:extLst>
            </p:cNvPr>
            <p:cNvGrpSpPr/>
            <p:nvPr/>
          </p:nvGrpSpPr>
          <p:grpSpPr>
            <a:xfrm>
              <a:off x="1618037" y="1607192"/>
              <a:ext cx="6880080" cy="328479"/>
              <a:chOff x="315750" y="2757408"/>
              <a:chExt cx="6880080" cy="328479"/>
            </a:xfrm>
          </p:grpSpPr>
          <p:sp>
            <p:nvSpPr>
              <p:cNvPr id="41" name="Cube 40">
                <a:extLst>
                  <a:ext uri="{FF2B5EF4-FFF2-40B4-BE49-F238E27FC236}">
                    <a16:creationId xmlns:a16="http://schemas.microsoft.com/office/drawing/2014/main" id="{2C497D83-AA3D-1644-8670-CF27689D78F0}"/>
                  </a:ext>
                </a:extLst>
              </p:cNvPr>
              <p:cNvSpPr/>
              <p:nvPr/>
            </p:nvSpPr>
            <p:spPr>
              <a:xfrm>
                <a:off x="315750" y="2758703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"Jan"</a:t>
                </a:r>
              </a:p>
            </p:txBody>
          </p:sp>
          <p:sp>
            <p:nvSpPr>
              <p:cNvPr id="42" name="Cube 41">
                <a:extLst>
                  <a:ext uri="{FF2B5EF4-FFF2-40B4-BE49-F238E27FC236}">
                    <a16:creationId xmlns:a16="http://schemas.microsoft.com/office/drawing/2014/main" id="{78749697-EFFD-934E-B44F-B6FFF7D40603}"/>
                  </a:ext>
                </a:extLst>
              </p:cNvPr>
              <p:cNvSpPr/>
              <p:nvPr/>
            </p:nvSpPr>
            <p:spPr>
              <a:xfrm>
                <a:off x="884529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"Feb"</a:t>
                </a:r>
              </a:p>
            </p:txBody>
          </p:sp>
          <p:sp>
            <p:nvSpPr>
              <p:cNvPr id="43" name="Cube 42">
                <a:extLst>
                  <a:ext uri="{FF2B5EF4-FFF2-40B4-BE49-F238E27FC236}">
                    <a16:creationId xmlns:a16="http://schemas.microsoft.com/office/drawing/2014/main" id="{A8433F03-EAC8-E141-ACB4-2A0501E1D30D}"/>
                  </a:ext>
                </a:extLst>
              </p:cNvPr>
              <p:cNvSpPr/>
              <p:nvPr/>
            </p:nvSpPr>
            <p:spPr>
              <a:xfrm>
                <a:off x="1448036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"Mar"</a:t>
                </a:r>
              </a:p>
            </p:txBody>
          </p:sp>
          <p:sp>
            <p:nvSpPr>
              <p:cNvPr id="44" name="Cube 43">
                <a:extLst>
                  <a:ext uri="{FF2B5EF4-FFF2-40B4-BE49-F238E27FC236}">
                    <a16:creationId xmlns:a16="http://schemas.microsoft.com/office/drawing/2014/main" id="{A4D9CDFD-D3EC-F846-A7F7-C6455491F8FF}"/>
                  </a:ext>
                </a:extLst>
              </p:cNvPr>
              <p:cNvSpPr/>
              <p:nvPr/>
            </p:nvSpPr>
            <p:spPr>
              <a:xfrm>
                <a:off x="2011543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"Apr"</a:t>
                </a:r>
              </a:p>
            </p:txBody>
          </p:sp>
          <p:sp>
            <p:nvSpPr>
              <p:cNvPr id="45" name="Cube 44">
                <a:extLst>
                  <a:ext uri="{FF2B5EF4-FFF2-40B4-BE49-F238E27FC236}">
                    <a16:creationId xmlns:a16="http://schemas.microsoft.com/office/drawing/2014/main" id="{D23CB823-BC1E-0744-A680-CDFA3DA3D261}"/>
                  </a:ext>
                </a:extLst>
              </p:cNvPr>
              <p:cNvSpPr/>
              <p:nvPr/>
            </p:nvSpPr>
            <p:spPr>
              <a:xfrm>
                <a:off x="2575050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"May"</a:t>
                </a:r>
              </a:p>
            </p:txBody>
          </p:sp>
          <p:sp>
            <p:nvSpPr>
              <p:cNvPr id="46" name="Cube 45">
                <a:extLst>
                  <a:ext uri="{FF2B5EF4-FFF2-40B4-BE49-F238E27FC236}">
                    <a16:creationId xmlns:a16="http://schemas.microsoft.com/office/drawing/2014/main" id="{FFFA0590-4E9C-FF4A-8E76-CA3143F90EFC}"/>
                  </a:ext>
                </a:extLst>
              </p:cNvPr>
              <p:cNvSpPr/>
              <p:nvPr/>
            </p:nvSpPr>
            <p:spPr>
              <a:xfrm>
                <a:off x="3144955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"Jun"</a:t>
                </a:r>
              </a:p>
            </p:txBody>
          </p:sp>
          <p:sp>
            <p:nvSpPr>
              <p:cNvPr id="47" name="Cube 46">
                <a:extLst>
                  <a:ext uri="{FF2B5EF4-FFF2-40B4-BE49-F238E27FC236}">
                    <a16:creationId xmlns:a16="http://schemas.microsoft.com/office/drawing/2014/main" id="{558F61FA-D939-3649-A6CB-207C53D87A99}"/>
                  </a:ext>
                </a:extLst>
              </p:cNvPr>
              <p:cNvSpPr/>
              <p:nvPr/>
            </p:nvSpPr>
            <p:spPr>
              <a:xfrm>
                <a:off x="3708462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"Jul"</a:t>
                </a:r>
              </a:p>
            </p:txBody>
          </p:sp>
          <p:sp>
            <p:nvSpPr>
              <p:cNvPr id="48" name="Cube 47">
                <a:extLst>
                  <a:ext uri="{FF2B5EF4-FFF2-40B4-BE49-F238E27FC236}">
                    <a16:creationId xmlns:a16="http://schemas.microsoft.com/office/drawing/2014/main" id="{C7B3C183-3D35-FE40-8E22-56D53D861F5A}"/>
                  </a:ext>
                </a:extLst>
              </p:cNvPr>
              <p:cNvSpPr/>
              <p:nvPr/>
            </p:nvSpPr>
            <p:spPr>
              <a:xfrm>
                <a:off x="4278367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"Aug"</a:t>
                </a:r>
              </a:p>
            </p:txBody>
          </p:sp>
          <p:sp>
            <p:nvSpPr>
              <p:cNvPr id="49" name="Cube 48">
                <a:extLst>
                  <a:ext uri="{FF2B5EF4-FFF2-40B4-BE49-F238E27FC236}">
                    <a16:creationId xmlns:a16="http://schemas.microsoft.com/office/drawing/2014/main" id="{CB77E2B1-4A39-EA44-B6C9-E34EB56A093F}"/>
                  </a:ext>
                </a:extLst>
              </p:cNvPr>
              <p:cNvSpPr/>
              <p:nvPr/>
            </p:nvSpPr>
            <p:spPr>
              <a:xfrm>
                <a:off x="4841874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"Sep"</a:t>
                </a:r>
              </a:p>
            </p:txBody>
          </p:sp>
          <p:sp>
            <p:nvSpPr>
              <p:cNvPr id="50" name="Cube 49">
                <a:extLst>
                  <a:ext uri="{FF2B5EF4-FFF2-40B4-BE49-F238E27FC236}">
                    <a16:creationId xmlns:a16="http://schemas.microsoft.com/office/drawing/2014/main" id="{4F0A2054-8BA5-F84F-9CA4-2E14AA2009BD}"/>
                  </a:ext>
                </a:extLst>
              </p:cNvPr>
              <p:cNvSpPr/>
              <p:nvPr/>
            </p:nvSpPr>
            <p:spPr>
              <a:xfrm>
                <a:off x="5411779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"Oct"</a:t>
                </a:r>
              </a:p>
            </p:txBody>
          </p:sp>
          <p:sp>
            <p:nvSpPr>
              <p:cNvPr id="51" name="Cube 50">
                <a:extLst>
                  <a:ext uri="{FF2B5EF4-FFF2-40B4-BE49-F238E27FC236}">
                    <a16:creationId xmlns:a16="http://schemas.microsoft.com/office/drawing/2014/main" id="{DE93C50F-9D1F-D848-BBFB-B61973C6EED2}"/>
                  </a:ext>
                </a:extLst>
              </p:cNvPr>
              <p:cNvSpPr/>
              <p:nvPr/>
            </p:nvSpPr>
            <p:spPr>
              <a:xfrm>
                <a:off x="5975286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"Nov"</a:t>
                </a:r>
              </a:p>
            </p:txBody>
          </p:sp>
          <p:sp>
            <p:nvSpPr>
              <p:cNvPr id="52" name="Cube 51">
                <a:extLst>
                  <a:ext uri="{FF2B5EF4-FFF2-40B4-BE49-F238E27FC236}">
                    <a16:creationId xmlns:a16="http://schemas.microsoft.com/office/drawing/2014/main" id="{8FFEDCE0-19C5-0D40-8F58-1AC95D86B1E0}"/>
                  </a:ext>
                </a:extLst>
              </p:cNvPr>
              <p:cNvSpPr/>
              <p:nvPr/>
            </p:nvSpPr>
            <p:spPr>
              <a:xfrm>
                <a:off x="6545191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"Dec"</a:t>
                </a:r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CC4C2EE-42E5-3242-A1D8-3056A225461B}"/>
              </a:ext>
            </a:extLst>
          </p:cNvPr>
          <p:cNvSpPr txBox="1"/>
          <p:nvPr/>
        </p:nvSpPr>
        <p:spPr>
          <a:xfrm>
            <a:off x="1324836" y="2503045"/>
            <a:ext cx="1326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index numbering starts at zero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EB26C70-65F0-484D-B9C8-8C6467772D79}"/>
              </a:ext>
            </a:extLst>
          </p:cNvPr>
          <p:cNvCxnSpPr>
            <a:cxnSpLocks/>
          </p:cNvCxnSpPr>
          <p:nvPr/>
        </p:nvCxnSpPr>
        <p:spPr>
          <a:xfrm flipV="1">
            <a:off x="1899077" y="2324747"/>
            <a:ext cx="0" cy="24700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DE87BFF-9742-9742-A17C-043BD42B30D0}"/>
              </a:ext>
            </a:extLst>
          </p:cNvPr>
          <p:cNvSpPr txBox="1"/>
          <p:nvPr/>
        </p:nvSpPr>
        <p:spPr>
          <a:xfrm>
            <a:off x="7458135" y="2502042"/>
            <a:ext cx="1326283" cy="276999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element index 11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D0F7431-86BB-5B44-81A5-9CFF9CA454AC}"/>
              </a:ext>
            </a:extLst>
          </p:cNvPr>
          <p:cNvCxnSpPr>
            <a:cxnSpLocks/>
          </p:cNvCxnSpPr>
          <p:nvPr/>
        </p:nvCxnSpPr>
        <p:spPr>
          <a:xfrm flipV="1">
            <a:off x="8121277" y="2269043"/>
            <a:ext cx="0" cy="24700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35BE199-F4F6-CB4D-91B2-0868588983AB}"/>
              </a:ext>
            </a:extLst>
          </p:cNvPr>
          <p:cNvCxnSpPr>
            <a:cxnSpLocks/>
          </p:cNvCxnSpPr>
          <p:nvPr/>
        </p:nvCxnSpPr>
        <p:spPr>
          <a:xfrm>
            <a:off x="1922229" y="1406106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41ED138-ABE6-CE4C-9026-3D8891032C0E}"/>
              </a:ext>
            </a:extLst>
          </p:cNvPr>
          <p:cNvCxnSpPr>
            <a:cxnSpLocks/>
          </p:cNvCxnSpPr>
          <p:nvPr/>
        </p:nvCxnSpPr>
        <p:spPr>
          <a:xfrm>
            <a:off x="2470842" y="1406105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70940FC-3429-0E42-913B-9F16F2CA92A7}"/>
              </a:ext>
            </a:extLst>
          </p:cNvPr>
          <p:cNvCxnSpPr>
            <a:cxnSpLocks/>
          </p:cNvCxnSpPr>
          <p:nvPr/>
        </p:nvCxnSpPr>
        <p:spPr>
          <a:xfrm>
            <a:off x="3052007" y="1406104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F7B6B43-6E43-1842-A479-6E5F975F88BA}"/>
              </a:ext>
            </a:extLst>
          </p:cNvPr>
          <p:cNvCxnSpPr>
            <a:cxnSpLocks/>
          </p:cNvCxnSpPr>
          <p:nvPr/>
        </p:nvCxnSpPr>
        <p:spPr>
          <a:xfrm>
            <a:off x="3610126" y="1406105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8AE99F9-25B2-AD47-B446-61BC2F1CAA44}"/>
              </a:ext>
            </a:extLst>
          </p:cNvPr>
          <p:cNvCxnSpPr>
            <a:cxnSpLocks/>
          </p:cNvCxnSpPr>
          <p:nvPr/>
        </p:nvCxnSpPr>
        <p:spPr>
          <a:xfrm>
            <a:off x="4173419" y="1406104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B047A0C-22F2-604F-8793-B652518A14BB}"/>
              </a:ext>
            </a:extLst>
          </p:cNvPr>
          <p:cNvCxnSpPr>
            <a:cxnSpLocks/>
          </p:cNvCxnSpPr>
          <p:nvPr/>
        </p:nvCxnSpPr>
        <p:spPr>
          <a:xfrm>
            <a:off x="4729605" y="1406103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5BA9977-7E7A-A040-B57C-429D56399347}"/>
              </a:ext>
            </a:extLst>
          </p:cNvPr>
          <p:cNvCxnSpPr>
            <a:cxnSpLocks/>
          </p:cNvCxnSpPr>
          <p:nvPr/>
        </p:nvCxnSpPr>
        <p:spPr>
          <a:xfrm>
            <a:off x="5286648" y="1409281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513F9DC-7D2D-DD41-B5A8-D6BA5FCE16BA}"/>
              </a:ext>
            </a:extLst>
          </p:cNvPr>
          <p:cNvCxnSpPr>
            <a:cxnSpLocks/>
          </p:cNvCxnSpPr>
          <p:nvPr/>
        </p:nvCxnSpPr>
        <p:spPr>
          <a:xfrm>
            <a:off x="5859466" y="1409280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6FB67B3-1BF6-E14C-AF2E-FC215B96C310}"/>
              </a:ext>
            </a:extLst>
          </p:cNvPr>
          <p:cNvCxnSpPr>
            <a:cxnSpLocks/>
          </p:cNvCxnSpPr>
          <p:nvPr/>
        </p:nvCxnSpPr>
        <p:spPr>
          <a:xfrm>
            <a:off x="6414332" y="1409279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24E21D-13B8-234B-BC74-BAF96BAB49FF}"/>
              </a:ext>
            </a:extLst>
          </p:cNvPr>
          <p:cNvCxnSpPr>
            <a:cxnSpLocks/>
          </p:cNvCxnSpPr>
          <p:nvPr/>
        </p:nvCxnSpPr>
        <p:spPr>
          <a:xfrm>
            <a:off x="7007376" y="1409280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86F3106-93EF-EE4E-B4D9-91EBACBBDF17}"/>
              </a:ext>
            </a:extLst>
          </p:cNvPr>
          <p:cNvCxnSpPr>
            <a:cxnSpLocks/>
          </p:cNvCxnSpPr>
          <p:nvPr/>
        </p:nvCxnSpPr>
        <p:spPr>
          <a:xfrm>
            <a:off x="7573844" y="1412454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F21B596-779C-3C44-8834-96E5492D555E}"/>
              </a:ext>
            </a:extLst>
          </p:cNvPr>
          <p:cNvCxnSpPr>
            <a:cxnSpLocks/>
          </p:cNvCxnSpPr>
          <p:nvPr/>
        </p:nvCxnSpPr>
        <p:spPr>
          <a:xfrm>
            <a:off x="8141410" y="1415628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414D58C-05A9-054C-82F3-19D422F16E15}"/>
              </a:ext>
            </a:extLst>
          </p:cNvPr>
          <p:cNvCxnSpPr>
            <a:cxnSpLocks/>
          </p:cNvCxnSpPr>
          <p:nvPr/>
        </p:nvCxnSpPr>
        <p:spPr>
          <a:xfrm>
            <a:off x="4727445" y="1251263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2A75E87-D49A-8041-8741-D07274F68480}"/>
              </a:ext>
            </a:extLst>
          </p:cNvPr>
          <p:cNvCxnSpPr>
            <a:cxnSpLocks/>
          </p:cNvCxnSpPr>
          <p:nvPr/>
        </p:nvCxnSpPr>
        <p:spPr>
          <a:xfrm>
            <a:off x="1922229" y="1403085"/>
            <a:ext cx="6219181" cy="12546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9C3C64A-674E-F344-81E7-9D7771CD7C94}"/>
              </a:ext>
            </a:extLst>
          </p:cNvPr>
          <p:cNvSpPr txBox="1"/>
          <p:nvPr/>
        </p:nvSpPr>
        <p:spPr>
          <a:xfrm>
            <a:off x="4353110" y="967010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elements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29E25FB-930B-E04C-B82F-F0DB5D5A18D3}"/>
              </a:ext>
            </a:extLst>
          </p:cNvPr>
          <p:cNvSpPr txBox="1"/>
          <p:nvPr/>
        </p:nvSpPr>
        <p:spPr>
          <a:xfrm>
            <a:off x="851413" y="1987874"/>
            <a:ext cx="4796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index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EA9EF14-884F-4A40-8E07-90A9DCDBB437}"/>
              </a:ext>
            </a:extLst>
          </p:cNvPr>
          <p:cNvCxnSpPr>
            <a:cxnSpLocks/>
          </p:cNvCxnSpPr>
          <p:nvPr/>
        </p:nvCxnSpPr>
        <p:spPr>
          <a:xfrm>
            <a:off x="1276602" y="2109121"/>
            <a:ext cx="284779" cy="0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5044570-2EC0-F244-823A-503372DCBC0B}"/>
              </a:ext>
            </a:extLst>
          </p:cNvPr>
          <p:cNvSpPr txBox="1"/>
          <p:nvPr/>
        </p:nvSpPr>
        <p:spPr>
          <a:xfrm>
            <a:off x="801459" y="1683560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values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ADC1C0B-339A-DF40-AD7F-1DD694C0984B}"/>
              </a:ext>
            </a:extLst>
          </p:cNvPr>
          <p:cNvCxnSpPr>
            <a:cxnSpLocks/>
          </p:cNvCxnSpPr>
          <p:nvPr/>
        </p:nvCxnSpPr>
        <p:spPr>
          <a:xfrm>
            <a:off x="1271281" y="1804536"/>
            <a:ext cx="284779" cy="0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F0838BCB-88E0-6B4B-9F31-2CC47D3D45B7}"/>
              </a:ext>
            </a:extLst>
          </p:cNvPr>
          <p:cNvSpPr txBox="1"/>
          <p:nvPr/>
        </p:nvSpPr>
        <p:spPr>
          <a:xfrm>
            <a:off x="264825" y="1776429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months  =</a:t>
            </a:r>
          </a:p>
        </p:txBody>
      </p:sp>
      <p:sp>
        <p:nvSpPr>
          <p:cNvPr id="103" name="Content Placeholder 3">
            <a:extLst>
              <a:ext uri="{FF2B5EF4-FFF2-40B4-BE49-F238E27FC236}">
                <a16:creationId xmlns:a16="http://schemas.microsoft.com/office/drawing/2014/main" id="{000883B3-20FB-0442-817F-A987139B4DFF}"/>
              </a:ext>
            </a:extLst>
          </p:cNvPr>
          <p:cNvSpPr txBox="1">
            <a:spLocks/>
          </p:cNvSpPr>
          <p:nvPr/>
        </p:nvSpPr>
        <p:spPr>
          <a:xfrm>
            <a:off x="628650" y="3116870"/>
            <a:ext cx="7886700" cy="133053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In Python, data structure types include</a:t>
            </a:r>
          </a:p>
          <a:p>
            <a:endParaRPr lang="en-GB"/>
          </a:p>
          <a:p>
            <a:pPr lvl="1"/>
            <a:r>
              <a:rPr lang="en-GB"/>
              <a:t>Lists, Tuples, and Dictionaries</a:t>
            </a:r>
          </a:p>
          <a:p>
            <a:endParaRPr lang="en-GB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069B6F2-221A-DA4E-A76F-44CA9F409081}"/>
              </a:ext>
            </a:extLst>
          </p:cNvPr>
          <p:cNvSpPr txBox="1"/>
          <p:nvPr/>
        </p:nvSpPr>
        <p:spPr>
          <a:xfrm>
            <a:off x="4319844" y="565575"/>
            <a:ext cx="1342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(sequence)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6E530DD-57AE-4DBD-9B06-B43924B95F5A}"/>
              </a:ext>
            </a:extLst>
          </p:cNvPr>
          <p:cNvSpPr txBox="1"/>
          <p:nvPr/>
        </p:nvSpPr>
        <p:spPr>
          <a:xfrm>
            <a:off x="2958921" y="4362112"/>
            <a:ext cx="1326283" cy="276999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200" b="1">
                <a:solidFill>
                  <a:schemeClr val="accent6">
                    <a:lumMod val="75000"/>
                  </a:schemeClr>
                </a:solidFill>
                <a:latin typeface="Bradley Hand ITC"/>
              </a:rPr>
              <a:t>not a sequence!</a:t>
            </a:r>
            <a:endParaRPr lang="en-US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FE1AD26-1F64-402D-9234-6782097F4008}"/>
              </a:ext>
            </a:extLst>
          </p:cNvPr>
          <p:cNvCxnSpPr>
            <a:cxnSpLocks/>
          </p:cNvCxnSpPr>
          <p:nvPr/>
        </p:nvCxnSpPr>
        <p:spPr>
          <a:xfrm flipV="1">
            <a:off x="3508841" y="4129114"/>
            <a:ext cx="0" cy="24700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257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CF501-C131-964B-A339-1E2B7581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Mutable vs Immutable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B9860-DEEF-BD43-9A3F-41125DCE6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565459"/>
          </a:xfrm>
        </p:spPr>
        <p:txBody>
          <a:bodyPr/>
          <a:lstStyle/>
          <a:p>
            <a:r>
              <a:rPr lang="en-GB"/>
              <a:t>What does this mean?</a:t>
            </a:r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0465C1-3F80-F24A-BFDC-330247EECE8F}"/>
              </a:ext>
            </a:extLst>
          </p:cNvPr>
          <p:cNvSpPr/>
          <p:nvPr/>
        </p:nvSpPr>
        <p:spPr>
          <a:xfrm>
            <a:off x="192505" y="2219682"/>
            <a:ext cx="8393230" cy="23083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err="1">
                <a:latin typeface="Courier" pitchFamily="2" charset="0"/>
              </a:rPr>
              <a:t>lst</a:t>
            </a:r>
            <a:r>
              <a:rPr lang="en-GB" sz="1600">
                <a:latin typeface="Courier" pitchFamily="2" charset="0"/>
              </a:rPr>
              <a:t> = [1, 2, 3]</a:t>
            </a:r>
          </a:p>
          <a:p>
            <a:r>
              <a:rPr lang="en-GB" sz="1600" err="1">
                <a:latin typeface="Courier" pitchFamily="2" charset="0"/>
              </a:rPr>
              <a:t>lst_copy</a:t>
            </a:r>
            <a:r>
              <a:rPr lang="en-GB" sz="1600">
                <a:latin typeface="Courier" pitchFamily="2" charset="0"/>
              </a:rPr>
              <a:t> = </a:t>
            </a:r>
            <a:r>
              <a:rPr lang="en-GB" sz="1600" err="1">
                <a:latin typeface="Courier" pitchFamily="2" charset="0"/>
              </a:rPr>
              <a:t>lst</a:t>
            </a:r>
            <a:endParaRPr lang="en-GB" sz="1600">
              <a:latin typeface="Courier" pitchFamily="2" charset="0"/>
            </a:endParaRPr>
          </a:p>
          <a:p>
            <a:r>
              <a:rPr lang="en-GB" sz="1600" err="1">
                <a:latin typeface="Courier" pitchFamily="2" charset="0"/>
              </a:rPr>
              <a:t>lst</a:t>
            </a:r>
            <a:r>
              <a:rPr lang="en-GB" sz="1600">
                <a:latin typeface="Courier" pitchFamily="2" charset="0"/>
              </a:rPr>
              <a:t> += [4]</a:t>
            </a:r>
          </a:p>
          <a:p>
            <a:r>
              <a:rPr lang="en-GB" sz="160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sz="1600">
                <a:latin typeface="Courier" pitchFamily="2" charset="0"/>
              </a:rPr>
              <a:t>(</a:t>
            </a:r>
            <a:r>
              <a:rPr lang="en-GB" sz="1600">
                <a:solidFill>
                  <a:schemeClr val="accent6"/>
                </a:solidFill>
                <a:latin typeface="Courier" pitchFamily="2" charset="0"/>
              </a:rPr>
              <a:t>"(list) Original: {} -- Copy: {}"</a:t>
            </a:r>
            <a:r>
              <a:rPr lang="en-GB" sz="1600">
                <a:latin typeface="Courier" pitchFamily="2" charset="0"/>
              </a:rPr>
              <a:t>.format(</a:t>
            </a:r>
            <a:r>
              <a:rPr lang="en-GB" sz="1600" err="1">
                <a:latin typeface="Courier" pitchFamily="2" charset="0"/>
              </a:rPr>
              <a:t>lst</a:t>
            </a:r>
            <a:r>
              <a:rPr lang="en-GB" sz="1600">
                <a:latin typeface="Courier" pitchFamily="2" charset="0"/>
              </a:rPr>
              <a:t>, </a:t>
            </a:r>
            <a:r>
              <a:rPr lang="en-GB" sz="1600" err="1">
                <a:latin typeface="Courier" pitchFamily="2" charset="0"/>
              </a:rPr>
              <a:t>lst_copy</a:t>
            </a:r>
            <a:r>
              <a:rPr lang="en-GB" sz="1600">
                <a:latin typeface="Courier" pitchFamily="2" charset="0"/>
              </a:rPr>
              <a:t>))</a:t>
            </a:r>
          </a:p>
          <a:p>
            <a:endParaRPr lang="en-GB" sz="1600">
              <a:latin typeface="Courier" pitchFamily="2" charset="0"/>
            </a:endParaRPr>
          </a:p>
          <a:p>
            <a:r>
              <a:rPr lang="en-GB" sz="1600">
                <a:latin typeface="Courier" pitchFamily="2" charset="0"/>
              </a:rPr>
              <a:t>tup = (1, 2, 3)</a:t>
            </a:r>
          </a:p>
          <a:p>
            <a:r>
              <a:rPr lang="en-GB" sz="1600" err="1">
                <a:latin typeface="Courier" pitchFamily="2" charset="0"/>
              </a:rPr>
              <a:t>tup_copy</a:t>
            </a:r>
            <a:r>
              <a:rPr lang="en-GB" sz="1600">
                <a:latin typeface="Courier" pitchFamily="2" charset="0"/>
              </a:rPr>
              <a:t> = tup</a:t>
            </a:r>
          </a:p>
          <a:p>
            <a:r>
              <a:rPr lang="en-GB" sz="1600">
                <a:latin typeface="Courier" pitchFamily="2" charset="0"/>
              </a:rPr>
              <a:t>tup += (4,)</a:t>
            </a:r>
          </a:p>
          <a:p>
            <a:r>
              <a:rPr lang="en-GB" sz="160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sz="1600">
                <a:latin typeface="Courier" pitchFamily="2" charset="0"/>
              </a:rPr>
              <a:t>(</a:t>
            </a:r>
            <a:r>
              <a:rPr lang="en-GB" sz="1600">
                <a:solidFill>
                  <a:schemeClr val="accent6"/>
                </a:solidFill>
                <a:latin typeface="Courier" pitchFamily="2" charset="0"/>
              </a:rPr>
              <a:t>"(tuple) Original: {} -- Copy: {}"</a:t>
            </a:r>
            <a:r>
              <a:rPr lang="en-GB" sz="1600">
                <a:latin typeface="Courier" pitchFamily="2" charset="0"/>
              </a:rPr>
              <a:t>.format(</a:t>
            </a:r>
            <a:r>
              <a:rPr lang="en-GB" sz="1600" err="1">
                <a:latin typeface="Courier" pitchFamily="2" charset="0"/>
              </a:rPr>
              <a:t>tup,tup_copy</a:t>
            </a:r>
            <a:r>
              <a:rPr lang="en-GB" sz="1600">
                <a:latin typeface="Courier" pitchFamily="2" charset="0"/>
              </a:rPr>
              <a:t>))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9957D4-38F5-0540-8500-3F0EC6415724}"/>
              </a:ext>
            </a:extLst>
          </p:cNvPr>
          <p:cNvSpPr/>
          <p:nvPr/>
        </p:nvSpPr>
        <p:spPr>
          <a:xfrm>
            <a:off x="274320" y="2757638"/>
            <a:ext cx="7878278" cy="62564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36E468-8438-9E4D-8108-AE6F9FE7DC08}"/>
              </a:ext>
            </a:extLst>
          </p:cNvPr>
          <p:cNvSpPr/>
          <p:nvPr/>
        </p:nvSpPr>
        <p:spPr>
          <a:xfrm>
            <a:off x="216570" y="3960797"/>
            <a:ext cx="7878278" cy="50854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426DA4-C9DC-8944-A349-F373A0455DF4}"/>
              </a:ext>
            </a:extLst>
          </p:cNvPr>
          <p:cNvSpPr txBox="1"/>
          <p:nvPr/>
        </p:nvSpPr>
        <p:spPr>
          <a:xfrm>
            <a:off x="2859744" y="2284214"/>
            <a:ext cx="5533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both are now pointing at the same list object in memory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042EF1-D601-4146-B1A6-441B14B9DD13}"/>
              </a:ext>
            </a:extLst>
          </p:cNvPr>
          <p:cNvSpPr txBox="1"/>
          <p:nvPr/>
        </p:nvSpPr>
        <p:spPr>
          <a:xfrm>
            <a:off x="2859744" y="3519892"/>
            <a:ext cx="5681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both are now pointing at the same tuple object in memory</a:t>
            </a:r>
          </a:p>
        </p:txBody>
      </p:sp>
    </p:spTree>
    <p:extLst>
      <p:ext uri="{BB962C8B-B14F-4D97-AF65-F5344CB8AC3E}">
        <p14:creationId xmlns:p14="http://schemas.microsoft.com/office/powerpoint/2010/main" val="340521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CF501-C131-964B-A339-1E2B7581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Mutable vs Immutable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B9860-DEEF-BD43-9A3F-41125DCE6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565459"/>
          </a:xfrm>
        </p:spPr>
        <p:txBody>
          <a:bodyPr/>
          <a:lstStyle/>
          <a:p>
            <a:r>
              <a:rPr lang="en-GB"/>
              <a:t>What does this mean?</a:t>
            </a:r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0465C1-3F80-F24A-BFDC-330247EECE8F}"/>
              </a:ext>
            </a:extLst>
          </p:cNvPr>
          <p:cNvSpPr/>
          <p:nvPr/>
        </p:nvSpPr>
        <p:spPr>
          <a:xfrm>
            <a:off x="192505" y="2219682"/>
            <a:ext cx="8393230" cy="23083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err="1">
                <a:latin typeface="Courier" pitchFamily="2" charset="0"/>
              </a:rPr>
              <a:t>lst</a:t>
            </a:r>
            <a:r>
              <a:rPr lang="en-GB" sz="1600">
                <a:latin typeface="Courier" pitchFamily="2" charset="0"/>
              </a:rPr>
              <a:t> = [1, 2, 3]</a:t>
            </a:r>
          </a:p>
          <a:p>
            <a:r>
              <a:rPr lang="en-GB" sz="1600" err="1">
                <a:latin typeface="Courier" pitchFamily="2" charset="0"/>
              </a:rPr>
              <a:t>lst_copy</a:t>
            </a:r>
            <a:r>
              <a:rPr lang="en-GB" sz="1600">
                <a:latin typeface="Courier" pitchFamily="2" charset="0"/>
              </a:rPr>
              <a:t> = </a:t>
            </a:r>
            <a:r>
              <a:rPr lang="en-GB" sz="1600" err="1">
                <a:latin typeface="Courier" pitchFamily="2" charset="0"/>
              </a:rPr>
              <a:t>lst</a:t>
            </a:r>
            <a:endParaRPr lang="en-GB" sz="1600">
              <a:latin typeface="Courier" pitchFamily="2" charset="0"/>
            </a:endParaRPr>
          </a:p>
          <a:p>
            <a:r>
              <a:rPr lang="en-GB" sz="1600" err="1">
                <a:latin typeface="Courier" pitchFamily="2" charset="0"/>
              </a:rPr>
              <a:t>lst</a:t>
            </a:r>
            <a:r>
              <a:rPr lang="en-GB" sz="1600">
                <a:latin typeface="Courier" pitchFamily="2" charset="0"/>
              </a:rPr>
              <a:t> += [4]</a:t>
            </a:r>
          </a:p>
          <a:p>
            <a:r>
              <a:rPr lang="en-GB" sz="160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sz="1600">
                <a:latin typeface="Courier" pitchFamily="2" charset="0"/>
              </a:rPr>
              <a:t>(</a:t>
            </a:r>
            <a:r>
              <a:rPr lang="en-GB" sz="1600">
                <a:solidFill>
                  <a:schemeClr val="accent6"/>
                </a:solidFill>
                <a:latin typeface="Courier" pitchFamily="2" charset="0"/>
              </a:rPr>
              <a:t>"(list) Original: {} -- Copy: {}"</a:t>
            </a:r>
            <a:r>
              <a:rPr lang="en-GB" sz="1600">
                <a:latin typeface="Courier" pitchFamily="2" charset="0"/>
              </a:rPr>
              <a:t>.format(</a:t>
            </a:r>
            <a:r>
              <a:rPr lang="en-GB" sz="1600" err="1">
                <a:latin typeface="Courier" pitchFamily="2" charset="0"/>
              </a:rPr>
              <a:t>lst</a:t>
            </a:r>
            <a:r>
              <a:rPr lang="en-GB" sz="1600">
                <a:latin typeface="Courier" pitchFamily="2" charset="0"/>
              </a:rPr>
              <a:t>, </a:t>
            </a:r>
            <a:r>
              <a:rPr lang="en-GB" sz="1600" err="1">
                <a:latin typeface="Courier" pitchFamily="2" charset="0"/>
              </a:rPr>
              <a:t>lst_copy</a:t>
            </a:r>
            <a:r>
              <a:rPr lang="en-GB" sz="1600">
                <a:latin typeface="Courier" pitchFamily="2" charset="0"/>
              </a:rPr>
              <a:t>))</a:t>
            </a:r>
          </a:p>
          <a:p>
            <a:endParaRPr lang="en-GB" sz="1600">
              <a:latin typeface="Courier" pitchFamily="2" charset="0"/>
            </a:endParaRPr>
          </a:p>
          <a:p>
            <a:r>
              <a:rPr lang="en-GB" sz="1600">
                <a:latin typeface="Courier" pitchFamily="2" charset="0"/>
              </a:rPr>
              <a:t>tup = (1, 2, 3)</a:t>
            </a:r>
          </a:p>
          <a:p>
            <a:r>
              <a:rPr lang="en-GB" sz="1600" err="1">
                <a:latin typeface="Courier" pitchFamily="2" charset="0"/>
              </a:rPr>
              <a:t>tup_copy</a:t>
            </a:r>
            <a:r>
              <a:rPr lang="en-GB" sz="1600">
                <a:latin typeface="Courier" pitchFamily="2" charset="0"/>
              </a:rPr>
              <a:t> = tup</a:t>
            </a:r>
          </a:p>
          <a:p>
            <a:r>
              <a:rPr lang="en-GB" sz="1600">
                <a:latin typeface="Courier" pitchFamily="2" charset="0"/>
              </a:rPr>
              <a:t>tup += (4,)</a:t>
            </a:r>
          </a:p>
          <a:p>
            <a:r>
              <a:rPr lang="en-GB" sz="160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sz="1600">
                <a:latin typeface="Courier" pitchFamily="2" charset="0"/>
              </a:rPr>
              <a:t>(</a:t>
            </a:r>
            <a:r>
              <a:rPr lang="en-GB" sz="1600">
                <a:solidFill>
                  <a:schemeClr val="accent6"/>
                </a:solidFill>
                <a:latin typeface="Courier" pitchFamily="2" charset="0"/>
              </a:rPr>
              <a:t>"(tuple) Original: {} -- Copy: {}"</a:t>
            </a:r>
            <a:r>
              <a:rPr lang="en-GB" sz="1600">
                <a:latin typeface="Courier" pitchFamily="2" charset="0"/>
              </a:rPr>
              <a:t>.format(</a:t>
            </a:r>
            <a:r>
              <a:rPr lang="en-GB" sz="1600" err="1">
                <a:latin typeface="Courier" pitchFamily="2" charset="0"/>
              </a:rPr>
              <a:t>tup,tup_copy</a:t>
            </a:r>
            <a:r>
              <a:rPr lang="en-GB" sz="1600">
                <a:latin typeface="Courier" pitchFamily="2" charset="0"/>
              </a:rPr>
              <a:t>))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9957D4-38F5-0540-8500-3F0EC6415724}"/>
              </a:ext>
            </a:extLst>
          </p:cNvPr>
          <p:cNvSpPr/>
          <p:nvPr/>
        </p:nvSpPr>
        <p:spPr>
          <a:xfrm>
            <a:off x="274320" y="3009130"/>
            <a:ext cx="7878278" cy="37414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36E468-8438-9E4D-8108-AE6F9FE7DC08}"/>
              </a:ext>
            </a:extLst>
          </p:cNvPr>
          <p:cNvSpPr/>
          <p:nvPr/>
        </p:nvSpPr>
        <p:spPr>
          <a:xfrm>
            <a:off x="216570" y="4239927"/>
            <a:ext cx="7878278" cy="22941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E57BB3-6BF3-0B46-A588-08EE6AED80EF}"/>
              </a:ext>
            </a:extLst>
          </p:cNvPr>
          <p:cNvSpPr/>
          <p:nvPr/>
        </p:nvSpPr>
        <p:spPr>
          <a:xfrm>
            <a:off x="274320" y="2252312"/>
            <a:ext cx="7878278" cy="51495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B7DCC6-D9D9-D342-99A2-2F53161F509E}"/>
              </a:ext>
            </a:extLst>
          </p:cNvPr>
          <p:cNvSpPr/>
          <p:nvPr/>
        </p:nvSpPr>
        <p:spPr>
          <a:xfrm>
            <a:off x="216570" y="3455471"/>
            <a:ext cx="7878278" cy="50854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A0FA96-CEEC-0D4E-B4BB-CCFB3F059C35}"/>
              </a:ext>
            </a:extLst>
          </p:cNvPr>
          <p:cNvSpPr txBox="1"/>
          <p:nvPr/>
        </p:nvSpPr>
        <p:spPr>
          <a:xfrm>
            <a:off x="2859744" y="2284214"/>
            <a:ext cx="469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adding an element to the list object in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0E51D5-AF35-484B-822F-CF24BF6459FA}"/>
              </a:ext>
            </a:extLst>
          </p:cNvPr>
          <p:cNvSpPr txBox="1"/>
          <p:nvPr/>
        </p:nvSpPr>
        <p:spPr>
          <a:xfrm>
            <a:off x="2859744" y="3519892"/>
            <a:ext cx="5448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creating a new tuple object with the additional element and binding the name 'tup' to it</a:t>
            </a:r>
          </a:p>
        </p:txBody>
      </p:sp>
    </p:spTree>
    <p:extLst>
      <p:ext uri="{BB962C8B-B14F-4D97-AF65-F5344CB8AC3E}">
        <p14:creationId xmlns:p14="http://schemas.microsoft.com/office/powerpoint/2010/main" val="1440694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CF501-C131-964B-A339-1E2B7581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Mutable vs Immutable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B9860-DEEF-BD43-9A3F-41125DCE6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565459"/>
          </a:xfrm>
        </p:spPr>
        <p:txBody>
          <a:bodyPr/>
          <a:lstStyle/>
          <a:p>
            <a:r>
              <a:rPr lang="en-GB"/>
              <a:t>What does this mean?</a:t>
            </a:r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0465C1-3F80-F24A-BFDC-330247EECE8F}"/>
              </a:ext>
            </a:extLst>
          </p:cNvPr>
          <p:cNvSpPr/>
          <p:nvPr/>
        </p:nvSpPr>
        <p:spPr>
          <a:xfrm>
            <a:off x="192505" y="2219682"/>
            <a:ext cx="8393230" cy="23083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err="1">
                <a:latin typeface="Courier" pitchFamily="2" charset="0"/>
              </a:rPr>
              <a:t>lst</a:t>
            </a:r>
            <a:r>
              <a:rPr lang="en-GB" sz="1600">
                <a:latin typeface="Courier" pitchFamily="2" charset="0"/>
              </a:rPr>
              <a:t> = [1, 2, 3]</a:t>
            </a:r>
          </a:p>
          <a:p>
            <a:r>
              <a:rPr lang="en-GB" sz="1600" err="1">
                <a:latin typeface="Courier" pitchFamily="2" charset="0"/>
              </a:rPr>
              <a:t>lst_copy</a:t>
            </a:r>
            <a:r>
              <a:rPr lang="en-GB" sz="1600">
                <a:latin typeface="Courier" pitchFamily="2" charset="0"/>
              </a:rPr>
              <a:t> = </a:t>
            </a:r>
            <a:r>
              <a:rPr lang="en-GB" sz="1600" err="1">
                <a:latin typeface="Courier" pitchFamily="2" charset="0"/>
              </a:rPr>
              <a:t>lst</a:t>
            </a:r>
            <a:endParaRPr lang="en-GB" sz="1600">
              <a:latin typeface="Courier" pitchFamily="2" charset="0"/>
            </a:endParaRPr>
          </a:p>
          <a:p>
            <a:r>
              <a:rPr lang="en-GB" sz="1600" err="1">
                <a:latin typeface="Courier" pitchFamily="2" charset="0"/>
              </a:rPr>
              <a:t>lst</a:t>
            </a:r>
            <a:r>
              <a:rPr lang="en-GB" sz="1600">
                <a:latin typeface="Courier" pitchFamily="2" charset="0"/>
              </a:rPr>
              <a:t> += [4]</a:t>
            </a:r>
          </a:p>
          <a:p>
            <a:r>
              <a:rPr lang="en-GB" sz="160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sz="1600">
                <a:latin typeface="Courier" pitchFamily="2" charset="0"/>
              </a:rPr>
              <a:t>(</a:t>
            </a:r>
            <a:r>
              <a:rPr lang="en-GB" sz="1600">
                <a:solidFill>
                  <a:schemeClr val="accent6"/>
                </a:solidFill>
                <a:latin typeface="Courier" pitchFamily="2" charset="0"/>
              </a:rPr>
              <a:t>"(list) Original: {} -- Copy: {}"</a:t>
            </a:r>
            <a:r>
              <a:rPr lang="en-GB" sz="1600">
                <a:latin typeface="Courier" pitchFamily="2" charset="0"/>
              </a:rPr>
              <a:t>.format(</a:t>
            </a:r>
            <a:r>
              <a:rPr lang="en-GB" sz="1600" err="1">
                <a:latin typeface="Courier" pitchFamily="2" charset="0"/>
              </a:rPr>
              <a:t>lst</a:t>
            </a:r>
            <a:r>
              <a:rPr lang="en-GB" sz="1600">
                <a:latin typeface="Courier" pitchFamily="2" charset="0"/>
              </a:rPr>
              <a:t>, </a:t>
            </a:r>
            <a:r>
              <a:rPr lang="en-GB" sz="1600" err="1">
                <a:latin typeface="Courier" pitchFamily="2" charset="0"/>
              </a:rPr>
              <a:t>lst_copy</a:t>
            </a:r>
            <a:r>
              <a:rPr lang="en-GB" sz="1600">
                <a:latin typeface="Courier" pitchFamily="2" charset="0"/>
              </a:rPr>
              <a:t>))</a:t>
            </a:r>
          </a:p>
          <a:p>
            <a:endParaRPr lang="en-GB" sz="1600">
              <a:latin typeface="Courier" pitchFamily="2" charset="0"/>
            </a:endParaRPr>
          </a:p>
          <a:p>
            <a:r>
              <a:rPr lang="en-GB" sz="1600">
                <a:latin typeface="Courier" pitchFamily="2" charset="0"/>
              </a:rPr>
              <a:t>tup = (1, 2, 3)</a:t>
            </a:r>
          </a:p>
          <a:p>
            <a:r>
              <a:rPr lang="en-GB" sz="1600" err="1">
                <a:latin typeface="Courier" pitchFamily="2" charset="0"/>
              </a:rPr>
              <a:t>tup_copy</a:t>
            </a:r>
            <a:r>
              <a:rPr lang="en-GB" sz="1600">
                <a:latin typeface="Courier" pitchFamily="2" charset="0"/>
              </a:rPr>
              <a:t> = tup</a:t>
            </a:r>
          </a:p>
          <a:p>
            <a:r>
              <a:rPr lang="en-GB" sz="1600">
                <a:latin typeface="Courier" pitchFamily="2" charset="0"/>
              </a:rPr>
              <a:t>tup += (4,)</a:t>
            </a:r>
          </a:p>
          <a:p>
            <a:r>
              <a:rPr lang="en-GB" sz="160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sz="1600">
                <a:latin typeface="Courier" pitchFamily="2" charset="0"/>
              </a:rPr>
              <a:t>(</a:t>
            </a:r>
            <a:r>
              <a:rPr lang="en-GB" sz="1600">
                <a:solidFill>
                  <a:schemeClr val="accent6"/>
                </a:solidFill>
                <a:latin typeface="Courier" pitchFamily="2" charset="0"/>
              </a:rPr>
              <a:t>"(tuple) Original: {} -- Copy: {}"</a:t>
            </a:r>
            <a:r>
              <a:rPr lang="en-GB" sz="1600">
                <a:latin typeface="Courier" pitchFamily="2" charset="0"/>
              </a:rPr>
              <a:t>.format(</a:t>
            </a:r>
            <a:r>
              <a:rPr lang="en-GB" sz="1600" err="1">
                <a:latin typeface="Courier" pitchFamily="2" charset="0"/>
              </a:rPr>
              <a:t>tup,tup_copy</a:t>
            </a:r>
            <a:r>
              <a:rPr lang="en-GB" sz="1600">
                <a:latin typeface="Courier" pitchFamily="2" charset="0"/>
              </a:rPr>
              <a:t>))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66198F-34AE-574B-B7DF-56FF29160A71}"/>
              </a:ext>
            </a:extLst>
          </p:cNvPr>
          <p:cNvSpPr/>
          <p:nvPr/>
        </p:nvSpPr>
        <p:spPr>
          <a:xfrm>
            <a:off x="2425566" y="4505233"/>
            <a:ext cx="6525929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(tuple) Original: (1, 2, 3, 4) -- Copy: (1, 2, 3)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2AE2F2-FC96-914F-9E47-F4941E8694DD}"/>
              </a:ext>
            </a:extLst>
          </p:cNvPr>
          <p:cNvSpPr/>
          <p:nvPr/>
        </p:nvSpPr>
        <p:spPr>
          <a:xfrm>
            <a:off x="274320" y="2252312"/>
            <a:ext cx="7878278" cy="75347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56CC3E-5014-9844-B3DF-4B75D990E4C5}"/>
              </a:ext>
            </a:extLst>
          </p:cNvPr>
          <p:cNvSpPr/>
          <p:nvPr/>
        </p:nvSpPr>
        <p:spPr>
          <a:xfrm>
            <a:off x="216570" y="3455470"/>
            <a:ext cx="7878278" cy="77964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E366F5-0756-1346-B6D2-395B6EF95EE0}"/>
              </a:ext>
            </a:extLst>
          </p:cNvPr>
          <p:cNvSpPr/>
          <p:nvPr/>
        </p:nvSpPr>
        <p:spPr>
          <a:xfrm>
            <a:off x="2425566" y="3290794"/>
            <a:ext cx="6525929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(list) Original: [1, 2, 3, 4] -- Copy: [1, 2, 3, 4]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ABED80-2A66-3246-8D6D-FA81ED526C65}"/>
              </a:ext>
            </a:extLst>
          </p:cNvPr>
          <p:cNvSpPr txBox="1"/>
          <p:nvPr/>
        </p:nvSpPr>
        <p:spPr>
          <a:xfrm>
            <a:off x="7256530" y="4870045"/>
            <a:ext cx="1447832" cy="276999"/>
          </a:xfrm>
          <a:prstGeom prst="rect">
            <a:avLst/>
          </a:prstGeom>
          <a:solidFill>
            <a:schemeClr val="bg1">
              <a:alpha val="57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original tuple object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961B13-D5B0-6C43-9F59-F584BCDC52A9}"/>
              </a:ext>
            </a:extLst>
          </p:cNvPr>
          <p:cNvSpPr txBox="1"/>
          <p:nvPr/>
        </p:nvSpPr>
        <p:spPr>
          <a:xfrm>
            <a:off x="4799367" y="4870044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new tuple object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F1B719-E727-2042-8948-5D0840F894CD}"/>
              </a:ext>
            </a:extLst>
          </p:cNvPr>
          <p:cNvSpPr txBox="1"/>
          <p:nvPr/>
        </p:nvSpPr>
        <p:spPr>
          <a:xfrm>
            <a:off x="365760" y="2138137"/>
            <a:ext cx="10005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id: </a:t>
            </a:r>
            <a:r>
              <a:rPr lang="en-GB" sz="1000">
                <a:solidFill>
                  <a:schemeClr val="accent5">
                    <a:lumMod val="75000"/>
                  </a:schemeClr>
                </a:solidFill>
              </a:rPr>
              <a:t>4387075648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9B88ED-D440-3547-AE7C-239F7C788D7A}"/>
              </a:ext>
            </a:extLst>
          </p:cNvPr>
          <p:cNvSpPr txBox="1"/>
          <p:nvPr/>
        </p:nvSpPr>
        <p:spPr>
          <a:xfrm>
            <a:off x="365759" y="2401201"/>
            <a:ext cx="10005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id: </a:t>
            </a:r>
            <a:r>
              <a:rPr lang="en-GB" sz="1000">
                <a:solidFill>
                  <a:schemeClr val="accent5">
                    <a:lumMod val="75000"/>
                  </a:schemeClr>
                </a:solidFill>
              </a:rPr>
              <a:t>4387075648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119D63-00A2-F240-BA70-41E2158FF65C}"/>
              </a:ext>
            </a:extLst>
          </p:cNvPr>
          <p:cNvSpPr txBox="1"/>
          <p:nvPr/>
        </p:nvSpPr>
        <p:spPr>
          <a:xfrm>
            <a:off x="364936" y="2661240"/>
            <a:ext cx="10005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id: </a:t>
            </a:r>
            <a:r>
              <a:rPr lang="en-GB" sz="1000">
                <a:solidFill>
                  <a:schemeClr val="accent5">
                    <a:lumMod val="75000"/>
                  </a:schemeClr>
                </a:solidFill>
              </a:rPr>
              <a:t>4387075648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208DDB-159D-3B49-B43B-6FDEA56F0D49}"/>
              </a:ext>
            </a:extLst>
          </p:cNvPr>
          <p:cNvSpPr txBox="1"/>
          <p:nvPr/>
        </p:nvSpPr>
        <p:spPr>
          <a:xfrm>
            <a:off x="364936" y="3358902"/>
            <a:ext cx="10005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id: </a:t>
            </a:r>
            <a:r>
              <a:rPr lang="en-GB" sz="1000">
                <a:solidFill>
                  <a:schemeClr val="accent5">
                    <a:lumMod val="75000"/>
                  </a:schemeClr>
                </a:solidFill>
              </a:rPr>
              <a:t>4433875584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8C0B15-7C48-EB45-B0DA-09A12A0156FC}"/>
              </a:ext>
            </a:extLst>
          </p:cNvPr>
          <p:cNvSpPr txBox="1"/>
          <p:nvPr/>
        </p:nvSpPr>
        <p:spPr>
          <a:xfrm>
            <a:off x="364935" y="3621966"/>
            <a:ext cx="10005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id: </a:t>
            </a:r>
            <a:r>
              <a:rPr lang="en-GB" sz="1000">
                <a:solidFill>
                  <a:schemeClr val="accent5">
                    <a:lumMod val="75000"/>
                  </a:schemeClr>
                </a:solidFill>
              </a:rPr>
              <a:t>4433875584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8F30D1-C7A5-B047-A3B7-A1F6A95ADDEA}"/>
              </a:ext>
            </a:extLst>
          </p:cNvPr>
          <p:cNvSpPr txBox="1"/>
          <p:nvPr/>
        </p:nvSpPr>
        <p:spPr>
          <a:xfrm>
            <a:off x="364112" y="3882005"/>
            <a:ext cx="10005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id: </a:t>
            </a:r>
            <a:r>
              <a:rPr lang="en-GB" sz="1000">
                <a:solidFill>
                  <a:schemeClr val="accent5">
                    <a:lumMod val="75000"/>
                  </a:schemeClr>
                </a:solidFill>
              </a:rPr>
              <a:t>4433677744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EEF875-D436-4943-A206-CA9F9F91A2CD}"/>
              </a:ext>
            </a:extLst>
          </p:cNvPr>
          <p:cNvSpPr txBox="1"/>
          <p:nvPr/>
        </p:nvSpPr>
        <p:spPr>
          <a:xfrm>
            <a:off x="3491925" y="4708298"/>
            <a:ext cx="516488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GB" sz="1200" b="1">
                <a:solidFill>
                  <a:schemeClr val="accent5">
                    <a:lumMod val="75000"/>
                  </a:schemeClr>
                </a:solidFill>
                <a:latin typeface="Bradley Hand ITC"/>
              </a:rPr>
              <a:t>(tup)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252481-ED03-47BC-9810-4DAC655C763C}"/>
              </a:ext>
            </a:extLst>
          </p:cNvPr>
          <p:cNvSpPr txBox="1"/>
          <p:nvPr/>
        </p:nvSpPr>
        <p:spPr>
          <a:xfrm>
            <a:off x="6519258" y="4732560"/>
            <a:ext cx="870751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GB" sz="1200" b="1">
                <a:solidFill>
                  <a:schemeClr val="accent5">
                    <a:lumMod val="75000"/>
                  </a:schemeClr>
                </a:solidFill>
                <a:latin typeface="Bradley Hand ITC"/>
              </a:rPr>
              <a:t>(</a:t>
            </a:r>
            <a:r>
              <a:rPr lang="en-GB" sz="1200" b="1" err="1">
                <a:solidFill>
                  <a:schemeClr val="accent5">
                    <a:lumMod val="75000"/>
                  </a:schemeClr>
                </a:solidFill>
                <a:latin typeface="Bradley Hand ITC"/>
              </a:rPr>
              <a:t>tup_copy</a:t>
            </a:r>
            <a:r>
              <a:rPr lang="en-GB" sz="1200" b="1">
                <a:solidFill>
                  <a:schemeClr val="accent5">
                    <a:lumMod val="75000"/>
                  </a:schemeClr>
                </a:solidFill>
                <a:latin typeface="Bradley Hand ITC"/>
              </a:rPr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85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6679-EDDC-C944-9ED8-CBD7E8CE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Iterating through a list or 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F778D-5C54-9A44-962C-8A03A03C4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We have already seen this last week (a lot)</a:t>
            </a:r>
          </a:p>
          <a:p>
            <a:endParaRPr lang="en-GB"/>
          </a:p>
          <a:p>
            <a:pPr lvl="1"/>
            <a:r>
              <a:rPr lang="en-GB"/>
              <a:t>Was the iteration deterministic or non-deterministic?</a:t>
            </a:r>
          </a:p>
          <a:p>
            <a:pPr lvl="1"/>
            <a:endParaRPr lang="en-GB"/>
          </a:p>
          <a:p>
            <a:pPr marL="342900" lvl="1" indent="0">
              <a:buNone/>
            </a:pPr>
            <a:endParaRPr lang="en-GB"/>
          </a:p>
          <a:p>
            <a:pPr lvl="1"/>
            <a:r>
              <a:rPr lang="en-GB">
                <a:solidFill>
                  <a:schemeClr val="accent2"/>
                </a:solidFill>
              </a:rPr>
              <a:t>for</a:t>
            </a:r>
            <a:r>
              <a:rPr lang="en-GB"/>
              <a:t> loop or </a:t>
            </a:r>
            <a:r>
              <a:rPr lang="en-GB">
                <a:solidFill>
                  <a:schemeClr val="accent2"/>
                </a:solidFill>
              </a:rPr>
              <a:t>while</a:t>
            </a:r>
            <a:r>
              <a:rPr lang="en-GB"/>
              <a:t> loop?</a:t>
            </a:r>
          </a:p>
        </p:txBody>
      </p:sp>
      <p:pic>
        <p:nvPicPr>
          <p:cNvPr id="5" name="Graphic 4" descr="Smiling face with solid fill">
            <a:extLst>
              <a:ext uri="{FF2B5EF4-FFF2-40B4-BE49-F238E27FC236}">
                <a16:creationId xmlns:a16="http://schemas.microsoft.com/office/drawing/2014/main" id="{BA8B295A-21C3-DA46-BAFF-25713AAE1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4350" y="232149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75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4077-46CD-E74D-BAD8-88D0ECDC8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Slicing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781CF82-B424-1946-B6B4-C7BE06AF0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98297"/>
            <a:ext cx="7886700" cy="1034425"/>
          </a:xfrm>
        </p:spPr>
        <p:txBody>
          <a:bodyPr>
            <a:normAutofit/>
          </a:bodyPr>
          <a:lstStyle/>
          <a:p>
            <a:r>
              <a:rPr lang="en-GB"/>
              <a:t>A slice can return multiple elements from a sequence</a:t>
            </a:r>
          </a:p>
          <a:p>
            <a:pPr lvl="1"/>
            <a:r>
              <a:rPr lang="en-GB"/>
              <a:t>[</a:t>
            </a:r>
            <a:r>
              <a:rPr lang="en-GB">
                <a:solidFill>
                  <a:schemeClr val="accent5">
                    <a:lumMod val="75000"/>
                  </a:schemeClr>
                </a:solidFill>
              </a:rPr>
              <a:t>from position </a:t>
            </a:r>
            <a:r>
              <a:rPr lang="en-GB"/>
              <a:t>: </a:t>
            </a:r>
            <a:r>
              <a:rPr lang="en-GB">
                <a:solidFill>
                  <a:schemeClr val="accent2"/>
                </a:solidFill>
              </a:rPr>
              <a:t>to position </a:t>
            </a:r>
            <a:r>
              <a:rPr lang="en-GB"/>
              <a:t>: </a:t>
            </a:r>
            <a:r>
              <a:rPr lang="en-GB">
                <a:solidFill>
                  <a:schemeClr val="accent6"/>
                </a:solidFill>
              </a:rPr>
              <a:t>step</a:t>
            </a:r>
            <a:r>
              <a:rPr lang="en-GB"/>
              <a:t>]</a:t>
            </a:r>
          </a:p>
          <a:p>
            <a:endParaRPr lang="en-GB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E8EA00F-3DC5-E545-88AC-4B610B203A3A}"/>
              </a:ext>
            </a:extLst>
          </p:cNvPr>
          <p:cNvGrpSpPr/>
          <p:nvPr/>
        </p:nvGrpSpPr>
        <p:grpSpPr>
          <a:xfrm>
            <a:off x="1618037" y="1607192"/>
            <a:ext cx="6959767" cy="664263"/>
            <a:chOff x="1618037" y="1607192"/>
            <a:chExt cx="6959767" cy="664263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38322D1-469A-2449-9192-93B092739561}"/>
                </a:ext>
              </a:extLst>
            </p:cNvPr>
            <p:cNvSpPr txBox="1"/>
            <p:nvPr/>
          </p:nvSpPr>
          <p:spPr>
            <a:xfrm>
              <a:off x="1619964" y="193290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35CEC62-7DE4-F047-A29D-A5F08BFF8D68}"/>
                </a:ext>
              </a:extLst>
            </p:cNvPr>
            <p:cNvSpPr txBox="1"/>
            <p:nvPr/>
          </p:nvSpPr>
          <p:spPr>
            <a:xfrm>
              <a:off x="2186816" y="1930489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72CC748-ABCE-F440-891F-0F5C05E8A792}"/>
                </a:ext>
              </a:extLst>
            </p:cNvPr>
            <p:cNvSpPr txBox="1"/>
            <p:nvPr/>
          </p:nvSpPr>
          <p:spPr>
            <a:xfrm>
              <a:off x="2753376" y="192747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EA24F64-6921-9E41-9004-F4E853D0EEFC}"/>
                </a:ext>
              </a:extLst>
            </p:cNvPr>
            <p:cNvSpPr txBox="1"/>
            <p:nvPr/>
          </p:nvSpPr>
          <p:spPr>
            <a:xfrm>
              <a:off x="3320228" y="1925059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A3023EB-9B1D-DC47-A015-45CC986C207C}"/>
                </a:ext>
              </a:extLst>
            </p:cNvPr>
            <p:cNvSpPr txBox="1"/>
            <p:nvPr/>
          </p:nvSpPr>
          <p:spPr>
            <a:xfrm>
              <a:off x="3873992" y="1926854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94F9E7A-F972-4E4B-AF70-3ED46E6C3E24}"/>
                </a:ext>
              </a:extLst>
            </p:cNvPr>
            <p:cNvSpPr txBox="1"/>
            <p:nvPr/>
          </p:nvSpPr>
          <p:spPr>
            <a:xfrm>
              <a:off x="4440844" y="1924442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F48818C-D373-0241-866A-101CC6CFF54B}"/>
                </a:ext>
              </a:extLst>
            </p:cNvPr>
            <p:cNvSpPr txBox="1"/>
            <p:nvPr/>
          </p:nvSpPr>
          <p:spPr>
            <a:xfrm>
              <a:off x="5007404" y="1921424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13572B6-3F7D-B542-B989-153D8AD70110}"/>
                </a:ext>
              </a:extLst>
            </p:cNvPr>
            <p:cNvSpPr txBox="1"/>
            <p:nvPr/>
          </p:nvSpPr>
          <p:spPr>
            <a:xfrm>
              <a:off x="5574256" y="1919012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7D60C0A-80A7-924D-B390-AA97595BC27A}"/>
                </a:ext>
              </a:extLst>
            </p:cNvPr>
            <p:cNvSpPr txBox="1"/>
            <p:nvPr/>
          </p:nvSpPr>
          <p:spPr>
            <a:xfrm>
              <a:off x="6137588" y="1913123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8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667DA88-D5F6-BB4D-AB50-209ED0CBE514}"/>
                </a:ext>
              </a:extLst>
            </p:cNvPr>
            <p:cNvSpPr txBox="1"/>
            <p:nvPr/>
          </p:nvSpPr>
          <p:spPr>
            <a:xfrm>
              <a:off x="6704440" y="191071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9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A71F13C-0548-404E-9F49-D2DA09C75FED}"/>
                </a:ext>
              </a:extLst>
            </p:cNvPr>
            <p:cNvSpPr txBox="1"/>
            <p:nvPr/>
          </p:nvSpPr>
          <p:spPr>
            <a:xfrm>
              <a:off x="7271000" y="1907693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10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BE721DE-6D61-8D43-A46E-772C0A1AA691}"/>
                </a:ext>
              </a:extLst>
            </p:cNvPr>
            <p:cNvSpPr txBox="1"/>
            <p:nvPr/>
          </p:nvSpPr>
          <p:spPr>
            <a:xfrm>
              <a:off x="7837852" y="190528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11</a:t>
              </a: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6A0FED2-3380-394E-A3BD-8E063D3D2D3C}"/>
                </a:ext>
              </a:extLst>
            </p:cNvPr>
            <p:cNvCxnSpPr/>
            <p:nvPr/>
          </p:nvCxnSpPr>
          <p:spPr>
            <a:xfrm>
              <a:off x="8412692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70F37B-D67B-0F4E-9575-DDA3D20E9139}"/>
                </a:ext>
              </a:extLst>
            </p:cNvPr>
            <p:cNvCxnSpPr/>
            <p:nvPr/>
          </p:nvCxnSpPr>
          <p:spPr>
            <a:xfrm>
              <a:off x="7847856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E7405D6-8D50-4640-9BB3-5A2C7A9B0834}"/>
                </a:ext>
              </a:extLst>
            </p:cNvPr>
            <p:cNvCxnSpPr/>
            <p:nvPr/>
          </p:nvCxnSpPr>
          <p:spPr>
            <a:xfrm>
              <a:off x="7284402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296E23F-358E-B14D-8749-57A8F1A02810}"/>
                </a:ext>
              </a:extLst>
            </p:cNvPr>
            <p:cNvCxnSpPr/>
            <p:nvPr/>
          </p:nvCxnSpPr>
          <p:spPr>
            <a:xfrm>
              <a:off x="6714066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A28C6C1-3E7C-B94D-8CBA-E107280C4F5C}"/>
                </a:ext>
              </a:extLst>
            </p:cNvPr>
            <p:cNvCxnSpPr/>
            <p:nvPr/>
          </p:nvCxnSpPr>
          <p:spPr>
            <a:xfrm>
              <a:off x="6141465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69DD922-B351-5F41-9733-6BB87E43CC16}"/>
                </a:ext>
              </a:extLst>
            </p:cNvPr>
            <p:cNvCxnSpPr/>
            <p:nvPr/>
          </p:nvCxnSpPr>
          <p:spPr>
            <a:xfrm>
              <a:off x="5580654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7860329-01C1-B047-9521-796571808E3C}"/>
                </a:ext>
              </a:extLst>
            </p:cNvPr>
            <p:cNvCxnSpPr/>
            <p:nvPr/>
          </p:nvCxnSpPr>
          <p:spPr>
            <a:xfrm>
              <a:off x="5007883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48F32A0-DBA5-D844-97E8-F3828DCE9E52}"/>
                </a:ext>
              </a:extLst>
            </p:cNvPr>
            <p:cNvCxnSpPr/>
            <p:nvPr/>
          </p:nvCxnSpPr>
          <p:spPr>
            <a:xfrm>
              <a:off x="3874859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DBA7EBC8-6C67-7743-AF0A-DBFF5F78F72C}"/>
                </a:ext>
              </a:extLst>
            </p:cNvPr>
            <p:cNvCxnSpPr/>
            <p:nvPr/>
          </p:nvCxnSpPr>
          <p:spPr>
            <a:xfrm>
              <a:off x="4447242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7ED0990-0B2E-5646-9AF7-C0D06EA6AE2D}"/>
                </a:ext>
              </a:extLst>
            </p:cNvPr>
            <p:cNvCxnSpPr/>
            <p:nvPr/>
          </p:nvCxnSpPr>
          <p:spPr>
            <a:xfrm>
              <a:off x="3310655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7657886E-2133-3943-841F-A0F4A91282F2}"/>
                </a:ext>
              </a:extLst>
            </p:cNvPr>
            <p:cNvCxnSpPr/>
            <p:nvPr/>
          </p:nvCxnSpPr>
          <p:spPr>
            <a:xfrm>
              <a:off x="2750323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709AD19-A6DD-8D47-B33A-7C097FDE9EDB}"/>
                </a:ext>
              </a:extLst>
            </p:cNvPr>
            <p:cNvCxnSpPr/>
            <p:nvPr/>
          </p:nvCxnSpPr>
          <p:spPr>
            <a:xfrm>
              <a:off x="2186816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4BA2B155-6795-5245-84BA-A4C7293D2CB2}"/>
                </a:ext>
              </a:extLst>
            </p:cNvPr>
            <p:cNvCxnSpPr/>
            <p:nvPr/>
          </p:nvCxnSpPr>
          <p:spPr>
            <a:xfrm>
              <a:off x="1618037" y="192142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Parallelogram 124">
              <a:extLst>
                <a:ext uri="{FF2B5EF4-FFF2-40B4-BE49-F238E27FC236}">
                  <a16:creationId xmlns:a16="http://schemas.microsoft.com/office/drawing/2014/main" id="{F2CC0CC6-6EA7-524E-895A-A91566B89374}"/>
                </a:ext>
              </a:extLst>
            </p:cNvPr>
            <p:cNvSpPr/>
            <p:nvPr/>
          </p:nvSpPr>
          <p:spPr>
            <a:xfrm rot="18837745">
              <a:off x="8275853" y="1900103"/>
              <a:ext cx="366428" cy="237474"/>
            </a:xfrm>
            <a:prstGeom prst="parallelogram">
              <a:avLst>
                <a:gd name="adj" fmla="val 104987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accent5">
                    <a:lumMod val="60000"/>
                    <a:lumOff val="40000"/>
                  </a:schemeClr>
                </a:gs>
                <a:gs pos="88000">
                  <a:schemeClr val="accent5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endParaRPr lang="en-GB" sz="16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E3AB4206-9BA4-C540-A722-6D0439130889}"/>
                </a:ext>
              </a:extLst>
            </p:cNvPr>
            <p:cNvGrpSpPr/>
            <p:nvPr/>
          </p:nvGrpSpPr>
          <p:grpSpPr>
            <a:xfrm>
              <a:off x="1618037" y="1607192"/>
              <a:ext cx="6880080" cy="328479"/>
              <a:chOff x="315750" y="2757408"/>
              <a:chExt cx="6880080" cy="328479"/>
            </a:xfrm>
          </p:grpSpPr>
          <p:sp>
            <p:nvSpPr>
              <p:cNvPr id="127" name="Cube 126">
                <a:extLst>
                  <a:ext uri="{FF2B5EF4-FFF2-40B4-BE49-F238E27FC236}">
                    <a16:creationId xmlns:a16="http://schemas.microsoft.com/office/drawing/2014/main" id="{FBFAA501-9287-C54D-973F-4699BC617A84}"/>
                  </a:ext>
                </a:extLst>
              </p:cNvPr>
              <p:cNvSpPr/>
              <p:nvPr/>
            </p:nvSpPr>
            <p:spPr>
              <a:xfrm>
                <a:off x="315750" y="2758703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"Jan"</a:t>
                </a:r>
              </a:p>
            </p:txBody>
          </p:sp>
          <p:sp>
            <p:nvSpPr>
              <p:cNvPr id="128" name="Cube 127">
                <a:extLst>
                  <a:ext uri="{FF2B5EF4-FFF2-40B4-BE49-F238E27FC236}">
                    <a16:creationId xmlns:a16="http://schemas.microsoft.com/office/drawing/2014/main" id="{05E35ADF-0E30-EF41-B994-E6BAECD9A992}"/>
                  </a:ext>
                </a:extLst>
              </p:cNvPr>
              <p:cNvSpPr/>
              <p:nvPr/>
            </p:nvSpPr>
            <p:spPr>
              <a:xfrm>
                <a:off x="884529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"Feb"</a:t>
                </a:r>
              </a:p>
            </p:txBody>
          </p:sp>
          <p:sp>
            <p:nvSpPr>
              <p:cNvPr id="129" name="Cube 128">
                <a:extLst>
                  <a:ext uri="{FF2B5EF4-FFF2-40B4-BE49-F238E27FC236}">
                    <a16:creationId xmlns:a16="http://schemas.microsoft.com/office/drawing/2014/main" id="{ADB64967-C85F-0242-8F36-953964125A38}"/>
                  </a:ext>
                </a:extLst>
              </p:cNvPr>
              <p:cNvSpPr/>
              <p:nvPr/>
            </p:nvSpPr>
            <p:spPr>
              <a:xfrm>
                <a:off x="1448036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"Mar"</a:t>
                </a:r>
              </a:p>
            </p:txBody>
          </p:sp>
          <p:sp>
            <p:nvSpPr>
              <p:cNvPr id="130" name="Cube 129">
                <a:extLst>
                  <a:ext uri="{FF2B5EF4-FFF2-40B4-BE49-F238E27FC236}">
                    <a16:creationId xmlns:a16="http://schemas.microsoft.com/office/drawing/2014/main" id="{C0C10024-403E-E847-906B-A6EA5B5156B1}"/>
                  </a:ext>
                </a:extLst>
              </p:cNvPr>
              <p:cNvSpPr/>
              <p:nvPr/>
            </p:nvSpPr>
            <p:spPr>
              <a:xfrm>
                <a:off x="2011543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"Apr"</a:t>
                </a:r>
              </a:p>
            </p:txBody>
          </p:sp>
          <p:sp>
            <p:nvSpPr>
              <p:cNvPr id="131" name="Cube 130">
                <a:extLst>
                  <a:ext uri="{FF2B5EF4-FFF2-40B4-BE49-F238E27FC236}">
                    <a16:creationId xmlns:a16="http://schemas.microsoft.com/office/drawing/2014/main" id="{5A7829B6-F5B5-8E4E-A135-8E28BBC7C2B2}"/>
                  </a:ext>
                </a:extLst>
              </p:cNvPr>
              <p:cNvSpPr/>
              <p:nvPr/>
            </p:nvSpPr>
            <p:spPr>
              <a:xfrm>
                <a:off x="2575050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"May"</a:t>
                </a:r>
              </a:p>
            </p:txBody>
          </p:sp>
          <p:sp>
            <p:nvSpPr>
              <p:cNvPr id="132" name="Cube 131">
                <a:extLst>
                  <a:ext uri="{FF2B5EF4-FFF2-40B4-BE49-F238E27FC236}">
                    <a16:creationId xmlns:a16="http://schemas.microsoft.com/office/drawing/2014/main" id="{CBF6A3A2-C5CD-ED46-8446-33196B6C66B3}"/>
                  </a:ext>
                </a:extLst>
              </p:cNvPr>
              <p:cNvSpPr/>
              <p:nvPr/>
            </p:nvSpPr>
            <p:spPr>
              <a:xfrm>
                <a:off x="3144955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"Jun"</a:t>
                </a:r>
              </a:p>
            </p:txBody>
          </p:sp>
          <p:sp>
            <p:nvSpPr>
              <p:cNvPr id="133" name="Cube 132">
                <a:extLst>
                  <a:ext uri="{FF2B5EF4-FFF2-40B4-BE49-F238E27FC236}">
                    <a16:creationId xmlns:a16="http://schemas.microsoft.com/office/drawing/2014/main" id="{C027C96A-A9F6-D14D-AF28-F8F2D4589667}"/>
                  </a:ext>
                </a:extLst>
              </p:cNvPr>
              <p:cNvSpPr/>
              <p:nvPr/>
            </p:nvSpPr>
            <p:spPr>
              <a:xfrm>
                <a:off x="3708462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"Jul"</a:t>
                </a:r>
              </a:p>
            </p:txBody>
          </p:sp>
          <p:sp>
            <p:nvSpPr>
              <p:cNvPr id="134" name="Cube 133">
                <a:extLst>
                  <a:ext uri="{FF2B5EF4-FFF2-40B4-BE49-F238E27FC236}">
                    <a16:creationId xmlns:a16="http://schemas.microsoft.com/office/drawing/2014/main" id="{B9EA6A57-FE5D-684B-AB47-8DB02B131F4B}"/>
                  </a:ext>
                </a:extLst>
              </p:cNvPr>
              <p:cNvSpPr/>
              <p:nvPr/>
            </p:nvSpPr>
            <p:spPr>
              <a:xfrm>
                <a:off x="4278367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"Aug"</a:t>
                </a:r>
              </a:p>
            </p:txBody>
          </p:sp>
          <p:sp>
            <p:nvSpPr>
              <p:cNvPr id="135" name="Cube 134">
                <a:extLst>
                  <a:ext uri="{FF2B5EF4-FFF2-40B4-BE49-F238E27FC236}">
                    <a16:creationId xmlns:a16="http://schemas.microsoft.com/office/drawing/2014/main" id="{D5F8F23A-E7E0-7E41-B00D-945CDCB40676}"/>
                  </a:ext>
                </a:extLst>
              </p:cNvPr>
              <p:cNvSpPr/>
              <p:nvPr/>
            </p:nvSpPr>
            <p:spPr>
              <a:xfrm>
                <a:off x="4841874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"Sep"</a:t>
                </a:r>
              </a:p>
            </p:txBody>
          </p:sp>
          <p:sp>
            <p:nvSpPr>
              <p:cNvPr id="136" name="Cube 135">
                <a:extLst>
                  <a:ext uri="{FF2B5EF4-FFF2-40B4-BE49-F238E27FC236}">
                    <a16:creationId xmlns:a16="http://schemas.microsoft.com/office/drawing/2014/main" id="{E439FB00-E5C2-3149-A228-110A737B6061}"/>
                  </a:ext>
                </a:extLst>
              </p:cNvPr>
              <p:cNvSpPr/>
              <p:nvPr/>
            </p:nvSpPr>
            <p:spPr>
              <a:xfrm>
                <a:off x="5411779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"Oct"</a:t>
                </a:r>
              </a:p>
            </p:txBody>
          </p:sp>
          <p:sp>
            <p:nvSpPr>
              <p:cNvPr id="137" name="Cube 136">
                <a:extLst>
                  <a:ext uri="{FF2B5EF4-FFF2-40B4-BE49-F238E27FC236}">
                    <a16:creationId xmlns:a16="http://schemas.microsoft.com/office/drawing/2014/main" id="{367D9BF4-ACAC-6341-978B-CAE7D2830340}"/>
                  </a:ext>
                </a:extLst>
              </p:cNvPr>
              <p:cNvSpPr/>
              <p:nvPr/>
            </p:nvSpPr>
            <p:spPr>
              <a:xfrm>
                <a:off x="5975286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"Nov"</a:t>
                </a:r>
              </a:p>
            </p:txBody>
          </p:sp>
          <p:sp>
            <p:nvSpPr>
              <p:cNvPr id="138" name="Cube 137">
                <a:extLst>
                  <a:ext uri="{FF2B5EF4-FFF2-40B4-BE49-F238E27FC236}">
                    <a16:creationId xmlns:a16="http://schemas.microsoft.com/office/drawing/2014/main" id="{ECA759BC-E64B-8146-B3DD-59709D0A37ED}"/>
                  </a:ext>
                </a:extLst>
              </p:cNvPr>
              <p:cNvSpPr/>
              <p:nvPr/>
            </p:nvSpPr>
            <p:spPr>
              <a:xfrm>
                <a:off x="6545191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"Dec"</a:t>
                </a:r>
              </a:p>
            </p:txBody>
          </p:sp>
        </p:grpSp>
      </p:grp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0E8AFEBE-95ED-304B-9CFC-EB4ECA9518B1}"/>
              </a:ext>
            </a:extLst>
          </p:cNvPr>
          <p:cNvCxnSpPr>
            <a:cxnSpLocks/>
          </p:cNvCxnSpPr>
          <p:nvPr/>
        </p:nvCxnSpPr>
        <p:spPr>
          <a:xfrm>
            <a:off x="1922229" y="1406106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DD9CF94-A226-854C-8B10-9D058D606328}"/>
              </a:ext>
            </a:extLst>
          </p:cNvPr>
          <p:cNvCxnSpPr>
            <a:cxnSpLocks/>
          </p:cNvCxnSpPr>
          <p:nvPr/>
        </p:nvCxnSpPr>
        <p:spPr>
          <a:xfrm>
            <a:off x="2470842" y="1406105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1552EF36-96C7-2041-82DC-88DB15F7EA6F}"/>
              </a:ext>
            </a:extLst>
          </p:cNvPr>
          <p:cNvCxnSpPr>
            <a:cxnSpLocks/>
          </p:cNvCxnSpPr>
          <p:nvPr/>
        </p:nvCxnSpPr>
        <p:spPr>
          <a:xfrm>
            <a:off x="3052007" y="1406104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96E8B9A-0B25-7A44-BFFC-C8E449666192}"/>
              </a:ext>
            </a:extLst>
          </p:cNvPr>
          <p:cNvCxnSpPr>
            <a:cxnSpLocks/>
          </p:cNvCxnSpPr>
          <p:nvPr/>
        </p:nvCxnSpPr>
        <p:spPr>
          <a:xfrm>
            <a:off x="3610126" y="1406105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253B25A-87A9-9C45-BDA4-9EFF3190C42F}"/>
              </a:ext>
            </a:extLst>
          </p:cNvPr>
          <p:cNvCxnSpPr>
            <a:cxnSpLocks/>
          </p:cNvCxnSpPr>
          <p:nvPr/>
        </p:nvCxnSpPr>
        <p:spPr>
          <a:xfrm>
            <a:off x="4173419" y="1406104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8F3AD1EC-6C5F-0641-80E9-FB841B778A6D}"/>
              </a:ext>
            </a:extLst>
          </p:cNvPr>
          <p:cNvCxnSpPr>
            <a:cxnSpLocks/>
          </p:cNvCxnSpPr>
          <p:nvPr/>
        </p:nvCxnSpPr>
        <p:spPr>
          <a:xfrm>
            <a:off x="4729605" y="1406103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6C108AF-0E73-DC45-94C0-E808BAD3FB9C}"/>
              </a:ext>
            </a:extLst>
          </p:cNvPr>
          <p:cNvCxnSpPr>
            <a:cxnSpLocks/>
          </p:cNvCxnSpPr>
          <p:nvPr/>
        </p:nvCxnSpPr>
        <p:spPr>
          <a:xfrm>
            <a:off x="5286648" y="1409281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8BABE86-13E1-F04D-9FC4-AEE6B0772C29}"/>
              </a:ext>
            </a:extLst>
          </p:cNvPr>
          <p:cNvCxnSpPr>
            <a:cxnSpLocks/>
          </p:cNvCxnSpPr>
          <p:nvPr/>
        </p:nvCxnSpPr>
        <p:spPr>
          <a:xfrm>
            <a:off x="5859466" y="1409280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017B430-4F47-A441-BBAB-95748D86AED4}"/>
              </a:ext>
            </a:extLst>
          </p:cNvPr>
          <p:cNvCxnSpPr>
            <a:cxnSpLocks/>
          </p:cNvCxnSpPr>
          <p:nvPr/>
        </p:nvCxnSpPr>
        <p:spPr>
          <a:xfrm>
            <a:off x="6414332" y="1409279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6364FA7-6282-3A4F-9B70-16899428E587}"/>
              </a:ext>
            </a:extLst>
          </p:cNvPr>
          <p:cNvCxnSpPr>
            <a:cxnSpLocks/>
          </p:cNvCxnSpPr>
          <p:nvPr/>
        </p:nvCxnSpPr>
        <p:spPr>
          <a:xfrm>
            <a:off x="7007376" y="1409280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B4789A2B-1574-774F-8F74-D016718D1CFE}"/>
              </a:ext>
            </a:extLst>
          </p:cNvPr>
          <p:cNvCxnSpPr>
            <a:cxnSpLocks/>
          </p:cNvCxnSpPr>
          <p:nvPr/>
        </p:nvCxnSpPr>
        <p:spPr>
          <a:xfrm>
            <a:off x="7573844" y="1412454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7642EB2-6BD1-524E-8A4A-E56CEE2F7C87}"/>
              </a:ext>
            </a:extLst>
          </p:cNvPr>
          <p:cNvCxnSpPr>
            <a:cxnSpLocks/>
          </p:cNvCxnSpPr>
          <p:nvPr/>
        </p:nvCxnSpPr>
        <p:spPr>
          <a:xfrm>
            <a:off x="8141410" y="1415628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ED863DC-B0A3-8C44-BA94-DB4999B6EE92}"/>
              </a:ext>
            </a:extLst>
          </p:cNvPr>
          <p:cNvCxnSpPr>
            <a:cxnSpLocks/>
          </p:cNvCxnSpPr>
          <p:nvPr/>
        </p:nvCxnSpPr>
        <p:spPr>
          <a:xfrm>
            <a:off x="4727445" y="1251263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97516D1-5823-A341-9D55-E292687C86A1}"/>
              </a:ext>
            </a:extLst>
          </p:cNvPr>
          <p:cNvCxnSpPr>
            <a:cxnSpLocks/>
          </p:cNvCxnSpPr>
          <p:nvPr/>
        </p:nvCxnSpPr>
        <p:spPr>
          <a:xfrm>
            <a:off x="1922229" y="1403085"/>
            <a:ext cx="6219181" cy="12546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6F8B6971-7BC4-5848-8BC5-6AA55040E2B6}"/>
              </a:ext>
            </a:extLst>
          </p:cNvPr>
          <p:cNvSpPr txBox="1"/>
          <p:nvPr/>
        </p:nvSpPr>
        <p:spPr>
          <a:xfrm>
            <a:off x="4353110" y="967010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elements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C01C670-45FF-1F40-8DE6-E3EDD220F66D}"/>
              </a:ext>
            </a:extLst>
          </p:cNvPr>
          <p:cNvSpPr txBox="1"/>
          <p:nvPr/>
        </p:nvSpPr>
        <p:spPr>
          <a:xfrm>
            <a:off x="851413" y="1987874"/>
            <a:ext cx="4796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index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16DB55F9-F7E1-EA46-8A3E-9E81D65AC69B}"/>
              </a:ext>
            </a:extLst>
          </p:cNvPr>
          <p:cNvCxnSpPr>
            <a:cxnSpLocks/>
          </p:cNvCxnSpPr>
          <p:nvPr/>
        </p:nvCxnSpPr>
        <p:spPr>
          <a:xfrm>
            <a:off x="1276602" y="2109121"/>
            <a:ext cx="284779" cy="0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A2FE971E-8299-5445-B6C2-F03448EA3215}"/>
              </a:ext>
            </a:extLst>
          </p:cNvPr>
          <p:cNvSpPr txBox="1"/>
          <p:nvPr/>
        </p:nvSpPr>
        <p:spPr>
          <a:xfrm>
            <a:off x="801459" y="1683560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values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EF233468-C830-9D46-92C7-9E7148833F8E}"/>
              </a:ext>
            </a:extLst>
          </p:cNvPr>
          <p:cNvCxnSpPr>
            <a:cxnSpLocks/>
          </p:cNvCxnSpPr>
          <p:nvPr/>
        </p:nvCxnSpPr>
        <p:spPr>
          <a:xfrm>
            <a:off x="1271281" y="1804536"/>
            <a:ext cx="284779" cy="0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C8B10301-C033-3140-AF40-36B750EB832E}"/>
              </a:ext>
            </a:extLst>
          </p:cNvPr>
          <p:cNvSpPr txBox="1"/>
          <p:nvPr/>
        </p:nvSpPr>
        <p:spPr>
          <a:xfrm>
            <a:off x="264825" y="1776429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months  =</a:t>
            </a:r>
          </a:p>
        </p:txBody>
      </p: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EBDCEC54-4199-DC4A-89E8-00F1AFFDDF89}"/>
              </a:ext>
            </a:extLst>
          </p:cNvPr>
          <p:cNvGrpSpPr/>
          <p:nvPr/>
        </p:nvGrpSpPr>
        <p:grpSpPr>
          <a:xfrm>
            <a:off x="1628867" y="2828845"/>
            <a:ext cx="6998844" cy="437803"/>
            <a:chOff x="1617997" y="2880357"/>
            <a:chExt cx="6998844" cy="437803"/>
          </a:xfrm>
        </p:grpSpPr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BF37BA83-ED0F-5847-B64E-ACA65ECB9674}"/>
                </a:ext>
              </a:extLst>
            </p:cNvPr>
            <p:cNvSpPr txBox="1"/>
            <p:nvPr/>
          </p:nvSpPr>
          <p:spPr>
            <a:xfrm>
              <a:off x="1619924" y="2979606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-13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1A2EC4D4-024A-0F4C-A40B-C52290EF302C}"/>
                </a:ext>
              </a:extLst>
            </p:cNvPr>
            <p:cNvSpPr txBox="1"/>
            <p:nvPr/>
          </p:nvSpPr>
          <p:spPr>
            <a:xfrm>
              <a:off x="2186776" y="2977194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-12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32CCBF8F-4018-A94D-83AB-5ABC5983FDF8}"/>
                </a:ext>
              </a:extLst>
            </p:cNvPr>
            <p:cNvSpPr txBox="1"/>
            <p:nvPr/>
          </p:nvSpPr>
          <p:spPr>
            <a:xfrm>
              <a:off x="2753336" y="2974176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-11</a:t>
              </a: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7186E347-E08B-F24C-BE5F-88878E1E6854}"/>
                </a:ext>
              </a:extLst>
            </p:cNvPr>
            <p:cNvSpPr txBox="1"/>
            <p:nvPr/>
          </p:nvSpPr>
          <p:spPr>
            <a:xfrm>
              <a:off x="3320188" y="2971764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-10</a:t>
              </a: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DF01B9A2-4775-874B-94C8-4E6C900C57F1}"/>
                </a:ext>
              </a:extLst>
            </p:cNvPr>
            <p:cNvSpPr txBox="1"/>
            <p:nvPr/>
          </p:nvSpPr>
          <p:spPr>
            <a:xfrm>
              <a:off x="3873952" y="2973559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-9</a:t>
              </a: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6E2C7E1E-447C-5146-8ABF-3D6E6B90E923}"/>
                </a:ext>
              </a:extLst>
            </p:cNvPr>
            <p:cNvSpPr txBox="1"/>
            <p:nvPr/>
          </p:nvSpPr>
          <p:spPr>
            <a:xfrm>
              <a:off x="4440804" y="2971147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-8</a:t>
              </a:r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7D699D6A-03AA-D146-B45D-3F83256A86A6}"/>
                </a:ext>
              </a:extLst>
            </p:cNvPr>
            <p:cNvSpPr txBox="1"/>
            <p:nvPr/>
          </p:nvSpPr>
          <p:spPr>
            <a:xfrm>
              <a:off x="5007364" y="2968129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-7</a:t>
              </a: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C0013269-42B9-804F-84C4-122942F61774}"/>
                </a:ext>
              </a:extLst>
            </p:cNvPr>
            <p:cNvSpPr txBox="1"/>
            <p:nvPr/>
          </p:nvSpPr>
          <p:spPr>
            <a:xfrm>
              <a:off x="5574216" y="2965717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-6</a:t>
              </a: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C0D3E825-EC7A-ED4A-8231-FD943FB34D3D}"/>
                </a:ext>
              </a:extLst>
            </p:cNvPr>
            <p:cNvSpPr txBox="1"/>
            <p:nvPr/>
          </p:nvSpPr>
          <p:spPr>
            <a:xfrm>
              <a:off x="6137548" y="2959828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-5</a:t>
              </a: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360B1D18-55DF-7144-ABD0-FB46710D5D5B}"/>
                </a:ext>
              </a:extLst>
            </p:cNvPr>
            <p:cNvSpPr txBox="1"/>
            <p:nvPr/>
          </p:nvSpPr>
          <p:spPr>
            <a:xfrm>
              <a:off x="6704400" y="2957416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-4</a:t>
              </a: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FA5E3F0F-CD6E-2F4D-9ED6-7773FCB2E5B1}"/>
                </a:ext>
              </a:extLst>
            </p:cNvPr>
            <p:cNvSpPr txBox="1"/>
            <p:nvPr/>
          </p:nvSpPr>
          <p:spPr>
            <a:xfrm>
              <a:off x="7270960" y="2954398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-3</a:t>
              </a:r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654A121D-B00A-5C47-A94F-B1CBD0E97D79}"/>
                </a:ext>
              </a:extLst>
            </p:cNvPr>
            <p:cNvSpPr txBox="1"/>
            <p:nvPr/>
          </p:nvSpPr>
          <p:spPr>
            <a:xfrm>
              <a:off x="7834637" y="2951986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-2</a:t>
              </a:r>
            </a:p>
          </p:txBody>
        </p: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4570F095-FD35-164F-9A05-303E5304E915}"/>
                </a:ext>
              </a:extLst>
            </p:cNvPr>
            <p:cNvCxnSpPr/>
            <p:nvPr/>
          </p:nvCxnSpPr>
          <p:spPr>
            <a:xfrm>
              <a:off x="8384077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FA08968F-FE4D-8943-89ED-C49E4E571889}"/>
                </a:ext>
              </a:extLst>
            </p:cNvPr>
            <p:cNvCxnSpPr/>
            <p:nvPr/>
          </p:nvCxnSpPr>
          <p:spPr>
            <a:xfrm>
              <a:off x="7831941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58CE06CD-7BD4-144D-8F6B-F94E69224D44}"/>
                </a:ext>
              </a:extLst>
            </p:cNvPr>
            <p:cNvCxnSpPr/>
            <p:nvPr/>
          </p:nvCxnSpPr>
          <p:spPr>
            <a:xfrm>
              <a:off x="7268487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B7FCD528-C8EA-864C-A2DC-E698C7275932}"/>
                </a:ext>
              </a:extLst>
            </p:cNvPr>
            <p:cNvCxnSpPr/>
            <p:nvPr/>
          </p:nvCxnSpPr>
          <p:spPr>
            <a:xfrm>
              <a:off x="6701326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3A785081-A017-0C49-B754-3EE4DF0B8CE5}"/>
                </a:ext>
              </a:extLst>
            </p:cNvPr>
            <p:cNvCxnSpPr/>
            <p:nvPr/>
          </p:nvCxnSpPr>
          <p:spPr>
            <a:xfrm>
              <a:off x="6141425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846C51D6-F014-0D44-BDE2-EAAD17BC38C5}"/>
                </a:ext>
              </a:extLst>
            </p:cNvPr>
            <p:cNvCxnSpPr/>
            <p:nvPr/>
          </p:nvCxnSpPr>
          <p:spPr>
            <a:xfrm>
              <a:off x="5580614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F6ABCD1-FC0F-F841-8308-D058DA049F8D}"/>
                </a:ext>
              </a:extLst>
            </p:cNvPr>
            <p:cNvCxnSpPr/>
            <p:nvPr/>
          </p:nvCxnSpPr>
          <p:spPr>
            <a:xfrm>
              <a:off x="5007843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02FDF834-31B5-8644-85E1-17D4084D76FD}"/>
                </a:ext>
              </a:extLst>
            </p:cNvPr>
            <p:cNvCxnSpPr/>
            <p:nvPr/>
          </p:nvCxnSpPr>
          <p:spPr>
            <a:xfrm>
              <a:off x="3874819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218B44D8-3726-6D4F-B930-3D47CD1A7196}"/>
                </a:ext>
              </a:extLst>
            </p:cNvPr>
            <p:cNvCxnSpPr/>
            <p:nvPr/>
          </p:nvCxnSpPr>
          <p:spPr>
            <a:xfrm>
              <a:off x="4447202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00A17381-0652-1F49-A014-88E2C35C9BF1}"/>
                </a:ext>
              </a:extLst>
            </p:cNvPr>
            <p:cNvCxnSpPr/>
            <p:nvPr/>
          </p:nvCxnSpPr>
          <p:spPr>
            <a:xfrm>
              <a:off x="3310615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DDC1A4E5-5602-3C4A-8267-E8CF1E2536B1}"/>
                </a:ext>
              </a:extLst>
            </p:cNvPr>
            <p:cNvCxnSpPr/>
            <p:nvPr/>
          </p:nvCxnSpPr>
          <p:spPr>
            <a:xfrm>
              <a:off x="2750283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4BB3DEC4-A571-6242-88B3-56AD0B4629CC}"/>
                </a:ext>
              </a:extLst>
            </p:cNvPr>
            <p:cNvCxnSpPr/>
            <p:nvPr/>
          </p:nvCxnSpPr>
          <p:spPr>
            <a:xfrm>
              <a:off x="2186776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31D72465-91AC-2240-A1BB-CD02B4ECF1A3}"/>
                </a:ext>
              </a:extLst>
            </p:cNvPr>
            <p:cNvCxnSpPr/>
            <p:nvPr/>
          </p:nvCxnSpPr>
          <p:spPr>
            <a:xfrm>
              <a:off x="1617997" y="296812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Parallelogram 283">
              <a:extLst>
                <a:ext uri="{FF2B5EF4-FFF2-40B4-BE49-F238E27FC236}">
                  <a16:creationId xmlns:a16="http://schemas.microsoft.com/office/drawing/2014/main" id="{B69B51CC-326E-3F40-A44C-40451CA3CAED}"/>
                </a:ext>
              </a:extLst>
            </p:cNvPr>
            <p:cNvSpPr/>
            <p:nvPr/>
          </p:nvSpPr>
          <p:spPr>
            <a:xfrm rot="19046864">
              <a:off x="8250413" y="2959508"/>
              <a:ext cx="366428" cy="237474"/>
            </a:xfrm>
            <a:prstGeom prst="parallelogram">
              <a:avLst>
                <a:gd name="adj" fmla="val 94641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accent5">
                    <a:lumMod val="60000"/>
                    <a:lumOff val="40000"/>
                  </a:schemeClr>
                </a:gs>
                <a:gs pos="88000">
                  <a:schemeClr val="accent5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endParaRPr lang="en-GB" sz="1600">
                <a:solidFill>
                  <a:schemeClr val="accent2"/>
                </a:solidFill>
              </a:endParaRPr>
            </a:p>
          </p:txBody>
        </p:sp>
        <p:sp>
          <p:nvSpPr>
            <p:cNvPr id="285" name="Parallelogram 2">
              <a:extLst>
                <a:ext uri="{FF2B5EF4-FFF2-40B4-BE49-F238E27FC236}">
                  <a16:creationId xmlns:a16="http://schemas.microsoft.com/office/drawing/2014/main" id="{7D7DE215-99C6-B740-BAA4-12C313612C43}"/>
                </a:ext>
              </a:extLst>
            </p:cNvPr>
            <p:cNvSpPr/>
            <p:nvPr/>
          </p:nvSpPr>
          <p:spPr>
            <a:xfrm>
              <a:off x="1625447" y="2903157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286" name="Parallelogram 2">
              <a:extLst>
                <a:ext uri="{FF2B5EF4-FFF2-40B4-BE49-F238E27FC236}">
                  <a16:creationId xmlns:a16="http://schemas.microsoft.com/office/drawing/2014/main" id="{682C8F85-EA46-3349-A710-73F7DB25AD3D}"/>
                </a:ext>
              </a:extLst>
            </p:cNvPr>
            <p:cNvSpPr/>
            <p:nvPr/>
          </p:nvSpPr>
          <p:spPr>
            <a:xfrm>
              <a:off x="2187757" y="2899833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287" name="Parallelogram 2">
              <a:extLst>
                <a:ext uri="{FF2B5EF4-FFF2-40B4-BE49-F238E27FC236}">
                  <a16:creationId xmlns:a16="http://schemas.microsoft.com/office/drawing/2014/main" id="{9E1B0EBE-F933-1F4E-A8D5-E144DAEF88BF}"/>
                </a:ext>
              </a:extLst>
            </p:cNvPr>
            <p:cNvSpPr/>
            <p:nvPr/>
          </p:nvSpPr>
          <p:spPr>
            <a:xfrm>
              <a:off x="2748449" y="2897457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288" name="Parallelogram 2">
              <a:extLst>
                <a:ext uri="{FF2B5EF4-FFF2-40B4-BE49-F238E27FC236}">
                  <a16:creationId xmlns:a16="http://schemas.microsoft.com/office/drawing/2014/main" id="{FBFAA892-15F8-8245-9E04-6C13A4A880E3}"/>
                </a:ext>
              </a:extLst>
            </p:cNvPr>
            <p:cNvSpPr/>
            <p:nvPr/>
          </p:nvSpPr>
          <p:spPr>
            <a:xfrm>
              <a:off x="3314710" y="2895427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289" name="Parallelogram 2">
              <a:extLst>
                <a:ext uri="{FF2B5EF4-FFF2-40B4-BE49-F238E27FC236}">
                  <a16:creationId xmlns:a16="http://schemas.microsoft.com/office/drawing/2014/main" id="{BB5EAB2F-67A8-AA49-AB1B-D491A60F6E70}"/>
                </a:ext>
              </a:extLst>
            </p:cNvPr>
            <p:cNvSpPr/>
            <p:nvPr/>
          </p:nvSpPr>
          <p:spPr>
            <a:xfrm>
              <a:off x="3877020" y="2895278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290" name="Parallelogram 2">
              <a:extLst>
                <a:ext uri="{FF2B5EF4-FFF2-40B4-BE49-F238E27FC236}">
                  <a16:creationId xmlns:a16="http://schemas.microsoft.com/office/drawing/2014/main" id="{2A0387FD-E577-5F40-838E-0EAA75DDB23A}"/>
                </a:ext>
              </a:extLst>
            </p:cNvPr>
            <p:cNvSpPr/>
            <p:nvPr/>
          </p:nvSpPr>
          <p:spPr>
            <a:xfrm>
              <a:off x="4437712" y="2892902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291" name="Parallelogram 2">
              <a:extLst>
                <a:ext uri="{FF2B5EF4-FFF2-40B4-BE49-F238E27FC236}">
                  <a16:creationId xmlns:a16="http://schemas.microsoft.com/office/drawing/2014/main" id="{BC72CA0E-1066-9E4B-B9CD-89935F6A5518}"/>
                </a:ext>
              </a:extLst>
            </p:cNvPr>
            <p:cNvSpPr/>
            <p:nvPr/>
          </p:nvSpPr>
          <p:spPr>
            <a:xfrm>
              <a:off x="5005230" y="2893786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292" name="Parallelogram 2">
              <a:extLst>
                <a:ext uri="{FF2B5EF4-FFF2-40B4-BE49-F238E27FC236}">
                  <a16:creationId xmlns:a16="http://schemas.microsoft.com/office/drawing/2014/main" id="{8C52FBCD-F2CC-C543-A6CA-6CA07DB437D9}"/>
                </a:ext>
              </a:extLst>
            </p:cNvPr>
            <p:cNvSpPr/>
            <p:nvPr/>
          </p:nvSpPr>
          <p:spPr>
            <a:xfrm>
              <a:off x="5567540" y="2890462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293" name="Parallelogram 2">
              <a:extLst>
                <a:ext uri="{FF2B5EF4-FFF2-40B4-BE49-F238E27FC236}">
                  <a16:creationId xmlns:a16="http://schemas.microsoft.com/office/drawing/2014/main" id="{7673DAA5-AE9C-804B-BF4B-A014249A8D47}"/>
                </a:ext>
              </a:extLst>
            </p:cNvPr>
            <p:cNvSpPr/>
            <p:nvPr/>
          </p:nvSpPr>
          <p:spPr>
            <a:xfrm>
              <a:off x="6137758" y="2888086"/>
              <a:ext cx="636574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  <a:gd name="connsiteX0" fmla="*/ 0 w 636574"/>
                <a:gd name="connsiteY0" fmla="*/ 74949 h 74949"/>
                <a:gd name="connsiteX1" fmla="*/ 79062 w 636574"/>
                <a:gd name="connsiteY1" fmla="*/ 3175 h 74949"/>
                <a:gd name="connsiteX2" fmla="*/ 636574 w 636574"/>
                <a:gd name="connsiteY2" fmla="*/ 0 h 74949"/>
                <a:gd name="connsiteX3" fmla="*/ 554337 w 636574"/>
                <a:gd name="connsiteY3" fmla="*/ 74949 h 74949"/>
                <a:gd name="connsiteX4" fmla="*/ 0 w 636574"/>
                <a:gd name="connsiteY4" fmla="*/ 74949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574" h="74949">
                  <a:moveTo>
                    <a:pt x="0" y="74949"/>
                  </a:moveTo>
                  <a:lnTo>
                    <a:pt x="79062" y="3175"/>
                  </a:lnTo>
                  <a:lnTo>
                    <a:pt x="636574" y="0"/>
                  </a:lnTo>
                  <a:lnTo>
                    <a:pt x="554337" y="74949"/>
                  </a:lnTo>
                  <a:lnTo>
                    <a:pt x="0" y="74949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294" name="Parallelogram 2">
              <a:extLst>
                <a:ext uri="{FF2B5EF4-FFF2-40B4-BE49-F238E27FC236}">
                  <a16:creationId xmlns:a16="http://schemas.microsoft.com/office/drawing/2014/main" id="{D9DCE5C9-1EE1-104D-AAA4-73EDC27AC511}"/>
                </a:ext>
              </a:extLst>
            </p:cNvPr>
            <p:cNvSpPr/>
            <p:nvPr/>
          </p:nvSpPr>
          <p:spPr>
            <a:xfrm>
              <a:off x="6694493" y="2886056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295" name="Parallelogram 2">
              <a:extLst>
                <a:ext uri="{FF2B5EF4-FFF2-40B4-BE49-F238E27FC236}">
                  <a16:creationId xmlns:a16="http://schemas.microsoft.com/office/drawing/2014/main" id="{F2399DD3-09A1-1A46-8E10-D6D31184B68B}"/>
                </a:ext>
              </a:extLst>
            </p:cNvPr>
            <p:cNvSpPr/>
            <p:nvPr/>
          </p:nvSpPr>
          <p:spPr>
            <a:xfrm>
              <a:off x="7256803" y="2885907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296" name="Parallelogram 2">
              <a:extLst>
                <a:ext uri="{FF2B5EF4-FFF2-40B4-BE49-F238E27FC236}">
                  <a16:creationId xmlns:a16="http://schemas.microsoft.com/office/drawing/2014/main" id="{0C124987-0094-204D-A334-896E32555E0C}"/>
                </a:ext>
              </a:extLst>
            </p:cNvPr>
            <p:cNvSpPr/>
            <p:nvPr/>
          </p:nvSpPr>
          <p:spPr>
            <a:xfrm>
              <a:off x="7828925" y="2880357"/>
              <a:ext cx="641019" cy="76854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  <a:gd name="connsiteX0" fmla="*/ 0 w 641019"/>
                <a:gd name="connsiteY0" fmla="*/ 76854 h 76854"/>
                <a:gd name="connsiteX1" fmla="*/ 83507 w 641019"/>
                <a:gd name="connsiteY1" fmla="*/ 3175 h 76854"/>
                <a:gd name="connsiteX2" fmla="*/ 641019 w 641019"/>
                <a:gd name="connsiteY2" fmla="*/ 0 h 76854"/>
                <a:gd name="connsiteX3" fmla="*/ 558782 w 641019"/>
                <a:gd name="connsiteY3" fmla="*/ 74949 h 76854"/>
                <a:gd name="connsiteX4" fmla="*/ 0 w 641019"/>
                <a:gd name="connsiteY4" fmla="*/ 76854 h 7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1019" h="76854">
                  <a:moveTo>
                    <a:pt x="0" y="76854"/>
                  </a:moveTo>
                  <a:lnTo>
                    <a:pt x="83507" y="3175"/>
                  </a:lnTo>
                  <a:lnTo>
                    <a:pt x="641019" y="0"/>
                  </a:lnTo>
                  <a:lnTo>
                    <a:pt x="558782" y="74949"/>
                  </a:lnTo>
                  <a:lnTo>
                    <a:pt x="0" y="7685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6B437B0-9F70-1E48-A183-A2EF23700701}"/>
              </a:ext>
            </a:extLst>
          </p:cNvPr>
          <p:cNvGrpSpPr/>
          <p:nvPr/>
        </p:nvGrpSpPr>
        <p:grpSpPr>
          <a:xfrm>
            <a:off x="1627522" y="2507723"/>
            <a:ext cx="6998844" cy="437803"/>
            <a:chOff x="1617997" y="2880357"/>
            <a:chExt cx="6998844" cy="437803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286C03D-5BEF-484B-A2CE-82948F3E00E4}"/>
                </a:ext>
              </a:extLst>
            </p:cNvPr>
            <p:cNvSpPr txBox="1"/>
            <p:nvPr/>
          </p:nvSpPr>
          <p:spPr>
            <a:xfrm>
              <a:off x="1619924" y="2979606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68B204A-BBEA-2742-92A3-FAED5767AA7D}"/>
                </a:ext>
              </a:extLst>
            </p:cNvPr>
            <p:cNvSpPr txBox="1"/>
            <p:nvPr/>
          </p:nvSpPr>
          <p:spPr>
            <a:xfrm>
              <a:off x="2186776" y="2977194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2488683-0DB6-CA4E-893E-26AA1A269D27}"/>
                </a:ext>
              </a:extLst>
            </p:cNvPr>
            <p:cNvSpPr txBox="1"/>
            <p:nvPr/>
          </p:nvSpPr>
          <p:spPr>
            <a:xfrm>
              <a:off x="2753336" y="2974176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54B8828-9251-E240-B4D0-6C63595BB328}"/>
                </a:ext>
              </a:extLst>
            </p:cNvPr>
            <p:cNvSpPr txBox="1"/>
            <p:nvPr/>
          </p:nvSpPr>
          <p:spPr>
            <a:xfrm>
              <a:off x="3320188" y="2971764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FA631A4-EADC-F547-9950-B13B9C280BB2}"/>
                </a:ext>
              </a:extLst>
            </p:cNvPr>
            <p:cNvSpPr txBox="1"/>
            <p:nvPr/>
          </p:nvSpPr>
          <p:spPr>
            <a:xfrm>
              <a:off x="3873952" y="2973559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84A4CF9-4B34-084A-B0FF-5D32EEB06350}"/>
                </a:ext>
              </a:extLst>
            </p:cNvPr>
            <p:cNvSpPr txBox="1"/>
            <p:nvPr/>
          </p:nvSpPr>
          <p:spPr>
            <a:xfrm>
              <a:off x="4440804" y="2971147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4164943-BAF0-C54A-B364-AA2E0F463198}"/>
                </a:ext>
              </a:extLst>
            </p:cNvPr>
            <p:cNvSpPr txBox="1"/>
            <p:nvPr/>
          </p:nvSpPr>
          <p:spPr>
            <a:xfrm>
              <a:off x="5007364" y="2968129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66A3C42-1BBE-A14E-A0F4-31C4F450A071}"/>
                </a:ext>
              </a:extLst>
            </p:cNvPr>
            <p:cNvSpPr txBox="1"/>
            <p:nvPr/>
          </p:nvSpPr>
          <p:spPr>
            <a:xfrm>
              <a:off x="5574216" y="2965717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0E0E2BB-C94E-8848-B6AF-1E8FBE14F0F2}"/>
                </a:ext>
              </a:extLst>
            </p:cNvPr>
            <p:cNvSpPr txBox="1"/>
            <p:nvPr/>
          </p:nvSpPr>
          <p:spPr>
            <a:xfrm>
              <a:off x="6137548" y="2959828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9655B73-3312-2E46-8099-889404235415}"/>
                </a:ext>
              </a:extLst>
            </p:cNvPr>
            <p:cNvSpPr txBox="1"/>
            <p:nvPr/>
          </p:nvSpPr>
          <p:spPr>
            <a:xfrm>
              <a:off x="6704400" y="2957416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2D36E92-8D98-7E4B-8C81-7E3DAF19A848}"/>
                </a:ext>
              </a:extLst>
            </p:cNvPr>
            <p:cNvSpPr txBox="1"/>
            <p:nvPr/>
          </p:nvSpPr>
          <p:spPr>
            <a:xfrm>
              <a:off x="7270960" y="2954398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11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2D05495-EA37-924F-91CC-EF26CAF74041}"/>
                </a:ext>
              </a:extLst>
            </p:cNvPr>
            <p:cNvSpPr txBox="1"/>
            <p:nvPr/>
          </p:nvSpPr>
          <p:spPr>
            <a:xfrm>
              <a:off x="7834637" y="2951986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12</a:t>
              </a: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D62A6E2-131B-114B-A596-212FE012B738}"/>
                </a:ext>
              </a:extLst>
            </p:cNvPr>
            <p:cNvCxnSpPr/>
            <p:nvPr/>
          </p:nvCxnSpPr>
          <p:spPr>
            <a:xfrm>
              <a:off x="8384077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C35F37D-4785-BD41-880D-AACC0D2A4BE3}"/>
                </a:ext>
              </a:extLst>
            </p:cNvPr>
            <p:cNvCxnSpPr/>
            <p:nvPr/>
          </p:nvCxnSpPr>
          <p:spPr>
            <a:xfrm>
              <a:off x="7831941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2708C19-550D-0248-8CFE-33F4441127CF}"/>
                </a:ext>
              </a:extLst>
            </p:cNvPr>
            <p:cNvCxnSpPr/>
            <p:nvPr/>
          </p:nvCxnSpPr>
          <p:spPr>
            <a:xfrm>
              <a:off x="7268487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640906D-28F3-2D45-8625-4C33E8E5CB42}"/>
                </a:ext>
              </a:extLst>
            </p:cNvPr>
            <p:cNvCxnSpPr/>
            <p:nvPr/>
          </p:nvCxnSpPr>
          <p:spPr>
            <a:xfrm>
              <a:off x="6701326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9921DC4-8BEF-EB4A-82A3-215582DB4A67}"/>
                </a:ext>
              </a:extLst>
            </p:cNvPr>
            <p:cNvCxnSpPr/>
            <p:nvPr/>
          </p:nvCxnSpPr>
          <p:spPr>
            <a:xfrm>
              <a:off x="6141425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A60036C-C9F9-F54C-B75F-6C9548D9CF81}"/>
                </a:ext>
              </a:extLst>
            </p:cNvPr>
            <p:cNvCxnSpPr/>
            <p:nvPr/>
          </p:nvCxnSpPr>
          <p:spPr>
            <a:xfrm>
              <a:off x="5580614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862A1FB-51DD-664D-8081-32BB6A1D07C4}"/>
                </a:ext>
              </a:extLst>
            </p:cNvPr>
            <p:cNvCxnSpPr/>
            <p:nvPr/>
          </p:nvCxnSpPr>
          <p:spPr>
            <a:xfrm>
              <a:off x="5007843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CE7401C-CB0B-9543-BEFB-F9EA949B0931}"/>
                </a:ext>
              </a:extLst>
            </p:cNvPr>
            <p:cNvCxnSpPr/>
            <p:nvPr/>
          </p:nvCxnSpPr>
          <p:spPr>
            <a:xfrm>
              <a:off x="3874819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94A0611-D92D-BD4D-9148-BBADA55C97B7}"/>
                </a:ext>
              </a:extLst>
            </p:cNvPr>
            <p:cNvCxnSpPr/>
            <p:nvPr/>
          </p:nvCxnSpPr>
          <p:spPr>
            <a:xfrm>
              <a:off x="4447202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C3C517F-81D4-184C-8FBF-18176B03508F}"/>
                </a:ext>
              </a:extLst>
            </p:cNvPr>
            <p:cNvCxnSpPr/>
            <p:nvPr/>
          </p:nvCxnSpPr>
          <p:spPr>
            <a:xfrm>
              <a:off x="3310615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E94EB86-D025-A445-AFC3-5C6C6C9EDB69}"/>
                </a:ext>
              </a:extLst>
            </p:cNvPr>
            <p:cNvCxnSpPr/>
            <p:nvPr/>
          </p:nvCxnSpPr>
          <p:spPr>
            <a:xfrm>
              <a:off x="2750283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8F5D3B0-B173-1346-9C23-7F269A136817}"/>
                </a:ext>
              </a:extLst>
            </p:cNvPr>
            <p:cNvCxnSpPr/>
            <p:nvPr/>
          </p:nvCxnSpPr>
          <p:spPr>
            <a:xfrm>
              <a:off x="2186776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92FEE5D-4B26-0947-88A0-F40CB4C39BDD}"/>
                </a:ext>
              </a:extLst>
            </p:cNvPr>
            <p:cNvCxnSpPr>
              <a:cxnSpLocks/>
            </p:cNvCxnSpPr>
            <p:nvPr/>
          </p:nvCxnSpPr>
          <p:spPr>
            <a:xfrm>
              <a:off x="1617997" y="2968129"/>
              <a:ext cx="1" cy="34398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Parallelogram 88">
              <a:extLst>
                <a:ext uri="{FF2B5EF4-FFF2-40B4-BE49-F238E27FC236}">
                  <a16:creationId xmlns:a16="http://schemas.microsoft.com/office/drawing/2014/main" id="{447D29B1-88F1-D443-9954-817F8284AB51}"/>
                </a:ext>
              </a:extLst>
            </p:cNvPr>
            <p:cNvSpPr/>
            <p:nvPr/>
          </p:nvSpPr>
          <p:spPr>
            <a:xfrm rot="19046864">
              <a:off x="8250413" y="2959508"/>
              <a:ext cx="366428" cy="237474"/>
            </a:xfrm>
            <a:prstGeom prst="parallelogram">
              <a:avLst>
                <a:gd name="adj" fmla="val 94641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accent5">
                    <a:lumMod val="60000"/>
                    <a:lumOff val="40000"/>
                  </a:schemeClr>
                </a:gs>
                <a:gs pos="88000">
                  <a:schemeClr val="accent5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endParaRPr lang="en-GB" sz="1600">
                <a:solidFill>
                  <a:schemeClr val="accent2"/>
                </a:solidFill>
              </a:endParaRPr>
            </a:p>
          </p:txBody>
        </p:sp>
        <p:sp>
          <p:nvSpPr>
            <p:cNvPr id="3" name="Parallelogram 2">
              <a:extLst>
                <a:ext uri="{FF2B5EF4-FFF2-40B4-BE49-F238E27FC236}">
                  <a16:creationId xmlns:a16="http://schemas.microsoft.com/office/drawing/2014/main" id="{6E0E9966-2A4D-BC4E-ACBB-4E4944CF5CD9}"/>
                </a:ext>
              </a:extLst>
            </p:cNvPr>
            <p:cNvSpPr/>
            <p:nvPr/>
          </p:nvSpPr>
          <p:spPr>
            <a:xfrm>
              <a:off x="1625447" y="2903157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63" name="Parallelogram 2">
              <a:extLst>
                <a:ext uri="{FF2B5EF4-FFF2-40B4-BE49-F238E27FC236}">
                  <a16:creationId xmlns:a16="http://schemas.microsoft.com/office/drawing/2014/main" id="{D6643483-4DA9-3444-8695-359FD2C303EA}"/>
                </a:ext>
              </a:extLst>
            </p:cNvPr>
            <p:cNvSpPr/>
            <p:nvPr/>
          </p:nvSpPr>
          <p:spPr>
            <a:xfrm>
              <a:off x="2187757" y="2899833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64" name="Parallelogram 2">
              <a:extLst>
                <a:ext uri="{FF2B5EF4-FFF2-40B4-BE49-F238E27FC236}">
                  <a16:creationId xmlns:a16="http://schemas.microsoft.com/office/drawing/2014/main" id="{818E53B6-AD1C-BB40-A332-5C6276868339}"/>
                </a:ext>
              </a:extLst>
            </p:cNvPr>
            <p:cNvSpPr/>
            <p:nvPr/>
          </p:nvSpPr>
          <p:spPr>
            <a:xfrm>
              <a:off x="2748449" y="2897457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65" name="Parallelogram 2">
              <a:extLst>
                <a:ext uri="{FF2B5EF4-FFF2-40B4-BE49-F238E27FC236}">
                  <a16:creationId xmlns:a16="http://schemas.microsoft.com/office/drawing/2014/main" id="{5C323B93-366F-DC46-89EC-70C89F60DEED}"/>
                </a:ext>
              </a:extLst>
            </p:cNvPr>
            <p:cNvSpPr/>
            <p:nvPr/>
          </p:nvSpPr>
          <p:spPr>
            <a:xfrm>
              <a:off x="3314710" y="2895427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66" name="Parallelogram 2">
              <a:extLst>
                <a:ext uri="{FF2B5EF4-FFF2-40B4-BE49-F238E27FC236}">
                  <a16:creationId xmlns:a16="http://schemas.microsoft.com/office/drawing/2014/main" id="{33077EF6-33B3-E448-9282-AB2C4FC52DC7}"/>
                </a:ext>
              </a:extLst>
            </p:cNvPr>
            <p:cNvSpPr/>
            <p:nvPr/>
          </p:nvSpPr>
          <p:spPr>
            <a:xfrm>
              <a:off x="3877020" y="2895278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67" name="Parallelogram 2">
              <a:extLst>
                <a:ext uri="{FF2B5EF4-FFF2-40B4-BE49-F238E27FC236}">
                  <a16:creationId xmlns:a16="http://schemas.microsoft.com/office/drawing/2014/main" id="{64A46A3B-609B-664C-A4E4-BEDB27B45864}"/>
                </a:ext>
              </a:extLst>
            </p:cNvPr>
            <p:cNvSpPr/>
            <p:nvPr/>
          </p:nvSpPr>
          <p:spPr>
            <a:xfrm>
              <a:off x="4437712" y="2892902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74" name="Parallelogram 2">
              <a:extLst>
                <a:ext uri="{FF2B5EF4-FFF2-40B4-BE49-F238E27FC236}">
                  <a16:creationId xmlns:a16="http://schemas.microsoft.com/office/drawing/2014/main" id="{6D796BBD-9100-AD48-8973-826A9E7A4A5E}"/>
                </a:ext>
              </a:extLst>
            </p:cNvPr>
            <p:cNvSpPr/>
            <p:nvPr/>
          </p:nvSpPr>
          <p:spPr>
            <a:xfrm>
              <a:off x="5005230" y="2893786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75" name="Parallelogram 2">
              <a:extLst>
                <a:ext uri="{FF2B5EF4-FFF2-40B4-BE49-F238E27FC236}">
                  <a16:creationId xmlns:a16="http://schemas.microsoft.com/office/drawing/2014/main" id="{FC29D1F1-8F7A-3944-B551-2B69E9C1CB47}"/>
                </a:ext>
              </a:extLst>
            </p:cNvPr>
            <p:cNvSpPr/>
            <p:nvPr/>
          </p:nvSpPr>
          <p:spPr>
            <a:xfrm>
              <a:off x="5567540" y="2890462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76" name="Parallelogram 2">
              <a:extLst>
                <a:ext uri="{FF2B5EF4-FFF2-40B4-BE49-F238E27FC236}">
                  <a16:creationId xmlns:a16="http://schemas.microsoft.com/office/drawing/2014/main" id="{A9CC90C0-DFC2-3F46-86D9-AF1A78D36265}"/>
                </a:ext>
              </a:extLst>
            </p:cNvPr>
            <p:cNvSpPr/>
            <p:nvPr/>
          </p:nvSpPr>
          <p:spPr>
            <a:xfrm>
              <a:off x="6137758" y="2888086"/>
              <a:ext cx="636574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  <a:gd name="connsiteX0" fmla="*/ 0 w 636574"/>
                <a:gd name="connsiteY0" fmla="*/ 74949 h 74949"/>
                <a:gd name="connsiteX1" fmla="*/ 79062 w 636574"/>
                <a:gd name="connsiteY1" fmla="*/ 3175 h 74949"/>
                <a:gd name="connsiteX2" fmla="*/ 636574 w 636574"/>
                <a:gd name="connsiteY2" fmla="*/ 0 h 74949"/>
                <a:gd name="connsiteX3" fmla="*/ 554337 w 636574"/>
                <a:gd name="connsiteY3" fmla="*/ 74949 h 74949"/>
                <a:gd name="connsiteX4" fmla="*/ 0 w 636574"/>
                <a:gd name="connsiteY4" fmla="*/ 74949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574" h="74949">
                  <a:moveTo>
                    <a:pt x="0" y="74949"/>
                  </a:moveTo>
                  <a:lnTo>
                    <a:pt x="79062" y="3175"/>
                  </a:lnTo>
                  <a:lnTo>
                    <a:pt x="636574" y="0"/>
                  </a:lnTo>
                  <a:lnTo>
                    <a:pt x="554337" y="74949"/>
                  </a:lnTo>
                  <a:lnTo>
                    <a:pt x="0" y="74949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77" name="Parallelogram 2">
              <a:extLst>
                <a:ext uri="{FF2B5EF4-FFF2-40B4-BE49-F238E27FC236}">
                  <a16:creationId xmlns:a16="http://schemas.microsoft.com/office/drawing/2014/main" id="{32E5CA87-456D-0B4E-BDFB-4ECD8BB76ABC}"/>
                </a:ext>
              </a:extLst>
            </p:cNvPr>
            <p:cNvSpPr/>
            <p:nvPr/>
          </p:nvSpPr>
          <p:spPr>
            <a:xfrm>
              <a:off x="6694493" y="2886056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78" name="Parallelogram 2">
              <a:extLst>
                <a:ext uri="{FF2B5EF4-FFF2-40B4-BE49-F238E27FC236}">
                  <a16:creationId xmlns:a16="http://schemas.microsoft.com/office/drawing/2014/main" id="{581CEFAD-BC4D-014D-94F7-DE333981FFB9}"/>
                </a:ext>
              </a:extLst>
            </p:cNvPr>
            <p:cNvSpPr/>
            <p:nvPr/>
          </p:nvSpPr>
          <p:spPr>
            <a:xfrm>
              <a:off x="7256803" y="2885907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79" name="Parallelogram 2">
              <a:extLst>
                <a:ext uri="{FF2B5EF4-FFF2-40B4-BE49-F238E27FC236}">
                  <a16:creationId xmlns:a16="http://schemas.microsoft.com/office/drawing/2014/main" id="{168F7BB6-AFA5-174B-8611-3F71C3201A26}"/>
                </a:ext>
              </a:extLst>
            </p:cNvPr>
            <p:cNvSpPr/>
            <p:nvPr/>
          </p:nvSpPr>
          <p:spPr>
            <a:xfrm>
              <a:off x="7828925" y="2880357"/>
              <a:ext cx="641019" cy="76854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  <a:gd name="connsiteX0" fmla="*/ 0 w 641019"/>
                <a:gd name="connsiteY0" fmla="*/ 76854 h 76854"/>
                <a:gd name="connsiteX1" fmla="*/ 83507 w 641019"/>
                <a:gd name="connsiteY1" fmla="*/ 3175 h 76854"/>
                <a:gd name="connsiteX2" fmla="*/ 641019 w 641019"/>
                <a:gd name="connsiteY2" fmla="*/ 0 h 76854"/>
                <a:gd name="connsiteX3" fmla="*/ 558782 w 641019"/>
                <a:gd name="connsiteY3" fmla="*/ 74949 h 76854"/>
                <a:gd name="connsiteX4" fmla="*/ 0 w 641019"/>
                <a:gd name="connsiteY4" fmla="*/ 76854 h 7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1019" h="76854">
                  <a:moveTo>
                    <a:pt x="0" y="76854"/>
                  </a:moveTo>
                  <a:lnTo>
                    <a:pt x="83507" y="3175"/>
                  </a:lnTo>
                  <a:lnTo>
                    <a:pt x="641019" y="0"/>
                  </a:lnTo>
                  <a:lnTo>
                    <a:pt x="558782" y="74949"/>
                  </a:lnTo>
                  <a:lnTo>
                    <a:pt x="0" y="7685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268D0D-70A1-7E4C-9B61-F1BA63056B07}"/>
              </a:ext>
            </a:extLst>
          </p:cNvPr>
          <p:cNvCxnSpPr>
            <a:cxnSpLocks/>
          </p:cNvCxnSpPr>
          <p:nvPr/>
        </p:nvCxnSpPr>
        <p:spPr>
          <a:xfrm flipH="1">
            <a:off x="1627523" y="2923270"/>
            <a:ext cx="6766079" cy="1620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564B8F-C9F9-134C-AC26-14CCF5385C16}"/>
              </a:ext>
            </a:extLst>
          </p:cNvPr>
          <p:cNvCxnSpPr>
            <a:cxnSpLocks/>
          </p:cNvCxnSpPr>
          <p:nvPr/>
        </p:nvCxnSpPr>
        <p:spPr>
          <a:xfrm flipH="1">
            <a:off x="8393604" y="2830941"/>
            <a:ext cx="102696" cy="949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2AC23503-D8D4-A14B-8154-4A168D243B02}"/>
              </a:ext>
            </a:extLst>
          </p:cNvPr>
          <p:cNvSpPr txBox="1"/>
          <p:nvPr/>
        </p:nvSpPr>
        <p:spPr>
          <a:xfrm>
            <a:off x="374784" y="2635324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slice forward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AF3823A8-2E5F-094A-A56C-A2313B66750F}"/>
              </a:ext>
            </a:extLst>
          </p:cNvPr>
          <p:cNvSpPr txBox="1"/>
          <p:nvPr/>
        </p:nvSpPr>
        <p:spPr>
          <a:xfrm>
            <a:off x="382527" y="2958230"/>
            <a:ext cx="1285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slice backward</a:t>
            </a:r>
          </a:p>
        </p:txBody>
      </p:sp>
    </p:spTree>
    <p:extLst>
      <p:ext uri="{BB962C8B-B14F-4D97-AF65-F5344CB8AC3E}">
        <p14:creationId xmlns:p14="http://schemas.microsoft.com/office/powerpoint/2010/main" val="3909998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4077-46CD-E74D-BAD8-88D0ECDC8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Slicing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E8EA00F-3DC5-E545-88AC-4B610B203A3A}"/>
              </a:ext>
            </a:extLst>
          </p:cNvPr>
          <p:cNvGrpSpPr/>
          <p:nvPr/>
        </p:nvGrpSpPr>
        <p:grpSpPr>
          <a:xfrm>
            <a:off x="1618037" y="1607192"/>
            <a:ext cx="6959767" cy="664263"/>
            <a:chOff x="1618037" y="1607192"/>
            <a:chExt cx="6959767" cy="664263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38322D1-469A-2449-9192-93B092739561}"/>
                </a:ext>
              </a:extLst>
            </p:cNvPr>
            <p:cNvSpPr txBox="1"/>
            <p:nvPr/>
          </p:nvSpPr>
          <p:spPr>
            <a:xfrm>
              <a:off x="1619964" y="193290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35CEC62-7DE4-F047-A29D-A5F08BFF8D68}"/>
                </a:ext>
              </a:extLst>
            </p:cNvPr>
            <p:cNvSpPr txBox="1"/>
            <p:nvPr/>
          </p:nvSpPr>
          <p:spPr>
            <a:xfrm>
              <a:off x="2186816" y="1930489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72CC748-ABCE-F440-891F-0F5C05E8A792}"/>
                </a:ext>
              </a:extLst>
            </p:cNvPr>
            <p:cNvSpPr txBox="1"/>
            <p:nvPr/>
          </p:nvSpPr>
          <p:spPr>
            <a:xfrm>
              <a:off x="2753376" y="192747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EA24F64-6921-9E41-9004-F4E853D0EEFC}"/>
                </a:ext>
              </a:extLst>
            </p:cNvPr>
            <p:cNvSpPr txBox="1"/>
            <p:nvPr/>
          </p:nvSpPr>
          <p:spPr>
            <a:xfrm>
              <a:off x="3320228" y="1925059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A3023EB-9B1D-DC47-A015-45CC986C207C}"/>
                </a:ext>
              </a:extLst>
            </p:cNvPr>
            <p:cNvSpPr txBox="1"/>
            <p:nvPr/>
          </p:nvSpPr>
          <p:spPr>
            <a:xfrm>
              <a:off x="3873992" y="1926854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94F9E7A-F972-4E4B-AF70-3ED46E6C3E24}"/>
                </a:ext>
              </a:extLst>
            </p:cNvPr>
            <p:cNvSpPr txBox="1"/>
            <p:nvPr/>
          </p:nvSpPr>
          <p:spPr>
            <a:xfrm>
              <a:off x="4440844" y="1924442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F48818C-D373-0241-866A-101CC6CFF54B}"/>
                </a:ext>
              </a:extLst>
            </p:cNvPr>
            <p:cNvSpPr txBox="1"/>
            <p:nvPr/>
          </p:nvSpPr>
          <p:spPr>
            <a:xfrm>
              <a:off x="5007404" y="1921424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13572B6-3F7D-B542-B989-153D8AD70110}"/>
                </a:ext>
              </a:extLst>
            </p:cNvPr>
            <p:cNvSpPr txBox="1"/>
            <p:nvPr/>
          </p:nvSpPr>
          <p:spPr>
            <a:xfrm>
              <a:off x="5574256" y="1919012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7D60C0A-80A7-924D-B390-AA97595BC27A}"/>
                </a:ext>
              </a:extLst>
            </p:cNvPr>
            <p:cNvSpPr txBox="1"/>
            <p:nvPr/>
          </p:nvSpPr>
          <p:spPr>
            <a:xfrm>
              <a:off x="6137588" y="1913123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8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667DA88-D5F6-BB4D-AB50-209ED0CBE514}"/>
                </a:ext>
              </a:extLst>
            </p:cNvPr>
            <p:cNvSpPr txBox="1"/>
            <p:nvPr/>
          </p:nvSpPr>
          <p:spPr>
            <a:xfrm>
              <a:off x="6704440" y="191071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9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A71F13C-0548-404E-9F49-D2DA09C75FED}"/>
                </a:ext>
              </a:extLst>
            </p:cNvPr>
            <p:cNvSpPr txBox="1"/>
            <p:nvPr/>
          </p:nvSpPr>
          <p:spPr>
            <a:xfrm>
              <a:off x="7271000" y="1907693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10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BE721DE-6D61-8D43-A46E-772C0A1AA691}"/>
                </a:ext>
              </a:extLst>
            </p:cNvPr>
            <p:cNvSpPr txBox="1"/>
            <p:nvPr/>
          </p:nvSpPr>
          <p:spPr>
            <a:xfrm>
              <a:off x="7837852" y="190528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11</a:t>
              </a: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6A0FED2-3380-394E-A3BD-8E063D3D2D3C}"/>
                </a:ext>
              </a:extLst>
            </p:cNvPr>
            <p:cNvCxnSpPr/>
            <p:nvPr/>
          </p:nvCxnSpPr>
          <p:spPr>
            <a:xfrm>
              <a:off x="8412692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70F37B-D67B-0F4E-9575-DDA3D20E9139}"/>
                </a:ext>
              </a:extLst>
            </p:cNvPr>
            <p:cNvCxnSpPr/>
            <p:nvPr/>
          </p:nvCxnSpPr>
          <p:spPr>
            <a:xfrm>
              <a:off x="7847856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E7405D6-8D50-4640-9BB3-5A2C7A9B0834}"/>
                </a:ext>
              </a:extLst>
            </p:cNvPr>
            <p:cNvCxnSpPr/>
            <p:nvPr/>
          </p:nvCxnSpPr>
          <p:spPr>
            <a:xfrm>
              <a:off x="7284402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296E23F-358E-B14D-8749-57A8F1A02810}"/>
                </a:ext>
              </a:extLst>
            </p:cNvPr>
            <p:cNvCxnSpPr/>
            <p:nvPr/>
          </p:nvCxnSpPr>
          <p:spPr>
            <a:xfrm>
              <a:off x="6714066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A28C6C1-3E7C-B94D-8CBA-E107280C4F5C}"/>
                </a:ext>
              </a:extLst>
            </p:cNvPr>
            <p:cNvCxnSpPr/>
            <p:nvPr/>
          </p:nvCxnSpPr>
          <p:spPr>
            <a:xfrm>
              <a:off x="6141465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69DD922-B351-5F41-9733-6BB87E43CC16}"/>
                </a:ext>
              </a:extLst>
            </p:cNvPr>
            <p:cNvCxnSpPr/>
            <p:nvPr/>
          </p:nvCxnSpPr>
          <p:spPr>
            <a:xfrm>
              <a:off x="5580654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7860329-01C1-B047-9521-796571808E3C}"/>
                </a:ext>
              </a:extLst>
            </p:cNvPr>
            <p:cNvCxnSpPr/>
            <p:nvPr/>
          </p:nvCxnSpPr>
          <p:spPr>
            <a:xfrm>
              <a:off x="5007883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48F32A0-DBA5-D844-97E8-F3828DCE9E52}"/>
                </a:ext>
              </a:extLst>
            </p:cNvPr>
            <p:cNvCxnSpPr/>
            <p:nvPr/>
          </p:nvCxnSpPr>
          <p:spPr>
            <a:xfrm>
              <a:off x="3874859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DBA7EBC8-6C67-7743-AF0A-DBFF5F78F72C}"/>
                </a:ext>
              </a:extLst>
            </p:cNvPr>
            <p:cNvCxnSpPr/>
            <p:nvPr/>
          </p:nvCxnSpPr>
          <p:spPr>
            <a:xfrm>
              <a:off x="4447242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7ED0990-0B2E-5646-9AF7-C0D06EA6AE2D}"/>
                </a:ext>
              </a:extLst>
            </p:cNvPr>
            <p:cNvCxnSpPr/>
            <p:nvPr/>
          </p:nvCxnSpPr>
          <p:spPr>
            <a:xfrm>
              <a:off x="3310655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7657886E-2133-3943-841F-A0F4A91282F2}"/>
                </a:ext>
              </a:extLst>
            </p:cNvPr>
            <p:cNvCxnSpPr/>
            <p:nvPr/>
          </p:nvCxnSpPr>
          <p:spPr>
            <a:xfrm>
              <a:off x="2750323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709AD19-A6DD-8D47-B33A-7C097FDE9EDB}"/>
                </a:ext>
              </a:extLst>
            </p:cNvPr>
            <p:cNvCxnSpPr/>
            <p:nvPr/>
          </p:nvCxnSpPr>
          <p:spPr>
            <a:xfrm>
              <a:off x="2186816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4BA2B155-6795-5245-84BA-A4C7293D2CB2}"/>
                </a:ext>
              </a:extLst>
            </p:cNvPr>
            <p:cNvCxnSpPr/>
            <p:nvPr/>
          </p:nvCxnSpPr>
          <p:spPr>
            <a:xfrm>
              <a:off x="1618037" y="192142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Parallelogram 124">
              <a:extLst>
                <a:ext uri="{FF2B5EF4-FFF2-40B4-BE49-F238E27FC236}">
                  <a16:creationId xmlns:a16="http://schemas.microsoft.com/office/drawing/2014/main" id="{F2CC0CC6-6EA7-524E-895A-A91566B89374}"/>
                </a:ext>
              </a:extLst>
            </p:cNvPr>
            <p:cNvSpPr/>
            <p:nvPr/>
          </p:nvSpPr>
          <p:spPr>
            <a:xfrm rot="18837745">
              <a:off x="8275853" y="1900103"/>
              <a:ext cx="366428" cy="237474"/>
            </a:xfrm>
            <a:prstGeom prst="parallelogram">
              <a:avLst>
                <a:gd name="adj" fmla="val 104987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accent5">
                    <a:lumMod val="60000"/>
                    <a:lumOff val="40000"/>
                  </a:schemeClr>
                </a:gs>
                <a:gs pos="88000">
                  <a:schemeClr val="accent5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endParaRPr lang="en-GB" sz="16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E3AB4206-9BA4-C540-A722-6D0439130889}"/>
                </a:ext>
              </a:extLst>
            </p:cNvPr>
            <p:cNvGrpSpPr/>
            <p:nvPr/>
          </p:nvGrpSpPr>
          <p:grpSpPr>
            <a:xfrm>
              <a:off x="1618037" y="1607192"/>
              <a:ext cx="6880080" cy="328479"/>
              <a:chOff x="315750" y="2757408"/>
              <a:chExt cx="6880080" cy="328479"/>
            </a:xfrm>
          </p:grpSpPr>
          <p:sp>
            <p:nvSpPr>
              <p:cNvPr id="127" name="Cube 126">
                <a:extLst>
                  <a:ext uri="{FF2B5EF4-FFF2-40B4-BE49-F238E27FC236}">
                    <a16:creationId xmlns:a16="http://schemas.microsoft.com/office/drawing/2014/main" id="{FBFAA501-9287-C54D-973F-4699BC617A84}"/>
                  </a:ext>
                </a:extLst>
              </p:cNvPr>
              <p:cNvSpPr/>
              <p:nvPr/>
            </p:nvSpPr>
            <p:spPr>
              <a:xfrm>
                <a:off x="315750" y="2758703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"Jan"</a:t>
                </a:r>
              </a:p>
            </p:txBody>
          </p:sp>
          <p:sp>
            <p:nvSpPr>
              <p:cNvPr id="128" name="Cube 127">
                <a:extLst>
                  <a:ext uri="{FF2B5EF4-FFF2-40B4-BE49-F238E27FC236}">
                    <a16:creationId xmlns:a16="http://schemas.microsoft.com/office/drawing/2014/main" id="{05E35ADF-0E30-EF41-B994-E6BAECD9A992}"/>
                  </a:ext>
                </a:extLst>
              </p:cNvPr>
              <p:cNvSpPr/>
              <p:nvPr/>
            </p:nvSpPr>
            <p:spPr>
              <a:xfrm>
                <a:off x="884529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"Feb"</a:t>
                </a:r>
              </a:p>
            </p:txBody>
          </p:sp>
          <p:sp>
            <p:nvSpPr>
              <p:cNvPr id="129" name="Cube 128">
                <a:extLst>
                  <a:ext uri="{FF2B5EF4-FFF2-40B4-BE49-F238E27FC236}">
                    <a16:creationId xmlns:a16="http://schemas.microsoft.com/office/drawing/2014/main" id="{ADB64967-C85F-0242-8F36-953964125A38}"/>
                  </a:ext>
                </a:extLst>
              </p:cNvPr>
              <p:cNvSpPr/>
              <p:nvPr/>
            </p:nvSpPr>
            <p:spPr>
              <a:xfrm>
                <a:off x="1448036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"Mar"</a:t>
                </a:r>
              </a:p>
            </p:txBody>
          </p:sp>
          <p:sp>
            <p:nvSpPr>
              <p:cNvPr id="130" name="Cube 129">
                <a:extLst>
                  <a:ext uri="{FF2B5EF4-FFF2-40B4-BE49-F238E27FC236}">
                    <a16:creationId xmlns:a16="http://schemas.microsoft.com/office/drawing/2014/main" id="{C0C10024-403E-E847-906B-A6EA5B5156B1}"/>
                  </a:ext>
                </a:extLst>
              </p:cNvPr>
              <p:cNvSpPr/>
              <p:nvPr/>
            </p:nvSpPr>
            <p:spPr>
              <a:xfrm>
                <a:off x="2011543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"Apr"</a:t>
                </a:r>
              </a:p>
            </p:txBody>
          </p:sp>
          <p:sp>
            <p:nvSpPr>
              <p:cNvPr id="131" name="Cube 130">
                <a:extLst>
                  <a:ext uri="{FF2B5EF4-FFF2-40B4-BE49-F238E27FC236}">
                    <a16:creationId xmlns:a16="http://schemas.microsoft.com/office/drawing/2014/main" id="{5A7829B6-F5B5-8E4E-A135-8E28BBC7C2B2}"/>
                  </a:ext>
                </a:extLst>
              </p:cNvPr>
              <p:cNvSpPr/>
              <p:nvPr/>
            </p:nvSpPr>
            <p:spPr>
              <a:xfrm>
                <a:off x="2575050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"May"</a:t>
                </a:r>
              </a:p>
            </p:txBody>
          </p:sp>
          <p:sp>
            <p:nvSpPr>
              <p:cNvPr id="132" name="Cube 131">
                <a:extLst>
                  <a:ext uri="{FF2B5EF4-FFF2-40B4-BE49-F238E27FC236}">
                    <a16:creationId xmlns:a16="http://schemas.microsoft.com/office/drawing/2014/main" id="{CBF6A3A2-C5CD-ED46-8446-33196B6C66B3}"/>
                  </a:ext>
                </a:extLst>
              </p:cNvPr>
              <p:cNvSpPr/>
              <p:nvPr/>
            </p:nvSpPr>
            <p:spPr>
              <a:xfrm>
                <a:off x="3144955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"Jun"</a:t>
                </a:r>
              </a:p>
            </p:txBody>
          </p:sp>
          <p:sp>
            <p:nvSpPr>
              <p:cNvPr id="133" name="Cube 132">
                <a:extLst>
                  <a:ext uri="{FF2B5EF4-FFF2-40B4-BE49-F238E27FC236}">
                    <a16:creationId xmlns:a16="http://schemas.microsoft.com/office/drawing/2014/main" id="{C027C96A-A9F6-D14D-AF28-F8F2D4589667}"/>
                  </a:ext>
                </a:extLst>
              </p:cNvPr>
              <p:cNvSpPr/>
              <p:nvPr/>
            </p:nvSpPr>
            <p:spPr>
              <a:xfrm>
                <a:off x="3708462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"Jul"</a:t>
                </a:r>
              </a:p>
            </p:txBody>
          </p:sp>
          <p:sp>
            <p:nvSpPr>
              <p:cNvPr id="134" name="Cube 133">
                <a:extLst>
                  <a:ext uri="{FF2B5EF4-FFF2-40B4-BE49-F238E27FC236}">
                    <a16:creationId xmlns:a16="http://schemas.microsoft.com/office/drawing/2014/main" id="{B9EA6A57-FE5D-684B-AB47-8DB02B131F4B}"/>
                  </a:ext>
                </a:extLst>
              </p:cNvPr>
              <p:cNvSpPr/>
              <p:nvPr/>
            </p:nvSpPr>
            <p:spPr>
              <a:xfrm>
                <a:off x="4278367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"Aug"</a:t>
                </a:r>
              </a:p>
            </p:txBody>
          </p:sp>
          <p:sp>
            <p:nvSpPr>
              <p:cNvPr id="135" name="Cube 134">
                <a:extLst>
                  <a:ext uri="{FF2B5EF4-FFF2-40B4-BE49-F238E27FC236}">
                    <a16:creationId xmlns:a16="http://schemas.microsoft.com/office/drawing/2014/main" id="{D5F8F23A-E7E0-7E41-B00D-945CDCB40676}"/>
                  </a:ext>
                </a:extLst>
              </p:cNvPr>
              <p:cNvSpPr/>
              <p:nvPr/>
            </p:nvSpPr>
            <p:spPr>
              <a:xfrm>
                <a:off x="4841874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"Sep"</a:t>
                </a:r>
              </a:p>
            </p:txBody>
          </p:sp>
          <p:sp>
            <p:nvSpPr>
              <p:cNvPr id="136" name="Cube 135">
                <a:extLst>
                  <a:ext uri="{FF2B5EF4-FFF2-40B4-BE49-F238E27FC236}">
                    <a16:creationId xmlns:a16="http://schemas.microsoft.com/office/drawing/2014/main" id="{E439FB00-E5C2-3149-A228-110A737B6061}"/>
                  </a:ext>
                </a:extLst>
              </p:cNvPr>
              <p:cNvSpPr/>
              <p:nvPr/>
            </p:nvSpPr>
            <p:spPr>
              <a:xfrm>
                <a:off x="5411779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"Oct"</a:t>
                </a:r>
              </a:p>
            </p:txBody>
          </p:sp>
          <p:sp>
            <p:nvSpPr>
              <p:cNvPr id="137" name="Cube 136">
                <a:extLst>
                  <a:ext uri="{FF2B5EF4-FFF2-40B4-BE49-F238E27FC236}">
                    <a16:creationId xmlns:a16="http://schemas.microsoft.com/office/drawing/2014/main" id="{367D9BF4-ACAC-6341-978B-CAE7D2830340}"/>
                  </a:ext>
                </a:extLst>
              </p:cNvPr>
              <p:cNvSpPr/>
              <p:nvPr/>
            </p:nvSpPr>
            <p:spPr>
              <a:xfrm>
                <a:off x="5975286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"Nov"</a:t>
                </a:r>
              </a:p>
            </p:txBody>
          </p:sp>
          <p:sp>
            <p:nvSpPr>
              <p:cNvPr id="138" name="Cube 137">
                <a:extLst>
                  <a:ext uri="{FF2B5EF4-FFF2-40B4-BE49-F238E27FC236}">
                    <a16:creationId xmlns:a16="http://schemas.microsoft.com/office/drawing/2014/main" id="{ECA759BC-E64B-8146-B3DD-59709D0A37ED}"/>
                  </a:ext>
                </a:extLst>
              </p:cNvPr>
              <p:cNvSpPr/>
              <p:nvPr/>
            </p:nvSpPr>
            <p:spPr>
              <a:xfrm>
                <a:off x="6545191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"Dec"</a:t>
                </a:r>
              </a:p>
            </p:txBody>
          </p:sp>
        </p:grpSp>
      </p:grp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0E8AFEBE-95ED-304B-9CFC-EB4ECA9518B1}"/>
              </a:ext>
            </a:extLst>
          </p:cNvPr>
          <p:cNvCxnSpPr>
            <a:cxnSpLocks/>
          </p:cNvCxnSpPr>
          <p:nvPr/>
        </p:nvCxnSpPr>
        <p:spPr>
          <a:xfrm>
            <a:off x="1922229" y="1406106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DD9CF94-A226-854C-8B10-9D058D606328}"/>
              </a:ext>
            </a:extLst>
          </p:cNvPr>
          <p:cNvCxnSpPr>
            <a:cxnSpLocks/>
          </p:cNvCxnSpPr>
          <p:nvPr/>
        </p:nvCxnSpPr>
        <p:spPr>
          <a:xfrm>
            <a:off x="2470842" y="1406105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1552EF36-96C7-2041-82DC-88DB15F7EA6F}"/>
              </a:ext>
            </a:extLst>
          </p:cNvPr>
          <p:cNvCxnSpPr>
            <a:cxnSpLocks/>
          </p:cNvCxnSpPr>
          <p:nvPr/>
        </p:nvCxnSpPr>
        <p:spPr>
          <a:xfrm>
            <a:off x="3052007" y="1406104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96E8B9A-0B25-7A44-BFFC-C8E449666192}"/>
              </a:ext>
            </a:extLst>
          </p:cNvPr>
          <p:cNvCxnSpPr>
            <a:cxnSpLocks/>
          </p:cNvCxnSpPr>
          <p:nvPr/>
        </p:nvCxnSpPr>
        <p:spPr>
          <a:xfrm>
            <a:off x="3610126" y="1406105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253B25A-87A9-9C45-BDA4-9EFF3190C42F}"/>
              </a:ext>
            </a:extLst>
          </p:cNvPr>
          <p:cNvCxnSpPr>
            <a:cxnSpLocks/>
          </p:cNvCxnSpPr>
          <p:nvPr/>
        </p:nvCxnSpPr>
        <p:spPr>
          <a:xfrm>
            <a:off x="4173419" y="1406104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8F3AD1EC-6C5F-0641-80E9-FB841B778A6D}"/>
              </a:ext>
            </a:extLst>
          </p:cNvPr>
          <p:cNvCxnSpPr>
            <a:cxnSpLocks/>
          </p:cNvCxnSpPr>
          <p:nvPr/>
        </p:nvCxnSpPr>
        <p:spPr>
          <a:xfrm>
            <a:off x="4729605" y="1406103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6C108AF-0E73-DC45-94C0-E808BAD3FB9C}"/>
              </a:ext>
            </a:extLst>
          </p:cNvPr>
          <p:cNvCxnSpPr>
            <a:cxnSpLocks/>
          </p:cNvCxnSpPr>
          <p:nvPr/>
        </p:nvCxnSpPr>
        <p:spPr>
          <a:xfrm>
            <a:off x="5286648" y="1409281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8BABE86-13E1-F04D-9FC4-AEE6B0772C29}"/>
              </a:ext>
            </a:extLst>
          </p:cNvPr>
          <p:cNvCxnSpPr>
            <a:cxnSpLocks/>
          </p:cNvCxnSpPr>
          <p:nvPr/>
        </p:nvCxnSpPr>
        <p:spPr>
          <a:xfrm>
            <a:off x="5859466" y="1409280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017B430-4F47-A441-BBAB-95748D86AED4}"/>
              </a:ext>
            </a:extLst>
          </p:cNvPr>
          <p:cNvCxnSpPr>
            <a:cxnSpLocks/>
          </p:cNvCxnSpPr>
          <p:nvPr/>
        </p:nvCxnSpPr>
        <p:spPr>
          <a:xfrm>
            <a:off x="6414332" y="1409279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6364FA7-6282-3A4F-9B70-16899428E587}"/>
              </a:ext>
            </a:extLst>
          </p:cNvPr>
          <p:cNvCxnSpPr>
            <a:cxnSpLocks/>
          </p:cNvCxnSpPr>
          <p:nvPr/>
        </p:nvCxnSpPr>
        <p:spPr>
          <a:xfrm>
            <a:off x="7007376" y="1409280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B4789A2B-1574-774F-8F74-D016718D1CFE}"/>
              </a:ext>
            </a:extLst>
          </p:cNvPr>
          <p:cNvCxnSpPr>
            <a:cxnSpLocks/>
          </p:cNvCxnSpPr>
          <p:nvPr/>
        </p:nvCxnSpPr>
        <p:spPr>
          <a:xfrm>
            <a:off x="7573844" y="1412454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7642EB2-6BD1-524E-8A4A-E56CEE2F7C87}"/>
              </a:ext>
            </a:extLst>
          </p:cNvPr>
          <p:cNvCxnSpPr>
            <a:cxnSpLocks/>
          </p:cNvCxnSpPr>
          <p:nvPr/>
        </p:nvCxnSpPr>
        <p:spPr>
          <a:xfrm>
            <a:off x="8141410" y="1415628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ED863DC-B0A3-8C44-BA94-DB4999B6EE92}"/>
              </a:ext>
            </a:extLst>
          </p:cNvPr>
          <p:cNvCxnSpPr>
            <a:cxnSpLocks/>
          </p:cNvCxnSpPr>
          <p:nvPr/>
        </p:nvCxnSpPr>
        <p:spPr>
          <a:xfrm>
            <a:off x="4727445" y="1251263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97516D1-5823-A341-9D55-E292687C86A1}"/>
              </a:ext>
            </a:extLst>
          </p:cNvPr>
          <p:cNvCxnSpPr>
            <a:cxnSpLocks/>
          </p:cNvCxnSpPr>
          <p:nvPr/>
        </p:nvCxnSpPr>
        <p:spPr>
          <a:xfrm>
            <a:off x="1922229" y="1403085"/>
            <a:ext cx="6219181" cy="12546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6F8B6971-7BC4-5848-8BC5-6AA55040E2B6}"/>
              </a:ext>
            </a:extLst>
          </p:cNvPr>
          <p:cNvSpPr txBox="1"/>
          <p:nvPr/>
        </p:nvSpPr>
        <p:spPr>
          <a:xfrm>
            <a:off x="4353110" y="967010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elements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C01C670-45FF-1F40-8DE6-E3EDD220F66D}"/>
              </a:ext>
            </a:extLst>
          </p:cNvPr>
          <p:cNvSpPr txBox="1"/>
          <p:nvPr/>
        </p:nvSpPr>
        <p:spPr>
          <a:xfrm>
            <a:off x="851413" y="1987874"/>
            <a:ext cx="4796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index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16DB55F9-F7E1-EA46-8A3E-9E81D65AC69B}"/>
              </a:ext>
            </a:extLst>
          </p:cNvPr>
          <p:cNvCxnSpPr>
            <a:cxnSpLocks/>
          </p:cNvCxnSpPr>
          <p:nvPr/>
        </p:nvCxnSpPr>
        <p:spPr>
          <a:xfrm>
            <a:off x="1276602" y="2109121"/>
            <a:ext cx="284779" cy="0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A2FE971E-8299-5445-B6C2-F03448EA3215}"/>
              </a:ext>
            </a:extLst>
          </p:cNvPr>
          <p:cNvSpPr txBox="1"/>
          <p:nvPr/>
        </p:nvSpPr>
        <p:spPr>
          <a:xfrm>
            <a:off x="801459" y="1683560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values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EF233468-C830-9D46-92C7-9E7148833F8E}"/>
              </a:ext>
            </a:extLst>
          </p:cNvPr>
          <p:cNvCxnSpPr>
            <a:cxnSpLocks/>
          </p:cNvCxnSpPr>
          <p:nvPr/>
        </p:nvCxnSpPr>
        <p:spPr>
          <a:xfrm>
            <a:off x="1271281" y="1804536"/>
            <a:ext cx="284779" cy="0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C8B10301-C033-3140-AF40-36B750EB832E}"/>
              </a:ext>
            </a:extLst>
          </p:cNvPr>
          <p:cNvSpPr txBox="1"/>
          <p:nvPr/>
        </p:nvSpPr>
        <p:spPr>
          <a:xfrm>
            <a:off x="264825" y="1776429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months  =</a:t>
            </a:r>
          </a:p>
        </p:txBody>
      </p: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EBDCEC54-4199-DC4A-89E8-00F1AFFDDF89}"/>
              </a:ext>
            </a:extLst>
          </p:cNvPr>
          <p:cNvGrpSpPr/>
          <p:nvPr/>
        </p:nvGrpSpPr>
        <p:grpSpPr>
          <a:xfrm>
            <a:off x="1628867" y="2828845"/>
            <a:ext cx="6998844" cy="437803"/>
            <a:chOff x="1617997" y="2880357"/>
            <a:chExt cx="6998844" cy="437803"/>
          </a:xfrm>
        </p:grpSpPr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BF37BA83-ED0F-5847-B64E-ACA65ECB9674}"/>
                </a:ext>
              </a:extLst>
            </p:cNvPr>
            <p:cNvSpPr txBox="1"/>
            <p:nvPr/>
          </p:nvSpPr>
          <p:spPr>
            <a:xfrm>
              <a:off x="1619924" y="2979606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-13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1A2EC4D4-024A-0F4C-A40B-C52290EF302C}"/>
                </a:ext>
              </a:extLst>
            </p:cNvPr>
            <p:cNvSpPr txBox="1"/>
            <p:nvPr/>
          </p:nvSpPr>
          <p:spPr>
            <a:xfrm>
              <a:off x="2186776" y="2977194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-12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32CCBF8F-4018-A94D-83AB-5ABC5983FDF8}"/>
                </a:ext>
              </a:extLst>
            </p:cNvPr>
            <p:cNvSpPr txBox="1"/>
            <p:nvPr/>
          </p:nvSpPr>
          <p:spPr>
            <a:xfrm>
              <a:off x="2753336" y="2974176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-11</a:t>
              </a: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7186E347-E08B-F24C-BE5F-88878E1E6854}"/>
                </a:ext>
              </a:extLst>
            </p:cNvPr>
            <p:cNvSpPr txBox="1"/>
            <p:nvPr/>
          </p:nvSpPr>
          <p:spPr>
            <a:xfrm>
              <a:off x="3320188" y="2971764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-10</a:t>
              </a: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DF01B9A2-4775-874B-94C8-4E6C900C57F1}"/>
                </a:ext>
              </a:extLst>
            </p:cNvPr>
            <p:cNvSpPr txBox="1"/>
            <p:nvPr/>
          </p:nvSpPr>
          <p:spPr>
            <a:xfrm>
              <a:off x="3873952" y="2973559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-9</a:t>
              </a: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6E2C7E1E-447C-5146-8ABF-3D6E6B90E923}"/>
                </a:ext>
              </a:extLst>
            </p:cNvPr>
            <p:cNvSpPr txBox="1"/>
            <p:nvPr/>
          </p:nvSpPr>
          <p:spPr>
            <a:xfrm>
              <a:off x="4440804" y="2971147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-8</a:t>
              </a:r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7D699D6A-03AA-D146-B45D-3F83256A86A6}"/>
                </a:ext>
              </a:extLst>
            </p:cNvPr>
            <p:cNvSpPr txBox="1"/>
            <p:nvPr/>
          </p:nvSpPr>
          <p:spPr>
            <a:xfrm>
              <a:off x="5007364" y="2968129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-7</a:t>
              </a: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C0013269-42B9-804F-84C4-122942F61774}"/>
                </a:ext>
              </a:extLst>
            </p:cNvPr>
            <p:cNvSpPr txBox="1"/>
            <p:nvPr/>
          </p:nvSpPr>
          <p:spPr>
            <a:xfrm>
              <a:off x="5574216" y="2965717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-6</a:t>
              </a: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C0D3E825-EC7A-ED4A-8231-FD943FB34D3D}"/>
                </a:ext>
              </a:extLst>
            </p:cNvPr>
            <p:cNvSpPr txBox="1"/>
            <p:nvPr/>
          </p:nvSpPr>
          <p:spPr>
            <a:xfrm>
              <a:off x="6137548" y="2959828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-5</a:t>
              </a: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360B1D18-55DF-7144-ABD0-FB46710D5D5B}"/>
                </a:ext>
              </a:extLst>
            </p:cNvPr>
            <p:cNvSpPr txBox="1"/>
            <p:nvPr/>
          </p:nvSpPr>
          <p:spPr>
            <a:xfrm>
              <a:off x="6704400" y="2957416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-4</a:t>
              </a: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FA5E3F0F-CD6E-2F4D-9ED6-7773FCB2E5B1}"/>
                </a:ext>
              </a:extLst>
            </p:cNvPr>
            <p:cNvSpPr txBox="1"/>
            <p:nvPr/>
          </p:nvSpPr>
          <p:spPr>
            <a:xfrm>
              <a:off x="7270960" y="2954398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-3</a:t>
              </a:r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654A121D-B00A-5C47-A94F-B1CBD0E97D79}"/>
                </a:ext>
              </a:extLst>
            </p:cNvPr>
            <p:cNvSpPr txBox="1"/>
            <p:nvPr/>
          </p:nvSpPr>
          <p:spPr>
            <a:xfrm>
              <a:off x="7834637" y="2951986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-2</a:t>
              </a:r>
            </a:p>
          </p:txBody>
        </p: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4570F095-FD35-164F-9A05-303E5304E915}"/>
                </a:ext>
              </a:extLst>
            </p:cNvPr>
            <p:cNvCxnSpPr/>
            <p:nvPr/>
          </p:nvCxnSpPr>
          <p:spPr>
            <a:xfrm>
              <a:off x="8384077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FA08968F-FE4D-8943-89ED-C49E4E571889}"/>
                </a:ext>
              </a:extLst>
            </p:cNvPr>
            <p:cNvCxnSpPr/>
            <p:nvPr/>
          </p:nvCxnSpPr>
          <p:spPr>
            <a:xfrm>
              <a:off x="7831941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58CE06CD-7BD4-144D-8F6B-F94E69224D44}"/>
                </a:ext>
              </a:extLst>
            </p:cNvPr>
            <p:cNvCxnSpPr/>
            <p:nvPr/>
          </p:nvCxnSpPr>
          <p:spPr>
            <a:xfrm>
              <a:off x="7268487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B7FCD528-C8EA-864C-A2DC-E698C7275932}"/>
                </a:ext>
              </a:extLst>
            </p:cNvPr>
            <p:cNvCxnSpPr/>
            <p:nvPr/>
          </p:nvCxnSpPr>
          <p:spPr>
            <a:xfrm>
              <a:off x="6701326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3A785081-A017-0C49-B754-3EE4DF0B8CE5}"/>
                </a:ext>
              </a:extLst>
            </p:cNvPr>
            <p:cNvCxnSpPr/>
            <p:nvPr/>
          </p:nvCxnSpPr>
          <p:spPr>
            <a:xfrm>
              <a:off x="6141425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846C51D6-F014-0D44-BDE2-EAAD17BC38C5}"/>
                </a:ext>
              </a:extLst>
            </p:cNvPr>
            <p:cNvCxnSpPr/>
            <p:nvPr/>
          </p:nvCxnSpPr>
          <p:spPr>
            <a:xfrm>
              <a:off x="5580614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F6ABCD1-FC0F-F841-8308-D058DA049F8D}"/>
                </a:ext>
              </a:extLst>
            </p:cNvPr>
            <p:cNvCxnSpPr/>
            <p:nvPr/>
          </p:nvCxnSpPr>
          <p:spPr>
            <a:xfrm>
              <a:off x="5007843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02FDF834-31B5-8644-85E1-17D4084D76FD}"/>
                </a:ext>
              </a:extLst>
            </p:cNvPr>
            <p:cNvCxnSpPr/>
            <p:nvPr/>
          </p:nvCxnSpPr>
          <p:spPr>
            <a:xfrm>
              <a:off x="3874819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218B44D8-3726-6D4F-B930-3D47CD1A7196}"/>
                </a:ext>
              </a:extLst>
            </p:cNvPr>
            <p:cNvCxnSpPr/>
            <p:nvPr/>
          </p:nvCxnSpPr>
          <p:spPr>
            <a:xfrm>
              <a:off x="4447202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00A17381-0652-1F49-A014-88E2C35C9BF1}"/>
                </a:ext>
              </a:extLst>
            </p:cNvPr>
            <p:cNvCxnSpPr/>
            <p:nvPr/>
          </p:nvCxnSpPr>
          <p:spPr>
            <a:xfrm>
              <a:off x="3310615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DDC1A4E5-5602-3C4A-8267-E8CF1E2536B1}"/>
                </a:ext>
              </a:extLst>
            </p:cNvPr>
            <p:cNvCxnSpPr/>
            <p:nvPr/>
          </p:nvCxnSpPr>
          <p:spPr>
            <a:xfrm>
              <a:off x="2750283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4BB3DEC4-A571-6242-88B3-56AD0B4629CC}"/>
                </a:ext>
              </a:extLst>
            </p:cNvPr>
            <p:cNvCxnSpPr/>
            <p:nvPr/>
          </p:nvCxnSpPr>
          <p:spPr>
            <a:xfrm>
              <a:off x="2186776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31D72465-91AC-2240-A1BB-CD02B4ECF1A3}"/>
                </a:ext>
              </a:extLst>
            </p:cNvPr>
            <p:cNvCxnSpPr/>
            <p:nvPr/>
          </p:nvCxnSpPr>
          <p:spPr>
            <a:xfrm>
              <a:off x="1617997" y="296812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Parallelogram 283">
              <a:extLst>
                <a:ext uri="{FF2B5EF4-FFF2-40B4-BE49-F238E27FC236}">
                  <a16:creationId xmlns:a16="http://schemas.microsoft.com/office/drawing/2014/main" id="{B69B51CC-326E-3F40-A44C-40451CA3CAED}"/>
                </a:ext>
              </a:extLst>
            </p:cNvPr>
            <p:cNvSpPr/>
            <p:nvPr/>
          </p:nvSpPr>
          <p:spPr>
            <a:xfrm rot="19046864">
              <a:off x="8250413" y="2959508"/>
              <a:ext cx="366428" cy="237474"/>
            </a:xfrm>
            <a:prstGeom prst="parallelogram">
              <a:avLst>
                <a:gd name="adj" fmla="val 94641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accent5">
                    <a:lumMod val="60000"/>
                    <a:lumOff val="40000"/>
                  </a:schemeClr>
                </a:gs>
                <a:gs pos="88000">
                  <a:schemeClr val="accent5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endParaRPr lang="en-GB" sz="1600">
                <a:solidFill>
                  <a:schemeClr val="accent2"/>
                </a:solidFill>
              </a:endParaRPr>
            </a:p>
          </p:txBody>
        </p:sp>
        <p:sp>
          <p:nvSpPr>
            <p:cNvPr id="285" name="Parallelogram 2">
              <a:extLst>
                <a:ext uri="{FF2B5EF4-FFF2-40B4-BE49-F238E27FC236}">
                  <a16:creationId xmlns:a16="http://schemas.microsoft.com/office/drawing/2014/main" id="{7D7DE215-99C6-B740-BAA4-12C313612C43}"/>
                </a:ext>
              </a:extLst>
            </p:cNvPr>
            <p:cNvSpPr/>
            <p:nvPr/>
          </p:nvSpPr>
          <p:spPr>
            <a:xfrm>
              <a:off x="1625447" y="2903157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286" name="Parallelogram 2">
              <a:extLst>
                <a:ext uri="{FF2B5EF4-FFF2-40B4-BE49-F238E27FC236}">
                  <a16:creationId xmlns:a16="http://schemas.microsoft.com/office/drawing/2014/main" id="{682C8F85-EA46-3349-A710-73F7DB25AD3D}"/>
                </a:ext>
              </a:extLst>
            </p:cNvPr>
            <p:cNvSpPr/>
            <p:nvPr/>
          </p:nvSpPr>
          <p:spPr>
            <a:xfrm>
              <a:off x="2187757" y="2899833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287" name="Parallelogram 2">
              <a:extLst>
                <a:ext uri="{FF2B5EF4-FFF2-40B4-BE49-F238E27FC236}">
                  <a16:creationId xmlns:a16="http://schemas.microsoft.com/office/drawing/2014/main" id="{9E1B0EBE-F933-1F4E-A8D5-E144DAEF88BF}"/>
                </a:ext>
              </a:extLst>
            </p:cNvPr>
            <p:cNvSpPr/>
            <p:nvPr/>
          </p:nvSpPr>
          <p:spPr>
            <a:xfrm>
              <a:off x="2748449" y="2897457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288" name="Parallelogram 2">
              <a:extLst>
                <a:ext uri="{FF2B5EF4-FFF2-40B4-BE49-F238E27FC236}">
                  <a16:creationId xmlns:a16="http://schemas.microsoft.com/office/drawing/2014/main" id="{FBFAA892-15F8-8245-9E04-6C13A4A880E3}"/>
                </a:ext>
              </a:extLst>
            </p:cNvPr>
            <p:cNvSpPr/>
            <p:nvPr/>
          </p:nvSpPr>
          <p:spPr>
            <a:xfrm>
              <a:off x="3314710" y="2895427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289" name="Parallelogram 2">
              <a:extLst>
                <a:ext uri="{FF2B5EF4-FFF2-40B4-BE49-F238E27FC236}">
                  <a16:creationId xmlns:a16="http://schemas.microsoft.com/office/drawing/2014/main" id="{BB5EAB2F-67A8-AA49-AB1B-D491A60F6E70}"/>
                </a:ext>
              </a:extLst>
            </p:cNvPr>
            <p:cNvSpPr/>
            <p:nvPr/>
          </p:nvSpPr>
          <p:spPr>
            <a:xfrm>
              <a:off x="3877020" y="2895278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290" name="Parallelogram 2">
              <a:extLst>
                <a:ext uri="{FF2B5EF4-FFF2-40B4-BE49-F238E27FC236}">
                  <a16:creationId xmlns:a16="http://schemas.microsoft.com/office/drawing/2014/main" id="{2A0387FD-E577-5F40-838E-0EAA75DDB23A}"/>
                </a:ext>
              </a:extLst>
            </p:cNvPr>
            <p:cNvSpPr/>
            <p:nvPr/>
          </p:nvSpPr>
          <p:spPr>
            <a:xfrm>
              <a:off x="4437712" y="2892902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291" name="Parallelogram 2">
              <a:extLst>
                <a:ext uri="{FF2B5EF4-FFF2-40B4-BE49-F238E27FC236}">
                  <a16:creationId xmlns:a16="http://schemas.microsoft.com/office/drawing/2014/main" id="{BC72CA0E-1066-9E4B-B9CD-89935F6A5518}"/>
                </a:ext>
              </a:extLst>
            </p:cNvPr>
            <p:cNvSpPr/>
            <p:nvPr/>
          </p:nvSpPr>
          <p:spPr>
            <a:xfrm>
              <a:off x="5005230" y="2893786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292" name="Parallelogram 2">
              <a:extLst>
                <a:ext uri="{FF2B5EF4-FFF2-40B4-BE49-F238E27FC236}">
                  <a16:creationId xmlns:a16="http://schemas.microsoft.com/office/drawing/2014/main" id="{8C52FBCD-F2CC-C543-A6CA-6CA07DB437D9}"/>
                </a:ext>
              </a:extLst>
            </p:cNvPr>
            <p:cNvSpPr/>
            <p:nvPr/>
          </p:nvSpPr>
          <p:spPr>
            <a:xfrm>
              <a:off x="5567540" y="2890462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293" name="Parallelogram 2">
              <a:extLst>
                <a:ext uri="{FF2B5EF4-FFF2-40B4-BE49-F238E27FC236}">
                  <a16:creationId xmlns:a16="http://schemas.microsoft.com/office/drawing/2014/main" id="{7673DAA5-AE9C-804B-BF4B-A014249A8D47}"/>
                </a:ext>
              </a:extLst>
            </p:cNvPr>
            <p:cNvSpPr/>
            <p:nvPr/>
          </p:nvSpPr>
          <p:spPr>
            <a:xfrm>
              <a:off x="6137758" y="2888086"/>
              <a:ext cx="636574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  <a:gd name="connsiteX0" fmla="*/ 0 w 636574"/>
                <a:gd name="connsiteY0" fmla="*/ 74949 h 74949"/>
                <a:gd name="connsiteX1" fmla="*/ 79062 w 636574"/>
                <a:gd name="connsiteY1" fmla="*/ 3175 h 74949"/>
                <a:gd name="connsiteX2" fmla="*/ 636574 w 636574"/>
                <a:gd name="connsiteY2" fmla="*/ 0 h 74949"/>
                <a:gd name="connsiteX3" fmla="*/ 554337 w 636574"/>
                <a:gd name="connsiteY3" fmla="*/ 74949 h 74949"/>
                <a:gd name="connsiteX4" fmla="*/ 0 w 636574"/>
                <a:gd name="connsiteY4" fmla="*/ 74949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574" h="74949">
                  <a:moveTo>
                    <a:pt x="0" y="74949"/>
                  </a:moveTo>
                  <a:lnTo>
                    <a:pt x="79062" y="3175"/>
                  </a:lnTo>
                  <a:lnTo>
                    <a:pt x="636574" y="0"/>
                  </a:lnTo>
                  <a:lnTo>
                    <a:pt x="554337" y="74949"/>
                  </a:lnTo>
                  <a:lnTo>
                    <a:pt x="0" y="74949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294" name="Parallelogram 2">
              <a:extLst>
                <a:ext uri="{FF2B5EF4-FFF2-40B4-BE49-F238E27FC236}">
                  <a16:creationId xmlns:a16="http://schemas.microsoft.com/office/drawing/2014/main" id="{D9DCE5C9-1EE1-104D-AAA4-73EDC27AC511}"/>
                </a:ext>
              </a:extLst>
            </p:cNvPr>
            <p:cNvSpPr/>
            <p:nvPr/>
          </p:nvSpPr>
          <p:spPr>
            <a:xfrm>
              <a:off x="6694493" y="2886056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295" name="Parallelogram 2">
              <a:extLst>
                <a:ext uri="{FF2B5EF4-FFF2-40B4-BE49-F238E27FC236}">
                  <a16:creationId xmlns:a16="http://schemas.microsoft.com/office/drawing/2014/main" id="{F2399DD3-09A1-1A46-8E10-D6D31184B68B}"/>
                </a:ext>
              </a:extLst>
            </p:cNvPr>
            <p:cNvSpPr/>
            <p:nvPr/>
          </p:nvSpPr>
          <p:spPr>
            <a:xfrm>
              <a:off x="7256803" y="2885907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296" name="Parallelogram 2">
              <a:extLst>
                <a:ext uri="{FF2B5EF4-FFF2-40B4-BE49-F238E27FC236}">
                  <a16:creationId xmlns:a16="http://schemas.microsoft.com/office/drawing/2014/main" id="{0C124987-0094-204D-A334-896E32555E0C}"/>
                </a:ext>
              </a:extLst>
            </p:cNvPr>
            <p:cNvSpPr/>
            <p:nvPr/>
          </p:nvSpPr>
          <p:spPr>
            <a:xfrm>
              <a:off x="7828925" y="2880357"/>
              <a:ext cx="641019" cy="76854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  <a:gd name="connsiteX0" fmla="*/ 0 w 641019"/>
                <a:gd name="connsiteY0" fmla="*/ 76854 h 76854"/>
                <a:gd name="connsiteX1" fmla="*/ 83507 w 641019"/>
                <a:gd name="connsiteY1" fmla="*/ 3175 h 76854"/>
                <a:gd name="connsiteX2" fmla="*/ 641019 w 641019"/>
                <a:gd name="connsiteY2" fmla="*/ 0 h 76854"/>
                <a:gd name="connsiteX3" fmla="*/ 558782 w 641019"/>
                <a:gd name="connsiteY3" fmla="*/ 74949 h 76854"/>
                <a:gd name="connsiteX4" fmla="*/ 0 w 641019"/>
                <a:gd name="connsiteY4" fmla="*/ 76854 h 7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1019" h="76854">
                  <a:moveTo>
                    <a:pt x="0" y="76854"/>
                  </a:moveTo>
                  <a:lnTo>
                    <a:pt x="83507" y="3175"/>
                  </a:lnTo>
                  <a:lnTo>
                    <a:pt x="641019" y="0"/>
                  </a:lnTo>
                  <a:lnTo>
                    <a:pt x="558782" y="74949"/>
                  </a:lnTo>
                  <a:lnTo>
                    <a:pt x="0" y="7685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6B437B0-9F70-1E48-A183-A2EF23700701}"/>
              </a:ext>
            </a:extLst>
          </p:cNvPr>
          <p:cNvGrpSpPr/>
          <p:nvPr/>
        </p:nvGrpSpPr>
        <p:grpSpPr>
          <a:xfrm>
            <a:off x="1627522" y="2507723"/>
            <a:ext cx="6998844" cy="437803"/>
            <a:chOff x="1617997" y="2880357"/>
            <a:chExt cx="6998844" cy="437803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286C03D-5BEF-484B-A2CE-82948F3E00E4}"/>
                </a:ext>
              </a:extLst>
            </p:cNvPr>
            <p:cNvSpPr txBox="1"/>
            <p:nvPr/>
          </p:nvSpPr>
          <p:spPr>
            <a:xfrm>
              <a:off x="1619924" y="2979606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68B204A-BBEA-2742-92A3-FAED5767AA7D}"/>
                </a:ext>
              </a:extLst>
            </p:cNvPr>
            <p:cNvSpPr txBox="1"/>
            <p:nvPr/>
          </p:nvSpPr>
          <p:spPr>
            <a:xfrm>
              <a:off x="2186776" y="2977194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2488683-0DB6-CA4E-893E-26AA1A269D27}"/>
                </a:ext>
              </a:extLst>
            </p:cNvPr>
            <p:cNvSpPr txBox="1"/>
            <p:nvPr/>
          </p:nvSpPr>
          <p:spPr>
            <a:xfrm>
              <a:off x="2753336" y="2974176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54B8828-9251-E240-B4D0-6C63595BB328}"/>
                </a:ext>
              </a:extLst>
            </p:cNvPr>
            <p:cNvSpPr txBox="1"/>
            <p:nvPr/>
          </p:nvSpPr>
          <p:spPr>
            <a:xfrm>
              <a:off x="3320188" y="2971764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FA631A4-EADC-F547-9950-B13B9C280BB2}"/>
                </a:ext>
              </a:extLst>
            </p:cNvPr>
            <p:cNvSpPr txBox="1"/>
            <p:nvPr/>
          </p:nvSpPr>
          <p:spPr>
            <a:xfrm>
              <a:off x="3873952" y="2973559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84A4CF9-4B34-084A-B0FF-5D32EEB06350}"/>
                </a:ext>
              </a:extLst>
            </p:cNvPr>
            <p:cNvSpPr txBox="1"/>
            <p:nvPr/>
          </p:nvSpPr>
          <p:spPr>
            <a:xfrm>
              <a:off x="4440804" y="2971147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4164943-BAF0-C54A-B364-AA2E0F463198}"/>
                </a:ext>
              </a:extLst>
            </p:cNvPr>
            <p:cNvSpPr txBox="1"/>
            <p:nvPr/>
          </p:nvSpPr>
          <p:spPr>
            <a:xfrm>
              <a:off x="5007364" y="2968129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66A3C42-1BBE-A14E-A0F4-31C4F450A071}"/>
                </a:ext>
              </a:extLst>
            </p:cNvPr>
            <p:cNvSpPr txBox="1"/>
            <p:nvPr/>
          </p:nvSpPr>
          <p:spPr>
            <a:xfrm>
              <a:off x="5574216" y="2965717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0E0E2BB-C94E-8848-B6AF-1E8FBE14F0F2}"/>
                </a:ext>
              </a:extLst>
            </p:cNvPr>
            <p:cNvSpPr txBox="1"/>
            <p:nvPr/>
          </p:nvSpPr>
          <p:spPr>
            <a:xfrm>
              <a:off x="6137548" y="2959828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9655B73-3312-2E46-8099-889404235415}"/>
                </a:ext>
              </a:extLst>
            </p:cNvPr>
            <p:cNvSpPr txBox="1"/>
            <p:nvPr/>
          </p:nvSpPr>
          <p:spPr>
            <a:xfrm>
              <a:off x="6704400" y="2957416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2D36E92-8D98-7E4B-8C81-7E3DAF19A848}"/>
                </a:ext>
              </a:extLst>
            </p:cNvPr>
            <p:cNvSpPr txBox="1"/>
            <p:nvPr/>
          </p:nvSpPr>
          <p:spPr>
            <a:xfrm>
              <a:off x="7270960" y="2954398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11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2D05495-EA37-924F-91CC-EF26CAF74041}"/>
                </a:ext>
              </a:extLst>
            </p:cNvPr>
            <p:cNvSpPr txBox="1"/>
            <p:nvPr/>
          </p:nvSpPr>
          <p:spPr>
            <a:xfrm>
              <a:off x="7834637" y="2951986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12</a:t>
              </a: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D62A6E2-131B-114B-A596-212FE012B738}"/>
                </a:ext>
              </a:extLst>
            </p:cNvPr>
            <p:cNvCxnSpPr/>
            <p:nvPr/>
          </p:nvCxnSpPr>
          <p:spPr>
            <a:xfrm>
              <a:off x="8384077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C35F37D-4785-BD41-880D-AACC0D2A4BE3}"/>
                </a:ext>
              </a:extLst>
            </p:cNvPr>
            <p:cNvCxnSpPr/>
            <p:nvPr/>
          </p:nvCxnSpPr>
          <p:spPr>
            <a:xfrm>
              <a:off x="7831941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2708C19-550D-0248-8CFE-33F4441127CF}"/>
                </a:ext>
              </a:extLst>
            </p:cNvPr>
            <p:cNvCxnSpPr/>
            <p:nvPr/>
          </p:nvCxnSpPr>
          <p:spPr>
            <a:xfrm>
              <a:off x="7268487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640906D-28F3-2D45-8625-4C33E8E5CB42}"/>
                </a:ext>
              </a:extLst>
            </p:cNvPr>
            <p:cNvCxnSpPr/>
            <p:nvPr/>
          </p:nvCxnSpPr>
          <p:spPr>
            <a:xfrm>
              <a:off x="6701326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9921DC4-8BEF-EB4A-82A3-215582DB4A67}"/>
                </a:ext>
              </a:extLst>
            </p:cNvPr>
            <p:cNvCxnSpPr/>
            <p:nvPr/>
          </p:nvCxnSpPr>
          <p:spPr>
            <a:xfrm>
              <a:off x="6141425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A60036C-C9F9-F54C-B75F-6C9548D9CF81}"/>
                </a:ext>
              </a:extLst>
            </p:cNvPr>
            <p:cNvCxnSpPr/>
            <p:nvPr/>
          </p:nvCxnSpPr>
          <p:spPr>
            <a:xfrm>
              <a:off x="5580614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862A1FB-51DD-664D-8081-32BB6A1D07C4}"/>
                </a:ext>
              </a:extLst>
            </p:cNvPr>
            <p:cNvCxnSpPr/>
            <p:nvPr/>
          </p:nvCxnSpPr>
          <p:spPr>
            <a:xfrm>
              <a:off x="5007843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CE7401C-CB0B-9543-BEFB-F9EA949B0931}"/>
                </a:ext>
              </a:extLst>
            </p:cNvPr>
            <p:cNvCxnSpPr/>
            <p:nvPr/>
          </p:nvCxnSpPr>
          <p:spPr>
            <a:xfrm>
              <a:off x="3874819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94A0611-D92D-BD4D-9148-BBADA55C97B7}"/>
                </a:ext>
              </a:extLst>
            </p:cNvPr>
            <p:cNvCxnSpPr/>
            <p:nvPr/>
          </p:nvCxnSpPr>
          <p:spPr>
            <a:xfrm>
              <a:off x="4447202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C3C517F-81D4-184C-8FBF-18176B03508F}"/>
                </a:ext>
              </a:extLst>
            </p:cNvPr>
            <p:cNvCxnSpPr/>
            <p:nvPr/>
          </p:nvCxnSpPr>
          <p:spPr>
            <a:xfrm>
              <a:off x="3310615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E94EB86-D025-A445-AFC3-5C6C6C9EDB69}"/>
                </a:ext>
              </a:extLst>
            </p:cNvPr>
            <p:cNvCxnSpPr/>
            <p:nvPr/>
          </p:nvCxnSpPr>
          <p:spPr>
            <a:xfrm>
              <a:off x="2750283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8F5D3B0-B173-1346-9C23-7F269A136817}"/>
                </a:ext>
              </a:extLst>
            </p:cNvPr>
            <p:cNvCxnSpPr/>
            <p:nvPr/>
          </p:nvCxnSpPr>
          <p:spPr>
            <a:xfrm>
              <a:off x="2186776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92FEE5D-4B26-0947-88A0-F40CB4C39BDD}"/>
                </a:ext>
              </a:extLst>
            </p:cNvPr>
            <p:cNvCxnSpPr>
              <a:cxnSpLocks/>
            </p:cNvCxnSpPr>
            <p:nvPr/>
          </p:nvCxnSpPr>
          <p:spPr>
            <a:xfrm>
              <a:off x="1617997" y="2968129"/>
              <a:ext cx="1" cy="34398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Parallelogram 88">
              <a:extLst>
                <a:ext uri="{FF2B5EF4-FFF2-40B4-BE49-F238E27FC236}">
                  <a16:creationId xmlns:a16="http://schemas.microsoft.com/office/drawing/2014/main" id="{447D29B1-88F1-D443-9954-817F8284AB51}"/>
                </a:ext>
              </a:extLst>
            </p:cNvPr>
            <p:cNvSpPr/>
            <p:nvPr/>
          </p:nvSpPr>
          <p:spPr>
            <a:xfrm rot="19046864">
              <a:off x="8250413" y="2959508"/>
              <a:ext cx="366428" cy="237474"/>
            </a:xfrm>
            <a:prstGeom prst="parallelogram">
              <a:avLst>
                <a:gd name="adj" fmla="val 94641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accent5">
                    <a:lumMod val="60000"/>
                    <a:lumOff val="40000"/>
                  </a:schemeClr>
                </a:gs>
                <a:gs pos="88000">
                  <a:schemeClr val="accent5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endParaRPr lang="en-GB" sz="1600">
                <a:solidFill>
                  <a:schemeClr val="accent2"/>
                </a:solidFill>
              </a:endParaRPr>
            </a:p>
          </p:txBody>
        </p:sp>
        <p:sp>
          <p:nvSpPr>
            <p:cNvPr id="3" name="Parallelogram 2">
              <a:extLst>
                <a:ext uri="{FF2B5EF4-FFF2-40B4-BE49-F238E27FC236}">
                  <a16:creationId xmlns:a16="http://schemas.microsoft.com/office/drawing/2014/main" id="{6E0E9966-2A4D-BC4E-ACBB-4E4944CF5CD9}"/>
                </a:ext>
              </a:extLst>
            </p:cNvPr>
            <p:cNvSpPr/>
            <p:nvPr/>
          </p:nvSpPr>
          <p:spPr>
            <a:xfrm>
              <a:off x="1625447" y="2903157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63" name="Parallelogram 2">
              <a:extLst>
                <a:ext uri="{FF2B5EF4-FFF2-40B4-BE49-F238E27FC236}">
                  <a16:creationId xmlns:a16="http://schemas.microsoft.com/office/drawing/2014/main" id="{D6643483-4DA9-3444-8695-359FD2C303EA}"/>
                </a:ext>
              </a:extLst>
            </p:cNvPr>
            <p:cNvSpPr/>
            <p:nvPr/>
          </p:nvSpPr>
          <p:spPr>
            <a:xfrm>
              <a:off x="2187757" y="2899833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64" name="Parallelogram 2">
              <a:extLst>
                <a:ext uri="{FF2B5EF4-FFF2-40B4-BE49-F238E27FC236}">
                  <a16:creationId xmlns:a16="http://schemas.microsoft.com/office/drawing/2014/main" id="{818E53B6-AD1C-BB40-A332-5C6276868339}"/>
                </a:ext>
              </a:extLst>
            </p:cNvPr>
            <p:cNvSpPr/>
            <p:nvPr/>
          </p:nvSpPr>
          <p:spPr>
            <a:xfrm>
              <a:off x="2748449" y="2897457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65" name="Parallelogram 2">
              <a:extLst>
                <a:ext uri="{FF2B5EF4-FFF2-40B4-BE49-F238E27FC236}">
                  <a16:creationId xmlns:a16="http://schemas.microsoft.com/office/drawing/2014/main" id="{5C323B93-366F-DC46-89EC-70C89F60DEED}"/>
                </a:ext>
              </a:extLst>
            </p:cNvPr>
            <p:cNvSpPr/>
            <p:nvPr/>
          </p:nvSpPr>
          <p:spPr>
            <a:xfrm>
              <a:off x="3314710" y="2895427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66" name="Parallelogram 2">
              <a:extLst>
                <a:ext uri="{FF2B5EF4-FFF2-40B4-BE49-F238E27FC236}">
                  <a16:creationId xmlns:a16="http://schemas.microsoft.com/office/drawing/2014/main" id="{33077EF6-33B3-E448-9282-AB2C4FC52DC7}"/>
                </a:ext>
              </a:extLst>
            </p:cNvPr>
            <p:cNvSpPr/>
            <p:nvPr/>
          </p:nvSpPr>
          <p:spPr>
            <a:xfrm>
              <a:off x="3877020" y="2895278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67" name="Parallelogram 2">
              <a:extLst>
                <a:ext uri="{FF2B5EF4-FFF2-40B4-BE49-F238E27FC236}">
                  <a16:creationId xmlns:a16="http://schemas.microsoft.com/office/drawing/2014/main" id="{64A46A3B-609B-664C-A4E4-BEDB27B45864}"/>
                </a:ext>
              </a:extLst>
            </p:cNvPr>
            <p:cNvSpPr/>
            <p:nvPr/>
          </p:nvSpPr>
          <p:spPr>
            <a:xfrm>
              <a:off x="4437712" y="2892902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74" name="Parallelogram 2">
              <a:extLst>
                <a:ext uri="{FF2B5EF4-FFF2-40B4-BE49-F238E27FC236}">
                  <a16:creationId xmlns:a16="http://schemas.microsoft.com/office/drawing/2014/main" id="{6D796BBD-9100-AD48-8973-826A9E7A4A5E}"/>
                </a:ext>
              </a:extLst>
            </p:cNvPr>
            <p:cNvSpPr/>
            <p:nvPr/>
          </p:nvSpPr>
          <p:spPr>
            <a:xfrm>
              <a:off x="5005230" y="2893786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75" name="Parallelogram 2">
              <a:extLst>
                <a:ext uri="{FF2B5EF4-FFF2-40B4-BE49-F238E27FC236}">
                  <a16:creationId xmlns:a16="http://schemas.microsoft.com/office/drawing/2014/main" id="{FC29D1F1-8F7A-3944-B551-2B69E9C1CB47}"/>
                </a:ext>
              </a:extLst>
            </p:cNvPr>
            <p:cNvSpPr/>
            <p:nvPr/>
          </p:nvSpPr>
          <p:spPr>
            <a:xfrm>
              <a:off x="5567540" y="2890462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76" name="Parallelogram 2">
              <a:extLst>
                <a:ext uri="{FF2B5EF4-FFF2-40B4-BE49-F238E27FC236}">
                  <a16:creationId xmlns:a16="http://schemas.microsoft.com/office/drawing/2014/main" id="{A9CC90C0-DFC2-3F46-86D9-AF1A78D36265}"/>
                </a:ext>
              </a:extLst>
            </p:cNvPr>
            <p:cNvSpPr/>
            <p:nvPr/>
          </p:nvSpPr>
          <p:spPr>
            <a:xfrm>
              <a:off x="6137758" y="2888086"/>
              <a:ext cx="636574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  <a:gd name="connsiteX0" fmla="*/ 0 w 636574"/>
                <a:gd name="connsiteY0" fmla="*/ 74949 h 74949"/>
                <a:gd name="connsiteX1" fmla="*/ 79062 w 636574"/>
                <a:gd name="connsiteY1" fmla="*/ 3175 h 74949"/>
                <a:gd name="connsiteX2" fmla="*/ 636574 w 636574"/>
                <a:gd name="connsiteY2" fmla="*/ 0 h 74949"/>
                <a:gd name="connsiteX3" fmla="*/ 554337 w 636574"/>
                <a:gd name="connsiteY3" fmla="*/ 74949 h 74949"/>
                <a:gd name="connsiteX4" fmla="*/ 0 w 636574"/>
                <a:gd name="connsiteY4" fmla="*/ 74949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574" h="74949">
                  <a:moveTo>
                    <a:pt x="0" y="74949"/>
                  </a:moveTo>
                  <a:lnTo>
                    <a:pt x="79062" y="3175"/>
                  </a:lnTo>
                  <a:lnTo>
                    <a:pt x="636574" y="0"/>
                  </a:lnTo>
                  <a:lnTo>
                    <a:pt x="554337" y="74949"/>
                  </a:lnTo>
                  <a:lnTo>
                    <a:pt x="0" y="74949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77" name="Parallelogram 2">
              <a:extLst>
                <a:ext uri="{FF2B5EF4-FFF2-40B4-BE49-F238E27FC236}">
                  <a16:creationId xmlns:a16="http://schemas.microsoft.com/office/drawing/2014/main" id="{32E5CA87-456D-0B4E-BDFB-4ECD8BB76ABC}"/>
                </a:ext>
              </a:extLst>
            </p:cNvPr>
            <p:cNvSpPr/>
            <p:nvPr/>
          </p:nvSpPr>
          <p:spPr>
            <a:xfrm>
              <a:off x="6694493" y="2886056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78" name="Parallelogram 2">
              <a:extLst>
                <a:ext uri="{FF2B5EF4-FFF2-40B4-BE49-F238E27FC236}">
                  <a16:creationId xmlns:a16="http://schemas.microsoft.com/office/drawing/2014/main" id="{581CEFAD-BC4D-014D-94F7-DE333981FFB9}"/>
                </a:ext>
              </a:extLst>
            </p:cNvPr>
            <p:cNvSpPr/>
            <p:nvPr/>
          </p:nvSpPr>
          <p:spPr>
            <a:xfrm>
              <a:off x="7256803" y="2885907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79" name="Parallelogram 2">
              <a:extLst>
                <a:ext uri="{FF2B5EF4-FFF2-40B4-BE49-F238E27FC236}">
                  <a16:creationId xmlns:a16="http://schemas.microsoft.com/office/drawing/2014/main" id="{168F7BB6-AFA5-174B-8611-3F71C3201A26}"/>
                </a:ext>
              </a:extLst>
            </p:cNvPr>
            <p:cNvSpPr/>
            <p:nvPr/>
          </p:nvSpPr>
          <p:spPr>
            <a:xfrm>
              <a:off x="7828925" y="2880357"/>
              <a:ext cx="641019" cy="76854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  <a:gd name="connsiteX0" fmla="*/ 0 w 641019"/>
                <a:gd name="connsiteY0" fmla="*/ 76854 h 76854"/>
                <a:gd name="connsiteX1" fmla="*/ 83507 w 641019"/>
                <a:gd name="connsiteY1" fmla="*/ 3175 h 76854"/>
                <a:gd name="connsiteX2" fmla="*/ 641019 w 641019"/>
                <a:gd name="connsiteY2" fmla="*/ 0 h 76854"/>
                <a:gd name="connsiteX3" fmla="*/ 558782 w 641019"/>
                <a:gd name="connsiteY3" fmla="*/ 74949 h 76854"/>
                <a:gd name="connsiteX4" fmla="*/ 0 w 641019"/>
                <a:gd name="connsiteY4" fmla="*/ 76854 h 7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1019" h="76854">
                  <a:moveTo>
                    <a:pt x="0" y="76854"/>
                  </a:moveTo>
                  <a:lnTo>
                    <a:pt x="83507" y="3175"/>
                  </a:lnTo>
                  <a:lnTo>
                    <a:pt x="641019" y="0"/>
                  </a:lnTo>
                  <a:lnTo>
                    <a:pt x="558782" y="74949"/>
                  </a:lnTo>
                  <a:lnTo>
                    <a:pt x="0" y="7685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268D0D-70A1-7E4C-9B61-F1BA63056B07}"/>
              </a:ext>
            </a:extLst>
          </p:cNvPr>
          <p:cNvCxnSpPr>
            <a:cxnSpLocks/>
          </p:cNvCxnSpPr>
          <p:nvPr/>
        </p:nvCxnSpPr>
        <p:spPr>
          <a:xfrm flipH="1">
            <a:off x="1627523" y="2923270"/>
            <a:ext cx="6766079" cy="1620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564B8F-C9F9-134C-AC26-14CCF5385C16}"/>
              </a:ext>
            </a:extLst>
          </p:cNvPr>
          <p:cNvCxnSpPr>
            <a:cxnSpLocks/>
          </p:cNvCxnSpPr>
          <p:nvPr/>
        </p:nvCxnSpPr>
        <p:spPr>
          <a:xfrm flipH="1">
            <a:off x="8393604" y="2830941"/>
            <a:ext cx="102696" cy="949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2AC23503-D8D4-A14B-8154-4A168D243B02}"/>
              </a:ext>
            </a:extLst>
          </p:cNvPr>
          <p:cNvSpPr txBox="1"/>
          <p:nvPr/>
        </p:nvSpPr>
        <p:spPr>
          <a:xfrm>
            <a:off x="374784" y="2635324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slice forward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AF3823A8-2E5F-094A-A56C-A2313B66750F}"/>
              </a:ext>
            </a:extLst>
          </p:cNvPr>
          <p:cNvSpPr txBox="1"/>
          <p:nvPr/>
        </p:nvSpPr>
        <p:spPr>
          <a:xfrm>
            <a:off x="382527" y="2958230"/>
            <a:ext cx="1285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slice backward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9680732F-E8B8-D846-A4E7-C7A9C1CBAB64}"/>
              </a:ext>
            </a:extLst>
          </p:cNvPr>
          <p:cNvSpPr txBox="1"/>
          <p:nvPr/>
        </p:nvSpPr>
        <p:spPr>
          <a:xfrm>
            <a:off x="3180284" y="3629595"/>
            <a:ext cx="31069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>
                <a:latin typeface="Bradley Hand ITC" panose="03070402050302030203" pitchFamily="66" charset="77"/>
              </a:rPr>
              <a:t>months[</a:t>
            </a:r>
            <a:r>
              <a:rPr lang="en-GB" sz="40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3</a:t>
            </a:r>
            <a:r>
              <a:rPr lang="en-GB" sz="4000" b="1">
                <a:latin typeface="Bradley Hand ITC" panose="03070402050302030203" pitchFamily="66" charset="77"/>
              </a:rPr>
              <a:t>: </a:t>
            </a:r>
            <a:r>
              <a:rPr lang="en-GB" sz="4000" b="1">
                <a:solidFill>
                  <a:schemeClr val="accent2"/>
                </a:solidFill>
                <a:latin typeface="Bradley Hand ITC" panose="03070402050302030203" pitchFamily="66" charset="77"/>
              </a:rPr>
              <a:t>4</a:t>
            </a:r>
            <a:r>
              <a:rPr lang="en-GB" sz="4000" b="1">
                <a:latin typeface="Bradley Hand ITC" panose="03070402050302030203" pitchFamily="66" charset="77"/>
              </a:rPr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56C9FE-444E-47E2-A54C-8E3D9D1E4710}"/>
              </a:ext>
            </a:extLst>
          </p:cNvPr>
          <p:cNvSpPr txBox="1"/>
          <p:nvPr/>
        </p:nvSpPr>
        <p:spPr>
          <a:xfrm>
            <a:off x="539" y="4836724"/>
            <a:ext cx="264076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/>
              <a:t>[</a:t>
            </a:r>
            <a:r>
              <a:rPr lang="en-GB" sz="1400">
                <a:solidFill>
                  <a:srgbClr val="2E75B6"/>
                </a:solidFill>
              </a:rPr>
              <a:t>from position </a:t>
            </a:r>
            <a:r>
              <a:rPr lang="en-GB" sz="1400"/>
              <a:t>: </a:t>
            </a:r>
            <a:r>
              <a:rPr lang="en-GB" sz="1400">
                <a:solidFill>
                  <a:srgbClr val="ED7D31"/>
                </a:solidFill>
              </a:rPr>
              <a:t>to position </a:t>
            </a:r>
            <a:r>
              <a:rPr lang="en-GB" sz="1400"/>
              <a:t>: </a:t>
            </a:r>
            <a:r>
              <a:rPr lang="en-GB" sz="1400">
                <a:solidFill>
                  <a:srgbClr val="70AD47"/>
                </a:solidFill>
              </a:rPr>
              <a:t>step</a:t>
            </a:r>
            <a:r>
              <a:rPr lang="en-GB" sz="1400"/>
              <a:t>]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62074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4077-46CD-E74D-BAD8-88D0ECDC8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Slicing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E8EA00F-3DC5-E545-88AC-4B610B203A3A}"/>
              </a:ext>
            </a:extLst>
          </p:cNvPr>
          <p:cNvGrpSpPr/>
          <p:nvPr/>
        </p:nvGrpSpPr>
        <p:grpSpPr>
          <a:xfrm>
            <a:off x="1618037" y="1607192"/>
            <a:ext cx="6959767" cy="664263"/>
            <a:chOff x="1618037" y="1607192"/>
            <a:chExt cx="6959767" cy="664263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38322D1-469A-2449-9192-93B092739561}"/>
                </a:ext>
              </a:extLst>
            </p:cNvPr>
            <p:cNvSpPr txBox="1"/>
            <p:nvPr/>
          </p:nvSpPr>
          <p:spPr>
            <a:xfrm>
              <a:off x="1619964" y="193290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  <a:alpha val="25000"/>
                    </a:schemeClr>
                  </a:solidFill>
                </a:rPr>
                <a:t>0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35CEC62-7DE4-F047-A29D-A5F08BFF8D68}"/>
                </a:ext>
              </a:extLst>
            </p:cNvPr>
            <p:cNvSpPr txBox="1"/>
            <p:nvPr/>
          </p:nvSpPr>
          <p:spPr>
            <a:xfrm>
              <a:off x="2186816" y="1930489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  <a:alpha val="25000"/>
                    </a:schemeClr>
                  </a:solidFill>
                </a:rPr>
                <a:t>1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72CC748-ABCE-F440-891F-0F5C05E8A792}"/>
                </a:ext>
              </a:extLst>
            </p:cNvPr>
            <p:cNvSpPr txBox="1"/>
            <p:nvPr/>
          </p:nvSpPr>
          <p:spPr>
            <a:xfrm>
              <a:off x="2753376" y="192747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  <a:alpha val="25000"/>
                    </a:schemeClr>
                  </a:solidFill>
                </a:rPr>
                <a:t>2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EA24F64-6921-9E41-9004-F4E853D0EEFC}"/>
                </a:ext>
              </a:extLst>
            </p:cNvPr>
            <p:cNvSpPr txBox="1"/>
            <p:nvPr/>
          </p:nvSpPr>
          <p:spPr>
            <a:xfrm>
              <a:off x="3320228" y="1925059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>
                  <a:solidFill>
                    <a:schemeClr val="accent5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A3023EB-9B1D-DC47-A015-45CC986C207C}"/>
                </a:ext>
              </a:extLst>
            </p:cNvPr>
            <p:cNvSpPr txBox="1"/>
            <p:nvPr/>
          </p:nvSpPr>
          <p:spPr>
            <a:xfrm>
              <a:off x="3873992" y="1926854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  <a:alpha val="25000"/>
                    </a:schemeClr>
                  </a:solidFill>
                </a:rPr>
                <a:t>4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94F9E7A-F972-4E4B-AF70-3ED46E6C3E24}"/>
                </a:ext>
              </a:extLst>
            </p:cNvPr>
            <p:cNvSpPr txBox="1"/>
            <p:nvPr/>
          </p:nvSpPr>
          <p:spPr>
            <a:xfrm>
              <a:off x="4440844" y="1924442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  <a:alpha val="25000"/>
                    </a:schemeClr>
                  </a:solidFill>
                </a:rPr>
                <a:t>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F48818C-D373-0241-866A-101CC6CFF54B}"/>
                </a:ext>
              </a:extLst>
            </p:cNvPr>
            <p:cNvSpPr txBox="1"/>
            <p:nvPr/>
          </p:nvSpPr>
          <p:spPr>
            <a:xfrm>
              <a:off x="5007404" y="1921424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  <a:alpha val="25000"/>
                    </a:schemeClr>
                  </a:solidFill>
                </a:rPr>
                <a:t>6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13572B6-3F7D-B542-B989-153D8AD70110}"/>
                </a:ext>
              </a:extLst>
            </p:cNvPr>
            <p:cNvSpPr txBox="1"/>
            <p:nvPr/>
          </p:nvSpPr>
          <p:spPr>
            <a:xfrm>
              <a:off x="5574256" y="1919012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  <a:alpha val="25000"/>
                    </a:schemeClr>
                  </a:solidFill>
                </a:rPr>
                <a:t>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7D60C0A-80A7-924D-B390-AA97595BC27A}"/>
                </a:ext>
              </a:extLst>
            </p:cNvPr>
            <p:cNvSpPr txBox="1"/>
            <p:nvPr/>
          </p:nvSpPr>
          <p:spPr>
            <a:xfrm>
              <a:off x="6137588" y="1913123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  <a:alpha val="25000"/>
                    </a:schemeClr>
                  </a:solidFill>
                </a:rPr>
                <a:t>8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667DA88-D5F6-BB4D-AB50-209ED0CBE514}"/>
                </a:ext>
              </a:extLst>
            </p:cNvPr>
            <p:cNvSpPr txBox="1"/>
            <p:nvPr/>
          </p:nvSpPr>
          <p:spPr>
            <a:xfrm>
              <a:off x="6704440" y="191071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  <a:alpha val="25000"/>
                    </a:schemeClr>
                  </a:solidFill>
                </a:rPr>
                <a:t>9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A71F13C-0548-404E-9F49-D2DA09C75FED}"/>
                </a:ext>
              </a:extLst>
            </p:cNvPr>
            <p:cNvSpPr txBox="1"/>
            <p:nvPr/>
          </p:nvSpPr>
          <p:spPr>
            <a:xfrm>
              <a:off x="7271000" y="1907693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  <a:alpha val="25000"/>
                    </a:schemeClr>
                  </a:solidFill>
                </a:rPr>
                <a:t>10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BE721DE-6D61-8D43-A46E-772C0A1AA691}"/>
                </a:ext>
              </a:extLst>
            </p:cNvPr>
            <p:cNvSpPr txBox="1"/>
            <p:nvPr/>
          </p:nvSpPr>
          <p:spPr>
            <a:xfrm>
              <a:off x="7837852" y="190528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  <a:alpha val="25000"/>
                    </a:schemeClr>
                  </a:solidFill>
                </a:rPr>
                <a:t>11</a:t>
              </a: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6A0FED2-3380-394E-A3BD-8E063D3D2D3C}"/>
                </a:ext>
              </a:extLst>
            </p:cNvPr>
            <p:cNvCxnSpPr/>
            <p:nvPr/>
          </p:nvCxnSpPr>
          <p:spPr>
            <a:xfrm>
              <a:off x="8412692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70F37B-D67B-0F4E-9575-DDA3D20E9139}"/>
                </a:ext>
              </a:extLst>
            </p:cNvPr>
            <p:cNvCxnSpPr/>
            <p:nvPr/>
          </p:nvCxnSpPr>
          <p:spPr>
            <a:xfrm>
              <a:off x="7847856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E7405D6-8D50-4640-9BB3-5A2C7A9B0834}"/>
                </a:ext>
              </a:extLst>
            </p:cNvPr>
            <p:cNvCxnSpPr/>
            <p:nvPr/>
          </p:nvCxnSpPr>
          <p:spPr>
            <a:xfrm>
              <a:off x="7284402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296E23F-358E-B14D-8749-57A8F1A02810}"/>
                </a:ext>
              </a:extLst>
            </p:cNvPr>
            <p:cNvCxnSpPr/>
            <p:nvPr/>
          </p:nvCxnSpPr>
          <p:spPr>
            <a:xfrm>
              <a:off x="6714066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A28C6C1-3E7C-B94D-8CBA-E107280C4F5C}"/>
                </a:ext>
              </a:extLst>
            </p:cNvPr>
            <p:cNvCxnSpPr/>
            <p:nvPr/>
          </p:nvCxnSpPr>
          <p:spPr>
            <a:xfrm>
              <a:off x="6141465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69DD922-B351-5F41-9733-6BB87E43CC16}"/>
                </a:ext>
              </a:extLst>
            </p:cNvPr>
            <p:cNvCxnSpPr/>
            <p:nvPr/>
          </p:nvCxnSpPr>
          <p:spPr>
            <a:xfrm>
              <a:off x="5580654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7860329-01C1-B047-9521-796571808E3C}"/>
                </a:ext>
              </a:extLst>
            </p:cNvPr>
            <p:cNvCxnSpPr/>
            <p:nvPr/>
          </p:nvCxnSpPr>
          <p:spPr>
            <a:xfrm>
              <a:off x="5007883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48F32A0-DBA5-D844-97E8-F3828DCE9E52}"/>
                </a:ext>
              </a:extLst>
            </p:cNvPr>
            <p:cNvCxnSpPr/>
            <p:nvPr/>
          </p:nvCxnSpPr>
          <p:spPr>
            <a:xfrm>
              <a:off x="3874859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DBA7EBC8-6C67-7743-AF0A-DBFF5F78F72C}"/>
                </a:ext>
              </a:extLst>
            </p:cNvPr>
            <p:cNvCxnSpPr/>
            <p:nvPr/>
          </p:nvCxnSpPr>
          <p:spPr>
            <a:xfrm>
              <a:off x="4447242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7ED0990-0B2E-5646-9AF7-C0D06EA6AE2D}"/>
                </a:ext>
              </a:extLst>
            </p:cNvPr>
            <p:cNvCxnSpPr/>
            <p:nvPr/>
          </p:nvCxnSpPr>
          <p:spPr>
            <a:xfrm>
              <a:off x="3310655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7657886E-2133-3943-841F-A0F4A91282F2}"/>
                </a:ext>
              </a:extLst>
            </p:cNvPr>
            <p:cNvCxnSpPr/>
            <p:nvPr/>
          </p:nvCxnSpPr>
          <p:spPr>
            <a:xfrm>
              <a:off x="2750323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709AD19-A6DD-8D47-B33A-7C097FDE9EDB}"/>
                </a:ext>
              </a:extLst>
            </p:cNvPr>
            <p:cNvCxnSpPr/>
            <p:nvPr/>
          </p:nvCxnSpPr>
          <p:spPr>
            <a:xfrm>
              <a:off x="2186816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4BA2B155-6795-5245-84BA-A4C7293D2CB2}"/>
                </a:ext>
              </a:extLst>
            </p:cNvPr>
            <p:cNvCxnSpPr/>
            <p:nvPr/>
          </p:nvCxnSpPr>
          <p:spPr>
            <a:xfrm>
              <a:off x="1618037" y="192142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Parallelogram 124">
              <a:extLst>
                <a:ext uri="{FF2B5EF4-FFF2-40B4-BE49-F238E27FC236}">
                  <a16:creationId xmlns:a16="http://schemas.microsoft.com/office/drawing/2014/main" id="{F2CC0CC6-6EA7-524E-895A-A91566B89374}"/>
                </a:ext>
              </a:extLst>
            </p:cNvPr>
            <p:cNvSpPr/>
            <p:nvPr/>
          </p:nvSpPr>
          <p:spPr>
            <a:xfrm rot="18837745">
              <a:off x="8275853" y="1900103"/>
              <a:ext cx="366428" cy="237474"/>
            </a:xfrm>
            <a:prstGeom prst="parallelogram">
              <a:avLst>
                <a:gd name="adj" fmla="val 104987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accent5">
                    <a:lumMod val="60000"/>
                    <a:lumOff val="40000"/>
                  </a:schemeClr>
                </a:gs>
                <a:gs pos="88000">
                  <a:schemeClr val="accent5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endParaRPr lang="en-GB" sz="16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E3AB4206-9BA4-C540-A722-6D0439130889}"/>
                </a:ext>
              </a:extLst>
            </p:cNvPr>
            <p:cNvGrpSpPr/>
            <p:nvPr/>
          </p:nvGrpSpPr>
          <p:grpSpPr>
            <a:xfrm>
              <a:off x="1618037" y="1607192"/>
              <a:ext cx="6880080" cy="328479"/>
              <a:chOff x="315750" y="2757408"/>
              <a:chExt cx="6880080" cy="328479"/>
            </a:xfrm>
          </p:grpSpPr>
          <p:sp>
            <p:nvSpPr>
              <p:cNvPr id="127" name="Cube 126">
                <a:extLst>
                  <a:ext uri="{FF2B5EF4-FFF2-40B4-BE49-F238E27FC236}">
                    <a16:creationId xmlns:a16="http://schemas.microsoft.com/office/drawing/2014/main" id="{FBFAA501-9287-C54D-973F-4699BC617A84}"/>
                  </a:ext>
                </a:extLst>
              </p:cNvPr>
              <p:cNvSpPr/>
              <p:nvPr/>
            </p:nvSpPr>
            <p:spPr>
              <a:xfrm>
                <a:off x="315750" y="2758703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>
                        <a:alpha val="25000"/>
                      </a:srgbClr>
                    </a:solidFill>
                  </a:rPr>
                  <a:t>"Jan"</a:t>
                </a:r>
              </a:p>
            </p:txBody>
          </p:sp>
          <p:sp>
            <p:nvSpPr>
              <p:cNvPr id="128" name="Cube 127">
                <a:extLst>
                  <a:ext uri="{FF2B5EF4-FFF2-40B4-BE49-F238E27FC236}">
                    <a16:creationId xmlns:a16="http://schemas.microsoft.com/office/drawing/2014/main" id="{05E35ADF-0E30-EF41-B994-E6BAECD9A992}"/>
                  </a:ext>
                </a:extLst>
              </p:cNvPr>
              <p:cNvSpPr/>
              <p:nvPr/>
            </p:nvSpPr>
            <p:spPr>
              <a:xfrm>
                <a:off x="884529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>
                        <a:alpha val="25000"/>
                      </a:srgbClr>
                    </a:solidFill>
                  </a:rPr>
                  <a:t>"Feb"</a:t>
                </a:r>
              </a:p>
            </p:txBody>
          </p:sp>
          <p:sp>
            <p:nvSpPr>
              <p:cNvPr id="129" name="Cube 128">
                <a:extLst>
                  <a:ext uri="{FF2B5EF4-FFF2-40B4-BE49-F238E27FC236}">
                    <a16:creationId xmlns:a16="http://schemas.microsoft.com/office/drawing/2014/main" id="{ADB64967-C85F-0242-8F36-953964125A38}"/>
                  </a:ext>
                </a:extLst>
              </p:cNvPr>
              <p:cNvSpPr/>
              <p:nvPr/>
            </p:nvSpPr>
            <p:spPr>
              <a:xfrm>
                <a:off x="1448036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>
                        <a:alpha val="25000"/>
                      </a:srgbClr>
                    </a:solidFill>
                  </a:rPr>
                  <a:t>"Mar"</a:t>
                </a:r>
              </a:p>
            </p:txBody>
          </p:sp>
          <p:sp>
            <p:nvSpPr>
              <p:cNvPr id="130" name="Cube 129">
                <a:extLst>
                  <a:ext uri="{FF2B5EF4-FFF2-40B4-BE49-F238E27FC236}">
                    <a16:creationId xmlns:a16="http://schemas.microsoft.com/office/drawing/2014/main" id="{C0C10024-403E-E847-906B-A6EA5B5156B1}"/>
                  </a:ext>
                </a:extLst>
              </p:cNvPr>
              <p:cNvSpPr/>
              <p:nvPr/>
            </p:nvSpPr>
            <p:spPr>
              <a:xfrm>
                <a:off x="2011543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 b="1">
                    <a:solidFill>
                      <a:srgbClr val="00B050"/>
                    </a:solidFill>
                  </a:rPr>
                  <a:t>"Apr"</a:t>
                </a:r>
              </a:p>
            </p:txBody>
          </p:sp>
          <p:sp>
            <p:nvSpPr>
              <p:cNvPr id="131" name="Cube 130">
                <a:extLst>
                  <a:ext uri="{FF2B5EF4-FFF2-40B4-BE49-F238E27FC236}">
                    <a16:creationId xmlns:a16="http://schemas.microsoft.com/office/drawing/2014/main" id="{5A7829B6-F5B5-8E4E-A135-8E28BBC7C2B2}"/>
                  </a:ext>
                </a:extLst>
              </p:cNvPr>
              <p:cNvSpPr/>
              <p:nvPr/>
            </p:nvSpPr>
            <p:spPr>
              <a:xfrm>
                <a:off x="2575050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>
                        <a:alpha val="25000"/>
                      </a:srgbClr>
                    </a:solidFill>
                  </a:rPr>
                  <a:t>"May"</a:t>
                </a:r>
              </a:p>
            </p:txBody>
          </p:sp>
          <p:sp>
            <p:nvSpPr>
              <p:cNvPr id="132" name="Cube 131">
                <a:extLst>
                  <a:ext uri="{FF2B5EF4-FFF2-40B4-BE49-F238E27FC236}">
                    <a16:creationId xmlns:a16="http://schemas.microsoft.com/office/drawing/2014/main" id="{CBF6A3A2-C5CD-ED46-8446-33196B6C66B3}"/>
                  </a:ext>
                </a:extLst>
              </p:cNvPr>
              <p:cNvSpPr/>
              <p:nvPr/>
            </p:nvSpPr>
            <p:spPr>
              <a:xfrm>
                <a:off x="3144955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>
                        <a:alpha val="25000"/>
                      </a:srgbClr>
                    </a:solidFill>
                  </a:rPr>
                  <a:t>"Jun"</a:t>
                </a:r>
              </a:p>
            </p:txBody>
          </p:sp>
          <p:sp>
            <p:nvSpPr>
              <p:cNvPr id="133" name="Cube 132">
                <a:extLst>
                  <a:ext uri="{FF2B5EF4-FFF2-40B4-BE49-F238E27FC236}">
                    <a16:creationId xmlns:a16="http://schemas.microsoft.com/office/drawing/2014/main" id="{C027C96A-A9F6-D14D-AF28-F8F2D4589667}"/>
                  </a:ext>
                </a:extLst>
              </p:cNvPr>
              <p:cNvSpPr/>
              <p:nvPr/>
            </p:nvSpPr>
            <p:spPr>
              <a:xfrm>
                <a:off x="3708462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>
                        <a:alpha val="25000"/>
                      </a:srgbClr>
                    </a:solidFill>
                  </a:rPr>
                  <a:t>"Jul"</a:t>
                </a:r>
              </a:p>
            </p:txBody>
          </p:sp>
          <p:sp>
            <p:nvSpPr>
              <p:cNvPr id="134" name="Cube 133">
                <a:extLst>
                  <a:ext uri="{FF2B5EF4-FFF2-40B4-BE49-F238E27FC236}">
                    <a16:creationId xmlns:a16="http://schemas.microsoft.com/office/drawing/2014/main" id="{B9EA6A57-FE5D-684B-AB47-8DB02B131F4B}"/>
                  </a:ext>
                </a:extLst>
              </p:cNvPr>
              <p:cNvSpPr/>
              <p:nvPr/>
            </p:nvSpPr>
            <p:spPr>
              <a:xfrm>
                <a:off x="4278367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>
                        <a:alpha val="25000"/>
                      </a:srgbClr>
                    </a:solidFill>
                  </a:rPr>
                  <a:t>"Aug"</a:t>
                </a:r>
              </a:p>
            </p:txBody>
          </p:sp>
          <p:sp>
            <p:nvSpPr>
              <p:cNvPr id="135" name="Cube 134">
                <a:extLst>
                  <a:ext uri="{FF2B5EF4-FFF2-40B4-BE49-F238E27FC236}">
                    <a16:creationId xmlns:a16="http://schemas.microsoft.com/office/drawing/2014/main" id="{D5F8F23A-E7E0-7E41-B00D-945CDCB40676}"/>
                  </a:ext>
                </a:extLst>
              </p:cNvPr>
              <p:cNvSpPr/>
              <p:nvPr/>
            </p:nvSpPr>
            <p:spPr>
              <a:xfrm>
                <a:off x="4841874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>
                        <a:alpha val="25000"/>
                      </a:srgbClr>
                    </a:solidFill>
                  </a:rPr>
                  <a:t>"Sep"</a:t>
                </a:r>
              </a:p>
            </p:txBody>
          </p:sp>
          <p:sp>
            <p:nvSpPr>
              <p:cNvPr id="136" name="Cube 135">
                <a:extLst>
                  <a:ext uri="{FF2B5EF4-FFF2-40B4-BE49-F238E27FC236}">
                    <a16:creationId xmlns:a16="http://schemas.microsoft.com/office/drawing/2014/main" id="{E439FB00-E5C2-3149-A228-110A737B6061}"/>
                  </a:ext>
                </a:extLst>
              </p:cNvPr>
              <p:cNvSpPr/>
              <p:nvPr/>
            </p:nvSpPr>
            <p:spPr>
              <a:xfrm>
                <a:off x="5411779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>
                        <a:alpha val="25000"/>
                      </a:srgbClr>
                    </a:solidFill>
                  </a:rPr>
                  <a:t>"Oct"</a:t>
                </a:r>
              </a:p>
            </p:txBody>
          </p:sp>
          <p:sp>
            <p:nvSpPr>
              <p:cNvPr id="137" name="Cube 136">
                <a:extLst>
                  <a:ext uri="{FF2B5EF4-FFF2-40B4-BE49-F238E27FC236}">
                    <a16:creationId xmlns:a16="http://schemas.microsoft.com/office/drawing/2014/main" id="{367D9BF4-ACAC-6341-978B-CAE7D2830340}"/>
                  </a:ext>
                </a:extLst>
              </p:cNvPr>
              <p:cNvSpPr/>
              <p:nvPr/>
            </p:nvSpPr>
            <p:spPr>
              <a:xfrm>
                <a:off x="5975286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>
                        <a:alpha val="25000"/>
                      </a:srgbClr>
                    </a:solidFill>
                  </a:rPr>
                  <a:t>"Nov"</a:t>
                </a:r>
              </a:p>
            </p:txBody>
          </p:sp>
          <p:sp>
            <p:nvSpPr>
              <p:cNvPr id="138" name="Cube 137">
                <a:extLst>
                  <a:ext uri="{FF2B5EF4-FFF2-40B4-BE49-F238E27FC236}">
                    <a16:creationId xmlns:a16="http://schemas.microsoft.com/office/drawing/2014/main" id="{ECA759BC-E64B-8146-B3DD-59709D0A37ED}"/>
                  </a:ext>
                </a:extLst>
              </p:cNvPr>
              <p:cNvSpPr/>
              <p:nvPr/>
            </p:nvSpPr>
            <p:spPr>
              <a:xfrm>
                <a:off x="6545191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>
                        <a:alpha val="25000"/>
                      </a:srgbClr>
                    </a:solidFill>
                  </a:rPr>
                  <a:t>"Dec"</a:t>
                </a:r>
              </a:p>
            </p:txBody>
          </p:sp>
        </p:grpSp>
      </p:grp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0E8AFEBE-95ED-304B-9CFC-EB4ECA9518B1}"/>
              </a:ext>
            </a:extLst>
          </p:cNvPr>
          <p:cNvCxnSpPr>
            <a:cxnSpLocks/>
          </p:cNvCxnSpPr>
          <p:nvPr/>
        </p:nvCxnSpPr>
        <p:spPr>
          <a:xfrm>
            <a:off x="1922229" y="1406106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DD9CF94-A226-854C-8B10-9D058D606328}"/>
              </a:ext>
            </a:extLst>
          </p:cNvPr>
          <p:cNvCxnSpPr>
            <a:cxnSpLocks/>
          </p:cNvCxnSpPr>
          <p:nvPr/>
        </p:nvCxnSpPr>
        <p:spPr>
          <a:xfrm>
            <a:off x="2470842" y="1406105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1552EF36-96C7-2041-82DC-88DB15F7EA6F}"/>
              </a:ext>
            </a:extLst>
          </p:cNvPr>
          <p:cNvCxnSpPr>
            <a:cxnSpLocks/>
          </p:cNvCxnSpPr>
          <p:nvPr/>
        </p:nvCxnSpPr>
        <p:spPr>
          <a:xfrm>
            <a:off x="3052007" y="1406104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96E8B9A-0B25-7A44-BFFC-C8E449666192}"/>
              </a:ext>
            </a:extLst>
          </p:cNvPr>
          <p:cNvCxnSpPr>
            <a:cxnSpLocks/>
          </p:cNvCxnSpPr>
          <p:nvPr/>
        </p:nvCxnSpPr>
        <p:spPr>
          <a:xfrm>
            <a:off x="3610126" y="1406105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253B25A-87A9-9C45-BDA4-9EFF3190C42F}"/>
              </a:ext>
            </a:extLst>
          </p:cNvPr>
          <p:cNvCxnSpPr>
            <a:cxnSpLocks/>
          </p:cNvCxnSpPr>
          <p:nvPr/>
        </p:nvCxnSpPr>
        <p:spPr>
          <a:xfrm>
            <a:off x="4173419" y="1406104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8F3AD1EC-6C5F-0641-80E9-FB841B778A6D}"/>
              </a:ext>
            </a:extLst>
          </p:cNvPr>
          <p:cNvCxnSpPr>
            <a:cxnSpLocks/>
          </p:cNvCxnSpPr>
          <p:nvPr/>
        </p:nvCxnSpPr>
        <p:spPr>
          <a:xfrm>
            <a:off x="4729605" y="1406103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6C108AF-0E73-DC45-94C0-E808BAD3FB9C}"/>
              </a:ext>
            </a:extLst>
          </p:cNvPr>
          <p:cNvCxnSpPr>
            <a:cxnSpLocks/>
          </p:cNvCxnSpPr>
          <p:nvPr/>
        </p:nvCxnSpPr>
        <p:spPr>
          <a:xfrm>
            <a:off x="5286648" y="1409281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8BABE86-13E1-F04D-9FC4-AEE6B0772C29}"/>
              </a:ext>
            </a:extLst>
          </p:cNvPr>
          <p:cNvCxnSpPr>
            <a:cxnSpLocks/>
          </p:cNvCxnSpPr>
          <p:nvPr/>
        </p:nvCxnSpPr>
        <p:spPr>
          <a:xfrm>
            <a:off x="5859466" y="1409280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017B430-4F47-A441-BBAB-95748D86AED4}"/>
              </a:ext>
            </a:extLst>
          </p:cNvPr>
          <p:cNvCxnSpPr>
            <a:cxnSpLocks/>
          </p:cNvCxnSpPr>
          <p:nvPr/>
        </p:nvCxnSpPr>
        <p:spPr>
          <a:xfrm>
            <a:off x="6414332" y="1409279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6364FA7-6282-3A4F-9B70-16899428E587}"/>
              </a:ext>
            </a:extLst>
          </p:cNvPr>
          <p:cNvCxnSpPr>
            <a:cxnSpLocks/>
          </p:cNvCxnSpPr>
          <p:nvPr/>
        </p:nvCxnSpPr>
        <p:spPr>
          <a:xfrm>
            <a:off x="7007376" y="1409280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B4789A2B-1574-774F-8F74-D016718D1CFE}"/>
              </a:ext>
            </a:extLst>
          </p:cNvPr>
          <p:cNvCxnSpPr>
            <a:cxnSpLocks/>
          </p:cNvCxnSpPr>
          <p:nvPr/>
        </p:nvCxnSpPr>
        <p:spPr>
          <a:xfrm>
            <a:off x="7573844" y="1412454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7642EB2-6BD1-524E-8A4A-E56CEE2F7C87}"/>
              </a:ext>
            </a:extLst>
          </p:cNvPr>
          <p:cNvCxnSpPr>
            <a:cxnSpLocks/>
          </p:cNvCxnSpPr>
          <p:nvPr/>
        </p:nvCxnSpPr>
        <p:spPr>
          <a:xfrm>
            <a:off x="8141410" y="1415628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ED863DC-B0A3-8C44-BA94-DB4999B6EE92}"/>
              </a:ext>
            </a:extLst>
          </p:cNvPr>
          <p:cNvCxnSpPr>
            <a:cxnSpLocks/>
          </p:cNvCxnSpPr>
          <p:nvPr/>
        </p:nvCxnSpPr>
        <p:spPr>
          <a:xfrm>
            <a:off x="4727445" y="1251263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97516D1-5823-A341-9D55-E292687C86A1}"/>
              </a:ext>
            </a:extLst>
          </p:cNvPr>
          <p:cNvCxnSpPr>
            <a:cxnSpLocks/>
          </p:cNvCxnSpPr>
          <p:nvPr/>
        </p:nvCxnSpPr>
        <p:spPr>
          <a:xfrm>
            <a:off x="1922229" y="1403085"/>
            <a:ext cx="6219181" cy="12546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6F8B6971-7BC4-5848-8BC5-6AA55040E2B6}"/>
              </a:ext>
            </a:extLst>
          </p:cNvPr>
          <p:cNvSpPr txBox="1"/>
          <p:nvPr/>
        </p:nvSpPr>
        <p:spPr>
          <a:xfrm>
            <a:off x="4353110" y="967010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elements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C01C670-45FF-1F40-8DE6-E3EDD220F66D}"/>
              </a:ext>
            </a:extLst>
          </p:cNvPr>
          <p:cNvSpPr txBox="1"/>
          <p:nvPr/>
        </p:nvSpPr>
        <p:spPr>
          <a:xfrm>
            <a:off x="851413" y="1987874"/>
            <a:ext cx="4796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index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16DB55F9-F7E1-EA46-8A3E-9E81D65AC69B}"/>
              </a:ext>
            </a:extLst>
          </p:cNvPr>
          <p:cNvCxnSpPr>
            <a:cxnSpLocks/>
          </p:cNvCxnSpPr>
          <p:nvPr/>
        </p:nvCxnSpPr>
        <p:spPr>
          <a:xfrm>
            <a:off x="1276602" y="2109121"/>
            <a:ext cx="284779" cy="0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A2FE971E-8299-5445-B6C2-F03448EA3215}"/>
              </a:ext>
            </a:extLst>
          </p:cNvPr>
          <p:cNvSpPr txBox="1"/>
          <p:nvPr/>
        </p:nvSpPr>
        <p:spPr>
          <a:xfrm>
            <a:off x="801459" y="1683560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values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EF233468-C830-9D46-92C7-9E7148833F8E}"/>
              </a:ext>
            </a:extLst>
          </p:cNvPr>
          <p:cNvCxnSpPr>
            <a:cxnSpLocks/>
          </p:cNvCxnSpPr>
          <p:nvPr/>
        </p:nvCxnSpPr>
        <p:spPr>
          <a:xfrm>
            <a:off x="1271281" y="1804536"/>
            <a:ext cx="284779" cy="0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C8B10301-C033-3140-AF40-36B750EB832E}"/>
              </a:ext>
            </a:extLst>
          </p:cNvPr>
          <p:cNvSpPr txBox="1"/>
          <p:nvPr/>
        </p:nvSpPr>
        <p:spPr>
          <a:xfrm>
            <a:off x="264825" y="1776429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months  =</a:t>
            </a:r>
          </a:p>
        </p:txBody>
      </p: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EBDCEC54-4199-DC4A-89E8-00F1AFFDDF89}"/>
              </a:ext>
            </a:extLst>
          </p:cNvPr>
          <p:cNvGrpSpPr/>
          <p:nvPr/>
        </p:nvGrpSpPr>
        <p:grpSpPr>
          <a:xfrm>
            <a:off x="1628867" y="2828845"/>
            <a:ext cx="6998844" cy="437803"/>
            <a:chOff x="1617997" y="2880357"/>
            <a:chExt cx="6998844" cy="437803"/>
          </a:xfrm>
        </p:grpSpPr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BF37BA83-ED0F-5847-B64E-ACA65ECB9674}"/>
                </a:ext>
              </a:extLst>
            </p:cNvPr>
            <p:cNvSpPr txBox="1"/>
            <p:nvPr/>
          </p:nvSpPr>
          <p:spPr>
            <a:xfrm>
              <a:off x="1619924" y="2979606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>
                      <a:alpha val="39000"/>
                    </a:schemeClr>
                  </a:solidFill>
                </a:rPr>
                <a:t>-13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1A2EC4D4-024A-0F4C-A40B-C52290EF302C}"/>
                </a:ext>
              </a:extLst>
            </p:cNvPr>
            <p:cNvSpPr txBox="1"/>
            <p:nvPr/>
          </p:nvSpPr>
          <p:spPr>
            <a:xfrm>
              <a:off x="2186776" y="2977194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>
                      <a:alpha val="39000"/>
                    </a:schemeClr>
                  </a:solidFill>
                </a:rPr>
                <a:t>-12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32CCBF8F-4018-A94D-83AB-5ABC5983FDF8}"/>
                </a:ext>
              </a:extLst>
            </p:cNvPr>
            <p:cNvSpPr txBox="1"/>
            <p:nvPr/>
          </p:nvSpPr>
          <p:spPr>
            <a:xfrm>
              <a:off x="2753336" y="2974176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>
                      <a:alpha val="39000"/>
                    </a:schemeClr>
                  </a:solidFill>
                </a:rPr>
                <a:t>-11</a:t>
              </a: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7186E347-E08B-F24C-BE5F-88878E1E6854}"/>
                </a:ext>
              </a:extLst>
            </p:cNvPr>
            <p:cNvSpPr txBox="1"/>
            <p:nvPr/>
          </p:nvSpPr>
          <p:spPr>
            <a:xfrm>
              <a:off x="3320188" y="2971764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>
                      <a:alpha val="39000"/>
                    </a:schemeClr>
                  </a:solidFill>
                </a:rPr>
                <a:t>-10</a:t>
              </a: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DF01B9A2-4775-874B-94C8-4E6C900C57F1}"/>
                </a:ext>
              </a:extLst>
            </p:cNvPr>
            <p:cNvSpPr txBox="1"/>
            <p:nvPr/>
          </p:nvSpPr>
          <p:spPr>
            <a:xfrm>
              <a:off x="3873952" y="2973559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>
                      <a:alpha val="39000"/>
                    </a:schemeClr>
                  </a:solidFill>
                </a:rPr>
                <a:t>-9</a:t>
              </a: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6E2C7E1E-447C-5146-8ABF-3D6E6B90E923}"/>
                </a:ext>
              </a:extLst>
            </p:cNvPr>
            <p:cNvSpPr txBox="1"/>
            <p:nvPr/>
          </p:nvSpPr>
          <p:spPr>
            <a:xfrm>
              <a:off x="4440804" y="2971147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>
                      <a:alpha val="39000"/>
                    </a:schemeClr>
                  </a:solidFill>
                </a:rPr>
                <a:t>-8</a:t>
              </a:r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7D699D6A-03AA-D146-B45D-3F83256A86A6}"/>
                </a:ext>
              </a:extLst>
            </p:cNvPr>
            <p:cNvSpPr txBox="1"/>
            <p:nvPr/>
          </p:nvSpPr>
          <p:spPr>
            <a:xfrm>
              <a:off x="5007364" y="2968129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>
                      <a:alpha val="39000"/>
                    </a:schemeClr>
                  </a:solidFill>
                </a:rPr>
                <a:t>-7</a:t>
              </a: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C0013269-42B9-804F-84C4-122942F61774}"/>
                </a:ext>
              </a:extLst>
            </p:cNvPr>
            <p:cNvSpPr txBox="1"/>
            <p:nvPr/>
          </p:nvSpPr>
          <p:spPr>
            <a:xfrm>
              <a:off x="5574216" y="2965717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>
                      <a:alpha val="39000"/>
                    </a:schemeClr>
                  </a:solidFill>
                </a:rPr>
                <a:t>-6</a:t>
              </a: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C0D3E825-EC7A-ED4A-8231-FD943FB34D3D}"/>
                </a:ext>
              </a:extLst>
            </p:cNvPr>
            <p:cNvSpPr txBox="1"/>
            <p:nvPr/>
          </p:nvSpPr>
          <p:spPr>
            <a:xfrm>
              <a:off x="6137548" y="2959828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>
                      <a:alpha val="39000"/>
                    </a:schemeClr>
                  </a:solidFill>
                </a:rPr>
                <a:t>-5</a:t>
              </a: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360B1D18-55DF-7144-ABD0-FB46710D5D5B}"/>
                </a:ext>
              </a:extLst>
            </p:cNvPr>
            <p:cNvSpPr txBox="1"/>
            <p:nvPr/>
          </p:nvSpPr>
          <p:spPr>
            <a:xfrm>
              <a:off x="6704400" y="2957416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>
                      <a:alpha val="39000"/>
                    </a:schemeClr>
                  </a:solidFill>
                </a:rPr>
                <a:t>-4</a:t>
              </a: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FA5E3F0F-CD6E-2F4D-9ED6-7773FCB2E5B1}"/>
                </a:ext>
              </a:extLst>
            </p:cNvPr>
            <p:cNvSpPr txBox="1"/>
            <p:nvPr/>
          </p:nvSpPr>
          <p:spPr>
            <a:xfrm>
              <a:off x="7270960" y="2954398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>
                      <a:alpha val="39000"/>
                    </a:schemeClr>
                  </a:solidFill>
                </a:rPr>
                <a:t>-3</a:t>
              </a:r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654A121D-B00A-5C47-A94F-B1CBD0E97D79}"/>
                </a:ext>
              </a:extLst>
            </p:cNvPr>
            <p:cNvSpPr txBox="1"/>
            <p:nvPr/>
          </p:nvSpPr>
          <p:spPr>
            <a:xfrm>
              <a:off x="7834637" y="2951986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>
                      <a:alpha val="39000"/>
                    </a:schemeClr>
                  </a:solidFill>
                </a:rPr>
                <a:t>-2</a:t>
              </a:r>
            </a:p>
          </p:txBody>
        </p: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4570F095-FD35-164F-9A05-303E5304E915}"/>
                </a:ext>
              </a:extLst>
            </p:cNvPr>
            <p:cNvCxnSpPr/>
            <p:nvPr/>
          </p:nvCxnSpPr>
          <p:spPr>
            <a:xfrm>
              <a:off x="8384077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FA08968F-FE4D-8943-89ED-C49E4E571889}"/>
                </a:ext>
              </a:extLst>
            </p:cNvPr>
            <p:cNvCxnSpPr/>
            <p:nvPr/>
          </p:nvCxnSpPr>
          <p:spPr>
            <a:xfrm>
              <a:off x="7831941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58CE06CD-7BD4-144D-8F6B-F94E69224D44}"/>
                </a:ext>
              </a:extLst>
            </p:cNvPr>
            <p:cNvCxnSpPr/>
            <p:nvPr/>
          </p:nvCxnSpPr>
          <p:spPr>
            <a:xfrm>
              <a:off x="7268487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B7FCD528-C8EA-864C-A2DC-E698C7275932}"/>
                </a:ext>
              </a:extLst>
            </p:cNvPr>
            <p:cNvCxnSpPr/>
            <p:nvPr/>
          </p:nvCxnSpPr>
          <p:spPr>
            <a:xfrm>
              <a:off x="6701326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3A785081-A017-0C49-B754-3EE4DF0B8CE5}"/>
                </a:ext>
              </a:extLst>
            </p:cNvPr>
            <p:cNvCxnSpPr/>
            <p:nvPr/>
          </p:nvCxnSpPr>
          <p:spPr>
            <a:xfrm>
              <a:off x="6141425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846C51D6-F014-0D44-BDE2-EAAD17BC38C5}"/>
                </a:ext>
              </a:extLst>
            </p:cNvPr>
            <p:cNvCxnSpPr/>
            <p:nvPr/>
          </p:nvCxnSpPr>
          <p:spPr>
            <a:xfrm>
              <a:off x="5580614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F6ABCD1-FC0F-F841-8308-D058DA049F8D}"/>
                </a:ext>
              </a:extLst>
            </p:cNvPr>
            <p:cNvCxnSpPr/>
            <p:nvPr/>
          </p:nvCxnSpPr>
          <p:spPr>
            <a:xfrm>
              <a:off x="5007843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02FDF834-31B5-8644-85E1-17D4084D76FD}"/>
                </a:ext>
              </a:extLst>
            </p:cNvPr>
            <p:cNvCxnSpPr/>
            <p:nvPr/>
          </p:nvCxnSpPr>
          <p:spPr>
            <a:xfrm>
              <a:off x="3874819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218B44D8-3726-6D4F-B930-3D47CD1A7196}"/>
                </a:ext>
              </a:extLst>
            </p:cNvPr>
            <p:cNvCxnSpPr/>
            <p:nvPr/>
          </p:nvCxnSpPr>
          <p:spPr>
            <a:xfrm>
              <a:off x="4447202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00A17381-0652-1F49-A014-88E2C35C9BF1}"/>
                </a:ext>
              </a:extLst>
            </p:cNvPr>
            <p:cNvCxnSpPr/>
            <p:nvPr/>
          </p:nvCxnSpPr>
          <p:spPr>
            <a:xfrm>
              <a:off x="3310615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DDC1A4E5-5602-3C4A-8267-E8CF1E2536B1}"/>
                </a:ext>
              </a:extLst>
            </p:cNvPr>
            <p:cNvCxnSpPr/>
            <p:nvPr/>
          </p:nvCxnSpPr>
          <p:spPr>
            <a:xfrm>
              <a:off x="2750283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4BB3DEC4-A571-6242-88B3-56AD0B4629CC}"/>
                </a:ext>
              </a:extLst>
            </p:cNvPr>
            <p:cNvCxnSpPr/>
            <p:nvPr/>
          </p:nvCxnSpPr>
          <p:spPr>
            <a:xfrm>
              <a:off x="2186776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31D72465-91AC-2240-A1BB-CD02B4ECF1A3}"/>
                </a:ext>
              </a:extLst>
            </p:cNvPr>
            <p:cNvCxnSpPr/>
            <p:nvPr/>
          </p:nvCxnSpPr>
          <p:spPr>
            <a:xfrm>
              <a:off x="1617997" y="296812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Parallelogram 283">
              <a:extLst>
                <a:ext uri="{FF2B5EF4-FFF2-40B4-BE49-F238E27FC236}">
                  <a16:creationId xmlns:a16="http://schemas.microsoft.com/office/drawing/2014/main" id="{B69B51CC-326E-3F40-A44C-40451CA3CAED}"/>
                </a:ext>
              </a:extLst>
            </p:cNvPr>
            <p:cNvSpPr/>
            <p:nvPr/>
          </p:nvSpPr>
          <p:spPr>
            <a:xfrm rot="19046864">
              <a:off x="8250413" y="2959508"/>
              <a:ext cx="366428" cy="237474"/>
            </a:xfrm>
            <a:prstGeom prst="parallelogram">
              <a:avLst>
                <a:gd name="adj" fmla="val 94641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accent5">
                    <a:lumMod val="60000"/>
                    <a:lumOff val="40000"/>
                  </a:schemeClr>
                </a:gs>
                <a:gs pos="88000">
                  <a:schemeClr val="accent5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endParaRPr lang="en-GB" sz="1600">
                <a:solidFill>
                  <a:schemeClr val="accent2">
                    <a:alpha val="39000"/>
                  </a:schemeClr>
                </a:solidFill>
              </a:endParaRPr>
            </a:p>
          </p:txBody>
        </p:sp>
        <p:sp>
          <p:nvSpPr>
            <p:cNvPr id="285" name="Parallelogram 2">
              <a:extLst>
                <a:ext uri="{FF2B5EF4-FFF2-40B4-BE49-F238E27FC236}">
                  <a16:creationId xmlns:a16="http://schemas.microsoft.com/office/drawing/2014/main" id="{7D7DE215-99C6-B740-BAA4-12C313612C43}"/>
                </a:ext>
              </a:extLst>
            </p:cNvPr>
            <p:cNvSpPr/>
            <p:nvPr/>
          </p:nvSpPr>
          <p:spPr>
            <a:xfrm>
              <a:off x="1625447" y="2903157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>
                    <a:alpha val="39000"/>
                  </a:schemeClr>
                </a:solidFill>
              </a:endParaRPr>
            </a:p>
          </p:txBody>
        </p:sp>
        <p:sp>
          <p:nvSpPr>
            <p:cNvPr id="286" name="Parallelogram 2">
              <a:extLst>
                <a:ext uri="{FF2B5EF4-FFF2-40B4-BE49-F238E27FC236}">
                  <a16:creationId xmlns:a16="http://schemas.microsoft.com/office/drawing/2014/main" id="{682C8F85-EA46-3349-A710-73F7DB25AD3D}"/>
                </a:ext>
              </a:extLst>
            </p:cNvPr>
            <p:cNvSpPr/>
            <p:nvPr/>
          </p:nvSpPr>
          <p:spPr>
            <a:xfrm>
              <a:off x="2187757" y="2899833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>
                    <a:alpha val="39000"/>
                  </a:schemeClr>
                </a:solidFill>
              </a:endParaRPr>
            </a:p>
          </p:txBody>
        </p:sp>
        <p:sp>
          <p:nvSpPr>
            <p:cNvPr id="287" name="Parallelogram 2">
              <a:extLst>
                <a:ext uri="{FF2B5EF4-FFF2-40B4-BE49-F238E27FC236}">
                  <a16:creationId xmlns:a16="http://schemas.microsoft.com/office/drawing/2014/main" id="{9E1B0EBE-F933-1F4E-A8D5-E144DAEF88BF}"/>
                </a:ext>
              </a:extLst>
            </p:cNvPr>
            <p:cNvSpPr/>
            <p:nvPr/>
          </p:nvSpPr>
          <p:spPr>
            <a:xfrm>
              <a:off x="2748449" y="2897457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>
                    <a:alpha val="39000"/>
                  </a:schemeClr>
                </a:solidFill>
              </a:endParaRPr>
            </a:p>
          </p:txBody>
        </p:sp>
        <p:sp>
          <p:nvSpPr>
            <p:cNvPr id="288" name="Parallelogram 2">
              <a:extLst>
                <a:ext uri="{FF2B5EF4-FFF2-40B4-BE49-F238E27FC236}">
                  <a16:creationId xmlns:a16="http://schemas.microsoft.com/office/drawing/2014/main" id="{FBFAA892-15F8-8245-9E04-6C13A4A880E3}"/>
                </a:ext>
              </a:extLst>
            </p:cNvPr>
            <p:cNvSpPr/>
            <p:nvPr/>
          </p:nvSpPr>
          <p:spPr>
            <a:xfrm>
              <a:off x="3314710" y="2895427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>
                    <a:alpha val="39000"/>
                  </a:schemeClr>
                </a:solidFill>
              </a:endParaRPr>
            </a:p>
          </p:txBody>
        </p:sp>
        <p:sp>
          <p:nvSpPr>
            <p:cNvPr id="289" name="Parallelogram 2">
              <a:extLst>
                <a:ext uri="{FF2B5EF4-FFF2-40B4-BE49-F238E27FC236}">
                  <a16:creationId xmlns:a16="http://schemas.microsoft.com/office/drawing/2014/main" id="{BB5EAB2F-67A8-AA49-AB1B-D491A60F6E70}"/>
                </a:ext>
              </a:extLst>
            </p:cNvPr>
            <p:cNvSpPr/>
            <p:nvPr/>
          </p:nvSpPr>
          <p:spPr>
            <a:xfrm>
              <a:off x="3877020" y="2895278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>
                    <a:alpha val="39000"/>
                  </a:schemeClr>
                </a:solidFill>
              </a:endParaRPr>
            </a:p>
          </p:txBody>
        </p:sp>
        <p:sp>
          <p:nvSpPr>
            <p:cNvPr id="290" name="Parallelogram 2">
              <a:extLst>
                <a:ext uri="{FF2B5EF4-FFF2-40B4-BE49-F238E27FC236}">
                  <a16:creationId xmlns:a16="http://schemas.microsoft.com/office/drawing/2014/main" id="{2A0387FD-E577-5F40-838E-0EAA75DDB23A}"/>
                </a:ext>
              </a:extLst>
            </p:cNvPr>
            <p:cNvSpPr/>
            <p:nvPr/>
          </p:nvSpPr>
          <p:spPr>
            <a:xfrm>
              <a:off x="4437712" y="2892902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>
                    <a:alpha val="39000"/>
                  </a:schemeClr>
                </a:solidFill>
              </a:endParaRPr>
            </a:p>
          </p:txBody>
        </p:sp>
        <p:sp>
          <p:nvSpPr>
            <p:cNvPr id="291" name="Parallelogram 2">
              <a:extLst>
                <a:ext uri="{FF2B5EF4-FFF2-40B4-BE49-F238E27FC236}">
                  <a16:creationId xmlns:a16="http://schemas.microsoft.com/office/drawing/2014/main" id="{BC72CA0E-1066-9E4B-B9CD-89935F6A5518}"/>
                </a:ext>
              </a:extLst>
            </p:cNvPr>
            <p:cNvSpPr/>
            <p:nvPr/>
          </p:nvSpPr>
          <p:spPr>
            <a:xfrm>
              <a:off x="5005230" y="2893786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>
                    <a:alpha val="39000"/>
                  </a:schemeClr>
                </a:solidFill>
              </a:endParaRPr>
            </a:p>
          </p:txBody>
        </p:sp>
        <p:sp>
          <p:nvSpPr>
            <p:cNvPr id="292" name="Parallelogram 2">
              <a:extLst>
                <a:ext uri="{FF2B5EF4-FFF2-40B4-BE49-F238E27FC236}">
                  <a16:creationId xmlns:a16="http://schemas.microsoft.com/office/drawing/2014/main" id="{8C52FBCD-F2CC-C543-A6CA-6CA07DB437D9}"/>
                </a:ext>
              </a:extLst>
            </p:cNvPr>
            <p:cNvSpPr/>
            <p:nvPr/>
          </p:nvSpPr>
          <p:spPr>
            <a:xfrm>
              <a:off x="5567540" y="2890462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>
                    <a:alpha val="39000"/>
                  </a:schemeClr>
                </a:solidFill>
              </a:endParaRPr>
            </a:p>
          </p:txBody>
        </p:sp>
        <p:sp>
          <p:nvSpPr>
            <p:cNvPr id="293" name="Parallelogram 2">
              <a:extLst>
                <a:ext uri="{FF2B5EF4-FFF2-40B4-BE49-F238E27FC236}">
                  <a16:creationId xmlns:a16="http://schemas.microsoft.com/office/drawing/2014/main" id="{7673DAA5-AE9C-804B-BF4B-A014249A8D47}"/>
                </a:ext>
              </a:extLst>
            </p:cNvPr>
            <p:cNvSpPr/>
            <p:nvPr/>
          </p:nvSpPr>
          <p:spPr>
            <a:xfrm>
              <a:off x="6137758" y="2888086"/>
              <a:ext cx="636574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  <a:gd name="connsiteX0" fmla="*/ 0 w 636574"/>
                <a:gd name="connsiteY0" fmla="*/ 74949 h 74949"/>
                <a:gd name="connsiteX1" fmla="*/ 79062 w 636574"/>
                <a:gd name="connsiteY1" fmla="*/ 3175 h 74949"/>
                <a:gd name="connsiteX2" fmla="*/ 636574 w 636574"/>
                <a:gd name="connsiteY2" fmla="*/ 0 h 74949"/>
                <a:gd name="connsiteX3" fmla="*/ 554337 w 636574"/>
                <a:gd name="connsiteY3" fmla="*/ 74949 h 74949"/>
                <a:gd name="connsiteX4" fmla="*/ 0 w 636574"/>
                <a:gd name="connsiteY4" fmla="*/ 74949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574" h="74949">
                  <a:moveTo>
                    <a:pt x="0" y="74949"/>
                  </a:moveTo>
                  <a:lnTo>
                    <a:pt x="79062" y="3175"/>
                  </a:lnTo>
                  <a:lnTo>
                    <a:pt x="636574" y="0"/>
                  </a:lnTo>
                  <a:lnTo>
                    <a:pt x="554337" y="74949"/>
                  </a:lnTo>
                  <a:lnTo>
                    <a:pt x="0" y="74949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>
                    <a:alpha val="39000"/>
                  </a:schemeClr>
                </a:solidFill>
              </a:endParaRPr>
            </a:p>
          </p:txBody>
        </p:sp>
        <p:sp>
          <p:nvSpPr>
            <p:cNvPr id="294" name="Parallelogram 2">
              <a:extLst>
                <a:ext uri="{FF2B5EF4-FFF2-40B4-BE49-F238E27FC236}">
                  <a16:creationId xmlns:a16="http://schemas.microsoft.com/office/drawing/2014/main" id="{D9DCE5C9-1EE1-104D-AAA4-73EDC27AC511}"/>
                </a:ext>
              </a:extLst>
            </p:cNvPr>
            <p:cNvSpPr/>
            <p:nvPr/>
          </p:nvSpPr>
          <p:spPr>
            <a:xfrm>
              <a:off x="6694493" y="2886056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>
                    <a:alpha val="39000"/>
                  </a:schemeClr>
                </a:solidFill>
              </a:endParaRPr>
            </a:p>
          </p:txBody>
        </p:sp>
        <p:sp>
          <p:nvSpPr>
            <p:cNvPr id="295" name="Parallelogram 2">
              <a:extLst>
                <a:ext uri="{FF2B5EF4-FFF2-40B4-BE49-F238E27FC236}">
                  <a16:creationId xmlns:a16="http://schemas.microsoft.com/office/drawing/2014/main" id="{F2399DD3-09A1-1A46-8E10-D6D31184B68B}"/>
                </a:ext>
              </a:extLst>
            </p:cNvPr>
            <p:cNvSpPr/>
            <p:nvPr/>
          </p:nvSpPr>
          <p:spPr>
            <a:xfrm>
              <a:off x="7256803" y="2885907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>
                    <a:alpha val="39000"/>
                  </a:schemeClr>
                </a:solidFill>
              </a:endParaRPr>
            </a:p>
          </p:txBody>
        </p:sp>
        <p:sp>
          <p:nvSpPr>
            <p:cNvPr id="296" name="Parallelogram 2">
              <a:extLst>
                <a:ext uri="{FF2B5EF4-FFF2-40B4-BE49-F238E27FC236}">
                  <a16:creationId xmlns:a16="http://schemas.microsoft.com/office/drawing/2014/main" id="{0C124987-0094-204D-A334-896E32555E0C}"/>
                </a:ext>
              </a:extLst>
            </p:cNvPr>
            <p:cNvSpPr/>
            <p:nvPr/>
          </p:nvSpPr>
          <p:spPr>
            <a:xfrm>
              <a:off x="7828925" y="2880357"/>
              <a:ext cx="641019" cy="76854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  <a:gd name="connsiteX0" fmla="*/ 0 w 641019"/>
                <a:gd name="connsiteY0" fmla="*/ 76854 h 76854"/>
                <a:gd name="connsiteX1" fmla="*/ 83507 w 641019"/>
                <a:gd name="connsiteY1" fmla="*/ 3175 h 76854"/>
                <a:gd name="connsiteX2" fmla="*/ 641019 w 641019"/>
                <a:gd name="connsiteY2" fmla="*/ 0 h 76854"/>
                <a:gd name="connsiteX3" fmla="*/ 558782 w 641019"/>
                <a:gd name="connsiteY3" fmla="*/ 74949 h 76854"/>
                <a:gd name="connsiteX4" fmla="*/ 0 w 641019"/>
                <a:gd name="connsiteY4" fmla="*/ 76854 h 7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1019" h="76854">
                  <a:moveTo>
                    <a:pt x="0" y="76854"/>
                  </a:moveTo>
                  <a:lnTo>
                    <a:pt x="83507" y="3175"/>
                  </a:lnTo>
                  <a:lnTo>
                    <a:pt x="641019" y="0"/>
                  </a:lnTo>
                  <a:lnTo>
                    <a:pt x="558782" y="74949"/>
                  </a:lnTo>
                  <a:lnTo>
                    <a:pt x="0" y="7685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>
                    <a:alpha val="39000"/>
                  </a:schemeClr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6B437B0-9F70-1E48-A183-A2EF23700701}"/>
              </a:ext>
            </a:extLst>
          </p:cNvPr>
          <p:cNvGrpSpPr/>
          <p:nvPr/>
        </p:nvGrpSpPr>
        <p:grpSpPr>
          <a:xfrm>
            <a:off x="1627522" y="2507723"/>
            <a:ext cx="6998844" cy="437803"/>
            <a:chOff x="1617997" y="2880357"/>
            <a:chExt cx="6998844" cy="437803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286C03D-5BEF-484B-A2CE-82948F3E00E4}"/>
                </a:ext>
              </a:extLst>
            </p:cNvPr>
            <p:cNvSpPr txBox="1"/>
            <p:nvPr/>
          </p:nvSpPr>
          <p:spPr>
            <a:xfrm>
              <a:off x="1619924" y="2979606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>
                      <a:alpha val="25000"/>
                    </a:schemeClr>
                  </a:solidFill>
                </a:rPr>
                <a:t>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68B204A-BBEA-2742-92A3-FAED5767AA7D}"/>
                </a:ext>
              </a:extLst>
            </p:cNvPr>
            <p:cNvSpPr txBox="1"/>
            <p:nvPr/>
          </p:nvSpPr>
          <p:spPr>
            <a:xfrm>
              <a:off x="2186776" y="2977194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>
                      <a:alpha val="25000"/>
                    </a:schemeClr>
                  </a:solidFill>
                </a:rPr>
                <a:t>2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2488683-0DB6-CA4E-893E-26AA1A269D27}"/>
                </a:ext>
              </a:extLst>
            </p:cNvPr>
            <p:cNvSpPr txBox="1"/>
            <p:nvPr/>
          </p:nvSpPr>
          <p:spPr>
            <a:xfrm>
              <a:off x="2753336" y="2974176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>
                      <a:alpha val="25000"/>
                    </a:schemeClr>
                  </a:solidFill>
                </a:rPr>
                <a:t>3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54B8828-9251-E240-B4D0-6C63595BB328}"/>
                </a:ext>
              </a:extLst>
            </p:cNvPr>
            <p:cNvSpPr txBox="1"/>
            <p:nvPr/>
          </p:nvSpPr>
          <p:spPr>
            <a:xfrm>
              <a:off x="3320188" y="2971764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FA631A4-EADC-F547-9950-B13B9C280BB2}"/>
                </a:ext>
              </a:extLst>
            </p:cNvPr>
            <p:cNvSpPr txBox="1"/>
            <p:nvPr/>
          </p:nvSpPr>
          <p:spPr>
            <a:xfrm>
              <a:off x="3873952" y="2973559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>
                      <a:alpha val="25000"/>
                    </a:schemeClr>
                  </a:solidFill>
                </a:rPr>
                <a:t>5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84A4CF9-4B34-084A-B0FF-5D32EEB06350}"/>
                </a:ext>
              </a:extLst>
            </p:cNvPr>
            <p:cNvSpPr txBox="1"/>
            <p:nvPr/>
          </p:nvSpPr>
          <p:spPr>
            <a:xfrm>
              <a:off x="4440804" y="2971147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>
                      <a:alpha val="25000"/>
                    </a:schemeClr>
                  </a:solidFill>
                </a:rPr>
                <a:t>6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4164943-BAF0-C54A-B364-AA2E0F463198}"/>
                </a:ext>
              </a:extLst>
            </p:cNvPr>
            <p:cNvSpPr txBox="1"/>
            <p:nvPr/>
          </p:nvSpPr>
          <p:spPr>
            <a:xfrm>
              <a:off x="5007364" y="2968129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>
                      <a:alpha val="25000"/>
                    </a:schemeClr>
                  </a:solidFill>
                </a:rPr>
                <a:t>7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66A3C42-1BBE-A14E-A0F4-31C4F450A071}"/>
                </a:ext>
              </a:extLst>
            </p:cNvPr>
            <p:cNvSpPr txBox="1"/>
            <p:nvPr/>
          </p:nvSpPr>
          <p:spPr>
            <a:xfrm>
              <a:off x="5574216" y="2965717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>
                      <a:alpha val="25000"/>
                    </a:schemeClr>
                  </a:solidFill>
                </a:rPr>
                <a:t>8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0E0E2BB-C94E-8848-B6AF-1E8FBE14F0F2}"/>
                </a:ext>
              </a:extLst>
            </p:cNvPr>
            <p:cNvSpPr txBox="1"/>
            <p:nvPr/>
          </p:nvSpPr>
          <p:spPr>
            <a:xfrm>
              <a:off x="6137548" y="2959828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>
                      <a:alpha val="25000"/>
                    </a:schemeClr>
                  </a:solidFill>
                </a:rPr>
                <a:t>9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9655B73-3312-2E46-8099-889404235415}"/>
                </a:ext>
              </a:extLst>
            </p:cNvPr>
            <p:cNvSpPr txBox="1"/>
            <p:nvPr/>
          </p:nvSpPr>
          <p:spPr>
            <a:xfrm>
              <a:off x="6704400" y="2957416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>
                      <a:alpha val="25000"/>
                    </a:schemeClr>
                  </a:solidFill>
                </a:rPr>
                <a:t>10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2D36E92-8D98-7E4B-8C81-7E3DAF19A848}"/>
                </a:ext>
              </a:extLst>
            </p:cNvPr>
            <p:cNvSpPr txBox="1"/>
            <p:nvPr/>
          </p:nvSpPr>
          <p:spPr>
            <a:xfrm>
              <a:off x="7270960" y="2954398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>
                      <a:alpha val="25000"/>
                    </a:schemeClr>
                  </a:solidFill>
                </a:rPr>
                <a:t>11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2D05495-EA37-924F-91CC-EF26CAF74041}"/>
                </a:ext>
              </a:extLst>
            </p:cNvPr>
            <p:cNvSpPr txBox="1"/>
            <p:nvPr/>
          </p:nvSpPr>
          <p:spPr>
            <a:xfrm>
              <a:off x="7834637" y="2951986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>
                      <a:alpha val="25000"/>
                    </a:schemeClr>
                  </a:solidFill>
                </a:rPr>
                <a:t>12</a:t>
              </a: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D62A6E2-131B-114B-A596-212FE012B738}"/>
                </a:ext>
              </a:extLst>
            </p:cNvPr>
            <p:cNvCxnSpPr/>
            <p:nvPr/>
          </p:nvCxnSpPr>
          <p:spPr>
            <a:xfrm>
              <a:off x="8384077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C35F37D-4785-BD41-880D-AACC0D2A4BE3}"/>
                </a:ext>
              </a:extLst>
            </p:cNvPr>
            <p:cNvCxnSpPr/>
            <p:nvPr/>
          </p:nvCxnSpPr>
          <p:spPr>
            <a:xfrm>
              <a:off x="7831941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2708C19-550D-0248-8CFE-33F4441127CF}"/>
                </a:ext>
              </a:extLst>
            </p:cNvPr>
            <p:cNvCxnSpPr/>
            <p:nvPr/>
          </p:nvCxnSpPr>
          <p:spPr>
            <a:xfrm>
              <a:off x="7268487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640906D-28F3-2D45-8625-4C33E8E5CB42}"/>
                </a:ext>
              </a:extLst>
            </p:cNvPr>
            <p:cNvCxnSpPr/>
            <p:nvPr/>
          </p:nvCxnSpPr>
          <p:spPr>
            <a:xfrm>
              <a:off x="6701326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9921DC4-8BEF-EB4A-82A3-215582DB4A67}"/>
                </a:ext>
              </a:extLst>
            </p:cNvPr>
            <p:cNvCxnSpPr/>
            <p:nvPr/>
          </p:nvCxnSpPr>
          <p:spPr>
            <a:xfrm>
              <a:off x="6141425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A60036C-C9F9-F54C-B75F-6C9548D9CF81}"/>
                </a:ext>
              </a:extLst>
            </p:cNvPr>
            <p:cNvCxnSpPr/>
            <p:nvPr/>
          </p:nvCxnSpPr>
          <p:spPr>
            <a:xfrm>
              <a:off x="5580614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862A1FB-51DD-664D-8081-32BB6A1D07C4}"/>
                </a:ext>
              </a:extLst>
            </p:cNvPr>
            <p:cNvCxnSpPr/>
            <p:nvPr/>
          </p:nvCxnSpPr>
          <p:spPr>
            <a:xfrm>
              <a:off x="5007843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CE7401C-CB0B-9543-BEFB-F9EA949B0931}"/>
                </a:ext>
              </a:extLst>
            </p:cNvPr>
            <p:cNvCxnSpPr/>
            <p:nvPr/>
          </p:nvCxnSpPr>
          <p:spPr>
            <a:xfrm>
              <a:off x="3874819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94A0611-D92D-BD4D-9148-BBADA55C97B7}"/>
                </a:ext>
              </a:extLst>
            </p:cNvPr>
            <p:cNvCxnSpPr/>
            <p:nvPr/>
          </p:nvCxnSpPr>
          <p:spPr>
            <a:xfrm>
              <a:off x="4447202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C3C517F-81D4-184C-8FBF-18176B03508F}"/>
                </a:ext>
              </a:extLst>
            </p:cNvPr>
            <p:cNvCxnSpPr/>
            <p:nvPr/>
          </p:nvCxnSpPr>
          <p:spPr>
            <a:xfrm>
              <a:off x="3310615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E94EB86-D025-A445-AFC3-5C6C6C9EDB69}"/>
                </a:ext>
              </a:extLst>
            </p:cNvPr>
            <p:cNvCxnSpPr/>
            <p:nvPr/>
          </p:nvCxnSpPr>
          <p:spPr>
            <a:xfrm>
              <a:off x="2750283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8F5D3B0-B173-1346-9C23-7F269A136817}"/>
                </a:ext>
              </a:extLst>
            </p:cNvPr>
            <p:cNvCxnSpPr/>
            <p:nvPr/>
          </p:nvCxnSpPr>
          <p:spPr>
            <a:xfrm>
              <a:off x="2186776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92FEE5D-4B26-0947-88A0-F40CB4C39BDD}"/>
                </a:ext>
              </a:extLst>
            </p:cNvPr>
            <p:cNvCxnSpPr>
              <a:cxnSpLocks/>
            </p:cNvCxnSpPr>
            <p:nvPr/>
          </p:nvCxnSpPr>
          <p:spPr>
            <a:xfrm>
              <a:off x="1617997" y="2968129"/>
              <a:ext cx="1" cy="34398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Parallelogram 88">
              <a:extLst>
                <a:ext uri="{FF2B5EF4-FFF2-40B4-BE49-F238E27FC236}">
                  <a16:creationId xmlns:a16="http://schemas.microsoft.com/office/drawing/2014/main" id="{447D29B1-88F1-D443-9954-817F8284AB51}"/>
                </a:ext>
              </a:extLst>
            </p:cNvPr>
            <p:cNvSpPr/>
            <p:nvPr/>
          </p:nvSpPr>
          <p:spPr>
            <a:xfrm rot="19046864">
              <a:off x="8250413" y="2959508"/>
              <a:ext cx="366428" cy="237474"/>
            </a:xfrm>
            <a:prstGeom prst="parallelogram">
              <a:avLst>
                <a:gd name="adj" fmla="val 94641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accent5">
                    <a:lumMod val="60000"/>
                    <a:lumOff val="40000"/>
                  </a:schemeClr>
                </a:gs>
                <a:gs pos="88000">
                  <a:schemeClr val="accent5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endParaRPr lang="en-GB" sz="1600">
                <a:solidFill>
                  <a:schemeClr val="accent2"/>
                </a:solidFill>
              </a:endParaRPr>
            </a:p>
          </p:txBody>
        </p:sp>
        <p:sp>
          <p:nvSpPr>
            <p:cNvPr id="3" name="Parallelogram 2">
              <a:extLst>
                <a:ext uri="{FF2B5EF4-FFF2-40B4-BE49-F238E27FC236}">
                  <a16:creationId xmlns:a16="http://schemas.microsoft.com/office/drawing/2014/main" id="{6E0E9966-2A4D-BC4E-ACBB-4E4944CF5CD9}"/>
                </a:ext>
              </a:extLst>
            </p:cNvPr>
            <p:cNvSpPr/>
            <p:nvPr/>
          </p:nvSpPr>
          <p:spPr>
            <a:xfrm>
              <a:off x="1625447" y="2903157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63" name="Parallelogram 2">
              <a:extLst>
                <a:ext uri="{FF2B5EF4-FFF2-40B4-BE49-F238E27FC236}">
                  <a16:creationId xmlns:a16="http://schemas.microsoft.com/office/drawing/2014/main" id="{D6643483-4DA9-3444-8695-359FD2C303EA}"/>
                </a:ext>
              </a:extLst>
            </p:cNvPr>
            <p:cNvSpPr/>
            <p:nvPr/>
          </p:nvSpPr>
          <p:spPr>
            <a:xfrm>
              <a:off x="2187757" y="2899833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64" name="Parallelogram 2">
              <a:extLst>
                <a:ext uri="{FF2B5EF4-FFF2-40B4-BE49-F238E27FC236}">
                  <a16:creationId xmlns:a16="http://schemas.microsoft.com/office/drawing/2014/main" id="{818E53B6-AD1C-BB40-A332-5C6276868339}"/>
                </a:ext>
              </a:extLst>
            </p:cNvPr>
            <p:cNvSpPr/>
            <p:nvPr/>
          </p:nvSpPr>
          <p:spPr>
            <a:xfrm>
              <a:off x="2748449" y="2897457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65" name="Parallelogram 2">
              <a:extLst>
                <a:ext uri="{FF2B5EF4-FFF2-40B4-BE49-F238E27FC236}">
                  <a16:creationId xmlns:a16="http://schemas.microsoft.com/office/drawing/2014/main" id="{5C323B93-366F-DC46-89EC-70C89F60DEED}"/>
                </a:ext>
              </a:extLst>
            </p:cNvPr>
            <p:cNvSpPr/>
            <p:nvPr/>
          </p:nvSpPr>
          <p:spPr>
            <a:xfrm>
              <a:off x="3314710" y="2895427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66" name="Parallelogram 2">
              <a:extLst>
                <a:ext uri="{FF2B5EF4-FFF2-40B4-BE49-F238E27FC236}">
                  <a16:creationId xmlns:a16="http://schemas.microsoft.com/office/drawing/2014/main" id="{33077EF6-33B3-E448-9282-AB2C4FC52DC7}"/>
                </a:ext>
              </a:extLst>
            </p:cNvPr>
            <p:cNvSpPr/>
            <p:nvPr/>
          </p:nvSpPr>
          <p:spPr>
            <a:xfrm>
              <a:off x="3877020" y="2895278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67" name="Parallelogram 2">
              <a:extLst>
                <a:ext uri="{FF2B5EF4-FFF2-40B4-BE49-F238E27FC236}">
                  <a16:creationId xmlns:a16="http://schemas.microsoft.com/office/drawing/2014/main" id="{64A46A3B-609B-664C-A4E4-BEDB27B45864}"/>
                </a:ext>
              </a:extLst>
            </p:cNvPr>
            <p:cNvSpPr/>
            <p:nvPr/>
          </p:nvSpPr>
          <p:spPr>
            <a:xfrm>
              <a:off x="4437712" y="2892902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74" name="Parallelogram 2">
              <a:extLst>
                <a:ext uri="{FF2B5EF4-FFF2-40B4-BE49-F238E27FC236}">
                  <a16:creationId xmlns:a16="http://schemas.microsoft.com/office/drawing/2014/main" id="{6D796BBD-9100-AD48-8973-826A9E7A4A5E}"/>
                </a:ext>
              </a:extLst>
            </p:cNvPr>
            <p:cNvSpPr/>
            <p:nvPr/>
          </p:nvSpPr>
          <p:spPr>
            <a:xfrm>
              <a:off x="5005230" y="2893786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75" name="Parallelogram 2">
              <a:extLst>
                <a:ext uri="{FF2B5EF4-FFF2-40B4-BE49-F238E27FC236}">
                  <a16:creationId xmlns:a16="http://schemas.microsoft.com/office/drawing/2014/main" id="{FC29D1F1-8F7A-3944-B551-2B69E9C1CB47}"/>
                </a:ext>
              </a:extLst>
            </p:cNvPr>
            <p:cNvSpPr/>
            <p:nvPr/>
          </p:nvSpPr>
          <p:spPr>
            <a:xfrm>
              <a:off x="5567540" y="2890462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76" name="Parallelogram 2">
              <a:extLst>
                <a:ext uri="{FF2B5EF4-FFF2-40B4-BE49-F238E27FC236}">
                  <a16:creationId xmlns:a16="http://schemas.microsoft.com/office/drawing/2014/main" id="{A9CC90C0-DFC2-3F46-86D9-AF1A78D36265}"/>
                </a:ext>
              </a:extLst>
            </p:cNvPr>
            <p:cNvSpPr/>
            <p:nvPr/>
          </p:nvSpPr>
          <p:spPr>
            <a:xfrm>
              <a:off x="6137758" y="2888086"/>
              <a:ext cx="636574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  <a:gd name="connsiteX0" fmla="*/ 0 w 636574"/>
                <a:gd name="connsiteY0" fmla="*/ 74949 h 74949"/>
                <a:gd name="connsiteX1" fmla="*/ 79062 w 636574"/>
                <a:gd name="connsiteY1" fmla="*/ 3175 h 74949"/>
                <a:gd name="connsiteX2" fmla="*/ 636574 w 636574"/>
                <a:gd name="connsiteY2" fmla="*/ 0 h 74949"/>
                <a:gd name="connsiteX3" fmla="*/ 554337 w 636574"/>
                <a:gd name="connsiteY3" fmla="*/ 74949 h 74949"/>
                <a:gd name="connsiteX4" fmla="*/ 0 w 636574"/>
                <a:gd name="connsiteY4" fmla="*/ 74949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574" h="74949">
                  <a:moveTo>
                    <a:pt x="0" y="74949"/>
                  </a:moveTo>
                  <a:lnTo>
                    <a:pt x="79062" y="3175"/>
                  </a:lnTo>
                  <a:lnTo>
                    <a:pt x="636574" y="0"/>
                  </a:lnTo>
                  <a:lnTo>
                    <a:pt x="554337" y="74949"/>
                  </a:lnTo>
                  <a:lnTo>
                    <a:pt x="0" y="74949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77" name="Parallelogram 2">
              <a:extLst>
                <a:ext uri="{FF2B5EF4-FFF2-40B4-BE49-F238E27FC236}">
                  <a16:creationId xmlns:a16="http://schemas.microsoft.com/office/drawing/2014/main" id="{32E5CA87-456D-0B4E-BDFB-4ECD8BB76ABC}"/>
                </a:ext>
              </a:extLst>
            </p:cNvPr>
            <p:cNvSpPr/>
            <p:nvPr/>
          </p:nvSpPr>
          <p:spPr>
            <a:xfrm>
              <a:off x="6694493" y="2886056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78" name="Parallelogram 2">
              <a:extLst>
                <a:ext uri="{FF2B5EF4-FFF2-40B4-BE49-F238E27FC236}">
                  <a16:creationId xmlns:a16="http://schemas.microsoft.com/office/drawing/2014/main" id="{581CEFAD-BC4D-014D-94F7-DE333981FFB9}"/>
                </a:ext>
              </a:extLst>
            </p:cNvPr>
            <p:cNvSpPr/>
            <p:nvPr/>
          </p:nvSpPr>
          <p:spPr>
            <a:xfrm>
              <a:off x="7256803" y="2885907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79" name="Parallelogram 2">
              <a:extLst>
                <a:ext uri="{FF2B5EF4-FFF2-40B4-BE49-F238E27FC236}">
                  <a16:creationId xmlns:a16="http://schemas.microsoft.com/office/drawing/2014/main" id="{168F7BB6-AFA5-174B-8611-3F71C3201A26}"/>
                </a:ext>
              </a:extLst>
            </p:cNvPr>
            <p:cNvSpPr/>
            <p:nvPr/>
          </p:nvSpPr>
          <p:spPr>
            <a:xfrm>
              <a:off x="7828925" y="2880357"/>
              <a:ext cx="641019" cy="76854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  <a:gd name="connsiteX0" fmla="*/ 0 w 641019"/>
                <a:gd name="connsiteY0" fmla="*/ 76854 h 76854"/>
                <a:gd name="connsiteX1" fmla="*/ 83507 w 641019"/>
                <a:gd name="connsiteY1" fmla="*/ 3175 h 76854"/>
                <a:gd name="connsiteX2" fmla="*/ 641019 w 641019"/>
                <a:gd name="connsiteY2" fmla="*/ 0 h 76854"/>
                <a:gd name="connsiteX3" fmla="*/ 558782 w 641019"/>
                <a:gd name="connsiteY3" fmla="*/ 74949 h 76854"/>
                <a:gd name="connsiteX4" fmla="*/ 0 w 641019"/>
                <a:gd name="connsiteY4" fmla="*/ 76854 h 7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1019" h="76854">
                  <a:moveTo>
                    <a:pt x="0" y="76854"/>
                  </a:moveTo>
                  <a:lnTo>
                    <a:pt x="83507" y="3175"/>
                  </a:lnTo>
                  <a:lnTo>
                    <a:pt x="641019" y="0"/>
                  </a:lnTo>
                  <a:lnTo>
                    <a:pt x="558782" y="74949"/>
                  </a:lnTo>
                  <a:lnTo>
                    <a:pt x="0" y="7685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268D0D-70A1-7E4C-9B61-F1BA63056B07}"/>
              </a:ext>
            </a:extLst>
          </p:cNvPr>
          <p:cNvCxnSpPr>
            <a:cxnSpLocks/>
          </p:cNvCxnSpPr>
          <p:nvPr/>
        </p:nvCxnSpPr>
        <p:spPr>
          <a:xfrm flipH="1">
            <a:off x="1627523" y="2923270"/>
            <a:ext cx="6766079" cy="1620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564B8F-C9F9-134C-AC26-14CCF5385C16}"/>
              </a:ext>
            </a:extLst>
          </p:cNvPr>
          <p:cNvCxnSpPr>
            <a:cxnSpLocks/>
          </p:cNvCxnSpPr>
          <p:nvPr/>
        </p:nvCxnSpPr>
        <p:spPr>
          <a:xfrm flipH="1">
            <a:off x="8393604" y="2830941"/>
            <a:ext cx="102696" cy="949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2AC23503-D8D4-A14B-8154-4A168D243B02}"/>
              </a:ext>
            </a:extLst>
          </p:cNvPr>
          <p:cNvSpPr txBox="1"/>
          <p:nvPr/>
        </p:nvSpPr>
        <p:spPr>
          <a:xfrm>
            <a:off x="374784" y="2635324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slice forward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AF3823A8-2E5F-094A-A56C-A2313B66750F}"/>
              </a:ext>
            </a:extLst>
          </p:cNvPr>
          <p:cNvSpPr txBox="1"/>
          <p:nvPr/>
        </p:nvSpPr>
        <p:spPr>
          <a:xfrm>
            <a:off x="382527" y="2958230"/>
            <a:ext cx="1285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slice backward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6155BAB8-138A-B341-A59E-08A728E3A941}"/>
              </a:ext>
            </a:extLst>
          </p:cNvPr>
          <p:cNvSpPr txBox="1"/>
          <p:nvPr/>
        </p:nvSpPr>
        <p:spPr>
          <a:xfrm>
            <a:off x="3180284" y="3629595"/>
            <a:ext cx="31069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>
                <a:latin typeface="Bradley Hand ITC" panose="03070402050302030203" pitchFamily="66" charset="77"/>
              </a:rPr>
              <a:t>months[</a:t>
            </a:r>
            <a:r>
              <a:rPr lang="en-GB" sz="40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3</a:t>
            </a:r>
            <a:r>
              <a:rPr lang="en-GB" sz="4000" b="1">
                <a:latin typeface="Bradley Hand ITC" panose="03070402050302030203" pitchFamily="66" charset="77"/>
              </a:rPr>
              <a:t>: </a:t>
            </a:r>
            <a:r>
              <a:rPr lang="en-GB" sz="4000" b="1">
                <a:solidFill>
                  <a:schemeClr val="accent2"/>
                </a:solidFill>
                <a:latin typeface="Bradley Hand ITC" panose="03070402050302030203" pitchFamily="66" charset="77"/>
              </a:rPr>
              <a:t>4</a:t>
            </a:r>
            <a:r>
              <a:rPr lang="en-GB" sz="4000" b="1">
                <a:latin typeface="Bradley Hand ITC" panose="03070402050302030203" pitchFamily="66" charset="77"/>
              </a:rPr>
              <a:t>]</a:t>
            </a:r>
          </a:p>
        </p:txBody>
      </p: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1DE6A03B-B696-6D41-A2F0-B2AAC2B8BCFF}"/>
              </a:ext>
            </a:extLst>
          </p:cNvPr>
          <p:cNvCxnSpPr>
            <a:cxnSpLocks/>
          </p:cNvCxnSpPr>
          <p:nvPr/>
        </p:nvCxnSpPr>
        <p:spPr>
          <a:xfrm flipV="1">
            <a:off x="3607782" y="2221828"/>
            <a:ext cx="0" cy="247003"/>
          </a:xfrm>
          <a:prstGeom prst="straightConnector1">
            <a:avLst/>
          </a:prstGeom>
          <a:ln w="63500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8DAD05A4-8B07-3B4D-8376-5305F0B22C9F}"/>
              </a:ext>
            </a:extLst>
          </p:cNvPr>
          <p:cNvCxnSpPr>
            <a:cxnSpLocks/>
          </p:cNvCxnSpPr>
          <p:nvPr/>
        </p:nvCxnSpPr>
        <p:spPr>
          <a:xfrm flipV="1">
            <a:off x="3607782" y="3215873"/>
            <a:ext cx="0" cy="247003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TextBox 309">
            <a:extLst>
              <a:ext uri="{FF2B5EF4-FFF2-40B4-BE49-F238E27FC236}">
                <a16:creationId xmlns:a16="http://schemas.microsoft.com/office/drawing/2014/main" id="{A508DE8F-E292-1A48-861A-33CF97B39048}"/>
              </a:ext>
            </a:extLst>
          </p:cNvPr>
          <p:cNvSpPr txBox="1"/>
          <p:nvPr/>
        </p:nvSpPr>
        <p:spPr>
          <a:xfrm>
            <a:off x="4270328" y="4489319"/>
            <a:ext cx="926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>
                <a:latin typeface="Bradley Hand ITC" panose="03070402050302030203" pitchFamily="66" charset="77"/>
              </a:rPr>
              <a:t>[</a:t>
            </a:r>
            <a:r>
              <a:rPr lang="en-GB" sz="2000" b="1">
                <a:solidFill>
                  <a:schemeClr val="accent6"/>
                </a:solidFill>
                <a:latin typeface="Bradley Hand ITC" panose="03070402050302030203" pitchFamily="66" charset="77"/>
              </a:rPr>
              <a:t>"Apr"</a:t>
            </a:r>
            <a:r>
              <a:rPr lang="en-GB" sz="2000" b="1">
                <a:latin typeface="Bradley Hand ITC" panose="03070402050302030203" pitchFamily="66" charset="77"/>
              </a:rPr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66C78F-8464-4D7D-91B9-BB20753859B1}"/>
              </a:ext>
            </a:extLst>
          </p:cNvPr>
          <p:cNvSpPr txBox="1"/>
          <p:nvPr/>
        </p:nvSpPr>
        <p:spPr>
          <a:xfrm>
            <a:off x="539" y="4836724"/>
            <a:ext cx="264076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/>
              <a:t>[</a:t>
            </a:r>
            <a:r>
              <a:rPr lang="en-GB" sz="1400">
                <a:solidFill>
                  <a:srgbClr val="2E75B6"/>
                </a:solidFill>
              </a:rPr>
              <a:t>from position </a:t>
            </a:r>
            <a:r>
              <a:rPr lang="en-GB" sz="1400"/>
              <a:t>: </a:t>
            </a:r>
            <a:r>
              <a:rPr lang="en-GB" sz="1400">
                <a:solidFill>
                  <a:srgbClr val="ED7D31"/>
                </a:solidFill>
              </a:rPr>
              <a:t>to position </a:t>
            </a:r>
            <a:r>
              <a:rPr lang="en-GB" sz="1400"/>
              <a:t>: </a:t>
            </a:r>
            <a:r>
              <a:rPr lang="en-GB" sz="1400">
                <a:solidFill>
                  <a:srgbClr val="70AD47"/>
                </a:solidFill>
              </a:rPr>
              <a:t>step</a:t>
            </a:r>
            <a:r>
              <a:rPr lang="en-GB" sz="1400"/>
              <a:t>]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756444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4077-46CD-E74D-BAD8-88D0ECDC8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Slicing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E8EA00F-3DC5-E545-88AC-4B610B203A3A}"/>
              </a:ext>
            </a:extLst>
          </p:cNvPr>
          <p:cNvGrpSpPr/>
          <p:nvPr/>
        </p:nvGrpSpPr>
        <p:grpSpPr>
          <a:xfrm>
            <a:off x="1618037" y="1607192"/>
            <a:ext cx="6959767" cy="664263"/>
            <a:chOff x="1618037" y="1607192"/>
            <a:chExt cx="6959767" cy="664263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38322D1-469A-2449-9192-93B092739561}"/>
                </a:ext>
              </a:extLst>
            </p:cNvPr>
            <p:cNvSpPr txBox="1"/>
            <p:nvPr/>
          </p:nvSpPr>
          <p:spPr>
            <a:xfrm>
              <a:off x="1619964" y="193290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35CEC62-7DE4-F047-A29D-A5F08BFF8D68}"/>
                </a:ext>
              </a:extLst>
            </p:cNvPr>
            <p:cNvSpPr txBox="1"/>
            <p:nvPr/>
          </p:nvSpPr>
          <p:spPr>
            <a:xfrm>
              <a:off x="2186816" y="1930489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72CC748-ABCE-F440-891F-0F5C05E8A792}"/>
                </a:ext>
              </a:extLst>
            </p:cNvPr>
            <p:cNvSpPr txBox="1"/>
            <p:nvPr/>
          </p:nvSpPr>
          <p:spPr>
            <a:xfrm>
              <a:off x="2753376" y="192747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EA24F64-6921-9E41-9004-F4E853D0EEFC}"/>
                </a:ext>
              </a:extLst>
            </p:cNvPr>
            <p:cNvSpPr txBox="1"/>
            <p:nvPr/>
          </p:nvSpPr>
          <p:spPr>
            <a:xfrm>
              <a:off x="3320228" y="1925059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A3023EB-9B1D-DC47-A015-45CC986C207C}"/>
                </a:ext>
              </a:extLst>
            </p:cNvPr>
            <p:cNvSpPr txBox="1"/>
            <p:nvPr/>
          </p:nvSpPr>
          <p:spPr>
            <a:xfrm>
              <a:off x="3873992" y="1926854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94F9E7A-F972-4E4B-AF70-3ED46E6C3E24}"/>
                </a:ext>
              </a:extLst>
            </p:cNvPr>
            <p:cNvSpPr txBox="1"/>
            <p:nvPr/>
          </p:nvSpPr>
          <p:spPr>
            <a:xfrm>
              <a:off x="4440844" y="1924442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F48818C-D373-0241-866A-101CC6CFF54B}"/>
                </a:ext>
              </a:extLst>
            </p:cNvPr>
            <p:cNvSpPr txBox="1"/>
            <p:nvPr/>
          </p:nvSpPr>
          <p:spPr>
            <a:xfrm>
              <a:off x="5007404" y="1921424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13572B6-3F7D-B542-B989-153D8AD70110}"/>
                </a:ext>
              </a:extLst>
            </p:cNvPr>
            <p:cNvSpPr txBox="1"/>
            <p:nvPr/>
          </p:nvSpPr>
          <p:spPr>
            <a:xfrm>
              <a:off x="5574256" y="1919012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7D60C0A-80A7-924D-B390-AA97595BC27A}"/>
                </a:ext>
              </a:extLst>
            </p:cNvPr>
            <p:cNvSpPr txBox="1"/>
            <p:nvPr/>
          </p:nvSpPr>
          <p:spPr>
            <a:xfrm>
              <a:off x="6137588" y="1913123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8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667DA88-D5F6-BB4D-AB50-209ED0CBE514}"/>
                </a:ext>
              </a:extLst>
            </p:cNvPr>
            <p:cNvSpPr txBox="1"/>
            <p:nvPr/>
          </p:nvSpPr>
          <p:spPr>
            <a:xfrm>
              <a:off x="6704440" y="191071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9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A71F13C-0548-404E-9F49-D2DA09C75FED}"/>
                </a:ext>
              </a:extLst>
            </p:cNvPr>
            <p:cNvSpPr txBox="1"/>
            <p:nvPr/>
          </p:nvSpPr>
          <p:spPr>
            <a:xfrm>
              <a:off x="7271000" y="1907693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10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BE721DE-6D61-8D43-A46E-772C0A1AA691}"/>
                </a:ext>
              </a:extLst>
            </p:cNvPr>
            <p:cNvSpPr txBox="1"/>
            <p:nvPr/>
          </p:nvSpPr>
          <p:spPr>
            <a:xfrm>
              <a:off x="7837852" y="190528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11</a:t>
              </a: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6A0FED2-3380-394E-A3BD-8E063D3D2D3C}"/>
                </a:ext>
              </a:extLst>
            </p:cNvPr>
            <p:cNvCxnSpPr/>
            <p:nvPr/>
          </p:nvCxnSpPr>
          <p:spPr>
            <a:xfrm>
              <a:off x="8412692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70F37B-D67B-0F4E-9575-DDA3D20E9139}"/>
                </a:ext>
              </a:extLst>
            </p:cNvPr>
            <p:cNvCxnSpPr/>
            <p:nvPr/>
          </p:nvCxnSpPr>
          <p:spPr>
            <a:xfrm>
              <a:off x="7847856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E7405D6-8D50-4640-9BB3-5A2C7A9B0834}"/>
                </a:ext>
              </a:extLst>
            </p:cNvPr>
            <p:cNvCxnSpPr/>
            <p:nvPr/>
          </p:nvCxnSpPr>
          <p:spPr>
            <a:xfrm>
              <a:off x="7284402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296E23F-358E-B14D-8749-57A8F1A02810}"/>
                </a:ext>
              </a:extLst>
            </p:cNvPr>
            <p:cNvCxnSpPr/>
            <p:nvPr/>
          </p:nvCxnSpPr>
          <p:spPr>
            <a:xfrm>
              <a:off x="6714066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A28C6C1-3E7C-B94D-8CBA-E107280C4F5C}"/>
                </a:ext>
              </a:extLst>
            </p:cNvPr>
            <p:cNvCxnSpPr/>
            <p:nvPr/>
          </p:nvCxnSpPr>
          <p:spPr>
            <a:xfrm>
              <a:off x="6141465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69DD922-B351-5F41-9733-6BB87E43CC16}"/>
                </a:ext>
              </a:extLst>
            </p:cNvPr>
            <p:cNvCxnSpPr/>
            <p:nvPr/>
          </p:nvCxnSpPr>
          <p:spPr>
            <a:xfrm>
              <a:off x="5580654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7860329-01C1-B047-9521-796571808E3C}"/>
                </a:ext>
              </a:extLst>
            </p:cNvPr>
            <p:cNvCxnSpPr/>
            <p:nvPr/>
          </p:nvCxnSpPr>
          <p:spPr>
            <a:xfrm>
              <a:off x="5007883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48F32A0-DBA5-D844-97E8-F3828DCE9E52}"/>
                </a:ext>
              </a:extLst>
            </p:cNvPr>
            <p:cNvCxnSpPr/>
            <p:nvPr/>
          </p:nvCxnSpPr>
          <p:spPr>
            <a:xfrm>
              <a:off x="3874859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DBA7EBC8-6C67-7743-AF0A-DBFF5F78F72C}"/>
                </a:ext>
              </a:extLst>
            </p:cNvPr>
            <p:cNvCxnSpPr/>
            <p:nvPr/>
          </p:nvCxnSpPr>
          <p:spPr>
            <a:xfrm>
              <a:off x="4447242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7ED0990-0B2E-5646-9AF7-C0D06EA6AE2D}"/>
                </a:ext>
              </a:extLst>
            </p:cNvPr>
            <p:cNvCxnSpPr/>
            <p:nvPr/>
          </p:nvCxnSpPr>
          <p:spPr>
            <a:xfrm>
              <a:off x="3310655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7657886E-2133-3943-841F-A0F4A91282F2}"/>
                </a:ext>
              </a:extLst>
            </p:cNvPr>
            <p:cNvCxnSpPr/>
            <p:nvPr/>
          </p:nvCxnSpPr>
          <p:spPr>
            <a:xfrm>
              <a:off x="2750323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709AD19-A6DD-8D47-B33A-7C097FDE9EDB}"/>
                </a:ext>
              </a:extLst>
            </p:cNvPr>
            <p:cNvCxnSpPr/>
            <p:nvPr/>
          </p:nvCxnSpPr>
          <p:spPr>
            <a:xfrm>
              <a:off x="2186816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4BA2B155-6795-5245-84BA-A4C7293D2CB2}"/>
                </a:ext>
              </a:extLst>
            </p:cNvPr>
            <p:cNvCxnSpPr/>
            <p:nvPr/>
          </p:nvCxnSpPr>
          <p:spPr>
            <a:xfrm>
              <a:off x="1618037" y="192142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Parallelogram 124">
              <a:extLst>
                <a:ext uri="{FF2B5EF4-FFF2-40B4-BE49-F238E27FC236}">
                  <a16:creationId xmlns:a16="http://schemas.microsoft.com/office/drawing/2014/main" id="{F2CC0CC6-6EA7-524E-895A-A91566B89374}"/>
                </a:ext>
              </a:extLst>
            </p:cNvPr>
            <p:cNvSpPr/>
            <p:nvPr/>
          </p:nvSpPr>
          <p:spPr>
            <a:xfrm rot="18837745">
              <a:off x="8275853" y="1900103"/>
              <a:ext cx="366428" cy="237474"/>
            </a:xfrm>
            <a:prstGeom prst="parallelogram">
              <a:avLst>
                <a:gd name="adj" fmla="val 104987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accent5">
                    <a:lumMod val="60000"/>
                    <a:lumOff val="40000"/>
                  </a:schemeClr>
                </a:gs>
                <a:gs pos="88000">
                  <a:schemeClr val="accent5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endParaRPr lang="en-GB" sz="16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E3AB4206-9BA4-C540-A722-6D0439130889}"/>
                </a:ext>
              </a:extLst>
            </p:cNvPr>
            <p:cNvGrpSpPr/>
            <p:nvPr/>
          </p:nvGrpSpPr>
          <p:grpSpPr>
            <a:xfrm>
              <a:off x="1618037" y="1607192"/>
              <a:ext cx="6880080" cy="328479"/>
              <a:chOff x="315750" y="2757408"/>
              <a:chExt cx="6880080" cy="328479"/>
            </a:xfrm>
          </p:grpSpPr>
          <p:sp>
            <p:nvSpPr>
              <p:cNvPr id="127" name="Cube 126">
                <a:extLst>
                  <a:ext uri="{FF2B5EF4-FFF2-40B4-BE49-F238E27FC236}">
                    <a16:creationId xmlns:a16="http://schemas.microsoft.com/office/drawing/2014/main" id="{FBFAA501-9287-C54D-973F-4699BC617A84}"/>
                  </a:ext>
                </a:extLst>
              </p:cNvPr>
              <p:cNvSpPr/>
              <p:nvPr/>
            </p:nvSpPr>
            <p:spPr>
              <a:xfrm>
                <a:off x="315750" y="2758703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"Jan"</a:t>
                </a:r>
              </a:p>
            </p:txBody>
          </p:sp>
          <p:sp>
            <p:nvSpPr>
              <p:cNvPr id="128" name="Cube 127">
                <a:extLst>
                  <a:ext uri="{FF2B5EF4-FFF2-40B4-BE49-F238E27FC236}">
                    <a16:creationId xmlns:a16="http://schemas.microsoft.com/office/drawing/2014/main" id="{05E35ADF-0E30-EF41-B994-E6BAECD9A992}"/>
                  </a:ext>
                </a:extLst>
              </p:cNvPr>
              <p:cNvSpPr/>
              <p:nvPr/>
            </p:nvSpPr>
            <p:spPr>
              <a:xfrm>
                <a:off x="884529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"Feb"</a:t>
                </a:r>
              </a:p>
            </p:txBody>
          </p:sp>
          <p:sp>
            <p:nvSpPr>
              <p:cNvPr id="129" name="Cube 128">
                <a:extLst>
                  <a:ext uri="{FF2B5EF4-FFF2-40B4-BE49-F238E27FC236}">
                    <a16:creationId xmlns:a16="http://schemas.microsoft.com/office/drawing/2014/main" id="{ADB64967-C85F-0242-8F36-953964125A38}"/>
                  </a:ext>
                </a:extLst>
              </p:cNvPr>
              <p:cNvSpPr/>
              <p:nvPr/>
            </p:nvSpPr>
            <p:spPr>
              <a:xfrm>
                <a:off x="1448036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"Mar"</a:t>
                </a:r>
              </a:p>
            </p:txBody>
          </p:sp>
          <p:sp>
            <p:nvSpPr>
              <p:cNvPr id="130" name="Cube 129">
                <a:extLst>
                  <a:ext uri="{FF2B5EF4-FFF2-40B4-BE49-F238E27FC236}">
                    <a16:creationId xmlns:a16="http://schemas.microsoft.com/office/drawing/2014/main" id="{C0C10024-403E-E847-906B-A6EA5B5156B1}"/>
                  </a:ext>
                </a:extLst>
              </p:cNvPr>
              <p:cNvSpPr/>
              <p:nvPr/>
            </p:nvSpPr>
            <p:spPr>
              <a:xfrm>
                <a:off x="2011543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"Apr"</a:t>
                </a:r>
              </a:p>
            </p:txBody>
          </p:sp>
          <p:sp>
            <p:nvSpPr>
              <p:cNvPr id="131" name="Cube 130">
                <a:extLst>
                  <a:ext uri="{FF2B5EF4-FFF2-40B4-BE49-F238E27FC236}">
                    <a16:creationId xmlns:a16="http://schemas.microsoft.com/office/drawing/2014/main" id="{5A7829B6-F5B5-8E4E-A135-8E28BBC7C2B2}"/>
                  </a:ext>
                </a:extLst>
              </p:cNvPr>
              <p:cNvSpPr/>
              <p:nvPr/>
            </p:nvSpPr>
            <p:spPr>
              <a:xfrm>
                <a:off x="2575050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"May"</a:t>
                </a:r>
              </a:p>
            </p:txBody>
          </p:sp>
          <p:sp>
            <p:nvSpPr>
              <p:cNvPr id="132" name="Cube 131">
                <a:extLst>
                  <a:ext uri="{FF2B5EF4-FFF2-40B4-BE49-F238E27FC236}">
                    <a16:creationId xmlns:a16="http://schemas.microsoft.com/office/drawing/2014/main" id="{CBF6A3A2-C5CD-ED46-8446-33196B6C66B3}"/>
                  </a:ext>
                </a:extLst>
              </p:cNvPr>
              <p:cNvSpPr/>
              <p:nvPr/>
            </p:nvSpPr>
            <p:spPr>
              <a:xfrm>
                <a:off x="3144955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"Jun"</a:t>
                </a:r>
              </a:p>
            </p:txBody>
          </p:sp>
          <p:sp>
            <p:nvSpPr>
              <p:cNvPr id="133" name="Cube 132">
                <a:extLst>
                  <a:ext uri="{FF2B5EF4-FFF2-40B4-BE49-F238E27FC236}">
                    <a16:creationId xmlns:a16="http://schemas.microsoft.com/office/drawing/2014/main" id="{C027C96A-A9F6-D14D-AF28-F8F2D4589667}"/>
                  </a:ext>
                </a:extLst>
              </p:cNvPr>
              <p:cNvSpPr/>
              <p:nvPr/>
            </p:nvSpPr>
            <p:spPr>
              <a:xfrm>
                <a:off x="3708462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"Jul"</a:t>
                </a:r>
              </a:p>
            </p:txBody>
          </p:sp>
          <p:sp>
            <p:nvSpPr>
              <p:cNvPr id="134" name="Cube 133">
                <a:extLst>
                  <a:ext uri="{FF2B5EF4-FFF2-40B4-BE49-F238E27FC236}">
                    <a16:creationId xmlns:a16="http://schemas.microsoft.com/office/drawing/2014/main" id="{B9EA6A57-FE5D-684B-AB47-8DB02B131F4B}"/>
                  </a:ext>
                </a:extLst>
              </p:cNvPr>
              <p:cNvSpPr/>
              <p:nvPr/>
            </p:nvSpPr>
            <p:spPr>
              <a:xfrm>
                <a:off x="4278367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"Aug"</a:t>
                </a:r>
              </a:p>
            </p:txBody>
          </p:sp>
          <p:sp>
            <p:nvSpPr>
              <p:cNvPr id="135" name="Cube 134">
                <a:extLst>
                  <a:ext uri="{FF2B5EF4-FFF2-40B4-BE49-F238E27FC236}">
                    <a16:creationId xmlns:a16="http://schemas.microsoft.com/office/drawing/2014/main" id="{D5F8F23A-E7E0-7E41-B00D-945CDCB40676}"/>
                  </a:ext>
                </a:extLst>
              </p:cNvPr>
              <p:cNvSpPr/>
              <p:nvPr/>
            </p:nvSpPr>
            <p:spPr>
              <a:xfrm>
                <a:off x="4841874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"Sep"</a:t>
                </a:r>
              </a:p>
            </p:txBody>
          </p:sp>
          <p:sp>
            <p:nvSpPr>
              <p:cNvPr id="136" name="Cube 135">
                <a:extLst>
                  <a:ext uri="{FF2B5EF4-FFF2-40B4-BE49-F238E27FC236}">
                    <a16:creationId xmlns:a16="http://schemas.microsoft.com/office/drawing/2014/main" id="{E439FB00-E5C2-3149-A228-110A737B6061}"/>
                  </a:ext>
                </a:extLst>
              </p:cNvPr>
              <p:cNvSpPr/>
              <p:nvPr/>
            </p:nvSpPr>
            <p:spPr>
              <a:xfrm>
                <a:off x="5411779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"Oct"</a:t>
                </a:r>
              </a:p>
            </p:txBody>
          </p:sp>
          <p:sp>
            <p:nvSpPr>
              <p:cNvPr id="137" name="Cube 136">
                <a:extLst>
                  <a:ext uri="{FF2B5EF4-FFF2-40B4-BE49-F238E27FC236}">
                    <a16:creationId xmlns:a16="http://schemas.microsoft.com/office/drawing/2014/main" id="{367D9BF4-ACAC-6341-978B-CAE7D2830340}"/>
                  </a:ext>
                </a:extLst>
              </p:cNvPr>
              <p:cNvSpPr/>
              <p:nvPr/>
            </p:nvSpPr>
            <p:spPr>
              <a:xfrm>
                <a:off x="5975286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"Nov"</a:t>
                </a:r>
              </a:p>
            </p:txBody>
          </p:sp>
          <p:sp>
            <p:nvSpPr>
              <p:cNvPr id="138" name="Cube 137">
                <a:extLst>
                  <a:ext uri="{FF2B5EF4-FFF2-40B4-BE49-F238E27FC236}">
                    <a16:creationId xmlns:a16="http://schemas.microsoft.com/office/drawing/2014/main" id="{ECA759BC-E64B-8146-B3DD-59709D0A37ED}"/>
                  </a:ext>
                </a:extLst>
              </p:cNvPr>
              <p:cNvSpPr/>
              <p:nvPr/>
            </p:nvSpPr>
            <p:spPr>
              <a:xfrm>
                <a:off x="6545191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"Dec"</a:t>
                </a:r>
              </a:p>
            </p:txBody>
          </p:sp>
        </p:grpSp>
      </p:grp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0E8AFEBE-95ED-304B-9CFC-EB4ECA9518B1}"/>
              </a:ext>
            </a:extLst>
          </p:cNvPr>
          <p:cNvCxnSpPr>
            <a:cxnSpLocks/>
          </p:cNvCxnSpPr>
          <p:nvPr/>
        </p:nvCxnSpPr>
        <p:spPr>
          <a:xfrm>
            <a:off x="1922229" y="1406106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DD9CF94-A226-854C-8B10-9D058D606328}"/>
              </a:ext>
            </a:extLst>
          </p:cNvPr>
          <p:cNvCxnSpPr>
            <a:cxnSpLocks/>
          </p:cNvCxnSpPr>
          <p:nvPr/>
        </p:nvCxnSpPr>
        <p:spPr>
          <a:xfrm>
            <a:off x="2470842" y="1406105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1552EF36-96C7-2041-82DC-88DB15F7EA6F}"/>
              </a:ext>
            </a:extLst>
          </p:cNvPr>
          <p:cNvCxnSpPr>
            <a:cxnSpLocks/>
          </p:cNvCxnSpPr>
          <p:nvPr/>
        </p:nvCxnSpPr>
        <p:spPr>
          <a:xfrm>
            <a:off x="3052007" y="1406104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96E8B9A-0B25-7A44-BFFC-C8E449666192}"/>
              </a:ext>
            </a:extLst>
          </p:cNvPr>
          <p:cNvCxnSpPr>
            <a:cxnSpLocks/>
          </p:cNvCxnSpPr>
          <p:nvPr/>
        </p:nvCxnSpPr>
        <p:spPr>
          <a:xfrm>
            <a:off x="3610126" y="1406105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253B25A-87A9-9C45-BDA4-9EFF3190C42F}"/>
              </a:ext>
            </a:extLst>
          </p:cNvPr>
          <p:cNvCxnSpPr>
            <a:cxnSpLocks/>
          </p:cNvCxnSpPr>
          <p:nvPr/>
        </p:nvCxnSpPr>
        <p:spPr>
          <a:xfrm>
            <a:off x="4173419" y="1406104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8F3AD1EC-6C5F-0641-80E9-FB841B778A6D}"/>
              </a:ext>
            </a:extLst>
          </p:cNvPr>
          <p:cNvCxnSpPr>
            <a:cxnSpLocks/>
          </p:cNvCxnSpPr>
          <p:nvPr/>
        </p:nvCxnSpPr>
        <p:spPr>
          <a:xfrm>
            <a:off x="4729605" y="1406103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6C108AF-0E73-DC45-94C0-E808BAD3FB9C}"/>
              </a:ext>
            </a:extLst>
          </p:cNvPr>
          <p:cNvCxnSpPr>
            <a:cxnSpLocks/>
          </p:cNvCxnSpPr>
          <p:nvPr/>
        </p:nvCxnSpPr>
        <p:spPr>
          <a:xfrm>
            <a:off x="5286648" y="1409281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8BABE86-13E1-F04D-9FC4-AEE6B0772C29}"/>
              </a:ext>
            </a:extLst>
          </p:cNvPr>
          <p:cNvCxnSpPr>
            <a:cxnSpLocks/>
          </p:cNvCxnSpPr>
          <p:nvPr/>
        </p:nvCxnSpPr>
        <p:spPr>
          <a:xfrm>
            <a:off x="5859466" y="1409280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017B430-4F47-A441-BBAB-95748D86AED4}"/>
              </a:ext>
            </a:extLst>
          </p:cNvPr>
          <p:cNvCxnSpPr>
            <a:cxnSpLocks/>
          </p:cNvCxnSpPr>
          <p:nvPr/>
        </p:nvCxnSpPr>
        <p:spPr>
          <a:xfrm>
            <a:off x="6414332" y="1409279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6364FA7-6282-3A4F-9B70-16899428E587}"/>
              </a:ext>
            </a:extLst>
          </p:cNvPr>
          <p:cNvCxnSpPr>
            <a:cxnSpLocks/>
          </p:cNvCxnSpPr>
          <p:nvPr/>
        </p:nvCxnSpPr>
        <p:spPr>
          <a:xfrm>
            <a:off x="7007376" y="1409280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B4789A2B-1574-774F-8F74-D016718D1CFE}"/>
              </a:ext>
            </a:extLst>
          </p:cNvPr>
          <p:cNvCxnSpPr>
            <a:cxnSpLocks/>
          </p:cNvCxnSpPr>
          <p:nvPr/>
        </p:nvCxnSpPr>
        <p:spPr>
          <a:xfrm>
            <a:off x="7573844" y="1412454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7642EB2-6BD1-524E-8A4A-E56CEE2F7C87}"/>
              </a:ext>
            </a:extLst>
          </p:cNvPr>
          <p:cNvCxnSpPr>
            <a:cxnSpLocks/>
          </p:cNvCxnSpPr>
          <p:nvPr/>
        </p:nvCxnSpPr>
        <p:spPr>
          <a:xfrm>
            <a:off x="8141410" y="1415628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ED863DC-B0A3-8C44-BA94-DB4999B6EE92}"/>
              </a:ext>
            </a:extLst>
          </p:cNvPr>
          <p:cNvCxnSpPr>
            <a:cxnSpLocks/>
          </p:cNvCxnSpPr>
          <p:nvPr/>
        </p:nvCxnSpPr>
        <p:spPr>
          <a:xfrm>
            <a:off x="4727445" y="1251263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97516D1-5823-A341-9D55-E292687C86A1}"/>
              </a:ext>
            </a:extLst>
          </p:cNvPr>
          <p:cNvCxnSpPr>
            <a:cxnSpLocks/>
          </p:cNvCxnSpPr>
          <p:nvPr/>
        </p:nvCxnSpPr>
        <p:spPr>
          <a:xfrm>
            <a:off x="1922229" y="1403085"/>
            <a:ext cx="6219181" cy="12546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6F8B6971-7BC4-5848-8BC5-6AA55040E2B6}"/>
              </a:ext>
            </a:extLst>
          </p:cNvPr>
          <p:cNvSpPr txBox="1"/>
          <p:nvPr/>
        </p:nvSpPr>
        <p:spPr>
          <a:xfrm>
            <a:off x="4353110" y="967010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elements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C01C670-45FF-1F40-8DE6-E3EDD220F66D}"/>
              </a:ext>
            </a:extLst>
          </p:cNvPr>
          <p:cNvSpPr txBox="1"/>
          <p:nvPr/>
        </p:nvSpPr>
        <p:spPr>
          <a:xfrm>
            <a:off x="851413" y="1987874"/>
            <a:ext cx="4796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index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16DB55F9-F7E1-EA46-8A3E-9E81D65AC69B}"/>
              </a:ext>
            </a:extLst>
          </p:cNvPr>
          <p:cNvCxnSpPr>
            <a:cxnSpLocks/>
          </p:cNvCxnSpPr>
          <p:nvPr/>
        </p:nvCxnSpPr>
        <p:spPr>
          <a:xfrm>
            <a:off x="1276602" y="2109121"/>
            <a:ext cx="284779" cy="0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A2FE971E-8299-5445-B6C2-F03448EA3215}"/>
              </a:ext>
            </a:extLst>
          </p:cNvPr>
          <p:cNvSpPr txBox="1"/>
          <p:nvPr/>
        </p:nvSpPr>
        <p:spPr>
          <a:xfrm>
            <a:off x="801459" y="1683560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values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EF233468-C830-9D46-92C7-9E7148833F8E}"/>
              </a:ext>
            </a:extLst>
          </p:cNvPr>
          <p:cNvCxnSpPr>
            <a:cxnSpLocks/>
          </p:cNvCxnSpPr>
          <p:nvPr/>
        </p:nvCxnSpPr>
        <p:spPr>
          <a:xfrm>
            <a:off x="1271281" y="1804536"/>
            <a:ext cx="284779" cy="0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C8B10301-C033-3140-AF40-36B750EB832E}"/>
              </a:ext>
            </a:extLst>
          </p:cNvPr>
          <p:cNvSpPr txBox="1"/>
          <p:nvPr/>
        </p:nvSpPr>
        <p:spPr>
          <a:xfrm>
            <a:off x="264825" y="1776429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months  =</a:t>
            </a:r>
          </a:p>
        </p:txBody>
      </p: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EBDCEC54-4199-DC4A-89E8-00F1AFFDDF89}"/>
              </a:ext>
            </a:extLst>
          </p:cNvPr>
          <p:cNvGrpSpPr/>
          <p:nvPr/>
        </p:nvGrpSpPr>
        <p:grpSpPr>
          <a:xfrm>
            <a:off x="1628867" y="2828845"/>
            <a:ext cx="6998844" cy="437803"/>
            <a:chOff x="1617997" y="2880357"/>
            <a:chExt cx="6998844" cy="437803"/>
          </a:xfrm>
        </p:grpSpPr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BF37BA83-ED0F-5847-B64E-ACA65ECB9674}"/>
                </a:ext>
              </a:extLst>
            </p:cNvPr>
            <p:cNvSpPr txBox="1"/>
            <p:nvPr/>
          </p:nvSpPr>
          <p:spPr>
            <a:xfrm>
              <a:off x="1619924" y="2979606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-13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1A2EC4D4-024A-0F4C-A40B-C52290EF302C}"/>
                </a:ext>
              </a:extLst>
            </p:cNvPr>
            <p:cNvSpPr txBox="1"/>
            <p:nvPr/>
          </p:nvSpPr>
          <p:spPr>
            <a:xfrm>
              <a:off x="2186776" y="2977194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-12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32CCBF8F-4018-A94D-83AB-5ABC5983FDF8}"/>
                </a:ext>
              </a:extLst>
            </p:cNvPr>
            <p:cNvSpPr txBox="1"/>
            <p:nvPr/>
          </p:nvSpPr>
          <p:spPr>
            <a:xfrm>
              <a:off x="2753336" y="2974176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-11</a:t>
              </a: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7186E347-E08B-F24C-BE5F-88878E1E6854}"/>
                </a:ext>
              </a:extLst>
            </p:cNvPr>
            <p:cNvSpPr txBox="1"/>
            <p:nvPr/>
          </p:nvSpPr>
          <p:spPr>
            <a:xfrm>
              <a:off x="3320188" y="2971764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-10</a:t>
              </a: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DF01B9A2-4775-874B-94C8-4E6C900C57F1}"/>
                </a:ext>
              </a:extLst>
            </p:cNvPr>
            <p:cNvSpPr txBox="1"/>
            <p:nvPr/>
          </p:nvSpPr>
          <p:spPr>
            <a:xfrm>
              <a:off x="3873952" y="2973559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-9</a:t>
              </a: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6E2C7E1E-447C-5146-8ABF-3D6E6B90E923}"/>
                </a:ext>
              </a:extLst>
            </p:cNvPr>
            <p:cNvSpPr txBox="1"/>
            <p:nvPr/>
          </p:nvSpPr>
          <p:spPr>
            <a:xfrm>
              <a:off x="4440804" y="2971147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-8</a:t>
              </a:r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7D699D6A-03AA-D146-B45D-3F83256A86A6}"/>
                </a:ext>
              </a:extLst>
            </p:cNvPr>
            <p:cNvSpPr txBox="1"/>
            <p:nvPr/>
          </p:nvSpPr>
          <p:spPr>
            <a:xfrm>
              <a:off x="5007364" y="2968129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-7</a:t>
              </a: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C0013269-42B9-804F-84C4-122942F61774}"/>
                </a:ext>
              </a:extLst>
            </p:cNvPr>
            <p:cNvSpPr txBox="1"/>
            <p:nvPr/>
          </p:nvSpPr>
          <p:spPr>
            <a:xfrm>
              <a:off x="5574216" y="2965717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-6</a:t>
              </a: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C0D3E825-EC7A-ED4A-8231-FD943FB34D3D}"/>
                </a:ext>
              </a:extLst>
            </p:cNvPr>
            <p:cNvSpPr txBox="1"/>
            <p:nvPr/>
          </p:nvSpPr>
          <p:spPr>
            <a:xfrm>
              <a:off x="6137548" y="2959828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-5</a:t>
              </a: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360B1D18-55DF-7144-ABD0-FB46710D5D5B}"/>
                </a:ext>
              </a:extLst>
            </p:cNvPr>
            <p:cNvSpPr txBox="1"/>
            <p:nvPr/>
          </p:nvSpPr>
          <p:spPr>
            <a:xfrm>
              <a:off x="6704400" y="2957416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-4</a:t>
              </a: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FA5E3F0F-CD6E-2F4D-9ED6-7773FCB2E5B1}"/>
                </a:ext>
              </a:extLst>
            </p:cNvPr>
            <p:cNvSpPr txBox="1"/>
            <p:nvPr/>
          </p:nvSpPr>
          <p:spPr>
            <a:xfrm>
              <a:off x="7270960" y="2954398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-3</a:t>
              </a:r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654A121D-B00A-5C47-A94F-B1CBD0E97D79}"/>
                </a:ext>
              </a:extLst>
            </p:cNvPr>
            <p:cNvSpPr txBox="1"/>
            <p:nvPr/>
          </p:nvSpPr>
          <p:spPr>
            <a:xfrm>
              <a:off x="7834637" y="2951986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-2</a:t>
              </a:r>
            </a:p>
          </p:txBody>
        </p: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4570F095-FD35-164F-9A05-303E5304E915}"/>
                </a:ext>
              </a:extLst>
            </p:cNvPr>
            <p:cNvCxnSpPr/>
            <p:nvPr/>
          </p:nvCxnSpPr>
          <p:spPr>
            <a:xfrm>
              <a:off x="8384077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FA08968F-FE4D-8943-89ED-C49E4E571889}"/>
                </a:ext>
              </a:extLst>
            </p:cNvPr>
            <p:cNvCxnSpPr/>
            <p:nvPr/>
          </p:nvCxnSpPr>
          <p:spPr>
            <a:xfrm>
              <a:off x="7831941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58CE06CD-7BD4-144D-8F6B-F94E69224D44}"/>
                </a:ext>
              </a:extLst>
            </p:cNvPr>
            <p:cNvCxnSpPr/>
            <p:nvPr/>
          </p:nvCxnSpPr>
          <p:spPr>
            <a:xfrm>
              <a:off x="7268487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B7FCD528-C8EA-864C-A2DC-E698C7275932}"/>
                </a:ext>
              </a:extLst>
            </p:cNvPr>
            <p:cNvCxnSpPr/>
            <p:nvPr/>
          </p:nvCxnSpPr>
          <p:spPr>
            <a:xfrm>
              <a:off x="6701326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3A785081-A017-0C49-B754-3EE4DF0B8CE5}"/>
                </a:ext>
              </a:extLst>
            </p:cNvPr>
            <p:cNvCxnSpPr/>
            <p:nvPr/>
          </p:nvCxnSpPr>
          <p:spPr>
            <a:xfrm>
              <a:off x="6141425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846C51D6-F014-0D44-BDE2-EAAD17BC38C5}"/>
                </a:ext>
              </a:extLst>
            </p:cNvPr>
            <p:cNvCxnSpPr/>
            <p:nvPr/>
          </p:nvCxnSpPr>
          <p:spPr>
            <a:xfrm>
              <a:off x="5580614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F6ABCD1-FC0F-F841-8308-D058DA049F8D}"/>
                </a:ext>
              </a:extLst>
            </p:cNvPr>
            <p:cNvCxnSpPr/>
            <p:nvPr/>
          </p:nvCxnSpPr>
          <p:spPr>
            <a:xfrm>
              <a:off x="5007843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02FDF834-31B5-8644-85E1-17D4084D76FD}"/>
                </a:ext>
              </a:extLst>
            </p:cNvPr>
            <p:cNvCxnSpPr/>
            <p:nvPr/>
          </p:nvCxnSpPr>
          <p:spPr>
            <a:xfrm>
              <a:off x="3874819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218B44D8-3726-6D4F-B930-3D47CD1A7196}"/>
                </a:ext>
              </a:extLst>
            </p:cNvPr>
            <p:cNvCxnSpPr/>
            <p:nvPr/>
          </p:nvCxnSpPr>
          <p:spPr>
            <a:xfrm>
              <a:off x="4447202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00A17381-0652-1F49-A014-88E2C35C9BF1}"/>
                </a:ext>
              </a:extLst>
            </p:cNvPr>
            <p:cNvCxnSpPr/>
            <p:nvPr/>
          </p:nvCxnSpPr>
          <p:spPr>
            <a:xfrm>
              <a:off x="3310615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DDC1A4E5-5602-3C4A-8267-E8CF1E2536B1}"/>
                </a:ext>
              </a:extLst>
            </p:cNvPr>
            <p:cNvCxnSpPr/>
            <p:nvPr/>
          </p:nvCxnSpPr>
          <p:spPr>
            <a:xfrm>
              <a:off x="2750283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4BB3DEC4-A571-6242-88B3-56AD0B4629CC}"/>
                </a:ext>
              </a:extLst>
            </p:cNvPr>
            <p:cNvCxnSpPr/>
            <p:nvPr/>
          </p:nvCxnSpPr>
          <p:spPr>
            <a:xfrm>
              <a:off x="2186776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31D72465-91AC-2240-A1BB-CD02B4ECF1A3}"/>
                </a:ext>
              </a:extLst>
            </p:cNvPr>
            <p:cNvCxnSpPr/>
            <p:nvPr/>
          </p:nvCxnSpPr>
          <p:spPr>
            <a:xfrm>
              <a:off x="1617997" y="296812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Parallelogram 283">
              <a:extLst>
                <a:ext uri="{FF2B5EF4-FFF2-40B4-BE49-F238E27FC236}">
                  <a16:creationId xmlns:a16="http://schemas.microsoft.com/office/drawing/2014/main" id="{B69B51CC-326E-3F40-A44C-40451CA3CAED}"/>
                </a:ext>
              </a:extLst>
            </p:cNvPr>
            <p:cNvSpPr/>
            <p:nvPr/>
          </p:nvSpPr>
          <p:spPr>
            <a:xfrm rot="19046864">
              <a:off x="8250413" y="2959508"/>
              <a:ext cx="366428" cy="237474"/>
            </a:xfrm>
            <a:prstGeom prst="parallelogram">
              <a:avLst>
                <a:gd name="adj" fmla="val 94641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accent5">
                    <a:lumMod val="60000"/>
                    <a:lumOff val="40000"/>
                  </a:schemeClr>
                </a:gs>
                <a:gs pos="88000">
                  <a:schemeClr val="accent5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endParaRPr lang="en-GB" sz="1600">
                <a:solidFill>
                  <a:schemeClr val="accent2"/>
                </a:solidFill>
              </a:endParaRPr>
            </a:p>
          </p:txBody>
        </p:sp>
        <p:sp>
          <p:nvSpPr>
            <p:cNvPr id="285" name="Parallelogram 2">
              <a:extLst>
                <a:ext uri="{FF2B5EF4-FFF2-40B4-BE49-F238E27FC236}">
                  <a16:creationId xmlns:a16="http://schemas.microsoft.com/office/drawing/2014/main" id="{7D7DE215-99C6-B740-BAA4-12C313612C43}"/>
                </a:ext>
              </a:extLst>
            </p:cNvPr>
            <p:cNvSpPr/>
            <p:nvPr/>
          </p:nvSpPr>
          <p:spPr>
            <a:xfrm>
              <a:off x="1625447" y="2903157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286" name="Parallelogram 2">
              <a:extLst>
                <a:ext uri="{FF2B5EF4-FFF2-40B4-BE49-F238E27FC236}">
                  <a16:creationId xmlns:a16="http://schemas.microsoft.com/office/drawing/2014/main" id="{682C8F85-EA46-3349-A710-73F7DB25AD3D}"/>
                </a:ext>
              </a:extLst>
            </p:cNvPr>
            <p:cNvSpPr/>
            <p:nvPr/>
          </p:nvSpPr>
          <p:spPr>
            <a:xfrm>
              <a:off x="2187757" y="2899833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287" name="Parallelogram 2">
              <a:extLst>
                <a:ext uri="{FF2B5EF4-FFF2-40B4-BE49-F238E27FC236}">
                  <a16:creationId xmlns:a16="http://schemas.microsoft.com/office/drawing/2014/main" id="{9E1B0EBE-F933-1F4E-A8D5-E144DAEF88BF}"/>
                </a:ext>
              </a:extLst>
            </p:cNvPr>
            <p:cNvSpPr/>
            <p:nvPr/>
          </p:nvSpPr>
          <p:spPr>
            <a:xfrm>
              <a:off x="2748449" y="2897457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288" name="Parallelogram 2">
              <a:extLst>
                <a:ext uri="{FF2B5EF4-FFF2-40B4-BE49-F238E27FC236}">
                  <a16:creationId xmlns:a16="http://schemas.microsoft.com/office/drawing/2014/main" id="{FBFAA892-15F8-8245-9E04-6C13A4A880E3}"/>
                </a:ext>
              </a:extLst>
            </p:cNvPr>
            <p:cNvSpPr/>
            <p:nvPr/>
          </p:nvSpPr>
          <p:spPr>
            <a:xfrm>
              <a:off x="3314710" y="2895427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289" name="Parallelogram 2">
              <a:extLst>
                <a:ext uri="{FF2B5EF4-FFF2-40B4-BE49-F238E27FC236}">
                  <a16:creationId xmlns:a16="http://schemas.microsoft.com/office/drawing/2014/main" id="{BB5EAB2F-67A8-AA49-AB1B-D491A60F6E70}"/>
                </a:ext>
              </a:extLst>
            </p:cNvPr>
            <p:cNvSpPr/>
            <p:nvPr/>
          </p:nvSpPr>
          <p:spPr>
            <a:xfrm>
              <a:off x="3877020" y="2895278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290" name="Parallelogram 2">
              <a:extLst>
                <a:ext uri="{FF2B5EF4-FFF2-40B4-BE49-F238E27FC236}">
                  <a16:creationId xmlns:a16="http://schemas.microsoft.com/office/drawing/2014/main" id="{2A0387FD-E577-5F40-838E-0EAA75DDB23A}"/>
                </a:ext>
              </a:extLst>
            </p:cNvPr>
            <p:cNvSpPr/>
            <p:nvPr/>
          </p:nvSpPr>
          <p:spPr>
            <a:xfrm>
              <a:off x="4437712" y="2892902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291" name="Parallelogram 2">
              <a:extLst>
                <a:ext uri="{FF2B5EF4-FFF2-40B4-BE49-F238E27FC236}">
                  <a16:creationId xmlns:a16="http://schemas.microsoft.com/office/drawing/2014/main" id="{BC72CA0E-1066-9E4B-B9CD-89935F6A5518}"/>
                </a:ext>
              </a:extLst>
            </p:cNvPr>
            <p:cNvSpPr/>
            <p:nvPr/>
          </p:nvSpPr>
          <p:spPr>
            <a:xfrm>
              <a:off x="5005230" y="2893786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292" name="Parallelogram 2">
              <a:extLst>
                <a:ext uri="{FF2B5EF4-FFF2-40B4-BE49-F238E27FC236}">
                  <a16:creationId xmlns:a16="http://schemas.microsoft.com/office/drawing/2014/main" id="{8C52FBCD-F2CC-C543-A6CA-6CA07DB437D9}"/>
                </a:ext>
              </a:extLst>
            </p:cNvPr>
            <p:cNvSpPr/>
            <p:nvPr/>
          </p:nvSpPr>
          <p:spPr>
            <a:xfrm>
              <a:off x="5567540" y="2890462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293" name="Parallelogram 2">
              <a:extLst>
                <a:ext uri="{FF2B5EF4-FFF2-40B4-BE49-F238E27FC236}">
                  <a16:creationId xmlns:a16="http://schemas.microsoft.com/office/drawing/2014/main" id="{7673DAA5-AE9C-804B-BF4B-A014249A8D47}"/>
                </a:ext>
              </a:extLst>
            </p:cNvPr>
            <p:cNvSpPr/>
            <p:nvPr/>
          </p:nvSpPr>
          <p:spPr>
            <a:xfrm>
              <a:off x="6137758" y="2888086"/>
              <a:ext cx="636574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  <a:gd name="connsiteX0" fmla="*/ 0 w 636574"/>
                <a:gd name="connsiteY0" fmla="*/ 74949 h 74949"/>
                <a:gd name="connsiteX1" fmla="*/ 79062 w 636574"/>
                <a:gd name="connsiteY1" fmla="*/ 3175 h 74949"/>
                <a:gd name="connsiteX2" fmla="*/ 636574 w 636574"/>
                <a:gd name="connsiteY2" fmla="*/ 0 h 74949"/>
                <a:gd name="connsiteX3" fmla="*/ 554337 w 636574"/>
                <a:gd name="connsiteY3" fmla="*/ 74949 h 74949"/>
                <a:gd name="connsiteX4" fmla="*/ 0 w 636574"/>
                <a:gd name="connsiteY4" fmla="*/ 74949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574" h="74949">
                  <a:moveTo>
                    <a:pt x="0" y="74949"/>
                  </a:moveTo>
                  <a:lnTo>
                    <a:pt x="79062" y="3175"/>
                  </a:lnTo>
                  <a:lnTo>
                    <a:pt x="636574" y="0"/>
                  </a:lnTo>
                  <a:lnTo>
                    <a:pt x="554337" y="74949"/>
                  </a:lnTo>
                  <a:lnTo>
                    <a:pt x="0" y="74949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294" name="Parallelogram 2">
              <a:extLst>
                <a:ext uri="{FF2B5EF4-FFF2-40B4-BE49-F238E27FC236}">
                  <a16:creationId xmlns:a16="http://schemas.microsoft.com/office/drawing/2014/main" id="{D9DCE5C9-1EE1-104D-AAA4-73EDC27AC511}"/>
                </a:ext>
              </a:extLst>
            </p:cNvPr>
            <p:cNvSpPr/>
            <p:nvPr/>
          </p:nvSpPr>
          <p:spPr>
            <a:xfrm>
              <a:off x="6694493" y="2886056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295" name="Parallelogram 2">
              <a:extLst>
                <a:ext uri="{FF2B5EF4-FFF2-40B4-BE49-F238E27FC236}">
                  <a16:creationId xmlns:a16="http://schemas.microsoft.com/office/drawing/2014/main" id="{F2399DD3-09A1-1A46-8E10-D6D31184B68B}"/>
                </a:ext>
              </a:extLst>
            </p:cNvPr>
            <p:cNvSpPr/>
            <p:nvPr/>
          </p:nvSpPr>
          <p:spPr>
            <a:xfrm>
              <a:off x="7256803" y="2885907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296" name="Parallelogram 2">
              <a:extLst>
                <a:ext uri="{FF2B5EF4-FFF2-40B4-BE49-F238E27FC236}">
                  <a16:creationId xmlns:a16="http://schemas.microsoft.com/office/drawing/2014/main" id="{0C124987-0094-204D-A334-896E32555E0C}"/>
                </a:ext>
              </a:extLst>
            </p:cNvPr>
            <p:cNvSpPr/>
            <p:nvPr/>
          </p:nvSpPr>
          <p:spPr>
            <a:xfrm>
              <a:off x="7828925" y="2880357"/>
              <a:ext cx="641019" cy="76854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  <a:gd name="connsiteX0" fmla="*/ 0 w 641019"/>
                <a:gd name="connsiteY0" fmla="*/ 76854 h 76854"/>
                <a:gd name="connsiteX1" fmla="*/ 83507 w 641019"/>
                <a:gd name="connsiteY1" fmla="*/ 3175 h 76854"/>
                <a:gd name="connsiteX2" fmla="*/ 641019 w 641019"/>
                <a:gd name="connsiteY2" fmla="*/ 0 h 76854"/>
                <a:gd name="connsiteX3" fmla="*/ 558782 w 641019"/>
                <a:gd name="connsiteY3" fmla="*/ 74949 h 76854"/>
                <a:gd name="connsiteX4" fmla="*/ 0 w 641019"/>
                <a:gd name="connsiteY4" fmla="*/ 76854 h 7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1019" h="76854">
                  <a:moveTo>
                    <a:pt x="0" y="76854"/>
                  </a:moveTo>
                  <a:lnTo>
                    <a:pt x="83507" y="3175"/>
                  </a:lnTo>
                  <a:lnTo>
                    <a:pt x="641019" y="0"/>
                  </a:lnTo>
                  <a:lnTo>
                    <a:pt x="558782" y="74949"/>
                  </a:lnTo>
                  <a:lnTo>
                    <a:pt x="0" y="7685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6B437B0-9F70-1E48-A183-A2EF23700701}"/>
              </a:ext>
            </a:extLst>
          </p:cNvPr>
          <p:cNvGrpSpPr/>
          <p:nvPr/>
        </p:nvGrpSpPr>
        <p:grpSpPr>
          <a:xfrm>
            <a:off x="1627522" y="2507723"/>
            <a:ext cx="6998844" cy="437803"/>
            <a:chOff x="1617997" y="2880357"/>
            <a:chExt cx="6998844" cy="437803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286C03D-5BEF-484B-A2CE-82948F3E00E4}"/>
                </a:ext>
              </a:extLst>
            </p:cNvPr>
            <p:cNvSpPr txBox="1"/>
            <p:nvPr/>
          </p:nvSpPr>
          <p:spPr>
            <a:xfrm>
              <a:off x="1619924" y="2979606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68B204A-BBEA-2742-92A3-FAED5767AA7D}"/>
                </a:ext>
              </a:extLst>
            </p:cNvPr>
            <p:cNvSpPr txBox="1"/>
            <p:nvPr/>
          </p:nvSpPr>
          <p:spPr>
            <a:xfrm>
              <a:off x="2186776" y="2977194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2488683-0DB6-CA4E-893E-26AA1A269D27}"/>
                </a:ext>
              </a:extLst>
            </p:cNvPr>
            <p:cNvSpPr txBox="1"/>
            <p:nvPr/>
          </p:nvSpPr>
          <p:spPr>
            <a:xfrm>
              <a:off x="2753336" y="2974176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54B8828-9251-E240-B4D0-6C63595BB328}"/>
                </a:ext>
              </a:extLst>
            </p:cNvPr>
            <p:cNvSpPr txBox="1"/>
            <p:nvPr/>
          </p:nvSpPr>
          <p:spPr>
            <a:xfrm>
              <a:off x="3320188" y="2971764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FA631A4-EADC-F547-9950-B13B9C280BB2}"/>
                </a:ext>
              </a:extLst>
            </p:cNvPr>
            <p:cNvSpPr txBox="1"/>
            <p:nvPr/>
          </p:nvSpPr>
          <p:spPr>
            <a:xfrm>
              <a:off x="3873952" y="2973559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84A4CF9-4B34-084A-B0FF-5D32EEB06350}"/>
                </a:ext>
              </a:extLst>
            </p:cNvPr>
            <p:cNvSpPr txBox="1"/>
            <p:nvPr/>
          </p:nvSpPr>
          <p:spPr>
            <a:xfrm>
              <a:off x="4440804" y="2971147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4164943-BAF0-C54A-B364-AA2E0F463198}"/>
                </a:ext>
              </a:extLst>
            </p:cNvPr>
            <p:cNvSpPr txBox="1"/>
            <p:nvPr/>
          </p:nvSpPr>
          <p:spPr>
            <a:xfrm>
              <a:off x="5007364" y="2968129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66A3C42-1BBE-A14E-A0F4-31C4F450A071}"/>
                </a:ext>
              </a:extLst>
            </p:cNvPr>
            <p:cNvSpPr txBox="1"/>
            <p:nvPr/>
          </p:nvSpPr>
          <p:spPr>
            <a:xfrm>
              <a:off x="5574216" y="2965717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0E0E2BB-C94E-8848-B6AF-1E8FBE14F0F2}"/>
                </a:ext>
              </a:extLst>
            </p:cNvPr>
            <p:cNvSpPr txBox="1"/>
            <p:nvPr/>
          </p:nvSpPr>
          <p:spPr>
            <a:xfrm>
              <a:off x="6137548" y="2959828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9655B73-3312-2E46-8099-889404235415}"/>
                </a:ext>
              </a:extLst>
            </p:cNvPr>
            <p:cNvSpPr txBox="1"/>
            <p:nvPr/>
          </p:nvSpPr>
          <p:spPr>
            <a:xfrm>
              <a:off x="6704400" y="2957416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2D36E92-8D98-7E4B-8C81-7E3DAF19A848}"/>
                </a:ext>
              </a:extLst>
            </p:cNvPr>
            <p:cNvSpPr txBox="1"/>
            <p:nvPr/>
          </p:nvSpPr>
          <p:spPr>
            <a:xfrm>
              <a:off x="7270960" y="2954398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11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2D05495-EA37-924F-91CC-EF26CAF74041}"/>
                </a:ext>
              </a:extLst>
            </p:cNvPr>
            <p:cNvSpPr txBox="1"/>
            <p:nvPr/>
          </p:nvSpPr>
          <p:spPr>
            <a:xfrm>
              <a:off x="7834637" y="2951986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12</a:t>
              </a: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D62A6E2-131B-114B-A596-212FE012B738}"/>
                </a:ext>
              </a:extLst>
            </p:cNvPr>
            <p:cNvCxnSpPr/>
            <p:nvPr/>
          </p:nvCxnSpPr>
          <p:spPr>
            <a:xfrm>
              <a:off x="8384077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C35F37D-4785-BD41-880D-AACC0D2A4BE3}"/>
                </a:ext>
              </a:extLst>
            </p:cNvPr>
            <p:cNvCxnSpPr/>
            <p:nvPr/>
          </p:nvCxnSpPr>
          <p:spPr>
            <a:xfrm>
              <a:off x="7831941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2708C19-550D-0248-8CFE-33F4441127CF}"/>
                </a:ext>
              </a:extLst>
            </p:cNvPr>
            <p:cNvCxnSpPr/>
            <p:nvPr/>
          </p:nvCxnSpPr>
          <p:spPr>
            <a:xfrm>
              <a:off x="7268487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640906D-28F3-2D45-8625-4C33E8E5CB42}"/>
                </a:ext>
              </a:extLst>
            </p:cNvPr>
            <p:cNvCxnSpPr/>
            <p:nvPr/>
          </p:nvCxnSpPr>
          <p:spPr>
            <a:xfrm>
              <a:off x="6701326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9921DC4-8BEF-EB4A-82A3-215582DB4A67}"/>
                </a:ext>
              </a:extLst>
            </p:cNvPr>
            <p:cNvCxnSpPr/>
            <p:nvPr/>
          </p:nvCxnSpPr>
          <p:spPr>
            <a:xfrm>
              <a:off x="6141425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A60036C-C9F9-F54C-B75F-6C9548D9CF81}"/>
                </a:ext>
              </a:extLst>
            </p:cNvPr>
            <p:cNvCxnSpPr/>
            <p:nvPr/>
          </p:nvCxnSpPr>
          <p:spPr>
            <a:xfrm>
              <a:off x="5580614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862A1FB-51DD-664D-8081-32BB6A1D07C4}"/>
                </a:ext>
              </a:extLst>
            </p:cNvPr>
            <p:cNvCxnSpPr/>
            <p:nvPr/>
          </p:nvCxnSpPr>
          <p:spPr>
            <a:xfrm>
              <a:off x="5007843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CE7401C-CB0B-9543-BEFB-F9EA949B0931}"/>
                </a:ext>
              </a:extLst>
            </p:cNvPr>
            <p:cNvCxnSpPr/>
            <p:nvPr/>
          </p:nvCxnSpPr>
          <p:spPr>
            <a:xfrm>
              <a:off x="3874819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94A0611-D92D-BD4D-9148-BBADA55C97B7}"/>
                </a:ext>
              </a:extLst>
            </p:cNvPr>
            <p:cNvCxnSpPr/>
            <p:nvPr/>
          </p:nvCxnSpPr>
          <p:spPr>
            <a:xfrm>
              <a:off x="4447202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C3C517F-81D4-184C-8FBF-18176B03508F}"/>
                </a:ext>
              </a:extLst>
            </p:cNvPr>
            <p:cNvCxnSpPr/>
            <p:nvPr/>
          </p:nvCxnSpPr>
          <p:spPr>
            <a:xfrm>
              <a:off x="3310615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E94EB86-D025-A445-AFC3-5C6C6C9EDB69}"/>
                </a:ext>
              </a:extLst>
            </p:cNvPr>
            <p:cNvCxnSpPr/>
            <p:nvPr/>
          </p:nvCxnSpPr>
          <p:spPr>
            <a:xfrm>
              <a:off x="2750283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8F5D3B0-B173-1346-9C23-7F269A136817}"/>
                </a:ext>
              </a:extLst>
            </p:cNvPr>
            <p:cNvCxnSpPr/>
            <p:nvPr/>
          </p:nvCxnSpPr>
          <p:spPr>
            <a:xfrm>
              <a:off x="2186776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92FEE5D-4B26-0947-88A0-F40CB4C39BDD}"/>
                </a:ext>
              </a:extLst>
            </p:cNvPr>
            <p:cNvCxnSpPr>
              <a:cxnSpLocks/>
            </p:cNvCxnSpPr>
            <p:nvPr/>
          </p:nvCxnSpPr>
          <p:spPr>
            <a:xfrm>
              <a:off x="1617997" y="2968129"/>
              <a:ext cx="1" cy="34398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Parallelogram 88">
              <a:extLst>
                <a:ext uri="{FF2B5EF4-FFF2-40B4-BE49-F238E27FC236}">
                  <a16:creationId xmlns:a16="http://schemas.microsoft.com/office/drawing/2014/main" id="{447D29B1-88F1-D443-9954-817F8284AB51}"/>
                </a:ext>
              </a:extLst>
            </p:cNvPr>
            <p:cNvSpPr/>
            <p:nvPr/>
          </p:nvSpPr>
          <p:spPr>
            <a:xfrm rot="19046864">
              <a:off x="8250413" y="2959508"/>
              <a:ext cx="366428" cy="237474"/>
            </a:xfrm>
            <a:prstGeom prst="parallelogram">
              <a:avLst>
                <a:gd name="adj" fmla="val 94641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accent5">
                    <a:lumMod val="60000"/>
                    <a:lumOff val="40000"/>
                  </a:schemeClr>
                </a:gs>
                <a:gs pos="88000">
                  <a:schemeClr val="accent5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endParaRPr lang="en-GB" sz="1600">
                <a:solidFill>
                  <a:schemeClr val="accent2"/>
                </a:solidFill>
              </a:endParaRPr>
            </a:p>
          </p:txBody>
        </p:sp>
        <p:sp>
          <p:nvSpPr>
            <p:cNvPr id="3" name="Parallelogram 2">
              <a:extLst>
                <a:ext uri="{FF2B5EF4-FFF2-40B4-BE49-F238E27FC236}">
                  <a16:creationId xmlns:a16="http://schemas.microsoft.com/office/drawing/2014/main" id="{6E0E9966-2A4D-BC4E-ACBB-4E4944CF5CD9}"/>
                </a:ext>
              </a:extLst>
            </p:cNvPr>
            <p:cNvSpPr/>
            <p:nvPr/>
          </p:nvSpPr>
          <p:spPr>
            <a:xfrm>
              <a:off x="1625447" y="2903157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63" name="Parallelogram 2">
              <a:extLst>
                <a:ext uri="{FF2B5EF4-FFF2-40B4-BE49-F238E27FC236}">
                  <a16:creationId xmlns:a16="http://schemas.microsoft.com/office/drawing/2014/main" id="{D6643483-4DA9-3444-8695-359FD2C303EA}"/>
                </a:ext>
              </a:extLst>
            </p:cNvPr>
            <p:cNvSpPr/>
            <p:nvPr/>
          </p:nvSpPr>
          <p:spPr>
            <a:xfrm>
              <a:off x="2187757" y="2899833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64" name="Parallelogram 2">
              <a:extLst>
                <a:ext uri="{FF2B5EF4-FFF2-40B4-BE49-F238E27FC236}">
                  <a16:creationId xmlns:a16="http://schemas.microsoft.com/office/drawing/2014/main" id="{818E53B6-AD1C-BB40-A332-5C6276868339}"/>
                </a:ext>
              </a:extLst>
            </p:cNvPr>
            <p:cNvSpPr/>
            <p:nvPr/>
          </p:nvSpPr>
          <p:spPr>
            <a:xfrm>
              <a:off x="2748449" y="2897457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65" name="Parallelogram 2">
              <a:extLst>
                <a:ext uri="{FF2B5EF4-FFF2-40B4-BE49-F238E27FC236}">
                  <a16:creationId xmlns:a16="http://schemas.microsoft.com/office/drawing/2014/main" id="{5C323B93-366F-DC46-89EC-70C89F60DEED}"/>
                </a:ext>
              </a:extLst>
            </p:cNvPr>
            <p:cNvSpPr/>
            <p:nvPr/>
          </p:nvSpPr>
          <p:spPr>
            <a:xfrm>
              <a:off x="3314710" y="2895427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66" name="Parallelogram 2">
              <a:extLst>
                <a:ext uri="{FF2B5EF4-FFF2-40B4-BE49-F238E27FC236}">
                  <a16:creationId xmlns:a16="http://schemas.microsoft.com/office/drawing/2014/main" id="{33077EF6-33B3-E448-9282-AB2C4FC52DC7}"/>
                </a:ext>
              </a:extLst>
            </p:cNvPr>
            <p:cNvSpPr/>
            <p:nvPr/>
          </p:nvSpPr>
          <p:spPr>
            <a:xfrm>
              <a:off x="3877020" y="2895278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67" name="Parallelogram 2">
              <a:extLst>
                <a:ext uri="{FF2B5EF4-FFF2-40B4-BE49-F238E27FC236}">
                  <a16:creationId xmlns:a16="http://schemas.microsoft.com/office/drawing/2014/main" id="{64A46A3B-609B-664C-A4E4-BEDB27B45864}"/>
                </a:ext>
              </a:extLst>
            </p:cNvPr>
            <p:cNvSpPr/>
            <p:nvPr/>
          </p:nvSpPr>
          <p:spPr>
            <a:xfrm>
              <a:off x="4437712" y="2892902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74" name="Parallelogram 2">
              <a:extLst>
                <a:ext uri="{FF2B5EF4-FFF2-40B4-BE49-F238E27FC236}">
                  <a16:creationId xmlns:a16="http://schemas.microsoft.com/office/drawing/2014/main" id="{6D796BBD-9100-AD48-8973-826A9E7A4A5E}"/>
                </a:ext>
              </a:extLst>
            </p:cNvPr>
            <p:cNvSpPr/>
            <p:nvPr/>
          </p:nvSpPr>
          <p:spPr>
            <a:xfrm>
              <a:off x="5005230" y="2893786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75" name="Parallelogram 2">
              <a:extLst>
                <a:ext uri="{FF2B5EF4-FFF2-40B4-BE49-F238E27FC236}">
                  <a16:creationId xmlns:a16="http://schemas.microsoft.com/office/drawing/2014/main" id="{FC29D1F1-8F7A-3944-B551-2B69E9C1CB47}"/>
                </a:ext>
              </a:extLst>
            </p:cNvPr>
            <p:cNvSpPr/>
            <p:nvPr/>
          </p:nvSpPr>
          <p:spPr>
            <a:xfrm>
              <a:off x="5567540" y="2890462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76" name="Parallelogram 2">
              <a:extLst>
                <a:ext uri="{FF2B5EF4-FFF2-40B4-BE49-F238E27FC236}">
                  <a16:creationId xmlns:a16="http://schemas.microsoft.com/office/drawing/2014/main" id="{A9CC90C0-DFC2-3F46-86D9-AF1A78D36265}"/>
                </a:ext>
              </a:extLst>
            </p:cNvPr>
            <p:cNvSpPr/>
            <p:nvPr/>
          </p:nvSpPr>
          <p:spPr>
            <a:xfrm>
              <a:off x="6137758" y="2888086"/>
              <a:ext cx="636574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  <a:gd name="connsiteX0" fmla="*/ 0 w 636574"/>
                <a:gd name="connsiteY0" fmla="*/ 74949 h 74949"/>
                <a:gd name="connsiteX1" fmla="*/ 79062 w 636574"/>
                <a:gd name="connsiteY1" fmla="*/ 3175 h 74949"/>
                <a:gd name="connsiteX2" fmla="*/ 636574 w 636574"/>
                <a:gd name="connsiteY2" fmla="*/ 0 h 74949"/>
                <a:gd name="connsiteX3" fmla="*/ 554337 w 636574"/>
                <a:gd name="connsiteY3" fmla="*/ 74949 h 74949"/>
                <a:gd name="connsiteX4" fmla="*/ 0 w 636574"/>
                <a:gd name="connsiteY4" fmla="*/ 74949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574" h="74949">
                  <a:moveTo>
                    <a:pt x="0" y="74949"/>
                  </a:moveTo>
                  <a:lnTo>
                    <a:pt x="79062" y="3175"/>
                  </a:lnTo>
                  <a:lnTo>
                    <a:pt x="636574" y="0"/>
                  </a:lnTo>
                  <a:lnTo>
                    <a:pt x="554337" y="74949"/>
                  </a:lnTo>
                  <a:lnTo>
                    <a:pt x="0" y="74949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77" name="Parallelogram 2">
              <a:extLst>
                <a:ext uri="{FF2B5EF4-FFF2-40B4-BE49-F238E27FC236}">
                  <a16:creationId xmlns:a16="http://schemas.microsoft.com/office/drawing/2014/main" id="{32E5CA87-456D-0B4E-BDFB-4ECD8BB76ABC}"/>
                </a:ext>
              </a:extLst>
            </p:cNvPr>
            <p:cNvSpPr/>
            <p:nvPr/>
          </p:nvSpPr>
          <p:spPr>
            <a:xfrm>
              <a:off x="6694493" y="2886056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78" name="Parallelogram 2">
              <a:extLst>
                <a:ext uri="{FF2B5EF4-FFF2-40B4-BE49-F238E27FC236}">
                  <a16:creationId xmlns:a16="http://schemas.microsoft.com/office/drawing/2014/main" id="{581CEFAD-BC4D-014D-94F7-DE333981FFB9}"/>
                </a:ext>
              </a:extLst>
            </p:cNvPr>
            <p:cNvSpPr/>
            <p:nvPr/>
          </p:nvSpPr>
          <p:spPr>
            <a:xfrm>
              <a:off x="7256803" y="2885907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79" name="Parallelogram 2">
              <a:extLst>
                <a:ext uri="{FF2B5EF4-FFF2-40B4-BE49-F238E27FC236}">
                  <a16:creationId xmlns:a16="http://schemas.microsoft.com/office/drawing/2014/main" id="{168F7BB6-AFA5-174B-8611-3F71C3201A26}"/>
                </a:ext>
              </a:extLst>
            </p:cNvPr>
            <p:cNvSpPr/>
            <p:nvPr/>
          </p:nvSpPr>
          <p:spPr>
            <a:xfrm>
              <a:off x="7828925" y="2880357"/>
              <a:ext cx="641019" cy="76854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  <a:gd name="connsiteX0" fmla="*/ 0 w 641019"/>
                <a:gd name="connsiteY0" fmla="*/ 76854 h 76854"/>
                <a:gd name="connsiteX1" fmla="*/ 83507 w 641019"/>
                <a:gd name="connsiteY1" fmla="*/ 3175 h 76854"/>
                <a:gd name="connsiteX2" fmla="*/ 641019 w 641019"/>
                <a:gd name="connsiteY2" fmla="*/ 0 h 76854"/>
                <a:gd name="connsiteX3" fmla="*/ 558782 w 641019"/>
                <a:gd name="connsiteY3" fmla="*/ 74949 h 76854"/>
                <a:gd name="connsiteX4" fmla="*/ 0 w 641019"/>
                <a:gd name="connsiteY4" fmla="*/ 76854 h 7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1019" h="76854">
                  <a:moveTo>
                    <a:pt x="0" y="76854"/>
                  </a:moveTo>
                  <a:lnTo>
                    <a:pt x="83507" y="3175"/>
                  </a:lnTo>
                  <a:lnTo>
                    <a:pt x="641019" y="0"/>
                  </a:lnTo>
                  <a:lnTo>
                    <a:pt x="558782" y="74949"/>
                  </a:lnTo>
                  <a:lnTo>
                    <a:pt x="0" y="7685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268D0D-70A1-7E4C-9B61-F1BA63056B07}"/>
              </a:ext>
            </a:extLst>
          </p:cNvPr>
          <p:cNvCxnSpPr>
            <a:cxnSpLocks/>
          </p:cNvCxnSpPr>
          <p:nvPr/>
        </p:nvCxnSpPr>
        <p:spPr>
          <a:xfrm flipH="1">
            <a:off x="1627523" y="2923270"/>
            <a:ext cx="6766079" cy="1620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564B8F-C9F9-134C-AC26-14CCF5385C16}"/>
              </a:ext>
            </a:extLst>
          </p:cNvPr>
          <p:cNvCxnSpPr>
            <a:cxnSpLocks/>
          </p:cNvCxnSpPr>
          <p:nvPr/>
        </p:nvCxnSpPr>
        <p:spPr>
          <a:xfrm flipH="1">
            <a:off x="8393604" y="2830941"/>
            <a:ext cx="102696" cy="949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2AC23503-D8D4-A14B-8154-4A168D243B02}"/>
              </a:ext>
            </a:extLst>
          </p:cNvPr>
          <p:cNvSpPr txBox="1"/>
          <p:nvPr/>
        </p:nvSpPr>
        <p:spPr>
          <a:xfrm>
            <a:off x="374784" y="2635324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slice forward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AF3823A8-2E5F-094A-A56C-A2313B66750F}"/>
              </a:ext>
            </a:extLst>
          </p:cNvPr>
          <p:cNvSpPr txBox="1"/>
          <p:nvPr/>
        </p:nvSpPr>
        <p:spPr>
          <a:xfrm>
            <a:off x="382527" y="2958230"/>
            <a:ext cx="1285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slice backward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6155BAB8-138A-B341-A59E-08A728E3A941}"/>
              </a:ext>
            </a:extLst>
          </p:cNvPr>
          <p:cNvSpPr txBox="1"/>
          <p:nvPr/>
        </p:nvSpPr>
        <p:spPr>
          <a:xfrm>
            <a:off x="3180284" y="3629595"/>
            <a:ext cx="30925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>
                <a:latin typeface="Bradley Hand ITC" panose="03070402050302030203" pitchFamily="66" charset="77"/>
              </a:rPr>
              <a:t>months[</a:t>
            </a:r>
            <a:r>
              <a:rPr lang="en-GB" sz="40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0</a:t>
            </a:r>
            <a:r>
              <a:rPr lang="en-GB" sz="4000" b="1">
                <a:latin typeface="Bradley Hand ITC" panose="03070402050302030203" pitchFamily="66" charset="77"/>
              </a:rPr>
              <a:t>: </a:t>
            </a:r>
            <a:r>
              <a:rPr lang="en-GB" sz="4000" b="1">
                <a:solidFill>
                  <a:schemeClr val="accent2"/>
                </a:solidFill>
                <a:latin typeface="Bradley Hand ITC" panose="03070402050302030203" pitchFamily="66" charset="77"/>
              </a:rPr>
              <a:t>7</a:t>
            </a:r>
            <a:r>
              <a:rPr lang="en-GB" sz="4000" b="1">
                <a:latin typeface="Bradley Hand ITC" panose="03070402050302030203" pitchFamily="66" charset="77"/>
              </a:rPr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11595-A1BB-4260-A526-DD58825AEBD7}"/>
              </a:ext>
            </a:extLst>
          </p:cNvPr>
          <p:cNvSpPr txBox="1"/>
          <p:nvPr/>
        </p:nvSpPr>
        <p:spPr>
          <a:xfrm>
            <a:off x="539" y="4836724"/>
            <a:ext cx="264076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/>
              <a:t>[</a:t>
            </a:r>
            <a:r>
              <a:rPr lang="en-GB" sz="1400">
                <a:solidFill>
                  <a:srgbClr val="2E75B6"/>
                </a:solidFill>
              </a:rPr>
              <a:t>from position </a:t>
            </a:r>
            <a:r>
              <a:rPr lang="en-GB" sz="1400"/>
              <a:t>: </a:t>
            </a:r>
            <a:r>
              <a:rPr lang="en-GB" sz="1400">
                <a:solidFill>
                  <a:srgbClr val="ED7D31"/>
                </a:solidFill>
              </a:rPr>
              <a:t>to position </a:t>
            </a:r>
            <a:r>
              <a:rPr lang="en-GB" sz="1400"/>
              <a:t>: </a:t>
            </a:r>
            <a:r>
              <a:rPr lang="en-GB" sz="1400">
                <a:solidFill>
                  <a:srgbClr val="70AD47"/>
                </a:solidFill>
              </a:rPr>
              <a:t>step</a:t>
            </a:r>
            <a:r>
              <a:rPr lang="en-GB" sz="1400"/>
              <a:t>]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632056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4077-46CD-E74D-BAD8-88D0ECDC8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Slicing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E8EA00F-3DC5-E545-88AC-4B610B203A3A}"/>
              </a:ext>
            </a:extLst>
          </p:cNvPr>
          <p:cNvGrpSpPr/>
          <p:nvPr/>
        </p:nvGrpSpPr>
        <p:grpSpPr>
          <a:xfrm>
            <a:off x="1618037" y="1607192"/>
            <a:ext cx="6959767" cy="664263"/>
            <a:chOff x="1618037" y="1607192"/>
            <a:chExt cx="6959767" cy="664263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38322D1-469A-2449-9192-93B092739561}"/>
                </a:ext>
              </a:extLst>
            </p:cNvPr>
            <p:cNvSpPr txBox="1"/>
            <p:nvPr/>
          </p:nvSpPr>
          <p:spPr>
            <a:xfrm>
              <a:off x="1619964" y="193290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>
                  <a:solidFill>
                    <a:schemeClr val="accent5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35CEC62-7DE4-F047-A29D-A5F08BFF8D68}"/>
                </a:ext>
              </a:extLst>
            </p:cNvPr>
            <p:cNvSpPr txBox="1"/>
            <p:nvPr/>
          </p:nvSpPr>
          <p:spPr>
            <a:xfrm>
              <a:off x="2186816" y="1930489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  <a:alpha val="25000"/>
                    </a:schemeClr>
                  </a:solidFill>
                </a:rPr>
                <a:t>1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72CC748-ABCE-F440-891F-0F5C05E8A792}"/>
                </a:ext>
              </a:extLst>
            </p:cNvPr>
            <p:cNvSpPr txBox="1"/>
            <p:nvPr/>
          </p:nvSpPr>
          <p:spPr>
            <a:xfrm>
              <a:off x="2753376" y="192747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  <a:alpha val="25000"/>
                    </a:schemeClr>
                  </a:solidFill>
                </a:rPr>
                <a:t>2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EA24F64-6921-9E41-9004-F4E853D0EEFC}"/>
                </a:ext>
              </a:extLst>
            </p:cNvPr>
            <p:cNvSpPr txBox="1"/>
            <p:nvPr/>
          </p:nvSpPr>
          <p:spPr>
            <a:xfrm>
              <a:off x="3320228" y="1925059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  <a:alpha val="25000"/>
                    </a:schemeClr>
                  </a:solidFill>
                </a:rPr>
                <a:t>3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A3023EB-9B1D-DC47-A015-45CC986C207C}"/>
                </a:ext>
              </a:extLst>
            </p:cNvPr>
            <p:cNvSpPr txBox="1"/>
            <p:nvPr/>
          </p:nvSpPr>
          <p:spPr>
            <a:xfrm>
              <a:off x="3873992" y="1926854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  <a:alpha val="25000"/>
                    </a:schemeClr>
                  </a:solidFill>
                </a:rPr>
                <a:t>4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94F9E7A-F972-4E4B-AF70-3ED46E6C3E24}"/>
                </a:ext>
              </a:extLst>
            </p:cNvPr>
            <p:cNvSpPr txBox="1"/>
            <p:nvPr/>
          </p:nvSpPr>
          <p:spPr>
            <a:xfrm>
              <a:off x="4440844" y="1924442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  <a:alpha val="25000"/>
                    </a:schemeClr>
                  </a:solidFill>
                </a:rPr>
                <a:t>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F48818C-D373-0241-866A-101CC6CFF54B}"/>
                </a:ext>
              </a:extLst>
            </p:cNvPr>
            <p:cNvSpPr txBox="1"/>
            <p:nvPr/>
          </p:nvSpPr>
          <p:spPr>
            <a:xfrm>
              <a:off x="5007404" y="1921424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  <a:alpha val="25000"/>
                    </a:schemeClr>
                  </a:solidFill>
                </a:rPr>
                <a:t>6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13572B6-3F7D-B542-B989-153D8AD70110}"/>
                </a:ext>
              </a:extLst>
            </p:cNvPr>
            <p:cNvSpPr txBox="1"/>
            <p:nvPr/>
          </p:nvSpPr>
          <p:spPr>
            <a:xfrm>
              <a:off x="5574256" y="1919012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  <a:alpha val="25000"/>
                    </a:schemeClr>
                  </a:solidFill>
                </a:rPr>
                <a:t>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7D60C0A-80A7-924D-B390-AA97595BC27A}"/>
                </a:ext>
              </a:extLst>
            </p:cNvPr>
            <p:cNvSpPr txBox="1"/>
            <p:nvPr/>
          </p:nvSpPr>
          <p:spPr>
            <a:xfrm>
              <a:off x="6137588" y="1913123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  <a:alpha val="25000"/>
                    </a:schemeClr>
                  </a:solidFill>
                </a:rPr>
                <a:t>8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667DA88-D5F6-BB4D-AB50-209ED0CBE514}"/>
                </a:ext>
              </a:extLst>
            </p:cNvPr>
            <p:cNvSpPr txBox="1"/>
            <p:nvPr/>
          </p:nvSpPr>
          <p:spPr>
            <a:xfrm>
              <a:off x="6704440" y="191071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  <a:alpha val="25000"/>
                    </a:schemeClr>
                  </a:solidFill>
                </a:rPr>
                <a:t>9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A71F13C-0548-404E-9F49-D2DA09C75FED}"/>
                </a:ext>
              </a:extLst>
            </p:cNvPr>
            <p:cNvSpPr txBox="1"/>
            <p:nvPr/>
          </p:nvSpPr>
          <p:spPr>
            <a:xfrm>
              <a:off x="7271000" y="1907693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  <a:alpha val="25000"/>
                    </a:schemeClr>
                  </a:solidFill>
                </a:rPr>
                <a:t>10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BE721DE-6D61-8D43-A46E-772C0A1AA691}"/>
                </a:ext>
              </a:extLst>
            </p:cNvPr>
            <p:cNvSpPr txBox="1"/>
            <p:nvPr/>
          </p:nvSpPr>
          <p:spPr>
            <a:xfrm>
              <a:off x="7837852" y="190528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  <a:alpha val="25000"/>
                    </a:schemeClr>
                  </a:solidFill>
                </a:rPr>
                <a:t>11</a:t>
              </a: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6A0FED2-3380-394E-A3BD-8E063D3D2D3C}"/>
                </a:ext>
              </a:extLst>
            </p:cNvPr>
            <p:cNvCxnSpPr/>
            <p:nvPr/>
          </p:nvCxnSpPr>
          <p:spPr>
            <a:xfrm>
              <a:off x="8412692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70F37B-D67B-0F4E-9575-DDA3D20E9139}"/>
                </a:ext>
              </a:extLst>
            </p:cNvPr>
            <p:cNvCxnSpPr/>
            <p:nvPr/>
          </p:nvCxnSpPr>
          <p:spPr>
            <a:xfrm>
              <a:off x="7847856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E7405D6-8D50-4640-9BB3-5A2C7A9B0834}"/>
                </a:ext>
              </a:extLst>
            </p:cNvPr>
            <p:cNvCxnSpPr/>
            <p:nvPr/>
          </p:nvCxnSpPr>
          <p:spPr>
            <a:xfrm>
              <a:off x="7284402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296E23F-358E-B14D-8749-57A8F1A02810}"/>
                </a:ext>
              </a:extLst>
            </p:cNvPr>
            <p:cNvCxnSpPr/>
            <p:nvPr/>
          </p:nvCxnSpPr>
          <p:spPr>
            <a:xfrm>
              <a:off x="6714066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A28C6C1-3E7C-B94D-8CBA-E107280C4F5C}"/>
                </a:ext>
              </a:extLst>
            </p:cNvPr>
            <p:cNvCxnSpPr/>
            <p:nvPr/>
          </p:nvCxnSpPr>
          <p:spPr>
            <a:xfrm>
              <a:off x="6141465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69DD922-B351-5F41-9733-6BB87E43CC16}"/>
                </a:ext>
              </a:extLst>
            </p:cNvPr>
            <p:cNvCxnSpPr/>
            <p:nvPr/>
          </p:nvCxnSpPr>
          <p:spPr>
            <a:xfrm>
              <a:off x="5580654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7860329-01C1-B047-9521-796571808E3C}"/>
                </a:ext>
              </a:extLst>
            </p:cNvPr>
            <p:cNvCxnSpPr/>
            <p:nvPr/>
          </p:nvCxnSpPr>
          <p:spPr>
            <a:xfrm>
              <a:off x="5007883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48F32A0-DBA5-D844-97E8-F3828DCE9E52}"/>
                </a:ext>
              </a:extLst>
            </p:cNvPr>
            <p:cNvCxnSpPr/>
            <p:nvPr/>
          </p:nvCxnSpPr>
          <p:spPr>
            <a:xfrm>
              <a:off x="3874859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DBA7EBC8-6C67-7743-AF0A-DBFF5F78F72C}"/>
                </a:ext>
              </a:extLst>
            </p:cNvPr>
            <p:cNvCxnSpPr/>
            <p:nvPr/>
          </p:nvCxnSpPr>
          <p:spPr>
            <a:xfrm>
              <a:off x="4447242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7ED0990-0B2E-5646-9AF7-C0D06EA6AE2D}"/>
                </a:ext>
              </a:extLst>
            </p:cNvPr>
            <p:cNvCxnSpPr/>
            <p:nvPr/>
          </p:nvCxnSpPr>
          <p:spPr>
            <a:xfrm>
              <a:off x="3310655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7657886E-2133-3943-841F-A0F4A91282F2}"/>
                </a:ext>
              </a:extLst>
            </p:cNvPr>
            <p:cNvCxnSpPr/>
            <p:nvPr/>
          </p:nvCxnSpPr>
          <p:spPr>
            <a:xfrm>
              <a:off x="2750323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709AD19-A6DD-8D47-B33A-7C097FDE9EDB}"/>
                </a:ext>
              </a:extLst>
            </p:cNvPr>
            <p:cNvCxnSpPr/>
            <p:nvPr/>
          </p:nvCxnSpPr>
          <p:spPr>
            <a:xfrm>
              <a:off x="2186816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4BA2B155-6795-5245-84BA-A4C7293D2CB2}"/>
                </a:ext>
              </a:extLst>
            </p:cNvPr>
            <p:cNvCxnSpPr/>
            <p:nvPr/>
          </p:nvCxnSpPr>
          <p:spPr>
            <a:xfrm>
              <a:off x="1618037" y="192142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Parallelogram 124">
              <a:extLst>
                <a:ext uri="{FF2B5EF4-FFF2-40B4-BE49-F238E27FC236}">
                  <a16:creationId xmlns:a16="http://schemas.microsoft.com/office/drawing/2014/main" id="{F2CC0CC6-6EA7-524E-895A-A91566B89374}"/>
                </a:ext>
              </a:extLst>
            </p:cNvPr>
            <p:cNvSpPr/>
            <p:nvPr/>
          </p:nvSpPr>
          <p:spPr>
            <a:xfrm rot="18837745">
              <a:off x="8275853" y="1900103"/>
              <a:ext cx="366428" cy="237474"/>
            </a:xfrm>
            <a:prstGeom prst="parallelogram">
              <a:avLst>
                <a:gd name="adj" fmla="val 104987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accent5">
                    <a:lumMod val="60000"/>
                    <a:lumOff val="40000"/>
                  </a:schemeClr>
                </a:gs>
                <a:gs pos="88000">
                  <a:schemeClr val="accent5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endParaRPr lang="en-GB" sz="16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E3AB4206-9BA4-C540-A722-6D0439130889}"/>
                </a:ext>
              </a:extLst>
            </p:cNvPr>
            <p:cNvGrpSpPr/>
            <p:nvPr/>
          </p:nvGrpSpPr>
          <p:grpSpPr>
            <a:xfrm>
              <a:off x="1618037" y="1607192"/>
              <a:ext cx="6880080" cy="328479"/>
              <a:chOff x="315750" y="2757408"/>
              <a:chExt cx="6880080" cy="328479"/>
            </a:xfrm>
          </p:grpSpPr>
          <p:sp>
            <p:nvSpPr>
              <p:cNvPr id="127" name="Cube 126">
                <a:extLst>
                  <a:ext uri="{FF2B5EF4-FFF2-40B4-BE49-F238E27FC236}">
                    <a16:creationId xmlns:a16="http://schemas.microsoft.com/office/drawing/2014/main" id="{FBFAA501-9287-C54D-973F-4699BC617A84}"/>
                  </a:ext>
                </a:extLst>
              </p:cNvPr>
              <p:cNvSpPr/>
              <p:nvPr/>
            </p:nvSpPr>
            <p:spPr>
              <a:xfrm>
                <a:off x="315750" y="2758703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 b="1">
                    <a:solidFill>
                      <a:srgbClr val="00B050"/>
                    </a:solidFill>
                  </a:rPr>
                  <a:t>"Jan"</a:t>
                </a:r>
              </a:p>
            </p:txBody>
          </p:sp>
          <p:sp>
            <p:nvSpPr>
              <p:cNvPr id="128" name="Cube 127">
                <a:extLst>
                  <a:ext uri="{FF2B5EF4-FFF2-40B4-BE49-F238E27FC236}">
                    <a16:creationId xmlns:a16="http://schemas.microsoft.com/office/drawing/2014/main" id="{05E35ADF-0E30-EF41-B994-E6BAECD9A992}"/>
                  </a:ext>
                </a:extLst>
              </p:cNvPr>
              <p:cNvSpPr/>
              <p:nvPr/>
            </p:nvSpPr>
            <p:spPr>
              <a:xfrm>
                <a:off x="884529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 b="1">
                    <a:solidFill>
                      <a:srgbClr val="00B050"/>
                    </a:solidFill>
                  </a:rPr>
                  <a:t>"Feb"</a:t>
                </a:r>
              </a:p>
            </p:txBody>
          </p:sp>
          <p:sp>
            <p:nvSpPr>
              <p:cNvPr id="129" name="Cube 128">
                <a:extLst>
                  <a:ext uri="{FF2B5EF4-FFF2-40B4-BE49-F238E27FC236}">
                    <a16:creationId xmlns:a16="http://schemas.microsoft.com/office/drawing/2014/main" id="{ADB64967-C85F-0242-8F36-953964125A38}"/>
                  </a:ext>
                </a:extLst>
              </p:cNvPr>
              <p:cNvSpPr/>
              <p:nvPr/>
            </p:nvSpPr>
            <p:spPr>
              <a:xfrm>
                <a:off x="1448036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 b="1">
                    <a:solidFill>
                      <a:srgbClr val="00B050"/>
                    </a:solidFill>
                  </a:rPr>
                  <a:t>"Mar"</a:t>
                </a:r>
              </a:p>
            </p:txBody>
          </p:sp>
          <p:sp>
            <p:nvSpPr>
              <p:cNvPr id="130" name="Cube 129">
                <a:extLst>
                  <a:ext uri="{FF2B5EF4-FFF2-40B4-BE49-F238E27FC236}">
                    <a16:creationId xmlns:a16="http://schemas.microsoft.com/office/drawing/2014/main" id="{C0C10024-403E-E847-906B-A6EA5B5156B1}"/>
                  </a:ext>
                </a:extLst>
              </p:cNvPr>
              <p:cNvSpPr/>
              <p:nvPr/>
            </p:nvSpPr>
            <p:spPr>
              <a:xfrm>
                <a:off x="2011543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 b="1">
                    <a:solidFill>
                      <a:srgbClr val="00B050"/>
                    </a:solidFill>
                  </a:rPr>
                  <a:t>"Apr"</a:t>
                </a:r>
              </a:p>
            </p:txBody>
          </p:sp>
          <p:sp>
            <p:nvSpPr>
              <p:cNvPr id="131" name="Cube 130">
                <a:extLst>
                  <a:ext uri="{FF2B5EF4-FFF2-40B4-BE49-F238E27FC236}">
                    <a16:creationId xmlns:a16="http://schemas.microsoft.com/office/drawing/2014/main" id="{5A7829B6-F5B5-8E4E-A135-8E28BBC7C2B2}"/>
                  </a:ext>
                </a:extLst>
              </p:cNvPr>
              <p:cNvSpPr/>
              <p:nvPr/>
            </p:nvSpPr>
            <p:spPr>
              <a:xfrm>
                <a:off x="2575050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 b="1">
                    <a:solidFill>
                      <a:srgbClr val="00B050"/>
                    </a:solidFill>
                  </a:rPr>
                  <a:t>"May"</a:t>
                </a:r>
              </a:p>
            </p:txBody>
          </p:sp>
          <p:sp>
            <p:nvSpPr>
              <p:cNvPr id="132" name="Cube 131">
                <a:extLst>
                  <a:ext uri="{FF2B5EF4-FFF2-40B4-BE49-F238E27FC236}">
                    <a16:creationId xmlns:a16="http://schemas.microsoft.com/office/drawing/2014/main" id="{CBF6A3A2-C5CD-ED46-8446-33196B6C66B3}"/>
                  </a:ext>
                </a:extLst>
              </p:cNvPr>
              <p:cNvSpPr/>
              <p:nvPr/>
            </p:nvSpPr>
            <p:spPr>
              <a:xfrm>
                <a:off x="3144955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 b="1">
                    <a:solidFill>
                      <a:srgbClr val="00B050"/>
                    </a:solidFill>
                  </a:rPr>
                  <a:t>"Jun"</a:t>
                </a:r>
              </a:p>
            </p:txBody>
          </p:sp>
          <p:sp>
            <p:nvSpPr>
              <p:cNvPr id="133" name="Cube 132">
                <a:extLst>
                  <a:ext uri="{FF2B5EF4-FFF2-40B4-BE49-F238E27FC236}">
                    <a16:creationId xmlns:a16="http://schemas.microsoft.com/office/drawing/2014/main" id="{C027C96A-A9F6-D14D-AF28-F8F2D4589667}"/>
                  </a:ext>
                </a:extLst>
              </p:cNvPr>
              <p:cNvSpPr/>
              <p:nvPr/>
            </p:nvSpPr>
            <p:spPr>
              <a:xfrm>
                <a:off x="3708462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 b="1">
                    <a:solidFill>
                      <a:srgbClr val="00B050"/>
                    </a:solidFill>
                  </a:rPr>
                  <a:t>"Jul"</a:t>
                </a:r>
              </a:p>
            </p:txBody>
          </p:sp>
          <p:sp>
            <p:nvSpPr>
              <p:cNvPr id="134" name="Cube 133">
                <a:extLst>
                  <a:ext uri="{FF2B5EF4-FFF2-40B4-BE49-F238E27FC236}">
                    <a16:creationId xmlns:a16="http://schemas.microsoft.com/office/drawing/2014/main" id="{B9EA6A57-FE5D-684B-AB47-8DB02B131F4B}"/>
                  </a:ext>
                </a:extLst>
              </p:cNvPr>
              <p:cNvSpPr/>
              <p:nvPr/>
            </p:nvSpPr>
            <p:spPr>
              <a:xfrm>
                <a:off x="4278367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>
                        <a:alpha val="25000"/>
                      </a:srgbClr>
                    </a:solidFill>
                  </a:rPr>
                  <a:t>"Aug"</a:t>
                </a:r>
              </a:p>
            </p:txBody>
          </p:sp>
          <p:sp>
            <p:nvSpPr>
              <p:cNvPr id="135" name="Cube 134">
                <a:extLst>
                  <a:ext uri="{FF2B5EF4-FFF2-40B4-BE49-F238E27FC236}">
                    <a16:creationId xmlns:a16="http://schemas.microsoft.com/office/drawing/2014/main" id="{D5F8F23A-E7E0-7E41-B00D-945CDCB40676}"/>
                  </a:ext>
                </a:extLst>
              </p:cNvPr>
              <p:cNvSpPr/>
              <p:nvPr/>
            </p:nvSpPr>
            <p:spPr>
              <a:xfrm>
                <a:off x="4841874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>
                        <a:alpha val="25000"/>
                      </a:srgbClr>
                    </a:solidFill>
                  </a:rPr>
                  <a:t>"Sep"</a:t>
                </a:r>
              </a:p>
            </p:txBody>
          </p:sp>
          <p:sp>
            <p:nvSpPr>
              <p:cNvPr id="136" name="Cube 135">
                <a:extLst>
                  <a:ext uri="{FF2B5EF4-FFF2-40B4-BE49-F238E27FC236}">
                    <a16:creationId xmlns:a16="http://schemas.microsoft.com/office/drawing/2014/main" id="{E439FB00-E5C2-3149-A228-110A737B6061}"/>
                  </a:ext>
                </a:extLst>
              </p:cNvPr>
              <p:cNvSpPr/>
              <p:nvPr/>
            </p:nvSpPr>
            <p:spPr>
              <a:xfrm>
                <a:off x="5411779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>
                        <a:alpha val="25000"/>
                      </a:srgbClr>
                    </a:solidFill>
                  </a:rPr>
                  <a:t>"Oct"</a:t>
                </a:r>
              </a:p>
            </p:txBody>
          </p:sp>
          <p:sp>
            <p:nvSpPr>
              <p:cNvPr id="137" name="Cube 136">
                <a:extLst>
                  <a:ext uri="{FF2B5EF4-FFF2-40B4-BE49-F238E27FC236}">
                    <a16:creationId xmlns:a16="http://schemas.microsoft.com/office/drawing/2014/main" id="{367D9BF4-ACAC-6341-978B-CAE7D2830340}"/>
                  </a:ext>
                </a:extLst>
              </p:cNvPr>
              <p:cNvSpPr/>
              <p:nvPr/>
            </p:nvSpPr>
            <p:spPr>
              <a:xfrm>
                <a:off x="5975286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>
                        <a:alpha val="25000"/>
                      </a:srgbClr>
                    </a:solidFill>
                  </a:rPr>
                  <a:t>"Nov"</a:t>
                </a:r>
              </a:p>
            </p:txBody>
          </p:sp>
          <p:sp>
            <p:nvSpPr>
              <p:cNvPr id="138" name="Cube 137">
                <a:extLst>
                  <a:ext uri="{FF2B5EF4-FFF2-40B4-BE49-F238E27FC236}">
                    <a16:creationId xmlns:a16="http://schemas.microsoft.com/office/drawing/2014/main" id="{ECA759BC-E64B-8146-B3DD-59709D0A37ED}"/>
                  </a:ext>
                </a:extLst>
              </p:cNvPr>
              <p:cNvSpPr/>
              <p:nvPr/>
            </p:nvSpPr>
            <p:spPr>
              <a:xfrm>
                <a:off x="6545191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>
                        <a:alpha val="25000"/>
                      </a:srgbClr>
                    </a:solidFill>
                  </a:rPr>
                  <a:t>"Dec"</a:t>
                </a:r>
              </a:p>
            </p:txBody>
          </p:sp>
        </p:grpSp>
      </p:grp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0E8AFEBE-95ED-304B-9CFC-EB4ECA9518B1}"/>
              </a:ext>
            </a:extLst>
          </p:cNvPr>
          <p:cNvCxnSpPr>
            <a:cxnSpLocks/>
          </p:cNvCxnSpPr>
          <p:nvPr/>
        </p:nvCxnSpPr>
        <p:spPr>
          <a:xfrm>
            <a:off x="1922229" y="1406106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DD9CF94-A226-854C-8B10-9D058D606328}"/>
              </a:ext>
            </a:extLst>
          </p:cNvPr>
          <p:cNvCxnSpPr>
            <a:cxnSpLocks/>
          </p:cNvCxnSpPr>
          <p:nvPr/>
        </p:nvCxnSpPr>
        <p:spPr>
          <a:xfrm>
            <a:off x="2470842" y="1406105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1552EF36-96C7-2041-82DC-88DB15F7EA6F}"/>
              </a:ext>
            </a:extLst>
          </p:cNvPr>
          <p:cNvCxnSpPr>
            <a:cxnSpLocks/>
          </p:cNvCxnSpPr>
          <p:nvPr/>
        </p:nvCxnSpPr>
        <p:spPr>
          <a:xfrm>
            <a:off x="3052007" y="1406104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96E8B9A-0B25-7A44-BFFC-C8E449666192}"/>
              </a:ext>
            </a:extLst>
          </p:cNvPr>
          <p:cNvCxnSpPr>
            <a:cxnSpLocks/>
          </p:cNvCxnSpPr>
          <p:nvPr/>
        </p:nvCxnSpPr>
        <p:spPr>
          <a:xfrm>
            <a:off x="3610126" y="1406105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253B25A-87A9-9C45-BDA4-9EFF3190C42F}"/>
              </a:ext>
            </a:extLst>
          </p:cNvPr>
          <p:cNvCxnSpPr>
            <a:cxnSpLocks/>
          </p:cNvCxnSpPr>
          <p:nvPr/>
        </p:nvCxnSpPr>
        <p:spPr>
          <a:xfrm>
            <a:off x="4173419" y="1406104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8F3AD1EC-6C5F-0641-80E9-FB841B778A6D}"/>
              </a:ext>
            </a:extLst>
          </p:cNvPr>
          <p:cNvCxnSpPr>
            <a:cxnSpLocks/>
          </p:cNvCxnSpPr>
          <p:nvPr/>
        </p:nvCxnSpPr>
        <p:spPr>
          <a:xfrm>
            <a:off x="4729605" y="1406103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6C108AF-0E73-DC45-94C0-E808BAD3FB9C}"/>
              </a:ext>
            </a:extLst>
          </p:cNvPr>
          <p:cNvCxnSpPr>
            <a:cxnSpLocks/>
          </p:cNvCxnSpPr>
          <p:nvPr/>
        </p:nvCxnSpPr>
        <p:spPr>
          <a:xfrm>
            <a:off x="5286648" y="1409281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8BABE86-13E1-F04D-9FC4-AEE6B0772C29}"/>
              </a:ext>
            </a:extLst>
          </p:cNvPr>
          <p:cNvCxnSpPr>
            <a:cxnSpLocks/>
          </p:cNvCxnSpPr>
          <p:nvPr/>
        </p:nvCxnSpPr>
        <p:spPr>
          <a:xfrm>
            <a:off x="5859466" y="1409280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017B430-4F47-A441-BBAB-95748D86AED4}"/>
              </a:ext>
            </a:extLst>
          </p:cNvPr>
          <p:cNvCxnSpPr>
            <a:cxnSpLocks/>
          </p:cNvCxnSpPr>
          <p:nvPr/>
        </p:nvCxnSpPr>
        <p:spPr>
          <a:xfrm>
            <a:off x="6414332" y="1409279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6364FA7-6282-3A4F-9B70-16899428E587}"/>
              </a:ext>
            </a:extLst>
          </p:cNvPr>
          <p:cNvCxnSpPr>
            <a:cxnSpLocks/>
          </p:cNvCxnSpPr>
          <p:nvPr/>
        </p:nvCxnSpPr>
        <p:spPr>
          <a:xfrm>
            <a:off x="7007376" y="1409280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B4789A2B-1574-774F-8F74-D016718D1CFE}"/>
              </a:ext>
            </a:extLst>
          </p:cNvPr>
          <p:cNvCxnSpPr>
            <a:cxnSpLocks/>
          </p:cNvCxnSpPr>
          <p:nvPr/>
        </p:nvCxnSpPr>
        <p:spPr>
          <a:xfrm>
            <a:off x="7573844" y="1412454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7642EB2-6BD1-524E-8A4A-E56CEE2F7C87}"/>
              </a:ext>
            </a:extLst>
          </p:cNvPr>
          <p:cNvCxnSpPr>
            <a:cxnSpLocks/>
          </p:cNvCxnSpPr>
          <p:nvPr/>
        </p:nvCxnSpPr>
        <p:spPr>
          <a:xfrm>
            <a:off x="8141410" y="1415628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ED863DC-B0A3-8C44-BA94-DB4999B6EE92}"/>
              </a:ext>
            </a:extLst>
          </p:cNvPr>
          <p:cNvCxnSpPr>
            <a:cxnSpLocks/>
          </p:cNvCxnSpPr>
          <p:nvPr/>
        </p:nvCxnSpPr>
        <p:spPr>
          <a:xfrm>
            <a:off x="4727445" y="1251263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97516D1-5823-A341-9D55-E292687C86A1}"/>
              </a:ext>
            </a:extLst>
          </p:cNvPr>
          <p:cNvCxnSpPr>
            <a:cxnSpLocks/>
          </p:cNvCxnSpPr>
          <p:nvPr/>
        </p:nvCxnSpPr>
        <p:spPr>
          <a:xfrm>
            <a:off x="1922229" y="1403085"/>
            <a:ext cx="6219181" cy="12546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6F8B6971-7BC4-5848-8BC5-6AA55040E2B6}"/>
              </a:ext>
            </a:extLst>
          </p:cNvPr>
          <p:cNvSpPr txBox="1"/>
          <p:nvPr/>
        </p:nvSpPr>
        <p:spPr>
          <a:xfrm>
            <a:off x="4353110" y="967010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elements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C01C670-45FF-1F40-8DE6-E3EDD220F66D}"/>
              </a:ext>
            </a:extLst>
          </p:cNvPr>
          <p:cNvSpPr txBox="1"/>
          <p:nvPr/>
        </p:nvSpPr>
        <p:spPr>
          <a:xfrm>
            <a:off x="851413" y="1987874"/>
            <a:ext cx="4796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index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16DB55F9-F7E1-EA46-8A3E-9E81D65AC69B}"/>
              </a:ext>
            </a:extLst>
          </p:cNvPr>
          <p:cNvCxnSpPr>
            <a:cxnSpLocks/>
          </p:cNvCxnSpPr>
          <p:nvPr/>
        </p:nvCxnSpPr>
        <p:spPr>
          <a:xfrm>
            <a:off x="1276602" y="2109121"/>
            <a:ext cx="284779" cy="0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A2FE971E-8299-5445-B6C2-F03448EA3215}"/>
              </a:ext>
            </a:extLst>
          </p:cNvPr>
          <p:cNvSpPr txBox="1"/>
          <p:nvPr/>
        </p:nvSpPr>
        <p:spPr>
          <a:xfrm>
            <a:off x="801459" y="1683560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values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EF233468-C830-9D46-92C7-9E7148833F8E}"/>
              </a:ext>
            </a:extLst>
          </p:cNvPr>
          <p:cNvCxnSpPr>
            <a:cxnSpLocks/>
          </p:cNvCxnSpPr>
          <p:nvPr/>
        </p:nvCxnSpPr>
        <p:spPr>
          <a:xfrm>
            <a:off x="1271281" y="1804536"/>
            <a:ext cx="284779" cy="0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C8B10301-C033-3140-AF40-36B750EB832E}"/>
              </a:ext>
            </a:extLst>
          </p:cNvPr>
          <p:cNvSpPr txBox="1"/>
          <p:nvPr/>
        </p:nvSpPr>
        <p:spPr>
          <a:xfrm>
            <a:off x="264825" y="1776429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months  =</a:t>
            </a:r>
          </a:p>
        </p:txBody>
      </p: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EBDCEC54-4199-DC4A-89E8-00F1AFFDDF89}"/>
              </a:ext>
            </a:extLst>
          </p:cNvPr>
          <p:cNvGrpSpPr/>
          <p:nvPr/>
        </p:nvGrpSpPr>
        <p:grpSpPr>
          <a:xfrm>
            <a:off x="1628867" y="2828845"/>
            <a:ext cx="6998844" cy="437803"/>
            <a:chOff x="1617997" y="2880357"/>
            <a:chExt cx="6998844" cy="437803"/>
          </a:xfrm>
        </p:grpSpPr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BF37BA83-ED0F-5847-B64E-ACA65ECB9674}"/>
                </a:ext>
              </a:extLst>
            </p:cNvPr>
            <p:cNvSpPr txBox="1"/>
            <p:nvPr/>
          </p:nvSpPr>
          <p:spPr>
            <a:xfrm>
              <a:off x="1619924" y="2979606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>
                      <a:alpha val="25000"/>
                    </a:schemeClr>
                  </a:solidFill>
                </a:rPr>
                <a:t>-13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1A2EC4D4-024A-0F4C-A40B-C52290EF302C}"/>
                </a:ext>
              </a:extLst>
            </p:cNvPr>
            <p:cNvSpPr txBox="1"/>
            <p:nvPr/>
          </p:nvSpPr>
          <p:spPr>
            <a:xfrm>
              <a:off x="2186776" y="2977194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>
                      <a:alpha val="25000"/>
                    </a:schemeClr>
                  </a:solidFill>
                </a:rPr>
                <a:t>-12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32CCBF8F-4018-A94D-83AB-5ABC5983FDF8}"/>
                </a:ext>
              </a:extLst>
            </p:cNvPr>
            <p:cNvSpPr txBox="1"/>
            <p:nvPr/>
          </p:nvSpPr>
          <p:spPr>
            <a:xfrm>
              <a:off x="2753336" y="2974176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>
                      <a:alpha val="25000"/>
                    </a:schemeClr>
                  </a:solidFill>
                </a:rPr>
                <a:t>-11</a:t>
              </a: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7186E347-E08B-F24C-BE5F-88878E1E6854}"/>
                </a:ext>
              </a:extLst>
            </p:cNvPr>
            <p:cNvSpPr txBox="1"/>
            <p:nvPr/>
          </p:nvSpPr>
          <p:spPr>
            <a:xfrm>
              <a:off x="3320188" y="2971764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>
                      <a:alpha val="25000"/>
                    </a:schemeClr>
                  </a:solidFill>
                </a:rPr>
                <a:t>-10</a:t>
              </a: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DF01B9A2-4775-874B-94C8-4E6C900C57F1}"/>
                </a:ext>
              </a:extLst>
            </p:cNvPr>
            <p:cNvSpPr txBox="1"/>
            <p:nvPr/>
          </p:nvSpPr>
          <p:spPr>
            <a:xfrm>
              <a:off x="3873952" y="2973559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>
                      <a:alpha val="25000"/>
                    </a:schemeClr>
                  </a:solidFill>
                </a:rPr>
                <a:t>-9</a:t>
              </a: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6E2C7E1E-447C-5146-8ABF-3D6E6B90E923}"/>
                </a:ext>
              </a:extLst>
            </p:cNvPr>
            <p:cNvSpPr txBox="1"/>
            <p:nvPr/>
          </p:nvSpPr>
          <p:spPr>
            <a:xfrm>
              <a:off x="4440804" y="2971147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>
                      <a:alpha val="25000"/>
                    </a:schemeClr>
                  </a:solidFill>
                </a:rPr>
                <a:t>-8</a:t>
              </a:r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7D699D6A-03AA-D146-B45D-3F83256A86A6}"/>
                </a:ext>
              </a:extLst>
            </p:cNvPr>
            <p:cNvSpPr txBox="1"/>
            <p:nvPr/>
          </p:nvSpPr>
          <p:spPr>
            <a:xfrm>
              <a:off x="5007364" y="2968129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>
                      <a:alpha val="25000"/>
                    </a:schemeClr>
                  </a:solidFill>
                </a:rPr>
                <a:t>-7</a:t>
              </a: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C0013269-42B9-804F-84C4-122942F61774}"/>
                </a:ext>
              </a:extLst>
            </p:cNvPr>
            <p:cNvSpPr txBox="1"/>
            <p:nvPr/>
          </p:nvSpPr>
          <p:spPr>
            <a:xfrm>
              <a:off x="5574216" y="2965717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>
                      <a:alpha val="25000"/>
                    </a:schemeClr>
                  </a:solidFill>
                </a:rPr>
                <a:t>-6</a:t>
              </a: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C0D3E825-EC7A-ED4A-8231-FD943FB34D3D}"/>
                </a:ext>
              </a:extLst>
            </p:cNvPr>
            <p:cNvSpPr txBox="1"/>
            <p:nvPr/>
          </p:nvSpPr>
          <p:spPr>
            <a:xfrm>
              <a:off x="6137548" y="2959828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>
                      <a:alpha val="25000"/>
                    </a:schemeClr>
                  </a:solidFill>
                </a:rPr>
                <a:t>-5</a:t>
              </a: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360B1D18-55DF-7144-ABD0-FB46710D5D5B}"/>
                </a:ext>
              </a:extLst>
            </p:cNvPr>
            <p:cNvSpPr txBox="1"/>
            <p:nvPr/>
          </p:nvSpPr>
          <p:spPr>
            <a:xfrm>
              <a:off x="6704400" y="2957416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>
                      <a:alpha val="25000"/>
                    </a:schemeClr>
                  </a:solidFill>
                </a:rPr>
                <a:t>-4</a:t>
              </a: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FA5E3F0F-CD6E-2F4D-9ED6-7773FCB2E5B1}"/>
                </a:ext>
              </a:extLst>
            </p:cNvPr>
            <p:cNvSpPr txBox="1"/>
            <p:nvPr/>
          </p:nvSpPr>
          <p:spPr>
            <a:xfrm>
              <a:off x="7270960" y="2954398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>
                      <a:alpha val="25000"/>
                    </a:schemeClr>
                  </a:solidFill>
                </a:rPr>
                <a:t>-3</a:t>
              </a:r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654A121D-B00A-5C47-A94F-B1CBD0E97D79}"/>
                </a:ext>
              </a:extLst>
            </p:cNvPr>
            <p:cNvSpPr txBox="1"/>
            <p:nvPr/>
          </p:nvSpPr>
          <p:spPr>
            <a:xfrm>
              <a:off x="7834637" y="2951986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>
                      <a:alpha val="25000"/>
                    </a:schemeClr>
                  </a:solidFill>
                </a:rPr>
                <a:t>-2</a:t>
              </a:r>
            </a:p>
          </p:txBody>
        </p: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4570F095-FD35-164F-9A05-303E5304E915}"/>
                </a:ext>
              </a:extLst>
            </p:cNvPr>
            <p:cNvCxnSpPr/>
            <p:nvPr/>
          </p:nvCxnSpPr>
          <p:spPr>
            <a:xfrm>
              <a:off x="8384077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FA08968F-FE4D-8943-89ED-C49E4E571889}"/>
                </a:ext>
              </a:extLst>
            </p:cNvPr>
            <p:cNvCxnSpPr/>
            <p:nvPr/>
          </p:nvCxnSpPr>
          <p:spPr>
            <a:xfrm>
              <a:off x="7831941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58CE06CD-7BD4-144D-8F6B-F94E69224D44}"/>
                </a:ext>
              </a:extLst>
            </p:cNvPr>
            <p:cNvCxnSpPr/>
            <p:nvPr/>
          </p:nvCxnSpPr>
          <p:spPr>
            <a:xfrm>
              <a:off x="7268487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B7FCD528-C8EA-864C-A2DC-E698C7275932}"/>
                </a:ext>
              </a:extLst>
            </p:cNvPr>
            <p:cNvCxnSpPr/>
            <p:nvPr/>
          </p:nvCxnSpPr>
          <p:spPr>
            <a:xfrm>
              <a:off x="6701326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3A785081-A017-0C49-B754-3EE4DF0B8CE5}"/>
                </a:ext>
              </a:extLst>
            </p:cNvPr>
            <p:cNvCxnSpPr/>
            <p:nvPr/>
          </p:nvCxnSpPr>
          <p:spPr>
            <a:xfrm>
              <a:off x="6141425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846C51D6-F014-0D44-BDE2-EAAD17BC38C5}"/>
                </a:ext>
              </a:extLst>
            </p:cNvPr>
            <p:cNvCxnSpPr/>
            <p:nvPr/>
          </p:nvCxnSpPr>
          <p:spPr>
            <a:xfrm>
              <a:off x="5580614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F6ABCD1-FC0F-F841-8308-D058DA049F8D}"/>
                </a:ext>
              </a:extLst>
            </p:cNvPr>
            <p:cNvCxnSpPr/>
            <p:nvPr/>
          </p:nvCxnSpPr>
          <p:spPr>
            <a:xfrm>
              <a:off x="5007843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02FDF834-31B5-8644-85E1-17D4084D76FD}"/>
                </a:ext>
              </a:extLst>
            </p:cNvPr>
            <p:cNvCxnSpPr/>
            <p:nvPr/>
          </p:nvCxnSpPr>
          <p:spPr>
            <a:xfrm>
              <a:off x="3874819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218B44D8-3726-6D4F-B930-3D47CD1A7196}"/>
                </a:ext>
              </a:extLst>
            </p:cNvPr>
            <p:cNvCxnSpPr/>
            <p:nvPr/>
          </p:nvCxnSpPr>
          <p:spPr>
            <a:xfrm>
              <a:off x="4447202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00A17381-0652-1F49-A014-88E2C35C9BF1}"/>
                </a:ext>
              </a:extLst>
            </p:cNvPr>
            <p:cNvCxnSpPr/>
            <p:nvPr/>
          </p:nvCxnSpPr>
          <p:spPr>
            <a:xfrm>
              <a:off x="3310615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DDC1A4E5-5602-3C4A-8267-E8CF1E2536B1}"/>
                </a:ext>
              </a:extLst>
            </p:cNvPr>
            <p:cNvCxnSpPr/>
            <p:nvPr/>
          </p:nvCxnSpPr>
          <p:spPr>
            <a:xfrm>
              <a:off x="2750283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4BB3DEC4-A571-6242-88B3-56AD0B4629CC}"/>
                </a:ext>
              </a:extLst>
            </p:cNvPr>
            <p:cNvCxnSpPr/>
            <p:nvPr/>
          </p:nvCxnSpPr>
          <p:spPr>
            <a:xfrm>
              <a:off x="2186776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31D72465-91AC-2240-A1BB-CD02B4ECF1A3}"/>
                </a:ext>
              </a:extLst>
            </p:cNvPr>
            <p:cNvCxnSpPr/>
            <p:nvPr/>
          </p:nvCxnSpPr>
          <p:spPr>
            <a:xfrm>
              <a:off x="1617997" y="296812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Parallelogram 283">
              <a:extLst>
                <a:ext uri="{FF2B5EF4-FFF2-40B4-BE49-F238E27FC236}">
                  <a16:creationId xmlns:a16="http://schemas.microsoft.com/office/drawing/2014/main" id="{B69B51CC-326E-3F40-A44C-40451CA3CAED}"/>
                </a:ext>
              </a:extLst>
            </p:cNvPr>
            <p:cNvSpPr/>
            <p:nvPr/>
          </p:nvSpPr>
          <p:spPr>
            <a:xfrm rot="19046864">
              <a:off x="8250413" y="2959508"/>
              <a:ext cx="366428" cy="237474"/>
            </a:xfrm>
            <a:prstGeom prst="parallelogram">
              <a:avLst>
                <a:gd name="adj" fmla="val 94641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accent5">
                    <a:lumMod val="60000"/>
                    <a:lumOff val="40000"/>
                  </a:schemeClr>
                </a:gs>
                <a:gs pos="88000">
                  <a:schemeClr val="accent5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endParaRPr lang="en-GB" sz="1600">
                <a:solidFill>
                  <a:schemeClr val="accent2">
                    <a:alpha val="25000"/>
                  </a:schemeClr>
                </a:solidFill>
              </a:endParaRPr>
            </a:p>
          </p:txBody>
        </p:sp>
        <p:sp>
          <p:nvSpPr>
            <p:cNvPr id="285" name="Parallelogram 2">
              <a:extLst>
                <a:ext uri="{FF2B5EF4-FFF2-40B4-BE49-F238E27FC236}">
                  <a16:creationId xmlns:a16="http://schemas.microsoft.com/office/drawing/2014/main" id="{7D7DE215-99C6-B740-BAA4-12C313612C43}"/>
                </a:ext>
              </a:extLst>
            </p:cNvPr>
            <p:cNvSpPr/>
            <p:nvPr/>
          </p:nvSpPr>
          <p:spPr>
            <a:xfrm>
              <a:off x="1625447" y="2903157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>
                    <a:alpha val="25000"/>
                  </a:schemeClr>
                </a:solidFill>
              </a:endParaRPr>
            </a:p>
          </p:txBody>
        </p:sp>
        <p:sp>
          <p:nvSpPr>
            <p:cNvPr id="286" name="Parallelogram 2">
              <a:extLst>
                <a:ext uri="{FF2B5EF4-FFF2-40B4-BE49-F238E27FC236}">
                  <a16:creationId xmlns:a16="http://schemas.microsoft.com/office/drawing/2014/main" id="{682C8F85-EA46-3349-A710-73F7DB25AD3D}"/>
                </a:ext>
              </a:extLst>
            </p:cNvPr>
            <p:cNvSpPr/>
            <p:nvPr/>
          </p:nvSpPr>
          <p:spPr>
            <a:xfrm>
              <a:off x="2187757" y="2899833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>
                    <a:alpha val="25000"/>
                  </a:schemeClr>
                </a:solidFill>
              </a:endParaRPr>
            </a:p>
          </p:txBody>
        </p:sp>
        <p:sp>
          <p:nvSpPr>
            <p:cNvPr id="287" name="Parallelogram 2">
              <a:extLst>
                <a:ext uri="{FF2B5EF4-FFF2-40B4-BE49-F238E27FC236}">
                  <a16:creationId xmlns:a16="http://schemas.microsoft.com/office/drawing/2014/main" id="{9E1B0EBE-F933-1F4E-A8D5-E144DAEF88BF}"/>
                </a:ext>
              </a:extLst>
            </p:cNvPr>
            <p:cNvSpPr/>
            <p:nvPr/>
          </p:nvSpPr>
          <p:spPr>
            <a:xfrm>
              <a:off x="2748449" y="2897457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>
                    <a:alpha val="25000"/>
                  </a:schemeClr>
                </a:solidFill>
              </a:endParaRPr>
            </a:p>
          </p:txBody>
        </p:sp>
        <p:sp>
          <p:nvSpPr>
            <p:cNvPr id="288" name="Parallelogram 2">
              <a:extLst>
                <a:ext uri="{FF2B5EF4-FFF2-40B4-BE49-F238E27FC236}">
                  <a16:creationId xmlns:a16="http://schemas.microsoft.com/office/drawing/2014/main" id="{FBFAA892-15F8-8245-9E04-6C13A4A880E3}"/>
                </a:ext>
              </a:extLst>
            </p:cNvPr>
            <p:cNvSpPr/>
            <p:nvPr/>
          </p:nvSpPr>
          <p:spPr>
            <a:xfrm>
              <a:off x="3314710" y="2895427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>
                    <a:alpha val="25000"/>
                  </a:schemeClr>
                </a:solidFill>
              </a:endParaRPr>
            </a:p>
          </p:txBody>
        </p:sp>
        <p:sp>
          <p:nvSpPr>
            <p:cNvPr id="289" name="Parallelogram 2">
              <a:extLst>
                <a:ext uri="{FF2B5EF4-FFF2-40B4-BE49-F238E27FC236}">
                  <a16:creationId xmlns:a16="http://schemas.microsoft.com/office/drawing/2014/main" id="{BB5EAB2F-67A8-AA49-AB1B-D491A60F6E70}"/>
                </a:ext>
              </a:extLst>
            </p:cNvPr>
            <p:cNvSpPr/>
            <p:nvPr/>
          </p:nvSpPr>
          <p:spPr>
            <a:xfrm>
              <a:off x="3877020" y="2895278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>
                    <a:alpha val="25000"/>
                  </a:schemeClr>
                </a:solidFill>
              </a:endParaRPr>
            </a:p>
          </p:txBody>
        </p:sp>
        <p:sp>
          <p:nvSpPr>
            <p:cNvPr id="290" name="Parallelogram 2">
              <a:extLst>
                <a:ext uri="{FF2B5EF4-FFF2-40B4-BE49-F238E27FC236}">
                  <a16:creationId xmlns:a16="http://schemas.microsoft.com/office/drawing/2014/main" id="{2A0387FD-E577-5F40-838E-0EAA75DDB23A}"/>
                </a:ext>
              </a:extLst>
            </p:cNvPr>
            <p:cNvSpPr/>
            <p:nvPr/>
          </p:nvSpPr>
          <p:spPr>
            <a:xfrm>
              <a:off x="4437712" y="2892902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>
                    <a:alpha val="25000"/>
                  </a:schemeClr>
                </a:solidFill>
              </a:endParaRPr>
            </a:p>
          </p:txBody>
        </p:sp>
        <p:sp>
          <p:nvSpPr>
            <p:cNvPr id="291" name="Parallelogram 2">
              <a:extLst>
                <a:ext uri="{FF2B5EF4-FFF2-40B4-BE49-F238E27FC236}">
                  <a16:creationId xmlns:a16="http://schemas.microsoft.com/office/drawing/2014/main" id="{BC72CA0E-1066-9E4B-B9CD-89935F6A5518}"/>
                </a:ext>
              </a:extLst>
            </p:cNvPr>
            <p:cNvSpPr/>
            <p:nvPr/>
          </p:nvSpPr>
          <p:spPr>
            <a:xfrm>
              <a:off x="5005230" y="2893786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>
                    <a:alpha val="25000"/>
                  </a:schemeClr>
                </a:solidFill>
              </a:endParaRPr>
            </a:p>
          </p:txBody>
        </p:sp>
        <p:sp>
          <p:nvSpPr>
            <p:cNvPr id="292" name="Parallelogram 2">
              <a:extLst>
                <a:ext uri="{FF2B5EF4-FFF2-40B4-BE49-F238E27FC236}">
                  <a16:creationId xmlns:a16="http://schemas.microsoft.com/office/drawing/2014/main" id="{8C52FBCD-F2CC-C543-A6CA-6CA07DB437D9}"/>
                </a:ext>
              </a:extLst>
            </p:cNvPr>
            <p:cNvSpPr/>
            <p:nvPr/>
          </p:nvSpPr>
          <p:spPr>
            <a:xfrm>
              <a:off x="5567540" y="2890462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>
                    <a:alpha val="25000"/>
                  </a:schemeClr>
                </a:solidFill>
              </a:endParaRPr>
            </a:p>
          </p:txBody>
        </p:sp>
        <p:sp>
          <p:nvSpPr>
            <p:cNvPr id="293" name="Parallelogram 2">
              <a:extLst>
                <a:ext uri="{FF2B5EF4-FFF2-40B4-BE49-F238E27FC236}">
                  <a16:creationId xmlns:a16="http://schemas.microsoft.com/office/drawing/2014/main" id="{7673DAA5-AE9C-804B-BF4B-A014249A8D47}"/>
                </a:ext>
              </a:extLst>
            </p:cNvPr>
            <p:cNvSpPr/>
            <p:nvPr/>
          </p:nvSpPr>
          <p:spPr>
            <a:xfrm>
              <a:off x="6137758" y="2888086"/>
              <a:ext cx="636574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  <a:gd name="connsiteX0" fmla="*/ 0 w 636574"/>
                <a:gd name="connsiteY0" fmla="*/ 74949 h 74949"/>
                <a:gd name="connsiteX1" fmla="*/ 79062 w 636574"/>
                <a:gd name="connsiteY1" fmla="*/ 3175 h 74949"/>
                <a:gd name="connsiteX2" fmla="*/ 636574 w 636574"/>
                <a:gd name="connsiteY2" fmla="*/ 0 h 74949"/>
                <a:gd name="connsiteX3" fmla="*/ 554337 w 636574"/>
                <a:gd name="connsiteY3" fmla="*/ 74949 h 74949"/>
                <a:gd name="connsiteX4" fmla="*/ 0 w 636574"/>
                <a:gd name="connsiteY4" fmla="*/ 74949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574" h="74949">
                  <a:moveTo>
                    <a:pt x="0" y="74949"/>
                  </a:moveTo>
                  <a:lnTo>
                    <a:pt x="79062" y="3175"/>
                  </a:lnTo>
                  <a:lnTo>
                    <a:pt x="636574" y="0"/>
                  </a:lnTo>
                  <a:lnTo>
                    <a:pt x="554337" y="74949"/>
                  </a:lnTo>
                  <a:lnTo>
                    <a:pt x="0" y="74949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>
                    <a:alpha val="25000"/>
                  </a:schemeClr>
                </a:solidFill>
              </a:endParaRPr>
            </a:p>
          </p:txBody>
        </p:sp>
        <p:sp>
          <p:nvSpPr>
            <p:cNvPr id="294" name="Parallelogram 2">
              <a:extLst>
                <a:ext uri="{FF2B5EF4-FFF2-40B4-BE49-F238E27FC236}">
                  <a16:creationId xmlns:a16="http://schemas.microsoft.com/office/drawing/2014/main" id="{D9DCE5C9-1EE1-104D-AAA4-73EDC27AC511}"/>
                </a:ext>
              </a:extLst>
            </p:cNvPr>
            <p:cNvSpPr/>
            <p:nvPr/>
          </p:nvSpPr>
          <p:spPr>
            <a:xfrm>
              <a:off x="6694493" y="2886056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>
                    <a:alpha val="25000"/>
                  </a:schemeClr>
                </a:solidFill>
              </a:endParaRPr>
            </a:p>
          </p:txBody>
        </p:sp>
        <p:sp>
          <p:nvSpPr>
            <p:cNvPr id="295" name="Parallelogram 2">
              <a:extLst>
                <a:ext uri="{FF2B5EF4-FFF2-40B4-BE49-F238E27FC236}">
                  <a16:creationId xmlns:a16="http://schemas.microsoft.com/office/drawing/2014/main" id="{F2399DD3-09A1-1A46-8E10-D6D31184B68B}"/>
                </a:ext>
              </a:extLst>
            </p:cNvPr>
            <p:cNvSpPr/>
            <p:nvPr/>
          </p:nvSpPr>
          <p:spPr>
            <a:xfrm>
              <a:off x="7256803" y="2885907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>
                    <a:alpha val="25000"/>
                  </a:schemeClr>
                </a:solidFill>
              </a:endParaRPr>
            </a:p>
          </p:txBody>
        </p:sp>
        <p:sp>
          <p:nvSpPr>
            <p:cNvPr id="296" name="Parallelogram 2">
              <a:extLst>
                <a:ext uri="{FF2B5EF4-FFF2-40B4-BE49-F238E27FC236}">
                  <a16:creationId xmlns:a16="http://schemas.microsoft.com/office/drawing/2014/main" id="{0C124987-0094-204D-A334-896E32555E0C}"/>
                </a:ext>
              </a:extLst>
            </p:cNvPr>
            <p:cNvSpPr/>
            <p:nvPr/>
          </p:nvSpPr>
          <p:spPr>
            <a:xfrm>
              <a:off x="7828925" y="2880357"/>
              <a:ext cx="641019" cy="76854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  <a:gd name="connsiteX0" fmla="*/ 0 w 641019"/>
                <a:gd name="connsiteY0" fmla="*/ 76854 h 76854"/>
                <a:gd name="connsiteX1" fmla="*/ 83507 w 641019"/>
                <a:gd name="connsiteY1" fmla="*/ 3175 h 76854"/>
                <a:gd name="connsiteX2" fmla="*/ 641019 w 641019"/>
                <a:gd name="connsiteY2" fmla="*/ 0 h 76854"/>
                <a:gd name="connsiteX3" fmla="*/ 558782 w 641019"/>
                <a:gd name="connsiteY3" fmla="*/ 74949 h 76854"/>
                <a:gd name="connsiteX4" fmla="*/ 0 w 641019"/>
                <a:gd name="connsiteY4" fmla="*/ 76854 h 7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1019" h="76854">
                  <a:moveTo>
                    <a:pt x="0" y="76854"/>
                  </a:moveTo>
                  <a:lnTo>
                    <a:pt x="83507" y="3175"/>
                  </a:lnTo>
                  <a:lnTo>
                    <a:pt x="641019" y="0"/>
                  </a:lnTo>
                  <a:lnTo>
                    <a:pt x="558782" y="74949"/>
                  </a:lnTo>
                  <a:lnTo>
                    <a:pt x="0" y="7685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>
                    <a:alpha val="25000"/>
                  </a:schemeClr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6B437B0-9F70-1E48-A183-A2EF23700701}"/>
              </a:ext>
            </a:extLst>
          </p:cNvPr>
          <p:cNvGrpSpPr/>
          <p:nvPr/>
        </p:nvGrpSpPr>
        <p:grpSpPr>
          <a:xfrm>
            <a:off x="1627522" y="2507723"/>
            <a:ext cx="6998844" cy="437803"/>
            <a:chOff x="1617997" y="2880357"/>
            <a:chExt cx="6998844" cy="437803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286C03D-5BEF-484B-A2CE-82948F3E00E4}"/>
                </a:ext>
              </a:extLst>
            </p:cNvPr>
            <p:cNvSpPr txBox="1"/>
            <p:nvPr/>
          </p:nvSpPr>
          <p:spPr>
            <a:xfrm>
              <a:off x="1619924" y="2979606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>
                      <a:alpha val="25000"/>
                    </a:schemeClr>
                  </a:solidFill>
                </a:rPr>
                <a:t>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68B204A-BBEA-2742-92A3-FAED5767AA7D}"/>
                </a:ext>
              </a:extLst>
            </p:cNvPr>
            <p:cNvSpPr txBox="1"/>
            <p:nvPr/>
          </p:nvSpPr>
          <p:spPr>
            <a:xfrm>
              <a:off x="2186776" y="2977194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>
                      <a:alpha val="25000"/>
                    </a:schemeClr>
                  </a:solidFill>
                </a:rPr>
                <a:t>2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2488683-0DB6-CA4E-893E-26AA1A269D27}"/>
                </a:ext>
              </a:extLst>
            </p:cNvPr>
            <p:cNvSpPr txBox="1"/>
            <p:nvPr/>
          </p:nvSpPr>
          <p:spPr>
            <a:xfrm>
              <a:off x="2753336" y="2974176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>
                      <a:alpha val="25000"/>
                    </a:schemeClr>
                  </a:solidFill>
                </a:rPr>
                <a:t>3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54B8828-9251-E240-B4D0-6C63595BB328}"/>
                </a:ext>
              </a:extLst>
            </p:cNvPr>
            <p:cNvSpPr txBox="1"/>
            <p:nvPr/>
          </p:nvSpPr>
          <p:spPr>
            <a:xfrm>
              <a:off x="3320188" y="2971764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>
                      <a:alpha val="25000"/>
                    </a:schemeClr>
                  </a:solidFill>
                </a:rPr>
                <a:t>4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FA631A4-EADC-F547-9950-B13B9C280BB2}"/>
                </a:ext>
              </a:extLst>
            </p:cNvPr>
            <p:cNvSpPr txBox="1"/>
            <p:nvPr/>
          </p:nvSpPr>
          <p:spPr>
            <a:xfrm>
              <a:off x="3873952" y="2973559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>
                      <a:alpha val="25000"/>
                    </a:schemeClr>
                  </a:solidFill>
                </a:rPr>
                <a:t>5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84A4CF9-4B34-084A-B0FF-5D32EEB06350}"/>
                </a:ext>
              </a:extLst>
            </p:cNvPr>
            <p:cNvSpPr txBox="1"/>
            <p:nvPr/>
          </p:nvSpPr>
          <p:spPr>
            <a:xfrm>
              <a:off x="4440804" y="2971147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>
                      <a:alpha val="25000"/>
                    </a:schemeClr>
                  </a:solidFill>
                </a:rPr>
                <a:t>6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4164943-BAF0-C54A-B364-AA2E0F463198}"/>
                </a:ext>
              </a:extLst>
            </p:cNvPr>
            <p:cNvSpPr txBox="1"/>
            <p:nvPr/>
          </p:nvSpPr>
          <p:spPr>
            <a:xfrm>
              <a:off x="5007364" y="2968129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66A3C42-1BBE-A14E-A0F4-31C4F450A071}"/>
                </a:ext>
              </a:extLst>
            </p:cNvPr>
            <p:cNvSpPr txBox="1"/>
            <p:nvPr/>
          </p:nvSpPr>
          <p:spPr>
            <a:xfrm>
              <a:off x="5574216" y="2965717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>
                      <a:alpha val="25000"/>
                    </a:schemeClr>
                  </a:solidFill>
                </a:rPr>
                <a:t>8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0E0E2BB-C94E-8848-B6AF-1E8FBE14F0F2}"/>
                </a:ext>
              </a:extLst>
            </p:cNvPr>
            <p:cNvSpPr txBox="1"/>
            <p:nvPr/>
          </p:nvSpPr>
          <p:spPr>
            <a:xfrm>
              <a:off x="6137548" y="2959828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>
                      <a:alpha val="25000"/>
                    </a:schemeClr>
                  </a:solidFill>
                </a:rPr>
                <a:t>9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9655B73-3312-2E46-8099-889404235415}"/>
                </a:ext>
              </a:extLst>
            </p:cNvPr>
            <p:cNvSpPr txBox="1"/>
            <p:nvPr/>
          </p:nvSpPr>
          <p:spPr>
            <a:xfrm>
              <a:off x="6704400" y="2957416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>
                      <a:alpha val="25000"/>
                    </a:schemeClr>
                  </a:solidFill>
                </a:rPr>
                <a:t>10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2D36E92-8D98-7E4B-8C81-7E3DAF19A848}"/>
                </a:ext>
              </a:extLst>
            </p:cNvPr>
            <p:cNvSpPr txBox="1"/>
            <p:nvPr/>
          </p:nvSpPr>
          <p:spPr>
            <a:xfrm>
              <a:off x="7270960" y="2954398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>
                      <a:alpha val="25000"/>
                    </a:schemeClr>
                  </a:solidFill>
                </a:rPr>
                <a:t>11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2D05495-EA37-924F-91CC-EF26CAF74041}"/>
                </a:ext>
              </a:extLst>
            </p:cNvPr>
            <p:cNvSpPr txBox="1"/>
            <p:nvPr/>
          </p:nvSpPr>
          <p:spPr>
            <a:xfrm>
              <a:off x="7834637" y="2951986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>
                      <a:alpha val="25000"/>
                    </a:schemeClr>
                  </a:solidFill>
                </a:rPr>
                <a:t>12</a:t>
              </a: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D62A6E2-131B-114B-A596-212FE012B738}"/>
                </a:ext>
              </a:extLst>
            </p:cNvPr>
            <p:cNvCxnSpPr/>
            <p:nvPr/>
          </p:nvCxnSpPr>
          <p:spPr>
            <a:xfrm>
              <a:off x="8384077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C35F37D-4785-BD41-880D-AACC0D2A4BE3}"/>
                </a:ext>
              </a:extLst>
            </p:cNvPr>
            <p:cNvCxnSpPr/>
            <p:nvPr/>
          </p:nvCxnSpPr>
          <p:spPr>
            <a:xfrm>
              <a:off x="7831941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2708C19-550D-0248-8CFE-33F4441127CF}"/>
                </a:ext>
              </a:extLst>
            </p:cNvPr>
            <p:cNvCxnSpPr/>
            <p:nvPr/>
          </p:nvCxnSpPr>
          <p:spPr>
            <a:xfrm>
              <a:off x="7268487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640906D-28F3-2D45-8625-4C33E8E5CB42}"/>
                </a:ext>
              </a:extLst>
            </p:cNvPr>
            <p:cNvCxnSpPr/>
            <p:nvPr/>
          </p:nvCxnSpPr>
          <p:spPr>
            <a:xfrm>
              <a:off x="6701326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9921DC4-8BEF-EB4A-82A3-215582DB4A67}"/>
                </a:ext>
              </a:extLst>
            </p:cNvPr>
            <p:cNvCxnSpPr/>
            <p:nvPr/>
          </p:nvCxnSpPr>
          <p:spPr>
            <a:xfrm>
              <a:off x="6141425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A60036C-C9F9-F54C-B75F-6C9548D9CF81}"/>
                </a:ext>
              </a:extLst>
            </p:cNvPr>
            <p:cNvCxnSpPr/>
            <p:nvPr/>
          </p:nvCxnSpPr>
          <p:spPr>
            <a:xfrm>
              <a:off x="5580614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862A1FB-51DD-664D-8081-32BB6A1D07C4}"/>
                </a:ext>
              </a:extLst>
            </p:cNvPr>
            <p:cNvCxnSpPr/>
            <p:nvPr/>
          </p:nvCxnSpPr>
          <p:spPr>
            <a:xfrm>
              <a:off x="5007843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CE7401C-CB0B-9543-BEFB-F9EA949B0931}"/>
                </a:ext>
              </a:extLst>
            </p:cNvPr>
            <p:cNvCxnSpPr/>
            <p:nvPr/>
          </p:nvCxnSpPr>
          <p:spPr>
            <a:xfrm>
              <a:off x="3874819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94A0611-D92D-BD4D-9148-BBADA55C97B7}"/>
                </a:ext>
              </a:extLst>
            </p:cNvPr>
            <p:cNvCxnSpPr/>
            <p:nvPr/>
          </p:nvCxnSpPr>
          <p:spPr>
            <a:xfrm>
              <a:off x="4447202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C3C517F-81D4-184C-8FBF-18176B03508F}"/>
                </a:ext>
              </a:extLst>
            </p:cNvPr>
            <p:cNvCxnSpPr/>
            <p:nvPr/>
          </p:nvCxnSpPr>
          <p:spPr>
            <a:xfrm>
              <a:off x="3310615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E94EB86-D025-A445-AFC3-5C6C6C9EDB69}"/>
                </a:ext>
              </a:extLst>
            </p:cNvPr>
            <p:cNvCxnSpPr/>
            <p:nvPr/>
          </p:nvCxnSpPr>
          <p:spPr>
            <a:xfrm>
              <a:off x="2750283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8F5D3B0-B173-1346-9C23-7F269A136817}"/>
                </a:ext>
              </a:extLst>
            </p:cNvPr>
            <p:cNvCxnSpPr/>
            <p:nvPr/>
          </p:nvCxnSpPr>
          <p:spPr>
            <a:xfrm>
              <a:off x="2186776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92FEE5D-4B26-0947-88A0-F40CB4C39BDD}"/>
                </a:ext>
              </a:extLst>
            </p:cNvPr>
            <p:cNvCxnSpPr>
              <a:cxnSpLocks/>
            </p:cNvCxnSpPr>
            <p:nvPr/>
          </p:nvCxnSpPr>
          <p:spPr>
            <a:xfrm>
              <a:off x="1617997" y="2968129"/>
              <a:ext cx="1" cy="34398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Parallelogram 88">
              <a:extLst>
                <a:ext uri="{FF2B5EF4-FFF2-40B4-BE49-F238E27FC236}">
                  <a16:creationId xmlns:a16="http://schemas.microsoft.com/office/drawing/2014/main" id="{447D29B1-88F1-D443-9954-817F8284AB51}"/>
                </a:ext>
              </a:extLst>
            </p:cNvPr>
            <p:cNvSpPr/>
            <p:nvPr/>
          </p:nvSpPr>
          <p:spPr>
            <a:xfrm rot="19046864">
              <a:off x="8250413" y="2959508"/>
              <a:ext cx="366428" cy="237474"/>
            </a:xfrm>
            <a:prstGeom prst="parallelogram">
              <a:avLst>
                <a:gd name="adj" fmla="val 94641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accent5">
                    <a:lumMod val="60000"/>
                    <a:lumOff val="40000"/>
                  </a:schemeClr>
                </a:gs>
                <a:gs pos="88000">
                  <a:schemeClr val="accent5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endParaRPr lang="en-GB" sz="1600">
                <a:solidFill>
                  <a:schemeClr val="accent2"/>
                </a:solidFill>
              </a:endParaRPr>
            </a:p>
          </p:txBody>
        </p:sp>
        <p:sp>
          <p:nvSpPr>
            <p:cNvPr id="3" name="Parallelogram 2">
              <a:extLst>
                <a:ext uri="{FF2B5EF4-FFF2-40B4-BE49-F238E27FC236}">
                  <a16:creationId xmlns:a16="http://schemas.microsoft.com/office/drawing/2014/main" id="{6E0E9966-2A4D-BC4E-ACBB-4E4944CF5CD9}"/>
                </a:ext>
              </a:extLst>
            </p:cNvPr>
            <p:cNvSpPr/>
            <p:nvPr/>
          </p:nvSpPr>
          <p:spPr>
            <a:xfrm>
              <a:off x="1625447" y="2903157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63" name="Parallelogram 2">
              <a:extLst>
                <a:ext uri="{FF2B5EF4-FFF2-40B4-BE49-F238E27FC236}">
                  <a16:creationId xmlns:a16="http://schemas.microsoft.com/office/drawing/2014/main" id="{D6643483-4DA9-3444-8695-359FD2C303EA}"/>
                </a:ext>
              </a:extLst>
            </p:cNvPr>
            <p:cNvSpPr/>
            <p:nvPr/>
          </p:nvSpPr>
          <p:spPr>
            <a:xfrm>
              <a:off x="2187757" y="2899833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64" name="Parallelogram 2">
              <a:extLst>
                <a:ext uri="{FF2B5EF4-FFF2-40B4-BE49-F238E27FC236}">
                  <a16:creationId xmlns:a16="http://schemas.microsoft.com/office/drawing/2014/main" id="{818E53B6-AD1C-BB40-A332-5C6276868339}"/>
                </a:ext>
              </a:extLst>
            </p:cNvPr>
            <p:cNvSpPr/>
            <p:nvPr/>
          </p:nvSpPr>
          <p:spPr>
            <a:xfrm>
              <a:off x="2748449" y="2897457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65" name="Parallelogram 2">
              <a:extLst>
                <a:ext uri="{FF2B5EF4-FFF2-40B4-BE49-F238E27FC236}">
                  <a16:creationId xmlns:a16="http://schemas.microsoft.com/office/drawing/2014/main" id="{5C323B93-366F-DC46-89EC-70C89F60DEED}"/>
                </a:ext>
              </a:extLst>
            </p:cNvPr>
            <p:cNvSpPr/>
            <p:nvPr/>
          </p:nvSpPr>
          <p:spPr>
            <a:xfrm>
              <a:off x="3314710" y="2895427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66" name="Parallelogram 2">
              <a:extLst>
                <a:ext uri="{FF2B5EF4-FFF2-40B4-BE49-F238E27FC236}">
                  <a16:creationId xmlns:a16="http://schemas.microsoft.com/office/drawing/2014/main" id="{33077EF6-33B3-E448-9282-AB2C4FC52DC7}"/>
                </a:ext>
              </a:extLst>
            </p:cNvPr>
            <p:cNvSpPr/>
            <p:nvPr/>
          </p:nvSpPr>
          <p:spPr>
            <a:xfrm>
              <a:off x="3877020" y="2895278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67" name="Parallelogram 2">
              <a:extLst>
                <a:ext uri="{FF2B5EF4-FFF2-40B4-BE49-F238E27FC236}">
                  <a16:creationId xmlns:a16="http://schemas.microsoft.com/office/drawing/2014/main" id="{64A46A3B-609B-664C-A4E4-BEDB27B45864}"/>
                </a:ext>
              </a:extLst>
            </p:cNvPr>
            <p:cNvSpPr/>
            <p:nvPr/>
          </p:nvSpPr>
          <p:spPr>
            <a:xfrm>
              <a:off x="4437712" y="2892902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74" name="Parallelogram 2">
              <a:extLst>
                <a:ext uri="{FF2B5EF4-FFF2-40B4-BE49-F238E27FC236}">
                  <a16:creationId xmlns:a16="http://schemas.microsoft.com/office/drawing/2014/main" id="{6D796BBD-9100-AD48-8973-826A9E7A4A5E}"/>
                </a:ext>
              </a:extLst>
            </p:cNvPr>
            <p:cNvSpPr/>
            <p:nvPr/>
          </p:nvSpPr>
          <p:spPr>
            <a:xfrm>
              <a:off x="5005230" y="2893786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75" name="Parallelogram 2">
              <a:extLst>
                <a:ext uri="{FF2B5EF4-FFF2-40B4-BE49-F238E27FC236}">
                  <a16:creationId xmlns:a16="http://schemas.microsoft.com/office/drawing/2014/main" id="{FC29D1F1-8F7A-3944-B551-2B69E9C1CB47}"/>
                </a:ext>
              </a:extLst>
            </p:cNvPr>
            <p:cNvSpPr/>
            <p:nvPr/>
          </p:nvSpPr>
          <p:spPr>
            <a:xfrm>
              <a:off x="5567540" y="2890462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76" name="Parallelogram 2">
              <a:extLst>
                <a:ext uri="{FF2B5EF4-FFF2-40B4-BE49-F238E27FC236}">
                  <a16:creationId xmlns:a16="http://schemas.microsoft.com/office/drawing/2014/main" id="{A9CC90C0-DFC2-3F46-86D9-AF1A78D36265}"/>
                </a:ext>
              </a:extLst>
            </p:cNvPr>
            <p:cNvSpPr/>
            <p:nvPr/>
          </p:nvSpPr>
          <p:spPr>
            <a:xfrm>
              <a:off x="6137758" y="2888086"/>
              <a:ext cx="636574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  <a:gd name="connsiteX0" fmla="*/ 0 w 636574"/>
                <a:gd name="connsiteY0" fmla="*/ 74949 h 74949"/>
                <a:gd name="connsiteX1" fmla="*/ 79062 w 636574"/>
                <a:gd name="connsiteY1" fmla="*/ 3175 h 74949"/>
                <a:gd name="connsiteX2" fmla="*/ 636574 w 636574"/>
                <a:gd name="connsiteY2" fmla="*/ 0 h 74949"/>
                <a:gd name="connsiteX3" fmla="*/ 554337 w 636574"/>
                <a:gd name="connsiteY3" fmla="*/ 74949 h 74949"/>
                <a:gd name="connsiteX4" fmla="*/ 0 w 636574"/>
                <a:gd name="connsiteY4" fmla="*/ 74949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574" h="74949">
                  <a:moveTo>
                    <a:pt x="0" y="74949"/>
                  </a:moveTo>
                  <a:lnTo>
                    <a:pt x="79062" y="3175"/>
                  </a:lnTo>
                  <a:lnTo>
                    <a:pt x="636574" y="0"/>
                  </a:lnTo>
                  <a:lnTo>
                    <a:pt x="554337" y="74949"/>
                  </a:lnTo>
                  <a:lnTo>
                    <a:pt x="0" y="74949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77" name="Parallelogram 2">
              <a:extLst>
                <a:ext uri="{FF2B5EF4-FFF2-40B4-BE49-F238E27FC236}">
                  <a16:creationId xmlns:a16="http://schemas.microsoft.com/office/drawing/2014/main" id="{32E5CA87-456D-0B4E-BDFB-4ECD8BB76ABC}"/>
                </a:ext>
              </a:extLst>
            </p:cNvPr>
            <p:cNvSpPr/>
            <p:nvPr/>
          </p:nvSpPr>
          <p:spPr>
            <a:xfrm>
              <a:off x="6694493" y="2886056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78" name="Parallelogram 2">
              <a:extLst>
                <a:ext uri="{FF2B5EF4-FFF2-40B4-BE49-F238E27FC236}">
                  <a16:creationId xmlns:a16="http://schemas.microsoft.com/office/drawing/2014/main" id="{581CEFAD-BC4D-014D-94F7-DE333981FFB9}"/>
                </a:ext>
              </a:extLst>
            </p:cNvPr>
            <p:cNvSpPr/>
            <p:nvPr/>
          </p:nvSpPr>
          <p:spPr>
            <a:xfrm>
              <a:off x="7256803" y="2885907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79" name="Parallelogram 2">
              <a:extLst>
                <a:ext uri="{FF2B5EF4-FFF2-40B4-BE49-F238E27FC236}">
                  <a16:creationId xmlns:a16="http://schemas.microsoft.com/office/drawing/2014/main" id="{168F7BB6-AFA5-174B-8611-3F71C3201A26}"/>
                </a:ext>
              </a:extLst>
            </p:cNvPr>
            <p:cNvSpPr/>
            <p:nvPr/>
          </p:nvSpPr>
          <p:spPr>
            <a:xfrm>
              <a:off x="7828925" y="2880357"/>
              <a:ext cx="641019" cy="76854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  <a:gd name="connsiteX0" fmla="*/ 0 w 641019"/>
                <a:gd name="connsiteY0" fmla="*/ 76854 h 76854"/>
                <a:gd name="connsiteX1" fmla="*/ 83507 w 641019"/>
                <a:gd name="connsiteY1" fmla="*/ 3175 h 76854"/>
                <a:gd name="connsiteX2" fmla="*/ 641019 w 641019"/>
                <a:gd name="connsiteY2" fmla="*/ 0 h 76854"/>
                <a:gd name="connsiteX3" fmla="*/ 558782 w 641019"/>
                <a:gd name="connsiteY3" fmla="*/ 74949 h 76854"/>
                <a:gd name="connsiteX4" fmla="*/ 0 w 641019"/>
                <a:gd name="connsiteY4" fmla="*/ 76854 h 7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1019" h="76854">
                  <a:moveTo>
                    <a:pt x="0" y="76854"/>
                  </a:moveTo>
                  <a:lnTo>
                    <a:pt x="83507" y="3175"/>
                  </a:lnTo>
                  <a:lnTo>
                    <a:pt x="641019" y="0"/>
                  </a:lnTo>
                  <a:lnTo>
                    <a:pt x="558782" y="74949"/>
                  </a:lnTo>
                  <a:lnTo>
                    <a:pt x="0" y="7685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268D0D-70A1-7E4C-9B61-F1BA63056B07}"/>
              </a:ext>
            </a:extLst>
          </p:cNvPr>
          <p:cNvCxnSpPr>
            <a:cxnSpLocks/>
          </p:cNvCxnSpPr>
          <p:nvPr/>
        </p:nvCxnSpPr>
        <p:spPr>
          <a:xfrm flipH="1">
            <a:off x="1627523" y="2923270"/>
            <a:ext cx="6766079" cy="1620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564B8F-C9F9-134C-AC26-14CCF5385C16}"/>
              </a:ext>
            </a:extLst>
          </p:cNvPr>
          <p:cNvCxnSpPr>
            <a:cxnSpLocks/>
          </p:cNvCxnSpPr>
          <p:nvPr/>
        </p:nvCxnSpPr>
        <p:spPr>
          <a:xfrm flipH="1">
            <a:off x="8393604" y="2830941"/>
            <a:ext cx="102696" cy="949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2AC23503-D8D4-A14B-8154-4A168D243B02}"/>
              </a:ext>
            </a:extLst>
          </p:cNvPr>
          <p:cNvSpPr txBox="1"/>
          <p:nvPr/>
        </p:nvSpPr>
        <p:spPr>
          <a:xfrm>
            <a:off x="374784" y="2635324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slice forward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AF3823A8-2E5F-094A-A56C-A2313B66750F}"/>
              </a:ext>
            </a:extLst>
          </p:cNvPr>
          <p:cNvSpPr txBox="1"/>
          <p:nvPr/>
        </p:nvSpPr>
        <p:spPr>
          <a:xfrm>
            <a:off x="382527" y="2958230"/>
            <a:ext cx="1285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slice backward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6155BAB8-138A-B341-A59E-08A728E3A941}"/>
              </a:ext>
            </a:extLst>
          </p:cNvPr>
          <p:cNvSpPr txBox="1"/>
          <p:nvPr/>
        </p:nvSpPr>
        <p:spPr>
          <a:xfrm>
            <a:off x="3180284" y="3629595"/>
            <a:ext cx="30925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>
                <a:latin typeface="Bradley Hand ITC" panose="03070402050302030203" pitchFamily="66" charset="77"/>
              </a:rPr>
              <a:t>months[</a:t>
            </a:r>
            <a:r>
              <a:rPr lang="en-GB" sz="40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0</a:t>
            </a:r>
            <a:r>
              <a:rPr lang="en-GB" sz="4000" b="1">
                <a:latin typeface="Bradley Hand ITC" panose="03070402050302030203" pitchFamily="66" charset="77"/>
              </a:rPr>
              <a:t>: </a:t>
            </a:r>
            <a:r>
              <a:rPr lang="en-GB" sz="4000" b="1">
                <a:solidFill>
                  <a:schemeClr val="accent2"/>
                </a:solidFill>
                <a:latin typeface="Bradley Hand ITC" panose="03070402050302030203" pitchFamily="66" charset="77"/>
              </a:rPr>
              <a:t>7</a:t>
            </a:r>
            <a:r>
              <a:rPr lang="en-GB" sz="4000" b="1">
                <a:latin typeface="Bradley Hand ITC" panose="03070402050302030203" pitchFamily="66" charset="77"/>
              </a:rPr>
              <a:t>]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F26F458-F224-8346-AF73-8F585FCA7CA0}"/>
              </a:ext>
            </a:extLst>
          </p:cNvPr>
          <p:cNvCxnSpPr>
            <a:cxnSpLocks/>
          </p:cNvCxnSpPr>
          <p:nvPr/>
        </p:nvCxnSpPr>
        <p:spPr>
          <a:xfrm flipV="1">
            <a:off x="1908921" y="2221828"/>
            <a:ext cx="0" cy="247003"/>
          </a:xfrm>
          <a:prstGeom prst="straightConnector1">
            <a:avLst/>
          </a:prstGeom>
          <a:ln w="63500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05E6C272-75AA-3646-B32C-21A1510B6101}"/>
              </a:ext>
            </a:extLst>
          </p:cNvPr>
          <p:cNvCxnSpPr>
            <a:cxnSpLocks/>
          </p:cNvCxnSpPr>
          <p:nvPr/>
        </p:nvCxnSpPr>
        <p:spPr>
          <a:xfrm flipV="1">
            <a:off x="5321078" y="3215873"/>
            <a:ext cx="0" cy="247003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CC80E01C-63A8-2344-8875-FF7BF0188682}"/>
              </a:ext>
            </a:extLst>
          </p:cNvPr>
          <p:cNvSpPr txBox="1"/>
          <p:nvPr/>
        </p:nvSpPr>
        <p:spPr>
          <a:xfrm>
            <a:off x="2286619" y="4489319"/>
            <a:ext cx="4894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>
                <a:latin typeface="Bradley Hand ITC" panose="03070402050302030203" pitchFamily="66" charset="77"/>
              </a:rPr>
              <a:t>[</a:t>
            </a:r>
            <a:r>
              <a:rPr lang="en-GB" sz="2000" b="1">
                <a:solidFill>
                  <a:schemeClr val="accent6"/>
                </a:solidFill>
                <a:latin typeface="Bradley Hand ITC" panose="03070402050302030203" pitchFamily="66" charset="77"/>
              </a:rPr>
              <a:t>"Jan"</a:t>
            </a:r>
            <a:r>
              <a:rPr lang="en-GB" sz="2000" b="1">
                <a:latin typeface="Bradley Hand ITC" panose="03070402050302030203" pitchFamily="66" charset="77"/>
              </a:rPr>
              <a:t>,</a:t>
            </a:r>
            <a:r>
              <a:rPr lang="en-GB" sz="2000" b="1">
                <a:solidFill>
                  <a:schemeClr val="accent6"/>
                </a:solidFill>
                <a:latin typeface="Bradley Hand ITC" panose="03070402050302030203" pitchFamily="66" charset="77"/>
              </a:rPr>
              <a:t> "Feb"</a:t>
            </a:r>
            <a:r>
              <a:rPr lang="en-GB" sz="2000" b="1">
                <a:latin typeface="Bradley Hand ITC" panose="03070402050302030203" pitchFamily="66" charset="77"/>
              </a:rPr>
              <a:t>,</a:t>
            </a:r>
            <a:r>
              <a:rPr lang="en-GB" sz="2000" b="1">
                <a:solidFill>
                  <a:schemeClr val="accent6"/>
                </a:solidFill>
                <a:latin typeface="Bradley Hand ITC" panose="03070402050302030203" pitchFamily="66" charset="77"/>
              </a:rPr>
              <a:t> "Mar"</a:t>
            </a:r>
            <a:r>
              <a:rPr lang="en-GB" sz="2000" b="1">
                <a:latin typeface="Bradley Hand ITC" panose="03070402050302030203" pitchFamily="66" charset="77"/>
              </a:rPr>
              <a:t>,</a:t>
            </a:r>
            <a:r>
              <a:rPr lang="en-GB" sz="2000" b="1">
                <a:solidFill>
                  <a:schemeClr val="accent6"/>
                </a:solidFill>
                <a:latin typeface="Bradley Hand ITC" panose="03070402050302030203" pitchFamily="66" charset="77"/>
              </a:rPr>
              <a:t> "Apr"</a:t>
            </a:r>
            <a:r>
              <a:rPr lang="en-GB" sz="2000" b="1">
                <a:latin typeface="Bradley Hand ITC" panose="03070402050302030203" pitchFamily="66" charset="77"/>
              </a:rPr>
              <a:t>,</a:t>
            </a:r>
            <a:r>
              <a:rPr lang="en-GB" sz="2000" b="1">
                <a:solidFill>
                  <a:schemeClr val="accent6"/>
                </a:solidFill>
                <a:latin typeface="Bradley Hand ITC" panose="03070402050302030203" pitchFamily="66" charset="77"/>
              </a:rPr>
              <a:t> "May"</a:t>
            </a:r>
            <a:r>
              <a:rPr lang="en-GB" sz="2000" b="1">
                <a:latin typeface="Bradley Hand ITC" panose="03070402050302030203" pitchFamily="66" charset="77"/>
              </a:rPr>
              <a:t>,</a:t>
            </a:r>
            <a:r>
              <a:rPr lang="en-GB" sz="2000" b="1">
                <a:solidFill>
                  <a:schemeClr val="accent6"/>
                </a:solidFill>
                <a:latin typeface="Bradley Hand ITC" panose="03070402050302030203" pitchFamily="66" charset="77"/>
              </a:rPr>
              <a:t> "Jun"</a:t>
            </a:r>
            <a:r>
              <a:rPr lang="en-GB" sz="2000" b="1">
                <a:latin typeface="Bradley Hand ITC" panose="03070402050302030203" pitchFamily="66" charset="77"/>
              </a:rPr>
              <a:t>,</a:t>
            </a:r>
            <a:r>
              <a:rPr lang="en-GB" sz="2000" b="1">
                <a:solidFill>
                  <a:schemeClr val="accent6"/>
                </a:solidFill>
                <a:latin typeface="Bradley Hand ITC" panose="03070402050302030203" pitchFamily="66" charset="77"/>
              </a:rPr>
              <a:t> "Jul"</a:t>
            </a:r>
            <a:r>
              <a:rPr lang="en-GB" sz="2000" b="1">
                <a:latin typeface="Bradley Hand ITC" panose="03070402050302030203" pitchFamily="66" charset="77"/>
              </a:rPr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749974-1C68-4843-A43B-19B896C6FCD0}"/>
              </a:ext>
            </a:extLst>
          </p:cNvPr>
          <p:cNvSpPr txBox="1"/>
          <p:nvPr/>
        </p:nvSpPr>
        <p:spPr>
          <a:xfrm>
            <a:off x="539" y="4836724"/>
            <a:ext cx="264076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/>
              <a:t>[</a:t>
            </a:r>
            <a:r>
              <a:rPr lang="en-GB" sz="1400">
                <a:solidFill>
                  <a:srgbClr val="2E75B6"/>
                </a:solidFill>
              </a:rPr>
              <a:t>from position </a:t>
            </a:r>
            <a:r>
              <a:rPr lang="en-GB" sz="1400"/>
              <a:t>: </a:t>
            </a:r>
            <a:r>
              <a:rPr lang="en-GB" sz="1400">
                <a:solidFill>
                  <a:srgbClr val="ED7D31"/>
                </a:solidFill>
              </a:rPr>
              <a:t>to position </a:t>
            </a:r>
            <a:r>
              <a:rPr lang="en-GB" sz="1400"/>
              <a:t>: </a:t>
            </a:r>
            <a:r>
              <a:rPr lang="en-GB" sz="1400">
                <a:solidFill>
                  <a:srgbClr val="70AD47"/>
                </a:solidFill>
              </a:rPr>
              <a:t>step</a:t>
            </a:r>
            <a:r>
              <a:rPr lang="en-GB" sz="1400"/>
              <a:t>]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147879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4077-46CD-E74D-BAD8-88D0ECDC8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Slicing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E8EA00F-3DC5-E545-88AC-4B610B203A3A}"/>
              </a:ext>
            </a:extLst>
          </p:cNvPr>
          <p:cNvGrpSpPr/>
          <p:nvPr/>
        </p:nvGrpSpPr>
        <p:grpSpPr>
          <a:xfrm>
            <a:off x="1618037" y="1607192"/>
            <a:ext cx="6959767" cy="664263"/>
            <a:chOff x="1618037" y="1607192"/>
            <a:chExt cx="6959767" cy="664263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38322D1-469A-2449-9192-93B092739561}"/>
                </a:ext>
              </a:extLst>
            </p:cNvPr>
            <p:cNvSpPr txBox="1"/>
            <p:nvPr/>
          </p:nvSpPr>
          <p:spPr>
            <a:xfrm>
              <a:off x="1619964" y="193290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35CEC62-7DE4-F047-A29D-A5F08BFF8D68}"/>
                </a:ext>
              </a:extLst>
            </p:cNvPr>
            <p:cNvSpPr txBox="1"/>
            <p:nvPr/>
          </p:nvSpPr>
          <p:spPr>
            <a:xfrm>
              <a:off x="2186816" y="1930489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72CC748-ABCE-F440-891F-0F5C05E8A792}"/>
                </a:ext>
              </a:extLst>
            </p:cNvPr>
            <p:cNvSpPr txBox="1"/>
            <p:nvPr/>
          </p:nvSpPr>
          <p:spPr>
            <a:xfrm>
              <a:off x="2753376" y="192747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EA24F64-6921-9E41-9004-F4E853D0EEFC}"/>
                </a:ext>
              </a:extLst>
            </p:cNvPr>
            <p:cNvSpPr txBox="1"/>
            <p:nvPr/>
          </p:nvSpPr>
          <p:spPr>
            <a:xfrm>
              <a:off x="3320228" y="1925059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A3023EB-9B1D-DC47-A015-45CC986C207C}"/>
                </a:ext>
              </a:extLst>
            </p:cNvPr>
            <p:cNvSpPr txBox="1"/>
            <p:nvPr/>
          </p:nvSpPr>
          <p:spPr>
            <a:xfrm>
              <a:off x="3873992" y="1926854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94F9E7A-F972-4E4B-AF70-3ED46E6C3E24}"/>
                </a:ext>
              </a:extLst>
            </p:cNvPr>
            <p:cNvSpPr txBox="1"/>
            <p:nvPr/>
          </p:nvSpPr>
          <p:spPr>
            <a:xfrm>
              <a:off x="4440844" y="1924442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F48818C-D373-0241-866A-101CC6CFF54B}"/>
                </a:ext>
              </a:extLst>
            </p:cNvPr>
            <p:cNvSpPr txBox="1"/>
            <p:nvPr/>
          </p:nvSpPr>
          <p:spPr>
            <a:xfrm>
              <a:off x="5007404" y="1921424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13572B6-3F7D-B542-B989-153D8AD70110}"/>
                </a:ext>
              </a:extLst>
            </p:cNvPr>
            <p:cNvSpPr txBox="1"/>
            <p:nvPr/>
          </p:nvSpPr>
          <p:spPr>
            <a:xfrm>
              <a:off x="5574256" y="1919012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7D60C0A-80A7-924D-B390-AA97595BC27A}"/>
                </a:ext>
              </a:extLst>
            </p:cNvPr>
            <p:cNvSpPr txBox="1"/>
            <p:nvPr/>
          </p:nvSpPr>
          <p:spPr>
            <a:xfrm>
              <a:off x="6137588" y="1913123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8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667DA88-D5F6-BB4D-AB50-209ED0CBE514}"/>
                </a:ext>
              </a:extLst>
            </p:cNvPr>
            <p:cNvSpPr txBox="1"/>
            <p:nvPr/>
          </p:nvSpPr>
          <p:spPr>
            <a:xfrm>
              <a:off x="6704440" y="191071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9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A71F13C-0548-404E-9F49-D2DA09C75FED}"/>
                </a:ext>
              </a:extLst>
            </p:cNvPr>
            <p:cNvSpPr txBox="1"/>
            <p:nvPr/>
          </p:nvSpPr>
          <p:spPr>
            <a:xfrm>
              <a:off x="7271000" y="1907693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10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BE721DE-6D61-8D43-A46E-772C0A1AA691}"/>
                </a:ext>
              </a:extLst>
            </p:cNvPr>
            <p:cNvSpPr txBox="1"/>
            <p:nvPr/>
          </p:nvSpPr>
          <p:spPr>
            <a:xfrm>
              <a:off x="7837852" y="190528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11</a:t>
              </a: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6A0FED2-3380-394E-A3BD-8E063D3D2D3C}"/>
                </a:ext>
              </a:extLst>
            </p:cNvPr>
            <p:cNvCxnSpPr/>
            <p:nvPr/>
          </p:nvCxnSpPr>
          <p:spPr>
            <a:xfrm>
              <a:off x="8412692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70F37B-D67B-0F4E-9575-DDA3D20E9139}"/>
                </a:ext>
              </a:extLst>
            </p:cNvPr>
            <p:cNvCxnSpPr/>
            <p:nvPr/>
          </p:nvCxnSpPr>
          <p:spPr>
            <a:xfrm>
              <a:off x="7847856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E7405D6-8D50-4640-9BB3-5A2C7A9B0834}"/>
                </a:ext>
              </a:extLst>
            </p:cNvPr>
            <p:cNvCxnSpPr/>
            <p:nvPr/>
          </p:nvCxnSpPr>
          <p:spPr>
            <a:xfrm>
              <a:off x="7284402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296E23F-358E-B14D-8749-57A8F1A02810}"/>
                </a:ext>
              </a:extLst>
            </p:cNvPr>
            <p:cNvCxnSpPr/>
            <p:nvPr/>
          </p:nvCxnSpPr>
          <p:spPr>
            <a:xfrm>
              <a:off x="6714066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A28C6C1-3E7C-B94D-8CBA-E107280C4F5C}"/>
                </a:ext>
              </a:extLst>
            </p:cNvPr>
            <p:cNvCxnSpPr/>
            <p:nvPr/>
          </p:nvCxnSpPr>
          <p:spPr>
            <a:xfrm>
              <a:off x="6141465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69DD922-B351-5F41-9733-6BB87E43CC16}"/>
                </a:ext>
              </a:extLst>
            </p:cNvPr>
            <p:cNvCxnSpPr/>
            <p:nvPr/>
          </p:nvCxnSpPr>
          <p:spPr>
            <a:xfrm>
              <a:off x="5580654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7860329-01C1-B047-9521-796571808E3C}"/>
                </a:ext>
              </a:extLst>
            </p:cNvPr>
            <p:cNvCxnSpPr/>
            <p:nvPr/>
          </p:nvCxnSpPr>
          <p:spPr>
            <a:xfrm>
              <a:off x="5007883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48F32A0-DBA5-D844-97E8-F3828DCE9E52}"/>
                </a:ext>
              </a:extLst>
            </p:cNvPr>
            <p:cNvCxnSpPr/>
            <p:nvPr/>
          </p:nvCxnSpPr>
          <p:spPr>
            <a:xfrm>
              <a:off x="3874859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DBA7EBC8-6C67-7743-AF0A-DBFF5F78F72C}"/>
                </a:ext>
              </a:extLst>
            </p:cNvPr>
            <p:cNvCxnSpPr/>
            <p:nvPr/>
          </p:nvCxnSpPr>
          <p:spPr>
            <a:xfrm>
              <a:off x="4447242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7ED0990-0B2E-5646-9AF7-C0D06EA6AE2D}"/>
                </a:ext>
              </a:extLst>
            </p:cNvPr>
            <p:cNvCxnSpPr/>
            <p:nvPr/>
          </p:nvCxnSpPr>
          <p:spPr>
            <a:xfrm>
              <a:off x="3310655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7657886E-2133-3943-841F-A0F4A91282F2}"/>
                </a:ext>
              </a:extLst>
            </p:cNvPr>
            <p:cNvCxnSpPr/>
            <p:nvPr/>
          </p:nvCxnSpPr>
          <p:spPr>
            <a:xfrm>
              <a:off x="2750323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709AD19-A6DD-8D47-B33A-7C097FDE9EDB}"/>
                </a:ext>
              </a:extLst>
            </p:cNvPr>
            <p:cNvCxnSpPr/>
            <p:nvPr/>
          </p:nvCxnSpPr>
          <p:spPr>
            <a:xfrm>
              <a:off x="2186816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4BA2B155-6795-5245-84BA-A4C7293D2CB2}"/>
                </a:ext>
              </a:extLst>
            </p:cNvPr>
            <p:cNvCxnSpPr/>
            <p:nvPr/>
          </p:nvCxnSpPr>
          <p:spPr>
            <a:xfrm>
              <a:off x="1618037" y="192142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Parallelogram 124">
              <a:extLst>
                <a:ext uri="{FF2B5EF4-FFF2-40B4-BE49-F238E27FC236}">
                  <a16:creationId xmlns:a16="http://schemas.microsoft.com/office/drawing/2014/main" id="{F2CC0CC6-6EA7-524E-895A-A91566B89374}"/>
                </a:ext>
              </a:extLst>
            </p:cNvPr>
            <p:cNvSpPr/>
            <p:nvPr/>
          </p:nvSpPr>
          <p:spPr>
            <a:xfrm rot="18837745">
              <a:off x="8275853" y="1900103"/>
              <a:ext cx="366428" cy="237474"/>
            </a:xfrm>
            <a:prstGeom prst="parallelogram">
              <a:avLst>
                <a:gd name="adj" fmla="val 104987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accent5">
                    <a:lumMod val="60000"/>
                    <a:lumOff val="40000"/>
                  </a:schemeClr>
                </a:gs>
                <a:gs pos="88000">
                  <a:schemeClr val="accent5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endParaRPr lang="en-GB" sz="16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E3AB4206-9BA4-C540-A722-6D0439130889}"/>
                </a:ext>
              </a:extLst>
            </p:cNvPr>
            <p:cNvGrpSpPr/>
            <p:nvPr/>
          </p:nvGrpSpPr>
          <p:grpSpPr>
            <a:xfrm>
              <a:off x="1618037" y="1607192"/>
              <a:ext cx="6880080" cy="328479"/>
              <a:chOff x="315750" y="2757408"/>
              <a:chExt cx="6880080" cy="328479"/>
            </a:xfrm>
          </p:grpSpPr>
          <p:sp>
            <p:nvSpPr>
              <p:cNvPr id="127" name="Cube 126">
                <a:extLst>
                  <a:ext uri="{FF2B5EF4-FFF2-40B4-BE49-F238E27FC236}">
                    <a16:creationId xmlns:a16="http://schemas.microsoft.com/office/drawing/2014/main" id="{FBFAA501-9287-C54D-973F-4699BC617A84}"/>
                  </a:ext>
                </a:extLst>
              </p:cNvPr>
              <p:cNvSpPr/>
              <p:nvPr/>
            </p:nvSpPr>
            <p:spPr>
              <a:xfrm>
                <a:off x="315750" y="2758703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"Jan"</a:t>
                </a:r>
              </a:p>
            </p:txBody>
          </p:sp>
          <p:sp>
            <p:nvSpPr>
              <p:cNvPr id="128" name="Cube 127">
                <a:extLst>
                  <a:ext uri="{FF2B5EF4-FFF2-40B4-BE49-F238E27FC236}">
                    <a16:creationId xmlns:a16="http://schemas.microsoft.com/office/drawing/2014/main" id="{05E35ADF-0E30-EF41-B994-E6BAECD9A992}"/>
                  </a:ext>
                </a:extLst>
              </p:cNvPr>
              <p:cNvSpPr/>
              <p:nvPr/>
            </p:nvSpPr>
            <p:spPr>
              <a:xfrm>
                <a:off x="884529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"Feb"</a:t>
                </a:r>
              </a:p>
            </p:txBody>
          </p:sp>
          <p:sp>
            <p:nvSpPr>
              <p:cNvPr id="129" name="Cube 128">
                <a:extLst>
                  <a:ext uri="{FF2B5EF4-FFF2-40B4-BE49-F238E27FC236}">
                    <a16:creationId xmlns:a16="http://schemas.microsoft.com/office/drawing/2014/main" id="{ADB64967-C85F-0242-8F36-953964125A38}"/>
                  </a:ext>
                </a:extLst>
              </p:cNvPr>
              <p:cNvSpPr/>
              <p:nvPr/>
            </p:nvSpPr>
            <p:spPr>
              <a:xfrm>
                <a:off x="1448036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"Mar"</a:t>
                </a:r>
              </a:p>
            </p:txBody>
          </p:sp>
          <p:sp>
            <p:nvSpPr>
              <p:cNvPr id="130" name="Cube 129">
                <a:extLst>
                  <a:ext uri="{FF2B5EF4-FFF2-40B4-BE49-F238E27FC236}">
                    <a16:creationId xmlns:a16="http://schemas.microsoft.com/office/drawing/2014/main" id="{C0C10024-403E-E847-906B-A6EA5B5156B1}"/>
                  </a:ext>
                </a:extLst>
              </p:cNvPr>
              <p:cNvSpPr/>
              <p:nvPr/>
            </p:nvSpPr>
            <p:spPr>
              <a:xfrm>
                <a:off x="2011543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"Apr"</a:t>
                </a:r>
              </a:p>
            </p:txBody>
          </p:sp>
          <p:sp>
            <p:nvSpPr>
              <p:cNvPr id="131" name="Cube 130">
                <a:extLst>
                  <a:ext uri="{FF2B5EF4-FFF2-40B4-BE49-F238E27FC236}">
                    <a16:creationId xmlns:a16="http://schemas.microsoft.com/office/drawing/2014/main" id="{5A7829B6-F5B5-8E4E-A135-8E28BBC7C2B2}"/>
                  </a:ext>
                </a:extLst>
              </p:cNvPr>
              <p:cNvSpPr/>
              <p:nvPr/>
            </p:nvSpPr>
            <p:spPr>
              <a:xfrm>
                <a:off x="2575050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"May"</a:t>
                </a:r>
              </a:p>
            </p:txBody>
          </p:sp>
          <p:sp>
            <p:nvSpPr>
              <p:cNvPr id="132" name="Cube 131">
                <a:extLst>
                  <a:ext uri="{FF2B5EF4-FFF2-40B4-BE49-F238E27FC236}">
                    <a16:creationId xmlns:a16="http://schemas.microsoft.com/office/drawing/2014/main" id="{CBF6A3A2-C5CD-ED46-8446-33196B6C66B3}"/>
                  </a:ext>
                </a:extLst>
              </p:cNvPr>
              <p:cNvSpPr/>
              <p:nvPr/>
            </p:nvSpPr>
            <p:spPr>
              <a:xfrm>
                <a:off x="3144955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"Jun"</a:t>
                </a:r>
              </a:p>
            </p:txBody>
          </p:sp>
          <p:sp>
            <p:nvSpPr>
              <p:cNvPr id="133" name="Cube 132">
                <a:extLst>
                  <a:ext uri="{FF2B5EF4-FFF2-40B4-BE49-F238E27FC236}">
                    <a16:creationId xmlns:a16="http://schemas.microsoft.com/office/drawing/2014/main" id="{C027C96A-A9F6-D14D-AF28-F8F2D4589667}"/>
                  </a:ext>
                </a:extLst>
              </p:cNvPr>
              <p:cNvSpPr/>
              <p:nvPr/>
            </p:nvSpPr>
            <p:spPr>
              <a:xfrm>
                <a:off x="3708462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"Jul"</a:t>
                </a:r>
              </a:p>
            </p:txBody>
          </p:sp>
          <p:sp>
            <p:nvSpPr>
              <p:cNvPr id="134" name="Cube 133">
                <a:extLst>
                  <a:ext uri="{FF2B5EF4-FFF2-40B4-BE49-F238E27FC236}">
                    <a16:creationId xmlns:a16="http://schemas.microsoft.com/office/drawing/2014/main" id="{B9EA6A57-FE5D-684B-AB47-8DB02B131F4B}"/>
                  </a:ext>
                </a:extLst>
              </p:cNvPr>
              <p:cNvSpPr/>
              <p:nvPr/>
            </p:nvSpPr>
            <p:spPr>
              <a:xfrm>
                <a:off x="4278367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"Aug"</a:t>
                </a:r>
              </a:p>
            </p:txBody>
          </p:sp>
          <p:sp>
            <p:nvSpPr>
              <p:cNvPr id="135" name="Cube 134">
                <a:extLst>
                  <a:ext uri="{FF2B5EF4-FFF2-40B4-BE49-F238E27FC236}">
                    <a16:creationId xmlns:a16="http://schemas.microsoft.com/office/drawing/2014/main" id="{D5F8F23A-E7E0-7E41-B00D-945CDCB40676}"/>
                  </a:ext>
                </a:extLst>
              </p:cNvPr>
              <p:cNvSpPr/>
              <p:nvPr/>
            </p:nvSpPr>
            <p:spPr>
              <a:xfrm>
                <a:off x="4841874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"Sep"</a:t>
                </a:r>
              </a:p>
            </p:txBody>
          </p:sp>
          <p:sp>
            <p:nvSpPr>
              <p:cNvPr id="136" name="Cube 135">
                <a:extLst>
                  <a:ext uri="{FF2B5EF4-FFF2-40B4-BE49-F238E27FC236}">
                    <a16:creationId xmlns:a16="http://schemas.microsoft.com/office/drawing/2014/main" id="{E439FB00-E5C2-3149-A228-110A737B6061}"/>
                  </a:ext>
                </a:extLst>
              </p:cNvPr>
              <p:cNvSpPr/>
              <p:nvPr/>
            </p:nvSpPr>
            <p:spPr>
              <a:xfrm>
                <a:off x="5411779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"Oct"</a:t>
                </a:r>
              </a:p>
            </p:txBody>
          </p:sp>
          <p:sp>
            <p:nvSpPr>
              <p:cNvPr id="137" name="Cube 136">
                <a:extLst>
                  <a:ext uri="{FF2B5EF4-FFF2-40B4-BE49-F238E27FC236}">
                    <a16:creationId xmlns:a16="http://schemas.microsoft.com/office/drawing/2014/main" id="{367D9BF4-ACAC-6341-978B-CAE7D2830340}"/>
                  </a:ext>
                </a:extLst>
              </p:cNvPr>
              <p:cNvSpPr/>
              <p:nvPr/>
            </p:nvSpPr>
            <p:spPr>
              <a:xfrm>
                <a:off x="5975286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"Nov"</a:t>
                </a:r>
              </a:p>
            </p:txBody>
          </p:sp>
          <p:sp>
            <p:nvSpPr>
              <p:cNvPr id="138" name="Cube 137">
                <a:extLst>
                  <a:ext uri="{FF2B5EF4-FFF2-40B4-BE49-F238E27FC236}">
                    <a16:creationId xmlns:a16="http://schemas.microsoft.com/office/drawing/2014/main" id="{ECA759BC-E64B-8146-B3DD-59709D0A37ED}"/>
                  </a:ext>
                </a:extLst>
              </p:cNvPr>
              <p:cNvSpPr/>
              <p:nvPr/>
            </p:nvSpPr>
            <p:spPr>
              <a:xfrm>
                <a:off x="6545191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"Dec"</a:t>
                </a:r>
              </a:p>
            </p:txBody>
          </p:sp>
        </p:grpSp>
      </p:grp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0E8AFEBE-95ED-304B-9CFC-EB4ECA9518B1}"/>
              </a:ext>
            </a:extLst>
          </p:cNvPr>
          <p:cNvCxnSpPr>
            <a:cxnSpLocks/>
          </p:cNvCxnSpPr>
          <p:nvPr/>
        </p:nvCxnSpPr>
        <p:spPr>
          <a:xfrm>
            <a:off x="1922229" y="1406106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DD9CF94-A226-854C-8B10-9D058D606328}"/>
              </a:ext>
            </a:extLst>
          </p:cNvPr>
          <p:cNvCxnSpPr>
            <a:cxnSpLocks/>
          </p:cNvCxnSpPr>
          <p:nvPr/>
        </p:nvCxnSpPr>
        <p:spPr>
          <a:xfrm>
            <a:off x="2470842" y="1406105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1552EF36-96C7-2041-82DC-88DB15F7EA6F}"/>
              </a:ext>
            </a:extLst>
          </p:cNvPr>
          <p:cNvCxnSpPr>
            <a:cxnSpLocks/>
          </p:cNvCxnSpPr>
          <p:nvPr/>
        </p:nvCxnSpPr>
        <p:spPr>
          <a:xfrm>
            <a:off x="3052007" y="1406104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96E8B9A-0B25-7A44-BFFC-C8E449666192}"/>
              </a:ext>
            </a:extLst>
          </p:cNvPr>
          <p:cNvCxnSpPr>
            <a:cxnSpLocks/>
          </p:cNvCxnSpPr>
          <p:nvPr/>
        </p:nvCxnSpPr>
        <p:spPr>
          <a:xfrm>
            <a:off x="3610126" y="1406105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253B25A-87A9-9C45-BDA4-9EFF3190C42F}"/>
              </a:ext>
            </a:extLst>
          </p:cNvPr>
          <p:cNvCxnSpPr>
            <a:cxnSpLocks/>
          </p:cNvCxnSpPr>
          <p:nvPr/>
        </p:nvCxnSpPr>
        <p:spPr>
          <a:xfrm>
            <a:off x="4173419" y="1406104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8F3AD1EC-6C5F-0641-80E9-FB841B778A6D}"/>
              </a:ext>
            </a:extLst>
          </p:cNvPr>
          <p:cNvCxnSpPr>
            <a:cxnSpLocks/>
          </p:cNvCxnSpPr>
          <p:nvPr/>
        </p:nvCxnSpPr>
        <p:spPr>
          <a:xfrm>
            <a:off x="4729605" y="1406103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6C108AF-0E73-DC45-94C0-E808BAD3FB9C}"/>
              </a:ext>
            </a:extLst>
          </p:cNvPr>
          <p:cNvCxnSpPr>
            <a:cxnSpLocks/>
          </p:cNvCxnSpPr>
          <p:nvPr/>
        </p:nvCxnSpPr>
        <p:spPr>
          <a:xfrm>
            <a:off x="5286648" y="1409281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8BABE86-13E1-F04D-9FC4-AEE6B0772C29}"/>
              </a:ext>
            </a:extLst>
          </p:cNvPr>
          <p:cNvCxnSpPr>
            <a:cxnSpLocks/>
          </p:cNvCxnSpPr>
          <p:nvPr/>
        </p:nvCxnSpPr>
        <p:spPr>
          <a:xfrm>
            <a:off x="5859466" y="1409280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017B430-4F47-A441-BBAB-95748D86AED4}"/>
              </a:ext>
            </a:extLst>
          </p:cNvPr>
          <p:cNvCxnSpPr>
            <a:cxnSpLocks/>
          </p:cNvCxnSpPr>
          <p:nvPr/>
        </p:nvCxnSpPr>
        <p:spPr>
          <a:xfrm>
            <a:off x="6414332" y="1409279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6364FA7-6282-3A4F-9B70-16899428E587}"/>
              </a:ext>
            </a:extLst>
          </p:cNvPr>
          <p:cNvCxnSpPr>
            <a:cxnSpLocks/>
          </p:cNvCxnSpPr>
          <p:nvPr/>
        </p:nvCxnSpPr>
        <p:spPr>
          <a:xfrm>
            <a:off x="7007376" y="1409280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B4789A2B-1574-774F-8F74-D016718D1CFE}"/>
              </a:ext>
            </a:extLst>
          </p:cNvPr>
          <p:cNvCxnSpPr>
            <a:cxnSpLocks/>
          </p:cNvCxnSpPr>
          <p:nvPr/>
        </p:nvCxnSpPr>
        <p:spPr>
          <a:xfrm>
            <a:off x="7573844" y="1412454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7642EB2-6BD1-524E-8A4A-E56CEE2F7C87}"/>
              </a:ext>
            </a:extLst>
          </p:cNvPr>
          <p:cNvCxnSpPr>
            <a:cxnSpLocks/>
          </p:cNvCxnSpPr>
          <p:nvPr/>
        </p:nvCxnSpPr>
        <p:spPr>
          <a:xfrm>
            <a:off x="8141410" y="1415628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ED863DC-B0A3-8C44-BA94-DB4999B6EE92}"/>
              </a:ext>
            </a:extLst>
          </p:cNvPr>
          <p:cNvCxnSpPr>
            <a:cxnSpLocks/>
          </p:cNvCxnSpPr>
          <p:nvPr/>
        </p:nvCxnSpPr>
        <p:spPr>
          <a:xfrm>
            <a:off x="4727445" y="1251263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97516D1-5823-A341-9D55-E292687C86A1}"/>
              </a:ext>
            </a:extLst>
          </p:cNvPr>
          <p:cNvCxnSpPr>
            <a:cxnSpLocks/>
          </p:cNvCxnSpPr>
          <p:nvPr/>
        </p:nvCxnSpPr>
        <p:spPr>
          <a:xfrm>
            <a:off x="1922229" y="1403085"/>
            <a:ext cx="6219181" cy="12546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6F8B6971-7BC4-5848-8BC5-6AA55040E2B6}"/>
              </a:ext>
            </a:extLst>
          </p:cNvPr>
          <p:cNvSpPr txBox="1"/>
          <p:nvPr/>
        </p:nvSpPr>
        <p:spPr>
          <a:xfrm>
            <a:off x="4353110" y="967010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elements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C01C670-45FF-1F40-8DE6-E3EDD220F66D}"/>
              </a:ext>
            </a:extLst>
          </p:cNvPr>
          <p:cNvSpPr txBox="1"/>
          <p:nvPr/>
        </p:nvSpPr>
        <p:spPr>
          <a:xfrm>
            <a:off x="851413" y="1987874"/>
            <a:ext cx="4796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index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16DB55F9-F7E1-EA46-8A3E-9E81D65AC69B}"/>
              </a:ext>
            </a:extLst>
          </p:cNvPr>
          <p:cNvCxnSpPr>
            <a:cxnSpLocks/>
          </p:cNvCxnSpPr>
          <p:nvPr/>
        </p:nvCxnSpPr>
        <p:spPr>
          <a:xfrm>
            <a:off x="1276602" y="2109121"/>
            <a:ext cx="284779" cy="0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A2FE971E-8299-5445-B6C2-F03448EA3215}"/>
              </a:ext>
            </a:extLst>
          </p:cNvPr>
          <p:cNvSpPr txBox="1"/>
          <p:nvPr/>
        </p:nvSpPr>
        <p:spPr>
          <a:xfrm>
            <a:off x="801459" y="1683560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values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EF233468-C830-9D46-92C7-9E7148833F8E}"/>
              </a:ext>
            </a:extLst>
          </p:cNvPr>
          <p:cNvCxnSpPr>
            <a:cxnSpLocks/>
          </p:cNvCxnSpPr>
          <p:nvPr/>
        </p:nvCxnSpPr>
        <p:spPr>
          <a:xfrm>
            <a:off x="1271281" y="1804536"/>
            <a:ext cx="284779" cy="0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C8B10301-C033-3140-AF40-36B750EB832E}"/>
              </a:ext>
            </a:extLst>
          </p:cNvPr>
          <p:cNvSpPr txBox="1"/>
          <p:nvPr/>
        </p:nvSpPr>
        <p:spPr>
          <a:xfrm>
            <a:off x="264825" y="1776429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months  =</a:t>
            </a:r>
          </a:p>
        </p:txBody>
      </p: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EBDCEC54-4199-DC4A-89E8-00F1AFFDDF89}"/>
              </a:ext>
            </a:extLst>
          </p:cNvPr>
          <p:cNvGrpSpPr/>
          <p:nvPr/>
        </p:nvGrpSpPr>
        <p:grpSpPr>
          <a:xfrm>
            <a:off x="1628867" y="2828845"/>
            <a:ext cx="6998844" cy="437803"/>
            <a:chOff x="1617997" y="2880357"/>
            <a:chExt cx="6998844" cy="437803"/>
          </a:xfrm>
        </p:grpSpPr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BF37BA83-ED0F-5847-B64E-ACA65ECB9674}"/>
                </a:ext>
              </a:extLst>
            </p:cNvPr>
            <p:cNvSpPr txBox="1"/>
            <p:nvPr/>
          </p:nvSpPr>
          <p:spPr>
            <a:xfrm>
              <a:off x="1619924" y="2979606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-13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1A2EC4D4-024A-0F4C-A40B-C52290EF302C}"/>
                </a:ext>
              </a:extLst>
            </p:cNvPr>
            <p:cNvSpPr txBox="1"/>
            <p:nvPr/>
          </p:nvSpPr>
          <p:spPr>
            <a:xfrm>
              <a:off x="2186776" y="2977194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-12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32CCBF8F-4018-A94D-83AB-5ABC5983FDF8}"/>
                </a:ext>
              </a:extLst>
            </p:cNvPr>
            <p:cNvSpPr txBox="1"/>
            <p:nvPr/>
          </p:nvSpPr>
          <p:spPr>
            <a:xfrm>
              <a:off x="2753336" y="2974176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-11</a:t>
              </a: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7186E347-E08B-F24C-BE5F-88878E1E6854}"/>
                </a:ext>
              </a:extLst>
            </p:cNvPr>
            <p:cNvSpPr txBox="1"/>
            <p:nvPr/>
          </p:nvSpPr>
          <p:spPr>
            <a:xfrm>
              <a:off x="3320188" y="2971764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-10</a:t>
              </a: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DF01B9A2-4775-874B-94C8-4E6C900C57F1}"/>
                </a:ext>
              </a:extLst>
            </p:cNvPr>
            <p:cNvSpPr txBox="1"/>
            <p:nvPr/>
          </p:nvSpPr>
          <p:spPr>
            <a:xfrm>
              <a:off x="3873952" y="2973559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-9</a:t>
              </a: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6E2C7E1E-447C-5146-8ABF-3D6E6B90E923}"/>
                </a:ext>
              </a:extLst>
            </p:cNvPr>
            <p:cNvSpPr txBox="1"/>
            <p:nvPr/>
          </p:nvSpPr>
          <p:spPr>
            <a:xfrm>
              <a:off x="4440804" y="2971147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-8</a:t>
              </a:r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7D699D6A-03AA-D146-B45D-3F83256A86A6}"/>
                </a:ext>
              </a:extLst>
            </p:cNvPr>
            <p:cNvSpPr txBox="1"/>
            <p:nvPr/>
          </p:nvSpPr>
          <p:spPr>
            <a:xfrm>
              <a:off x="5007364" y="2968129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-7</a:t>
              </a: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C0013269-42B9-804F-84C4-122942F61774}"/>
                </a:ext>
              </a:extLst>
            </p:cNvPr>
            <p:cNvSpPr txBox="1"/>
            <p:nvPr/>
          </p:nvSpPr>
          <p:spPr>
            <a:xfrm>
              <a:off x="5574216" y="2965717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-6</a:t>
              </a: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C0D3E825-EC7A-ED4A-8231-FD943FB34D3D}"/>
                </a:ext>
              </a:extLst>
            </p:cNvPr>
            <p:cNvSpPr txBox="1"/>
            <p:nvPr/>
          </p:nvSpPr>
          <p:spPr>
            <a:xfrm>
              <a:off x="6137548" y="2959828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-5</a:t>
              </a: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360B1D18-55DF-7144-ABD0-FB46710D5D5B}"/>
                </a:ext>
              </a:extLst>
            </p:cNvPr>
            <p:cNvSpPr txBox="1"/>
            <p:nvPr/>
          </p:nvSpPr>
          <p:spPr>
            <a:xfrm>
              <a:off x="6704400" y="2957416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-4</a:t>
              </a: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FA5E3F0F-CD6E-2F4D-9ED6-7773FCB2E5B1}"/>
                </a:ext>
              </a:extLst>
            </p:cNvPr>
            <p:cNvSpPr txBox="1"/>
            <p:nvPr/>
          </p:nvSpPr>
          <p:spPr>
            <a:xfrm>
              <a:off x="7270960" y="2954398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-3</a:t>
              </a:r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654A121D-B00A-5C47-A94F-B1CBD0E97D79}"/>
                </a:ext>
              </a:extLst>
            </p:cNvPr>
            <p:cNvSpPr txBox="1"/>
            <p:nvPr/>
          </p:nvSpPr>
          <p:spPr>
            <a:xfrm>
              <a:off x="7834637" y="2951986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-2</a:t>
              </a:r>
            </a:p>
          </p:txBody>
        </p: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4570F095-FD35-164F-9A05-303E5304E915}"/>
                </a:ext>
              </a:extLst>
            </p:cNvPr>
            <p:cNvCxnSpPr/>
            <p:nvPr/>
          </p:nvCxnSpPr>
          <p:spPr>
            <a:xfrm>
              <a:off x="8384077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FA08968F-FE4D-8943-89ED-C49E4E571889}"/>
                </a:ext>
              </a:extLst>
            </p:cNvPr>
            <p:cNvCxnSpPr/>
            <p:nvPr/>
          </p:nvCxnSpPr>
          <p:spPr>
            <a:xfrm>
              <a:off x="7831941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58CE06CD-7BD4-144D-8F6B-F94E69224D44}"/>
                </a:ext>
              </a:extLst>
            </p:cNvPr>
            <p:cNvCxnSpPr/>
            <p:nvPr/>
          </p:nvCxnSpPr>
          <p:spPr>
            <a:xfrm>
              <a:off x="7268487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B7FCD528-C8EA-864C-A2DC-E698C7275932}"/>
                </a:ext>
              </a:extLst>
            </p:cNvPr>
            <p:cNvCxnSpPr/>
            <p:nvPr/>
          </p:nvCxnSpPr>
          <p:spPr>
            <a:xfrm>
              <a:off x="6701326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3A785081-A017-0C49-B754-3EE4DF0B8CE5}"/>
                </a:ext>
              </a:extLst>
            </p:cNvPr>
            <p:cNvCxnSpPr/>
            <p:nvPr/>
          </p:nvCxnSpPr>
          <p:spPr>
            <a:xfrm>
              <a:off x="6141425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846C51D6-F014-0D44-BDE2-EAAD17BC38C5}"/>
                </a:ext>
              </a:extLst>
            </p:cNvPr>
            <p:cNvCxnSpPr/>
            <p:nvPr/>
          </p:nvCxnSpPr>
          <p:spPr>
            <a:xfrm>
              <a:off x="5580614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F6ABCD1-FC0F-F841-8308-D058DA049F8D}"/>
                </a:ext>
              </a:extLst>
            </p:cNvPr>
            <p:cNvCxnSpPr/>
            <p:nvPr/>
          </p:nvCxnSpPr>
          <p:spPr>
            <a:xfrm>
              <a:off x="5007843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02FDF834-31B5-8644-85E1-17D4084D76FD}"/>
                </a:ext>
              </a:extLst>
            </p:cNvPr>
            <p:cNvCxnSpPr/>
            <p:nvPr/>
          </p:nvCxnSpPr>
          <p:spPr>
            <a:xfrm>
              <a:off x="3874819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218B44D8-3726-6D4F-B930-3D47CD1A7196}"/>
                </a:ext>
              </a:extLst>
            </p:cNvPr>
            <p:cNvCxnSpPr/>
            <p:nvPr/>
          </p:nvCxnSpPr>
          <p:spPr>
            <a:xfrm>
              <a:off x="4447202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00A17381-0652-1F49-A014-88E2C35C9BF1}"/>
                </a:ext>
              </a:extLst>
            </p:cNvPr>
            <p:cNvCxnSpPr/>
            <p:nvPr/>
          </p:nvCxnSpPr>
          <p:spPr>
            <a:xfrm>
              <a:off x="3310615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DDC1A4E5-5602-3C4A-8267-E8CF1E2536B1}"/>
                </a:ext>
              </a:extLst>
            </p:cNvPr>
            <p:cNvCxnSpPr/>
            <p:nvPr/>
          </p:nvCxnSpPr>
          <p:spPr>
            <a:xfrm>
              <a:off x="2750283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4BB3DEC4-A571-6242-88B3-56AD0B4629CC}"/>
                </a:ext>
              </a:extLst>
            </p:cNvPr>
            <p:cNvCxnSpPr/>
            <p:nvPr/>
          </p:nvCxnSpPr>
          <p:spPr>
            <a:xfrm>
              <a:off x="2186776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31D72465-91AC-2240-A1BB-CD02B4ECF1A3}"/>
                </a:ext>
              </a:extLst>
            </p:cNvPr>
            <p:cNvCxnSpPr/>
            <p:nvPr/>
          </p:nvCxnSpPr>
          <p:spPr>
            <a:xfrm>
              <a:off x="1617997" y="296812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Parallelogram 283">
              <a:extLst>
                <a:ext uri="{FF2B5EF4-FFF2-40B4-BE49-F238E27FC236}">
                  <a16:creationId xmlns:a16="http://schemas.microsoft.com/office/drawing/2014/main" id="{B69B51CC-326E-3F40-A44C-40451CA3CAED}"/>
                </a:ext>
              </a:extLst>
            </p:cNvPr>
            <p:cNvSpPr/>
            <p:nvPr/>
          </p:nvSpPr>
          <p:spPr>
            <a:xfrm rot="19046864">
              <a:off x="8250413" y="2959508"/>
              <a:ext cx="366428" cy="237474"/>
            </a:xfrm>
            <a:prstGeom prst="parallelogram">
              <a:avLst>
                <a:gd name="adj" fmla="val 94641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accent5">
                    <a:lumMod val="60000"/>
                    <a:lumOff val="40000"/>
                  </a:schemeClr>
                </a:gs>
                <a:gs pos="88000">
                  <a:schemeClr val="accent5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endParaRPr lang="en-GB" sz="1600">
                <a:solidFill>
                  <a:schemeClr val="accent2"/>
                </a:solidFill>
              </a:endParaRPr>
            </a:p>
          </p:txBody>
        </p:sp>
        <p:sp>
          <p:nvSpPr>
            <p:cNvPr id="285" name="Parallelogram 2">
              <a:extLst>
                <a:ext uri="{FF2B5EF4-FFF2-40B4-BE49-F238E27FC236}">
                  <a16:creationId xmlns:a16="http://schemas.microsoft.com/office/drawing/2014/main" id="{7D7DE215-99C6-B740-BAA4-12C313612C43}"/>
                </a:ext>
              </a:extLst>
            </p:cNvPr>
            <p:cNvSpPr/>
            <p:nvPr/>
          </p:nvSpPr>
          <p:spPr>
            <a:xfrm>
              <a:off x="1625447" y="2903157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286" name="Parallelogram 2">
              <a:extLst>
                <a:ext uri="{FF2B5EF4-FFF2-40B4-BE49-F238E27FC236}">
                  <a16:creationId xmlns:a16="http://schemas.microsoft.com/office/drawing/2014/main" id="{682C8F85-EA46-3349-A710-73F7DB25AD3D}"/>
                </a:ext>
              </a:extLst>
            </p:cNvPr>
            <p:cNvSpPr/>
            <p:nvPr/>
          </p:nvSpPr>
          <p:spPr>
            <a:xfrm>
              <a:off x="2187757" y="2899833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287" name="Parallelogram 2">
              <a:extLst>
                <a:ext uri="{FF2B5EF4-FFF2-40B4-BE49-F238E27FC236}">
                  <a16:creationId xmlns:a16="http://schemas.microsoft.com/office/drawing/2014/main" id="{9E1B0EBE-F933-1F4E-A8D5-E144DAEF88BF}"/>
                </a:ext>
              </a:extLst>
            </p:cNvPr>
            <p:cNvSpPr/>
            <p:nvPr/>
          </p:nvSpPr>
          <p:spPr>
            <a:xfrm>
              <a:off x="2748449" y="2897457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288" name="Parallelogram 2">
              <a:extLst>
                <a:ext uri="{FF2B5EF4-FFF2-40B4-BE49-F238E27FC236}">
                  <a16:creationId xmlns:a16="http://schemas.microsoft.com/office/drawing/2014/main" id="{FBFAA892-15F8-8245-9E04-6C13A4A880E3}"/>
                </a:ext>
              </a:extLst>
            </p:cNvPr>
            <p:cNvSpPr/>
            <p:nvPr/>
          </p:nvSpPr>
          <p:spPr>
            <a:xfrm>
              <a:off x="3314710" y="2895427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289" name="Parallelogram 2">
              <a:extLst>
                <a:ext uri="{FF2B5EF4-FFF2-40B4-BE49-F238E27FC236}">
                  <a16:creationId xmlns:a16="http://schemas.microsoft.com/office/drawing/2014/main" id="{BB5EAB2F-67A8-AA49-AB1B-D491A60F6E70}"/>
                </a:ext>
              </a:extLst>
            </p:cNvPr>
            <p:cNvSpPr/>
            <p:nvPr/>
          </p:nvSpPr>
          <p:spPr>
            <a:xfrm>
              <a:off x="3877020" y="2895278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290" name="Parallelogram 2">
              <a:extLst>
                <a:ext uri="{FF2B5EF4-FFF2-40B4-BE49-F238E27FC236}">
                  <a16:creationId xmlns:a16="http://schemas.microsoft.com/office/drawing/2014/main" id="{2A0387FD-E577-5F40-838E-0EAA75DDB23A}"/>
                </a:ext>
              </a:extLst>
            </p:cNvPr>
            <p:cNvSpPr/>
            <p:nvPr/>
          </p:nvSpPr>
          <p:spPr>
            <a:xfrm>
              <a:off x="4437712" y="2892902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291" name="Parallelogram 2">
              <a:extLst>
                <a:ext uri="{FF2B5EF4-FFF2-40B4-BE49-F238E27FC236}">
                  <a16:creationId xmlns:a16="http://schemas.microsoft.com/office/drawing/2014/main" id="{BC72CA0E-1066-9E4B-B9CD-89935F6A5518}"/>
                </a:ext>
              </a:extLst>
            </p:cNvPr>
            <p:cNvSpPr/>
            <p:nvPr/>
          </p:nvSpPr>
          <p:spPr>
            <a:xfrm>
              <a:off x="5005230" y="2893786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292" name="Parallelogram 2">
              <a:extLst>
                <a:ext uri="{FF2B5EF4-FFF2-40B4-BE49-F238E27FC236}">
                  <a16:creationId xmlns:a16="http://schemas.microsoft.com/office/drawing/2014/main" id="{8C52FBCD-F2CC-C543-A6CA-6CA07DB437D9}"/>
                </a:ext>
              </a:extLst>
            </p:cNvPr>
            <p:cNvSpPr/>
            <p:nvPr/>
          </p:nvSpPr>
          <p:spPr>
            <a:xfrm>
              <a:off x="5567540" y="2890462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293" name="Parallelogram 2">
              <a:extLst>
                <a:ext uri="{FF2B5EF4-FFF2-40B4-BE49-F238E27FC236}">
                  <a16:creationId xmlns:a16="http://schemas.microsoft.com/office/drawing/2014/main" id="{7673DAA5-AE9C-804B-BF4B-A014249A8D47}"/>
                </a:ext>
              </a:extLst>
            </p:cNvPr>
            <p:cNvSpPr/>
            <p:nvPr/>
          </p:nvSpPr>
          <p:spPr>
            <a:xfrm>
              <a:off x="6137758" y="2888086"/>
              <a:ext cx="636574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  <a:gd name="connsiteX0" fmla="*/ 0 w 636574"/>
                <a:gd name="connsiteY0" fmla="*/ 74949 h 74949"/>
                <a:gd name="connsiteX1" fmla="*/ 79062 w 636574"/>
                <a:gd name="connsiteY1" fmla="*/ 3175 h 74949"/>
                <a:gd name="connsiteX2" fmla="*/ 636574 w 636574"/>
                <a:gd name="connsiteY2" fmla="*/ 0 h 74949"/>
                <a:gd name="connsiteX3" fmla="*/ 554337 w 636574"/>
                <a:gd name="connsiteY3" fmla="*/ 74949 h 74949"/>
                <a:gd name="connsiteX4" fmla="*/ 0 w 636574"/>
                <a:gd name="connsiteY4" fmla="*/ 74949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574" h="74949">
                  <a:moveTo>
                    <a:pt x="0" y="74949"/>
                  </a:moveTo>
                  <a:lnTo>
                    <a:pt x="79062" y="3175"/>
                  </a:lnTo>
                  <a:lnTo>
                    <a:pt x="636574" y="0"/>
                  </a:lnTo>
                  <a:lnTo>
                    <a:pt x="554337" y="74949"/>
                  </a:lnTo>
                  <a:lnTo>
                    <a:pt x="0" y="74949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294" name="Parallelogram 2">
              <a:extLst>
                <a:ext uri="{FF2B5EF4-FFF2-40B4-BE49-F238E27FC236}">
                  <a16:creationId xmlns:a16="http://schemas.microsoft.com/office/drawing/2014/main" id="{D9DCE5C9-1EE1-104D-AAA4-73EDC27AC511}"/>
                </a:ext>
              </a:extLst>
            </p:cNvPr>
            <p:cNvSpPr/>
            <p:nvPr/>
          </p:nvSpPr>
          <p:spPr>
            <a:xfrm>
              <a:off x="6694493" y="2886056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295" name="Parallelogram 2">
              <a:extLst>
                <a:ext uri="{FF2B5EF4-FFF2-40B4-BE49-F238E27FC236}">
                  <a16:creationId xmlns:a16="http://schemas.microsoft.com/office/drawing/2014/main" id="{F2399DD3-09A1-1A46-8E10-D6D31184B68B}"/>
                </a:ext>
              </a:extLst>
            </p:cNvPr>
            <p:cNvSpPr/>
            <p:nvPr/>
          </p:nvSpPr>
          <p:spPr>
            <a:xfrm>
              <a:off x="7256803" y="2885907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296" name="Parallelogram 2">
              <a:extLst>
                <a:ext uri="{FF2B5EF4-FFF2-40B4-BE49-F238E27FC236}">
                  <a16:creationId xmlns:a16="http://schemas.microsoft.com/office/drawing/2014/main" id="{0C124987-0094-204D-A334-896E32555E0C}"/>
                </a:ext>
              </a:extLst>
            </p:cNvPr>
            <p:cNvSpPr/>
            <p:nvPr/>
          </p:nvSpPr>
          <p:spPr>
            <a:xfrm>
              <a:off x="7828925" y="2880357"/>
              <a:ext cx="641019" cy="76854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  <a:gd name="connsiteX0" fmla="*/ 0 w 641019"/>
                <a:gd name="connsiteY0" fmla="*/ 76854 h 76854"/>
                <a:gd name="connsiteX1" fmla="*/ 83507 w 641019"/>
                <a:gd name="connsiteY1" fmla="*/ 3175 h 76854"/>
                <a:gd name="connsiteX2" fmla="*/ 641019 w 641019"/>
                <a:gd name="connsiteY2" fmla="*/ 0 h 76854"/>
                <a:gd name="connsiteX3" fmla="*/ 558782 w 641019"/>
                <a:gd name="connsiteY3" fmla="*/ 74949 h 76854"/>
                <a:gd name="connsiteX4" fmla="*/ 0 w 641019"/>
                <a:gd name="connsiteY4" fmla="*/ 76854 h 7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1019" h="76854">
                  <a:moveTo>
                    <a:pt x="0" y="76854"/>
                  </a:moveTo>
                  <a:lnTo>
                    <a:pt x="83507" y="3175"/>
                  </a:lnTo>
                  <a:lnTo>
                    <a:pt x="641019" y="0"/>
                  </a:lnTo>
                  <a:lnTo>
                    <a:pt x="558782" y="74949"/>
                  </a:lnTo>
                  <a:lnTo>
                    <a:pt x="0" y="7685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6B437B0-9F70-1E48-A183-A2EF23700701}"/>
              </a:ext>
            </a:extLst>
          </p:cNvPr>
          <p:cNvGrpSpPr/>
          <p:nvPr/>
        </p:nvGrpSpPr>
        <p:grpSpPr>
          <a:xfrm>
            <a:off x="1627522" y="2507723"/>
            <a:ext cx="6998844" cy="437803"/>
            <a:chOff x="1617997" y="2880357"/>
            <a:chExt cx="6998844" cy="437803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286C03D-5BEF-484B-A2CE-82948F3E00E4}"/>
                </a:ext>
              </a:extLst>
            </p:cNvPr>
            <p:cNvSpPr txBox="1"/>
            <p:nvPr/>
          </p:nvSpPr>
          <p:spPr>
            <a:xfrm>
              <a:off x="1619924" y="2979606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68B204A-BBEA-2742-92A3-FAED5767AA7D}"/>
                </a:ext>
              </a:extLst>
            </p:cNvPr>
            <p:cNvSpPr txBox="1"/>
            <p:nvPr/>
          </p:nvSpPr>
          <p:spPr>
            <a:xfrm>
              <a:off x="2186776" y="2977194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2488683-0DB6-CA4E-893E-26AA1A269D27}"/>
                </a:ext>
              </a:extLst>
            </p:cNvPr>
            <p:cNvSpPr txBox="1"/>
            <p:nvPr/>
          </p:nvSpPr>
          <p:spPr>
            <a:xfrm>
              <a:off x="2753336" y="2974176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54B8828-9251-E240-B4D0-6C63595BB328}"/>
                </a:ext>
              </a:extLst>
            </p:cNvPr>
            <p:cNvSpPr txBox="1"/>
            <p:nvPr/>
          </p:nvSpPr>
          <p:spPr>
            <a:xfrm>
              <a:off x="3320188" y="2971764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FA631A4-EADC-F547-9950-B13B9C280BB2}"/>
                </a:ext>
              </a:extLst>
            </p:cNvPr>
            <p:cNvSpPr txBox="1"/>
            <p:nvPr/>
          </p:nvSpPr>
          <p:spPr>
            <a:xfrm>
              <a:off x="3873952" y="2973559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84A4CF9-4B34-084A-B0FF-5D32EEB06350}"/>
                </a:ext>
              </a:extLst>
            </p:cNvPr>
            <p:cNvSpPr txBox="1"/>
            <p:nvPr/>
          </p:nvSpPr>
          <p:spPr>
            <a:xfrm>
              <a:off x="4440804" y="2971147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4164943-BAF0-C54A-B364-AA2E0F463198}"/>
                </a:ext>
              </a:extLst>
            </p:cNvPr>
            <p:cNvSpPr txBox="1"/>
            <p:nvPr/>
          </p:nvSpPr>
          <p:spPr>
            <a:xfrm>
              <a:off x="5007364" y="2968129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66A3C42-1BBE-A14E-A0F4-31C4F450A071}"/>
                </a:ext>
              </a:extLst>
            </p:cNvPr>
            <p:cNvSpPr txBox="1"/>
            <p:nvPr/>
          </p:nvSpPr>
          <p:spPr>
            <a:xfrm>
              <a:off x="5574216" y="2965717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0E0E2BB-C94E-8848-B6AF-1E8FBE14F0F2}"/>
                </a:ext>
              </a:extLst>
            </p:cNvPr>
            <p:cNvSpPr txBox="1"/>
            <p:nvPr/>
          </p:nvSpPr>
          <p:spPr>
            <a:xfrm>
              <a:off x="6137548" y="2959828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9655B73-3312-2E46-8099-889404235415}"/>
                </a:ext>
              </a:extLst>
            </p:cNvPr>
            <p:cNvSpPr txBox="1"/>
            <p:nvPr/>
          </p:nvSpPr>
          <p:spPr>
            <a:xfrm>
              <a:off x="6704400" y="2957416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2D36E92-8D98-7E4B-8C81-7E3DAF19A848}"/>
                </a:ext>
              </a:extLst>
            </p:cNvPr>
            <p:cNvSpPr txBox="1"/>
            <p:nvPr/>
          </p:nvSpPr>
          <p:spPr>
            <a:xfrm>
              <a:off x="7270960" y="2954398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11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2D05495-EA37-924F-91CC-EF26CAF74041}"/>
                </a:ext>
              </a:extLst>
            </p:cNvPr>
            <p:cNvSpPr txBox="1"/>
            <p:nvPr/>
          </p:nvSpPr>
          <p:spPr>
            <a:xfrm>
              <a:off x="7834637" y="2951986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/>
                  </a:solidFill>
                </a:rPr>
                <a:t>12</a:t>
              </a: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D62A6E2-131B-114B-A596-212FE012B738}"/>
                </a:ext>
              </a:extLst>
            </p:cNvPr>
            <p:cNvCxnSpPr/>
            <p:nvPr/>
          </p:nvCxnSpPr>
          <p:spPr>
            <a:xfrm>
              <a:off x="8384077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C35F37D-4785-BD41-880D-AACC0D2A4BE3}"/>
                </a:ext>
              </a:extLst>
            </p:cNvPr>
            <p:cNvCxnSpPr/>
            <p:nvPr/>
          </p:nvCxnSpPr>
          <p:spPr>
            <a:xfrm>
              <a:off x="7831941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2708C19-550D-0248-8CFE-33F4441127CF}"/>
                </a:ext>
              </a:extLst>
            </p:cNvPr>
            <p:cNvCxnSpPr/>
            <p:nvPr/>
          </p:nvCxnSpPr>
          <p:spPr>
            <a:xfrm>
              <a:off x="7268487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640906D-28F3-2D45-8625-4C33E8E5CB42}"/>
                </a:ext>
              </a:extLst>
            </p:cNvPr>
            <p:cNvCxnSpPr/>
            <p:nvPr/>
          </p:nvCxnSpPr>
          <p:spPr>
            <a:xfrm>
              <a:off x="6701326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9921DC4-8BEF-EB4A-82A3-215582DB4A67}"/>
                </a:ext>
              </a:extLst>
            </p:cNvPr>
            <p:cNvCxnSpPr/>
            <p:nvPr/>
          </p:nvCxnSpPr>
          <p:spPr>
            <a:xfrm>
              <a:off x="6141425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A60036C-C9F9-F54C-B75F-6C9548D9CF81}"/>
                </a:ext>
              </a:extLst>
            </p:cNvPr>
            <p:cNvCxnSpPr/>
            <p:nvPr/>
          </p:nvCxnSpPr>
          <p:spPr>
            <a:xfrm>
              <a:off x="5580614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862A1FB-51DD-664D-8081-32BB6A1D07C4}"/>
                </a:ext>
              </a:extLst>
            </p:cNvPr>
            <p:cNvCxnSpPr/>
            <p:nvPr/>
          </p:nvCxnSpPr>
          <p:spPr>
            <a:xfrm>
              <a:off x="5007843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CE7401C-CB0B-9543-BEFB-F9EA949B0931}"/>
                </a:ext>
              </a:extLst>
            </p:cNvPr>
            <p:cNvCxnSpPr/>
            <p:nvPr/>
          </p:nvCxnSpPr>
          <p:spPr>
            <a:xfrm>
              <a:off x="3874819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94A0611-D92D-BD4D-9148-BBADA55C97B7}"/>
                </a:ext>
              </a:extLst>
            </p:cNvPr>
            <p:cNvCxnSpPr/>
            <p:nvPr/>
          </p:nvCxnSpPr>
          <p:spPr>
            <a:xfrm>
              <a:off x="4447202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C3C517F-81D4-184C-8FBF-18176B03508F}"/>
                </a:ext>
              </a:extLst>
            </p:cNvPr>
            <p:cNvCxnSpPr/>
            <p:nvPr/>
          </p:nvCxnSpPr>
          <p:spPr>
            <a:xfrm>
              <a:off x="3310615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E94EB86-D025-A445-AFC3-5C6C6C9EDB69}"/>
                </a:ext>
              </a:extLst>
            </p:cNvPr>
            <p:cNvCxnSpPr/>
            <p:nvPr/>
          </p:nvCxnSpPr>
          <p:spPr>
            <a:xfrm>
              <a:off x="2750283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8F5D3B0-B173-1346-9C23-7F269A136817}"/>
                </a:ext>
              </a:extLst>
            </p:cNvPr>
            <p:cNvCxnSpPr/>
            <p:nvPr/>
          </p:nvCxnSpPr>
          <p:spPr>
            <a:xfrm>
              <a:off x="2186776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92FEE5D-4B26-0947-88A0-F40CB4C39BDD}"/>
                </a:ext>
              </a:extLst>
            </p:cNvPr>
            <p:cNvCxnSpPr>
              <a:cxnSpLocks/>
            </p:cNvCxnSpPr>
            <p:nvPr/>
          </p:nvCxnSpPr>
          <p:spPr>
            <a:xfrm>
              <a:off x="1617997" y="2968129"/>
              <a:ext cx="1" cy="34398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Parallelogram 88">
              <a:extLst>
                <a:ext uri="{FF2B5EF4-FFF2-40B4-BE49-F238E27FC236}">
                  <a16:creationId xmlns:a16="http://schemas.microsoft.com/office/drawing/2014/main" id="{447D29B1-88F1-D443-9954-817F8284AB51}"/>
                </a:ext>
              </a:extLst>
            </p:cNvPr>
            <p:cNvSpPr/>
            <p:nvPr/>
          </p:nvSpPr>
          <p:spPr>
            <a:xfrm rot="19046864">
              <a:off x="8250413" y="2959508"/>
              <a:ext cx="366428" cy="237474"/>
            </a:xfrm>
            <a:prstGeom prst="parallelogram">
              <a:avLst>
                <a:gd name="adj" fmla="val 94641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accent5">
                    <a:lumMod val="60000"/>
                    <a:lumOff val="40000"/>
                  </a:schemeClr>
                </a:gs>
                <a:gs pos="88000">
                  <a:schemeClr val="accent5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endParaRPr lang="en-GB" sz="1600">
                <a:solidFill>
                  <a:schemeClr val="accent2"/>
                </a:solidFill>
              </a:endParaRPr>
            </a:p>
          </p:txBody>
        </p:sp>
        <p:sp>
          <p:nvSpPr>
            <p:cNvPr id="3" name="Parallelogram 2">
              <a:extLst>
                <a:ext uri="{FF2B5EF4-FFF2-40B4-BE49-F238E27FC236}">
                  <a16:creationId xmlns:a16="http://schemas.microsoft.com/office/drawing/2014/main" id="{6E0E9966-2A4D-BC4E-ACBB-4E4944CF5CD9}"/>
                </a:ext>
              </a:extLst>
            </p:cNvPr>
            <p:cNvSpPr/>
            <p:nvPr/>
          </p:nvSpPr>
          <p:spPr>
            <a:xfrm>
              <a:off x="1625447" y="2903157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63" name="Parallelogram 2">
              <a:extLst>
                <a:ext uri="{FF2B5EF4-FFF2-40B4-BE49-F238E27FC236}">
                  <a16:creationId xmlns:a16="http://schemas.microsoft.com/office/drawing/2014/main" id="{D6643483-4DA9-3444-8695-359FD2C303EA}"/>
                </a:ext>
              </a:extLst>
            </p:cNvPr>
            <p:cNvSpPr/>
            <p:nvPr/>
          </p:nvSpPr>
          <p:spPr>
            <a:xfrm>
              <a:off x="2187757" y="2899833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64" name="Parallelogram 2">
              <a:extLst>
                <a:ext uri="{FF2B5EF4-FFF2-40B4-BE49-F238E27FC236}">
                  <a16:creationId xmlns:a16="http://schemas.microsoft.com/office/drawing/2014/main" id="{818E53B6-AD1C-BB40-A332-5C6276868339}"/>
                </a:ext>
              </a:extLst>
            </p:cNvPr>
            <p:cNvSpPr/>
            <p:nvPr/>
          </p:nvSpPr>
          <p:spPr>
            <a:xfrm>
              <a:off x="2748449" y="2897457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65" name="Parallelogram 2">
              <a:extLst>
                <a:ext uri="{FF2B5EF4-FFF2-40B4-BE49-F238E27FC236}">
                  <a16:creationId xmlns:a16="http://schemas.microsoft.com/office/drawing/2014/main" id="{5C323B93-366F-DC46-89EC-70C89F60DEED}"/>
                </a:ext>
              </a:extLst>
            </p:cNvPr>
            <p:cNvSpPr/>
            <p:nvPr/>
          </p:nvSpPr>
          <p:spPr>
            <a:xfrm>
              <a:off x="3314710" y="2895427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66" name="Parallelogram 2">
              <a:extLst>
                <a:ext uri="{FF2B5EF4-FFF2-40B4-BE49-F238E27FC236}">
                  <a16:creationId xmlns:a16="http://schemas.microsoft.com/office/drawing/2014/main" id="{33077EF6-33B3-E448-9282-AB2C4FC52DC7}"/>
                </a:ext>
              </a:extLst>
            </p:cNvPr>
            <p:cNvSpPr/>
            <p:nvPr/>
          </p:nvSpPr>
          <p:spPr>
            <a:xfrm>
              <a:off x="3877020" y="2895278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67" name="Parallelogram 2">
              <a:extLst>
                <a:ext uri="{FF2B5EF4-FFF2-40B4-BE49-F238E27FC236}">
                  <a16:creationId xmlns:a16="http://schemas.microsoft.com/office/drawing/2014/main" id="{64A46A3B-609B-664C-A4E4-BEDB27B45864}"/>
                </a:ext>
              </a:extLst>
            </p:cNvPr>
            <p:cNvSpPr/>
            <p:nvPr/>
          </p:nvSpPr>
          <p:spPr>
            <a:xfrm>
              <a:off x="4437712" y="2892902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74" name="Parallelogram 2">
              <a:extLst>
                <a:ext uri="{FF2B5EF4-FFF2-40B4-BE49-F238E27FC236}">
                  <a16:creationId xmlns:a16="http://schemas.microsoft.com/office/drawing/2014/main" id="{6D796BBD-9100-AD48-8973-826A9E7A4A5E}"/>
                </a:ext>
              </a:extLst>
            </p:cNvPr>
            <p:cNvSpPr/>
            <p:nvPr/>
          </p:nvSpPr>
          <p:spPr>
            <a:xfrm>
              <a:off x="5005230" y="2893786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75" name="Parallelogram 2">
              <a:extLst>
                <a:ext uri="{FF2B5EF4-FFF2-40B4-BE49-F238E27FC236}">
                  <a16:creationId xmlns:a16="http://schemas.microsoft.com/office/drawing/2014/main" id="{FC29D1F1-8F7A-3944-B551-2B69E9C1CB47}"/>
                </a:ext>
              </a:extLst>
            </p:cNvPr>
            <p:cNvSpPr/>
            <p:nvPr/>
          </p:nvSpPr>
          <p:spPr>
            <a:xfrm>
              <a:off x="5567540" y="2890462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76" name="Parallelogram 2">
              <a:extLst>
                <a:ext uri="{FF2B5EF4-FFF2-40B4-BE49-F238E27FC236}">
                  <a16:creationId xmlns:a16="http://schemas.microsoft.com/office/drawing/2014/main" id="{A9CC90C0-DFC2-3F46-86D9-AF1A78D36265}"/>
                </a:ext>
              </a:extLst>
            </p:cNvPr>
            <p:cNvSpPr/>
            <p:nvPr/>
          </p:nvSpPr>
          <p:spPr>
            <a:xfrm>
              <a:off x="6137758" y="2888086"/>
              <a:ext cx="636574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  <a:gd name="connsiteX0" fmla="*/ 0 w 636574"/>
                <a:gd name="connsiteY0" fmla="*/ 74949 h 74949"/>
                <a:gd name="connsiteX1" fmla="*/ 79062 w 636574"/>
                <a:gd name="connsiteY1" fmla="*/ 3175 h 74949"/>
                <a:gd name="connsiteX2" fmla="*/ 636574 w 636574"/>
                <a:gd name="connsiteY2" fmla="*/ 0 h 74949"/>
                <a:gd name="connsiteX3" fmla="*/ 554337 w 636574"/>
                <a:gd name="connsiteY3" fmla="*/ 74949 h 74949"/>
                <a:gd name="connsiteX4" fmla="*/ 0 w 636574"/>
                <a:gd name="connsiteY4" fmla="*/ 74949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574" h="74949">
                  <a:moveTo>
                    <a:pt x="0" y="74949"/>
                  </a:moveTo>
                  <a:lnTo>
                    <a:pt x="79062" y="3175"/>
                  </a:lnTo>
                  <a:lnTo>
                    <a:pt x="636574" y="0"/>
                  </a:lnTo>
                  <a:lnTo>
                    <a:pt x="554337" y="74949"/>
                  </a:lnTo>
                  <a:lnTo>
                    <a:pt x="0" y="74949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77" name="Parallelogram 2">
              <a:extLst>
                <a:ext uri="{FF2B5EF4-FFF2-40B4-BE49-F238E27FC236}">
                  <a16:creationId xmlns:a16="http://schemas.microsoft.com/office/drawing/2014/main" id="{32E5CA87-456D-0B4E-BDFB-4ECD8BB76ABC}"/>
                </a:ext>
              </a:extLst>
            </p:cNvPr>
            <p:cNvSpPr/>
            <p:nvPr/>
          </p:nvSpPr>
          <p:spPr>
            <a:xfrm>
              <a:off x="6694493" y="2886056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78" name="Parallelogram 2">
              <a:extLst>
                <a:ext uri="{FF2B5EF4-FFF2-40B4-BE49-F238E27FC236}">
                  <a16:creationId xmlns:a16="http://schemas.microsoft.com/office/drawing/2014/main" id="{581CEFAD-BC4D-014D-94F7-DE333981FFB9}"/>
                </a:ext>
              </a:extLst>
            </p:cNvPr>
            <p:cNvSpPr/>
            <p:nvPr/>
          </p:nvSpPr>
          <p:spPr>
            <a:xfrm>
              <a:off x="7256803" y="2885907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79" name="Parallelogram 2">
              <a:extLst>
                <a:ext uri="{FF2B5EF4-FFF2-40B4-BE49-F238E27FC236}">
                  <a16:creationId xmlns:a16="http://schemas.microsoft.com/office/drawing/2014/main" id="{168F7BB6-AFA5-174B-8611-3F71C3201A26}"/>
                </a:ext>
              </a:extLst>
            </p:cNvPr>
            <p:cNvSpPr/>
            <p:nvPr/>
          </p:nvSpPr>
          <p:spPr>
            <a:xfrm>
              <a:off x="7828925" y="2880357"/>
              <a:ext cx="641019" cy="76854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  <a:gd name="connsiteX0" fmla="*/ 0 w 641019"/>
                <a:gd name="connsiteY0" fmla="*/ 76854 h 76854"/>
                <a:gd name="connsiteX1" fmla="*/ 83507 w 641019"/>
                <a:gd name="connsiteY1" fmla="*/ 3175 h 76854"/>
                <a:gd name="connsiteX2" fmla="*/ 641019 w 641019"/>
                <a:gd name="connsiteY2" fmla="*/ 0 h 76854"/>
                <a:gd name="connsiteX3" fmla="*/ 558782 w 641019"/>
                <a:gd name="connsiteY3" fmla="*/ 74949 h 76854"/>
                <a:gd name="connsiteX4" fmla="*/ 0 w 641019"/>
                <a:gd name="connsiteY4" fmla="*/ 76854 h 7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1019" h="76854">
                  <a:moveTo>
                    <a:pt x="0" y="76854"/>
                  </a:moveTo>
                  <a:lnTo>
                    <a:pt x="83507" y="3175"/>
                  </a:lnTo>
                  <a:lnTo>
                    <a:pt x="641019" y="0"/>
                  </a:lnTo>
                  <a:lnTo>
                    <a:pt x="558782" y="74949"/>
                  </a:lnTo>
                  <a:lnTo>
                    <a:pt x="0" y="7685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268D0D-70A1-7E4C-9B61-F1BA63056B07}"/>
              </a:ext>
            </a:extLst>
          </p:cNvPr>
          <p:cNvCxnSpPr>
            <a:cxnSpLocks/>
          </p:cNvCxnSpPr>
          <p:nvPr/>
        </p:nvCxnSpPr>
        <p:spPr>
          <a:xfrm flipH="1">
            <a:off x="1627523" y="2923270"/>
            <a:ext cx="6766079" cy="1620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564B8F-C9F9-134C-AC26-14CCF5385C16}"/>
              </a:ext>
            </a:extLst>
          </p:cNvPr>
          <p:cNvCxnSpPr>
            <a:cxnSpLocks/>
          </p:cNvCxnSpPr>
          <p:nvPr/>
        </p:nvCxnSpPr>
        <p:spPr>
          <a:xfrm flipH="1">
            <a:off x="8393604" y="2830941"/>
            <a:ext cx="102696" cy="949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2AC23503-D8D4-A14B-8154-4A168D243B02}"/>
              </a:ext>
            </a:extLst>
          </p:cNvPr>
          <p:cNvSpPr txBox="1"/>
          <p:nvPr/>
        </p:nvSpPr>
        <p:spPr>
          <a:xfrm>
            <a:off x="374784" y="2635324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slice forward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AF3823A8-2E5F-094A-A56C-A2313B66750F}"/>
              </a:ext>
            </a:extLst>
          </p:cNvPr>
          <p:cNvSpPr txBox="1"/>
          <p:nvPr/>
        </p:nvSpPr>
        <p:spPr>
          <a:xfrm>
            <a:off x="382527" y="2958230"/>
            <a:ext cx="1285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slice backward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6155BAB8-138A-B341-A59E-08A728E3A941}"/>
              </a:ext>
            </a:extLst>
          </p:cNvPr>
          <p:cNvSpPr txBox="1"/>
          <p:nvPr/>
        </p:nvSpPr>
        <p:spPr>
          <a:xfrm>
            <a:off x="2667787" y="3591294"/>
            <a:ext cx="4204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>
                <a:latin typeface="Bradley Hand ITC" panose="03070402050302030203" pitchFamily="66" charset="77"/>
              </a:rPr>
              <a:t>months[</a:t>
            </a:r>
            <a:r>
              <a:rPr lang="en-GB" sz="40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10</a:t>
            </a:r>
            <a:r>
              <a:rPr lang="en-GB" sz="4000" b="1">
                <a:latin typeface="Bradley Hand ITC" panose="03070402050302030203" pitchFamily="66" charset="77"/>
              </a:rPr>
              <a:t>: </a:t>
            </a:r>
            <a:r>
              <a:rPr lang="en-GB" sz="4000" b="1">
                <a:solidFill>
                  <a:schemeClr val="accent2"/>
                </a:solidFill>
                <a:latin typeface="Bradley Hand ITC" panose="03070402050302030203" pitchFamily="66" charset="77"/>
              </a:rPr>
              <a:t>-7</a:t>
            </a:r>
            <a:r>
              <a:rPr lang="en-GB" sz="4000" b="1">
                <a:latin typeface="Bradley Hand ITC" panose="03070402050302030203" pitchFamily="66" charset="77"/>
              </a:rPr>
              <a:t>: </a:t>
            </a:r>
            <a:r>
              <a:rPr lang="en-GB" sz="4000" b="1">
                <a:solidFill>
                  <a:schemeClr val="accent6"/>
                </a:solidFill>
                <a:latin typeface="Bradley Hand ITC" panose="03070402050302030203" pitchFamily="66" charset="77"/>
              </a:rPr>
              <a:t>-1</a:t>
            </a:r>
            <a:r>
              <a:rPr lang="en-GB" sz="4000" b="1">
                <a:latin typeface="Bradley Hand ITC" panose="03070402050302030203" pitchFamily="66" charset="77"/>
              </a:rPr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B979DC-4E23-4FE0-B74B-CB9EC21F5849}"/>
              </a:ext>
            </a:extLst>
          </p:cNvPr>
          <p:cNvSpPr txBox="1"/>
          <p:nvPr/>
        </p:nvSpPr>
        <p:spPr>
          <a:xfrm>
            <a:off x="539" y="4836724"/>
            <a:ext cx="264076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/>
              <a:t>[</a:t>
            </a:r>
            <a:r>
              <a:rPr lang="en-GB" sz="1400">
                <a:solidFill>
                  <a:srgbClr val="2E75B6"/>
                </a:solidFill>
              </a:rPr>
              <a:t>from position </a:t>
            </a:r>
            <a:r>
              <a:rPr lang="en-GB" sz="1400"/>
              <a:t>: </a:t>
            </a:r>
            <a:r>
              <a:rPr lang="en-GB" sz="1400">
                <a:solidFill>
                  <a:srgbClr val="ED7D31"/>
                </a:solidFill>
              </a:rPr>
              <a:t>to position </a:t>
            </a:r>
            <a:r>
              <a:rPr lang="en-GB" sz="1400"/>
              <a:t>: </a:t>
            </a:r>
            <a:r>
              <a:rPr lang="en-GB" sz="1400">
                <a:solidFill>
                  <a:srgbClr val="70AD47"/>
                </a:solidFill>
              </a:rPr>
              <a:t>step</a:t>
            </a:r>
            <a:r>
              <a:rPr lang="en-GB" sz="1400"/>
              <a:t>]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173701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4077-46CD-E74D-BAD8-88D0ECDC8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Lists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5E22A-F28A-C74B-8AF4-BE2B75794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561702"/>
            <a:ext cx="7886700" cy="1330535"/>
          </a:xfrm>
        </p:spPr>
        <p:txBody>
          <a:bodyPr>
            <a:normAutofit lnSpcReduction="10000"/>
          </a:bodyPr>
          <a:lstStyle/>
          <a:p>
            <a:r>
              <a:rPr lang="en-GB"/>
              <a:t>Lists are </a:t>
            </a:r>
            <a:r>
              <a:rPr lang="en-GB">
                <a:highlight>
                  <a:srgbClr val="00FFFF"/>
                </a:highlight>
              </a:rPr>
              <a:t>mutable</a:t>
            </a:r>
          </a:p>
          <a:p>
            <a:endParaRPr lang="en-GB">
              <a:highlight>
                <a:srgbClr val="00FFFF"/>
              </a:highlight>
            </a:endParaRPr>
          </a:p>
          <a:p>
            <a:r>
              <a:rPr lang="en-GB"/>
              <a:t>Lists are created by enclosing values (usually of the same type) in brackets</a:t>
            </a:r>
          </a:p>
          <a:p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11AA111-ADCC-E846-B753-3FDF43B6481F}"/>
              </a:ext>
            </a:extLst>
          </p:cNvPr>
          <p:cNvSpPr/>
          <p:nvPr/>
        </p:nvSpPr>
        <p:spPr>
          <a:xfrm>
            <a:off x="818938" y="4095875"/>
            <a:ext cx="7418073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000">
                <a:latin typeface="Courier" pitchFamily="2" charset="0"/>
              </a:rPr>
              <a:t>months = [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"Jan"</a:t>
            </a:r>
            <a:r>
              <a:rPr lang="en-GB" sz="1000">
                <a:latin typeface="Courier" pitchFamily="2" charset="0"/>
              </a:rPr>
              <a:t>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"Feb"</a:t>
            </a:r>
            <a:r>
              <a:rPr lang="en-GB" sz="1000">
                <a:latin typeface="Courier" pitchFamily="2" charset="0"/>
              </a:rPr>
              <a:t>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"Mar"</a:t>
            </a:r>
            <a:r>
              <a:rPr lang="en-GB" sz="1000">
                <a:latin typeface="Courier" pitchFamily="2" charset="0"/>
              </a:rPr>
              <a:t>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"Apr"</a:t>
            </a:r>
            <a:r>
              <a:rPr lang="en-GB" sz="1000">
                <a:latin typeface="Courier" pitchFamily="2" charset="0"/>
              </a:rPr>
              <a:t>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"May"</a:t>
            </a:r>
            <a:r>
              <a:rPr lang="en-GB" sz="1000">
                <a:latin typeface="Courier" pitchFamily="2" charset="0"/>
              </a:rPr>
              <a:t>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"Jun"</a:t>
            </a:r>
            <a:r>
              <a:rPr lang="en-GB" sz="1000">
                <a:latin typeface="Courier" pitchFamily="2" charset="0"/>
              </a:rPr>
              <a:t>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"Jul"</a:t>
            </a:r>
            <a:r>
              <a:rPr lang="en-GB" sz="1000">
                <a:latin typeface="Courier" pitchFamily="2" charset="0"/>
              </a:rPr>
              <a:t>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"Aug"</a:t>
            </a:r>
            <a:r>
              <a:rPr lang="en-GB" sz="1000">
                <a:latin typeface="Courier" pitchFamily="2" charset="0"/>
              </a:rPr>
              <a:t>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"Sep"</a:t>
            </a:r>
            <a:r>
              <a:rPr lang="en-GB" sz="1000">
                <a:latin typeface="Courier" pitchFamily="2" charset="0"/>
              </a:rPr>
              <a:t>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"Oct"</a:t>
            </a:r>
            <a:r>
              <a:rPr lang="en-GB" sz="1000">
                <a:latin typeface="Courier" pitchFamily="2" charset="0"/>
              </a:rPr>
              <a:t>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"Nov"</a:t>
            </a:r>
            <a:r>
              <a:rPr lang="en-GB" sz="1000">
                <a:latin typeface="Courier" pitchFamily="2" charset="0"/>
              </a:rPr>
              <a:t>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"Dec"</a:t>
            </a:r>
            <a:r>
              <a:rPr lang="en-GB" sz="1000">
                <a:latin typeface="Courier" pitchFamily="2" charset="0"/>
              </a:rPr>
              <a:t>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F6DF039-D662-004F-8BCF-8E7E6F04568E}"/>
              </a:ext>
            </a:extLst>
          </p:cNvPr>
          <p:cNvGrpSpPr/>
          <p:nvPr/>
        </p:nvGrpSpPr>
        <p:grpSpPr>
          <a:xfrm>
            <a:off x="1618037" y="1607192"/>
            <a:ext cx="6959767" cy="664263"/>
            <a:chOff x="1618037" y="1607192"/>
            <a:chExt cx="6959767" cy="664263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51A9DB8-1832-7B4B-9031-5815B558FFB3}"/>
                </a:ext>
              </a:extLst>
            </p:cNvPr>
            <p:cNvSpPr txBox="1"/>
            <p:nvPr/>
          </p:nvSpPr>
          <p:spPr>
            <a:xfrm>
              <a:off x="1619964" y="193290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07C7113-5573-674D-9420-A28E49DAB923}"/>
                </a:ext>
              </a:extLst>
            </p:cNvPr>
            <p:cNvSpPr txBox="1"/>
            <p:nvPr/>
          </p:nvSpPr>
          <p:spPr>
            <a:xfrm>
              <a:off x="2186816" y="1930489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A5BE450-857A-1D44-94AD-77B0BFA098ED}"/>
                </a:ext>
              </a:extLst>
            </p:cNvPr>
            <p:cNvSpPr txBox="1"/>
            <p:nvPr/>
          </p:nvSpPr>
          <p:spPr>
            <a:xfrm>
              <a:off x="2753376" y="192747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40C96EC-752A-5945-B7BB-D12ABD080FF6}"/>
                </a:ext>
              </a:extLst>
            </p:cNvPr>
            <p:cNvSpPr txBox="1"/>
            <p:nvPr/>
          </p:nvSpPr>
          <p:spPr>
            <a:xfrm>
              <a:off x="3320228" y="1925059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F81E42D-6056-0744-9E31-D9BB04BF2F5B}"/>
                </a:ext>
              </a:extLst>
            </p:cNvPr>
            <p:cNvSpPr txBox="1"/>
            <p:nvPr/>
          </p:nvSpPr>
          <p:spPr>
            <a:xfrm>
              <a:off x="3873992" y="1926854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CCA9918-8E86-C440-B4C9-0711F02D17F3}"/>
                </a:ext>
              </a:extLst>
            </p:cNvPr>
            <p:cNvSpPr txBox="1"/>
            <p:nvPr/>
          </p:nvSpPr>
          <p:spPr>
            <a:xfrm>
              <a:off x="4440844" y="1924442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805E33F-A597-1746-A67D-DA5F81CB9868}"/>
                </a:ext>
              </a:extLst>
            </p:cNvPr>
            <p:cNvSpPr txBox="1"/>
            <p:nvPr/>
          </p:nvSpPr>
          <p:spPr>
            <a:xfrm>
              <a:off x="5007404" y="1921424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610C233-3128-8447-8041-F950ABA88D9B}"/>
                </a:ext>
              </a:extLst>
            </p:cNvPr>
            <p:cNvSpPr txBox="1"/>
            <p:nvPr/>
          </p:nvSpPr>
          <p:spPr>
            <a:xfrm>
              <a:off x="5574256" y="1919012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31D9D12-7B5E-8943-9FB2-47442414F9A7}"/>
                </a:ext>
              </a:extLst>
            </p:cNvPr>
            <p:cNvSpPr txBox="1"/>
            <p:nvPr/>
          </p:nvSpPr>
          <p:spPr>
            <a:xfrm>
              <a:off x="6137588" y="1913123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8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F4DFC04-7792-BE4D-A3DF-32057DCF675B}"/>
                </a:ext>
              </a:extLst>
            </p:cNvPr>
            <p:cNvSpPr txBox="1"/>
            <p:nvPr/>
          </p:nvSpPr>
          <p:spPr>
            <a:xfrm>
              <a:off x="6704440" y="191071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9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00EDE28-8C07-0F41-85B7-9D42E8E39D40}"/>
                </a:ext>
              </a:extLst>
            </p:cNvPr>
            <p:cNvSpPr txBox="1"/>
            <p:nvPr/>
          </p:nvSpPr>
          <p:spPr>
            <a:xfrm>
              <a:off x="7271000" y="1907693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10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F87F22E-C549-9F4A-AEB7-ED4693E5B328}"/>
                </a:ext>
              </a:extLst>
            </p:cNvPr>
            <p:cNvSpPr txBox="1"/>
            <p:nvPr/>
          </p:nvSpPr>
          <p:spPr>
            <a:xfrm>
              <a:off x="7837852" y="190528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11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2F94694-9076-0D43-92C9-693D06C81EA4}"/>
                </a:ext>
              </a:extLst>
            </p:cNvPr>
            <p:cNvCxnSpPr/>
            <p:nvPr/>
          </p:nvCxnSpPr>
          <p:spPr>
            <a:xfrm>
              <a:off x="8412692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20C7DCD-B8D3-5B45-AF29-120705334E58}"/>
                </a:ext>
              </a:extLst>
            </p:cNvPr>
            <p:cNvCxnSpPr/>
            <p:nvPr/>
          </p:nvCxnSpPr>
          <p:spPr>
            <a:xfrm>
              <a:off x="7847856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A76E037-2B9B-0046-8C60-A975AB8DF1E3}"/>
                </a:ext>
              </a:extLst>
            </p:cNvPr>
            <p:cNvCxnSpPr/>
            <p:nvPr/>
          </p:nvCxnSpPr>
          <p:spPr>
            <a:xfrm>
              <a:off x="7284402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1D8EF28-4FAE-4C4A-9A4B-952AFD3FF9B6}"/>
                </a:ext>
              </a:extLst>
            </p:cNvPr>
            <p:cNvCxnSpPr/>
            <p:nvPr/>
          </p:nvCxnSpPr>
          <p:spPr>
            <a:xfrm>
              <a:off x="6714066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55CD28E-C9A5-9D4C-A9BB-98B16CADA834}"/>
                </a:ext>
              </a:extLst>
            </p:cNvPr>
            <p:cNvCxnSpPr/>
            <p:nvPr/>
          </p:nvCxnSpPr>
          <p:spPr>
            <a:xfrm>
              <a:off x="6141465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2C6E522-3ECF-FC42-B2B6-8AB1FB66F6EE}"/>
                </a:ext>
              </a:extLst>
            </p:cNvPr>
            <p:cNvCxnSpPr/>
            <p:nvPr/>
          </p:nvCxnSpPr>
          <p:spPr>
            <a:xfrm>
              <a:off x="5580654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9F760A8-A332-7C4E-A987-49AA1D6E4557}"/>
                </a:ext>
              </a:extLst>
            </p:cNvPr>
            <p:cNvCxnSpPr/>
            <p:nvPr/>
          </p:nvCxnSpPr>
          <p:spPr>
            <a:xfrm>
              <a:off x="5007883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DEC2FF3-BB26-8D43-9FBC-75C4A5D5FA16}"/>
                </a:ext>
              </a:extLst>
            </p:cNvPr>
            <p:cNvCxnSpPr/>
            <p:nvPr/>
          </p:nvCxnSpPr>
          <p:spPr>
            <a:xfrm>
              <a:off x="3874859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92D9460-04B4-0146-9808-315B0AE0CF71}"/>
                </a:ext>
              </a:extLst>
            </p:cNvPr>
            <p:cNvCxnSpPr/>
            <p:nvPr/>
          </p:nvCxnSpPr>
          <p:spPr>
            <a:xfrm>
              <a:off x="4447242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F628352-B938-7447-BCAB-21D807DCE793}"/>
                </a:ext>
              </a:extLst>
            </p:cNvPr>
            <p:cNvCxnSpPr/>
            <p:nvPr/>
          </p:nvCxnSpPr>
          <p:spPr>
            <a:xfrm>
              <a:off x="3310655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1A5F949-BCC7-E344-A225-766330015979}"/>
                </a:ext>
              </a:extLst>
            </p:cNvPr>
            <p:cNvCxnSpPr/>
            <p:nvPr/>
          </p:nvCxnSpPr>
          <p:spPr>
            <a:xfrm>
              <a:off x="2750323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A4E43F7-B435-DE42-824E-C0FABDED9195}"/>
                </a:ext>
              </a:extLst>
            </p:cNvPr>
            <p:cNvCxnSpPr/>
            <p:nvPr/>
          </p:nvCxnSpPr>
          <p:spPr>
            <a:xfrm>
              <a:off x="2186816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F934EB6-882D-9A47-A959-245716168F12}"/>
                </a:ext>
              </a:extLst>
            </p:cNvPr>
            <p:cNvCxnSpPr/>
            <p:nvPr/>
          </p:nvCxnSpPr>
          <p:spPr>
            <a:xfrm>
              <a:off x="1618037" y="192142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Parallelogram 83">
              <a:extLst>
                <a:ext uri="{FF2B5EF4-FFF2-40B4-BE49-F238E27FC236}">
                  <a16:creationId xmlns:a16="http://schemas.microsoft.com/office/drawing/2014/main" id="{A1C734FC-5D4D-DD45-831D-A7471DE8FA8E}"/>
                </a:ext>
              </a:extLst>
            </p:cNvPr>
            <p:cNvSpPr/>
            <p:nvPr/>
          </p:nvSpPr>
          <p:spPr>
            <a:xfrm rot="18837745">
              <a:off x="8275853" y="1900103"/>
              <a:ext cx="366428" cy="237474"/>
            </a:xfrm>
            <a:prstGeom prst="parallelogram">
              <a:avLst>
                <a:gd name="adj" fmla="val 104987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accent5">
                    <a:lumMod val="60000"/>
                    <a:lumOff val="40000"/>
                  </a:schemeClr>
                </a:gs>
                <a:gs pos="88000">
                  <a:schemeClr val="accent5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endParaRPr lang="en-GB" sz="16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B72A9CE-C038-6C44-BD0E-0F489047DF4E}"/>
                </a:ext>
              </a:extLst>
            </p:cNvPr>
            <p:cNvGrpSpPr/>
            <p:nvPr/>
          </p:nvGrpSpPr>
          <p:grpSpPr>
            <a:xfrm>
              <a:off x="1618037" y="1607192"/>
              <a:ext cx="6880080" cy="328479"/>
              <a:chOff x="315750" y="2757408"/>
              <a:chExt cx="6880080" cy="328479"/>
            </a:xfrm>
          </p:grpSpPr>
          <p:sp>
            <p:nvSpPr>
              <p:cNvPr id="41" name="Cube 40">
                <a:extLst>
                  <a:ext uri="{FF2B5EF4-FFF2-40B4-BE49-F238E27FC236}">
                    <a16:creationId xmlns:a16="http://schemas.microsoft.com/office/drawing/2014/main" id="{2C497D83-AA3D-1644-8670-CF27689D78F0}"/>
                  </a:ext>
                </a:extLst>
              </p:cNvPr>
              <p:cNvSpPr/>
              <p:nvPr/>
            </p:nvSpPr>
            <p:spPr>
              <a:xfrm>
                <a:off x="315750" y="2758703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"Jan"</a:t>
                </a:r>
              </a:p>
            </p:txBody>
          </p:sp>
          <p:sp>
            <p:nvSpPr>
              <p:cNvPr id="42" name="Cube 41">
                <a:extLst>
                  <a:ext uri="{FF2B5EF4-FFF2-40B4-BE49-F238E27FC236}">
                    <a16:creationId xmlns:a16="http://schemas.microsoft.com/office/drawing/2014/main" id="{78749697-EFFD-934E-B44F-B6FFF7D40603}"/>
                  </a:ext>
                </a:extLst>
              </p:cNvPr>
              <p:cNvSpPr/>
              <p:nvPr/>
            </p:nvSpPr>
            <p:spPr>
              <a:xfrm>
                <a:off x="884529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"Feb"</a:t>
                </a:r>
              </a:p>
            </p:txBody>
          </p:sp>
          <p:sp>
            <p:nvSpPr>
              <p:cNvPr id="43" name="Cube 42">
                <a:extLst>
                  <a:ext uri="{FF2B5EF4-FFF2-40B4-BE49-F238E27FC236}">
                    <a16:creationId xmlns:a16="http://schemas.microsoft.com/office/drawing/2014/main" id="{A8433F03-EAC8-E141-ACB4-2A0501E1D30D}"/>
                  </a:ext>
                </a:extLst>
              </p:cNvPr>
              <p:cNvSpPr/>
              <p:nvPr/>
            </p:nvSpPr>
            <p:spPr>
              <a:xfrm>
                <a:off x="1448036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"Mar"</a:t>
                </a:r>
              </a:p>
            </p:txBody>
          </p:sp>
          <p:sp>
            <p:nvSpPr>
              <p:cNvPr id="44" name="Cube 43">
                <a:extLst>
                  <a:ext uri="{FF2B5EF4-FFF2-40B4-BE49-F238E27FC236}">
                    <a16:creationId xmlns:a16="http://schemas.microsoft.com/office/drawing/2014/main" id="{A4D9CDFD-D3EC-F846-A7F7-C6455491F8FF}"/>
                  </a:ext>
                </a:extLst>
              </p:cNvPr>
              <p:cNvSpPr/>
              <p:nvPr/>
            </p:nvSpPr>
            <p:spPr>
              <a:xfrm>
                <a:off x="2011543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"Apr"</a:t>
                </a:r>
              </a:p>
            </p:txBody>
          </p:sp>
          <p:sp>
            <p:nvSpPr>
              <p:cNvPr id="45" name="Cube 44">
                <a:extLst>
                  <a:ext uri="{FF2B5EF4-FFF2-40B4-BE49-F238E27FC236}">
                    <a16:creationId xmlns:a16="http://schemas.microsoft.com/office/drawing/2014/main" id="{D23CB823-BC1E-0744-A680-CDFA3DA3D261}"/>
                  </a:ext>
                </a:extLst>
              </p:cNvPr>
              <p:cNvSpPr/>
              <p:nvPr/>
            </p:nvSpPr>
            <p:spPr>
              <a:xfrm>
                <a:off x="2575050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"May"</a:t>
                </a:r>
              </a:p>
            </p:txBody>
          </p:sp>
          <p:sp>
            <p:nvSpPr>
              <p:cNvPr id="46" name="Cube 45">
                <a:extLst>
                  <a:ext uri="{FF2B5EF4-FFF2-40B4-BE49-F238E27FC236}">
                    <a16:creationId xmlns:a16="http://schemas.microsoft.com/office/drawing/2014/main" id="{FFFA0590-4E9C-FF4A-8E76-CA3143F90EFC}"/>
                  </a:ext>
                </a:extLst>
              </p:cNvPr>
              <p:cNvSpPr/>
              <p:nvPr/>
            </p:nvSpPr>
            <p:spPr>
              <a:xfrm>
                <a:off x="3144955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"Jun"</a:t>
                </a:r>
              </a:p>
            </p:txBody>
          </p:sp>
          <p:sp>
            <p:nvSpPr>
              <p:cNvPr id="47" name="Cube 46">
                <a:extLst>
                  <a:ext uri="{FF2B5EF4-FFF2-40B4-BE49-F238E27FC236}">
                    <a16:creationId xmlns:a16="http://schemas.microsoft.com/office/drawing/2014/main" id="{558F61FA-D939-3649-A6CB-207C53D87A99}"/>
                  </a:ext>
                </a:extLst>
              </p:cNvPr>
              <p:cNvSpPr/>
              <p:nvPr/>
            </p:nvSpPr>
            <p:spPr>
              <a:xfrm>
                <a:off x="3708462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"Jul"</a:t>
                </a:r>
              </a:p>
            </p:txBody>
          </p:sp>
          <p:sp>
            <p:nvSpPr>
              <p:cNvPr id="48" name="Cube 47">
                <a:extLst>
                  <a:ext uri="{FF2B5EF4-FFF2-40B4-BE49-F238E27FC236}">
                    <a16:creationId xmlns:a16="http://schemas.microsoft.com/office/drawing/2014/main" id="{C7B3C183-3D35-FE40-8E22-56D53D861F5A}"/>
                  </a:ext>
                </a:extLst>
              </p:cNvPr>
              <p:cNvSpPr/>
              <p:nvPr/>
            </p:nvSpPr>
            <p:spPr>
              <a:xfrm>
                <a:off x="4278367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"Aug"</a:t>
                </a:r>
              </a:p>
            </p:txBody>
          </p:sp>
          <p:sp>
            <p:nvSpPr>
              <p:cNvPr id="49" name="Cube 48">
                <a:extLst>
                  <a:ext uri="{FF2B5EF4-FFF2-40B4-BE49-F238E27FC236}">
                    <a16:creationId xmlns:a16="http://schemas.microsoft.com/office/drawing/2014/main" id="{CB77E2B1-4A39-EA44-B6C9-E34EB56A093F}"/>
                  </a:ext>
                </a:extLst>
              </p:cNvPr>
              <p:cNvSpPr/>
              <p:nvPr/>
            </p:nvSpPr>
            <p:spPr>
              <a:xfrm>
                <a:off x="4841874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"Sep"</a:t>
                </a:r>
              </a:p>
            </p:txBody>
          </p:sp>
          <p:sp>
            <p:nvSpPr>
              <p:cNvPr id="50" name="Cube 49">
                <a:extLst>
                  <a:ext uri="{FF2B5EF4-FFF2-40B4-BE49-F238E27FC236}">
                    <a16:creationId xmlns:a16="http://schemas.microsoft.com/office/drawing/2014/main" id="{4F0A2054-8BA5-F84F-9CA4-2E14AA2009BD}"/>
                  </a:ext>
                </a:extLst>
              </p:cNvPr>
              <p:cNvSpPr/>
              <p:nvPr/>
            </p:nvSpPr>
            <p:spPr>
              <a:xfrm>
                <a:off x="5411779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"Oct"</a:t>
                </a:r>
              </a:p>
            </p:txBody>
          </p:sp>
          <p:sp>
            <p:nvSpPr>
              <p:cNvPr id="51" name="Cube 50">
                <a:extLst>
                  <a:ext uri="{FF2B5EF4-FFF2-40B4-BE49-F238E27FC236}">
                    <a16:creationId xmlns:a16="http://schemas.microsoft.com/office/drawing/2014/main" id="{DE93C50F-9D1F-D848-BBFB-B61973C6EED2}"/>
                  </a:ext>
                </a:extLst>
              </p:cNvPr>
              <p:cNvSpPr/>
              <p:nvPr/>
            </p:nvSpPr>
            <p:spPr>
              <a:xfrm>
                <a:off x="5975286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"Nov"</a:t>
                </a:r>
              </a:p>
            </p:txBody>
          </p:sp>
          <p:sp>
            <p:nvSpPr>
              <p:cNvPr id="52" name="Cube 51">
                <a:extLst>
                  <a:ext uri="{FF2B5EF4-FFF2-40B4-BE49-F238E27FC236}">
                    <a16:creationId xmlns:a16="http://schemas.microsoft.com/office/drawing/2014/main" id="{8FFEDCE0-19C5-0D40-8F58-1AC95D86B1E0}"/>
                  </a:ext>
                </a:extLst>
              </p:cNvPr>
              <p:cNvSpPr/>
              <p:nvPr/>
            </p:nvSpPr>
            <p:spPr>
              <a:xfrm>
                <a:off x="6545191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"Dec"</a:t>
                </a:r>
              </a:p>
            </p:txBody>
          </p:sp>
        </p:grp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35BE199-F4F6-CB4D-91B2-0868588983AB}"/>
              </a:ext>
            </a:extLst>
          </p:cNvPr>
          <p:cNvCxnSpPr>
            <a:cxnSpLocks/>
          </p:cNvCxnSpPr>
          <p:nvPr/>
        </p:nvCxnSpPr>
        <p:spPr>
          <a:xfrm>
            <a:off x="1922229" y="1406106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41ED138-ABE6-CE4C-9026-3D8891032C0E}"/>
              </a:ext>
            </a:extLst>
          </p:cNvPr>
          <p:cNvCxnSpPr>
            <a:cxnSpLocks/>
          </p:cNvCxnSpPr>
          <p:nvPr/>
        </p:nvCxnSpPr>
        <p:spPr>
          <a:xfrm>
            <a:off x="2470842" y="1406105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70940FC-3429-0E42-913B-9F16F2CA92A7}"/>
              </a:ext>
            </a:extLst>
          </p:cNvPr>
          <p:cNvCxnSpPr>
            <a:cxnSpLocks/>
          </p:cNvCxnSpPr>
          <p:nvPr/>
        </p:nvCxnSpPr>
        <p:spPr>
          <a:xfrm>
            <a:off x="3052007" y="1406104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F7B6B43-6E43-1842-A479-6E5F975F88BA}"/>
              </a:ext>
            </a:extLst>
          </p:cNvPr>
          <p:cNvCxnSpPr>
            <a:cxnSpLocks/>
          </p:cNvCxnSpPr>
          <p:nvPr/>
        </p:nvCxnSpPr>
        <p:spPr>
          <a:xfrm>
            <a:off x="3610126" y="1406105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8AE99F9-25B2-AD47-B446-61BC2F1CAA44}"/>
              </a:ext>
            </a:extLst>
          </p:cNvPr>
          <p:cNvCxnSpPr>
            <a:cxnSpLocks/>
          </p:cNvCxnSpPr>
          <p:nvPr/>
        </p:nvCxnSpPr>
        <p:spPr>
          <a:xfrm>
            <a:off x="4173419" y="1406104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B047A0C-22F2-604F-8793-B652518A14BB}"/>
              </a:ext>
            </a:extLst>
          </p:cNvPr>
          <p:cNvCxnSpPr>
            <a:cxnSpLocks/>
          </p:cNvCxnSpPr>
          <p:nvPr/>
        </p:nvCxnSpPr>
        <p:spPr>
          <a:xfrm>
            <a:off x="4729605" y="1406103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5BA9977-7E7A-A040-B57C-429D56399347}"/>
              </a:ext>
            </a:extLst>
          </p:cNvPr>
          <p:cNvCxnSpPr>
            <a:cxnSpLocks/>
          </p:cNvCxnSpPr>
          <p:nvPr/>
        </p:nvCxnSpPr>
        <p:spPr>
          <a:xfrm>
            <a:off x="5286648" y="1409281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513F9DC-7D2D-DD41-B5A8-D6BA5FCE16BA}"/>
              </a:ext>
            </a:extLst>
          </p:cNvPr>
          <p:cNvCxnSpPr>
            <a:cxnSpLocks/>
          </p:cNvCxnSpPr>
          <p:nvPr/>
        </p:nvCxnSpPr>
        <p:spPr>
          <a:xfrm>
            <a:off x="5859466" y="1409280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6FB67B3-1BF6-E14C-AF2E-FC215B96C310}"/>
              </a:ext>
            </a:extLst>
          </p:cNvPr>
          <p:cNvCxnSpPr>
            <a:cxnSpLocks/>
          </p:cNvCxnSpPr>
          <p:nvPr/>
        </p:nvCxnSpPr>
        <p:spPr>
          <a:xfrm>
            <a:off x="6414332" y="1409279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24E21D-13B8-234B-BC74-BAF96BAB49FF}"/>
              </a:ext>
            </a:extLst>
          </p:cNvPr>
          <p:cNvCxnSpPr>
            <a:cxnSpLocks/>
          </p:cNvCxnSpPr>
          <p:nvPr/>
        </p:nvCxnSpPr>
        <p:spPr>
          <a:xfrm>
            <a:off x="7007376" y="1409280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86F3106-93EF-EE4E-B4D9-91EBACBBDF17}"/>
              </a:ext>
            </a:extLst>
          </p:cNvPr>
          <p:cNvCxnSpPr>
            <a:cxnSpLocks/>
          </p:cNvCxnSpPr>
          <p:nvPr/>
        </p:nvCxnSpPr>
        <p:spPr>
          <a:xfrm>
            <a:off x="7573844" y="1412454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F21B596-779C-3C44-8834-96E5492D555E}"/>
              </a:ext>
            </a:extLst>
          </p:cNvPr>
          <p:cNvCxnSpPr>
            <a:cxnSpLocks/>
          </p:cNvCxnSpPr>
          <p:nvPr/>
        </p:nvCxnSpPr>
        <p:spPr>
          <a:xfrm>
            <a:off x="8141410" y="1415628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414D58C-05A9-054C-82F3-19D422F16E15}"/>
              </a:ext>
            </a:extLst>
          </p:cNvPr>
          <p:cNvCxnSpPr>
            <a:cxnSpLocks/>
          </p:cNvCxnSpPr>
          <p:nvPr/>
        </p:nvCxnSpPr>
        <p:spPr>
          <a:xfrm>
            <a:off x="4727445" y="1251263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2A75E87-D49A-8041-8741-D07274F68480}"/>
              </a:ext>
            </a:extLst>
          </p:cNvPr>
          <p:cNvCxnSpPr>
            <a:cxnSpLocks/>
          </p:cNvCxnSpPr>
          <p:nvPr/>
        </p:nvCxnSpPr>
        <p:spPr>
          <a:xfrm>
            <a:off x="1922229" y="1403085"/>
            <a:ext cx="6219181" cy="12546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9C3C64A-674E-F344-81E7-9D7771CD7C94}"/>
              </a:ext>
            </a:extLst>
          </p:cNvPr>
          <p:cNvSpPr txBox="1"/>
          <p:nvPr/>
        </p:nvSpPr>
        <p:spPr>
          <a:xfrm>
            <a:off x="4353110" y="967010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elements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29E25FB-930B-E04C-B82F-F0DB5D5A18D3}"/>
              </a:ext>
            </a:extLst>
          </p:cNvPr>
          <p:cNvSpPr txBox="1"/>
          <p:nvPr/>
        </p:nvSpPr>
        <p:spPr>
          <a:xfrm>
            <a:off x="851413" y="1987874"/>
            <a:ext cx="4796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index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EA9EF14-884F-4A40-8E07-90A9DCDBB437}"/>
              </a:ext>
            </a:extLst>
          </p:cNvPr>
          <p:cNvCxnSpPr>
            <a:cxnSpLocks/>
          </p:cNvCxnSpPr>
          <p:nvPr/>
        </p:nvCxnSpPr>
        <p:spPr>
          <a:xfrm>
            <a:off x="1276602" y="2109121"/>
            <a:ext cx="284779" cy="0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5044570-2EC0-F244-823A-503372DCBC0B}"/>
              </a:ext>
            </a:extLst>
          </p:cNvPr>
          <p:cNvSpPr txBox="1"/>
          <p:nvPr/>
        </p:nvSpPr>
        <p:spPr>
          <a:xfrm>
            <a:off x="801459" y="1683560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values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ADC1C0B-339A-DF40-AD7F-1DD694C0984B}"/>
              </a:ext>
            </a:extLst>
          </p:cNvPr>
          <p:cNvCxnSpPr>
            <a:cxnSpLocks/>
          </p:cNvCxnSpPr>
          <p:nvPr/>
        </p:nvCxnSpPr>
        <p:spPr>
          <a:xfrm>
            <a:off x="1271281" y="1804536"/>
            <a:ext cx="284779" cy="0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F0838BCB-88E0-6B4B-9F31-2CC47D3D45B7}"/>
              </a:ext>
            </a:extLst>
          </p:cNvPr>
          <p:cNvSpPr txBox="1"/>
          <p:nvPr/>
        </p:nvSpPr>
        <p:spPr>
          <a:xfrm>
            <a:off x="264825" y="1776429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months  =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B731836-FB58-AD40-B054-AA4A539F7CFF}"/>
              </a:ext>
            </a:extLst>
          </p:cNvPr>
          <p:cNvSpPr txBox="1"/>
          <p:nvPr/>
        </p:nvSpPr>
        <p:spPr>
          <a:xfrm>
            <a:off x="3546108" y="2988058"/>
            <a:ext cx="3579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let's just leave this here for now (more in a few slides)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37E505-2F27-064C-A0C9-A29A553847D2}"/>
              </a:ext>
            </a:extLst>
          </p:cNvPr>
          <p:cNvCxnSpPr>
            <a:cxnSpLocks/>
          </p:cNvCxnSpPr>
          <p:nvPr/>
        </p:nvCxnSpPr>
        <p:spPr>
          <a:xfrm flipH="1" flipV="1">
            <a:off x="3826042" y="2895081"/>
            <a:ext cx="37284" cy="111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3293BC1E-6013-E74D-888A-54F5C6DEC8E1}"/>
              </a:ext>
            </a:extLst>
          </p:cNvPr>
          <p:cNvSpPr txBox="1"/>
          <p:nvPr/>
        </p:nvSpPr>
        <p:spPr>
          <a:xfrm>
            <a:off x="2777910" y="2588942"/>
            <a:ext cx="2313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(you can change the values)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4D28775-E9F9-413A-A232-91892B8B0487}"/>
              </a:ext>
            </a:extLst>
          </p:cNvPr>
          <p:cNvSpPr txBox="1"/>
          <p:nvPr/>
        </p:nvSpPr>
        <p:spPr>
          <a:xfrm>
            <a:off x="1163061" y="4357500"/>
            <a:ext cx="1932813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200" b="1">
                <a:solidFill>
                  <a:schemeClr val="accent5">
                    <a:lumMod val="75000"/>
                  </a:schemeClr>
                </a:solidFill>
                <a:latin typeface="Bradley Hand ITC"/>
              </a:rPr>
              <a:t>this is how to create a list</a:t>
            </a:r>
          </a:p>
        </p:txBody>
      </p:sp>
    </p:spTree>
    <p:extLst>
      <p:ext uri="{BB962C8B-B14F-4D97-AF65-F5344CB8AC3E}">
        <p14:creationId xmlns:p14="http://schemas.microsoft.com/office/powerpoint/2010/main" val="986110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4077-46CD-E74D-BAD8-88D0ECDC8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Slicing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E8EA00F-3DC5-E545-88AC-4B610B203A3A}"/>
              </a:ext>
            </a:extLst>
          </p:cNvPr>
          <p:cNvGrpSpPr/>
          <p:nvPr/>
        </p:nvGrpSpPr>
        <p:grpSpPr>
          <a:xfrm>
            <a:off x="1618037" y="1607192"/>
            <a:ext cx="6959767" cy="664263"/>
            <a:chOff x="1618037" y="1607192"/>
            <a:chExt cx="6959767" cy="664263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38322D1-469A-2449-9192-93B092739561}"/>
                </a:ext>
              </a:extLst>
            </p:cNvPr>
            <p:cNvSpPr txBox="1"/>
            <p:nvPr/>
          </p:nvSpPr>
          <p:spPr>
            <a:xfrm>
              <a:off x="1619964" y="193290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bg1">
                      <a:alpha val="25000"/>
                    </a:schemeClr>
                  </a:solidFill>
                </a:rPr>
                <a:t>0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35CEC62-7DE4-F047-A29D-A5F08BFF8D68}"/>
                </a:ext>
              </a:extLst>
            </p:cNvPr>
            <p:cNvSpPr txBox="1"/>
            <p:nvPr/>
          </p:nvSpPr>
          <p:spPr>
            <a:xfrm>
              <a:off x="2186816" y="1930489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bg1">
                      <a:alpha val="25000"/>
                    </a:schemeClr>
                  </a:solidFill>
                </a:rPr>
                <a:t>1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72CC748-ABCE-F440-891F-0F5C05E8A792}"/>
                </a:ext>
              </a:extLst>
            </p:cNvPr>
            <p:cNvSpPr txBox="1"/>
            <p:nvPr/>
          </p:nvSpPr>
          <p:spPr>
            <a:xfrm>
              <a:off x="2753376" y="192747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bg1">
                      <a:alpha val="25000"/>
                    </a:schemeClr>
                  </a:solidFill>
                </a:rPr>
                <a:t>2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EA24F64-6921-9E41-9004-F4E853D0EEFC}"/>
                </a:ext>
              </a:extLst>
            </p:cNvPr>
            <p:cNvSpPr txBox="1"/>
            <p:nvPr/>
          </p:nvSpPr>
          <p:spPr>
            <a:xfrm>
              <a:off x="3320228" y="1925059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bg1">
                      <a:alpha val="25000"/>
                    </a:schemeClr>
                  </a:solidFill>
                </a:rPr>
                <a:t>3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A3023EB-9B1D-DC47-A015-45CC986C207C}"/>
                </a:ext>
              </a:extLst>
            </p:cNvPr>
            <p:cNvSpPr txBox="1"/>
            <p:nvPr/>
          </p:nvSpPr>
          <p:spPr>
            <a:xfrm>
              <a:off x="3873992" y="1926854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bg1">
                      <a:alpha val="25000"/>
                    </a:schemeClr>
                  </a:solidFill>
                </a:rPr>
                <a:t>4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94F9E7A-F972-4E4B-AF70-3ED46E6C3E24}"/>
                </a:ext>
              </a:extLst>
            </p:cNvPr>
            <p:cNvSpPr txBox="1"/>
            <p:nvPr/>
          </p:nvSpPr>
          <p:spPr>
            <a:xfrm>
              <a:off x="4440844" y="1924442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bg1">
                      <a:alpha val="25000"/>
                    </a:schemeClr>
                  </a:solidFill>
                </a:rPr>
                <a:t>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F48818C-D373-0241-866A-101CC6CFF54B}"/>
                </a:ext>
              </a:extLst>
            </p:cNvPr>
            <p:cNvSpPr txBox="1"/>
            <p:nvPr/>
          </p:nvSpPr>
          <p:spPr>
            <a:xfrm>
              <a:off x="5007404" y="1921424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bg1">
                      <a:alpha val="25000"/>
                    </a:schemeClr>
                  </a:solidFill>
                </a:rPr>
                <a:t>6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13572B6-3F7D-B542-B989-153D8AD70110}"/>
                </a:ext>
              </a:extLst>
            </p:cNvPr>
            <p:cNvSpPr txBox="1"/>
            <p:nvPr/>
          </p:nvSpPr>
          <p:spPr>
            <a:xfrm>
              <a:off x="5574256" y="1919012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bg1">
                      <a:alpha val="25000"/>
                    </a:schemeClr>
                  </a:solidFill>
                </a:rPr>
                <a:t>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7D60C0A-80A7-924D-B390-AA97595BC27A}"/>
                </a:ext>
              </a:extLst>
            </p:cNvPr>
            <p:cNvSpPr txBox="1"/>
            <p:nvPr/>
          </p:nvSpPr>
          <p:spPr>
            <a:xfrm>
              <a:off x="6137588" y="1913123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bg1">
                      <a:alpha val="25000"/>
                    </a:schemeClr>
                  </a:solidFill>
                </a:rPr>
                <a:t>8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667DA88-D5F6-BB4D-AB50-209ED0CBE514}"/>
                </a:ext>
              </a:extLst>
            </p:cNvPr>
            <p:cNvSpPr txBox="1"/>
            <p:nvPr/>
          </p:nvSpPr>
          <p:spPr>
            <a:xfrm>
              <a:off x="6704440" y="191071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bg1">
                      <a:alpha val="25000"/>
                    </a:schemeClr>
                  </a:solidFill>
                </a:rPr>
                <a:t>9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A71F13C-0548-404E-9F49-D2DA09C75FED}"/>
                </a:ext>
              </a:extLst>
            </p:cNvPr>
            <p:cNvSpPr txBox="1"/>
            <p:nvPr/>
          </p:nvSpPr>
          <p:spPr>
            <a:xfrm>
              <a:off x="7271000" y="1907693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>
                  <a:solidFill>
                    <a:schemeClr val="accent5">
                      <a:lumMod val="50000"/>
                    </a:schemeClr>
                  </a:solidFill>
                </a:rPr>
                <a:t>10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BE721DE-6D61-8D43-A46E-772C0A1AA691}"/>
                </a:ext>
              </a:extLst>
            </p:cNvPr>
            <p:cNvSpPr txBox="1"/>
            <p:nvPr/>
          </p:nvSpPr>
          <p:spPr>
            <a:xfrm>
              <a:off x="7837852" y="190528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bg1">
                      <a:alpha val="25000"/>
                    </a:schemeClr>
                  </a:solidFill>
                </a:rPr>
                <a:t>11</a:t>
              </a: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6A0FED2-3380-394E-A3BD-8E063D3D2D3C}"/>
                </a:ext>
              </a:extLst>
            </p:cNvPr>
            <p:cNvCxnSpPr/>
            <p:nvPr/>
          </p:nvCxnSpPr>
          <p:spPr>
            <a:xfrm>
              <a:off x="8412692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70F37B-D67B-0F4E-9575-DDA3D20E9139}"/>
                </a:ext>
              </a:extLst>
            </p:cNvPr>
            <p:cNvCxnSpPr/>
            <p:nvPr/>
          </p:nvCxnSpPr>
          <p:spPr>
            <a:xfrm>
              <a:off x="7847856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E7405D6-8D50-4640-9BB3-5A2C7A9B0834}"/>
                </a:ext>
              </a:extLst>
            </p:cNvPr>
            <p:cNvCxnSpPr/>
            <p:nvPr/>
          </p:nvCxnSpPr>
          <p:spPr>
            <a:xfrm>
              <a:off x="7284402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296E23F-358E-B14D-8749-57A8F1A02810}"/>
                </a:ext>
              </a:extLst>
            </p:cNvPr>
            <p:cNvCxnSpPr/>
            <p:nvPr/>
          </p:nvCxnSpPr>
          <p:spPr>
            <a:xfrm>
              <a:off x="6714066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A28C6C1-3E7C-B94D-8CBA-E107280C4F5C}"/>
                </a:ext>
              </a:extLst>
            </p:cNvPr>
            <p:cNvCxnSpPr/>
            <p:nvPr/>
          </p:nvCxnSpPr>
          <p:spPr>
            <a:xfrm>
              <a:off x="6141465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69DD922-B351-5F41-9733-6BB87E43CC16}"/>
                </a:ext>
              </a:extLst>
            </p:cNvPr>
            <p:cNvCxnSpPr/>
            <p:nvPr/>
          </p:nvCxnSpPr>
          <p:spPr>
            <a:xfrm>
              <a:off x="5580654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7860329-01C1-B047-9521-796571808E3C}"/>
                </a:ext>
              </a:extLst>
            </p:cNvPr>
            <p:cNvCxnSpPr/>
            <p:nvPr/>
          </p:nvCxnSpPr>
          <p:spPr>
            <a:xfrm>
              <a:off x="5007883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48F32A0-DBA5-D844-97E8-F3828DCE9E52}"/>
                </a:ext>
              </a:extLst>
            </p:cNvPr>
            <p:cNvCxnSpPr/>
            <p:nvPr/>
          </p:nvCxnSpPr>
          <p:spPr>
            <a:xfrm>
              <a:off x="3874859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DBA7EBC8-6C67-7743-AF0A-DBFF5F78F72C}"/>
                </a:ext>
              </a:extLst>
            </p:cNvPr>
            <p:cNvCxnSpPr/>
            <p:nvPr/>
          </p:nvCxnSpPr>
          <p:spPr>
            <a:xfrm>
              <a:off x="4447242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7ED0990-0B2E-5646-9AF7-C0D06EA6AE2D}"/>
                </a:ext>
              </a:extLst>
            </p:cNvPr>
            <p:cNvCxnSpPr/>
            <p:nvPr/>
          </p:nvCxnSpPr>
          <p:spPr>
            <a:xfrm>
              <a:off x="3310655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7657886E-2133-3943-841F-A0F4A91282F2}"/>
                </a:ext>
              </a:extLst>
            </p:cNvPr>
            <p:cNvCxnSpPr/>
            <p:nvPr/>
          </p:nvCxnSpPr>
          <p:spPr>
            <a:xfrm>
              <a:off x="2750323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709AD19-A6DD-8D47-B33A-7C097FDE9EDB}"/>
                </a:ext>
              </a:extLst>
            </p:cNvPr>
            <p:cNvCxnSpPr/>
            <p:nvPr/>
          </p:nvCxnSpPr>
          <p:spPr>
            <a:xfrm>
              <a:off x="2186816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4BA2B155-6795-5245-84BA-A4C7293D2CB2}"/>
                </a:ext>
              </a:extLst>
            </p:cNvPr>
            <p:cNvCxnSpPr/>
            <p:nvPr/>
          </p:nvCxnSpPr>
          <p:spPr>
            <a:xfrm>
              <a:off x="1618037" y="192142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Parallelogram 124">
              <a:extLst>
                <a:ext uri="{FF2B5EF4-FFF2-40B4-BE49-F238E27FC236}">
                  <a16:creationId xmlns:a16="http://schemas.microsoft.com/office/drawing/2014/main" id="{F2CC0CC6-6EA7-524E-895A-A91566B89374}"/>
                </a:ext>
              </a:extLst>
            </p:cNvPr>
            <p:cNvSpPr/>
            <p:nvPr/>
          </p:nvSpPr>
          <p:spPr>
            <a:xfrm rot="18837745">
              <a:off x="8275853" y="1900103"/>
              <a:ext cx="366428" cy="237474"/>
            </a:xfrm>
            <a:prstGeom prst="parallelogram">
              <a:avLst>
                <a:gd name="adj" fmla="val 104987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accent5">
                    <a:lumMod val="60000"/>
                    <a:lumOff val="40000"/>
                  </a:schemeClr>
                </a:gs>
                <a:gs pos="88000">
                  <a:schemeClr val="accent5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endParaRPr lang="en-GB" sz="16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E3AB4206-9BA4-C540-A722-6D0439130889}"/>
                </a:ext>
              </a:extLst>
            </p:cNvPr>
            <p:cNvGrpSpPr/>
            <p:nvPr/>
          </p:nvGrpSpPr>
          <p:grpSpPr>
            <a:xfrm>
              <a:off x="1618037" y="1607192"/>
              <a:ext cx="6880080" cy="328479"/>
              <a:chOff x="315750" y="2757408"/>
              <a:chExt cx="6880080" cy="328479"/>
            </a:xfrm>
          </p:grpSpPr>
          <p:sp>
            <p:nvSpPr>
              <p:cNvPr id="127" name="Cube 126">
                <a:extLst>
                  <a:ext uri="{FF2B5EF4-FFF2-40B4-BE49-F238E27FC236}">
                    <a16:creationId xmlns:a16="http://schemas.microsoft.com/office/drawing/2014/main" id="{FBFAA501-9287-C54D-973F-4699BC617A84}"/>
                  </a:ext>
                </a:extLst>
              </p:cNvPr>
              <p:cNvSpPr/>
              <p:nvPr/>
            </p:nvSpPr>
            <p:spPr>
              <a:xfrm>
                <a:off x="315750" y="2758703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chemeClr val="bg1">
                        <a:alpha val="25000"/>
                      </a:schemeClr>
                    </a:solidFill>
                  </a:rPr>
                  <a:t>"Jan"</a:t>
                </a:r>
              </a:p>
            </p:txBody>
          </p:sp>
          <p:sp>
            <p:nvSpPr>
              <p:cNvPr id="128" name="Cube 127">
                <a:extLst>
                  <a:ext uri="{FF2B5EF4-FFF2-40B4-BE49-F238E27FC236}">
                    <a16:creationId xmlns:a16="http://schemas.microsoft.com/office/drawing/2014/main" id="{05E35ADF-0E30-EF41-B994-E6BAECD9A992}"/>
                  </a:ext>
                </a:extLst>
              </p:cNvPr>
              <p:cNvSpPr/>
              <p:nvPr/>
            </p:nvSpPr>
            <p:spPr>
              <a:xfrm>
                <a:off x="884529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chemeClr val="bg1">
                        <a:alpha val="25000"/>
                      </a:schemeClr>
                    </a:solidFill>
                  </a:rPr>
                  <a:t>"Feb"</a:t>
                </a:r>
              </a:p>
            </p:txBody>
          </p:sp>
          <p:sp>
            <p:nvSpPr>
              <p:cNvPr id="129" name="Cube 128">
                <a:extLst>
                  <a:ext uri="{FF2B5EF4-FFF2-40B4-BE49-F238E27FC236}">
                    <a16:creationId xmlns:a16="http://schemas.microsoft.com/office/drawing/2014/main" id="{ADB64967-C85F-0242-8F36-953964125A38}"/>
                  </a:ext>
                </a:extLst>
              </p:cNvPr>
              <p:cNvSpPr/>
              <p:nvPr/>
            </p:nvSpPr>
            <p:spPr>
              <a:xfrm>
                <a:off x="1448036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chemeClr val="bg1">
                        <a:alpha val="25000"/>
                      </a:schemeClr>
                    </a:solidFill>
                  </a:rPr>
                  <a:t>"Mar"</a:t>
                </a:r>
              </a:p>
            </p:txBody>
          </p:sp>
          <p:sp>
            <p:nvSpPr>
              <p:cNvPr id="130" name="Cube 129">
                <a:extLst>
                  <a:ext uri="{FF2B5EF4-FFF2-40B4-BE49-F238E27FC236}">
                    <a16:creationId xmlns:a16="http://schemas.microsoft.com/office/drawing/2014/main" id="{C0C10024-403E-E847-906B-A6EA5B5156B1}"/>
                  </a:ext>
                </a:extLst>
              </p:cNvPr>
              <p:cNvSpPr/>
              <p:nvPr/>
            </p:nvSpPr>
            <p:spPr>
              <a:xfrm>
                <a:off x="2011543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chemeClr val="bg1">
                        <a:alpha val="25000"/>
                      </a:schemeClr>
                    </a:solidFill>
                  </a:rPr>
                  <a:t>"Apr"</a:t>
                </a:r>
              </a:p>
            </p:txBody>
          </p:sp>
          <p:sp>
            <p:nvSpPr>
              <p:cNvPr id="131" name="Cube 130">
                <a:extLst>
                  <a:ext uri="{FF2B5EF4-FFF2-40B4-BE49-F238E27FC236}">
                    <a16:creationId xmlns:a16="http://schemas.microsoft.com/office/drawing/2014/main" id="{5A7829B6-F5B5-8E4E-A135-8E28BBC7C2B2}"/>
                  </a:ext>
                </a:extLst>
              </p:cNvPr>
              <p:cNvSpPr/>
              <p:nvPr/>
            </p:nvSpPr>
            <p:spPr>
              <a:xfrm>
                <a:off x="2575050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chemeClr val="bg1">
                        <a:alpha val="25000"/>
                      </a:schemeClr>
                    </a:solidFill>
                  </a:rPr>
                  <a:t>"May"</a:t>
                </a:r>
              </a:p>
            </p:txBody>
          </p:sp>
          <p:sp>
            <p:nvSpPr>
              <p:cNvPr id="132" name="Cube 131">
                <a:extLst>
                  <a:ext uri="{FF2B5EF4-FFF2-40B4-BE49-F238E27FC236}">
                    <a16:creationId xmlns:a16="http://schemas.microsoft.com/office/drawing/2014/main" id="{CBF6A3A2-C5CD-ED46-8446-33196B6C66B3}"/>
                  </a:ext>
                </a:extLst>
              </p:cNvPr>
              <p:cNvSpPr/>
              <p:nvPr/>
            </p:nvSpPr>
            <p:spPr>
              <a:xfrm>
                <a:off x="3144955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chemeClr val="bg1">
                        <a:alpha val="25000"/>
                      </a:schemeClr>
                    </a:solidFill>
                  </a:rPr>
                  <a:t>"Jun"</a:t>
                </a:r>
              </a:p>
            </p:txBody>
          </p:sp>
          <p:sp>
            <p:nvSpPr>
              <p:cNvPr id="133" name="Cube 132">
                <a:extLst>
                  <a:ext uri="{FF2B5EF4-FFF2-40B4-BE49-F238E27FC236}">
                    <a16:creationId xmlns:a16="http://schemas.microsoft.com/office/drawing/2014/main" id="{C027C96A-A9F6-D14D-AF28-F8F2D4589667}"/>
                  </a:ext>
                </a:extLst>
              </p:cNvPr>
              <p:cNvSpPr/>
              <p:nvPr/>
            </p:nvSpPr>
            <p:spPr>
              <a:xfrm>
                <a:off x="3708462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 b="1">
                    <a:solidFill>
                      <a:srgbClr val="00B050"/>
                    </a:solidFill>
                  </a:rPr>
                  <a:t>"Jul"</a:t>
                </a:r>
              </a:p>
            </p:txBody>
          </p:sp>
          <p:sp>
            <p:nvSpPr>
              <p:cNvPr id="134" name="Cube 133">
                <a:extLst>
                  <a:ext uri="{FF2B5EF4-FFF2-40B4-BE49-F238E27FC236}">
                    <a16:creationId xmlns:a16="http://schemas.microsoft.com/office/drawing/2014/main" id="{B9EA6A57-FE5D-684B-AB47-8DB02B131F4B}"/>
                  </a:ext>
                </a:extLst>
              </p:cNvPr>
              <p:cNvSpPr/>
              <p:nvPr/>
            </p:nvSpPr>
            <p:spPr>
              <a:xfrm>
                <a:off x="4278367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 b="1">
                    <a:solidFill>
                      <a:srgbClr val="00B050"/>
                    </a:solidFill>
                  </a:rPr>
                  <a:t>"Aug"</a:t>
                </a:r>
              </a:p>
            </p:txBody>
          </p:sp>
          <p:sp>
            <p:nvSpPr>
              <p:cNvPr id="135" name="Cube 134">
                <a:extLst>
                  <a:ext uri="{FF2B5EF4-FFF2-40B4-BE49-F238E27FC236}">
                    <a16:creationId xmlns:a16="http://schemas.microsoft.com/office/drawing/2014/main" id="{D5F8F23A-E7E0-7E41-B00D-945CDCB40676}"/>
                  </a:ext>
                </a:extLst>
              </p:cNvPr>
              <p:cNvSpPr/>
              <p:nvPr/>
            </p:nvSpPr>
            <p:spPr>
              <a:xfrm>
                <a:off x="4841874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 b="1">
                    <a:solidFill>
                      <a:srgbClr val="00B050"/>
                    </a:solidFill>
                  </a:rPr>
                  <a:t>"Sep"</a:t>
                </a:r>
              </a:p>
            </p:txBody>
          </p:sp>
          <p:sp>
            <p:nvSpPr>
              <p:cNvPr id="136" name="Cube 135">
                <a:extLst>
                  <a:ext uri="{FF2B5EF4-FFF2-40B4-BE49-F238E27FC236}">
                    <a16:creationId xmlns:a16="http://schemas.microsoft.com/office/drawing/2014/main" id="{E439FB00-E5C2-3149-A228-110A737B6061}"/>
                  </a:ext>
                </a:extLst>
              </p:cNvPr>
              <p:cNvSpPr/>
              <p:nvPr/>
            </p:nvSpPr>
            <p:spPr>
              <a:xfrm>
                <a:off x="5411779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 b="1">
                    <a:solidFill>
                      <a:srgbClr val="00B050"/>
                    </a:solidFill>
                  </a:rPr>
                  <a:t>"Oct"</a:t>
                </a:r>
              </a:p>
            </p:txBody>
          </p:sp>
          <p:sp>
            <p:nvSpPr>
              <p:cNvPr id="137" name="Cube 136">
                <a:extLst>
                  <a:ext uri="{FF2B5EF4-FFF2-40B4-BE49-F238E27FC236}">
                    <a16:creationId xmlns:a16="http://schemas.microsoft.com/office/drawing/2014/main" id="{367D9BF4-ACAC-6341-978B-CAE7D2830340}"/>
                  </a:ext>
                </a:extLst>
              </p:cNvPr>
              <p:cNvSpPr/>
              <p:nvPr/>
            </p:nvSpPr>
            <p:spPr>
              <a:xfrm>
                <a:off x="5975286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 b="1">
                    <a:solidFill>
                      <a:srgbClr val="00B050"/>
                    </a:solidFill>
                  </a:rPr>
                  <a:t>"Nov"</a:t>
                </a:r>
              </a:p>
            </p:txBody>
          </p:sp>
          <p:sp>
            <p:nvSpPr>
              <p:cNvPr id="138" name="Cube 137">
                <a:extLst>
                  <a:ext uri="{FF2B5EF4-FFF2-40B4-BE49-F238E27FC236}">
                    <a16:creationId xmlns:a16="http://schemas.microsoft.com/office/drawing/2014/main" id="{ECA759BC-E64B-8146-B3DD-59709D0A37ED}"/>
                  </a:ext>
                </a:extLst>
              </p:cNvPr>
              <p:cNvSpPr/>
              <p:nvPr/>
            </p:nvSpPr>
            <p:spPr>
              <a:xfrm>
                <a:off x="6545191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chemeClr val="bg1">
                        <a:alpha val="25000"/>
                      </a:schemeClr>
                    </a:solidFill>
                  </a:rPr>
                  <a:t>"Dec"</a:t>
                </a:r>
              </a:p>
            </p:txBody>
          </p:sp>
        </p:grpSp>
      </p:grp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0E8AFEBE-95ED-304B-9CFC-EB4ECA9518B1}"/>
              </a:ext>
            </a:extLst>
          </p:cNvPr>
          <p:cNvCxnSpPr>
            <a:cxnSpLocks/>
          </p:cNvCxnSpPr>
          <p:nvPr/>
        </p:nvCxnSpPr>
        <p:spPr>
          <a:xfrm>
            <a:off x="1922229" y="1406106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DD9CF94-A226-854C-8B10-9D058D606328}"/>
              </a:ext>
            </a:extLst>
          </p:cNvPr>
          <p:cNvCxnSpPr>
            <a:cxnSpLocks/>
          </p:cNvCxnSpPr>
          <p:nvPr/>
        </p:nvCxnSpPr>
        <p:spPr>
          <a:xfrm>
            <a:off x="2470842" y="1406105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1552EF36-96C7-2041-82DC-88DB15F7EA6F}"/>
              </a:ext>
            </a:extLst>
          </p:cNvPr>
          <p:cNvCxnSpPr>
            <a:cxnSpLocks/>
          </p:cNvCxnSpPr>
          <p:nvPr/>
        </p:nvCxnSpPr>
        <p:spPr>
          <a:xfrm>
            <a:off x="3052007" y="1406104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96E8B9A-0B25-7A44-BFFC-C8E449666192}"/>
              </a:ext>
            </a:extLst>
          </p:cNvPr>
          <p:cNvCxnSpPr>
            <a:cxnSpLocks/>
          </p:cNvCxnSpPr>
          <p:nvPr/>
        </p:nvCxnSpPr>
        <p:spPr>
          <a:xfrm>
            <a:off x="3610126" y="1406105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253B25A-87A9-9C45-BDA4-9EFF3190C42F}"/>
              </a:ext>
            </a:extLst>
          </p:cNvPr>
          <p:cNvCxnSpPr>
            <a:cxnSpLocks/>
          </p:cNvCxnSpPr>
          <p:nvPr/>
        </p:nvCxnSpPr>
        <p:spPr>
          <a:xfrm>
            <a:off x="4173419" y="1406104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8F3AD1EC-6C5F-0641-80E9-FB841B778A6D}"/>
              </a:ext>
            </a:extLst>
          </p:cNvPr>
          <p:cNvCxnSpPr>
            <a:cxnSpLocks/>
          </p:cNvCxnSpPr>
          <p:nvPr/>
        </p:nvCxnSpPr>
        <p:spPr>
          <a:xfrm>
            <a:off x="4729605" y="1406103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6C108AF-0E73-DC45-94C0-E808BAD3FB9C}"/>
              </a:ext>
            </a:extLst>
          </p:cNvPr>
          <p:cNvCxnSpPr>
            <a:cxnSpLocks/>
          </p:cNvCxnSpPr>
          <p:nvPr/>
        </p:nvCxnSpPr>
        <p:spPr>
          <a:xfrm>
            <a:off x="5286648" y="1409281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8BABE86-13E1-F04D-9FC4-AEE6B0772C29}"/>
              </a:ext>
            </a:extLst>
          </p:cNvPr>
          <p:cNvCxnSpPr>
            <a:cxnSpLocks/>
          </p:cNvCxnSpPr>
          <p:nvPr/>
        </p:nvCxnSpPr>
        <p:spPr>
          <a:xfrm>
            <a:off x="5859466" y="1409280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017B430-4F47-A441-BBAB-95748D86AED4}"/>
              </a:ext>
            </a:extLst>
          </p:cNvPr>
          <p:cNvCxnSpPr>
            <a:cxnSpLocks/>
          </p:cNvCxnSpPr>
          <p:nvPr/>
        </p:nvCxnSpPr>
        <p:spPr>
          <a:xfrm>
            <a:off x="6414332" y="1409279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6364FA7-6282-3A4F-9B70-16899428E587}"/>
              </a:ext>
            </a:extLst>
          </p:cNvPr>
          <p:cNvCxnSpPr>
            <a:cxnSpLocks/>
          </p:cNvCxnSpPr>
          <p:nvPr/>
        </p:nvCxnSpPr>
        <p:spPr>
          <a:xfrm>
            <a:off x="7007376" y="1409280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B4789A2B-1574-774F-8F74-D016718D1CFE}"/>
              </a:ext>
            </a:extLst>
          </p:cNvPr>
          <p:cNvCxnSpPr>
            <a:cxnSpLocks/>
          </p:cNvCxnSpPr>
          <p:nvPr/>
        </p:nvCxnSpPr>
        <p:spPr>
          <a:xfrm>
            <a:off x="7573844" y="1412454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7642EB2-6BD1-524E-8A4A-E56CEE2F7C87}"/>
              </a:ext>
            </a:extLst>
          </p:cNvPr>
          <p:cNvCxnSpPr>
            <a:cxnSpLocks/>
          </p:cNvCxnSpPr>
          <p:nvPr/>
        </p:nvCxnSpPr>
        <p:spPr>
          <a:xfrm>
            <a:off x="8141410" y="1415628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ED863DC-B0A3-8C44-BA94-DB4999B6EE92}"/>
              </a:ext>
            </a:extLst>
          </p:cNvPr>
          <p:cNvCxnSpPr>
            <a:cxnSpLocks/>
          </p:cNvCxnSpPr>
          <p:nvPr/>
        </p:nvCxnSpPr>
        <p:spPr>
          <a:xfrm>
            <a:off x="4727445" y="1251263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97516D1-5823-A341-9D55-E292687C86A1}"/>
              </a:ext>
            </a:extLst>
          </p:cNvPr>
          <p:cNvCxnSpPr>
            <a:cxnSpLocks/>
          </p:cNvCxnSpPr>
          <p:nvPr/>
        </p:nvCxnSpPr>
        <p:spPr>
          <a:xfrm>
            <a:off x="1922229" y="1403085"/>
            <a:ext cx="6219181" cy="12546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6F8B6971-7BC4-5848-8BC5-6AA55040E2B6}"/>
              </a:ext>
            </a:extLst>
          </p:cNvPr>
          <p:cNvSpPr txBox="1"/>
          <p:nvPr/>
        </p:nvSpPr>
        <p:spPr>
          <a:xfrm>
            <a:off x="4353110" y="967010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elements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C01C670-45FF-1F40-8DE6-E3EDD220F66D}"/>
              </a:ext>
            </a:extLst>
          </p:cNvPr>
          <p:cNvSpPr txBox="1"/>
          <p:nvPr/>
        </p:nvSpPr>
        <p:spPr>
          <a:xfrm>
            <a:off x="851413" y="1987874"/>
            <a:ext cx="4796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index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16DB55F9-F7E1-EA46-8A3E-9E81D65AC69B}"/>
              </a:ext>
            </a:extLst>
          </p:cNvPr>
          <p:cNvCxnSpPr>
            <a:cxnSpLocks/>
          </p:cNvCxnSpPr>
          <p:nvPr/>
        </p:nvCxnSpPr>
        <p:spPr>
          <a:xfrm>
            <a:off x="1276602" y="2109121"/>
            <a:ext cx="284779" cy="0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A2FE971E-8299-5445-B6C2-F03448EA3215}"/>
              </a:ext>
            </a:extLst>
          </p:cNvPr>
          <p:cNvSpPr txBox="1"/>
          <p:nvPr/>
        </p:nvSpPr>
        <p:spPr>
          <a:xfrm>
            <a:off x="801459" y="1683560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values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EF233468-C830-9D46-92C7-9E7148833F8E}"/>
              </a:ext>
            </a:extLst>
          </p:cNvPr>
          <p:cNvCxnSpPr>
            <a:cxnSpLocks/>
          </p:cNvCxnSpPr>
          <p:nvPr/>
        </p:nvCxnSpPr>
        <p:spPr>
          <a:xfrm>
            <a:off x="1271281" y="1804536"/>
            <a:ext cx="284779" cy="0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C8B10301-C033-3140-AF40-36B750EB832E}"/>
              </a:ext>
            </a:extLst>
          </p:cNvPr>
          <p:cNvSpPr txBox="1"/>
          <p:nvPr/>
        </p:nvSpPr>
        <p:spPr>
          <a:xfrm>
            <a:off x="264825" y="1776429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months  =</a:t>
            </a:r>
          </a:p>
        </p:txBody>
      </p: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EBDCEC54-4199-DC4A-89E8-00F1AFFDDF89}"/>
              </a:ext>
            </a:extLst>
          </p:cNvPr>
          <p:cNvGrpSpPr/>
          <p:nvPr/>
        </p:nvGrpSpPr>
        <p:grpSpPr>
          <a:xfrm>
            <a:off x="1628867" y="2828845"/>
            <a:ext cx="6998844" cy="437803"/>
            <a:chOff x="1617997" y="2880357"/>
            <a:chExt cx="6998844" cy="437803"/>
          </a:xfrm>
        </p:grpSpPr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BF37BA83-ED0F-5847-B64E-ACA65ECB9674}"/>
                </a:ext>
              </a:extLst>
            </p:cNvPr>
            <p:cNvSpPr txBox="1"/>
            <p:nvPr/>
          </p:nvSpPr>
          <p:spPr>
            <a:xfrm>
              <a:off x="1619924" y="2979606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>
                      <a:alpha val="25000"/>
                    </a:schemeClr>
                  </a:solidFill>
                </a:rPr>
                <a:t>-13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1A2EC4D4-024A-0F4C-A40B-C52290EF302C}"/>
                </a:ext>
              </a:extLst>
            </p:cNvPr>
            <p:cNvSpPr txBox="1"/>
            <p:nvPr/>
          </p:nvSpPr>
          <p:spPr>
            <a:xfrm>
              <a:off x="2186776" y="2977194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>
                      <a:alpha val="25000"/>
                    </a:schemeClr>
                  </a:solidFill>
                </a:rPr>
                <a:t>-12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32CCBF8F-4018-A94D-83AB-5ABC5983FDF8}"/>
                </a:ext>
              </a:extLst>
            </p:cNvPr>
            <p:cNvSpPr txBox="1"/>
            <p:nvPr/>
          </p:nvSpPr>
          <p:spPr>
            <a:xfrm>
              <a:off x="2753336" y="2974176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>
                      <a:alpha val="25000"/>
                    </a:schemeClr>
                  </a:solidFill>
                </a:rPr>
                <a:t>-11</a:t>
              </a: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7186E347-E08B-F24C-BE5F-88878E1E6854}"/>
                </a:ext>
              </a:extLst>
            </p:cNvPr>
            <p:cNvSpPr txBox="1"/>
            <p:nvPr/>
          </p:nvSpPr>
          <p:spPr>
            <a:xfrm>
              <a:off x="3320188" y="2971764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>
                      <a:alpha val="25000"/>
                    </a:schemeClr>
                  </a:solidFill>
                </a:rPr>
                <a:t>-10</a:t>
              </a: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DF01B9A2-4775-874B-94C8-4E6C900C57F1}"/>
                </a:ext>
              </a:extLst>
            </p:cNvPr>
            <p:cNvSpPr txBox="1"/>
            <p:nvPr/>
          </p:nvSpPr>
          <p:spPr>
            <a:xfrm>
              <a:off x="3873952" y="2973559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>
                      <a:alpha val="25000"/>
                    </a:schemeClr>
                  </a:solidFill>
                </a:rPr>
                <a:t>-9</a:t>
              </a: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6E2C7E1E-447C-5146-8ABF-3D6E6B90E923}"/>
                </a:ext>
              </a:extLst>
            </p:cNvPr>
            <p:cNvSpPr txBox="1"/>
            <p:nvPr/>
          </p:nvSpPr>
          <p:spPr>
            <a:xfrm>
              <a:off x="4440804" y="2971147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>
                      <a:alpha val="25000"/>
                    </a:schemeClr>
                  </a:solidFill>
                </a:rPr>
                <a:t>-8</a:t>
              </a:r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7D699D6A-03AA-D146-B45D-3F83256A86A6}"/>
                </a:ext>
              </a:extLst>
            </p:cNvPr>
            <p:cNvSpPr txBox="1"/>
            <p:nvPr/>
          </p:nvSpPr>
          <p:spPr>
            <a:xfrm>
              <a:off x="5007364" y="2968129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>
                  <a:solidFill>
                    <a:schemeClr val="accent2"/>
                  </a:solidFill>
                </a:rPr>
                <a:t>-7</a:t>
              </a: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C0013269-42B9-804F-84C4-122942F61774}"/>
                </a:ext>
              </a:extLst>
            </p:cNvPr>
            <p:cNvSpPr txBox="1"/>
            <p:nvPr/>
          </p:nvSpPr>
          <p:spPr>
            <a:xfrm>
              <a:off x="5574216" y="2965717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>
                      <a:alpha val="25000"/>
                    </a:schemeClr>
                  </a:solidFill>
                </a:rPr>
                <a:t>-6</a:t>
              </a: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C0D3E825-EC7A-ED4A-8231-FD943FB34D3D}"/>
                </a:ext>
              </a:extLst>
            </p:cNvPr>
            <p:cNvSpPr txBox="1"/>
            <p:nvPr/>
          </p:nvSpPr>
          <p:spPr>
            <a:xfrm>
              <a:off x="6137548" y="2959828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>
                      <a:alpha val="25000"/>
                    </a:schemeClr>
                  </a:solidFill>
                </a:rPr>
                <a:t>-5</a:t>
              </a: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360B1D18-55DF-7144-ABD0-FB46710D5D5B}"/>
                </a:ext>
              </a:extLst>
            </p:cNvPr>
            <p:cNvSpPr txBox="1"/>
            <p:nvPr/>
          </p:nvSpPr>
          <p:spPr>
            <a:xfrm>
              <a:off x="6704400" y="2957416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>
                      <a:alpha val="25000"/>
                    </a:schemeClr>
                  </a:solidFill>
                </a:rPr>
                <a:t>-4</a:t>
              </a: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FA5E3F0F-CD6E-2F4D-9ED6-7773FCB2E5B1}"/>
                </a:ext>
              </a:extLst>
            </p:cNvPr>
            <p:cNvSpPr txBox="1"/>
            <p:nvPr/>
          </p:nvSpPr>
          <p:spPr>
            <a:xfrm>
              <a:off x="7270960" y="2954398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>
                      <a:alpha val="25000"/>
                    </a:schemeClr>
                  </a:solidFill>
                </a:rPr>
                <a:t>-3</a:t>
              </a:r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654A121D-B00A-5C47-A94F-B1CBD0E97D79}"/>
                </a:ext>
              </a:extLst>
            </p:cNvPr>
            <p:cNvSpPr txBox="1"/>
            <p:nvPr/>
          </p:nvSpPr>
          <p:spPr>
            <a:xfrm>
              <a:off x="7834637" y="2951986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>
                      <a:alpha val="25000"/>
                    </a:schemeClr>
                  </a:solidFill>
                </a:rPr>
                <a:t>-2</a:t>
              </a:r>
            </a:p>
          </p:txBody>
        </p: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4570F095-FD35-164F-9A05-303E5304E915}"/>
                </a:ext>
              </a:extLst>
            </p:cNvPr>
            <p:cNvCxnSpPr/>
            <p:nvPr/>
          </p:nvCxnSpPr>
          <p:spPr>
            <a:xfrm>
              <a:off x="8384077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FA08968F-FE4D-8943-89ED-C49E4E571889}"/>
                </a:ext>
              </a:extLst>
            </p:cNvPr>
            <p:cNvCxnSpPr/>
            <p:nvPr/>
          </p:nvCxnSpPr>
          <p:spPr>
            <a:xfrm>
              <a:off x="7831941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58CE06CD-7BD4-144D-8F6B-F94E69224D44}"/>
                </a:ext>
              </a:extLst>
            </p:cNvPr>
            <p:cNvCxnSpPr/>
            <p:nvPr/>
          </p:nvCxnSpPr>
          <p:spPr>
            <a:xfrm>
              <a:off x="7268487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B7FCD528-C8EA-864C-A2DC-E698C7275932}"/>
                </a:ext>
              </a:extLst>
            </p:cNvPr>
            <p:cNvCxnSpPr/>
            <p:nvPr/>
          </p:nvCxnSpPr>
          <p:spPr>
            <a:xfrm>
              <a:off x="6701326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3A785081-A017-0C49-B754-3EE4DF0B8CE5}"/>
                </a:ext>
              </a:extLst>
            </p:cNvPr>
            <p:cNvCxnSpPr/>
            <p:nvPr/>
          </p:nvCxnSpPr>
          <p:spPr>
            <a:xfrm>
              <a:off x="6141425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846C51D6-F014-0D44-BDE2-EAAD17BC38C5}"/>
                </a:ext>
              </a:extLst>
            </p:cNvPr>
            <p:cNvCxnSpPr/>
            <p:nvPr/>
          </p:nvCxnSpPr>
          <p:spPr>
            <a:xfrm>
              <a:off x="5580614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F6ABCD1-FC0F-F841-8308-D058DA049F8D}"/>
                </a:ext>
              </a:extLst>
            </p:cNvPr>
            <p:cNvCxnSpPr/>
            <p:nvPr/>
          </p:nvCxnSpPr>
          <p:spPr>
            <a:xfrm>
              <a:off x="5007843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02FDF834-31B5-8644-85E1-17D4084D76FD}"/>
                </a:ext>
              </a:extLst>
            </p:cNvPr>
            <p:cNvCxnSpPr/>
            <p:nvPr/>
          </p:nvCxnSpPr>
          <p:spPr>
            <a:xfrm>
              <a:off x="3874819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218B44D8-3726-6D4F-B930-3D47CD1A7196}"/>
                </a:ext>
              </a:extLst>
            </p:cNvPr>
            <p:cNvCxnSpPr/>
            <p:nvPr/>
          </p:nvCxnSpPr>
          <p:spPr>
            <a:xfrm>
              <a:off x="4447202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00A17381-0652-1F49-A014-88E2C35C9BF1}"/>
                </a:ext>
              </a:extLst>
            </p:cNvPr>
            <p:cNvCxnSpPr/>
            <p:nvPr/>
          </p:nvCxnSpPr>
          <p:spPr>
            <a:xfrm>
              <a:off x="3310615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DDC1A4E5-5602-3C4A-8267-E8CF1E2536B1}"/>
                </a:ext>
              </a:extLst>
            </p:cNvPr>
            <p:cNvCxnSpPr/>
            <p:nvPr/>
          </p:nvCxnSpPr>
          <p:spPr>
            <a:xfrm>
              <a:off x="2750283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4BB3DEC4-A571-6242-88B3-56AD0B4629CC}"/>
                </a:ext>
              </a:extLst>
            </p:cNvPr>
            <p:cNvCxnSpPr/>
            <p:nvPr/>
          </p:nvCxnSpPr>
          <p:spPr>
            <a:xfrm>
              <a:off x="2186776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31D72465-91AC-2240-A1BB-CD02B4ECF1A3}"/>
                </a:ext>
              </a:extLst>
            </p:cNvPr>
            <p:cNvCxnSpPr/>
            <p:nvPr/>
          </p:nvCxnSpPr>
          <p:spPr>
            <a:xfrm>
              <a:off x="1617997" y="296812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Parallelogram 283">
              <a:extLst>
                <a:ext uri="{FF2B5EF4-FFF2-40B4-BE49-F238E27FC236}">
                  <a16:creationId xmlns:a16="http://schemas.microsoft.com/office/drawing/2014/main" id="{B69B51CC-326E-3F40-A44C-40451CA3CAED}"/>
                </a:ext>
              </a:extLst>
            </p:cNvPr>
            <p:cNvSpPr/>
            <p:nvPr/>
          </p:nvSpPr>
          <p:spPr>
            <a:xfrm rot="19046864">
              <a:off x="8250413" y="2959508"/>
              <a:ext cx="366428" cy="237474"/>
            </a:xfrm>
            <a:prstGeom prst="parallelogram">
              <a:avLst>
                <a:gd name="adj" fmla="val 94641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accent5">
                    <a:lumMod val="60000"/>
                    <a:lumOff val="40000"/>
                  </a:schemeClr>
                </a:gs>
                <a:gs pos="88000">
                  <a:schemeClr val="accent5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endParaRPr lang="en-GB" sz="1600">
                <a:solidFill>
                  <a:schemeClr val="accent2"/>
                </a:solidFill>
              </a:endParaRPr>
            </a:p>
          </p:txBody>
        </p:sp>
        <p:sp>
          <p:nvSpPr>
            <p:cNvPr id="285" name="Parallelogram 2">
              <a:extLst>
                <a:ext uri="{FF2B5EF4-FFF2-40B4-BE49-F238E27FC236}">
                  <a16:creationId xmlns:a16="http://schemas.microsoft.com/office/drawing/2014/main" id="{7D7DE215-99C6-B740-BAA4-12C313612C43}"/>
                </a:ext>
              </a:extLst>
            </p:cNvPr>
            <p:cNvSpPr/>
            <p:nvPr/>
          </p:nvSpPr>
          <p:spPr>
            <a:xfrm>
              <a:off x="1625447" y="2903157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286" name="Parallelogram 2">
              <a:extLst>
                <a:ext uri="{FF2B5EF4-FFF2-40B4-BE49-F238E27FC236}">
                  <a16:creationId xmlns:a16="http://schemas.microsoft.com/office/drawing/2014/main" id="{682C8F85-EA46-3349-A710-73F7DB25AD3D}"/>
                </a:ext>
              </a:extLst>
            </p:cNvPr>
            <p:cNvSpPr/>
            <p:nvPr/>
          </p:nvSpPr>
          <p:spPr>
            <a:xfrm>
              <a:off x="2187757" y="2899833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287" name="Parallelogram 2">
              <a:extLst>
                <a:ext uri="{FF2B5EF4-FFF2-40B4-BE49-F238E27FC236}">
                  <a16:creationId xmlns:a16="http://schemas.microsoft.com/office/drawing/2014/main" id="{9E1B0EBE-F933-1F4E-A8D5-E144DAEF88BF}"/>
                </a:ext>
              </a:extLst>
            </p:cNvPr>
            <p:cNvSpPr/>
            <p:nvPr/>
          </p:nvSpPr>
          <p:spPr>
            <a:xfrm>
              <a:off x="2748449" y="2897457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288" name="Parallelogram 2">
              <a:extLst>
                <a:ext uri="{FF2B5EF4-FFF2-40B4-BE49-F238E27FC236}">
                  <a16:creationId xmlns:a16="http://schemas.microsoft.com/office/drawing/2014/main" id="{FBFAA892-15F8-8245-9E04-6C13A4A880E3}"/>
                </a:ext>
              </a:extLst>
            </p:cNvPr>
            <p:cNvSpPr/>
            <p:nvPr/>
          </p:nvSpPr>
          <p:spPr>
            <a:xfrm>
              <a:off x="3314710" y="2895427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289" name="Parallelogram 2">
              <a:extLst>
                <a:ext uri="{FF2B5EF4-FFF2-40B4-BE49-F238E27FC236}">
                  <a16:creationId xmlns:a16="http://schemas.microsoft.com/office/drawing/2014/main" id="{BB5EAB2F-67A8-AA49-AB1B-D491A60F6E70}"/>
                </a:ext>
              </a:extLst>
            </p:cNvPr>
            <p:cNvSpPr/>
            <p:nvPr/>
          </p:nvSpPr>
          <p:spPr>
            <a:xfrm>
              <a:off x="3877020" y="2895278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290" name="Parallelogram 2">
              <a:extLst>
                <a:ext uri="{FF2B5EF4-FFF2-40B4-BE49-F238E27FC236}">
                  <a16:creationId xmlns:a16="http://schemas.microsoft.com/office/drawing/2014/main" id="{2A0387FD-E577-5F40-838E-0EAA75DDB23A}"/>
                </a:ext>
              </a:extLst>
            </p:cNvPr>
            <p:cNvSpPr/>
            <p:nvPr/>
          </p:nvSpPr>
          <p:spPr>
            <a:xfrm>
              <a:off x="4437712" y="2892902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291" name="Parallelogram 2">
              <a:extLst>
                <a:ext uri="{FF2B5EF4-FFF2-40B4-BE49-F238E27FC236}">
                  <a16:creationId xmlns:a16="http://schemas.microsoft.com/office/drawing/2014/main" id="{BC72CA0E-1066-9E4B-B9CD-89935F6A5518}"/>
                </a:ext>
              </a:extLst>
            </p:cNvPr>
            <p:cNvSpPr/>
            <p:nvPr/>
          </p:nvSpPr>
          <p:spPr>
            <a:xfrm>
              <a:off x="5005230" y="2893786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292" name="Parallelogram 2">
              <a:extLst>
                <a:ext uri="{FF2B5EF4-FFF2-40B4-BE49-F238E27FC236}">
                  <a16:creationId xmlns:a16="http://schemas.microsoft.com/office/drawing/2014/main" id="{8C52FBCD-F2CC-C543-A6CA-6CA07DB437D9}"/>
                </a:ext>
              </a:extLst>
            </p:cNvPr>
            <p:cNvSpPr/>
            <p:nvPr/>
          </p:nvSpPr>
          <p:spPr>
            <a:xfrm>
              <a:off x="5567540" y="2890462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293" name="Parallelogram 2">
              <a:extLst>
                <a:ext uri="{FF2B5EF4-FFF2-40B4-BE49-F238E27FC236}">
                  <a16:creationId xmlns:a16="http://schemas.microsoft.com/office/drawing/2014/main" id="{7673DAA5-AE9C-804B-BF4B-A014249A8D47}"/>
                </a:ext>
              </a:extLst>
            </p:cNvPr>
            <p:cNvSpPr/>
            <p:nvPr/>
          </p:nvSpPr>
          <p:spPr>
            <a:xfrm>
              <a:off x="6137758" y="2888086"/>
              <a:ext cx="636574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  <a:gd name="connsiteX0" fmla="*/ 0 w 636574"/>
                <a:gd name="connsiteY0" fmla="*/ 74949 h 74949"/>
                <a:gd name="connsiteX1" fmla="*/ 79062 w 636574"/>
                <a:gd name="connsiteY1" fmla="*/ 3175 h 74949"/>
                <a:gd name="connsiteX2" fmla="*/ 636574 w 636574"/>
                <a:gd name="connsiteY2" fmla="*/ 0 h 74949"/>
                <a:gd name="connsiteX3" fmla="*/ 554337 w 636574"/>
                <a:gd name="connsiteY3" fmla="*/ 74949 h 74949"/>
                <a:gd name="connsiteX4" fmla="*/ 0 w 636574"/>
                <a:gd name="connsiteY4" fmla="*/ 74949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574" h="74949">
                  <a:moveTo>
                    <a:pt x="0" y="74949"/>
                  </a:moveTo>
                  <a:lnTo>
                    <a:pt x="79062" y="3175"/>
                  </a:lnTo>
                  <a:lnTo>
                    <a:pt x="636574" y="0"/>
                  </a:lnTo>
                  <a:lnTo>
                    <a:pt x="554337" y="74949"/>
                  </a:lnTo>
                  <a:lnTo>
                    <a:pt x="0" y="74949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294" name="Parallelogram 2">
              <a:extLst>
                <a:ext uri="{FF2B5EF4-FFF2-40B4-BE49-F238E27FC236}">
                  <a16:creationId xmlns:a16="http://schemas.microsoft.com/office/drawing/2014/main" id="{D9DCE5C9-1EE1-104D-AAA4-73EDC27AC511}"/>
                </a:ext>
              </a:extLst>
            </p:cNvPr>
            <p:cNvSpPr/>
            <p:nvPr/>
          </p:nvSpPr>
          <p:spPr>
            <a:xfrm>
              <a:off x="6694493" y="2886056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295" name="Parallelogram 2">
              <a:extLst>
                <a:ext uri="{FF2B5EF4-FFF2-40B4-BE49-F238E27FC236}">
                  <a16:creationId xmlns:a16="http://schemas.microsoft.com/office/drawing/2014/main" id="{F2399DD3-09A1-1A46-8E10-D6D31184B68B}"/>
                </a:ext>
              </a:extLst>
            </p:cNvPr>
            <p:cNvSpPr/>
            <p:nvPr/>
          </p:nvSpPr>
          <p:spPr>
            <a:xfrm>
              <a:off x="7256803" y="2885907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296" name="Parallelogram 2">
              <a:extLst>
                <a:ext uri="{FF2B5EF4-FFF2-40B4-BE49-F238E27FC236}">
                  <a16:creationId xmlns:a16="http://schemas.microsoft.com/office/drawing/2014/main" id="{0C124987-0094-204D-A334-896E32555E0C}"/>
                </a:ext>
              </a:extLst>
            </p:cNvPr>
            <p:cNvSpPr/>
            <p:nvPr/>
          </p:nvSpPr>
          <p:spPr>
            <a:xfrm>
              <a:off x="7828925" y="2880357"/>
              <a:ext cx="641019" cy="76854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  <a:gd name="connsiteX0" fmla="*/ 0 w 641019"/>
                <a:gd name="connsiteY0" fmla="*/ 76854 h 76854"/>
                <a:gd name="connsiteX1" fmla="*/ 83507 w 641019"/>
                <a:gd name="connsiteY1" fmla="*/ 3175 h 76854"/>
                <a:gd name="connsiteX2" fmla="*/ 641019 w 641019"/>
                <a:gd name="connsiteY2" fmla="*/ 0 h 76854"/>
                <a:gd name="connsiteX3" fmla="*/ 558782 w 641019"/>
                <a:gd name="connsiteY3" fmla="*/ 74949 h 76854"/>
                <a:gd name="connsiteX4" fmla="*/ 0 w 641019"/>
                <a:gd name="connsiteY4" fmla="*/ 76854 h 7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1019" h="76854">
                  <a:moveTo>
                    <a:pt x="0" y="76854"/>
                  </a:moveTo>
                  <a:lnTo>
                    <a:pt x="83507" y="3175"/>
                  </a:lnTo>
                  <a:lnTo>
                    <a:pt x="641019" y="0"/>
                  </a:lnTo>
                  <a:lnTo>
                    <a:pt x="558782" y="74949"/>
                  </a:lnTo>
                  <a:lnTo>
                    <a:pt x="0" y="7685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6B437B0-9F70-1E48-A183-A2EF23700701}"/>
              </a:ext>
            </a:extLst>
          </p:cNvPr>
          <p:cNvGrpSpPr/>
          <p:nvPr/>
        </p:nvGrpSpPr>
        <p:grpSpPr>
          <a:xfrm>
            <a:off x="1627522" y="2507723"/>
            <a:ext cx="6998844" cy="437803"/>
            <a:chOff x="1617997" y="2880357"/>
            <a:chExt cx="6998844" cy="437803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286C03D-5BEF-484B-A2CE-82948F3E00E4}"/>
                </a:ext>
              </a:extLst>
            </p:cNvPr>
            <p:cNvSpPr txBox="1"/>
            <p:nvPr/>
          </p:nvSpPr>
          <p:spPr>
            <a:xfrm>
              <a:off x="1619924" y="2979606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>
                      <a:alpha val="25000"/>
                    </a:schemeClr>
                  </a:solidFill>
                </a:rPr>
                <a:t>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68B204A-BBEA-2742-92A3-FAED5767AA7D}"/>
                </a:ext>
              </a:extLst>
            </p:cNvPr>
            <p:cNvSpPr txBox="1"/>
            <p:nvPr/>
          </p:nvSpPr>
          <p:spPr>
            <a:xfrm>
              <a:off x="2186776" y="2977194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>
                      <a:alpha val="25000"/>
                    </a:schemeClr>
                  </a:solidFill>
                </a:rPr>
                <a:t>2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2488683-0DB6-CA4E-893E-26AA1A269D27}"/>
                </a:ext>
              </a:extLst>
            </p:cNvPr>
            <p:cNvSpPr txBox="1"/>
            <p:nvPr/>
          </p:nvSpPr>
          <p:spPr>
            <a:xfrm>
              <a:off x="2753336" y="2974176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>
                      <a:alpha val="25000"/>
                    </a:schemeClr>
                  </a:solidFill>
                </a:rPr>
                <a:t>3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54B8828-9251-E240-B4D0-6C63595BB328}"/>
                </a:ext>
              </a:extLst>
            </p:cNvPr>
            <p:cNvSpPr txBox="1"/>
            <p:nvPr/>
          </p:nvSpPr>
          <p:spPr>
            <a:xfrm>
              <a:off x="3320188" y="2971764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>
                      <a:alpha val="25000"/>
                    </a:schemeClr>
                  </a:solidFill>
                </a:rPr>
                <a:t>4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FA631A4-EADC-F547-9950-B13B9C280BB2}"/>
                </a:ext>
              </a:extLst>
            </p:cNvPr>
            <p:cNvSpPr txBox="1"/>
            <p:nvPr/>
          </p:nvSpPr>
          <p:spPr>
            <a:xfrm>
              <a:off x="3873952" y="2973559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>
                      <a:alpha val="25000"/>
                    </a:schemeClr>
                  </a:solidFill>
                </a:rPr>
                <a:t>5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84A4CF9-4B34-084A-B0FF-5D32EEB06350}"/>
                </a:ext>
              </a:extLst>
            </p:cNvPr>
            <p:cNvSpPr txBox="1"/>
            <p:nvPr/>
          </p:nvSpPr>
          <p:spPr>
            <a:xfrm>
              <a:off x="4440804" y="2971147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>
                      <a:alpha val="25000"/>
                    </a:schemeClr>
                  </a:solidFill>
                </a:rPr>
                <a:t>6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4164943-BAF0-C54A-B364-AA2E0F463198}"/>
                </a:ext>
              </a:extLst>
            </p:cNvPr>
            <p:cNvSpPr txBox="1"/>
            <p:nvPr/>
          </p:nvSpPr>
          <p:spPr>
            <a:xfrm>
              <a:off x="5007364" y="2968129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>
                      <a:alpha val="25000"/>
                    </a:schemeClr>
                  </a:solidFill>
                </a:rPr>
                <a:t>7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66A3C42-1BBE-A14E-A0F4-31C4F450A071}"/>
                </a:ext>
              </a:extLst>
            </p:cNvPr>
            <p:cNvSpPr txBox="1"/>
            <p:nvPr/>
          </p:nvSpPr>
          <p:spPr>
            <a:xfrm>
              <a:off x="5574216" y="2965717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>
                      <a:alpha val="25000"/>
                    </a:schemeClr>
                  </a:solidFill>
                </a:rPr>
                <a:t>8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0E0E2BB-C94E-8848-B6AF-1E8FBE14F0F2}"/>
                </a:ext>
              </a:extLst>
            </p:cNvPr>
            <p:cNvSpPr txBox="1"/>
            <p:nvPr/>
          </p:nvSpPr>
          <p:spPr>
            <a:xfrm>
              <a:off x="6137548" y="2959828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>
                      <a:alpha val="25000"/>
                    </a:schemeClr>
                  </a:solidFill>
                </a:rPr>
                <a:t>9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9655B73-3312-2E46-8099-889404235415}"/>
                </a:ext>
              </a:extLst>
            </p:cNvPr>
            <p:cNvSpPr txBox="1"/>
            <p:nvPr/>
          </p:nvSpPr>
          <p:spPr>
            <a:xfrm>
              <a:off x="6704400" y="2957416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>
                      <a:alpha val="25000"/>
                    </a:schemeClr>
                  </a:solidFill>
                </a:rPr>
                <a:t>10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2D36E92-8D98-7E4B-8C81-7E3DAF19A848}"/>
                </a:ext>
              </a:extLst>
            </p:cNvPr>
            <p:cNvSpPr txBox="1"/>
            <p:nvPr/>
          </p:nvSpPr>
          <p:spPr>
            <a:xfrm>
              <a:off x="7270960" y="2954398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>
                      <a:alpha val="25000"/>
                    </a:schemeClr>
                  </a:solidFill>
                </a:rPr>
                <a:t>11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2D05495-EA37-924F-91CC-EF26CAF74041}"/>
                </a:ext>
              </a:extLst>
            </p:cNvPr>
            <p:cNvSpPr txBox="1"/>
            <p:nvPr/>
          </p:nvSpPr>
          <p:spPr>
            <a:xfrm>
              <a:off x="7834637" y="2951986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2">
                      <a:alpha val="25000"/>
                    </a:schemeClr>
                  </a:solidFill>
                </a:rPr>
                <a:t>12</a:t>
              </a: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D62A6E2-131B-114B-A596-212FE012B738}"/>
                </a:ext>
              </a:extLst>
            </p:cNvPr>
            <p:cNvCxnSpPr/>
            <p:nvPr/>
          </p:nvCxnSpPr>
          <p:spPr>
            <a:xfrm>
              <a:off x="8384077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C35F37D-4785-BD41-880D-AACC0D2A4BE3}"/>
                </a:ext>
              </a:extLst>
            </p:cNvPr>
            <p:cNvCxnSpPr/>
            <p:nvPr/>
          </p:nvCxnSpPr>
          <p:spPr>
            <a:xfrm>
              <a:off x="7831941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2708C19-550D-0248-8CFE-33F4441127CF}"/>
                </a:ext>
              </a:extLst>
            </p:cNvPr>
            <p:cNvCxnSpPr/>
            <p:nvPr/>
          </p:nvCxnSpPr>
          <p:spPr>
            <a:xfrm>
              <a:off x="7268487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640906D-28F3-2D45-8625-4C33E8E5CB42}"/>
                </a:ext>
              </a:extLst>
            </p:cNvPr>
            <p:cNvCxnSpPr/>
            <p:nvPr/>
          </p:nvCxnSpPr>
          <p:spPr>
            <a:xfrm>
              <a:off x="6701326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9921DC4-8BEF-EB4A-82A3-215582DB4A67}"/>
                </a:ext>
              </a:extLst>
            </p:cNvPr>
            <p:cNvCxnSpPr/>
            <p:nvPr/>
          </p:nvCxnSpPr>
          <p:spPr>
            <a:xfrm>
              <a:off x="6141425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A60036C-C9F9-F54C-B75F-6C9548D9CF81}"/>
                </a:ext>
              </a:extLst>
            </p:cNvPr>
            <p:cNvCxnSpPr/>
            <p:nvPr/>
          </p:nvCxnSpPr>
          <p:spPr>
            <a:xfrm>
              <a:off x="5580614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862A1FB-51DD-664D-8081-32BB6A1D07C4}"/>
                </a:ext>
              </a:extLst>
            </p:cNvPr>
            <p:cNvCxnSpPr/>
            <p:nvPr/>
          </p:nvCxnSpPr>
          <p:spPr>
            <a:xfrm>
              <a:off x="5007843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CE7401C-CB0B-9543-BEFB-F9EA949B0931}"/>
                </a:ext>
              </a:extLst>
            </p:cNvPr>
            <p:cNvCxnSpPr/>
            <p:nvPr/>
          </p:nvCxnSpPr>
          <p:spPr>
            <a:xfrm>
              <a:off x="3874819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94A0611-D92D-BD4D-9148-BBADA55C97B7}"/>
                </a:ext>
              </a:extLst>
            </p:cNvPr>
            <p:cNvCxnSpPr/>
            <p:nvPr/>
          </p:nvCxnSpPr>
          <p:spPr>
            <a:xfrm>
              <a:off x="4447202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C3C517F-81D4-184C-8FBF-18176B03508F}"/>
                </a:ext>
              </a:extLst>
            </p:cNvPr>
            <p:cNvCxnSpPr/>
            <p:nvPr/>
          </p:nvCxnSpPr>
          <p:spPr>
            <a:xfrm>
              <a:off x="3310615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E94EB86-D025-A445-AFC3-5C6C6C9EDB69}"/>
                </a:ext>
              </a:extLst>
            </p:cNvPr>
            <p:cNvCxnSpPr/>
            <p:nvPr/>
          </p:nvCxnSpPr>
          <p:spPr>
            <a:xfrm>
              <a:off x="2750283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8F5D3B0-B173-1346-9C23-7F269A136817}"/>
                </a:ext>
              </a:extLst>
            </p:cNvPr>
            <p:cNvCxnSpPr/>
            <p:nvPr/>
          </p:nvCxnSpPr>
          <p:spPr>
            <a:xfrm>
              <a:off x="2186776" y="297719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92FEE5D-4B26-0947-88A0-F40CB4C39BDD}"/>
                </a:ext>
              </a:extLst>
            </p:cNvPr>
            <p:cNvCxnSpPr>
              <a:cxnSpLocks/>
            </p:cNvCxnSpPr>
            <p:nvPr/>
          </p:nvCxnSpPr>
          <p:spPr>
            <a:xfrm>
              <a:off x="1617997" y="2968129"/>
              <a:ext cx="1" cy="34398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Parallelogram 88">
              <a:extLst>
                <a:ext uri="{FF2B5EF4-FFF2-40B4-BE49-F238E27FC236}">
                  <a16:creationId xmlns:a16="http://schemas.microsoft.com/office/drawing/2014/main" id="{447D29B1-88F1-D443-9954-817F8284AB51}"/>
                </a:ext>
              </a:extLst>
            </p:cNvPr>
            <p:cNvSpPr/>
            <p:nvPr/>
          </p:nvSpPr>
          <p:spPr>
            <a:xfrm rot="19046864">
              <a:off x="8250413" y="2959508"/>
              <a:ext cx="366428" cy="237474"/>
            </a:xfrm>
            <a:prstGeom prst="parallelogram">
              <a:avLst>
                <a:gd name="adj" fmla="val 94641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accent5">
                    <a:lumMod val="60000"/>
                    <a:lumOff val="40000"/>
                  </a:schemeClr>
                </a:gs>
                <a:gs pos="88000">
                  <a:schemeClr val="accent5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endParaRPr lang="en-GB" sz="1600">
                <a:solidFill>
                  <a:schemeClr val="accent2">
                    <a:alpha val="25000"/>
                  </a:schemeClr>
                </a:solidFill>
              </a:endParaRPr>
            </a:p>
          </p:txBody>
        </p:sp>
        <p:sp>
          <p:nvSpPr>
            <p:cNvPr id="3" name="Parallelogram 2">
              <a:extLst>
                <a:ext uri="{FF2B5EF4-FFF2-40B4-BE49-F238E27FC236}">
                  <a16:creationId xmlns:a16="http://schemas.microsoft.com/office/drawing/2014/main" id="{6E0E9966-2A4D-BC4E-ACBB-4E4944CF5CD9}"/>
                </a:ext>
              </a:extLst>
            </p:cNvPr>
            <p:cNvSpPr/>
            <p:nvPr/>
          </p:nvSpPr>
          <p:spPr>
            <a:xfrm>
              <a:off x="1625447" y="2903157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>
                    <a:alpha val="25000"/>
                  </a:schemeClr>
                </a:solidFill>
              </a:endParaRPr>
            </a:p>
          </p:txBody>
        </p:sp>
        <p:sp>
          <p:nvSpPr>
            <p:cNvPr id="163" name="Parallelogram 2">
              <a:extLst>
                <a:ext uri="{FF2B5EF4-FFF2-40B4-BE49-F238E27FC236}">
                  <a16:creationId xmlns:a16="http://schemas.microsoft.com/office/drawing/2014/main" id="{D6643483-4DA9-3444-8695-359FD2C303EA}"/>
                </a:ext>
              </a:extLst>
            </p:cNvPr>
            <p:cNvSpPr/>
            <p:nvPr/>
          </p:nvSpPr>
          <p:spPr>
            <a:xfrm>
              <a:off x="2187757" y="2899833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>
                    <a:alpha val="25000"/>
                  </a:schemeClr>
                </a:solidFill>
              </a:endParaRPr>
            </a:p>
          </p:txBody>
        </p:sp>
        <p:sp>
          <p:nvSpPr>
            <p:cNvPr id="164" name="Parallelogram 2">
              <a:extLst>
                <a:ext uri="{FF2B5EF4-FFF2-40B4-BE49-F238E27FC236}">
                  <a16:creationId xmlns:a16="http://schemas.microsoft.com/office/drawing/2014/main" id="{818E53B6-AD1C-BB40-A332-5C6276868339}"/>
                </a:ext>
              </a:extLst>
            </p:cNvPr>
            <p:cNvSpPr/>
            <p:nvPr/>
          </p:nvSpPr>
          <p:spPr>
            <a:xfrm>
              <a:off x="2748449" y="2897457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>
                    <a:alpha val="25000"/>
                  </a:schemeClr>
                </a:solidFill>
              </a:endParaRPr>
            </a:p>
          </p:txBody>
        </p:sp>
        <p:sp>
          <p:nvSpPr>
            <p:cNvPr id="165" name="Parallelogram 2">
              <a:extLst>
                <a:ext uri="{FF2B5EF4-FFF2-40B4-BE49-F238E27FC236}">
                  <a16:creationId xmlns:a16="http://schemas.microsoft.com/office/drawing/2014/main" id="{5C323B93-366F-DC46-89EC-70C89F60DEED}"/>
                </a:ext>
              </a:extLst>
            </p:cNvPr>
            <p:cNvSpPr/>
            <p:nvPr/>
          </p:nvSpPr>
          <p:spPr>
            <a:xfrm>
              <a:off x="3314710" y="2895427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>
                    <a:alpha val="25000"/>
                  </a:schemeClr>
                </a:solidFill>
              </a:endParaRPr>
            </a:p>
          </p:txBody>
        </p:sp>
        <p:sp>
          <p:nvSpPr>
            <p:cNvPr id="166" name="Parallelogram 2">
              <a:extLst>
                <a:ext uri="{FF2B5EF4-FFF2-40B4-BE49-F238E27FC236}">
                  <a16:creationId xmlns:a16="http://schemas.microsoft.com/office/drawing/2014/main" id="{33077EF6-33B3-E448-9282-AB2C4FC52DC7}"/>
                </a:ext>
              </a:extLst>
            </p:cNvPr>
            <p:cNvSpPr/>
            <p:nvPr/>
          </p:nvSpPr>
          <p:spPr>
            <a:xfrm>
              <a:off x="3877020" y="2895278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>
                    <a:alpha val="25000"/>
                  </a:schemeClr>
                </a:solidFill>
              </a:endParaRPr>
            </a:p>
          </p:txBody>
        </p:sp>
        <p:sp>
          <p:nvSpPr>
            <p:cNvPr id="167" name="Parallelogram 2">
              <a:extLst>
                <a:ext uri="{FF2B5EF4-FFF2-40B4-BE49-F238E27FC236}">
                  <a16:creationId xmlns:a16="http://schemas.microsoft.com/office/drawing/2014/main" id="{64A46A3B-609B-664C-A4E4-BEDB27B45864}"/>
                </a:ext>
              </a:extLst>
            </p:cNvPr>
            <p:cNvSpPr/>
            <p:nvPr/>
          </p:nvSpPr>
          <p:spPr>
            <a:xfrm>
              <a:off x="4437712" y="2892902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>
                    <a:alpha val="25000"/>
                  </a:schemeClr>
                </a:solidFill>
              </a:endParaRPr>
            </a:p>
          </p:txBody>
        </p:sp>
        <p:sp>
          <p:nvSpPr>
            <p:cNvPr id="174" name="Parallelogram 2">
              <a:extLst>
                <a:ext uri="{FF2B5EF4-FFF2-40B4-BE49-F238E27FC236}">
                  <a16:creationId xmlns:a16="http://schemas.microsoft.com/office/drawing/2014/main" id="{6D796BBD-9100-AD48-8973-826A9E7A4A5E}"/>
                </a:ext>
              </a:extLst>
            </p:cNvPr>
            <p:cNvSpPr/>
            <p:nvPr/>
          </p:nvSpPr>
          <p:spPr>
            <a:xfrm>
              <a:off x="5005230" y="2893786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>
                    <a:alpha val="25000"/>
                  </a:schemeClr>
                </a:solidFill>
              </a:endParaRPr>
            </a:p>
          </p:txBody>
        </p:sp>
        <p:sp>
          <p:nvSpPr>
            <p:cNvPr id="175" name="Parallelogram 2">
              <a:extLst>
                <a:ext uri="{FF2B5EF4-FFF2-40B4-BE49-F238E27FC236}">
                  <a16:creationId xmlns:a16="http://schemas.microsoft.com/office/drawing/2014/main" id="{FC29D1F1-8F7A-3944-B551-2B69E9C1CB47}"/>
                </a:ext>
              </a:extLst>
            </p:cNvPr>
            <p:cNvSpPr/>
            <p:nvPr/>
          </p:nvSpPr>
          <p:spPr>
            <a:xfrm>
              <a:off x="5567540" y="2890462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>
                    <a:alpha val="25000"/>
                  </a:schemeClr>
                </a:solidFill>
              </a:endParaRPr>
            </a:p>
          </p:txBody>
        </p:sp>
        <p:sp>
          <p:nvSpPr>
            <p:cNvPr id="176" name="Parallelogram 2">
              <a:extLst>
                <a:ext uri="{FF2B5EF4-FFF2-40B4-BE49-F238E27FC236}">
                  <a16:creationId xmlns:a16="http://schemas.microsoft.com/office/drawing/2014/main" id="{A9CC90C0-DFC2-3F46-86D9-AF1A78D36265}"/>
                </a:ext>
              </a:extLst>
            </p:cNvPr>
            <p:cNvSpPr/>
            <p:nvPr/>
          </p:nvSpPr>
          <p:spPr>
            <a:xfrm>
              <a:off x="6137758" y="2888086"/>
              <a:ext cx="636574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  <a:gd name="connsiteX0" fmla="*/ 0 w 636574"/>
                <a:gd name="connsiteY0" fmla="*/ 74949 h 74949"/>
                <a:gd name="connsiteX1" fmla="*/ 79062 w 636574"/>
                <a:gd name="connsiteY1" fmla="*/ 3175 h 74949"/>
                <a:gd name="connsiteX2" fmla="*/ 636574 w 636574"/>
                <a:gd name="connsiteY2" fmla="*/ 0 h 74949"/>
                <a:gd name="connsiteX3" fmla="*/ 554337 w 636574"/>
                <a:gd name="connsiteY3" fmla="*/ 74949 h 74949"/>
                <a:gd name="connsiteX4" fmla="*/ 0 w 636574"/>
                <a:gd name="connsiteY4" fmla="*/ 74949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574" h="74949">
                  <a:moveTo>
                    <a:pt x="0" y="74949"/>
                  </a:moveTo>
                  <a:lnTo>
                    <a:pt x="79062" y="3175"/>
                  </a:lnTo>
                  <a:lnTo>
                    <a:pt x="636574" y="0"/>
                  </a:lnTo>
                  <a:lnTo>
                    <a:pt x="554337" y="74949"/>
                  </a:lnTo>
                  <a:lnTo>
                    <a:pt x="0" y="74949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>
                    <a:alpha val="25000"/>
                  </a:schemeClr>
                </a:solidFill>
              </a:endParaRPr>
            </a:p>
          </p:txBody>
        </p:sp>
        <p:sp>
          <p:nvSpPr>
            <p:cNvPr id="177" name="Parallelogram 2">
              <a:extLst>
                <a:ext uri="{FF2B5EF4-FFF2-40B4-BE49-F238E27FC236}">
                  <a16:creationId xmlns:a16="http://schemas.microsoft.com/office/drawing/2014/main" id="{32E5CA87-456D-0B4E-BDFB-4ECD8BB76ABC}"/>
                </a:ext>
              </a:extLst>
            </p:cNvPr>
            <p:cNvSpPr/>
            <p:nvPr/>
          </p:nvSpPr>
          <p:spPr>
            <a:xfrm>
              <a:off x="6694493" y="2886056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>
                    <a:alpha val="25000"/>
                  </a:schemeClr>
                </a:solidFill>
              </a:endParaRPr>
            </a:p>
          </p:txBody>
        </p:sp>
        <p:sp>
          <p:nvSpPr>
            <p:cNvPr id="178" name="Parallelogram 2">
              <a:extLst>
                <a:ext uri="{FF2B5EF4-FFF2-40B4-BE49-F238E27FC236}">
                  <a16:creationId xmlns:a16="http://schemas.microsoft.com/office/drawing/2014/main" id="{581CEFAD-BC4D-014D-94F7-DE333981FFB9}"/>
                </a:ext>
              </a:extLst>
            </p:cNvPr>
            <p:cNvSpPr/>
            <p:nvPr/>
          </p:nvSpPr>
          <p:spPr>
            <a:xfrm>
              <a:off x="7256803" y="2885907"/>
              <a:ext cx="646099" cy="74949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099" h="74949">
                  <a:moveTo>
                    <a:pt x="0" y="71774"/>
                  </a:moveTo>
                  <a:lnTo>
                    <a:pt x="88587" y="3175"/>
                  </a:lnTo>
                  <a:lnTo>
                    <a:pt x="646099" y="0"/>
                  </a:lnTo>
                  <a:lnTo>
                    <a:pt x="563862" y="74949"/>
                  </a:lnTo>
                  <a:lnTo>
                    <a:pt x="0" y="7177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>
                    <a:alpha val="25000"/>
                  </a:schemeClr>
                </a:solidFill>
              </a:endParaRPr>
            </a:p>
          </p:txBody>
        </p:sp>
        <p:sp>
          <p:nvSpPr>
            <p:cNvPr id="179" name="Parallelogram 2">
              <a:extLst>
                <a:ext uri="{FF2B5EF4-FFF2-40B4-BE49-F238E27FC236}">
                  <a16:creationId xmlns:a16="http://schemas.microsoft.com/office/drawing/2014/main" id="{168F7BB6-AFA5-174B-8611-3F71C3201A26}"/>
                </a:ext>
              </a:extLst>
            </p:cNvPr>
            <p:cNvSpPr/>
            <p:nvPr/>
          </p:nvSpPr>
          <p:spPr>
            <a:xfrm>
              <a:off x="7828925" y="2880357"/>
              <a:ext cx="641019" cy="76854"/>
            </a:xfrm>
            <a:custGeom>
              <a:avLst/>
              <a:gdLst>
                <a:gd name="connsiteX0" fmla="*/ 0 w 569899"/>
                <a:gd name="connsiteY0" fmla="*/ 74949 h 74949"/>
                <a:gd name="connsiteX1" fmla="*/ 18737 w 569899"/>
                <a:gd name="connsiteY1" fmla="*/ 0 h 74949"/>
                <a:gd name="connsiteX2" fmla="*/ 569899 w 569899"/>
                <a:gd name="connsiteY2" fmla="*/ 0 h 74949"/>
                <a:gd name="connsiteX3" fmla="*/ 551162 w 569899"/>
                <a:gd name="connsiteY3" fmla="*/ 74949 h 74949"/>
                <a:gd name="connsiteX4" fmla="*/ 0 w 569899"/>
                <a:gd name="connsiteY4" fmla="*/ 74949 h 74949"/>
                <a:gd name="connsiteX0" fmla="*/ 0 w 649274"/>
                <a:gd name="connsiteY0" fmla="*/ 74949 h 74949"/>
                <a:gd name="connsiteX1" fmla="*/ 18737 w 649274"/>
                <a:gd name="connsiteY1" fmla="*/ 0 h 74949"/>
                <a:gd name="connsiteX2" fmla="*/ 649274 w 649274"/>
                <a:gd name="connsiteY2" fmla="*/ 0 h 74949"/>
                <a:gd name="connsiteX3" fmla="*/ 551162 w 649274"/>
                <a:gd name="connsiteY3" fmla="*/ 74949 h 74949"/>
                <a:gd name="connsiteX4" fmla="*/ 0 w 649274"/>
                <a:gd name="connsiteY4" fmla="*/ 74949 h 74949"/>
                <a:gd name="connsiteX0" fmla="*/ 0 w 649274"/>
                <a:gd name="connsiteY0" fmla="*/ 74949 h 78124"/>
                <a:gd name="connsiteX1" fmla="*/ 18737 w 649274"/>
                <a:gd name="connsiteY1" fmla="*/ 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9274"/>
                <a:gd name="connsiteY0" fmla="*/ 81299 h 84474"/>
                <a:gd name="connsiteX1" fmla="*/ 269562 w 649274"/>
                <a:gd name="connsiteY1" fmla="*/ 0 h 84474"/>
                <a:gd name="connsiteX2" fmla="*/ 649274 w 649274"/>
                <a:gd name="connsiteY2" fmla="*/ 6350 h 84474"/>
                <a:gd name="connsiteX3" fmla="*/ 563862 w 649274"/>
                <a:gd name="connsiteY3" fmla="*/ 84474 h 84474"/>
                <a:gd name="connsiteX4" fmla="*/ 0 w 649274"/>
                <a:gd name="connsiteY4" fmla="*/ 81299 h 84474"/>
                <a:gd name="connsiteX0" fmla="*/ 0 w 649274"/>
                <a:gd name="connsiteY0" fmla="*/ 74949 h 78124"/>
                <a:gd name="connsiteX1" fmla="*/ 88587 w 649274"/>
                <a:gd name="connsiteY1" fmla="*/ 6350 h 78124"/>
                <a:gd name="connsiteX2" fmla="*/ 649274 w 649274"/>
                <a:gd name="connsiteY2" fmla="*/ 0 h 78124"/>
                <a:gd name="connsiteX3" fmla="*/ 563862 w 649274"/>
                <a:gd name="connsiteY3" fmla="*/ 78124 h 78124"/>
                <a:gd name="connsiteX4" fmla="*/ 0 w 649274"/>
                <a:gd name="connsiteY4" fmla="*/ 74949 h 78124"/>
                <a:gd name="connsiteX0" fmla="*/ 0 w 646099"/>
                <a:gd name="connsiteY0" fmla="*/ 71774 h 74949"/>
                <a:gd name="connsiteX1" fmla="*/ 88587 w 646099"/>
                <a:gd name="connsiteY1" fmla="*/ 3175 h 74949"/>
                <a:gd name="connsiteX2" fmla="*/ 646099 w 646099"/>
                <a:gd name="connsiteY2" fmla="*/ 0 h 74949"/>
                <a:gd name="connsiteX3" fmla="*/ 563862 w 646099"/>
                <a:gd name="connsiteY3" fmla="*/ 74949 h 74949"/>
                <a:gd name="connsiteX4" fmla="*/ 0 w 646099"/>
                <a:gd name="connsiteY4" fmla="*/ 71774 h 74949"/>
                <a:gd name="connsiteX0" fmla="*/ 0 w 641019"/>
                <a:gd name="connsiteY0" fmla="*/ 76854 h 76854"/>
                <a:gd name="connsiteX1" fmla="*/ 83507 w 641019"/>
                <a:gd name="connsiteY1" fmla="*/ 3175 h 76854"/>
                <a:gd name="connsiteX2" fmla="*/ 641019 w 641019"/>
                <a:gd name="connsiteY2" fmla="*/ 0 h 76854"/>
                <a:gd name="connsiteX3" fmla="*/ 558782 w 641019"/>
                <a:gd name="connsiteY3" fmla="*/ 74949 h 76854"/>
                <a:gd name="connsiteX4" fmla="*/ 0 w 641019"/>
                <a:gd name="connsiteY4" fmla="*/ 76854 h 7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1019" h="76854">
                  <a:moveTo>
                    <a:pt x="0" y="76854"/>
                  </a:moveTo>
                  <a:lnTo>
                    <a:pt x="83507" y="3175"/>
                  </a:lnTo>
                  <a:lnTo>
                    <a:pt x="641019" y="0"/>
                  </a:lnTo>
                  <a:lnTo>
                    <a:pt x="558782" y="74949"/>
                  </a:lnTo>
                  <a:lnTo>
                    <a:pt x="0" y="7685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>
                    <a:alpha val="25000"/>
                  </a:schemeClr>
                </a:solidFill>
              </a:endParaRP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268D0D-70A1-7E4C-9B61-F1BA63056B07}"/>
              </a:ext>
            </a:extLst>
          </p:cNvPr>
          <p:cNvCxnSpPr>
            <a:cxnSpLocks/>
          </p:cNvCxnSpPr>
          <p:nvPr/>
        </p:nvCxnSpPr>
        <p:spPr>
          <a:xfrm flipH="1">
            <a:off x="1627523" y="2923270"/>
            <a:ext cx="6766079" cy="1620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564B8F-C9F9-134C-AC26-14CCF5385C16}"/>
              </a:ext>
            </a:extLst>
          </p:cNvPr>
          <p:cNvCxnSpPr>
            <a:cxnSpLocks/>
          </p:cNvCxnSpPr>
          <p:nvPr/>
        </p:nvCxnSpPr>
        <p:spPr>
          <a:xfrm flipH="1">
            <a:off x="8393604" y="2830941"/>
            <a:ext cx="102696" cy="949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2AC23503-D8D4-A14B-8154-4A168D243B02}"/>
              </a:ext>
            </a:extLst>
          </p:cNvPr>
          <p:cNvSpPr txBox="1"/>
          <p:nvPr/>
        </p:nvSpPr>
        <p:spPr>
          <a:xfrm>
            <a:off x="374784" y="2635324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slice forward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AF3823A8-2E5F-094A-A56C-A2313B66750F}"/>
              </a:ext>
            </a:extLst>
          </p:cNvPr>
          <p:cNvSpPr txBox="1"/>
          <p:nvPr/>
        </p:nvSpPr>
        <p:spPr>
          <a:xfrm>
            <a:off x="382527" y="2958230"/>
            <a:ext cx="1285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slice backward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6155BAB8-138A-B341-A59E-08A728E3A941}"/>
              </a:ext>
            </a:extLst>
          </p:cNvPr>
          <p:cNvSpPr txBox="1"/>
          <p:nvPr/>
        </p:nvSpPr>
        <p:spPr>
          <a:xfrm>
            <a:off x="2667787" y="3591294"/>
            <a:ext cx="4204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>
                <a:latin typeface="Bradley Hand ITC" panose="03070402050302030203" pitchFamily="66" charset="77"/>
              </a:rPr>
              <a:t>months[</a:t>
            </a:r>
            <a:r>
              <a:rPr lang="en-GB" sz="40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10</a:t>
            </a:r>
            <a:r>
              <a:rPr lang="en-GB" sz="4000" b="1">
                <a:latin typeface="Bradley Hand ITC" panose="03070402050302030203" pitchFamily="66" charset="77"/>
              </a:rPr>
              <a:t>: </a:t>
            </a:r>
            <a:r>
              <a:rPr lang="en-GB" sz="4000" b="1">
                <a:solidFill>
                  <a:schemeClr val="accent2"/>
                </a:solidFill>
                <a:latin typeface="Bradley Hand ITC" panose="03070402050302030203" pitchFamily="66" charset="77"/>
              </a:rPr>
              <a:t>-7</a:t>
            </a:r>
            <a:r>
              <a:rPr lang="en-GB" sz="4000" b="1">
                <a:latin typeface="Bradley Hand ITC" panose="03070402050302030203" pitchFamily="66" charset="77"/>
              </a:rPr>
              <a:t>: </a:t>
            </a:r>
            <a:r>
              <a:rPr lang="en-GB" sz="4000" b="1">
                <a:solidFill>
                  <a:schemeClr val="accent6"/>
                </a:solidFill>
                <a:latin typeface="Bradley Hand ITC" panose="03070402050302030203" pitchFamily="66" charset="77"/>
              </a:rPr>
              <a:t>-1</a:t>
            </a:r>
            <a:r>
              <a:rPr lang="en-GB" sz="4000" b="1">
                <a:latin typeface="Bradley Hand ITC" panose="03070402050302030203" pitchFamily="66" charset="77"/>
              </a:rPr>
              <a:t>]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59A6420-9664-FD40-83DE-F1D451BB27ED}"/>
              </a:ext>
            </a:extLst>
          </p:cNvPr>
          <p:cNvCxnSpPr>
            <a:cxnSpLocks/>
          </p:cNvCxnSpPr>
          <p:nvPr/>
        </p:nvCxnSpPr>
        <p:spPr>
          <a:xfrm flipV="1">
            <a:off x="7568549" y="2221828"/>
            <a:ext cx="0" cy="247003"/>
          </a:xfrm>
          <a:prstGeom prst="straightConnector1">
            <a:avLst/>
          </a:prstGeom>
          <a:ln w="63500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406BED5D-EBE1-F44A-A8BF-A82DF7BEDFC2}"/>
              </a:ext>
            </a:extLst>
          </p:cNvPr>
          <p:cNvCxnSpPr>
            <a:cxnSpLocks/>
          </p:cNvCxnSpPr>
          <p:nvPr/>
        </p:nvCxnSpPr>
        <p:spPr>
          <a:xfrm flipV="1">
            <a:off x="5321078" y="3215873"/>
            <a:ext cx="0" cy="247003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A79B4315-B45D-634F-8F96-B860F384030E}"/>
              </a:ext>
            </a:extLst>
          </p:cNvPr>
          <p:cNvSpPr txBox="1"/>
          <p:nvPr/>
        </p:nvSpPr>
        <p:spPr>
          <a:xfrm>
            <a:off x="2908585" y="4489319"/>
            <a:ext cx="3650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>
                <a:latin typeface="Bradley Hand ITC" panose="03070402050302030203" pitchFamily="66" charset="77"/>
              </a:rPr>
              <a:t>[</a:t>
            </a:r>
            <a:r>
              <a:rPr lang="en-GB" sz="2000" b="1">
                <a:solidFill>
                  <a:schemeClr val="accent6"/>
                </a:solidFill>
                <a:latin typeface="Bradley Hand ITC" panose="03070402050302030203" pitchFamily="66" charset="77"/>
              </a:rPr>
              <a:t>"Nov"</a:t>
            </a:r>
            <a:r>
              <a:rPr lang="en-GB" sz="2000" b="1">
                <a:latin typeface="Bradley Hand ITC" panose="03070402050302030203" pitchFamily="66" charset="77"/>
              </a:rPr>
              <a:t>,</a:t>
            </a:r>
            <a:r>
              <a:rPr lang="en-GB" sz="2000" b="1">
                <a:solidFill>
                  <a:schemeClr val="accent6"/>
                </a:solidFill>
                <a:latin typeface="Bradley Hand ITC" panose="03070402050302030203" pitchFamily="66" charset="77"/>
              </a:rPr>
              <a:t> "Oct"</a:t>
            </a:r>
            <a:r>
              <a:rPr lang="en-GB" sz="2000" b="1">
                <a:latin typeface="Bradley Hand ITC" panose="03070402050302030203" pitchFamily="66" charset="77"/>
              </a:rPr>
              <a:t>,</a:t>
            </a:r>
            <a:r>
              <a:rPr lang="en-GB" sz="2000" b="1">
                <a:solidFill>
                  <a:schemeClr val="accent6"/>
                </a:solidFill>
                <a:latin typeface="Bradley Hand ITC" panose="03070402050302030203" pitchFamily="66" charset="77"/>
              </a:rPr>
              <a:t> "Sep"</a:t>
            </a:r>
            <a:r>
              <a:rPr lang="en-GB" sz="2000" b="1">
                <a:latin typeface="Bradley Hand ITC" panose="03070402050302030203" pitchFamily="66" charset="77"/>
              </a:rPr>
              <a:t>,</a:t>
            </a:r>
            <a:r>
              <a:rPr lang="en-GB" sz="2000" b="1">
                <a:solidFill>
                  <a:schemeClr val="accent6"/>
                </a:solidFill>
                <a:latin typeface="Bradley Hand ITC" panose="03070402050302030203" pitchFamily="66" charset="77"/>
              </a:rPr>
              <a:t> "Aug"</a:t>
            </a:r>
            <a:r>
              <a:rPr lang="en-GB" sz="2000" b="1">
                <a:latin typeface="Bradley Hand ITC" panose="03070402050302030203" pitchFamily="66" charset="77"/>
              </a:rPr>
              <a:t>,</a:t>
            </a:r>
            <a:r>
              <a:rPr lang="en-GB" sz="2000" b="1">
                <a:solidFill>
                  <a:schemeClr val="accent6"/>
                </a:solidFill>
                <a:latin typeface="Bradley Hand ITC" panose="03070402050302030203" pitchFamily="66" charset="77"/>
              </a:rPr>
              <a:t> "Jul"</a:t>
            </a:r>
            <a:r>
              <a:rPr lang="en-GB" sz="2000" b="1">
                <a:latin typeface="Bradley Hand ITC" panose="03070402050302030203" pitchFamily="66" charset="77"/>
              </a:rPr>
              <a:t>,]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7A760-026E-4B87-BC6B-3F19F7BC778E}"/>
              </a:ext>
            </a:extLst>
          </p:cNvPr>
          <p:cNvSpPr txBox="1"/>
          <p:nvPr/>
        </p:nvSpPr>
        <p:spPr>
          <a:xfrm>
            <a:off x="539" y="4836724"/>
            <a:ext cx="264076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/>
              <a:t>[</a:t>
            </a:r>
            <a:r>
              <a:rPr lang="en-GB" sz="1400">
                <a:solidFill>
                  <a:srgbClr val="2E75B6"/>
                </a:solidFill>
              </a:rPr>
              <a:t>from position </a:t>
            </a:r>
            <a:r>
              <a:rPr lang="en-GB" sz="1400"/>
              <a:t>: </a:t>
            </a:r>
            <a:r>
              <a:rPr lang="en-GB" sz="1400">
                <a:solidFill>
                  <a:srgbClr val="ED7D31"/>
                </a:solidFill>
              </a:rPr>
              <a:t>to position </a:t>
            </a:r>
            <a:r>
              <a:rPr lang="en-GB" sz="1400"/>
              <a:t>: </a:t>
            </a:r>
            <a:r>
              <a:rPr lang="en-GB" sz="1400">
                <a:solidFill>
                  <a:srgbClr val="70AD47"/>
                </a:solidFill>
              </a:rPr>
              <a:t>step</a:t>
            </a:r>
            <a:r>
              <a:rPr lang="en-GB" sz="1400"/>
              <a:t>]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3668719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4077-46CD-E74D-BAD8-88D0ECDC8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Dictionaries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0F0749-1864-6D49-88CB-558074CDF9BF}"/>
              </a:ext>
            </a:extLst>
          </p:cNvPr>
          <p:cNvSpPr txBox="1"/>
          <p:nvPr/>
        </p:nvSpPr>
        <p:spPr>
          <a:xfrm>
            <a:off x="264825" y="1776429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months  =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11AA111-ADCC-E846-B753-3FDF43B6481F}"/>
              </a:ext>
            </a:extLst>
          </p:cNvPr>
          <p:cNvSpPr/>
          <p:nvPr/>
        </p:nvSpPr>
        <p:spPr>
          <a:xfrm>
            <a:off x="818938" y="4095875"/>
            <a:ext cx="7418073" cy="40011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000">
                <a:latin typeface="Courier" pitchFamily="2" charset="0"/>
              </a:rPr>
              <a:t>months = {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"Jan"</a:t>
            </a:r>
            <a:r>
              <a:rPr lang="en-GB" sz="1000">
                <a:latin typeface="Courier" pitchFamily="2" charset="0"/>
              </a:rPr>
              <a:t>: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 </a:t>
            </a:r>
            <a:r>
              <a:rPr lang="en-GB" sz="1000">
                <a:latin typeface="Courier" pitchFamily="2" charset="0"/>
              </a:rPr>
              <a:t>31,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"Feb"</a:t>
            </a:r>
            <a:r>
              <a:rPr lang="en-GB" sz="1000">
                <a:latin typeface="Courier" pitchFamily="2" charset="0"/>
              </a:rPr>
              <a:t>: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 </a:t>
            </a:r>
            <a:r>
              <a:rPr lang="en-GB" sz="1000">
                <a:latin typeface="Courier" pitchFamily="2" charset="0"/>
              </a:rPr>
              <a:t>28,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"Mar"</a:t>
            </a:r>
            <a:r>
              <a:rPr lang="en-GB" sz="1000">
                <a:latin typeface="Courier" pitchFamily="2" charset="0"/>
              </a:rPr>
              <a:t>: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 </a:t>
            </a:r>
            <a:r>
              <a:rPr lang="en-GB" sz="1000">
                <a:latin typeface="Courier" pitchFamily="2" charset="0"/>
              </a:rPr>
              <a:t>31,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"Apr"</a:t>
            </a:r>
            <a:r>
              <a:rPr lang="en-GB" sz="1000">
                <a:latin typeface="Courier" pitchFamily="2" charset="0"/>
              </a:rPr>
              <a:t>: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 </a:t>
            </a:r>
            <a:r>
              <a:rPr lang="en-GB" sz="1000">
                <a:latin typeface="Courier" pitchFamily="2" charset="0"/>
              </a:rPr>
              <a:t>30,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"May"</a:t>
            </a:r>
            <a:r>
              <a:rPr lang="en-GB" sz="1000">
                <a:latin typeface="Courier" pitchFamily="2" charset="0"/>
              </a:rPr>
              <a:t>: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 </a:t>
            </a:r>
            <a:r>
              <a:rPr lang="en-GB" sz="1000">
                <a:latin typeface="Courier" pitchFamily="2" charset="0"/>
              </a:rPr>
              <a:t>31,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"Jun"</a:t>
            </a:r>
            <a:r>
              <a:rPr lang="en-GB" sz="1000">
                <a:latin typeface="Courier" pitchFamily="2" charset="0"/>
              </a:rPr>
              <a:t>: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 </a:t>
            </a:r>
            <a:r>
              <a:rPr lang="en-GB" sz="1000">
                <a:latin typeface="Courier" pitchFamily="2" charset="0"/>
              </a:rPr>
              <a:t>30,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"Jul"</a:t>
            </a:r>
            <a:r>
              <a:rPr lang="en-GB" sz="1000">
                <a:latin typeface="Courier" pitchFamily="2" charset="0"/>
              </a:rPr>
              <a:t>: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 </a:t>
            </a:r>
            <a:r>
              <a:rPr lang="en-GB" sz="1000">
                <a:latin typeface="Courier" pitchFamily="2" charset="0"/>
              </a:rPr>
              <a:t>31,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"Aug"</a:t>
            </a:r>
            <a:r>
              <a:rPr lang="en-GB" sz="1000">
                <a:latin typeface="Courier" pitchFamily="2" charset="0"/>
              </a:rPr>
              <a:t>: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 </a:t>
            </a:r>
            <a:r>
              <a:rPr lang="en-GB" sz="1000">
                <a:latin typeface="Courier" pitchFamily="2" charset="0"/>
              </a:rPr>
              <a:t>31,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"Sep"</a:t>
            </a:r>
            <a:r>
              <a:rPr lang="en-GB" sz="1000">
                <a:latin typeface="Courier" pitchFamily="2" charset="0"/>
              </a:rPr>
              <a:t>: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 </a:t>
            </a:r>
            <a:r>
              <a:rPr lang="en-GB" sz="1000">
                <a:latin typeface="Courier" pitchFamily="2" charset="0"/>
              </a:rPr>
              <a:t>30,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"Oct"</a:t>
            </a:r>
            <a:r>
              <a:rPr lang="en-GB" sz="1000">
                <a:latin typeface="Courier" pitchFamily="2" charset="0"/>
              </a:rPr>
              <a:t>: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 </a:t>
            </a:r>
            <a:r>
              <a:rPr lang="en-GB" sz="1000">
                <a:latin typeface="Courier" pitchFamily="2" charset="0"/>
              </a:rPr>
              <a:t>31,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"Nov"</a:t>
            </a:r>
            <a:r>
              <a:rPr lang="en-GB" sz="1000">
                <a:latin typeface="Courier" pitchFamily="2" charset="0"/>
              </a:rPr>
              <a:t>: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 </a:t>
            </a:r>
            <a:r>
              <a:rPr lang="en-GB" sz="1000">
                <a:latin typeface="Courier" pitchFamily="2" charset="0"/>
              </a:rPr>
              <a:t>30,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"Dec"</a:t>
            </a:r>
            <a:r>
              <a:rPr lang="en-GB" sz="1000">
                <a:latin typeface="Courier" pitchFamily="2" charset="0"/>
              </a:rPr>
              <a:t>: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 </a:t>
            </a:r>
            <a:r>
              <a:rPr lang="en-GB" sz="1000">
                <a:latin typeface="Courier" pitchFamily="2" charset="0"/>
              </a:rPr>
              <a:t>31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}</a:t>
            </a:r>
            <a:endParaRPr lang="en-GB" sz="1000">
              <a:latin typeface="Courier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F6DF039-D662-004F-8BCF-8E7E6F04568E}"/>
              </a:ext>
            </a:extLst>
          </p:cNvPr>
          <p:cNvGrpSpPr/>
          <p:nvPr/>
        </p:nvGrpSpPr>
        <p:grpSpPr>
          <a:xfrm>
            <a:off x="1618037" y="1607192"/>
            <a:ext cx="6959767" cy="661355"/>
            <a:chOff x="1618037" y="1607192"/>
            <a:chExt cx="6959767" cy="66135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51A9DB8-1832-7B4B-9031-5815B558FFB3}"/>
                </a:ext>
              </a:extLst>
            </p:cNvPr>
            <p:cNvSpPr txBox="1"/>
            <p:nvPr/>
          </p:nvSpPr>
          <p:spPr>
            <a:xfrm>
              <a:off x="1619964" y="1932901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90000" tIns="108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/>
                <a:t>"Jan"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07C7113-5573-674D-9420-A28E49DAB923}"/>
                </a:ext>
              </a:extLst>
            </p:cNvPr>
            <p:cNvSpPr txBox="1"/>
            <p:nvPr/>
          </p:nvSpPr>
          <p:spPr>
            <a:xfrm>
              <a:off x="2186816" y="1930489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90000" tIns="108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/>
                <a:t>"Feb"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A5BE450-857A-1D44-94AD-77B0BFA098ED}"/>
                </a:ext>
              </a:extLst>
            </p:cNvPr>
            <p:cNvSpPr txBox="1"/>
            <p:nvPr/>
          </p:nvSpPr>
          <p:spPr>
            <a:xfrm>
              <a:off x="2753376" y="1927471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90000" tIns="108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/>
                <a:t>"Mar"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40C96EC-752A-5945-B7BB-D12ABD080FF6}"/>
                </a:ext>
              </a:extLst>
            </p:cNvPr>
            <p:cNvSpPr txBox="1"/>
            <p:nvPr/>
          </p:nvSpPr>
          <p:spPr>
            <a:xfrm>
              <a:off x="3320228" y="1925059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90000" tIns="108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/>
                <a:t>"Apr"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F81E42D-6056-0744-9E31-D9BB04BF2F5B}"/>
                </a:ext>
              </a:extLst>
            </p:cNvPr>
            <p:cNvSpPr txBox="1"/>
            <p:nvPr/>
          </p:nvSpPr>
          <p:spPr>
            <a:xfrm>
              <a:off x="3873992" y="1926854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90000" tIns="108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/>
                <a:t>"May"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CCA9918-8E86-C440-B4C9-0711F02D17F3}"/>
                </a:ext>
              </a:extLst>
            </p:cNvPr>
            <p:cNvSpPr txBox="1"/>
            <p:nvPr/>
          </p:nvSpPr>
          <p:spPr>
            <a:xfrm>
              <a:off x="4440844" y="1924442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90000" tIns="108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/>
                <a:t>"Jun"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805E33F-A597-1746-A67D-DA5F81CB9868}"/>
                </a:ext>
              </a:extLst>
            </p:cNvPr>
            <p:cNvSpPr txBox="1"/>
            <p:nvPr/>
          </p:nvSpPr>
          <p:spPr>
            <a:xfrm>
              <a:off x="5007404" y="1921424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90000" tIns="108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/>
                <a:t>"Jul"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610C233-3128-8447-8041-F950ABA88D9B}"/>
                </a:ext>
              </a:extLst>
            </p:cNvPr>
            <p:cNvSpPr txBox="1"/>
            <p:nvPr/>
          </p:nvSpPr>
          <p:spPr>
            <a:xfrm>
              <a:off x="5574256" y="1919012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90000" tIns="108000" bIns="72000" rtlCol="0">
              <a:spAutoFit/>
            </a:bodyPr>
            <a:lstStyle/>
            <a:p>
              <a:pPr algn="ctr"/>
              <a:r>
                <a:rPr lang="en-GB" sz="1000">
                  <a:solidFill>
                    <a:srgbClr val="00B050"/>
                  </a:solidFill>
                </a:rPr>
                <a:t>"Aug"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31D9D12-7B5E-8943-9FB2-47442414F9A7}"/>
                </a:ext>
              </a:extLst>
            </p:cNvPr>
            <p:cNvSpPr txBox="1"/>
            <p:nvPr/>
          </p:nvSpPr>
          <p:spPr>
            <a:xfrm>
              <a:off x="6137588" y="1913123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90000" tIns="108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/>
                <a:t>"Sep"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F4DFC04-7792-BE4D-A3DF-32057DCF675B}"/>
                </a:ext>
              </a:extLst>
            </p:cNvPr>
            <p:cNvSpPr txBox="1"/>
            <p:nvPr/>
          </p:nvSpPr>
          <p:spPr>
            <a:xfrm>
              <a:off x="6704440" y="1910711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90000" tIns="108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/>
                <a:t>"Oct"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00EDE28-8C07-0F41-85B7-9D42E8E39D40}"/>
                </a:ext>
              </a:extLst>
            </p:cNvPr>
            <p:cNvSpPr txBox="1"/>
            <p:nvPr/>
          </p:nvSpPr>
          <p:spPr>
            <a:xfrm>
              <a:off x="7271000" y="1907693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90000" tIns="108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/>
                <a:t>"Nov"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F87F22E-C549-9F4A-AEB7-ED4693E5B328}"/>
                </a:ext>
              </a:extLst>
            </p:cNvPr>
            <p:cNvSpPr txBox="1"/>
            <p:nvPr/>
          </p:nvSpPr>
          <p:spPr>
            <a:xfrm>
              <a:off x="7837852" y="1905281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90000" tIns="108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/>
                <a:t>"Dec"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2F94694-9076-0D43-92C9-693D06C81EA4}"/>
                </a:ext>
              </a:extLst>
            </p:cNvPr>
            <p:cNvCxnSpPr/>
            <p:nvPr/>
          </p:nvCxnSpPr>
          <p:spPr>
            <a:xfrm>
              <a:off x="8412692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20C7DCD-B8D3-5B45-AF29-120705334E58}"/>
                </a:ext>
              </a:extLst>
            </p:cNvPr>
            <p:cNvCxnSpPr/>
            <p:nvPr/>
          </p:nvCxnSpPr>
          <p:spPr>
            <a:xfrm>
              <a:off x="7847856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A76E037-2B9B-0046-8C60-A975AB8DF1E3}"/>
                </a:ext>
              </a:extLst>
            </p:cNvPr>
            <p:cNvCxnSpPr/>
            <p:nvPr/>
          </p:nvCxnSpPr>
          <p:spPr>
            <a:xfrm>
              <a:off x="7284402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1D8EF28-4FAE-4C4A-9A4B-952AFD3FF9B6}"/>
                </a:ext>
              </a:extLst>
            </p:cNvPr>
            <p:cNvCxnSpPr/>
            <p:nvPr/>
          </p:nvCxnSpPr>
          <p:spPr>
            <a:xfrm>
              <a:off x="6714066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55CD28E-C9A5-9D4C-A9BB-98B16CADA834}"/>
                </a:ext>
              </a:extLst>
            </p:cNvPr>
            <p:cNvCxnSpPr/>
            <p:nvPr/>
          </p:nvCxnSpPr>
          <p:spPr>
            <a:xfrm>
              <a:off x="6141465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2C6E522-3ECF-FC42-B2B6-8AB1FB66F6EE}"/>
                </a:ext>
              </a:extLst>
            </p:cNvPr>
            <p:cNvCxnSpPr/>
            <p:nvPr/>
          </p:nvCxnSpPr>
          <p:spPr>
            <a:xfrm>
              <a:off x="5580654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9F760A8-A332-7C4E-A987-49AA1D6E4557}"/>
                </a:ext>
              </a:extLst>
            </p:cNvPr>
            <p:cNvCxnSpPr/>
            <p:nvPr/>
          </p:nvCxnSpPr>
          <p:spPr>
            <a:xfrm>
              <a:off x="5007883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DEC2FF3-BB26-8D43-9FBC-75C4A5D5FA16}"/>
                </a:ext>
              </a:extLst>
            </p:cNvPr>
            <p:cNvCxnSpPr/>
            <p:nvPr/>
          </p:nvCxnSpPr>
          <p:spPr>
            <a:xfrm>
              <a:off x="3874859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92D9460-04B4-0146-9808-315B0AE0CF71}"/>
                </a:ext>
              </a:extLst>
            </p:cNvPr>
            <p:cNvCxnSpPr/>
            <p:nvPr/>
          </p:nvCxnSpPr>
          <p:spPr>
            <a:xfrm>
              <a:off x="4447242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F628352-B938-7447-BCAB-21D807DCE793}"/>
                </a:ext>
              </a:extLst>
            </p:cNvPr>
            <p:cNvCxnSpPr/>
            <p:nvPr/>
          </p:nvCxnSpPr>
          <p:spPr>
            <a:xfrm>
              <a:off x="3310655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1A5F949-BCC7-E344-A225-766330015979}"/>
                </a:ext>
              </a:extLst>
            </p:cNvPr>
            <p:cNvCxnSpPr/>
            <p:nvPr/>
          </p:nvCxnSpPr>
          <p:spPr>
            <a:xfrm>
              <a:off x="2750323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A4E43F7-B435-DE42-824E-C0FABDED9195}"/>
                </a:ext>
              </a:extLst>
            </p:cNvPr>
            <p:cNvCxnSpPr/>
            <p:nvPr/>
          </p:nvCxnSpPr>
          <p:spPr>
            <a:xfrm>
              <a:off x="2186816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F934EB6-882D-9A47-A959-245716168F12}"/>
                </a:ext>
              </a:extLst>
            </p:cNvPr>
            <p:cNvCxnSpPr/>
            <p:nvPr/>
          </p:nvCxnSpPr>
          <p:spPr>
            <a:xfrm>
              <a:off x="1618037" y="192142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Parallelogram 83">
              <a:extLst>
                <a:ext uri="{FF2B5EF4-FFF2-40B4-BE49-F238E27FC236}">
                  <a16:creationId xmlns:a16="http://schemas.microsoft.com/office/drawing/2014/main" id="{A1C734FC-5D4D-DD45-831D-A7471DE8FA8E}"/>
                </a:ext>
              </a:extLst>
            </p:cNvPr>
            <p:cNvSpPr/>
            <p:nvPr/>
          </p:nvSpPr>
          <p:spPr>
            <a:xfrm rot="18837745">
              <a:off x="8275853" y="1900103"/>
              <a:ext cx="366428" cy="237474"/>
            </a:xfrm>
            <a:prstGeom prst="parallelogram">
              <a:avLst>
                <a:gd name="adj" fmla="val 104987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accent5">
                    <a:lumMod val="60000"/>
                    <a:lumOff val="40000"/>
                  </a:schemeClr>
                </a:gs>
                <a:gs pos="88000">
                  <a:schemeClr val="accent5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endParaRPr lang="en-GB" sz="16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B72A9CE-C038-6C44-BD0E-0F489047DF4E}"/>
                </a:ext>
              </a:extLst>
            </p:cNvPr>
            <p:cNvGrpSpPr/>
            <p:nvPr/>
          </p:nvGrpSpPr>
          <p:grpSpPr>
            <a:xfrm>
              <a:off x="1618037" y="1607192"/>
              <a:ext cx="6880080" cy="328479"/>
              <a:chOff x="315750" y="2757408"/>
              <a:chExt cx="6880080" cy="328479"/>
            </a:xfrm>
          </p:grpSpPr>
          <p:sp>
            <p:nvSpPr>
              <p:cNvPr id="41" name="Cube 40">
                <a:extLst>
                  <a:ext uri="{FF2B5EF4-FFF2-40B4-BE49-F238E27FC236}">
                    <a16:creationId xmlns:a16="http://schemas.microsoft.com/office/drawing/2014/main" id="{2C497D83-AA3D-1644-8670-CF27689D78F0}"/>
                  </a:ext>
                </a:extLst>
              </p:cNvPr>
              <p:cNvSpPr/>
              <p:nvPr/>
            </p:nvSpPr>
            <p:spPr>
              <a:xfrm>
                <a:off x="315750" y="2758703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/>
                  <a:t>31</a:t>
                </a:r>
              </a:p>
            </p:txBody>
          </p:sp>
          <p:sp>
            <p:nvSpPr>
              <p:cNvPr id="42" name="Cube 41">
                <a:extLst>
                  <a:ext uri="{FF2B5EF4-FFF2-40B4-BE49-F238E27FC236}">
                    <a16:creationId xmlns:a16="http://schemas.microsoft.com/office/drawing/2014/main" id="{78749697-EFFD-934E-B44F-B6FFF7D40603}"/>
                  </a:ext>
                </a:extLst>
              </p:cNvPr>
              <p:cNvSpPr/>
              <p:nvPr/>
            </p:nvSpPr>
            <p:spPr>
              <a:xfrm>
                <a:off x="884529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/>
                  <a:t>28</a:t>
                </a:r>
              </a:p>
            </p:txBody>
          </p:sp>
          <p:sp>
            <p:nvSpPr>
              <p:cNvPr id="43" name="Cube 42">
                <a:extLst>
                  <a:ext uri="{FF2B5EF4-FFF2-40B4-BE49-F238E27FC236}">
                    <a16:creationId xmlns:a16="http://schemas.microsoft.com/office/drawing/2014/main" id="{A8433F03-EAC8-E141-ACB4-2A0501E1D30D}"/>
                  </a:ext>
                </a:extLst>
              </p:cNvPr>
              <p:cNvSpPr/>
              <p:nvPr/>
            </p:nvSpPr>
            <p:spPr>
              <a:xfrm>
                <a:off x="1448036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/>
                  <a:t>31</a:t>
                </a:r>
              </a:p>
            </p:txBody>
          </p:sp>
          <p:sp>
            <p:nvSpPr>
              <p:cNvPr id="44" name="Cube 43">
                <a:extLst>
                  <a:ext uri="{FF2B5EF4-FFF2-40B4-BE49-F238E27FC236}">
                    <a16:creationId xmlns:a16="http://schemas.microsoft.com/office/drawing/2014/main" id="{A4D9CDFD-D3EC-F846-A7F7-C6455491F8FF}"/>
                  </a:ext>
                </a:extLst>
              </p:cNvPr>
              <p:cNvSpPr/>
              <p:nvPr/>
            </p:nvSpPr>
            <p:spPr>
              <a:xfrm>
                <a:off x="2011543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/>
                  <a:t>30</a:t>
                </a:r>
              </a:p>
            </p:txBody>
          </p:sp>
          <p:sp>
            <p:nvSpPr>
              <p:cNvPr id="45" name="Cube 44">
                <a:extLst>
                  <a:ext uri="{FF2B5EF4-FFF2-40B4-BE49-F238E27FC236}">
                    <a16:creationId xmlns:a16="http://schemas.microsoft.com/office/drawing/2014/main" id="{D23CB823-BC1E-0744-A680-CDFA3DA3D261}"/>
                  </a:ext>
                </a:extLst>
              </p:cNvPr>
              <p:cNvSpPr/>
              <p:nvPr/>
            </p:nvSpPr>
            <p:spPr>
              <a:xfrm>
                <a:off x="2575050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/>
                  <a:t>31</a:t>
                </a:r>
              </a:p>
            </p:txBody>
          </p:sp>
          <p:sp>
            <p:nvSpPr>
              <p:cNvPr id="46" name="Cube 45">
                <a:extLst>
                  <a:ext uri="{FF2B5EF4-FFF2-40B4-BE49-F238E27FC236}">
                    <a16:creationId xmlns:a16="http://schemas.microsoft.com/office/drawing/2014/main" id="{FFFA0590-4E9C-FF4A-8E76-CA3143F90EFC}"/>
                  </a:ext>
                </a:extLst>
              </p:cNvPr>
              <p:cNvSpPr/>
              <p:nvPr/>
            </p:nvSpPr>
            <p:spPr>
              <a:xfrm>
                <a:off x="3144955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/>
                  <a:t>30</a:t>
                </a:r>
              </a:p>
            </p:txBody>
          </p:sp>
          <p:sp>
            <p:nvSpPr>
              <p:cNvPr id="47" name="Cube 46">
                <a:extLst>
                  <a:ext uri="{FF2B5EF4-FFF2-40B4-BE49-F238E27FC236}">
                    <a16:creationId xmlns:a16="http://schemas.microsoft.com/office/drawing/2014/main" id="{558F61FA-D939-3649-A6CB-207C53D87A99}"/>
                  </a:ext>
                </a:extLst>
              </p:cNvPr>
              <p:cNvSpPr/>
              <p:nvPr/>
            </p:nvSpPr>
            <p:spPr>
              <a:xfrm>
                <a:off x="3708462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/>
                  <a:t>31</a:t>
                </a:r>
              </a:p>
            </p:txBody>
          </p:sp>
          <p:sp>
            <p:nvSpPr>
              <p:cNvPr id="48" name="Cube 47">
                <a:extLst>
                  <a:ext uri="{FF2B5EF4-FFF2-40B4-BE49-F238E27FC236}">
                    <a16:creationId xmlns:a16="http://schemas.microsoft.com/office/drawing/2014/main" id="{C7B3C183-3D35-FE40-8E22-56D53D861F5A}"/>
                  </a:ext>
                </a:extLst>
              </p:cNvPr>
              <p:cNvSpPr/>
              <p:nvPr/>
            </p:nvSpPr>
            <p:spPr>
              <a:xfrm>
                <a:off x="4278367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/>
                  <a:t>31</a:t>
                </a:r>
              </a:p>
            </p:txBody>
          </p:sp>
          <p:sp>
            <p:nvSpPr>
              <p:cNvPr id="49" name="Cube 48">
                <a:extLst>
                  <a:ext uri="{FF2B5EF4-FFF2-40B4-BE49-F238E27FC236}">
                    <a16:creationId xmlns:a16="http://schemas.microsoft.com/office/drawing/2014/main" id="{CB77E2B1-4A39-EA44-B6C9-E34EB56A093F}"/>
                  </a:ext>
                </a:extLst>
              </p:cNvPr>
              <p:cNvSpPr/>
              <p:nvPr/>
            </p:nvSpPr>
            <p:spPr>
              <a:xfrm>
                <a:off x="4841874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/>
                  <a:t>30</a:t>
                </a:r>
              </a:p>
            </p:txBody>
          </p:sp>
          <p:sp>
            <p:nvSpPr>
              <p:cNvPr id="50" name="Cube 49">
                <a:extLst>
                  <a:ext uri="{FF2B5EF4-FFF2-40B4-BE49-F238E27FC236}">
                    <a16:creationId xmlns:a16="http://schemas.microsoft.com/office/drawing/2014/main" id="{4F0A2054-8BA5-F84F-9CA4-2E14AA2009BD}"/>
                  </a:ext>
                </a:extLst>
              </p:cNvPr>
              <p:cNvSpPr/>
              <p:nvPr/>
            </p:nvSpPr>
            <p:spPr>
              <a:xfrm>
                <a:off x="5411779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/>
                  <a:t>31</a:t>
                </a:r>
              </a:p>
            </p:txBody>
          </p:sp>
          <p:sp>
            <p:nvSpPr>
              <p:cNvPr id="51" name="Cube 50">
                <a:extLst>
                  <a:ext uri="{FF2B5EF4-FFF2-40B4-BE49-F238E27FC236}">
                    <a16:creationId xmlns:a16="http://schemas.microsoft.com/office/drawing/2014/main" id="{DE93C50F-9D1F-D848-BBFB-B61973C6EED2}"/>
                  </a:ext>
                </a:extLst>
              </p:cNvPr>
              <p:cNvSpPr/>
              <p:nvPr/>
            </p:nvSpPr>
            <p:spPr>
              <a:xfrm>
                <a:off x="5975286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/>
                  <a:t>30</a:t>
                </a:r>
              </a:p>
            </p:txBody>
          </p:sp>
          <p:sp>
            <p:nvSpPr>
              <p:cNvPr id="52" name="Cube 51">
                <a:extLst>
                  <a:ext uri="{FF2B5EF4-FFF2-40B4-BE49-F238E27FC236}">
                    <a16:creationId xmlns:a16="http://schemas.microsoft.com/office/drawing/2014/main" id="{8FFEDCE0-19C5-0D40-8F58-1AC95D86B1E0}"/>
                  </a:ext>
                </a:extLst>
              </p:cNvPr>
              <p:cNvSpPr/>
              <p:nvPr/>
            </p:nvSpPr>
            <p:spPr>
              <a:xfrm>
                <a:off x="6545191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/>
                  <a:t>31</a:t>
                </a:r>
              </a:p>
            </p:txBody>
          </p:sp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484A8D6-3197-114B-B759-D5D630258770}"/>
              </a:ext>
            </a:extLst>
          </p:cNvPr>
          <p:cNvSpPr txBox="1"/>
          <p:nvPr/>
        </p:nvSpPr>
        <p:spPr>
          <a:xfrm>
            <a:off x="885076" y="1987874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keys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B0000D-DC6B-1F4B-9130-39778ACE49D4}"/>
              </a:ext>
            </a:extLst>
          </p:cNvPr>
          <p:cNvCxnSpPr>
            <a:cxnSpLocks/>
          </p:cNvCxnSpPr>
          <p:nvPr/>
        </p:nvCxnSpPr>
        <p:spPr>
          <a:xfrm>
            <a:off x="1276602" y="2109121"/>
            <a:ext cx="284779" cy="0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35BE199-F4F6-CB4D-91B2-0868588983AB}"/>
              </a:ext>
            </a:extLst>
          </p:cNvPr>
          <p:cNvCxnSpPr>
            <a:cxnSpLocks/>
          </p:cNvCxnSpPr>
          <p:nvPr/>
        </p:nvCxnSpPr>
        <p:spPr>
          <a:xfrm>
            <a:off x="1922229" y="1406106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41ED138-ABE6-CE4C-9026-3D8891032C0E}"/>
              </a:ext>
            </a:extLst>
          </p:cNvPr>
          <p:cNvCxnSpPr>
            <a:cxnSpLocks/>
          </p:cNvCxnSpPr>
          <p:nvPr/>
        </p:nvCxnSpPr>
        <p:spPr>
          <a:xfrm>
            <a:off x="2470842" y="1406105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70940FC-3429-0E42-913B-9F16F2CA92A7}"/>
              </a:ext>
            </a:extLst>
          </p:cNvPr>
          <p:cNvCxnSpPr>
            <a:cxnSpLocks/>
          </p:cNvCxnSpPr>
          <p:nvPr/>
        </p:nvCxnSpPr>
        <p:spPr>
          <a:xfrm>
            <a:off x="3052007" y="1406104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F7B6B43-6E43-1842-A479-6E5F975F88BA}"/>
              </a:ext>
            </a:extLst>
          </p:cNvPr>
          <p:cNvCxnSpPr>
            <a:cxnSpLocks/>
          </p:cNvCxnSpPr>
          <p:nvPr/>
        </p:nvCxnSpPr>
        <p:spPr>
          <a:xfrm>
            <a:off x="3610126" y="1406105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8AE99F9-25B2-AD47-B446-61BC2F1CAA44}"/>
              </a:ext>
            </a:extLst>
          </p:cNvPr>
          <p:cNvCxnSpPr>
            <a:cxnSpLocks/>
          </p:cNvCxnSpPr>
          <p:nvPr/>
        </p:nvCxnSpPr>
        <p:spPr>
          <a:xfrm>
            <a:off x="4173419" y="1406104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B047A0C-22F2-604F-8793-B652518A14BB}"/>
              </a:ext>
            </a:extLst>
          </p:cNvPr>
          <p:cNvCxnSpPr>
            <a:cxnSpLocks/>
          </p:cNvCxnSpPr>
          <p:nvPr/>
        </p:nvCxnSpPr>
        <p:spPr>
          <a:xfrm>
            <a:off x="4729605" y="1406103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5BA9977-7E7A-A040-B57C-429D56399347}"/>
              </a:ext>
            </a:extLst>
          </p:cNvPr>
          <p:cNvCxnSpPr>
            <a:cxnSpLocks/>
          </p:cNvCxnSpPr>
          <p:nvPr/>
        </p:nvCxnSpPr>
        <p:spPr>
          <a:xfrm>
            <a:off x="5286648" y="1409281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513F9DC-7D2D-DD41-B5A8-D6BA5FCE16BA}"/>
              </a:ext>
            </a:extLst>
          </p:cNvPr>
          <p:cNvCxnSpPr>
            <a:cxnSpLocks/>
          </p:cNvCxnSpPr>
          <p:nvPr/>
        </p:nvCxnSpPr>
        <p:spPr>
          <a:xfrm>
            <a:off x="5859466" y="1409280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6FB67B3-1BF6-E14C-AF2E-FC215B96C310}"/>
              </a:ext>
            </a:extLst>
          </p:cNvPr>
          <p:cNvCxnSpPr>
            <a:cxnSpLocks/>
          </p:cNvCxnSpPr>
          <p:nvPr/>
        </p:nvCxnSpPr>
        <p:spPr>
          <a:xfrm>
            <a:off x="6414332" y="1409279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24E21D-13B8-234B-BC74-BAF96BAB49FF}"/>
              </a:ext>
            </a:extLst>
          </p:cNvPr>
          <p:cNvCxnSpPr>
            <a:cxnSpLocks/>
          </p:cNvCxnSpPr>
          <p:nvPr/>
        </p:nvCxnSpPr>
        <p:spPr>
          <a:xfrm>
            <a:off x="7007376" y="1409280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86F3106-93EF-EE4E-B4D9-91EBACBBDF17}"/>
              </a:ext>
            </a:extLst>
          </p:cNvPr>
          <p:cNvCxnSpPr>
            <a:cxnSpLocks/>
          </p:cNvCxnSpPr>
          <p:nvPr/>
        </p:nvCxnSpPr>
        <p:spPr>
          <a:xfrm>
            <a:off x="7573844" y="1412454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F21B596-779C-3C44-8834-96E5492D555E}"/>
              </a:ext>
            </a:extLst>
          </p:cNvPr>
          <p:cNvCxnSpPr>
            <a:cxnSpLocks/>
          </p:cNvCxnSpPr>
          <p:nvPr/>
        </p:nvCxnSpPr>
        <p:spPr>
          <a:xfrm>
            <a:off x="8141410" y="1415628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414D58C-05A9-054C-82F3-19D422F16E15}"/>
              </a:ext>
            </a:extLst>
          </p:cNvPr>
          <p:cNvCxnSpPr>
            <a:cxnSpLocks/>
          </p:cNvCxnSpPr>
          <p:nvPr/>
        </p:nvCxnSpPr>
        <p:spPr>
          <a:xfrm>
            <a:off x="4727445" y="1251263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2A75E87-D49A-8041-8741-D07274F68480}"/>
              </a:ext>
            </a:extLst>
          </p:cNvPr>
          <p:cNvCxnSpPr>
            <a:cxnSpLocks/>
          </p:cNvCxnSpPr>
          <p:nvPr/>
        </p:nvCxnSpPr>
        <p:spPr>
          <a:xfrm>
            <a:off x="1922229" y="1403085"/>
            <a:ext cx="6219181" cy="12546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9C3C64A-674E-F344-81E7-9D7771CD7C94}"/>
              </a:ext>
            </a:extLst>
          </p:cNvPr>
          <p:cNvSpPr txBox="1"/>
          <p:nvPr/>
        </p:nvSpPr>
        <p:spPr>
          <a:xfrm>
            <a:off x="4353110" y="967010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elements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C294EE4-2364-3F41-980D-F0A339985523}"/>
              </a:ext>
            </a:extLst>
          </p:cNvPr>
          <p:cNvSpPr txBox="1"/>
          <p:nvPr/>
        </p:nvSpPr>
        <p:spPr>
          <a:xfrm>
            <a:off x="801459" y="1683560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values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C2DFDF3-8E07-AD46-ADA3-CA1BDF55774C}"/>
              </a:ext>
            </a:extLst>
          </p:cNvPr>
          <p:cNvCxnSpPr>
            <a:cxnSpLocks/>
          </p:cNvCxnSpPr>
          <p:nvPr/>
        </p:nvCxnSpPr>
        <p:spPr>
          <a:xfrm>
            <a:off x="1271281" y="1804536"/>
            <a:ext cx="284779" cy="0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ontent Placeholder 3">
            <a:extLst>
              <a:ext uri="{FF2B5EF4-FFF2-40B4-BE49-F238E27FC236}">
                <a16:creationId xmlns:a16="http://schemas.microsoft.com/office/drawing/2014/main" id="{FE2F11C2-8628-054D-8D2B-100D5B9811F1}"/>
              </a:ext>
            </a:extLst>
          </p:cNvPr>
          <p:cNvSpPr txBox="1">
            <a:spLocks/>
          </p:cNvSpPr>
          <p:nvPr/>
        </p:nvSpPr>
        <p:spPr>
          <a:xfrm>
            <a:off x="628650" y="2561702"/>
            <a:ext cx="7886700" cy="1330535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Dictionaries are </a:t>
            </a:r>
            <a:r>
              <a:rPr lang="en-GB">
                <a:highlight>
                  <a:srgbClr val="00FFFF"/>
                </a:highlight>
              </a:rPr>
              <a:t>mutable</a:t>
            </a:r>
          </a:p>
          <a:p>
            <a:endParaRPr lang="en-GB">
              <a:highlight>
                <a:srgbClr val="00FFFF"/>
              </a:highlight>
            </a:endParaRPr>
          </a:p>
          <a:p>
            <a:r>
              <a:rPr lang="en-GB"/>
              <a:t>Dictionaries are indexed using </a:t>
            </a:r>
            <a:r>
              <a:rPr lang="en-GB">
                <a:highlight>
                  <a:srgbClr val="00FFFF"/>
                </a:highlight>
              </a:rPr>
              <a:t>keys</a:t>
            </a:r>
          </a:p>
          <a:p>
            <a:endParaRPr lang="en-GB">
              <a:highlight>
                <a:srgbClr val="00FFFF"/>
              </a:highlight>
            </a:endParaRPr>
          </a:p>
          <a:p>
            <a:r>
              <a:rPr lang="en-GB"/>
              <a:t>Dictionaries are created by enclosing </a:t>
            </a:r>
            <a:r>
              <a:rPr lang="en-GB">
                <a:highlight>
                  <a:srgbClr val="00FFFF"/>
                </a:highlight>
              </a:rPr>
              <a:t>key: value</a:t>
            </a:r>
            <a:r>
              <a:rPr lang="en-GB"/>
              <a:t> pairs in braces</a:t>
            </a:r>
          </a:p>
          <a:p>
            <a:endParaRPr lang="en-GB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F7F1044-1148-194C-98A5-6E61010E7AFE}"/>
              </a:ext>
            </a:extLst>
          </p:cNvPr>
          <p:cNvSpPr txBox="1"/>
          <p:nvPr/>
        </p:nvSpPr>
        <p:spPr>
          <a:xfrm>
            <a:off x="3707317" y="3267766"/>
            <a:ext cx="352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must be immutable (strings, numbers, tuples, etc.)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6342EE5-1006-0D48-90A5-1BAC7B741B51}"/>
              </a:ext>
            </a:extLst>
          </p:cNvPr>
          <p:cNvCxnSpPr>
            <a:cxnSpLocks/>
          </p:cNvCxnSpPr>
          <p:nvPr/>
        </p:nvCxnSpPr>
        <p:spPr>
          <a:xfrm flipH="1" flipV="1">
            <a:off x="3639149" y="3247580"/>
            <a:ext cx="136336" cy="8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ADCE7AD-841C-8D47-8BC9-13A607CD729B}"/>
              </a:ext>
            </a:extLst>
          </p:cNvPr>
          <p:cNvSpPr txBox="1"/>
          <p:nvPr/>
        </p:nvSpPr>
        <p:spPr>
          <a:xfrm>
            <a:off x="3707317" y="2787129"/>
            <a:ext cx="2342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must be unique in the dictionary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6110668-959F-894A-AE16-65FE73C298C2}"/>
              </a:ext>
            </a:extLst>
          </p:cNvPr>
          <p:cNvCxnSpPr>
            <a:cxnSpLocks/>
          </p:cNvCxnSpPr>
          <p:nvPr/>
        </p:nvCxnSpPr>
        <p:spPr>
          <a:xfrm flipH="1">
            <a:off x="3603654" y="2954751"/>
            <a:ext cx="142808" cy="121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2696B4A0-E2DC-674B-968E-293E9DC310EF}"/>
              </a:ext>
            </a:extLst>
          </p:cNvPr>
          <p:cNvSpPr txBox="1"/>
          <p:nvPr/>
        </p:nvSpPr>
        <p:spPr>
          <a:xfrm>
            <a:off x="6071103" y="3622981"/>
            <a:ext cx="1531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as long as it doesn't contain a mutable object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AC4FDB3-CD4D-3B44-8F29-B0B96836A3D7}"/>
              </a:ext>
            </a:extLst>
          </p:cNvPr>
          <p:cNvCxnSpPr>
            <a:cxnSpLocks/>
          </p:cNvCxnSpPr>
          <p:nvPr/>
        </p:nvCxnSpPr>
        <p:spPr>
          <a:xfrm flipH="1" flipV="1">
            <a:off x="6561632" y="3520272"/>
            <a:ext cx="60549" cy="137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078F3C5-B6C6-4736-B69F-A34D9D0434DA}"/>
              </a:ext>
            </a:extLst>
          </p:cNvPr>
          <p:cNvSpPr txBox="1"/>
          <p:nvPr/>
        </p:nvSpPr>
        <p:spPr>
          <a:xfrm>
            <a:off x="1163061" y="4519245"/>
            <a:ext cx="2401874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200" b="1">
                <a:solidFill>
                  <a:schemeClr val="accent5">
                    <a:lumMod val="75000"/>
                  </a:schemeClr>
                </a:solidFill>
                <a:latin typeface="Bradley Hand ITC"/>
              </a:rPr>
              <a:t>this is how to create a dictionary</a:t>
            </a:r>
          </a:p>
        </p:txBody>
      </p:sp>
    </p:spTree>
    <p:extLst>
      <p:ext uri="{BB962C8B-B14F-4D97-AF65-F5344CB8AC3E}">
        <p14:creationId xmlns:p14="http://schemas.microsoft.com/office/powerpoint/2010/main" val="776808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4077-46CD-E74D-BAD8-88D0ECDC8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Dictionaries – accessing an element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0F0749-1864-6D49-88CB-558074CDF9BF}"/>
              </a:ext>
            </a:extLst>
          </p:cNvPr>
          <p:cNvSpPr txBox="1"/>
          <p:nvPr/>
        </p:nvSpPr>
        <p:spPr>
          <a:xfrm>
            <a:off x="264825" y="1776429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months  =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11AA111-ADCC-E846-B753-3FDF43B6481F}"/>
              </a:ext>
            </a:extLst>
          </p:cNvPr>
          <p:cNvSpPr/>
          <p:nvPr/>
        </p:nvSpPr>
        <p:spPr>
          <a:xfrm>
            <a:off x="818938" y="4095875"/>
            <a:ext cx="7418073" cy="40011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000">
                <a:latin typeface="Courier" pitchFamily="2" charset="0"/>
              </a:rPr>
              <a:t>months = {</a:t>
            </a:r>
            <a:r>
              <a:rPr lang="en-GB" sz="1000" b="1">
                <a:ln w="127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/>
                </a:solidFill>
                <a:latin typeface="Courier" pitchFamily="2" charset="0"/>
              </a:rPr>
              <a:t>"Jan"</a:t>
            </a:r>
            <a:r>
              <a:rPr lang="en-GB" sz="1000" b="1">
                <a:latin typeface="Courier" pitchFamily="2" charset="0"/>
              </a:rPr>
              <a:t>:</a:t>
            </a:r>
            <a:r>
              <a:rPr lang="en-GB" sz="1000" b="1">
                <a:solidFill>
                  <a:schemeClr val="accent6"/>
                </a:solidFill>
                <a:latin typeface="Courier" pitchFamily="2" charset="0"/>
              </a:rPr>
              <a:t> </a:t>
            </a:r>
            <a:r>
              <a:rPr lang="en-GB" sz="1000" b="1">
                <a:latin typeface="Courier" pitchFamily="2" charset="0"/>
              </a:rPr>
              <a:t>31</a:t>
            </a:r>
            <a:r>
              <a:rPr lang="en-GB" sz="1000">
                <a:latin typeface="Courier" pitchFamily="2" charset="0"/>
              </a:rPr>
              <a:t>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"Feb"</a:t>
            </a:r>
            <a:r>
              <a:rPr lang="en-GB" sz="1000">
                <a:latin typeface="Courier" pitchFamily="2" charset="0"/>
              </a:rPr>
              <a:t>: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 </a:t>
            </a:r>
            <a:r>
              <a:rPr lang="en-GB" sz="1000">
                <a:latin typeface="Courier" pitchFamily="2" charset="0"/>
              </a:rPr>
              <a:t>28,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"Mar"</a:t>
            </a:r>
            <a:r>
              <a:rPr lang="en-GB" sz="1000">
                <a:latin typeface="Courier" pitchFamily="2" charset="0"/>
              </a:rPr>
              <a:t>: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 </a:t>
            </a:r>
            <a:r>
              <a:rPr lang="en-GB" sz="1000">
                <a:latin typeface="Courier" pitchFamily="2" charset="0"/>
              </a:rPr>
              <a:t>31,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"Apr"</a:t>
            </a:r>
            <a:r>
              <a:rPr lang="en-GB" sz="1000">
                <a:latin typeface="Courier" pitchFamily="2" charset="0"/>
              </a:rPr>
              <a:t>: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 </a:t>
            </a:r>
            <a:r>
              <a:rPr lang="en-GB" sz="1000">
                <a:latin typeface="Courier" pitchFamily="2" charset="0"/>
              </a:rPr>
              <a:t>30,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"May"</a:t>
            </a:r>
            <a:r>
              <a:rPr lang="en-GB" sz="1000">
                <a:latin typeface="Courier" pitchFamily="2" charset="0"/>
              </a:rPr>
              <a:t>: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 </a:t>
            </a:r>
            <a:r>
              <a:rPr lang="en-GB" sz="1000">
                <a:latin typeface="Courier" pitchFamily="2" charset="0"/>
              </a:rPr>
              <a:t>31,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"Jun"</a:t>
            </a:r>
            <a:r>
              <a:rPr lang="en-GB" sz="1000">
                <a:latin typeface="Courier" pitchFamily="2" charset="0"/>
              </a:rPr>
              <a:t>: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 </a:t>
            </a:r>
            <a:r>
              <a:rPr lang="en-GB" sz="1000">
                <a:latin typeface="Courier" pitchFamily="2" charset="0"/>
              </a:rPr>
              <a:t>30,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"Jul"</a:t>
            </a:r>
            <a:r>
              <a:rPr lang="en-GB" sz="1000">
                <a:latin typeface="Courier" pitchFamily="2" charset="0"/>
              </a:rPr>
              <a:t>: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 </a:t>
            </a:r>
            <a:r>
              <a:rPr lang="en-GB" sz="1000">
                <a:latin typeface="Courier" pitchFamily="2" charset="0"/>
              </a:rPr>
              <a:t>31,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"Aug"</a:t>
            </a:r>
            <a:r>
              <a:rPr lang="en-GB" sz="1000">
                <a:latin typeface="Courier" pitchFamily="2" charset="0"/>
              </a:rPr>
              <a:t>: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 </a:t>
            </a:r>
            <a:r>
              <a:rPr lang="en-GB" sz="1000">
                <a:latin typeface="Courier" pitchFamily="2" charset="0"/>
              </a:rPr>
              <a:t>31,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"Sep"</a:t>
            </a:r>
            <a:r>
              <a:rPr lang="en-GB" sz="1000">
                <a:latin typeface="Courier" pitchFamily="2" charset="0"/>
              </a:rPr>
              <a:t>: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 </a:t>
            </a:r>
            <a:r>
              <a:rPr lang="en-GB" sz="1000">
                <a:latin typeface="Courier" pitchFamily="2" charset="0"/>
              </a:rPr>
              <a:t>30,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"Oct"</a:t>
            </a:r>
            <a:r>
              <a:rPr lang="en-GB" sz="1000">
                <a:latin typeface="Courier" pitchFamily="2" charset="0"/>
              </a:rPr>
              <a:t>: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 </a:t>
            </a:r>
            <a:r>
              <a:rPr lang="en-GB" sz="1000">
                <a:latin typeface="Courier" pitchFamily="2" charset="0"/>
              </a:rPr>
              <a:t>31,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"Nov"</a:t>
            </a:r>
            <a:r>
              <a:rPr lang="en-GB" sz="1000">
                <a:latin typeface="Courier" pitchFamily="2" charset="0"/>
              </a:rPr>
              <a:t>: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 </a:t>
            </a:r>
            <a:r>
              <a:rPr lang="en-GB" sz="1000">
                <a:latin typeface="Courier" pitchFamily="2" charset="0"/>
              </a:rPr>
              <a:t>30,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"Dec"</a:t>
            </a:r>
            <a:r>
              <a:rPr lang="en-GB" sz="1000">
                <a:latin typeface="Courier" pitchFamily="2" charset="0"/>
              </a:rPr>
              <a:t>: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 </a:t>
            </a:r>
            <a:r>
              <a:rPr lang="en-GB" sz="1000">
                <a:latin typeface="Courier" pitchFamily="2" charset="0"/>
              </a:rPr>
              <a:t>31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}</a:t>
            </a:r>
            <a:endParaRPr lang="en-GB" sz="1000">
              <a:latin typeface="Courier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F6DF039-D662-004F-8BCF-8E7E6F04568E}"/>
              </a:ext>
            </a:extLst>
          </p:cNvPr>
          <p:cNvGrpSpPr/>
          <p:nvPr/>
        </p:nvGrpSpPr>
        <p:grpSpPr>
          <a:xfrm>
            <a:off x="1618037" y="1607192"/>
            <a:ext cx="6959767" cy="661355"/>
            <a:chOff x="1618037" y="1607192"/>
            <a:chExt cx="6959767" cy="66135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51A9DB8-1832-7B4B-9031-5815B558FFB3}"/>
                </a:ext>
              </a:extLst>
            </p:cNvPr>
            <p:cNvSpPr txBox="1"/>
            <p:nvPr/>
          </p:nvSpPr>
          <p:spPr>
            <a:xfrm>
              <a:off x="1619964" y="1932901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90000" tIns="108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 b="1">
                  <a:ln w="1270">
                    <a:solidFill>
                      <a:schemeClr val="accent6">
                        <a:lumMod val="50000"/>
                      </a:schemeClr>
                    </a:solidFill>
                  </a:ln>
                </a:rPr>
                <a:t>"Jan"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07C7113-5573-674D-9420-A28E49DAB923}"/>
                </a:ext>
              </a:extLst>
            </p:cNvPr>
            <p:cNvSpPr txBox="1"/>
            <p:nvPr/>
          </p:nvSpPr>
          <p:spPr>
            <a:xfrm>
              <a:off x="2186816" y="1930489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90000" tIns="108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/>
                <a:t>"Feb"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A5BE450-857A-1D44-94AD-77B0BFA098ED}"/>
                </a:ext>
              </a:extLst>
            </p:cNvPr>
            <p:cNvSpPr txBox="1"/>
            <p:nvPr/>
          </p:nvSpPr>
          <p:spPr>
            <a:xfrm>
              <a:off x="2753376" y="1927471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90000" tIns="108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/>
                <a:t>"Mar"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40C96EC-752A-5945-B7BB-D12ABD080FF6}"/>
                </a:ext>
              </a:extLst>
            </p:cNvPr>
            <p:cNvSpPr txBox="1"/>
            <p:nvPr/>
          </p:nvSpPr>
          <p:spPr>
            <a:xfrm>
              <a:off x="3320228" y="1925059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90000" tIns="108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/>
                <a:t>"Apr"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F81E42D-6056-0744-9E31-D9BB04BF2F5B}"/>
                </a:ext>
              </a:extLst>
            </p:cNvPr>
            <p:cNvSpPr txBox="1"/>
            <p:nvPr/>
          </p:nvSpPr>
          <p:spPr>
            <a:xfrm>
              <a:off x="3873992" y="1926854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90000" tIns="108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/>
                <a:t>"May"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CCA9918-8E86-C440-B4C9-0711F02D17F3}"/>
                </a:ext>
              </a:extLst>
            </p:cNvPr>
            <p:cNvSpPr txBox="1"/>
            <p:nvPr/>
          </p:nvSpPr>
          <p:spPr>
            <a:xfrm>
              <a:off x="4440844" y="1924442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90000" tIns="108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/>
                <a:t>"Jun"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805E33F-A597-1746-A67D-DA5F81CB9868}"/>
                </a:ext>
              </a:extLst>
            </p:cNvPr>
            <p:cNvSpPr txBox="1"/>
            <p:nvPr/>
          </p:nvSpPr>
          <p:spPr>
            <a:xfrm>
              <a:off x="5007404" y="1921424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90000" tIns="108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/>
                <a:t>"Jul"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610C233-3128-8447-8041-F950ABA88D9B}"/>
                </a:ext>
              </a:extLst>
            </p:cNvPr>
            <p:cNvSpPr txBox="1"/>
            <p:nvPr/>
          </p:nvSpPr>
          <p:spPr>
            <a:xfrm>
              <a:off x="5574256" y="1919012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90000" tIns="108000" bIns="72000" rtlCol="0">
              <a:spAutoFit/>
            </a:bodyPr>
            <a:lstStyle/>
            <a:p>
              <a:pPr algn="ctr"/>
              <a:r>
                <a:rPr lang="en-GB" sz="1000">
                  <a:solidFill>
                    <a:srgbClr val="00B050"/>
                  </a:solidFill>
                </a:rPr>
                <a:t>"Aug"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31D9D12-7B5E-8943-9FB2-47442414F9A7}"/>
                </a:ext>
              </a:extLst>
            </p:cNvPr>
            <p:cNvSpPr txBox="1"/>
            <p:nvPr/>
          </p:nvSpPr>
          <p:spPr>
            <a:xfrm>
              <a:off x="6137588" y="1913123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90000" tIns="108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/>
                <a:t>"Sep"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F4DFC04-7792-BE4D-A3DF-32057DCF675B}"/>
                </a:ext>
              </a:extLst>
            </p:cNvPr>
            <p:cNvSpPr txBox="1"/>
            <p:nvPr/>
          </p:nvSpPr>
          <p:spPr>
            <a:xfrm>
              <a:off x="6704440" y="1910711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90000" tIns="108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/>
                <a:t>"Oct"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00EDE28-8C07-0F41-85B7-9D42E8E39D40}"/>
                </a:ext>
              </a:extLst>
            </p:cNvPr>
            <p:cNvSpPr txBox="1"/>
            <p:nvPr/>
          </p:nvSpPr>
          <p:spPr>
            <a:xfrm>
              <a:off x="7271000" y="1907693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90000" tIns="108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/>
                <a:t>"Nov"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F87F22E-C549-9F4A-AEB7-ED4693E5B328}"/>
                </a:ext>
              </a:extLst>
            </p:cNvPr>
            <p:cNvSpPr txBox="1"/>
            <p:nvPr/>
          </p:nvSpPr>
          <p:spPr>
            <a:xfrm>
              <a:off x="7837852" y="1905281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90000" tIns="108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/>
                <a:t>"Dec"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2F94694-9076-0D43-92C9-693D06C81EA4}"/>
                </a:ext>
              </a:extLst>
            </p:cNvPr>
            <p:cNvCxnSpPr/>
            <p:nvPr/>
          </p:nvCxnSpPr>
          <p:spPr>
            <a:xfrm>
              <a:off x="8412692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20C7DCD-B8D3-5B45-AF29-120705334E58}"/>
                </a:ext>
              </a:extLst>
            </p:cNvPr>
            <p:cNvCxnSpPr/>
            <p:nvPr/>
          </p:nvCxnSpPr>
          <p:spPr>
            <a:xfrm>
              <a:off x="7847856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A76E037-2B9B-0046-8C60-A975AB8DF1E3}"/>
                </a:ext>
              </a:extLst>
            </p:cNvPr>
            <p:cNvCxnSpPr/>
            <p:nvPr/>
          </p:nvCxnSpPr>
          <p:spPr>
            <a:xfrm>
              <a:off x="7284402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1D8EF28-4FAE-4C4A-9A4B-952AFD3FF9B6}"/>
                </a:ext>
              </a:extLst>
            </p:cNvPr>
            <p:cNvCxnSpPr/>
            <p:nvPr/>
          </p:nvCxnSpPr>
          <p:spPr>
            <a:xfrm>
              <a:off x="6714066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55CD28E-C9A5-9D4C-A9BB-98B16CADA834}"/>
                </a:ext>
              </a:extLst>
            </p:cNvPr>
            <p:cNvCxnSpPr/>
            <p:nvPr/>
          </p:nvCxnSpPr>
          <p:spPr>
            <a:xfrm>
              <a:off x="6141465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2C6E522-3ECF-FC42-B2B6-8AB1FB66F6EE}"/>
                </a:ext>
              </a:extLst>
            </p:cNvPr>
            <p:cNvCxnSpPr/>
            <p:nvPr/>
          </p:nvCxnSpPr>
          <p:spPr>
            <a:xfrm>
              <a:off x="5580654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9F760A8-A332-7C4E-A987-49AA1D6E4557}"/>
                </a:ext>
              </a:extLst>
            </p:cNvPr>
            <p:cNvCxnSpPr/>
            <p:nvPr/>
          </p:nvCxnSpPr>
          <p:spPr>
            <a:xfrm>
              <a:off x="5007883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DEC2FF3-BB26-8D43-9FBC-75C4A5D5FA16}"/>
                </a:ext>
              </a:extLst>
            </p:cNvPr>
            <p:cNvCxnSpPr/>
            <p:nvPr/>
          </p:nvCxnSpPr>
          <p:spPr>
            <a:xfrm>
              <a:off x="3874859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92D9460-04B4-0146-9808-315B0AE0CF71}"/>
                </a:ext>
              </a:extLst>
            </p:cNvPr>
            <p:cNvCxnSpPr/>
            <p:nvPr/>
          </p:nvCxnSpPr>
          <p:spPr>
            <a:xfrm>
              <a:off x="4447242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F628352-B938-7447-BCAB-21D807DCE793}"/>
                </a:ext>
              </a:extLst>
            </p:cNvPr>
            <p:cNvCxnSpPr/>
            <p:nvPr/>
          </p:nvCxnSpPr>
          <p:spPr>
            <a:xfrm>
              <a:off x="3310655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1A5F949-BCC7-E344-A225-766330015979}"/>
                </a:ext>
              </a:extLst>
            </p:cNvPr>
            <p:cNvCxnSpPr/>
            <p:nvPr/>
          </p:nvCxnSpPr>
          <p:spPr>
            <a:xfrm>
              <a:off x="2750323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A4E43F7-B435-DE42-824E-C0FABDED9195}"/>
                </a:ext>
              </a:extLst>
            </p:cNvPr>
            <p:cNvCxnSpPr/>
            <p:nvPr/>
          </p:nvCxnSpPr>
          <p:spPr>
            <a:xfrm>
              <a:off x="2186816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F934EB6-882D-9A47-A959-245716168F12}"/>
                </a:ext>
              </a:extLst>
            </p:cNvPr>
            <p:cNvCxnSpPr/>
            <p:nvPr/>
          </p:nvCxnSpPr>
          <p:spPr>
            <a:xfrm>
              <a:off x="1618037" y="192142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Parallelogram 83">
              <a:extLst>
                <a:ext uri="{FF2B5EF4-FFF2-40B4-BE49-F238E27FC236}">
                  <a16:creationId xmlns:a16="http://schemas.microsoft.com/office/drawing/2014/main" id="{A1C734FC-5D4D-DD45-831D-A7471DE8FA8E}"/>
                </a:ext>
              </a:extLst>
            </p:cNvPr>
            <p:cNvSpPr/>
            <p:nvPr/>
          </p:nvSpPr>
          <p:spPr>
            <a:xfrm rot="18837745">
              <a:off x="8275853" y="1900103"/>
              <a:ext cx="366428" cy="237474"/>
            </a:xfrm>
            <a:prstGeom prst="parallelogram">
              <a:avLst>
                <a:gd name="adj" fmla="val 104987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accent5">
                    <a:lumMod val="60000"/>
                    <a:lumOff val="40000"/>
                  </a:schemeClr>
                </a:gs>
                <a:gs pos="88000">
                  <a:schemeClr val="accent5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endParaRPr lang="en-GB" sz="16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B72A9CE-C038-6C44-BD0E-0F489047DF4E}"/>
                </a:ext>
              </a:extLst>
            </p:cNvPr>
            <p:cNvGrpSpPr/>
            <p:nvPr/>
          </p:nvGrpSpPr>
          <p:grpSpPr>
            <a:xfrm>
              <a:off x="1618037" y="1607192"/>
              <a:ext cx="6880080" cy="328479"/>
              <a:chOff x="315750" y="2757408"/>
              <a:chExt cx="6880080" cy="328479"/>
            </a:xfrm>
          </p:grpSpPr>
          <p:sp>
            <p:nvSpPr>
              <p:cNvPr id="41" name="Cube 40">
                <a:extLst>
                  <a:ext uri="{FF2B5EF4-FFF2-40B4-BE49-F238E27FC236}">
                    <a16:creationId xmlns:a16="http://schemas.microsoft.com/office/drawing/2014/main" id="{2C497D83-AA3D-1644-8670-CF27689D78F0}"/>
                  </a:ext>
                </a:extLst>
              </p:cNvPr>
              <p:cNvSpPr/>
              <p:nvPr/>
            </p:nvSpPr>
            <p:spPr>
              <a:xfrm>
                <a:off x="315750" y="2758703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 b="1"/>
                  <a:t>31</a:t>
                </a:r>
              </a:p>
            </p:txBody>
          </p:sp>
          <p:sp>
            <p:nvSpPr>
              <p:cNvPr id="42" name="Cube 41">
                <a:extLst>
                  <a:ext uri="{FF2B5EF4-FFF2-40B4-BE49-F238E27FC236}">
                    <a16:creationId xmlns:a16="http://schemas.microsoft.com/office/drawing/2014/main" id="{78749697-EFFD-934E-B44F-B6FFF7D40603}"/>
                  </a:ext>
                </a:extLst>
              </p:cNvPr>
              <p:cNvSpPr/>
              <p:nvPr/>
            </p:nvSpPr>
            <p:spPr>
              <a:xfrm>
                <a:off x="884529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/>
                  <a:t>28</a:t>
                </a:r>
              </a:p>
            </p:txBody>
          </p:sp>
          <p:sp>
            <p:nvSpPr>
              <p:cNvPr id="43" name="Cube 42">
                <a:extLst>
                  <a:ext uri="{FF2B5EF4-FFF2-40B4-BE49-F238E27FC236}">
                    <a16:creationId xmlns:a16="http://schemas.microsoft.com/office/drawing/2014/main" id="{A8433F03-EAC8-E141-ACB4-2A0501E1D30D}"/>
                  </a:ext>
                </a:extLst>
              </p:cNvPr>
              <p:cNvSpPr/>
              <p:nvPr/>
            </p:nvSpPr>
            <p:spPr>
              <a:xfrm>
                <a:off x="1448036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/>
                  <a:t>31</a:t>
                </a:r>
              </a:p>
            </p:txBody>
          </p:sp>
          <p:sp>
            <p:nvSpPr>
              <p:cNvPr id="44" name="Cube 43">
                <a:extLst>
                  <a:ext uri="{FF2B5EF4-FFF2-40B4-BE49-F238E27FC236}">
                    <a16:creationId xmlns:a16="http://schemas.microsoft.com/office/drawing/2014/main" id="{A4D9CDFD-D3EC-F846-A7F7-C6455491F8FF}"/>
                  </a:ext>
                </a:extLst>
              </p:cNvPr>
              <p:cNvSpPr/>
              <p:nvPr/>
            </p:nvSpPr>
            <p:spPr>
              <a:xfrm>
                <a:off x="2011543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/>
                  <a:t>30</a:t>
                </a:r>
              </a:p>
            </p:txBody>
          </p:sp>
          <p:sp>
            <p:nvSpPr>
              <p:cNvPr id="45" name="Cube 44">
                <a:extLst>
                  <a:ext uri="{FF2B5EF4-FFF2-40B4-BE49-F238E27FC236}">
                    <a16:creationId xmlns:a16="http://schemas.microsoft.com/office/drawing/2014/main" id="{D23CB823-BC1E-0744-A680-CDFA3DA3D261}"/>
                  </a:ext>
                </a:extLst>
              </p:cNvPr>
              <p:cNvSpPr/>
              <p:nvPr/>
            </p:nvSpPr>
            <p:spPr>
              <a:xfrm>
                <a:off x="2575050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/>
                  <a:t>31</a:t>
                </a:r>
              </a:p>
            </p:txBody>
          </p:sp>
          <p:sp>
            <p:nvSpPr>
              <p:cNvPr id="46" name="Cube 45">
                <a:extLst>
                  <a:ext uri="{FF2B5EF4-FFF2-40B4-BE49-F238E27FC236}">
                    <a16:creationId xmlns:a16="http://schemas.microsoft.com/office/drawing/2014/main" id="{FFFA0590-4E9C-FF4A-8E76-CA3143F90EFC}"/>
                  </a:ext>
                </a:extLst>
              </p:cNvPr>
              <p:cNvSpPr/>
              <p:nvPr/>
            </p:nvSpPr>
            <p:spPr>
              <a:xfrm>
                <a:off x="3144955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/>
                  <a:t>30</a:t>
                </a:r>
              </a:p>
            </p:txBody>
          </p:sp>
          <p:sp>
            <p:nvSpPr>
              <p:cNvPr id="47" name="Cube 46">
                <a:extLst>
                  <a:ext uri="{FF2B5EF4-FFF2-40B4-BE49-F238E27FC236}">
                    <a16:creationId xmlns:a16="http://schemas.microsoft.com/office/drawing/2014/main" id="{558F61FA-D939-3649-A6CB-207C53D87A99}"/>
                  </a:ext>
                </a:extLst>
              </p:cNvPr>
              <p:cNvSpPr/>
              <p:nvPr/>
            </p:nvSpPr>
            <p:spPr>
              <a:xfrm>
                <a:off x="3708462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/>
                  <a:t>31</a:t>
                </a:r>
              </a:p>
            </p:txBody>
          </p:sp>
          <p:sp>
            <p:nvSpPr>
              <p:cNvPr id="48" name="Cube 47">
                <a:extLst>
                  <a:ext uri="{FF2B5EF4-FFF2-40B4-BE49-F238E27FC236}">
                    <a16:creationId xmlns:a16="http://schemas.microsoft.com/office/drawing/2014/main" id="{C7B3C183-3D35-FE40-8E22-56D53D861F5A}"/>
                  </a:ext>
                </a:extLst>
              </p:cNvPr>
              <p:cNvSpPr/>
              <p:nvPr/>
            </p:nvSpPr>
            <p:spPr>
              <a:xfrm>
                <a:off x="4278367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/>
                  <a:t>31</a:t>
                </a:r>
              </a:p>
            </p:txBody>
          </p:sp>
          <p:sp>
            <p:nvSpPr>
              <p:cNvPr id="49" name="Cube 48">
                <a:extLst>
                  <a:ext uri="{FF2B5EF4-FFF2-40B4-BE49-F238E27FC236}">
                    <a16:creationId xmlns:a16="http://schemas.microsoft.com/office/drawing/2014/main" id="{CB77E2B1-4A39-EA44-B6C9-E34EB56A093F}"/>
                  </a:ext>
                </a:extLst>
              </p:cNvPr>
              <p:cNvSpPr/>
              <p:nvPr/>
            </p:nvSpPr>
            <p:spPr>
              <a:xfrm>
                <a:off x="4841874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/>
                  <a:t>30</a:t>
                </a:r>
              </a:p>
            </p:txBody>
          </p:sp>
          <p:sp>
            <p:nvSpPr>
              <p:cNvPr id="50" name="Cube 49">
                <a:extLst>
                  <a:ext uri="{FF2B5EF4-FFF2-40B4-BE49-F238E27FC236}">
                    <a16:creationId xmlns:a16="http://schemas.microsoft.com/office/drawing/2014/main" id="{4F0A2054-8BA5-F84F-9CA4-2E14AA2009BD}"/>
                  </a:ext>
                </a:extLst>
              </p:cNvPr>
              <p:cNvSpPr/>
              <p:nvPr/>
            </p:nvSpPr>
            <p:spPr>
              <a:xfrm>
                <a:off x="5411779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/>
                  <a:t>31</a:t>
                </a:r>
              </a:p>
            </p:txBody>
          </p:sp>
          <p:sp>
            <p:nvSpPr>
              <p:cNvPr id="51" name="Cube 50">
                <a:extLst>
                  <a:ext uri="{FF2B5EF4-FFF2-40B4-BE49-F238E27FC236}">
                    <a16:creationId xmlns:a16="http://schemas.microsoft.com/office/drawing/2014/main" id="{DE93C50F-9D1F-D848-BBFB-B61973C6EED2}"/>
                  </a:ext>
                </a:extLst>
              </p:cNvPr>
              <p:cNvSpPr/>
              <p:nvPr/>
            </p:nvSpPr>
            <p:spPr>
              <a:xfrm>
                <a:off x="5975286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/>
                  <a:t>30</a:t>
                </a:r>
              </a:p>
            </p:txBody>
          </p:sp>
          <p:sp>
            <p:nvSpPr>
              <p:cNvPr id="52" name="Cube 51">
                <a:extLst>
                  <a:ext uri="{FF2B5EF4-FFF2-40B4-BE49-F238E27FC236}">
                    <a16:creationId xmlns:a16="http://schemas.microsoft.com/office/drawing/2014/main" id="{8FFEDCE0-19C5-0D40-8F58-1AC95D86B1E0}"/>
                  </a:ext>
                </a:extLst>
              </p:cNvPr>
              <p:cNvSpPr/>
              <p:nvPr/>
            </p:nvSpPr>
            <p:spPr>
              <a:xfrm>
                <a:off x="6545191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/>
                  <a:t>31</a:t>
                </a:r>
              </a:p>
            </p:txBody>
          </p:sp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484A8D6-3197-114B-B759-D5D630258770}"/>
              </a:ext>
            </a:extLst>
          </p:cNvPr>
          <p:cNvSpPr txBox="1"/>
          <p:nvPr/>
        </p:nvSpPr>
        <p:spPr>
          <a:xfrm>
            <a:off x="885076" y="1987874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keys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B0000D-DC6B-1F4B-9130-39778ACE49D4}"/>
              </a:ext>
            </a:extLst>
          </p:cNvPr>
          <p:cNvCxnSpPr>
            <a:cxnSpLocks/>
          </p:cNvCxnSpPr>
          <p:nvPr/>
        </p:nvCxnSpPr>
        <p:spPr>
          <a:xfrm>
            <a:off x="1276602" y="2109121"/>
            <a:ext cx="284779" cy="0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35BE199-F4F6-CB4D-91B2-0868588983AB}"/>
              </a:ext>
            </a:extLst>
          </p:cNvPr>
          <p:cNvCxnSpPr>
            <a:cxnSpLocks/>
          </p:cNvCxnSpPr>
          <p:nvPr/>
        </p:nvCxnSpPr>
        <p:spPr>
          <a:xfrm>
            <a:off x="1922229" y="1406106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41ED138-ABE6-CE4C-9026-3D8891032C0E}"/>
              </a:ext>
            </a:extLst>
          </p:cNvPr>
          <p:cNvCxnSpPr>
            <a:cxnSpLocks/>
          </p:cNvCxnSpPr>
          <p:nvPr/>
        </p:nvCxnSpPr>
        <p:spPr>
          <a:xfrm>
            <a:off x="2470842" y="1406105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70940FC-3429-0E42-913B-9F16F2CA92A7}"/>
              </a:ext>
            </a:extLst>
          </p:cNvPr>
          <p:cNvCxnSpPr>
            <a:cxnSpLocks/>
          </p:cNvCxnSpPr>
          <p:nvPr/>
        </p:nvCxnSpPr>
        <p:spPr>
          <a:xfrm>
            <a:off x="3052007" y="1406104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F7B6B43-6E43-1842-A479-6E5F975F88BA}"/>
              </a:ext>
            </a:extLst>
          </p:cNvPr>
          <p:cNvCxnSpPr>
            <a:cxnSpLocks/>
          </p:cNvCxnSpPr>
          <p:nvPr/>
        </p:nvCxnSpPr>
        <p:spPr>
          <a:xfrm>
            <a:off x="3610126" y="1406105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8AE99F9-25B2-AD47-B446-61BC2F1CAA44}"/>
              </a:ext>
            </a:extLst>
          </p:cNvPr>
          <p:cNvCxnSpPr>
            <a:cxnSpLocks/>
          </p:cNvCxnSpPr>
          <p:nvPr/>
        </p:nvCxnSpPr>
        <p:spPr>
          <a:xfrm>
            <a:off x="4173419" y="1406104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B047A0C-22F2-604F-8793-B652518A14BB}"/>
              </a:ext>
            </a:extLst>
          </p:cNvPr>
          <p:cNvCxnSpPr>
            <a:cxnSpLocks/>
          </p:cNvCxnSpPr>
          <p:nvPr/>
        </p:nvCxnSpPr>
        <p:spPr>
          <a:xfrm>
            <a:off x="4729605" y="1406103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5BA9977-7E7A-A040-B57C-429D56399347}"/>
              </a:ext>
            </a:extLst>
          </p:cNvPr>
          <p:cNvCxnSpPr>
            <a:cxnSpLocks/>
          </p:cNvCxnSpPr>
          <p:nvPr/>
        </p:nvCxnSpPr>
        <p:spPr>
          <a:xfrm>
            <a:off x="5286648" y="1409281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513F9DC-7D2D-DD41-B5A8-D6BA5FCE16BA}"/>
              </a:ext>
            </a:extLst>
          </p:cNvPr>
          <p:cNvCxnSpPr>
            <a:cxnSpLocks/>
          </p:cNvCxnSpPr>
          <p:nvPr/>
        </p:nvCxnSpPr>
        <p:spPr>
          <a:xfrm>
            <a:off x="5859466" y="1409280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6FB67B3-1BF6-E14C-AF2E-FC215B96C310}"/>
              </a:ext>
            </a:extLst>
          </p:cNvPr>
          <p:cNvCxnSpPr>
            <a:cxnSpLocks/>
          </p:cNvCxnSpPr>
          <p:nvPr/>
        </p:nvCxnSpPr>
        <p:spPr>
          <a:xfrm>
            <a:off x="6414332" y="1409279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24E21D-13B8-234B-BC74-BAF96BAB49FF}"/>
              </a:ext>
            </a:extLst>
          </p:cNvPr>
          <p:cNvCxnSpPr>
            <a:cxnSpLocks/>
          </p:cNvCxnSpPr>
          <p:nvPr/>
        </p:nvCxnSpPr>
        <p:spPr>
          <a:xfrm>
            <a:off x="7007376" y="1409280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86F3106-93EF-EE4E-B4D9-91EBACBBDF17}"/>
              </a:ext>
            </a:extLst>
          </p:cNvPr>
          <p:cNvCxnSpPr>
            <a:cxnSpLocks/>
          </p:cNvCxnSpPr>
          <p:nvPr/>
        </p:nvCxnSpPr>
        <p:spPr>
          <a:xfrm>
            <a:off x="7573844" y="1412454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F21B596-779C-3C44-8834-96E5492D555E}"/>
              </a:ext>
            </a:extLst>
          </p:cNvPr>
          <p:cNvCxnSpPr>
            <a:cxnSpLocks/>
          </p:cNvCxnSpPr>
          <p:nvPr/>
        </p:nvCxnSpPr>
        <p:spPr>
          <a:xfrm>
            <a:off x="8141410" y="1415628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414D58C-05A9-054C-82F3-19D422F16E15}"/>
              </a:ext>
            </a:extLst>
          </p:cNvPr>
          <p:cNvCxnSpPr>
            <a:cxnSpLocks/>
          </p:cNvCxnSpPr>
          <p:nvPr/>
        </p:nvCxnSpPr>
        <p:spPr>
          <a:xfrm>
            <a:off x="4727445" y="1251263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2A75E87-D49A-8041-8741-D07274F68480}"/>
              </a:ext>
            </a:extLst>
          </p:cNvPr>
          <p:cNvCxnSpPr>
            <a:cxnSpLocks/>
          </p:cNvCxnSpPr>
          <p:nvPr/>
        </p:nvCxnSpPr>
        <p:spPr>
          <a:xfrm>
            <a:off x="1922229" y="1403085"/>
            <a:ext cx="6219181" cy="12546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9C3C64A-674E-F344-81E7-9D7771CD7C94}"/>
              </a:ext>
            </a:extLst>
          </p:cNvPr>
          <p:cNvSpPr txBox="1"/>
          <p:nvPr/>
        </p:nvSpPr>
        <p:spPr>
          <a:xfrm>
            <a:off x="4353110" y="967010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elements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C294EE4-2364-3F41-980D-F0A339985523}"/>
              </a:ext>
            </a:extLst>
          </p:cNvPr>
          <p:cNvSpPr txBox="1"/>
          <p:nvPr/>
        </p:nvSpPr>
        <p:spPr>
          <a:xfrm>
            <a:off x="801459" y="1683560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values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C2DFDF3-8E07-AD46-ADA3-CA1BDF55774C}"/>
              </a:ext>
            </a:extLst>
          </p:cNvPr>
          <p:cNvCxnSpPr>
            <a:cxnSpLocks/>
          </p:cNvCxnSpPr>
          <p:nvPr/>
        </p:nvCxnSpPr>
        <p:spPr>
          <a:xfrm>
            <a:off x="1271281" y="1804536"/>
            <a:ext cx="284779" cy="0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32F20F8-8A40-BD46-B6C5-A57174AE1386}"/>
              </a:ext>
            </a:extLst>
          </p:cNvPr>
          <p:cNvCxnSpPr>
            <a:cxnSpLocks/>
          </p:cNvCxnSpPr>
          <p:nvPr/>
        </p:nvCxnSpPr>
        <p:spPr>
          <a:xfrm flipV="1">
            <a:off x="1899077" y="2324747"/>
            <a:ext cx="0" cy="247003"/>
          </a:xfrm>
          <a:prstGeom prst="straightConnector1">
            <a:avLst/>
          </a:prstGeom>
          <a:ln w="63500">
            <a:solidFill>
              <a:schemeClr val="accent6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0B36D8BC-7B30-234B-B042-CAD39D191B66}"/>
              </a:ext>
            </a:extLst>
          </p:cNvPr>
          <p:cNvSpPr txBox="1"/>
          <p:nvPr/>
        </p:nvSpPr>
        <p:spPr>
          <a:xfrm>
            <a:off x="3472164" y="2758506"/>
            <a:ext cx="3148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>
                <a:latin typeface="Bradley Hand ITC" panose="03070402050302030203" pitchFamily="66" charset="77"/>
              </a:rPr>
              <a:t>months[</a:t>
            </a:r>
            <a:r>
              <a:rPr lang="en-GB" sz="4000" b="1">
                <a:solidFill>
                  <a:schemeClr val="accent6"/>
                </a:solidFill>
                <a:latin typeface="Bradley Hand ITC" panose="03070402050302030203" pitchFamily="66" charset="77"/>
              </a:rPr>
              <a:t>'Jan'</a:t>
            </a:r>
            <a:r>
              <a:rPr lang="en-GB" sz="4000" b="1">
                <a:latin typeface="Bradley Hand ITC" panose="03070402050302030203" pitchFamily="66" charset="7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007707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4077-46CD-E74D-BAD8-88D0ECDC8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Dictionaries – accessing an element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0F0749-1864-6D49-88CB-558074CDF9BF}"/>
              </a:ext>
            </a:extLst>
          </p:cNvPr>
          <p:cNvSpPr txBox="1"/>
          <p:nvPr/>
        </p:nvSpPr>
        <p:spPr>
          <a:xfrm>
            <a:off x="264825" y="1776429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months  =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11AA111-ADCC-E846-B753-3FDF43B6481F}"/>
              </a:ext>
            </a:extLst>
          </p:cNvPr>
          <p:cNvSpPr/>
          <p:nvPr/>
        </p:nvSpPr>
        <p:spPr>
          <a:xfrm>
            <a:off x="818938" y="4095875"/>
            <a:ext cx="7418073" cy="40011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000">
                <a:latin typeface="Courier" pitchFamily="2" charset="0"/>
              </a:rPr>
              <a:t>months = {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"Jan"</a:t>
            </a:r>
            <a:r>
              <a:rPr lang="en-GB" sz="1000">
                <a:latin typeface="Courier" pitchFamily="2" charset="0"/>
              </a:rPr>
              <a:t>: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 </a:t>
            </a:r>
            <a:r>
              <a:rPr lang="en-GB" sz="1000">
                <a:latin typeface="Courier" pitchFamily="2" charset="0"/>
              </a:rPr>
              <a:t>31,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"Feb"</a:t>
            </a:r>
            <a:r>
              <a:rPr lang="en-GB" sz="1000">
                <a:latin typeface="Courier" pitchFamily="2" charset="0"/>
              </a:rPr>
              <a:t>: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 </a:t>
            </a:r>
            <a:r>
              <a:rPr lang="en-GB" sz="1000">
                <a:latin typeface="Courier" pitchFamily="2" charset="0"/>
              </a:rPr>
              <a:t>28,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"Mar"</a:t>
            </a:r>
            <a:r>
              <a:rPr lang="en-GB" sz="1000">
                <a:latin typeface="Courier" pitchFamily="2" charset="0"/>
              </a:rPr>
              <a:t>: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 </a:t>
            </a:r>
            <a:r>
              <a:rPr lang="en-GB" sz="1000">
                <a:latin typeface="Courier" pitchFamily="2" charset="0"/>
              </a:rPr>
              <a:t>31,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"Apr"</a:t>
            </a:r>
            <a:r>
              <a:rPr lang="en-GB" sz="1000">
                <a:latin typeface="Courier" pitchFamily="2" charset="0"/>
              </a:rPr>
              <a:t>: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 </a:t>
            </a:r>
            <a:r>
              <a:rPr lang="en-GB" sz="1000">
                <a:latin typeface="Courier" pitchFamily="2" charset="0"/>
              </a:rPr>
              <a:t>30,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"May"</a:t>
            </a:r>
            <a:r>
              <a:rPr lang="en-GB" sz="1000">
                <a:latin typeface="Courier" pitchFamily="2" charset="0"/>
              </a:rPr>
              <a:t>: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 </a:t>
            </a:r>
            <a:r>
              <a:rPr lang="en-GB" sz="1000">
                <a:latin typeface="Courier" pitchFamily="2" charset="0"/>
              </a:rPr>
              <a:t>31,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"Jun"</a:t>
            </a:r>
            <a:r>
              <a:rPr lang="en-GB" sz="1000">
                <a:latin typeface="Courier" pitchFamily="2" charset="0"/>
              </a:rPr>
              <a:t>: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 </a:t>
            </a:r>
            <a:r>
              <a:rPr lang="en-GB" sz="1000">
                <a:latin typeface="Courier" pitchFamily="2" charset="0"/>
              </a:rPr>
              <a:t>30,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"Jul"</a:t>
            </a:r>
            <a:r>
              <a:rPr lang="en-GB" sz="1000">
                <a:latin typeface="Courier" pitchFamily="2" charset="0"/>
              </a:rPr>
              <a:t>: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 </a:t>
            </a:r>
            <a:r>
              <a:rPr lang="en-GB" sz="1000">
                <a:latin typeface="Courier" pitchFamily="2" charset="0"/>
              </a:rPr>
              <a:t>31,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"Aug"</a:t>
            </a:r>
            <a:r>
              <a:rPr lang="en-GB" sz="1000">
                <a:latin typeface="Courier" pitchFamily="2" charset="0"/>
              </a:rPr>
              <a:t>: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 </a:t>
            </a:r>
            <a:r>
              <a:rPr lang="en-GB" sz="1000">
                <a:latin typeface="Courier" pitchFamily="2" charset="0"/>
              </a:rPr>
              <a:t>31, </a:t>
            </a:r>
            <a:r>
              <a:rPr lang="en-GB" sz="1000" b="1">
                <a:ln w="127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/>
                </a:solidFill>
                <a:latin typeface="Courier" pitchFamily="2" charset="0"/>
              </a:rPr>
              <a:t>"Sep"</a:t>
            </a:r>
            <a:r>
              <a:rPr lang="en-GB" sz="1000" b="1">
                <a:latin typeface="Courier" pitchFamily="2" charset="0"/>
              </a:rPr>
              <a:t>:</a:t>
            </a:r>
            <a:r>
              <a:rPr lang="en-GB" sz="1000" b="1">
                <a:solidFill>
                  <a:schemeClr val="accent6"/>
                </a:solidFill>
                <a:latin typeface="Courier" pitchFamily="2" charset="0"/>
              </a:rPr>
              <a:t> </a:t>
            </a:r>
            <a:r>
              <a:rPr lang="en-GB" sz="1000" b="1">
                <a:latin typeface="Courier" pitchFamily="2" charset="0"/>
              </a:rPr>
              <a:t>30</a:t>
            </a:r>
            <a:r>
              <a:rPr lang="en-GB" sz="1000">
                <a:latin typeface="Courier" pitchFamily="2" charset="0"/>
              </a:rPr>
              <a:t>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"Oct"</a:t>
            </a:r>
            <a:r>
              <a:rPr lang="en-GB" sz="1000">
                <a:latin typeface="Courier" pitchFamily="2" charset="0"/>
              </a:rPr>
              <a:t>: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 </a:t>
            </a:r>
            <a:r>
              <a:rPr lang="en-GB" sz="1000">
                <a:latin typeface="Courier" pitchFamily="2" charset="0"/>
              </a:rPr>
              <a:t>31,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"Nov"</a:t>
            </a:r>
            <a:r>
              <a:rPr lang="en-GB" sz="1000">
                <a:latin typeface="Courier" pitchFamily="2" charset="0"/>
              </a:rPr>
              <a:t>: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 </a:t>
            </a:r>
            <a:r>
              <a:rPr lang="en-GB" sz="1000">
                <a:latin typeface="Courier" pitchFamily="2" charset="0"/>
              </a:rPr>
              <a:t>30,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"Dec"</a:t>
            </a:r>
            <a:r>
              <a:rPr lang="en-GB" sz="1000">
                <a:latin typeface="Courier" pitchFamily="2" charset="0"/>
              </a:rPr>
              <a:t>: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 </a:t>
            </a:r>
            <a:r>
              <a:rPr lang="en-GB" sz="1000">
                <a:latin typeface="Courier" pitchFamily="2" charset="0"/>
              </a:rPr>
              <a:t>31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}</a:t>
            </a:r>
            <a:endParaRPr lang="en-GB" sz="1000">
              <a:latin typeface="Courier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F6DF039-D662-004F-8BCF-8E7E6F04568E}"/>
              </a:ext>
            </a:extLst>
          </p:cNvPr>
          <p:cNvGrpSpPr/>
          <p:nvPr/>
        </p:nvGrpSpPr>
        <p:grpSpPr>
          <a:xfrm>
            <a:off x="1618037" y="1607192"/>
            <a:ext cx="6959767" cy="661355"/>
            <a:chOff x="1618037" y="1607192"/>
            <a:chExt cx="6959767" cy="66135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51A9DB8-1832-7B4B-9031-5815B558FFB3}"/>
                </a:ext>
              </a:extLst>
            </p:cNvPr>
            <p:cNvSpPr txBox="1"/>
            <p:nvPr/>
          </p:nvSpPr>
          <p:spPr>
            <a:xfrm>
              <a:off x="1619964" y="1932901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90000" tIns="108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/>
                <a:t>"Jan"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07C7113-5573-674D-9420-A28E49DAB923}"/>
                </a:ext>
              </a:extLst>
            </p:cNvPr>
            <p:cNvSpPr txBox="1"/>
            <p:nvPr/>
          </p:nvSpPr>
          <p:spPr>
            <a:xfrm>
              <a:off x="2186816" y="1930489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90000" tIns="108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/>
                <a:t>"Feb"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A5BE450-857A-1D44-94AD-77B0BFA098ED}"/>
                </a:ext>
              </a:extLst>
            </p:cNvPr>
            <p:cNvSpPr txBox="1"/>
            <p:nvPr/>
          </p:nvSpPr>
          <p:spPr>
            <a:xfrm>
              <a:off x="2753376" y="1927471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90000" tIns="108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/>
                <a:t>"Mar"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40C96EC-752A-5945-B7BB-D12ABD080FF6}"/>
                </a:ext>
              </a:extLst>
            </p:cNvPr>
            <p:cNvSpPr txBox="1"/>
            <p:nvPr/>
          </p:nvSpPr>
          <p:spPr>
            <a:xfrm>
              <a:off x="3320228" y="1925059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90000" tIns="108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/>
                <a:t>"Apr"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F81E42D-6056-0744-9E31-D9BB04BF2F5B}"/>
                </a:ext>
              </a:extLst>
            </p:cNvPr>
            <p:cNvSpPr txBox="1"/>
            <p:nvPr/>
          </p:nvSpPr>
          <p:spPr>
            <a:xfrm>
              <a:off x="3873992" y="1926854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90000" tIns="108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/>
                <a:t>"May"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CCA9918-8E86-C440-B4C9-0711F02D17F3}"/>
                </a:ext>
              </a:extLst>
            </p:cNvPr>
            <p:cNvSpPr txBox="1"/>
            <p:nvPr/>
          </p:nvSpPr>
          <p:spPr>
            <a:xfrm>
              <a:off x="4440844" y="1924442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90000" tIns="108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/>
                <a:t>"Jun"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805E33F-A597-1746-A67D-DA5F81CB9868}"/>
                </a:ext>
              </a:extLst>
            </p:cNvPr>
            <p:cNvSpPr txBox="1"/>
            <p:nvPr/>
          </p:nvSpPr>
          <p:spPr>
            <a:xfrm>
              <a:off x="5007404" y="1921424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90000" tIns="108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/>
                <a:t>"Jul"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610C233-3128-8447-8041-F950ABA88D9B}"/>
                </a:ext>
              </a:extLst>
            </p:cNvPr>
            <p:cNvSpPr txBox="1"/>
            <p:nvPr/>
          </p:nvSpPr>
          <p:spPr>
            <a:xfrm>
              <a:off x="5574256" y="1919012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90000" tIns="108000" bIns="72000" rtlCol="0">
              <a:spAutoFit/>
            </a:bodyPr>
            <a:lstStyle/>
            <a:p>
              <a:pPr algn="ctr"/>
              <a:r>
                <a:rPr lang="en-GB" sz="1000">
                  <a:solidFill>
                    <a:srgbClr val="00B050"/>
                  </a:solidFill>
                </a:rPr>
                <a:t>"Aug"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31D9D12-7B5E-8943-9FB2-47442414F9A7}"/>
                </a:ext>
              </a:extLst>
            </p:cNvPr>
            <p:cNvSpPr txBox="1"/>
            <p:nvPr/>
          </p:nvSpPr>
          <p:spPr>
            <a:xfrm>
              <a:off x="6137588" y="1913123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90000" tIns="108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 b="1">
                  <a:ln w="1270">
                    <a:solidFill>
                      <a:schemeClr val="accent6">
                        <a:lumMod val="50000"/>
                      </a:schemeClr>
                    </a:solidFill>
                  </a:ln>
                </a:rPr>
                <a:t>"Sep"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F4DFC04-7792-BE4D-A3DF-32057DCF675B}"/>
                </a:ext>
              </a:extLst>
            </p:cNvPr>
            <p:cNvSpPr txBox="1"/>
            <p:nvPr/>
          </p:nvSpPr>
          <p:spPr>
            <a:xfrm>
              <a:off x="6704440" y="1910711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90000" tIns="108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/>
                <a:t>"Oct"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00EDE28-8C07-0F41-85B7-9D42E8E39D40}"/>
                </a:ext>
              </a:extLst>
            </p:cNvPr>
            <p:cNvSpPr txBox="1"/>
            <p:nvPr/>
          </p:nvSpPr>
          <p:spPr>
            <a:xfrm>
              <a:off x="7271000" y="1907693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90000" tIns="108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/>
                <a:t>"Nov"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F87F22E-C549-9F4A-AEB7-ED4693E5B328}"/>
                </a:ext>
              </a:extLst>
            </p:cNvPr>
            <p:cNvSpPr txBox="1"/>
            <p:nvPr/>
          </p:nvSpPr>
          <p:spPr>
            <a:xfrm>
              <a:off x="7837852" y="1905281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90000" tIns="108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/>
                <a:t>"Dec"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2F94694-9076-0D43-92C9-693D06C81EA4}"/>
                </a:ext>
              </a:extLst>
            </p:cNvPr>
            <p:cNvCxnSpPr/>
            <p:nvPr/>
          </p:nvCxnSpPr>
          <p:spPr>
            <a:xfrm>
              <a:off x="8412692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20C7DCD-B8D3-5B45-AF29-120705334E58}"/>
                </a:ext>
              </a:extLst>
            </p:cNvPr>
            <p:cNvCxnSpPr/>
            <p:nvPr/>
          </p:nvCxnSpPr>
          <p:spPr>
            <a:xfrm>
              <a:off x="7847856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A76E037-2B9B-0046-8C60-A975AB8DF1E3}"/>
                </a:ext>
              </a:extLst>
            </p:cNvPr>
            <p:cNvCxnSpPr/>
            <p:nvPr/>
          </p:nvCxnSpPr>
          <p:spPr>
            <a:xfrm>
              <a:off x="7284402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1D8EF28-4FAE-4C4A-9A4B-952AFD3FF9B6}"/>
                </a:ext>
              </a:extLst>
            </p:cNvPr>
            <p:cNvCxnSpPr/>
            <p:nvPr/>
          </p:nvCxnSpPr>
          <p:spPr>
            <a:xfrm>
              <a:off x="6714066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55CD28E-C9A5-9D4C-A9BB-98B16CADA834}"/>
                </a:ext>
              </a:extLst>
            </p:cNvPr>
            <p:cNvCxnSpPr/>
            <p:nvPr/>
          </p:nvCxnSpPr>
          <p:spPr>
            <a:xfrm>
              <a:off x="6141465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2C6E522-3ECF-FC42-B2B6-8AB1FB66F6EE}"/>
                </a:ext>
              </a:extLst>
            </p:cNvPr>
            <p:cNvCxnSpPr/>
            <p:nvPr/>
          </p:nvCxnSpPr>
          <p:spPr>
            <a:xfrm>
              <a:off x="5580654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9F760A8-A332-7C4E-A987-49AA1D6E4557}"/>
                </a:ext>
              </a:extLst>
            </p:cNvPr>
            <p:cNvCxnSpPr/>
            <p:nvPr/>
          </p:nvCxnSpPr>
          <p:spPr>
            <a:xfrm>
              <a:off x="5007883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DEC2FF3-BB26-8D43-9FBC-75C4A5D5FA16}"/>
                </a:ext>
              </a:extLst>
            </p:cNvPr>
            <p:cNvCxnSpPr/>
            <p:nvPr/>
          </p:nvCxnSpPr>
          <p:spPr>
            <a:xfrm>
              <a:off x="3874859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92D9460-04B4-0146-9808-315B0AE0CF71}"/>
                </a:ext>
              </a:extLst>
            </p:cNvPr>
            <p:cNvCxnSpPr/>
            <p:nvPr/>
          </p:nvCxnSpPr>
          <p:spPr>
            <a:xfrm>
              <a:off x="4447242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F628352-B938-7447-BCAB-21D807DCE793}"/>
                </a:ext>
              </a:extLst>
            </p:cNvPr>
            <p:cNvCxnSpPr/>
            <p:nvPr/>
          </p:nvCxnSpPr>
          <p:spPr>
            <a:xfrm>
              <a:off x="3310655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1A5F949-BCC7-E344-A225-766330015979}"/>
                </a:ext>
              </a:extLst>
            </p:cNvPr>
            <p:cNvCxnSpPr/>
            <p:nvPr/>
          </p:nvCxnSpPr>
          <p:spPr>
            <a:xfrm>
              <a:off x="2750323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A4E43F7-B435-DE42-824E-C0FABDED9195}"/>
                </a:ext>
              </a:extLst>
            </p:cNvPr>
            <p:cNvCxnSpPr/>
            <p:nvPr/>
          </p:nvCxnSpPr>
          <p:spPr>
            <a:xfrm>
              <a:off x="2186816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F934EB6-882D-9A47-A959-245716168F12}"/>
                </a:ext>
              </a:extLst>
            </p:cNvPr>
            <p:cNvCxnSpPr/>
            <p:nvPr/>
          </p:nvCxnSpPr>
          <p:spPr>
            <a:xfrm>
              <a:off x="1618037" y="192142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Parallelogram 83">
              <a:extLst>
                <a:ext uri="{FF2B5EF4-FFF2-40B4-BE49-F238E27FC236}">
                  <a16:creationId xmlns:a16="http://schemas.microsoft.com/office/drawing/2014/main" id="{A1C734FC-5D4D-DD45-831D-A7471DE8FA8E}"/>
                </a:ext>
              </a:extLst>
            </p:cNvPr>
            <p:cNvSpPr/>
            <p:nvPr/>
          </p:nvSpPr>
          <p:spPr>
            <a:xfrm rot="18837745">
              <a:off x="8275853" y="1900103"/>
              <a:ext cx="366428" cy="237474"/>
            </a:xfrm>
            <a:prstGeom prst="parallelogram">
              <a:avLst>
                <a:gd name="adj" fmla="val 104987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accent5">
                    <a:lumMod val="60000"/>
                    <a:lumOff val="40000"/>
                  </a:schemeClr>
                </a:gs>
                <a:gs pos="88000">
                  <a:schemeClr val="accent5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endParaRPr lang="en-GB" sz="16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B72A9CE-C038-6C44-BD0E-0F489047DF4E}"/>
                </a:ext>
              </a:extLst>
            </p:cNvPr>
            <p:cNvGrpSpPr/>
            <p:nvPr/>
          </p:nvGrpSpPr>
          <p:grpSpPr>
            <a:xfrm>
              <a:off x="1618037" y="1607192"/>
              <a:ext cx="6880080" cy="328479"/>
              <a:chOff x="315750" y="2757408"/>
              <a:chExt cx="6880080" cy="328479"/>
            </a:xfrm>
          </p:grpSpPr>
          <p:sp>
            <p:nvSpPr>
              <p:cNvPr id="41" name="Cube 40">
                <a:extLst>
                  <a:ext uri="{FF2B5EF4-FFF2-40B4-BE49-F238E27FC236}">
                    <a16:creationId xmlns:a16="http://schemas.microsoft.com/office/drawing/2014/main" id="{2C497D83-AA3D-1644-8670-CF27689D78F0}"/>
                  </a:ext>
                </a:extLst>
              </p:cNvPr>
              <p:cNvSpPr/>
              <p:nvPr/>
            </p:nvSpPr>
            <p:spPr>
              <a:xfrm>
                <a:off x="315750" y="2758703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/>
                  <a:t>31</a:t>
                </a:r>
              </a:p>
            </p:txBody>
          </p:sp>
          <p:sp>
            <p:nvSpPr>
              <p:cNvPr id="42" name="Cube 41">
                <a:extLst>
                  <a:ext uri="{FF2B5EF4-FFF2-40B4-BE49-F238E27FC236}">
                    <a16:creationId xmlns:a16="http://schemas.microsoft.com/office/drawing/2014/main" id="{78749697-EFFD-934E-B44F-B6FFF7D40603}"/>
                  </a:ext>
                </a:extLst>
              </p:cNvPr>
              <p:cNvSpPr/>
              <p:nvPr/>
            </p:nvSpPr>
            <p:spPr>
              <a:xfrm>
                <a:off x="884529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/>
                  <a:t>28</a:t>
                </a:r>
              </a:p>
            </p:txBody>
          </p:sp>
          <p:sp>
            <p:nvSpPr>
              <p:cNvPr id="43" name="Cube 42">
                <a:extLst>
                  <a:ext uri="{FF2B5EF4-FFF2-40B4-BE49-F238E27FC236}">
                    <a16:creationId xmlns:a16="http://schemas.microsoft.com/office/drawing/2014/main" id="{A8433F03-EAC8-E141-ACB4-2A0501E1D30D}"/>
                  </a:ext>
                </a:extLst>
              </p:cNvPr>
              <p:cNvSpPr/>
              <p:nvPr/>
            </p:nvSpPr>
            <p:spPr>
              <a:xfrm>
                <a:off x="1448036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/>
                  <a:t>31</a:t>
                </a:r>
              </a:p>
            </p:txBody>
          </p:sp>
          <p:sp>
            <p:nvSpPr>
              <p:cNvPr id="44" name="Cube 43">
                <a:extLst>
                  <a:ext uri="{FF2B5EF4-FFF2-40B4-BE49-F238E27FC236}">
                    <a16:creationId xmlns:a16="http://schemas.microsoft.com/office/drawing/2014/main" id="{A4D9CDFD-D3EC-F846-A7F7-C6455491F8FF}"/>
                  </a:ext>
                </a:extLst>
              </p:cNvPr>
              <p:cNvSpPr/>
              <p:nvPr/>
            </p:nvSpPr>
            <p:spPr>
              <a:xfrm>
                <a:off x="2011543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/>
                  <a:t>30</a:t>
                </a:r>
              </a:p>
            </p:txBody>
          </p:sp>
          <p:sp>
            <p:nvSpPr>
              <p:cNvPr id="45" name="Cube 44">
                <a:extLst>
                  <a:ext uri="{FF2B5EF4-FFF2-40B4-BE49-F238E27FC236}">
                    <a16:creationId xmlns:a16="http://schemas.microsoft.com/office/drawing/2014/main" id="{D23CB823-BC1E-0744-A680-CDFA3DA3D261}"/>
                  </a:ext>
                </a:extLst>
              </p:cNvPr>
              <p:cNvSpPr/>
              <p:nvPr/>
            </p:nvSpPr>
            <p:spPr>
              <a:xfrm>
                <a:off x="2575050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/>
                  <a:t>31</a:t>
                </a:r>
              </a:p>
            </p:txBody>
          </p:sp>
          <p:sp>
            <p:nvSpPr>
              <p:cNvPr id="46" name="Cube 45">
                <a:extLst>
                  <a:ext uri="{FF2B5EF4-FFF2-40B4-BE49-F238E27FC236}">
                    <a16:creationId xmlns:a16="http://schemas.microsoft.com/office/drawing/2014/main" id="{FFFA0590-4E9C-FF4A-8E76-CA3143F90EFC}"/>
                  </a:ext>
                </a:extLst>
              </p:cNvPr>
              <p:cNvSpPr/>
              <p:nvPr/>
            </p:nvSpPr>
            <p:spPr>
              <a:xfrm>
                <a:off x="3144955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/>
                  <a:t>30</a:t>
                </a:r>
              </a:p>
            </p:txBody>
          </p:sp>
          <p:sp>
            <p:nvSpPr>
              <p:cNvPr id="47" name="Cube 46">
                <a:extLst>
                  <a:ext uri="{FF2B5EF4-FFF2-40B4-BE49-F238E27FC236}">
                    <a16:creationId xmlns:a16="http://schemas.microsoft.com/office/drawing/2014/main" id="{558F61FA-D939-3649-A6CB-207C53D87A99}"/>
                  </a:ext>
                </a:extLst>
              </p:cNvPr>
              <p:cNvSpPr/>
              <p:nvPr/>
            </p:nvSpPr>
            <p:spPr>
              <a:xfrm>
                <a:off x="3708462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/>
                  <a:t>31</a:t>
                </a:r>
              </a:p>
            </p:txBody>
          </p:sp>
          <p:sp>
            <p:nvSpPr>
              <p:cNvPr id="48" name="Cube 47">
                <a:extLst>
                  <a:ext uri="{FF2B5EF4-FFF2-40B4-BE49-F238E27FC236}">
                    <a16:creationId xmlns:a16="http://schemas.microsoft.com/office/drawing/2014/main" id="{C7B3C183-3D35-FE40-8E22-56D53D861F5A}"/>
                  </a:ext>
                </a:extLst>
              </p:cNvPr>
              <p:cNvSpPr/>
              <p:nvPr/>
            </p:nvSpPr>
            <p:spPr>
              <a:xfrm>
                <a:off x="4278367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/>
                  <a:t>31</a:t>
                </a:r>
              </a:p>
            </p:txBody>
          </p:sp>
          <p:sp>
            <p:nvSpPr>
              <p:cNvPr id="49" name="Cube 48">
                <a:extLst>
                  <a:ext uri="{FF2B5EF4-FFF2-40B4-BE49-F238E27FC236}">
                    <a16:creationId xmlns:a16="http://schemas.microsoft.com/office/drawing/2014/main" id="{CB77E2B1-4A39-EA44-B6C9-E34EB56A093F}"/>
                  </a:ext>
                </a:extLst>
              </p:cNvPr>
              <p:cNvSpPr/>
              <p:nvPr/>
            </p:nvSpPr>
            <p:spPr>
              <a:xfrm>
                <a:off x="4841874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 b="1"/>
                  <a:t>30</a:t>
                </a:r>
              </a:p>
            </p:txBody>
          </p:sp>
          <p:sp>
            <p:nvSpPr>
              <p:cNvPr id="50" name="Cube 49">
                <a:extLst>
                  <a:ext uri="{FF2B5EF4-FFF2-40B4-BE49-F238E27FC236}">
                    <a16:creationId xmlns:a16="http://schemas.microsoft.com/office/drawing/2014/main" id="{4F0A2054-8BA5-F84F-9CA4-2E14AA2009BD}"/>
                  </a:ext>
                </a:extLst>
              </p:cNvPr>
              <p:cNvSpPr/>
              <p:nvPr/>
            </p:nvSpPr>
            <p:spPr>
              <a:xfrm>
                <a:off x="5411779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/>
                  <a:t>31</a:t>
                </a:r>
              </a:p>
            </p:txBody>
          </p:sp>
          <p:sp>
            <p:nvSpPr>
              <p:cNvPr id="51" name="Cube 50">
                <a:extLst>
                  <a:ext uri="{FF2B5EF4-FFF2-40B4-BE49-F238E27FC236}">
                    <a16:creationId xmlns:a16="http://schemas.microsoft.com/office/drawing/2014/main" id="{DE93C50F-9D1F-D848-BBFB-B61973C6EED2}"/>
                  </a:ext>
                </a:extLst>
              </p:cNvPr>
              <p:cNvSpPr/>
              <p:nvPr/>
            </p:nvSpPr>
            <p:spPr>
              <a:xfrm>
                <a:off x="5975286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/>
                  <a:t>30</a:t>
                </a:r>
              </a:p>
            </p:txBody>
          </p:sp>
          <p:sp>
            <p:nvSpPr>
              <p:cNvPr id="52" name="Cube 51">
                <a:extLst>
                  <a:ext uri="{FF2B5EF4-FFF2-40B4-BE49-F238E27FC236}">
                    <a16:creationId xmlns:a16="http://schemas.microsoft.com/office/drawing/2014/main" id="{8FFEDCE0-19C5-0D40-8F58-1AC95D86B1E0}"/>
                  </a:ext>
                </a:extLst>
              </p:cNvPr>
              <p:cNvSpPr/>
              <p:nvPr/>
            </p:nvSpPr>
            <p:spPr>
              <a:xfrm>
                <a:off x="6545191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/>
                  <a:t>31</a:t>
                </a:r>
              </a:p>
            </p:txBody>
          </p:sp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484A8D6-3197-114B-B759-D5D630258770}"/>
              </a:ext>
            </a:extLst>
          </p:cNvPr>
          <p:cNvSpPr txBox="1"/>
          <p:nvPr/>
        </p:nvSpPr>
        <p:spPr>
          <a:xfrm>
            <a:off x="885076" y="1987874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keys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B0000D-DC6B-1F4B-9130-39778ACE49D4}"/>
              </a:ext>
            </a:extLst>
          </p:cNvPr>
          <p:cNvCxnSpPr>
            <a:cxnSpLocks/>
          </p:cNvCxnSpPr>
          <p:nvPr/>
        </p:nvCxnSpPr>
        <p:spPr>
          <a:xfrm>
            <a:off x="1276602" y="2109121"/>
            <a:ext cx="284779" cy="0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35BE199-F4F6-CB4D-91B2-0868588983AB}"/>
              </a:ext>
            </a:extLst>
          </p:cNvPr>
          <p:cNvCxnSpPr>
            <a:cxnSpLocks/>
          </p:cNvCxnSpPr>
          <p:nvPr/>
        </p:nvCxnSpPr>
        <p:spPr>
          <a:xfrm>
            <a:off x="1922229" y="1406106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41ED138-ABE6-CE4C-9026-3D8891032C0E}"/>
              </a:ext>
            </a:extLst>
          </p:cNvPr>
          <p:cNvCxnSpPr>
            <a:cxnSpLocks/>
          </p:cNvCxnSpPr>
          <p:nvPr/>
        </p:nvCxnSpPr>
        <p:spPr>
          <a:xfrm>
            <a:off x="2470842" y="1406105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70940FC-3429-0E42-913B-9F16F2CA92A7}"/>
              </a:ext>
            </a:extLst>
          </p:cNvPr>
          <p:cNvCxnSpPr>
            <a:cxnSpLocks/>
          </p:cNvCxnSpPr>
          <p:nvPr/>
        </p:nvCxnSpPr>
        <p:spPr>
          <a:xfrm>
            <a:off x="3052007" y="1406104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F7B6B43-6E43-1842-A479-6E5F975F88BA}"/>
              </a:ext>
            </a:extLst>
          </p:cNvPr>
          <p:cNvCxnSpPr>
            <a:cxnSpLocks/>
          </p:cNvCxnSpPr>
          <p:nvPr/>
        </p:nvCxnSpPr>
        <p:spPr>
          <a:xfrm>
            <a:off x="3610126" y="1406105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8AE99F9-25B2-AD47-B446-61BC2F1CAA44}"/>
              </a:ext>
            </a:extLst>
          </p:cNvPr>
          <p:cNvCxnSpPr>
            <a:cxnSpLocks/>
          </p:cNvCxnSpPr>
          <p:nvPr/>
        </p:nvCxnSpPr>
        <p:spPr>
          <a:xfrm>
            <a:off x="4173419" y="1406104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B047A0C-22F2-604F-8793-B652518A14BB}"/>
              </a:ext>
            </a:extLst>
          </p:cNvPr>
          <p:cNvCxnSpPr>
            <a:cxnSpLocks/>
          </p:cNvCxnSpPr>
          <p:nvPr/>
        </p:nvCxnSpPr>
        <p:spPr>
          <a:xfrm>
            <a:off x="4729605" y="1406103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5BA9977-7E7A-A040-B57C-429D56399347}"/>
              </a:ext>
            </a:extLst>
          </p:cNvPr>
          <p:cNvCxnSpPr>
            <a:cxnSpLocks/>
          </p:cNvCxnSpPr>
          <p:nvPr/>
        </p:nvCxnSpPr>
        <p:spPr>
          <a:xfrm>
            <a:off x="5286648" y="1409281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513F9DC-7D2D-DD41-B5A8-D6BA5FCE16BA}"/>
              </a:ext>
            </a:extLst>
          </p:cNvPr>
          <p:cNvCxnSpPr>
            <a:cxnSpLocks/>
          </p:cNvCxnSpPr>
          <p:nvPr/>
        </p:nvCxnSpPr>
        <p:spPr>
          <a:xfrm>
            <a:off x="5859466" y="1409280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6FB67B3-1BF6-E14C-AF2E-FC215B96C310}"/>
              </a:ext>
            </a:extLst>
          </p:cNvPr>
          <p:cNvCxnSpPr>
            <a:cxnSpLocks/>
          </p:cNvCxnSpPr>
          <p:nvPr/>
        </p:nvCxnSpPr>
        <p:spPr>
          <a:xfrm>
            <a:off x="6414332" y="1409279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24E21D-13B8-234B-BC74-BAF96BAB49FF}"/>
              </a:ext>
            </a:extLst>
          </p:cNvPr>
          <p:cNvCxnSpPr>
            <a:cxnSpLocks/>
          </p:cNvCxnSpPr>
          <p:nvPr/>
        </p:nvCxnSpPr>
        <p:spPr>
          <a:xfrm>
            <a:off x="7007376" y="1409280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86F3106-93EF-EE4E-B4D9-91EBACBBDF17}"/>
              </a:ext>
            </a:extLst>
          </p:cNvPr>
          <p:cNvCxnSpPr>
            <a:cxnSpLocks/>
          </p:cNvCxnSpPr>
          <p:nvPr/>
        </p:nvCxnSpPr>
        <p:spPr>
          <a:xfrm>
            <a:off x="7573844" y="1412454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F21B596-779C-3C44-8834-96E5492D555E}"/>
              </a:ext>
            </a:extLst>
          </p:cNvPr>
          <p:cNvCxnSpPr>
            <a:cxnSpLocks/>
          </p:cNvCxnSpPr>
          <p:nvPr/>
        </p:nvCxnSpPr>
        <p:spPr>
          <a:xfrm>
            <a:off x="8141410" y="1415628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414D58C-05A9-054C-82F3-19D422F16E15}"/>
              </a:ext>
            </a:extLst>
          </p:cNvPr>
          <p:cNvCxnSpPr>
            <a:cxnSpLocks/>
          </p:cNvCxnSpPr>
          <p:nvPr/>
        </p:nvCxnSpPr>
        <p:spPr>
          <a:xfrm>
            <a:off x="4727445" y="1251263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2A75E87-D49A-8041-8741-D07274F68480}"/>
              </a:ext>
            </a:extLst>
          </p:cNvPr>
          <p:cNvCxnSpPr>
            <a:cxnSpLocks/>
          </p:cNvCxnSpPr>
          <p:nvPr/>
        </p:nvCxnSpPr>
        <p:spPr>
          <a:xfrm>
            <a:off x="1922229" y="1403085"/>
            <a:ext cx="6219181" cy="12546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9C3C64A-674E-F344-81E7-9D7771CD7C94}"/>
              </a:ext>
            </a:extLst>
          </p:cNvPr>
          <p:cNvSpPr txBox="1"/>
          <p:nvPr/>
        </p:nvSpPr>
        <p:spPr>
          <a:xfrm>
            <a:off x="4353110" y="967010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elements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C294EE4-2364-3F41-980D-F0A339985523}"/>
              </a:ext>
            </a:extLst>
          </p:cNvPr>
          <p:cNvSpPr txBox="1"/>
          <p:nvPr/>
        </p:nvSpPr>
        <p:spPr>
          <a:xfrm>
            <a:off x="801459" y="1683560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values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C2DFDF3-8E07-AD46-ADA3-CA1BDF55774C}"/>
              </a:ext>
            </a:extLst>
          </p:cNvPr>
          <p:cNvCxnSpPr>
            <a:cxnSpLocks/>
          </p:cNvCxnSpPr>
          <p:nvPr/>
        </p:nvCxnSpPr>
        <p:spPr>
          <a:xfrm>
            <a:off x="1271281" y="1804536"/>
            <a:ext cx="284779" cy="0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5E06B41A-8E65-D248-847E-9E7D72FA6964}"/>
              </a:ext>
            </a:extLst>
          </p:cNvPr>
          <p:cNvSpPr txBox="1"/>
          <p:nvPr/>
        </p:nvSpPr>
        <p:spPr>
          <a:xfrm>
            <a:off x="3472164" y="2758506"/>
            <a:ext cx="32239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>
                <a:latin typeface="Bradley Hand ITC" panose="03070402050302030203" pitchFamily="66" charset="77"/>
              </a:rPr>
              <a:t>months[</a:t>
            </a:r>
            <a:r>
              <a:rPr lang="en-GB" sz="4000" b="1">
                <a:solidFill>
                  <a:schemeClr val="accent6"/>
                </a:solidFill>
                <a:latin typeface="Bradley Hand ITC" panose="03070402050302030203" pitchFamily="66" charset="77"/>
              </a:rPr>
              <a:t>'Sep'</a:t>
            </a:r>
            <a:r>
              <a:rPr lang="en-GB" sz="4000" b="1">
                <a:latin typeface="Bradley Hand ITC" panose="03070402050302030203" pitchFamily="66" charset="77"/>
              </a:rPr>
              <a:t>]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7AABAD6-8616-BD4B-84F7-C5A4677AC7E9}"/>
              </a:ext>
            </a:extLst>
          </p:cNvPr>
          <p:cNvCxnSpPr>
            <a:cxnSpLocks/>
          </p:cNvCxnSpPr>
          <p:nvPr/>
        </p:nvCxnSpPr>
        <p:spPr>
          <a:xfrm flipV="1">
            <a:off x="6427934" y="2324747"/>
            <a:ext cx="0" cy="247003"/>
          </a:xfrm>
          <a:prstGeom prst="straightConnector1">
            <a:avLst/>
          </a:prstGeom>
          <a:ln w="63500">
            <a:solidFill>
              <a:schemeClr val="accent6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6348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4077-46CD-E74D-BAD8-88D0ECDC8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Dictionaries – changing an element's value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0F0749-1864-6D49-88CB-558074CDF9BF}"/>
              </a:ext>
            </a:extLst>
          </p:cNvPr>
          <p:cNvSpPr txBox="1"/>
          <p:nvPr/>
        </p:nvSpPr>
        <p:spPr>
          <a:xfrm>
            <a:off x="264825" y="1776429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months  =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F6DF039-D662-004F-8BCF-8E7E6F04568E}"/>
              </a:ext>
            </a:extLst>
          </p:cNvPr>
          <p:cNvGrpSpPr/>
          <p:nvPr/>
        </p:nvGrpSpPr>
        <p:grpSpPr>
          <a:xfrm>
            <a:off x="1618037" y="1607192"/>
            <a:ext cx="6959767" cy="661355"/>
            <a:chOff x="1618037" y="1607192"/>
            <a:chExt cx="6959767" cy="66135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51A9DB8-1832-7B4B-9031-5815B558FFB3}"/>
                </a:ext>
              </a:extLst>
            </p:cNvPr>
            <p:cNvSpPr txBox="1"/>
            <p:nvPr/>
          </p:nvSpPr>
          <p:spPr>
            <a:xfrm>
              <a:off x="1619964" y="1932901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90000" tIns="108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/>
                <a:t>"Jan"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07C7113-5573-674D-9420-A28E49DAB923}"/>
                </a:ext>
              </a:extLst>
            </p:cNvPr>
            <p:cNvSpPr txBox="1"/>
            <p:nvPr/>
          </p:nvSpPr>
          <p:spPr>
            <a:xfrm>
              <a:off x="2186816" y="1930489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90000" tIns="108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/>
                <a:t>"Feb"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A5BE450-857A-1D44-94AD-77B0BFA098ED}"/>
                </a:ext>
              </a:extLst>
            </p:cNvPr>
            <p:cNvSpPr txBox="1"/>
            <p:nvPr/>
          </p:nvSpPr>
          <p:spPr>
            <a:xfrm>
              <a:off x="2753376" y="1927471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90000" tIns="108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/>
                <a:t>"Mar"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40C96EC-752A-5945-B7BB-D12ABD080FF6}"/>
                </a:ext>
              </a:extLst>
            </p:cNvPr>
            <p:cNvSpPr txBox="1"/>
            <p:nvPr/>
          </p:nvSpPr>
          <p:spPr>
            <a:xfrm>
              <a:off x="3320228" y="1925059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90000" tIns="108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/>
                <a:t>"Apr"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F81E42D-6056-0744-9E31-D9BB04BF2F5B}"/>
                </a:ext>
              </a:extLst>
            </p:cNvPr>
            <p:cNvSpPr txBox="1"/>
            <p:nvPr/>
          </p:nvSpPr>
          <p:spPr>
            <a:xfrm>
              <a:off x="3873992" y="1926854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90000" tIns="108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/>
                <a:t>"May"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CCA9918-8E86-C440-B4C9-0711F02D17F3}"/>
                </a:ext>
              </a:extLst>
            </p:cNvPr>
            <p:cNvSpPr txBox="1"/>
            <p:nvPr/>
          </p:nvSpPr>
          <p:spPr>
            <a:xfrm>
              <a:off x="4440844" y="1924442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90000" tIns="108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/>
                <a:t>"Jun"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805E33F-A597-1746-A67D-DA5F81CB9868}"/>
                </a:ext>
              </a:extLst>
            </p:cNvPr>
            <p:cNvSpPr txBox="1"/>
            <p:nvPr/>
          </p:nvSpPr>
          <p:spPr>
            <a:xfrm>
              <a:off x="5007404" y="1921424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90000" tIns="108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/>
                <a:t>"Jul"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610C233-3128-8447-8041-F950ABA88D9B}"/>
                </a:ext>
              </a:extLst>
            </p:cNvPr>
            <p:cNvSpPr txBox="1"/>
            <p:nvPr/>
          </p:nvSpPr>
          <p:spPr>
            <a:xfrm>
              <a:off x="5574256" y="1919012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90000" tIns="108000" bIns="72000" rtlCol="0">
              <a:spAutoFit/>
            </a:bodyPr>
            <a:lstStyle/>
            <a:p>
              <a:pPr algn="ctr"/>
              <a:r>
                <a:rPr lang="en-GB" sz="1000">
                  <a:solidFill>
                    <a:srgbClr val="00B050"/>
                  </a:solidFill>
                </a:rPr>
                <a:t>"Aug"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31D9D12-7B5E-8943-9FB2-47442414F9A7}"/>
                </a:ext>
              </a:extLst>
            </p:cNvPr>
            <p:cNvSpPr txBox="1"/>
            <p:nvPr/>
          </p:nvSpPr>
          <p:spPr>
            <a:xfrm>
              <a:off x="6137588" y="1913123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90000" tIns="108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/>
                <a:t>"Sep"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F4DFC04-7792-BE4D-A3DF-32057DCF675B}"/>
                </a:ext>
              </a:extLst>
            </p:cNvPr>
            <p:cNvSpPr txBox="1"/>
            <p:nvPr/>
          </p:nvSpPr>
          <p:spPr>
            <a:xfrm>
              <a:off x="6704440" y="1910711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90000" tIns="108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/>
                <a:t>"Oct"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00EDE28-8C07-0F41-85B7-9D42E8E39D40}"/>
                </a:ext>
              </a:extLst>
            </p:cNvPr>
            <p:cNvSpPr txBox="1"/>
            <p:nvPr/>
          </p:nvSpPr>
          <p:spPr>
            <a:xfrm>
              <a:off x="7271000" y="1907693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90000" tIns="108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/>
                <a:t>"Nov"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F87F22E-C549-9F4A-AEB7-ED4693E5B328}"/>
                </a:ext>
              </a:extLst>
            </p:cNvPr>
            <p:cNvSpPr txBox="1"/>
            <p:nvPr/>
          </p:nvSpPr>
          <p:spPr>
            <a:xfrm>
              <a:off x="7837852" y="1905281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90000" tIns="108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/>
                <a:t>"Dec"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2F94694-9076-0D43-92C9-693D06C81EA4}"/>
                </a:ext>
              </a:extLst>
            </p:cNvPr>
            <p:cNvCxnSpPr/>
            <p:nvPr/>
          </p:nvCxnSpPr>
          <p:spPr>
            <a:xfrm>
              <a:off x="8412692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20C7DCD-B8D3-5B45-AF29-120705334E58}"/>
                </a:ext>
              </a:extLst>
            </p:cNvPr>
            <p:cNvCxnSpPr/>
            <p:nvPr/>
          </p:nvCxnSpPr>
          <p:spPr>
            <a:xfrm>
              <a:off x="7847856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A76E037-2B9B-0046-8C60-A975AB8DF1E3}"/>
                </a:ext>
              </a:extLst>
            </p:cNvPr>
            <p:cNvCxnSpPr/>
            <p:nvPr/>
          </p:nvCxnSpPr>
          <p:spPr>
            <a:xfrm>
              <a:off x="7284402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1D8EF28-4FAE-4C4A-9A4B-952AFD3FF9B6}"/>
                </a:ext>
              </a:extLst>
            </p:cNvPr>
            <p:cNvCxnSpPr/>
            <p:nvPr/>
          </p:nvCxnSpPr>
          <p:spPr>
            <a:xfrm>
              <a:off x="6714066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55CD28E-C9A5-9D4C-A9BB-98B16CADA834}"/>
                </a:ext>
              </a:extLst>
            </p:cNvPr>
            <p:cNvCxnSpPr/>
            <p:nvPr/>
          </p:nvCxnSpPr>
          <p:spPr>
            <a:xfrm>
              <a:off x="6141465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2C6E522-3ECF-FC42-B2B6-8AB1FB66F6EE}"/>
                </a:ext>
              </a:extLst>
            </p:cNvPr>
            <p:cNvCxnSpPr/>
            <p:nvPr/>
          </p:nvCxnSpPr>
          <p:spPr>
            <a:xfrm>
              <a:off x="5580654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9F760A8-A332-7C4E-A987-49AA1D6E4557}"/>
                </a:ext>
              </a:extLst>
            </p:cNvPr>
            <p:cNvCxnSpPr/>
            <p:nvPr/>
          </p:nvCxnSpPr>
          <p:spPr>
            <a:xfrm>
              <a:off x="5007883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DEC2FF3-BB26-8D43-9FBC-75C4A5D5FA16}"/>
                </a:ext>
              </a:extLst>
            </p:cNvPr>
            <p:cNvCxnSpPr/>
            <p:nvPr/>
          </p:nvCxnSpPr>
          <p:spPr>
            <a:xfrm>
              <a:off x="3874859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92D9460-04B4-0146-9808-315B0AE0CF71}"/>
                </a:ext>
              </a:extLst>
            </p:cNvPr>
            <p:cNvCxnSpPr/>
            <p:nvPr/>
          </p:nvCxnSpPr>
          <p:spPr>
            <a:xfrm>
              <a:off x="4447242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F628352-B938-7447-BCAB-21D807DCE793}"/>
                </a:ext>
              </a:extLst>
            </p:cNvPr>
            <p:cNvCxnSpPr/>
            <p:nvPr/>
          </p:nvCxnSpPr>
          <p:spPr>
            <a:xfrm>
              <a:off x="3310655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1A5F949-BCC7-E344-A225-766330015979}"/>
                </a:ext>
              </a:extLst>
            </p:cNvPr>
            <p:cNvCxnSpPr/>
            <p:nvPr/>
          </p:nvCxnSpPr>
          <p:spPr>
            <a:xfrm>
              <a:off x="2750323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A4E43F7-B435-DE42-824E-C0FABDED9195}"/>
                </a:ext>
              </a:extLst>
            </p:cNvPr>
            <p:cNvCxnSpPr/>
            <p:nvPr/>
          </p:nvCxnSpPr>
          <p:spPr>
            <a:xfrm>
              <a:off x="2186816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F934EB6-882D-9A47-A959-245716168F12}"/>
                </a:ext>
              </a:extLst>
            </p:cNvPr>
            <p:cNvCxnSpPr/>
            <p:nvPr/>
          </p:nvCxnSpPr>
          <p:spPr>
            <a:xfrm>
              <a:off x="1618037" y="192142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Parallelogram 83">
              <a:extLst>
                <a:ext uri="{FF2B5EF4-FFF2-40B4-BE49-F238E27FC236}">
                  <a16:creationId xmlns:a16="http://schemas.microsoft.com/office/drawing/2014/main" id="{A1C734FC-5D4D-DD45-831D-A7471DE8FA8E}"/>
                </a:ext>
              </a:extLst>
            </p:cNvPr>
            <p:cNvSpPr/>
            <p:nvPr/>
          </p:nvSpPr>
          <p:spPr>
            <a:xfrm rot="18837745">
              <a:off x="8275853" y="1900103"/>
              <a:ext cx="366428" cy="237474"/>
            </a:xfrm>
            <a:prstGeom prst="parallelogram">
              <a:avLst>
                <a:gd name="adj" fmla="val 104987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accent5">
                    <a:lumMod val="60000"/>
                    <a:lumOff val="40000"/>
                  </a:schemeClr>
                </a:gs>
                <a:gs pos="88000">
                  <a:schemeClr val="accent5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endParaRPr lang="en-GB" sz="16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B72A9CE-C038-6C44-BD0E-0F489047DF4E}"/>
                </a:ext>
              </a:extLst>
            </p:cNvPr>
            <p:cNvGrpSpPr/>
            <p:nvPr/>
          </p:nvGrpSpPr>
          <p:grpSpPr>
            <a:xfrm>
              <a:off x="1618037" y="1607192"/>
              <a:ext cx="6880080" cy="328479"/>
              <a:chOff x="315750" y="2757408"/>
              <a:chExt cx="6880080" cy="328479"/>
            </a:xfrm>
          </p:grpSpPr>
          <p:sp>
            <p:nvSpPr>
              <p:cNvPr id="41" name="Cube 40">
                <a:extLst>
                  <a:ext uri="{FF2B5EF4-FFF2-40B4-BE49-F238E27FC236}">
                    <a16:creationId xmlns:a16="http://schemas.microsoft.com/office/drawing/2014/main" id="{2C497D83-AA3D-1644-8670-CF27689D78F0}"/>
                  </a:ext>
                </a:extLst>
              </p:cNvPr>
              <p:cNvSpPr/>
              <p:nvPr/>
            </p:nvSpPr>
            <p:spPr>
              <a:xfrm>
                <a:off x="315750" y="2758703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/>
                  <a:t>31</a:t>
                </a:r>
              </a:p>
            </p:txBody>
          </p:sp>
          <p:sp>
            <p:nvSpPr>
              <p:cNvPr id="42" name="Cube 41">
                <a:extLst>
                  <a:ext uri="{FF2B5EF4-FFF2-40B4-BE49-F238E27FC236}">
                    <a16:creationId xmlns:a16="http://schemas.microsoft.com/office/drawing/2014/main" id="{78749697-EFFD-934E-B44F-B6FFF7D40603}"/>
                  </a:ext>
                </a:extLst>
              </p:cNvPr>
              <p:cNvSpPr/>
              <p:nvPr/>
            </p:nvSpPr>
            <p:spPr>
              <a:xfrm>
                <a:off x="884529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/>
                  <a:t>28</a:t>
                </a:r>
              </a:p>
            </p:txBody>
          </p:sp>
          <p:sp>
            <p:nvSpPr>
              <p:cNvPr id="43" name="Cube 42">
                <a:extLst>
                  <a:ext uri="{FF2B5EF4-FFF2-40B4-BE49-F238E27FC236}">
                    <a16:creationId xmlns:a16="http://schemas.microsoft.com/office/drawing/2014/main" id="{A8433F03-EAC8-E141-ACB4-2A0501E1D30D}"/>
                  </a:ext>
                </a:extLst>
              </p:cNvPr>
              <p:cNvSpPr/>
              <p:nvPr/>
            </p:nvSpPr>
            <p:spPr>
              <a:xfrm>
                <a:off x="1448036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/>
                  <a:t>31</a:t>
                </a:r>
              </a:p>
            </p:txBody>
          </p:sp>
          <p:sp>
            <p:nvSpPr>
              <p:cNvPr id="44" name="Cube 43">
                <a:extLst>
                  <a:ext uri="{FF2B5EF4-FFF2-40B4-BE49-F238E27FC236}">
                    <a16:creationId xmlns:a16="http://schemas.microsoft.com/office/drawing/2014/main" id="{A4D9CDFD-D3EC-F846-A7F7-C6455491F8FF}"/>
                  </a:ext>
                </a:extLst>
              </p:cNvPr>
              <p:cNvSpPr/>
              <p:nvPr/>
            </p:nvSpPr>
            <p:spPr>
              <a:xfrm>
                <a:off x="2011543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/>
                  <a:t>30</a:t>
                </a:r>
              </a:p>
            </p:txBody>
          </p:sp>
          <p:sp>
            <p:nvSpPr>
              <p:cNvPr id="45" name="Cube 44">
                <a:extLst>
                  <a:ext uri="{FF2B5EF4-FFF2-40B4-BE49-F238E27FC236}">
                    <a16:creationId xmlns:a16="http://schemas.microsoft.com/office/drawing/2014/main" id="{D23CB823-BC1E-0744-A680-CDFA3DA3D261}"/>
                  </a:ext>
                </a:extLst>
              </p:cNvPr>
              <p:cNvSpPr/>
              <p:nvPr/>
            </p:nvSpPr>
            <p:spPr>
              <a:xfrm>
                <a:off x="2575050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/>
                  <a:t>31</a:t>
                </a:r>
              </a:p>
            </p:txBody>
          </p:sp>
          <p:sp>
            <p:nvSpPr>
              <p:cNvPr id="46" name="Cube 45">
                <a:extLst>
                  <a:ext uri="{FF2B5EF4-FFF2-40B4-BE49-F238E27FC236}">
                    <a16:creationId xmlns:a16="http://schemas.microsoft.com/office/drawing/2014/main" id="{FFFA0590-4E9C-FF4A-8E76-CA3143F90EFC}"/>
                  </a:ext>
                </a:extLst>
              </p:cNvPr>
              <p:cNvSpPr/>
              <p:nvPr/>
            </p:nvSpPr>
            <p:spPr>
              <a:xfrm>
                <a:off x="3144955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/>
                  <a:t>30</a:t>
                </a:r>
              </a:p>
            </p:txBody>
          </p:sp>
          <p:sp>
            <p:nvSpPr>
              <p:cNvPr id="47" name="Cube 46">
                <a:extLst>
                  <a:ext uri="{FF2B5EF4-FFF2-40B4-BE49-F238E27FC236}">
                    <a16:creationId xmlns:a16="http://schemas.microsoft.com/office/drawing/2014/main" id="{558F61FA-D939-3649-A6CB-207C53D87A99}"/>
                  </a:ext>
                </a:extLst>
              </p:cNvPr>
              <p:cNvSpPr/>
              <p:nvPr/>
            </p:nvSpPr>
            <p:spPr>
              <a:xfrm>
                <a:off x="3708462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/>
                  <a:t>31</a:t>
                </a:r>
              </a:p>
            </p:txBody>
          </p:sp>
          <p:sp>
            <p:nvSpPr>
              <p:cNvPr id="48" name="Cube 47">
                <a:extLst>
                  <a:ext uri="{FF2B5EF4-FFF2-40B4-BE49-F238E27FC236}">
                    <a16:creationId xmlns:a16="http://schemas.microsoft.com/office/drawing/2014/main" id="{C7B3C183-3D35-FE40-8E22-56D53D861F5A}"/>
                  </a:ext>
                </a:extLst>
              </p:cNvPr>
              <p:cNvSpPr/>
              <p:nvPr/>
            </p:nvSpPr>
            <p:spPr>
              <a:xfrm>
                <a:off x="4278367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/>
                  <a:t>31</a:t>
                </a:r>
              </a:p>
            </p:txBody>
          </p:sp>
          <p:sp>
            <p:nvSpPr>
              <p:cNvPr id="49" name="Cube 48">
                <a:extLst>
                  <a:ext uri="{FF2B5EF4-FFF2-40B4-BE49-F238E27FC236}">
                    <a16:creationId xmlns:a16="http://schemas.microsoft.com/office/drawing/2014/main" id="{CB77E2B1-4A39-EA44-B6C9-E34EB56A093F}"/>
                  </a:ext>
                </a:extLst>
              </p:cNvPr>
              <p:cNvSpPr/>
              <p:nvPr/>
            </p:nvSpPr>
            <p:spPr>
              <a:xfrm>
                <a:off x="4841874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/>
                  <a:t>30</a:t>
                </a:r>
              </a:p>
            </p:txBody>
          </p:sp>
          <p:sp>
            <p:nvSpPr>
              <p:cNvPr id="50" name="Cube 49">
                <a:extLst>
                  <a:ext uri="{FF2B5EF4-FFF2-40B4-BE49-F238E27FC236}">
                    <a16:creationId xmlns:a16="http://schemas.microsoft.com/office/drawing/2014/main" id="{4F0A2054-8BA5-F84F-9CA4-2E14AA2009BD}"/>
                  </a:ext>
                </a:extLst>
              </p:cNvPr>
              <p:cNvSpPr/>
              <p:nvPr/>
            </p:nvSpPr>
            <p:spPr>
              <a:xfrm>
                <a:off x="5411779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/>
                  <a:t>31</a:t>
                </a:r>
              </a:p>
            </p:txBody>
          </p:sp>
          <p:sp>
            <p:nvSpPr>
              <p:cNvPr id="51" name="Cube 50">
                <a:extLst>
                  <a:ext uri="{FF2B5EF4-FFF2-40B4-BE49-F238E27FC236}">
                    <a16:creationId xmlns:a16="http://schemas.microsoft.com/office/drawing/2014/main" id="{DE93C50F-9D1F-D848-BBFB-B61973C6EED2}"/>
                  </a:ext>
                </a:extLst>
              </p:cNvPr>
              <p:cNvSpPr/>
              <p:nvPr/>
            </p:nvSpPr>
            <p:spPr>
              <a:xfrm>
                <a:off x="5975286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/>
                  <a:t>30</a:t>
                </a:r>
              </a:p>
            </p:txBody>
          </p:sp>
          <p:sp>
            <p:nvSpPr>
              <p:cNvPr id="52" name="Cube 51">
                <a:extLst>
                  <a:ext uri="{FF2B5EF4-FFF2-40B4-BE49-F238E27FC236}">
                    <a16:creationId xmlns:a16="http://schemas.microsoft.com/office/drawing/2014/main" id="{8FFEDCE0-19C5-0D40-8F58-1AC95D86B1E0}"/>
                  </a:ext>
                </a:extLst>
              </p:cNvPr>
              <p:cNvSpPr/>
              <p:nvPr/>
            </p:nvSpPr>
            <p:spPr>
              <a:xfrm>
                <a:off x="6545191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/>
                  <a:t>31</a:t>
                </a:r>
              </a:p>
            </p:txBody>
          </p:sp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484A8D6-3197-114B-B759-D5D630258770}"/>
              </a:ext>
            </a:extLst>
          </p:cNvPr>
          <p:cNvSpPr txBox="1"/>
          <p:nvPr/>
        </p:nvSpPr>
        <p:spPr>
          <a:xfrm>
            <a:off x="885076" y="1987874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keys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B0000D-DC6B-1F4B-9130-39778ACE49D4}"/>
              </a:ext>
            </a:extLst>
          </p:cNvPr>
          <p:cNvCxnSpPr>
            <a:cxnSpLocks/>
          </p:cNvCxnSpPr>
          <p:nvPr/>
        </p:nvCxnSpPr>
        <p:spPr>
          <a:xfrm>
            <a:off x="1276602" y="2109121"/>
            <a:ext cx="284779" cy="0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35BE199-F4F6-CB4D-91B2-0868588983AB}"/>
              </a:ext>
            </a:extLst>
          </p:cNvPr>
          <p:cNvCxnSpPr>
            <a:cxnSpLocks/>
          </p:cNvCxnSpPr>
          <p:nvPr/>
        </p:nvCxnSpPr>
        <p:spPr>
          <a:xfrm>
            <a:off x="1922229" y="1406106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41ED138-ABE6-CE4C-9026-3D8891032C0E}"/>
              </a:ext>
            </a:extLst>
          </p:cNvPr>
          <p:cNvCxnSpPr>
            <a:cxnSpLocks/>
          </p:cNvCxnSpPr>
          <p:nvPr/>
        </p:nvCxnSpPr>
        <p:spPr>
          <a:xfrm>
            <a:off x="2470842" y="1406105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70940FC-3429-0E42-913B-9F16F2CA92A7}"/>
              </a:ext>
            </a:extLst>
          </p:cNvPr>
          <p:cNvCxnSpPr>
            <a:cxnSpLocks/>
          </p:cNvCxnSpPr>
          <p:nvPr/>
        </p:nvCxnSpPr>
        <p:spPr>
          <a:xfrm>
            <a:off x="3052007" y="1406104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F7B6B43-6E43-1842-A479-6E5F975F88BA}"/>
              </a:ext>
            </a:extLst>
          </p:cNvPr>
          <p:cNvCxnSpPr>
            <a:cxnSpLocks/>
          </p:cNvCxnSpPr>
          <p:nvPr/>
        </p:nvCxnSpPr>
        <p:spPr>
          <a:xfrm>
            <a:off x="3610126" y="1406105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8AE99F9-25B2-AD47-B446-61BC2F1CAA44}"/>
              </a:ext>
            </a:extLst>
          </p:cNvPr>
          <p:cNvCxnSpPr>
            <a:cxnSpLocks/>
          </p:cNvCxnSpPr>
          <p:nvPr/>
        </p:nvCxnSpPr>
        <p:spPr>
          <a:xfrm>
            <a:off x="4173419" y="1406104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B047A0C-22F2-604F-8793-B652518A14BB}"/>
              </a:ext>
            </a:extLst>
          </p:cNvPr>
          <p:cNvCxnSpPr>
            <a:cxnSpLocks/>
          </p:cNvCxnSpPr>
          <p:nvPr/>
        </p:nvCxnSpPr>
        <p:spPr>
          <a:xfrm>
            <a:off x="4729605" y="1406103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5BA9977-7E7A-A040-B57C-429D56399347}"/>
              </a:ext>
            </a:extLst>
          </p:cNvPr>
          <p:cNvCxnSpPr>
            <a:cxnSpLocks/>
          </p:cNvCxnSpPr>
          <p:nvPr/>
        </p:nvCxnSpPr>
        <p:spPr>
          <a:xfrm>
            <a:off x="5286648" y="1409281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513F9DC-7D2D-DD41-B5A8-D6BA5FCE16BA}"/>
              </a:ext>
            </a:extLst>
          </p:cNvPr>
          <p:cNvCxnSpPr>
            <a:cxnSpLocks/>
          </p:cNvCxnSpPr>
          <p:nvPr/>
        </p:nvCxnSpPr>
        <p:spPr>
          <a:xfrm>
            <a:off x="5859466" y="1409280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6FB67B3-1BF6-E14C-AF2E-FC215B96C310}"/>
              </a:ext>
            </a:extLst>
          </p:cNvPr>
          <p:cNvCxnSpPr>
            <a:cxnSpLocks/>
          </p:cNvCxnSpPr>
          <p:nvPr/>
        </p:nvCxnSpPr>
        <p:spPr>
          <a:xfrm>
            <a:off x="6414332" y="1409279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24E21D-13B8-234B-BC74-BAF96BAB49FF}"/>
              </a:ext>
            </a:extLst>
          </p:cNvPr>
          <p:cNvCxnSpPr>
            <a:cxnSpLocks/>
          </p:cNvCxnSpPr>
          <p:nvPr/>
        </p:nvCxnSpPr>
        <p:spPr>
          <a:xfrm>
            <a:off x="7007376" y="1409280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86F3106-93EF-EE4E-B4D9-91EBACBBDF17}"/>
              </a:ext>
            </a:extLst>
          </p:cNvPr>
          <p:cNvCxnSpPr>
            <a:cxnSpLocks/>
          </p:cNvCxnSpPr>
          <p:nvPr/>
        </p:nvCxnSpPr>
        <p:spPr>
          <a:xfrm>
            <a:off x="7573844" y="1412454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F21B596-779C-3C44-8834-96E5492D555E}"/>
              </a:ext>
            </a:extLst>
          </p:cNvPr>
          <p:cNvCxnSpPr>
            <a:cxnSpLocks/>
          </p:cNvCxnSpPr>
          <p:nvPr/>
        </p:nvCxnSpPr>
        <p:spPr>
          <a:xfrm>
            <a:off x="8141410" y="1415628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414D58C-05A9-054C-82F3-19D422F16E15}"/>
              </a:ext>
            </a:extLst>
          </p:cNvPr>
          <p:cNvCxnSpPr>
            <a:cxnSpLocks/>
          </p:cNvCxnSpPr>
          <p:nvPr/>
        </p:nvCxnSpPr>
        <p:spPr>
          <a:xfrm>
            <a:off x="4727445" y="1251263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2A75E87-D49A-8041-8741-D07274F68480}"/>
              </a:ext>
            </a:extLst>
          </p:cNvPr>
          <p:cNvCxnSpPr>
            <a:cxnSpLocks/>
          </p:cNvCxnSpPr>
          <p:nvPr/>
        </p:nvCxnSpPr>
        <p:spPr>
          <a:xfrm>
            <a:off x="1922229" y="1403085"/>
            <a:ext cx="6219181" cy="12546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9C3C64A-674E-F344-81E7-9D7771CD7C94}"/>
              </a:ext>
            </a:extLst>
          </p:cNvPr>
          <p:cNvSpPr txBox="1"/>
          <p:nvPr/>
        </p:nvSpPr>
        <p:spPr>
          <a:xfrm>
            <a:off x="4353110" y="967010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elements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C294EE4-2364-3F41-980D-F0A339985523}"/>
              </a:ext>
            </a:extLst>
          </p:cNvPr>
          <p:cNvSpPr txBox="1"/>
          <p:nvPr/>
        </p:nvSpPr>
        <p:spPr>
          <a:xfrm>
            <a:off x="801459" y="1683560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values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C2DFDF3-8E07-AD46-ADA3-CA1BDF55774C}"/>
              </a:ext>
            </a:extLst>
          </p:cNvPr>
          <p:cNvCxnSpPr>
            <a:cxnSpLocks/>
          </p:cNvCxnSpPr>
          <p:nvPr/>
        </p:nvCxnSpPr>
        <p:spPr>
          <a:xfrm>
            <a:off x="1271281" y="1804536"/>
            <a:ext cx="284779" cy="0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6127353-6E64-4547-9343-B5D8FFAE8534}"/>
              </a:ext>
            </a:extLst>
          </p:cNvPr>
          <p:cNvSpPr txBox="1"/>
          <p:nvPr/>
        </p:nvSpPr>
        <p:spPr>
          <a:xfrm>
            <a:off x="2928328" y="2758506"/>
            <a:ext cx="4394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>
                <a:latin typeface="Bradley Hand ITC" panose="03070402050302030203" pitchFamily="66" charset="77"/>
              </a:rPr>
              <a:t>months[</a:t>
            </a:r>
            <a:r>
              <a:rPr lang="en-GB" sz="4000" b="1">
                <a:solidFill>
                  <a:schemeClr val="accent6"/>
                </a:solidFill>
                <a:latin typeface="Bradley Hand ITC" panose="03070402050302030203" pitchFamily="66" charset="77"/>
              </a:rPr>
              <a:t>'Feb'</a:t>
            </a:r>
            <a:r>
              <a:rPr lang="en-GB" sz="4000" b="1">
                <a:latin typeface="Bradley Hand ITC" panose="03070402050302030203" pitchFamily="66" charset="77"/>
              </a:rPr>
              <a:t>] = 29</a:t>
            </a:r>
          </a:p>
        </p:txBody>
      </p:sp>
    </p:spTree>
    <p:extLst>
      <p:ext uri="{BB962C8B-B14F-4D97-AF65-F5344CB8AC3E}">
        <p14:creationId xmlns:p14="http://schemas.microsoft.com/office/powerpoint/2010/main" val="32226526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4077-46CD-E74D-BAD8-88D0ECDC8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Dictionaries – changing an element's value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0F0749-1864-6D49-88CB-558074CDF9BF}"/>
              </a:ext>
            </a:extLst>
          </p:cNvPr>
          <p:cNvSpPr txBox="1"/>
          <p:nvPr/>
        </p:nvSpPr>
        <p:spPr>
          <a:xfrm>
            <a:off x="264825" y="1776429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months  =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F6DF039-D662-004F-8BCF-8E7E6F04568E}"/>
              </a:ext>
            </a:extLst>
          </p:cNvPr>
          <p:cNvGrpSpPr/>
          <p:nvPr/>
        </p:nvGrpSpPr>
        <p:grpSpPr>
          <a:xfrm>
            <a:off x="1618037" y="1607192"/>
            <a:ext cx="6959767" cy="661355"/>
            <a:chOff x="1618037" y="1607192"/>
            <a:chExt cx="6959767" cy="66135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51A9DB8-1832-7B4B-9031-5815B558FFB3}"/>
                </a:ext>
              </a:extLst>
            </p:cNvPr>
            <p:cNvSpPr txBox="1"/>
            <p:nvPr/>
          </p:nvSpPr>
          <p:spPr>
            <a:xfrm>
              <a:off x="1619964" y="1932901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90000" tIns="108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/>
                <a:t>"Jan"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07C7113-5573-674D-9420-A28E49DAB923}"/>
                </a:ext>
              </a:extLst>
            </p:cNvPr>
            <p:cNvSpPr txBox="1"/>
            <p:nvPr/>
          </p:nvSpPr>
          <p:spPr>
            <a:xfrm>
              <a:off x="2186816" y="1930489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90000" tIns="108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/>
                <a:t>"Feb"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A5BE450-857A-1D44-94AD-77B0BFA098ED}"/>
                </a:ext>
              </a:extLst>
            </p:cNvPr>
            <p:cNvSpPr txBox="1"/>
            <p:nvPr/>
          </p:nvSpPr>
          <p:spPr>
            <a:xfrm>
              <a:off x="2753376" y="1927471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90000" tIns="108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/>
                <a:t>"Mar"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40C96EC-752A-5945-B7BB-D12ABD080FF6}"/>
                </a:ext>
              </a:extLst>
            </p:cNvPr>
            <p:cNvSpPr txBox="1"/>
            <p:nvPr/>
          </p:nvSpPr>
          <p:spPr>
            <a:xfrm>
              <a:off x="3320228" y="1925059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90000" tIns="108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/>
                <a:t>"Apr"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F81E42D-6056-0744-9E31-D9BB04BF2F5B}"/>
                </a:ext>
              </a:extLst>
            </p:cNvPr>
            <p:cNvSpPr txBox="1"/>
            <p:nvPr/>
          </p:nvSpPr>
          <p:spPr>
            <a:xfrm>
              <a:off x="3873992" y="1926854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90000" tIns="108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/>
                <a:t>"May"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CCA9918-8E86-C440-B4C9-0711F02D17F3}"/>
                </a:ext>
              </a:extLst>
            </p:cNvPr>
            <p:cNvSpPr txBox="1"/>
            <p:nvPr/>
          </p:nvSpPr>
          <p:spPr>
            <a:xfrm>
              <a:off x="4440844" y="1924442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90000" tIns="108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/>
                <a:t>"Jun"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805E33F-A597-1746-A67D-DA5F81CB9868}"/>
                </a:ext>
              </a:extLst>
            </p:cNvPr>
            <p:cNvSpPr txBox="1"/>
            <p:nvPr/>
          </p:nvSpPr>
          <p:spPr>
            <a:xfrm>
              <a:off x="5007404" y="1921424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90000" tIns="108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/>
                <a:t>"Jul"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610C233-3128-8447-8041-F950ABA88D9B}"/>
                </a:ext>
              </a:extLst>
            </p:cNvPr>
            <p:cNvSpPr txBox="1"/>
            <p:nvPr/>
          </p:nvSpPr>
          <p:spPr>
            <a:xfrm>
              <a:off x="5574256" y="1919012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90000" tIns="108000" bIns="72000" rtlCol="0">
              <a:spAutoFit/>
            </a:bodyPr>
            <a:lstStyle/>
            <a:p>
              <a:pPr algn="ctr"/>
              <a:r>
                <a:rPr lang="en-GB" sz="1000">
                  <a:solidFill>
                    <a:srgbClr val="00B050"/>
                  </a:solidFill>
                </a:rPr>
                <a:t>"Aug"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31D9D12-7B5E-8943-9FB2-47442414F9A7}"/>
                </a:ext>
              </a:extLst>
            </p:cNvPr>
            <p:cNvSpPr txBox="1"/>
            <p:nvPr/>
          </p:nvSpPr>
          <p:spPr>
            <a:xfrm>
              <a:off x="6137588" y="1913123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90000" tIns="108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/>
                <a:t>"Sep"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F4DFC04-7792-BE4D-A3DF-32057DCF675B}"/>
                </a:ext>
              </a:extLst>
            </p:cNvPr>
            <p:cNvSpPr txBox="1"/>
            <p:nvPr/>
          </p:nvSpPr>
          <p:spPr>
            <a:xfrm>
              <a:off x="6704440" y="1910711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90000" tIns="108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/>
                <a:t>"Oct"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00EDE28-8C07-0F41-85B7-9D42E8E39D40}"/>
                </a:ext>
              </a:extLst>
            </p:cNvPr>
            <p:cNvSpPr txBox="1"/>
            <p:nvPr/>
          </p:nvSpPr>
          <p:spPr>
            <a:xfrm>
              <a:off x="7271000" y="1907693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90000" tIns="108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/>
                <a:t>"Nov"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F87F22E-C549-9F4A-AEB7-ED4693E5B328}"/>
                </a:ext>
              </a:extLst>
            </p:cNvPr>
            <p:cNvSpPr txBox="1"/>
            <p:nvPr/>
          </p:nvSpPr>
          <p:spPr>
            <a:xfrm>
              <a:off x="7837852" y="1905281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90000" tIns="108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/>
                <a:t>"Dec"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2F94694-9076-0D43-92C9-693D06C81EA4}"/>
                </a:ext>
              </a:extLst>
            </p:cNvPr>
            <p:cNvCxnSpPr/>
            <p:nvPr/>
          </p:nvCxnSpPr>
          <p:spPr>
            <a:xfrm>
              <a:off x="8412692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20C7DCD-B8D3-5B45-AF29-120705334E58}"/>
                </a:ext>
              </a:extLst>
            </p:cNvPr>
            <p:cNvCxnSpPr/>
            <p:nvPr/>
          </p:nvCxnSpPr>
          <p:spPr>
            <a:xfrm>
              <a:off x="7847856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A76E037-2B9B-0046-8C60-A975AB8DF1E3}"/>
                </a:ext>
              </a:extLst>
            </p:cNvPr>
            <p:cNvCxnSpPr/>
            <p:nvPr/>
          </p:nvCxnSpPr>
          <p:spPr>
            <a:xfrm>
              <a:off x="7284402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1D8EF28-4FAE-4C4A-9A4B-952AFD3FF9B6}"/>
                </a:ext>
              </a:extLst>
            </p:cNvPr>
            <p:cNvCxnSpPr/>
            <p:nvPr/>
          </p:nvCxnSpPr>
          <p:spPr>
            <a:xfrm>
              <a:off x="6714066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55CD28E-C9A5-9D4C-A9BB-98B16CADA834}"/>
                </a:ext>
              </a:extLst>
            </p:cNvPr>
            <p:cNvCxnSpPr/>
            <p:nvPr/>
          </p:nvCxnSpPr>
          <p:spPr>
            <a:xfrm>
              <a:off x="6141465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2C6E522-3ECF-FC42-B2B6-8AB1FB66F6EE}"/>
                </a:ext>
              </a:extLst>
            </p:cNvPr>
            <p:cNvCxnSpPr/>
            <p:nvPr/>
          </p:nvCxnSpPr>
          <p:spPr>
            <a:xfrm>
              <a:off x="5580654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9F760A8-A332-7C4E-A987-49AA1D6E4557}"/>
                </a:ext>
              </a:extLst>
            </p:cNvPr>
            <p:cNvCxnSpPr/>
            <p:nvPr/>
          </p:nvCxnSpPr>
          <p:spPr>
            <a:xfrm>
              <a:off x="5007883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DEC2FF3-BB26-8D43-9FBC-75C4A5D5FA16}"/>
                </a:ext>
              </a:extLst>
            </p:cNvPr>
            <p:cNvCxnSpPr/>
            <p:nvPr/>
          </p:nvCxnSpPr>
          <p:spPr>
            <a:xfrm>
              <a:off x="3874859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92D9460-04B4-0146-9808-315B0AE0CF71}"/>
                </a:ext>
              </a:extLst>
            </p:cNvPr>
            <p:cNvCxnSpPr/>
            <p:nvPr/>
          </p:nvCxnSpPr>
          <p:spPr>
            <a:xfrm>
              <a:off x="4447242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F628352-B938-7447-BCAB-21D807DCE793}"/>
                </a:ext>
              </a:extLst>
            </p:cNvPr>
            <p:cNvCxnSpPr/>
            <p:nvPr/>
          </p:nvCxnSpPr>
          <p:spPr>
            <a:xfrm>
              <a:off x="3310655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1A5F949-BCC7-E344-A225-766330015979}"/>
                </a:ext>
              </a:extLst>
            </p:cNvPr>
            <p:cNvCxnSpPr/>
            <p:nvPr/>
          </p:nvCxnSpPr>
          <p:spPr>
            <a:xfrm>
              <a:off x="2750323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A4E43F7-B435-DE42-824E-C0FABDED9195}"/>
                </a:ext>
              </a:extLst>
            </p:cNvPr>
            <p:cNvCxnSpPr/>
            <p:nvPr/>
          </p:nvCxnSpPr>
          <p:spPr>
            <a:xfrm>
              <a:off x="2186816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F934EB6-882D-9A47-A959-245716168F12}"/>
                </a:ext>
              </a:extLst>
            </p:cNvPr>
            <p:cNvCxnSpPr/>
            <p:nvPr/>
          </p:nvCxnSpPr>
          <p:spPr>
            <a:xfrm>
              <a:off x="1618037" y="192142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Parallelogram 83">
              <a:extLst>
                <a:ext uri="{FF2B5EF4-FFF2-40B4-BE49-F238E27FC236}">
                  <a16:creationId xmlns:a16="http://schemas.microsoft.com/office/drawing/2014/main" id="{A1C734FC-5D4D-DD45-831D-A7471DE8FA8E}"/>
                </a:ext>
              </a:extLst>
            </p:cNvPr>
            <p:cNvSpPr/>
            <p:nvPr/>
          </p:nvSpPr>
          <p:spPr>
            <a:xfrm rot="18837745">
              <a:off x="8275853" y="1900103"/>
              <a:ext cx="366428" cy="237474"/>
            </a:xfrm>
            <a:prstGeom prst="parallelogram">
              <a:avLst>
                <a:gd name="adj" fmla="val 104987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accent5">
                    <a:lumMod val="60000"/>
                    <a:lumOff val="40000"/>
                  </a:schemeClr>
                </a:gs>
                <a:gs pos="88000">
                  <a:schemeClr val="accent5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endParaRPr lang="en-GB" sz="16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B72A9CE-C038-6C44-BD0E-0F489047DF4E}"/>
                </a:ext>
              </a:extLst>
            </p:cNvPr>
            <p:cNvGrpSpPr/>
            <p:nvPr/>
          </p:nvGrpSpPr>
          <p:grpSpPr>
            <a:xfrm>
              <a:off x="1618037" y="1607192"/>
              <a:ext cx="6880080" cy="328479"/>
              <a:chOff x="315750" y="2757408"/>
              <a:chExt cx="6880080" cy="328479"/>
            </a:xfrm>
          </p:grpSpPr>
          <p:sp>
            <p:nvSpPr>
              <p:cNvPr id="41" name="Cube 40">
                <a:extLst>
                  <a:ext uri="{FF2B5EF4-FFF2-40B4-BE49-F238E27FC236}">
                    <a16:creationId xmlns:a16="http://schemas.microsoft.com/office/drawing/2014/main" id="{2C497D83-AA3D-1644-8670-CF27689D78F0}"/>
                  </a:ext>
                </a:extLst>
              </p:cNvPr>
              <p:cNvSpPr/>
              <p:nvPr/>
            </p:nvSpPr>
            <p:spPr>
              <a:xfrm>
                <a:off x="315750" y="2758703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/>
                  <a:t>31</a:t>
                </a:r>
              </a:p>
            </p:txBody>
          </p:sp>
          <p:sp>
            <p:nvSpPr>
              <p:cNvPr id="42" name="Cube 41">
                <a:extLst>
                  <a:ext uri="{FF2B5EF4-FFF2-40B4-BE49-F238E27FC236}">
                    <a16:creationId xmlns:a16="http://schemas.microsoft.com/office/drawing/2014/main" id="{78749697-EFFD-934E-B44F-B6FFF7D40603}"/>
                  </a:ext>
                </a:extLst>
              </p:cNvPr>
              <p:cNvSpPr/>
              <p:nvPr/>
            </p:nvSpPr>
            <p:spPr>
              <a:xfrm>
                <a:off x="884529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/>
                  <a:t>28</a:t>
                </a:r>
              </a:p>
            </p:txBody>
          </p:sp>
          <p:sp>
            <p:nvSpPr>
              <p:cNvPr id="43" name="Cube 42">
                <a:extLst>
                  <a:ext uri="{FF2B5EF4-FFF2-40B4-BE49-F238E27FC236}">
                    <a16:creationId xmlns:a16="http://schemas.microsoft.com/office/drawing/2014/main" id="{A8433F03-EAC8-E141-ACB4-2A0501E1D30D}"/>
                  </a:ext>
                </a:extLst>
              </p:cNvPr>
              <p:cNvSpPr/>
              <p:nvPr/>
            </p:nvSpPr>
            <p:spPr>
              <a:xfrm>
                <a:off x="1448036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/>
                  <a:t>31</a:t>
                </a:r>
              </a:p>
            </p:txBody>
          </p:sp>
          <p:sp>
            <p:nvSpPr>
              <p:cNvPr id="44" name="Cube 43">
                <a:extLst>
                  <a:ext uri="{FF2B5EF4-FFF2-40B4-BE49-F238E27FC236}">
                    <a16:creationId xmlns:a16="http://schemas.microsoft.com/office/drawing/2014/main" id="{A4D9CDFD-D3EC-F846-A7F7-C6455491F8FF}"/>
                  </a:ext>
                </a:extLst>
              </p:cNvPr>
              <p:cNvSpPr/>
              <p:nvPr/>
            </p:nvSpPr>
            <p:spPr>
              <a:xfrm>
                <a:off x="2011543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/>
                  <a:t>30</a:t>
                </a:r>
              </a:p>
            </p:txBody>
          </p:sp>
          <p:sp>
            <p:nvSpPr>
              <p:cNvPr id="45" name="Cube 44">
                <a:extLst>
                  <a:ext uri="{FF2B5EF4-FFF2-40B4-BE49-F238E27FC236}">
                    <a16:creationId xmlns:a16="http://schemas.microsoft.com/office/drawing/2014/main" id="{D23CB823-BC1E-0744-A680-CDFA3DA3D261}"/>
                  </a:ext>
                </a:extLst>
              </p:cNvPr>
              <p:cNvSpPr/>
              <p:nvPr/>
            </p:nvSpPr>
            <p:spPr>
              <a:xfrm>
                <a:off x="2575050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/>
                  <a:t>31</a:t>
                </a:r>
              </a:p>
            </p:txBody>
          </p:sp>
          <p:sp>
            <p:nvSpPr>
              <p:cNvPr id="46" name="Cube 45">
                <a:extLst>
                  <a:ext uri="{FF2B5EF4-FFF2-40B4-BE49-F238E27FC236}">
                    <a16:creationId xmlns:a16="http://schemas.microsoft.com/office/drawing/2014/main" id="{FFFA0590-4E9C-FF4A-8E76-CA3143F90EFC}"/>
                  </a:ext>
                </a:extLst>
              </p:cNvPr>
              <p:cNvSpPr/>
              <p:nvPr/>
            </p:nvSpPr>
            <p:spPr>
              <a:xfrm>
                <a:off x="3144955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/>
                  <a:t>30</a:t>
                </a:r>
              </a:p>
            </p:txBody>
          </p:sp>
          <p:sp>
            <p:nvSpPr>
              <p:cNvPr id="47" name="Cube 46">
                <a:extLst>
                  <a:ext uri="{FF2B5EF4-FFF2-40B4-BE49-F238E27FC236}">
                    <a16:creationId xmlns:a16="http://schemas.microsoft.com/office/drawing/2014/main" id="{558F61FA-D939-3649-A6CB-207C53D87A99}"/>
                  </a:ext>
                </a:extLst>
              </p:cNvPr>
              <p:cNvSpPr/>
              <p:nvPr/>
            </p:nvSpPr>
            <p:spPr>
              <a:xfrm>
                <a:off x="3708462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/>
                  <a:t>31</a:t>
                </a:r>
              </a:p>
            </p:txBody>
          </p:sp>
          <p:sp>
            <p:nvSpPr>
              <p:cNvPr id="48" name="Cube 47">
                <a:extLst>
                  <a:ext uri="{FF2B5EF4-FFF2-40B4-BE49-F238E27FC236}">
                    <a16:creationId xmlns:a16="http://schemas.microsoft.com/office/drawing/2014/main" id="{C7B3C183-3D35-FE40-8E22-56D53D861F5A}"/>
                  </a:ext>
                </a:extLst>
              </p:cNvPr>
              <p:cNvSpPr/>
              <p:nvPr/>
            </p:nvSpPr>
            <p:spPr>
              <a:xfrm>
                <a:off x="4278367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/>
                  <a:t>31</a:t>
                </a:r>
              </a:p>
            </p:txBody>
          </p:sp>
          <p:sp>
            <p:nvSpPr>
              <p:cNvPr id="49" name="Cube 48">
                <a:extLst>
                  <a:ext uri="{FF2B5EF4-FFF2-40B4-BE49-F238E27FC236}">
                    <a16:creationId xmlns:a16="http://schemas.microsoft.com/office/drawing/2014/main" id="{CB77E2B1-4A39-EA44-B6C9-E34EB56A093F}"/>
                  </a:ext>
                </a:extLst>
              </p:cNvPr>
              <p:cNvSpPr/>
              <p:nvPr/>
            </p:nvSpPr>
            <p:spPr>
              <a:xfrm>
                <a:off x="4841874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/>
                  <a:t>30</a:t>
                </a:r>
              </a:p>
            </p:txBody>
          </p:sp>
          <p:sp>
            <p:nvSpPr>
              <p:cNvPr id="50" name="Cube 49">
                <a:extLst>
                  <a:ext uri="{FF2B5EF4-FFF2-40B4-BE49-F238E27FC236}">
                    <a16:creationId xmlns:a16="http://schemas.microsoft.com/office/drawing/2014/main" id="{4F0A2054-8BA5-F84F-9CA4-2E14AA2009BD}"/>
                  </a:ext>
                </a:extLst>
              </p:cNvPr>
              <p:cNvSpPr/>
              <p:nvPr/>
            </p:nvSpPr>
            <p:spPr>
              <a:xfrm>
                <a:off x="5411779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/>
                  <a:t>31</a:t>
                </a:r>
              </a:p>
            </p:txBody>
          </p:sp>
          <p:sp>
            <p:nvSpPr>
              <p:cNvPr id="51" name="Cube 50">
                <a:extLst>
                  <a:ext uri="{FF2B5EF4-FFF2-40B4-BE49-F238E27FC236}">
                    <a16:creationId xmlns:a16="http://schemas.microsoft.com/office/drawing/2014/main" id="{DE93C50F-9D1F-D848-BBFB-B61973C6EED2}"/>
                  </a:ext>
                </a:extLst>
              </p:cNvPr>
              <p:cNvSpPr/>
              <p:nvPr/>
            </p:nvSpPr>
            <p:spPr>
              <a:xfrm>
                <a:off x="5975286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/>
                  <a:t>30</a:t>
                </a:r>
              </a:p>
            </p:txBody>
          </p:sp>
          <p:sp>
            <p:nvSpPr>
              <p:cNvPr id="52" name="Cube 51">
                <a:extLst>
                  <a:ext uri="{FF2B5EF4-FFF2-40B4-BE49-F238E27FC236}">
                    <a16:creationId xmlns:a16="http://schemas.microsoft.com/office/drawing/2014/main" id="{8FFEDCE0-19C5-0D40-8F58-1AC95D86B1E0}"/>
                  </a:ext>
                </a:extLst>
              </p:cNvPr>
              <p:cNvSpPr/>
              <p:nvPr/>
            </p:nvSpPr>
            <p:spPr>
              <a:xfrm>
                <a:off x="6545191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/>
                  <a:t>31</a:t>
                </a:r>
              </a:p>
            </p:txBody>
          </p:sp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484A8D6-3197-114B-B759-D5D630258770}"/>
              </a:ext>
            </a:extLst>
          </p:cNvPr>
          <p:cNvSpPr txBox="1"/>
          <p:nvPr/>
        </p:nvSpPr>
        <p:spPr>
          <a:xfrm>
            <a:off x="885076" y="1987874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keys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B0000D-DC6B-1F4B-9130-39778ACE49D4}"/>
              </a:ext>
            </a:extLst>
          </p:cNvPr>
          <p:cNvCxnSpPr>
            <a:cxnSpLocks/>
          </p:cNvCxnSpPr>
          <p:nvPr/>
        </p:nvCxnSpPr>
        <p:spPr>
          <a:xfrm>
            <a:off x="1276602" y="2109121"/>
            <a:ext cx="284779" cy="0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35BE199-F4F6-CB4D-91B2-0868588983AB}"/>
              </a:ext>
            </a:extLst>
          </p:cNvPr>
          <p:cNvCxnSpPr>
            <a:cxnSpLocks/>
          </p:cNvCxnSpPr>
          <p:nvPr/>
        </p:nvCxnSpPr>
        <p:spPr>
          <a:xfrm>
            <a:off x="1922229" y="1406106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41ED138-ABE6-CE4C-9026-3D8891032C0E}"/>
              </a:ext>
            </a:extLst>
          </p:cNvPr>
          <p:cNvCxnSpPr>
            <a:cxnSpLocks/>
          </p:cNvCxnSpPr>
          <p:nvPr/>
        </p:nvCxnSpPr>
        <p:spPr>
          <a:xfrm>
            <a:off x="2470842" y="1406105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70940FC-3429-0E42-913B-9F16F2CA92A7}"/>
              </a:ext>
            </a:extLst>
          </p:cNvPr>
          <p:cNvCxnSpPr>
            <a:cxnSpLocks/>
          </p:cNvCxnSpPr>
          <p:nvPr/>
        </p:nvCxnSpPr>
        <p:spPr>
          <a:xfrm>
            <a:off x="3052007" y="1406104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F7B6B43-6E43-1842-A479-6E5F975F88BA}"/>
              </a:ext>
            </a:extLst>
          </p:cNvPr>
          <p:cNvCxnSpPr>
            <a:cxnSpLocks/>
          </p:cNvCxnSpPr>
          <p:nvPr/>
        </p:nvCxnSpPr>
        <p:spPr>
          <a:xfrm>
            <a:off x="3610126" y="1406105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8AE99F9-25B2-AD47-B446-61BC2F1CAA44}"/>
              </a:ext>
            </a:extLst>
          </p:cNvPr>
          <p:cNvCxnSpPr>
            <a:cxnSpLocks/>
          </p:cNvCxnSpPr>
          <p:nvPr/>
        </p:nvCxnSpPr>
        <p:spPr>
          <a:xfrm>
            <a:off x="4173419" y="1406104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B047A0C-22F2-604F-8793-B652518A14BB}"/>
              </a:ext>
            </a:extLst>
          </p:cNvPr>
          <p:cNvCxnSpPr>
            <a:cxnSpLocks/>
          </p:cNvCxnSpPr>
          <p:nvPr/>
        </p:nvCxnSpPr>
        <p:spPr>
          <a:xfrm>
            <a:off x="4729605" y="1406103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5BA9977-7E7A-A040-B57C-429D56399347}"/>
              </a:ext>
            </a:extLst>
          </p:cNvPr>
          <p:cNvCxnSpPr>
            <a:cxnSpLocks/>
          </p:cNvCxnSpPr>
          <p:nvPr/>
        </p:nvCxnSpPr>
        <p:spPr>
          <a:xfrm>
            <a:off x="5286648" y="1409281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513F9DC-7D2D-DD41-B5A8-D6BA5FCE16BA}"/>
              </a:ext>
            </a:extLst>
          </p:cNvPr>
          <p:cNvCxnSpPr>
            <a:cxnSpLocks/>
          </p:cNvCxnSpPr>
          <p:nvPr/>
        </p:nvCxnSpPr>
        <p:spPr>
          <a:xfrm>
            <a:off x="5859466" y="1409280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6FB67B3-1BF6-E14C-AF2E-FC215B96C310}"/>
              </a:ext>
            </a:extLst>
          </p:cNvPr>
          <p:cNvCxnSpPr>
            <a:cxnSpLocks/>
          </p:cNvCxnSpPr>
          <p:nvPr/>
        </p:nvCxnSpPr>
        <p:spPr>
          <a:xfrm>
            <a:off x="6414332" y="1409279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24E21D-13B8-234B-BC74-BAF96BAB49FF}"/>
              </a:ext>
            </a:extLst>
          </p:cNvPr>
          <p:cNvCxnSpPr>
            <a:cxnSpLocks/>
          </p:cNvCxnSpPr>
          <p:nvPr/>
        </p:nvCxnSpPr>
        <p:spPr>
          <a:xfrm>
            <a:off x="7007376" y="1409280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86F3106-93EF-EE4E-B4D9-91EBACBBDF17}"/>
              </a:ext>
            </a:extLst>
          </p:cNvPr>
          <p:cNvCxnSpPr>
            <a:cxnSpLocks/>
          </p:cNvCxnSpPr>
          <p:nvPr/>
        </p:nvCxnSpPr>
        <p:spPr>
          <a:xfrm>
            <a:off x="7573844" y="1412454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F21B596-779C-3C44-8834-96E5492D555E}"/>
              </a:ext>
            </a:extLst>
          </p:cNvPr>
          <p:cNvCxnSpPr>
            <a:cxnSpLocks/>
          </p:cNvCxnSpPr>
          <p:nvPr/>
        </p:nvCxnSpPr>
        <p:spPr>
          <a:xfrm>
            <a:off x="8141410" y="1415628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414D58C-05A9-054C-82F3-19D422F16E15}"/>
              </a:ext>
            </a:extLst>
          </p:cNvPr>
          <p:cNvCxnSpPr>
            <a:cxnSpLocks/>
          </p:cNvCxnSpPr>
          <p:nvPr/>
        </p:nvCxnSpPr>
        <p:spPr>
          <a:xfrm>
            <a:off x="4727445" y="1251263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2A75E87-D49A-8041-8741-D07274F68480}"/>
              </a:ext>
            </a:extLst>
          </p:cNvPr>
          <p:cNvCxnSpPr>
            <a:cxnSpLocks/>
          </p:cNvCxnSpPr>
          <p:nvPr/>
        </p:nvCxnSpPr>
        <p:spPr>
          <a:xfrm>
            <a:off x="1922229" y="1403085"/>
            <a:ext cx="6219181" cy="12546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9C3C64A-674E-F344-81E7-9D7771CD7C94}"/>
              </a:ext>
            </a:extLst>
          </p:cNvPr>
          <p:cNvSpPr txBox="1"/>
          <p:nvPr/>
        </p:nvSpPr>
        <p:spPr>
          <a:xfrm>
            <a:off x="4353110" y="967010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elements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C294EE4-2364-3F41-980D-F0A339985523}"/>
              </a:ext>
            </a:extLst>
          </p:cNvPr>
          <p:cNvSpPr txBox="1"/>
          <p:nvPr/>
        </p:nvSpPr>
        <p:spPr>
          <a:xfrm>
            <a:off x="801459" y="1683560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values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C2DFDF3-8E07-AD46-ADA3-CA1BDF55774C}"/>
              </a:ext>
            </a:extLst>
          </p:cNvPr>
          <p:cNvCxnSpPr>
            <a:cxnSpLocks/>
          </p:cNvCxnSpPr>
          <p:nvPr/>
        </p:nvCxnSpPr>
        <p:spPr>
          <a:xfrm>
            <a:off x="1271281" y="1804536"/>
            <a:ext cx="284779" cy="0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6127353-6E64-4547-9343-B5D8FFAE8534}"/>
              </a:ext>
            </a:extLst>
          </p:cNvPr>
          <p:cNvSpPr txBox="1"/>
          <p:nvPr/>
        </p:nvSpPr>
        <p:spPr>
          <a:xfrm>
            <a:off x="2928328" y="2758506"/>
            <a:ext cx="4394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>
                <a:latin typeface="Bradley Hand ITC" panose="03070402050302030203" pitchFamily="66" charset="77"/>
              </a:rPr>
              <a:t>months[</a:t>
            </a:r>
            <a:r>
              <a:rPr lang="en-GB" sz="4000" b="1">
                <a:solidFill>
                  <a:schemeClr val="accent6"/>
                </a:solidFill>
                <a:latin typeface="Bradley Hand ITC" panose="03070402050302030203" pitchFamily="66" charset="77"/>
              </a:rPr>
              <a:t>'Feb'</a:t>
            </a:r>
            <a:r>
              <a:rPr lang="en-GB" sz="4000" b="1">
                <a:latin typeface="Bradley Hand ITC" panose="03070402050302030203" pitchFamily="66" charset="77"/>
              </a:rPr>
              <a:t>] = 29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62F8DBC8-AE86-0541-BC53-BD1B49F1A1F6}"/>
              </a:ext>
            </a:extLst>
          </p:cNvPr>
          <p:cNvGrpSpPr/>
          <p:nvPr/>
        </p:nvGrpSpPr>
        <p:grpSpPr>
          <a:xfrm>
            <a:off x="1616434" y="3766458"/>
            <a:ext cx="6959767" cy="661355"/>
            <a:chOff x="1618037" y="1607192"/>
            <a:chExt cx="6959767" cy="661355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364AFD1F-6E74-9E45-85F6-BD44A88119CD}"/>
                </a:ext>
              </a:extLst>
            </p:cNvPr>
            <p:cNvSpPr txBox="1"/>
            <p:nvPr/>
          </p:nvSpPr>
          <p:spPr>
            <a:xfrm>
              <a:off x="1619964" y="1932901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90000" tIns="108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/>
                <a:t>"Jan"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EF8A5B68-BC4B-B545-9196-8BAB02444071}"/>
                </a:ext>
              </a:extLst>
            </p:cNvPr>
            <p:cNvSpPr txBox="1"/>
            <p:nvPr/>
          </p:nvSpPr>
          <p:spPr>
            <a:xfrm>
              <a:off x="2186816" y="1930489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90000" tIns="108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 b="1">
                  <a:ln w="1270">
                    <a:solidFill>
                      <a:schemeClr val="accent6">
                        <a:lumMod val="50000"/>
                      </a:schemeClr>
                    </a:solidFill>
                  </a:ln>
                </a:rPr>
                <a:t>"Feb"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8E8823A-1BE1-524B-B644-0BC763BD9A66}"/>
                </a:ext>
              </a:extLst>
            </p:cNvPr>
            <p:cNvSpPr txBox="1"/>
            <p:nvPr/>
          </p:nvSpPr>
          <p:spPr>
            <a:xfrm>
              <a:off x="2753376" y="1927471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90000" tIns="108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/>
                <a:t>"Mar"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45D18822-69BA-5043-92D7-2B78050A4EB8}"/>
                </a:ext>
              </a:extLst>
            </p:cNvPr>
            <p:cNvSpPr txBox="1"/>
            <p:nvPr/>
          </p:nvSpPr>
          <p:spPr>
            <a:xfrm>
              <a:off x="3320228" y="1925059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90000" tIns="108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/>
                <a:t>"Apr"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DDC508F5-291A-2248-8CB6-220D568B3B9A}"/>
                </a:ext>
              </a:extLst>
            </p:cNvPr>
            <p:cNvSpPr txBox="1"/>
            <p:nvPr/>
          </p:nvSpPr>
          <p:spPr>
            <a:xfrm>
              <a:off x="3873992" y="1926854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90000" tIns="108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/>
                <a:t>"May"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0781006E-9759-254A-ACCC-0BC7EEEE6D94}"/>
                </a:ext>
              </a:extLst>
            </p:cNvPr>
            <p:cNvSpPr txBox="1"/>
            <p:nvPr/>
          </p:nvSpPr>
          <p:spPr>
            <a:xfrm>
              <a:off x="4440844" y="1924442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90000" tIns="108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/>
                <a:t>"Jun"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34BEC6D2-FF92-A74C-93E7-3B07E337FE07}"/>
                </a:ext>
              </a:extLst>
            </p:cNvPr>
            <p:cNvSpPr txBox="1"/>
            <p:nvPr/>
          </p:nvSpPr>
          <p:spPr>
            <a:xfrm>
              <a:off x="5007404" y="1921424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90000" tIns="108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/>
                <a:t>"Jul"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ECBDA4FA-992A-1248-8AE0-343D03C41A8F}"/>
                </a:ext>
              </a:extLst>
            </p:cNvPr>
            <p:cNvSpPr txBox="1"/>
            <p:nvPr/>
          </p:nvSpPr>
          <p:spPr>
            <a:xfrm>
              <a:off x="5574256" y="1919012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90000" tIns="108000" bIns="72000" rtlCol="0">
              <a:spAutoFit/>
            </a:bodyPr>
            <a:lstStyle/>
            <a:p>
              <a:pPr algn="ctr"/>
              <a:r>
                <a:rPr lang="en-GB" sz="1000">
                  <a:solidFill>
                    <a:srgbClr val="00B050"/>
                  </a:solidFill>
                </a:rPr>
                <a:t>"Aug"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99A1271A-6CBB-194F-89F2-49386D934A9E}"/>
                </a:ext>
              </a:extLst>
            </p:cNvPr>
            <p:cNvSpPr txBox="1"/>
            <p:nvPr/>
          </p:nvSpPr>
          <p:spPr>
            <a:xfrm>
              <a:off x="6137588" y="1913123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90000" tIns="108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/>
                <a:t>"Sep"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FA4C26A9-918C-6D45-A745-1812F1030CE5}"/>
                </a:ext>
              </a:extLst>
            </p:cNvPr>
            <p:cNvSpPr txBox="1"/>
            <p:nvPr/>
          </p:nvSpPr>
          <p:spPr>
            <a:xfrm>
              <a:off x="6704440" y="1910711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90000" tIns="108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/>
                <a:t>"Oct"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234F9D2F-FE1D-2741-80D1-B36FAEF44D53}"/>
                </a:ext>
              </a:extLst>
            </p:cNvPr>
            <p:cNvSpPr txBox="1"/>
            <p:nvPr/>
          </p:nvSpPr>
          <p:spPr>
            <a:xfrm>
              <a:off x="7271000" y="1907693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90000" tIns="108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/>
                <a:t>"Nov"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06EA7D4-B147-6D49-B495-77C9B9751CB1}"/>
                </a:ext>
              </a:extLst>
            </p:cNvPr>
            <p:cNvSpPr txBox="1"/>
            <p:nvPr/>
          </p:nvSpPr>
          <p:spPr>
            <a:xfrm>
              <a:off x="7837852" y="1905281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90000" tIns="108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/>
                <a:t>"Dec"</a:t>
              </a:r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84C13869-1D43-1A46-9D87-1216B0A7AD6B}"/>
                </a:ext>
              </a:extLst>
            </p:cNvPr>
            <p:cNvCxnSpPr/>
            <p:nvPr/>
          </p:nvCxnSpPr>
          <p:spPr>
            <a:xfrm>
              <a:off x="8412692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590F0C82-AE3E-754B-BC64-B920DF32D5DA}"/>
                </a:ext>
              </a:extLst>
            </p:cNvPr>
            <p:cNvCxnSpPr/>
            <p:nvPr/>
          </p:nvCxnSpPr>
          <p:spPr>
            <a:xfrm>
              <a:off x="7847856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32DCB603-587A-4249-899F-4E4B202415AC}"/>
                </a:ext>
              </a:extLst>
            </p:cNvPr>
            <p:cNvCxnSpPr/>
            <p:nvPr/>
          </p:nvCxnSpPr>
          <p:spPr>
            <a:xfrm>
              <a:off x="7284402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73AD0F7-FF75-AF4A-8D04-CB382C605B7C}"/>
                </a:ext>
              </a:extLst>
            </p:cNvPr>
            <p:cNvCxnSpPr/>
            <p:nvPr/>
          </p:nvCxnSpPr>
          <p:spPr>
            <a:xfrm>
              <a:off x="6714066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83104BA0-DBE2-3F42-B8EC-B7191B9BB294}"/>
                </a:ext>
              </a:extLst>
            </p:cNvPr>
            <p:cNvCxnSpPr/>
            <p:nvPr/>
          </p:nvCxnSpPr>
          <p:spPr>
            <a:xfrm>
              <a:off x="6141465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4A55FFC7-48B1-F941-999A-2A6FFEAE0AF5}"/>
                </a:ext>
              </a:extLst>
            </p:cNvPr>
            <p:cNvCxnSpPr/>
            <p:nvPr/>
          </p:nvCxnSpPr>
          <p:spPr>
            <a:xfrm>
              <a:off x="5580654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C829FAF8-9D14-294D-9656-087831117B64}"/>
                </a:ext>
              </a:extLst>
            </p:cNvPr>
            <p:cNvCxnSpPr/>
            <p:nvPr/>
          </p:nvCxnSpPr>
          <p:spPr>
            <a:xfrm>
              <a:off x="5007883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6A977B2B-7076-3644-A06C-C89B856B252D}"/>
                </a:ext>
              </a:extLst>
            </p:cNvPr>
            <p:cNvCxnSpPr/>
            <p:nvPr/>
          </p:nvCxnSpPr>
          <p:spPr>
            <a:xfrm>
              <a:off x="3874859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75056F57-FF02-5744-A6DC-88E98087074C}"/>
                </a:ext>
              </a:extLst>
            </p:cNvPr>
            <p:cNvCxnSpPr/>
            <p:nvPr/>
          </p:nvCxnSpPr>
          <p:spPr>
            <a:xfrm>
              <a:off x="4447242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F42939AD-64F9-9C45-98AD-21ECD9205D31}"/>
                </a:ext>
              </a:extLst>
            </p:cNvPr>
            <p:cNvCxnSpPr/>
            <p:nvPr/>
          </p:nvCxnSpPr>
          <p:spPr>
            <a:xfrm>
              <a:off x="3310655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89670541-8C30-C54A-B1AE-B3608C03049F}"/>
                </a:ext>
              </a:extLst>
            </p:cNvPr>
            <p:cNvCxnSpPr/>
            <p:nvPr/>
          </p:nvCxnSpPr>
          <p:spPr>
            <a:xfrm>
              <a:off x="2750323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3227DF23-C30F-394F-AF89-CF66CB66ADD6}"/>
                </a:ext>
              </a:extLst>
            </p:cNvPr>
            <p:cNvCxnSpPr/>
            <p:nvPr/>
          </p:nvCxnSpPr>
          <p:spPr>
            <a:xfrm>
              <a:off x="2186816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67AD926B-4489-1742-A25D-ABDBD1FEC3DC}"/>
                </a:ext>
              </a:extLst>
            </p:cNvPr>
            <p:cNvCxnSpPr/>
            <p:nvPr/>
          </p:nvCxnSpPr>
          <p:spPr>
            <a:xfrm>
              <a:off x="1618037" y="192142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Parallelogram 168">
              <a:extLst>
                <a:ext uri="{FF2B5EF4-FFF2-40B4-BE49-F238E27FC236}">
                  <a16:creationId xmlns:a16="http://schemas.microsoft.com/office/drawing/2014/main" id="{7B03DA8D-1B4D-364A-B71E-1B6856B43D7D}"/>
                </a:ext>
              </a:extLst>
            </p:cNvPr>
            <p:cNvSpPr/>
            <p:nvPr/>
          </p:nvSpPr>
          <p:spPr>
            <a:xfrm rot="18837745">
              <a:off x="8275853" y="1900103"/>
              <a:ext cx="366428" cy="237474"/>
            </a:xfrm>
            <a:prstGeom prst="parallelogram">
              <a:avLst>
                <a:gd name="adj" fmla="val 104987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accent5">
                    <a:lumMod val="60000"/>
                    <a:lumOff val="40000"/>
                  </a:schemeClr>
                </a:gs>
                <a:gs pos="88000">
                  <a:schemeClr val="accent5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endParaRPr lang="en-GB" sz="16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EEA06915-1A5A-F94B-9099-61E2072D80B3}"/>
                </a:ext>
              </a:extLst>
            </p:cNvPr>
            <p:cNvGrpSpPr/>
            <p:nvPr/>
          </p:nvGrpSpPr>
          <p:grpSpPr>
            <a:xfrm>
              <a:off x="1618037" y="1607192"/>
              <a:ext cx="6880080" cy="328479"/>
              <a:chOff x="315750" y="2757408"/>
              <a:chExt cx="6880080" cy="328479"/>
            </a:xfrm>
          </p:grpSpPr>
          <p:sp>
            <p:nvSpPr>
              <p:cNvPr id="171" name="Cube 170">
                <a:extLst>
                  <a:ext uri="{FF2B5EF4-FFF2-40B4-BE49-F238E27FC236}">
                    <a16:creationId xmlns:a16="http://schemas.microsoft.com/office/drawing/2014/main" id="{A8E28A64-6AF6-AA42-9FBE-095833214347}"/>
                  </a:ext>
                </a:extLst>
              </p:cNvPr>
              <p:cNvSpPr/>
              <p:nvPr/>
            </p:nvSpPr>
            <p:spPr>
              <a:xfrm>
                <a:off x="315750" y="2758703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/>
                  <a:t>31</a:t>
                </a:r>
              </a:p>
            </p:txBody>
          </p:sp>
          <p:sp>
            <p:nvSpPr>
              <p:cNvPr id="172" name="Cube 171">
                <a:extLst>
                  <a:ext uri="{FF2B5EF4-FFF2-40B4-BE49-F238E27FC236}">
                    <a16:creationId xmlns:a16="http://schemas.microsoft.com/office/drawing/2014/main" id="{5331355F-EE3D-B941-875A-8CEB629F8476}"/>
                  </a:ext>
                </a:extLst>
              </p:cNvPr>
              <p:cNvSpPr/>
              <p:nvPr/>
            </p:nvSpPr>
            <p:spPr>
              <a:xfrm>
                <a:off x="884529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 b="1"/>
                  <a:t>29</a:t>
                </a:r>
              </a:p>
            </p:txBody>
          </p:sp>
          <p:sp>
            <p:nvSpPr>
              <p:cNvPr id="173" name="Cube 172">
                <a:extLst>
                  <a:ext uri="{FF2B5EF4-FFF2-40B4-BE49-F238E27FC236}">
                    <a16:creationId xmlns:a16="http://schemas.microsoft.com/office/drawing/2014/main" id="{20922507-B1D8-8349-BA93-2F551B1DC600}"/>
                  </a:ext>
                </a:extLst>
              </p:cNvPr>
              <p:cNvSpPr/>
              <p:nvPr/>
            </p:nvSpPr>
            <p:spPr>
              <a:xfrm>
                <a:off x="1448036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/>
                  <a:t>31</a:t>
                </a:r>
              </a:p>
            </p:txBody>
          </p:sp>
          <p:sp>
            <p:nvSpPr>
              <p:cNvPr id="174" name="Cube 173">
                <a:extLst>
                  <a:ext uri="{FF2B5EF4-FFF2-40B4-BE49-F238E27FC236}">
                    <a16:creationId xmlns:a16="http://schemas.microsoft.com/office/drawing/2014/main" id="{08855F15-0B2F-424A-9B13-A5770DA46B37}"/>
                  </a:ext>
                </a:extLst>
              </p:cNvPr>
              <p:cNvSpPr/>
              <p:nvPr/>
            </p:nvSpPr>
            <p:spPr>
              <a:xfrm>
                <a:off x="2011543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/>
                  <a:t>30</a:t>
                </a:r>
              </a:p>
            </p:txBody>
          </p:sp>
          <p:sp>
            <p:nvSpPr>
              <p:cNvPr id="175" name="Cube 174">
                <a:extLst>
                  <a:ext uri="{FF2B5EF4-FFF2-40B4-BE49-F238E27FC236}">
                    <a16:creationId xmlns:a16="http://schemas.microsoft.com/office/drawing/2014/main" id="{F1ED4DC5-E07F-BB46-AF47-FD3A5EADDEAE}"/>
                  </a:ext>
                </a:extLst>
              </p:cNvPr>
              <p:cNvSpPr/>
              <p:nvPr/>
            </p:nvSpPr>
            <p:spPr>
              <a:xfrm>
                <a:off x="2575050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/>
                  <a:t>31</a:t>
                </a:r>
              </a:p>
            </p:txBody>
          </p:sp>
          <p:sp>
            <p:nvSpPr>
              <p:cNvPr id="176" name="Cube 175">
                <a:extLst>
                  <a:ext uri="{FF2B5EF4-FFF2-40B4-BE49-F238E27FC236}">
                    <a16:creationId xmlns:a16="http://schemas.microsoft.com/office/drawing/2014/main" id="{22143700-8B90-194B-810C-032C693DCD76}"/>
                  </a:ext>
                </a:extLst>
              </p:cNvPr>
              <p:cNvSpPr/>
              <p:nvPr/>
            </p:nvSpPr>
            <p:spPr>
              <a:xfrm>
                <a:off x="3144955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/>
                  <a:t>30</a:t>
                </a:r>
              </a:p>
            </p:txBody>
          </p:sp>
          <p:sp>
            <p:nvSpPr>
              <p:cNvPr id="177" name="Cube 176">
                <a:extLst>
                  <a:ext uri="{FF2B5EF4-FFF2-40B4-BE49-F238E27FC236}">
                    <a16:creationId xmlns:a16="http://schemas.microsoft.com/office/drawing/2014/main" id="{72DC5672-F260-1744-86D9-B1A8DEE257DD}"/>
                  </a:ext>
                </a:extLst>
              </p:cNvPr>
              <p:cNvSpPr/>
              <p:nvPr/>
            </p:nvSpPr>
            <p:spPr>
              <a:xfrm>
                <a:off x="3708462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/>
                  <a:t>31</a:t>
                </a:r>
              </a:p>
            </p:txBody>
          </p:sp>
          <p:sp>
            <p:nvSpPr>
              <p:cNvPr id="178" name="Cube 177">
                <a:extLst>
                  <a:ext uri="{FF2B5EF4-FFF2-40B4-BE49-F238E27FC236}">
                    <a16:creationId xmlns:a16="http://schemas.microsoft.com/office/drawing/2014/main" id="{AAD137C7-57A5-B346-8F9F-D7F2C1F9BEE3}"/>
                  </a:ext>
                </a:extLst>
              </p:cNvPr>
              <p:cNvSpPr/>
              <p:nvPr/>
            </p:nvSpPr>
            <p:spPr>
              <a:xfrm>
                <a:off x="4278367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/>
                  <a:t>31</a:t>
                </a:r>
              </a:p>
            </p:txBody>
          </p:sp>
          <p:sp>
            <p:nvSpPr>
              <p:cNvPr id="179" name="Cube 178">
                <a:extLst>
                  <a:ext uri="{FF2B5EF4-FFF2-40B4-BE49-F238E27FC236}">
                    <a16:creationId xmlns:a16="http://schemas.microsoft.com/office/drawing/2014/main" id="{002BE763-44EA-CE4D-BBAB-E8D4409C7860}"/>
                  </a:ext>
                </a:extLst>
              </p:cNvPr>
              <p:cNvSpPr/>
              <p:nvPr/>
            </p:nvSpPr>
            <p:spPr>
              <a:xfrm>
                <a:off x="4841874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/>
                  <a:t>30</a:t>
                </a:r>
              </a:p>
            </p:txBody>
          </p:sp>
          <p:sp>
            <p:nvSpPr>
              <p:cNvPr id="180" name="Cube 179">
                <a:extLst>
                  <a:ext uri="{FF2B5EF4-FFF2-40B4-BE49-F238E27FC236}">
                    <a16:creationId xmlns:a16="http://schemas.microsoft.com/office/drawing/2014/main" id="{467F2FC3-B97B-C742-8EBB-6172F59B0C8A}"/>
                  </a:ext>
                </a:extLst>
              </p:cNvPr>
              <p:cNvSpPr/>
              <p:nvPr/>
            </p:nvSpPr>
            <p:spPr>
              <a:xfrm>
                <a:off x="5411779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/>
                  <a:t>31</a:t>
                </a:r>
              </a:p>
            </p:txBody>
          </p:sp>
          <p:sp>
            <p:nvSpPr>
              <p:cNvPr id="181" name="Cube 180">
                <a:extLst>
                  <a:ext uri="{FF2B5EF4-FFF2-40B4-BE49-F238E27FC236}">
                    <a16:creationId xmlns:a16="http://schemas.microsoft.com/office/drawing/2014/main" id="{70F945A0-769D-2048-8A1E-311DAC89AE55}"/>
                  </a:ext>
                </a:extLst>
              </p:cNvPr>
              <p:cNvSpPr/>
              <p:nvPr/>
            </p:nvSpPr>
            <p:spPr>
              <a:xfrm>
                <a:off x="5975286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/>
                  <a:t>30</a:t>
                </a:r>
              </a:p>
            </p:txBody>
          </p:sp>
          <p:sp>
            <p:nvSpPr>
              <p:cNvPr id="182" name="Cube 181">
                <a:extLst>
                  <a:ext uri="{FF2B5EF4-FFF2-40B4-BE49-F238E27FC236}">
                    <a16:creationId xmlns:a16="http://schemas.microsoft.com/office/drawing/2014/main" id="{0CB10AE6-625A-004C-BD08-14328EBCBDC9}"/>
                  </a:ext>
                </a:extLst>
              </p:cNvPr>
              <p:cNvSpPr/>
              <p:nvPr/>
            </p:nvSpPr>
            <p:spPr>
              <a:xfrm>
                <a:off x="6545191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/>
                  <a:t>31</a:t>
                </a:r>
              </a:p>
            </p:txBody>
          </p:sp>
        </p:grp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FAB5CF7-C852-464F-8687-4A3C3C18E34C}"/>
              </a:ext>
            </a:extLst>
          </p:cNvPr>
          <p:cNvCxnSpPr>
            <a:cxnSpLocks/>
          </p:cNvCxnSpPr>
          <p:nvPr/>
        </p:nvCxnSpPr>
        <p:spPr>
          <a:xfrm flipV="1">
            <a:off x="2466540" y="4369352"/>
            <a:ext cx="0" cy="247003"/>
          </a:xfrm>
          <a:prstGeom prst="straightConnector1">
            <a:avLst/>
          </a:prstGeom>
          <a:ln w="63500">
            <a:solidFill>
              <a:schemeClr val="accent6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1025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4077-46CD-E74D-BAD8-88D0ECDC8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Dictionaries – adding element(s)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0F0749-1864-6D49-88CB-558074CDF9BF}"/>
              </a:ext>
            </a:extLst>
          </p:cNvPr>
          <p:cNvSpPr txBox="1"/>
          <p:nvPr/>
        </p:nvSpPr>
        <p:spPr>
          <a:xfrm>
            <a:off x="3089820" y="1776429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modules  =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1149BD-C659-4E48-93CB-75C3844AB6F7}"/>
              </a:ext>
            </a:extLst>
          </p:cNvPr>
          <p:cNvGrpSpPr/>
          <p:nvPr/>
        </p:nvGrpSpPr>
        <p:grpSpPr>
          <a:xfrm>
            <a:off x="4440146" y="1607192"/>
            <a:ext cx="739952" cy="633735"/>
            <a:chOff x="7837852" y="1607192"/>
            <a:chExt cx="739952" cy="63373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F87F22E-C549-9F4A-AEB7-ED4693E5B328}"/>
                </a:ext>
              </a:extLst>
            </p:cNvPr>
            <p:cNvSpPr txBox="1"/>
            <p:nvPr/>
          </p:nvSpPr>
          <p:spPr>
            <a:xfrm>
              <a:off x="7837852" y="1905281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36000" tIns="108000" rIns="36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/>
                <a:t>"SDAM"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2F94694-9076-0D43-92C9-693D06C81EA4}"/>
                </a:ext>
              </a:extLst>
            </p:cNvPr>
            <p:cNvCxnSpPr/>
            <p:nvPr/>
          </p:nvCxnSpPr>
          <p:spPr>
            <a:xfrm>
              <a:off x="8412692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Parallelogram 83">
              <a:extLst>
                <a:ext uri="{FF2B5EF4-FFF2-40B4-BE49-F238E27FC236}">
                  <a16:creationId xmlns:a16="http://schemas.microsoft.com/office/drawing/2014/main" id="{A1C734FC-5D4D-DD45-831D-A7471DE8FA8E}"/>
                </a:ext>
              </a:extLst>
            </p:cNvPr>
            <p:cNvSpPr/>
            <p:nvPr/>
          </p:nvSpPr>
          <p:spPr>
            <a:xfrm rot="18837745">
              <a:off x="8275853" y="1900103"/>
              <a:ext cx="366428" cy="237474"/>
            </a:xfrm>
            <a:prstGeom prst="parallelogram">
              <a:avLst>
                <a:gd name="adj" fmla="val 104987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accent5">
                    <a:lumMod val="60000"/>
                    <a:lumOff val="40000"/>
                  </a:schemeClr>
                </a:gs>
                <a:gs pos="88000">
                  <a:schemeClr val="accent5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endParaRPr lang="en-GB" sz="16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2" name="Cube 51">
              <a:extLst>
                <a:ext uri="{FF2B5EF4-FFF2-40B4-BE49-F238E27FC236}">
                  <a16:creationId xmlns:a16="http://schemas.microsoft.com/office/drawing/2014/main" id="{8FFEDCE0-19C5-0D40-8F58-1AC95D86B1E0}"/>
                </a:ext>
              </a:extLst>
            </p:cNvPr>
            <p:cNvSpPr/>
            <p:nvPr/>
          </p:nvSpPr>
          <p:spPr>
            <a:xfrm>
              <a:off x="7847478" y="1607192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 lIns="36000" rIns="36000">
              <a:spAutoFit/>
            </a:bodyPr>
            <a:lstStyle/>
            <a:p>
              <a:pPr algn="ctr"/>
              <a:r>
                <a:rPr lang="en-GB" sz="1000">
                  <a:solidFill>
                    <a:schemeClr val="accent6"/>
                  </a:solidFill>
                </a:rPr>
                <a:t>"Tue"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484A8D6-3197-114B-B759-D5D630258770}"/>
              </a:ext>
            </a:extLst>
          </p:cNvPr>
          <p:cNvSpPr txBox="1"/>
          <p:nvPr/>
        </p:nvSpPr>
        <p:spPr>
          <a:xfrm>
            <a:off x="3729323" y="1987874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keys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B0000D-DC6B-1F4B-9130-39778ACE49D4}"/>
              </a:ext>
            </a:extLst>
          </p:cNvPr>
          <p:cNvCxnSpPr>
            <a:cxnSpLocks/>
          </p:cNvCxnSpPr>
          <p:nvPr/>
        </p:nvCxnSpPr>
        <p:spPr>
          <a:xfrm>
            <a:off x="4120849" y="2109121"/>
            <a:ext cx="284779" cy="0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B047A0C-22F2-604F-8793-B652518A14BB}"/>
              </a:ext>
            </a:extLst>
          </p:cNvPr>
          <p:cNvCxnSpPr>
            <a:cxnSpLocks/>
          </p:cNvCxnSpPr>
          <p:nvPr/>
        </p:nvCxnSpPr>
        <p:spPr>
          <a:xfrm>
            <a:off x="4729605" y="1406103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414D58C-05A9-054C-82F3-19D422F16E15}"/>
              </a:ext>
            </a:extLst>
          </p:cNvPr>
          <p:cNvCxnSpPr>
            <a:cxnSpLocks/>
          </p:cNvCxnSpPr>
          <p:nvPr/>
        </p:nvCxnSpPr>
        <p:spPr>
          <a:xfrm>
            <a:off x="4727445" y="1251263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9C3C64A-674E-F344-81E7-9D7771CD7C94}"/>
              </a:ext>
            </a:extLst>
          </p:cNvPr>
          <p:cNvSpPr txBox="1"/>
          <p:nvPr/>
        </p:nvSpPr>
        <p:spPr>
          <a:xfrm>
            <a:off x="4386773" y="967010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element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C294EE4-2364-3F41-980D-F0A339985523}"/>
              </a:ext>
            </a:extLst>
          </p:cNvPr>
          <p:cNvSpPr txBox="1"/>
          <p:nvPr/>
        </p:nvSpPr>
        <p:spPr>
          <a:xfrm>
            <a:off x="3645706" y="1683560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values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C2DFDF3-8E07-AD46-ADA3-CA1BDF55774C}"/>
              </a:ext>
            </a:extLst>
          </p:cNvPr>
          <p:cNvCxnSpPr>
            <a:cxnSpLocks/>
          </p:cNvCxnSpPr>
          <p:nvPr/>
        </p:nvCxnSpPr>
        <p:spPr>
          <a:xfrm>
            <a:off x="4115528" y="1804536"/>
            <a:ext cx="284779" cy="0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7EE04DF-F255-084C-A987-9ECA85FC5645}"/>
              </a:ext>
            </a:extLst>
          </p:cNvPr>
          <p:cNvCxnSpPr/>
          <p:nvPr/>
        </p:nvCxnSpPr>
        <p:spPr>
          <a:xfrm>
            <a:off x="4450186" y="1930489"/>
            <a:ext cx="0" cy="300404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5">
                    <a:lumMod val="75000"/>
                  </a:schemeClr>
                </a:gs>
                <a:gs pos="83000">
                  <a:schemeClr val="accent5">
                    <a:lumMod val="5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5532E40-3C7B-824B-879C-69C938BD7339}"/>
              </a:ext>
            </a:extLst>
          </p:cNvPr>
          <p:cNvSpPr txBox="1"/>
          <p:nvPr/>
        </p:nvSpPr>
        <p:spPr>
          <a:xfrm>
            <a:off x="3358471" y="2571750"/>
            <a:ext cx="2674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latin typeface="Bradley Hand ITC" panose="03070402050302030203" pitchFamily="66" charset="77"/>
              </a:rPr>
              <a:t>modules[</a:t>
            </a:r>
            <a:r>
              <a:rPr lang="en-GB" sz="2000" b="1">
                <a:solidFill>
                  <a:schemeClr val="accent6"/>
                </a:solidFill>
                <a:latin typeface="Bradley Hand ITC" panose="03070402050302030203" pitchFamily="66" charset="77"/>
              </a:rPr>
              <a:t>'DT'</a:t>
            </a:r>
            <a:r>
              <a:rPr lang="en-GB" sz="2000" b="1">
                <a:latin typeface="Bradley Hand ITC" panose="03070402050302030203" pitchFamily="66" charset="77"/>
              </a:rPr>
              <a:t>] = </a:t>
            </a:r>
            <a:r>
              <a:rPr lang="en-GB" sz="2000" b="1">
                <a:solidFill>
                  <a:schemeClr val="accent6"/>
                </a:solidFill>
                <a:latin typeface="Bradley Hand ITC" panose="03070402050302030203" pitchFamily="66" charset="77"/>
              </a:rPr>
              <a:t>"Mon"</a:t>
            </a:r>
            <a:endParaRPr lang="en-GB" sz="2000" b="1">
              <a:latin typeface="Bradley Hand ITC" panose="03070402050302030203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188904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4077-46CD-E74D-BAD8-88D0ECDC8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Dictionaries – adding element(s)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0F0749-1864-6D49-88CB-558074CDF9BF}"/>
              </a:ext>
            </a:extLst>
          </p:cNvPr>
          <p:cNvSpPr txBox="1"/>
          <p:nvPr/>
        </p:nvSpPr>
        <p:spPr>
          <a:xfrm>
            <a:off x="3089820" y="1776429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modules  =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1149BD-C659-4E48-93CB-75C3844AB6F7}"/>
              </a:ext>
            </a:extLst>
          </p:cNvPr>
          <p:cNvGrpSpPr/>
          <p:nvPr/>
        </p:nvGrpSpPr>
        <p:grpSpPr>
          <a:xfrm>
            <a:off x="4440146" y="1607192"/>
            <a:ext cx="739952" cy="633735"/>
            <a:chOff x="7837852" y="1607192"/>
            <a:chExt cx="739952" cy="63373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F87F22E-C549-9F4A-AEB7-ED4693E5B328}"/>
                </a:ext>
              </a:extLst>
            </p:cNvPr>
            <p:cNvSpPr txBox="1"/>
            <p:nvPr/>
          </p:nvSpPr>
          <p:spPr>
            <a:xfrm>
              <a:off x="7837852" y="1905281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36000" tIns="108000" rIns="36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/>
                <a:t>"SDAM"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2F94694-9076-0D43-92C9-693D06C81EA4}"/>
                </a:ext>
              </a:extLst>
            </p:cNvPr>
            <p:cNvCxnSpPr/>
            <p:nvPr/>
          </p:nvCxnSpPr>
          <p:spPr>
            <a:xfrm>
              <a:off x="8412692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Parallelogram 83">
              <a:extLst>
                <a:ext uri="{FF2B5EF4-FFF2-40B4-BE49-F238E27FC236}">
                  <a16:creationId xmlns:a16="http://schemas.microsoft.com/office/drawing/2014/main" id="{A1C734FC-5D4D-DD45-831D-A7471DE8FA8E}"/>
                </a:ext>
              </a:extLst>
            </p:cNvPr>
            <p:cNvSpPr/>
            <p:nvPr/>
          </p:nvSpPr>
          <p:spPr>
            <a:xfrm rot="18837745">
              <a:off x="8275853" y="1900103"/>
              <a:ext cx="366428" cy="237474"/>
            </a:xfrm>
            <a:prstGeom prst="parallelogram">
              <a:avLst>
                <a:gd name="adj" fmla="val 104987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accent5">
                    <a:lumMod val="60000"/>
                    <a:lumOff val="40000"/>
                  </a:schemeClr>
                </a:gs>
                <a:gs pos="88000">
                  <a:schemeClr val="accent5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endParaRPr lang="en-GB" sz="16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2" name="Cube 51">
              <a:extLst>
                <a:ext uri="{FF2B5EF4-FFF2-40B4-BE49-F238E27FC236}">
                  <a16:creationId xmlns:a16="http://schemas.microsoft.com/office/drawing/2014/main" id="{8FFEDCE0-19C5-0D40-8F58-1AC95D86B1E0}"/>
                </a:ext>
              </a:extLst>
            </p:cNvPr>
            <p:cNvSpPr/>
            <p:nvPr/>
          </p:nvSpPr>
          <p:spPr>
            <a:xfrm>
              <a:off x="7847478" y="1607192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 lIns="36000" rIns="36000">
              <a:spAutoFit/>
            </a:bodyPr>
            <a:lstStyle/>
            <a:p>
              <a:pPr algn="ctr"/>
              <a:r>
                <a:rPr lang="en-GB" sz="1000">
                  <a:solidFill>
                    <a:schemeClr val="accent6"/>
                  </a:solidFill>
                </a:rPr>
                <a:t>"Tue"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484A8D6-3197-114B-B759-D5D630258770}"/>
              </a:ext>
            </a:extLst>
          </p:cNvPr>
          <p:cNvSpPr txBox="1"/>
          <p:nvPr/>
        </p:nvSpPr>
        <p:spPr>
          <a:xfrm>
            <a:off x="3729323" y="1987874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keys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B0000D-DC6B-1F4B-9130-39778ACE49D4}"/>
              </a:ext>
            </a:extLst>
          </p:cNvPr>
          <p:cNvCxnSpPr>
            <a:cxnSpLocks/>
          </p:cNvCxnSpPr>
          <p:nvPr/>
        </p:nvCxnSpPr>
        <p:spPr>
          <a:xfrm>
            <a:off x="4120849" y="2109121"/>
            <a:ext cx="284779" cy="0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B047A0C-22F2-604F-8793-B652518A14BB}"/>
              </a:ext>
            </a:extLst>
          </p:cNvPr>
          <p:cNvCxnSpPr>
            <a:cxnSpLocks/>
          </p:cNvCxnSpPr>
          <p:nvPr/>
        </p:nvCxnSpPr>
        <p:spPr>
          <a:xfrm>
            <a:off x="4729605" y="1406103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414D58C-05A9-054C-82F3-19D422F16E15}"/>
              </a:ext>
            </a:extLst>
          </p:cNvPr>
          <p:cNvCxnSpPr>
            <a:cxnSpLocks/>
          </p:cNvCxnSpPr>
          <p:nvPr/>
        </p:nvCxnSpPr>
        <p:spPr>
          <a:xfrm>
            <a:off x="4727445" y="1251263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9C3C64A-674E-F344-81E7-9D7771CD7C94}"/>
              </a:ext>
            </a:extLst>
          </p:cNvPr>
          <p:cNvSpPr txBox="1"/>
          <p:nvPr/>
        </p:nvSpPr>
        <p:spPr>
          <a:xfrm>
            <a:off x="4386773" y="967010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element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C294EE4-2364-3F41-980D-F0A339985523}"/>
              </a:ext>
            </a:extLst>
          </p:cNvPr>
          <p:cNvSpPr txBox="1"/>
          <p:nvPr/>
        </p:nvSpPr>
        <p:spPr>
          <a:xfrm>
            <a:off x="3645706" y="1683560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values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C2DFDF3-8E07-AD46-ADA3-CA1BDF55774C}"/>
              </a:ext>
            </a:extLst>
          </p:cNvPr>
          <p:cNvCxnSpPr>
            <a:cxnSpLocks/>
          </p:cNvCxnSpPr>
          <p:nvPr/>
        </p:nvCxnSpPr>
        <p:spPr>
          <a:xfrm>
            <a:off x="4115528" y="1804536"/>
            <a:ext cx="284779" cy="0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7EE04DF-F255-084C-A987-9ECA85FC5645}"/>
              </a:ext>
            </a:extLst>
          </p:cNvPr>
          <p:cNvCxnSpPr/>
          <p:nvPr/>
        </p:nvCxnSpPr>
        <p:spPr>
          <a:xfrm>
            <a:off x="4450186" y="1930489"/>
            <a:ext cx="0" cy="300404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5">
                    <a:lumMod val="75000"/>
                  </a:schemeClr>
                </a:gs>
                <a:gs pos="83000">
                  <a:schemeClr val="accent5">
                    <a:lumMod val="5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5532E40-3C7B-824B-879C-69C938BD7339}"/>
              </a:ext>
            </a:extLst>
          </p:cNvPr>
          <p:cNvSpPr txBox="1"/>
          <p:nvPr/>
        </p:nvSpPr>
        <p:spPr>
          <a:xfrm>
            <a:off x="3358471" y="2571750"/>
            <a:ext cx="2674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latin typeface="Bradley Hand ITC" panose="03070402050302030203" pitchFamily="66" charset="77"/>
              </a:rPr>
              <a:t>modules[</a:t>
            </a:r>
            <a:r>
              <a:rPr lang="en-GB" sz="2000" b="1">
                <a:solidFill>
                  <a:schemeClr val="accent6"/>
                </a:solidFill>
                <a:latin typeface="Bradley Hand ITC" panose="03070402050302030203" pitchFamily="66" charset="77"/>
              </a:rPr>
              <a:t>'DT'</a:t>
            </a:r>
            <a:r>
              <a:rPr lang="en-GB" sz="2000" b="1">
                <a:latin typeface="Bradley Hand ITC" panose="03070402050302030203" pitchFamily="66" charset="77"/>
              </a:rPr>
              <a:t>] = </a:t>
            </a:r>
            <a:r>
              <a:rPr lang="en-GB" sz="2000" b="1">
                <a:solidFill>
                  <a:schemeClr val="accent6"/>
                </a:solidFill>
                <a:latin typeface="Bradley Hand ITC" panose="03070402050302030203" pitchFamily="66" charset="77"/>
              </a:rPr>
              <a:t>"Mon"</a:t>
            </a:r>
            <a:endParaRPr lang="en-GB" sz="2000" b="1">
              <a:latin typeface="Bradley Hand ITC" panose="03070402050302030203" pitchFamily="66" charset="77"/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401B59DB-B679-1046-AE3F-8FB3D26150C8}"/>
              </a:ext>
            </a:extLst>
          </p:cNvPr>
          <p:cNvGrpSpPr/>
          <p:nvPr/>
        </p:nvGrpSpPr>
        <p:grpSpPr>
          <a:xfrm>
            <a:off x="4116381" y="3134876"/>
            <a:ext cx="739952" cy="633735"/>
            <a:chOff x="7837852" y="1607192"/>
            <a:chExt cx="739952" cy="633735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2BB2292-5A3F-E540-A361-0694FF05B41E}"/>
                </a:ext>
              </a:extLst>
            </p:cNvPr>
            <p:cNvSpPr txBox="1"/>
            <p:nvPr/>
          </p:nvSpPr>
          <p:spPr>
            <a:xfrm>
              <a:off x="7837852" y="1905281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36000" tIns="108000" rIns="36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/>
                <a:t>"SDAM"</a:t>
              </a: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82D17C0-1D00-DC46-BABD-5F5C6763F665}"/>
                </a:ext>
              </a:extLst>
            </p:cNvPr>
            <p:cNvCxnSpPr/>
            <p:nvPr/>
          </p:nvCxnSpPr>
          <p:spPr>
            <a:xfrm>
              <a:off x="8412692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Parallelogram 126">
              <a:extLst>
                <a:ext uri="{FF2B5EF4-FFF2-40B4-BE49-F238E27FC236}">
                  <a16:creationId xmlns:a16="http://schemas.microsoft.com/office/drawing/2014/main" id="{0A1EA616-0CAD-1745-9AB3-B8553B97153D}"/>
                </a:ext>
              </a:extLst>
            </p:cNvPr>
            <p:cNvSpPr/>
            <p:nvPr/>
          </p:nvSpPr>
          <p:spPr>
            <a:xfrm rot="18837745">
              <a:off x="8275853" y="1900103"/>
              <a:ext cx="366428" cy="237474"/>
            </a:xfrm>
            <a:prstGeom prst="parallelogram">
              <a:avLst>
                <a:gd name="adj" fmla="val 104987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accent5">
                    <a:lumMod val="60000"/>
                    <a:lumOff val="40000"/>
                  </a:schemeClr>
                </a:gs>
                <a:gs pos="88000">
                  <a:schemeClr val="accent5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endParaRPr lang="en-GB" sz="16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28" name="Cube 127">
              <a:extLst>
                <a:ext uri="{FF2B5EF4-FFF2-40B4-BE49-F238E27FC236}">
                  <a16:creationId xmlns:a16="http://schemas.microsoft.com/office/drawing/2014/main" id="{58AC27FA-DB61-B74E-934E-135CC15C9892}"/>
                </a:ext>
              </a:extLst>
            </p:cNvPr>
            <p:cNvSpPr/>
            <p:nvPr/>
          </p:nvSpPr>
          <p:spPr>
            <a:xfrm>
              <a:off x="7847478" y="1607192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 lIns="36000" rIns="36000">
              <a:spAutoFit/>
            </a:bodyPr>
            <a:lstStyle/>
            <a:p>
              <a:pPr algn="ctr"/>
              <a:r>
                <a:rPr lang="en-GB" sz="1000">
                  <a:solidFill>
                    <a:schemeClr val="accent6"/>
                  </a:solidFill>
                </a:rPr>
                <a:t>"Tue"</a:t>
              </a:r>
            </a:p>
          </p:txBody>
        </p:sp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1070330-8C07-5C47-BB1B-E0FCD63C8204}"/>
              </a:ext>
            </a:extLst>
          </p:cNvPr>
          <p:cNvCxnSpPr/>
          <p:nvPr/>
        </p:nvCxnSpPr>
        <p:spPr>
          <a:xfrm>
            <a:off x="4126421" y="3458173"/>
            <a:ext cx="0" cy="300404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5">
                    <a:lumMod val="75000"/>
                  </a:schemeClr>
                </a:gs>
                <a:gs pos="83000">
                  <a:schemeClr val="accent5">
                    <a:lumMod val="5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09644FF-1EAA-FA44-92DB-0F62BE254E9B}"/>
              </a:ext>
            </a:extLst>
          </p:cNvPr>
          <p:cNvGrpSpPr/>
          <p:nvPr/>
        </p:nvGrpSpPr>
        <p:grpSpPr>
          <a:xfrm>
            <a:off x="4678629" y="3136626"/>
            <a:ext cx="739952" cy="633735"/>
            <a:chOff x="7837852" y="1607192"/>
            <a:chExt cx="739952" cy="633735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1F0DA2-E007-794E-837B-27CA7800A1A2}"/>
                </a:ext>
              </a:extLst>
            </p:cNvPr>
            <p:cNvSpPr txBox="1"/>
            <p:nvPr/>
          </p:nvSpPr>
          <p:spPr>
            <a:xfrm>
              <a:off x="7837852" y="1905281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36000" tIns="108000" rIns="36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/>
                <a:t>"DT"</a:t>
              </a:r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5652F53-83CF-D546-A28F-D5B952187206}"/>
                </a:ext>
              </a:extLst>
            </p:cNvPr>
            <p:cNvCxnSpPr/>
            <p:nvPr/>
          </p:nvCxnSpPr>
          <p:spPr>
            <a:xfrm>
              <a:off x="8412692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Parallelogram 132">
              <a:extLst>
                <a:ext uri="{FF2B5EF4-FFF2-40B4-BE49-F238E27FC236}">
                  <a16:creationId xmlns:a16="http://schemas.microsoft.com/office/drawing/2014/main" id="{77D23862-68BF-9D43-8F50-0875B8971381}"/>
                </a:ext>
              </a:extLst>
            </p:cNvPr>
            <p:cNvSpPr/>
            <p:nvPr/>
          </p:nvSpPr>
          <p:spPr>
            <a:xfrm rot="18837745">
              <a:off x="8275853" y="1900103"/>
              <a:ext cx="366428" cy="237474"/>
            </a:xfrm>
            <a:prstGeom prst="parallelogram">
              <a:avLst>
                <a:gd name="adj" fmla="val 104987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accent5">
                    <a:lumMod val="60000"/>
                    <a:lumOff val="40000"/>
                  </a:schemeClr>
                </a:gs>
                <a:gs pos="88000">
                  <a:schemeClr val="accent5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endParaRPr lang="en-GB" sz="16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34" name="Cube 133">
              <a:extLst>
                <a:ext uri="{FF2B5EF4-FFF2-40B4-BE49-F238E27FC236}">
                  <a16:creationId xmlns:a16="http://schemas.microsoft.com/office/drawing/2014/main" id="{E6B2CB4C-6AD8-9548-B401-5AB1EEA3FF21}"/>
                </a:ext>
              </a:extLst>
            </p:cNvPr>
            <p:cNvSpPr/>
            <p:nvPr/>
          </p:nvSpPr>
          <p:spPr>
            <a:xfrm>
              <a:off x="7847478" y="1607192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 lIns="36000" rIns="36000">
              <a:spAutoFit/>
            </a:bodyPr>
            <a:lstStyle/>
            <a:p>
              <a:pPr algn="ctr"/>
              <a:r>
                <a:rPr lang="en-GB" sz="1000">
                  <a:solidFill>
                    <a:schemeClr val="accent6"/>
                  </a:solidFill>
                </a:rPr>
                <a:t>"Mon"</a:t>
              </a:r>
            </a:p>
          </p:txBody>
        </p:sp>
      </p:grp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2921B81-7254-2146-BA6C-CFBAB289EB91}"/>
              </a:ext>
            </a:extLst>
          </p:cNvPr>
          <p:cNvCxnSpPr/>
          <p:nvPr/>
        </p:nvCxnSpPr>
        <p:spPr>
          <a:xfrm>
            <a:off x="4688669" y="3459923"/>
            <a:ext cx="0" cy="300404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5">
                    <a:lumMod val="75000"/>
                  </a:schemeClr>
                </a:gs>
                <a:gs pos="83000">
                  <a:schemeClr val="accent5">
                    <a:lumMod val="5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3185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4077-46CD-E74D-BAD8-88D0ECDC8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Dictionaries – adding element(s)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0F0749-1864-6D49-88CB-558074CDF9BF}"/>
              </a:ext>
            </a:extLst>
          </p:cNvPr>
          <p:cNvSpPr txBox="1"/>
          <p:nvPr/>
        </p:nvSpPr>
        <p:spPr>
          <a:xfrm>
            <a:off x="3089820" y="1776429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modules  =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1149BD-C659-4E48-93CB-75C3844AB6F7}"/>
              </a:ext>
            </a:extLst>
          </p:cNvPr>
          <p:cNvGrpSpPr/>
          <p:nvPr/>
        </p:nvGrpSpPr>
        <p:grpSpPr>
          <a:xfrm>
            <a:off x="4440146" y="1607192"/>
            <a:ext cx="739952" cy="633735"/>
            <a:chOff x="7837852" y="1607192"/>
            <a:chExt cx="739952" cy="63373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F87F22E-C549-9F4A-AEB7-ED4693E5B328}"/>
                </a:ext>
              </a:extLst>
            </p:cNvPr>
            <p:cNvSpPr txBox="1"/>
            <p:nvPr/>
          </p:nvSpPr>
          <p:spPr>
            <a:xfrm>
              <a:off x="7837852" y="1905281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36000" tIns="108000" rIns="36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/>
                <a:t>"SDAM"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2F94694-9076-0D43-92C9-693D06C81EA4}"/>
                </a:ext>
              </a:extLst>
            </p:cNvPr>
            <p:cNvCxnSpPr/>
            <p:nvPr/>
          </p:nvCxnSpPr>
          <p:spPr>
            <a:xfrm>
              <a:off x="8412692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Parallelogram 83">
              <a:extLst>
                <a:ext uri="{FF2B5EF4-FFF2-40B4-BE49-F238E27FC236}">
                  <a16:creationId xmlns:a16="http://schemas.microsoft.com/office/drawing/2014/main" id="{A1C734FC-5D4D-DD45-831D-A7471DE8FA8E}"/>
                </a:ext>
              </a:extLst>
            </p:cNvPr>
            <p:cNvSpPr/>
            <p:nvPr/>
          </p:nvSpPr>
          <p:spPr>
            <a:xfrm rot="18837745">
              <a:off x="8275853" y="1900103"/>
              <a:ext cx="366428" cy="237474"/>
            </a:xfrm>
            <a:prstGeom prst="parallelogram">
              <a:avLst>
                <a:gd name="adj" fmla="val 104987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accent5">
                    <a:lumMod val="60000"/>
                    <a:lumOff val="40000"/>
                  </a:schemeClr>
                </a:gs>
                <a:gs pos="88000">
                  <a:schemeClr val="accent5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endParaRPr lang="en-GB" sz="16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2" name="Cube 51">
              <a:extLst>
                <a:ext uri="{FF2B5EF4-FFF2-40B4-BE49-F238E27FC236}">
                  <a16:creationId xmlns:a16="http://schemas.microsoft.com/office/drawing/2014/main" id="{8FFEDCE0-19C5-0D40-8F58-1AC95D86B1E0}"/>
                </a:ext>
              </a:extLst>
            </p:cNvPr>
            <p:cNvSpPr/>
            <p:nvPr/>
          </p:nvSpPr>
          <p:spPr>
            <a:xfrm>
              <a:off x="7847478" y="1607192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 lIns="36000" rIns="36000">
              <a:spAutoFit/>
            </a:bodyPr>
            <a:lstStyle/>
            <a:p>
              <a:pPr algn="ctr"/>
              <a:r>
                <a:rPr lang="en-GB" sz="1000">
                  <a:solidFill>
                    <a:schemeClr val="accent6"/>
                  </a:solidFill>
                </a:rPr>
                <a:t>"Tue"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484A8D6-3197-114B-B759-D5D630258770}"/>
              </a:ext>
            </a:extLst>
          </p:cNvPr>
          <p:cNvSpPr txBox="1"/>
          <p:nvPr/>
        </p:nvSpPr>
        <p:spPr>
          <a:xfrm>
            <a:off x="3729323" y="1987874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keys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B0000D-DC6B-1F4B-9130-39778ACE49D4}"/>
              </a:ext>
            </a:extLst>
          </p:cNvPr>
          <p:cNvCxnSpPr>
            <a:cxnSpLocks/>
          </p:cNvCxnSpPr>
          <p:nvPr/>
        </p:nvCxnSpPr>
        <p:spPr>
          <a:xfrm>
            <a:off x="4120849" y="2109121"/>
            <a:ext cx="284779" cy="0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B047A0C-22F2-604F-8793-B652518A14BB}"/>
              </a:ext>
            </a:extLst>
          </p:cNvPr>
          <p:cNvCxnSpPr>
            <a:cxnSpLocks/>
          </p:cNvCxnSpPr>
          <p:nvPr/>
        </p:nvCxnSpPr>
        <p:spPr>
          <a:xfrm>
            <a:off x="4729605" y="1406103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414D58C-05A9-054C-82F3-19D422F16E15}"/>
              </a:ext>
            </a:extLst>
          </p:cNvPr>
          <p:cNvCxnSpPr>
            <a:cxnSpLocks/>
          </p:cNvCxnSpPr>
          <p:nvPr/>
        </p:nvCxnSpPr>
        <p:spPr>
          <a:xfrm>
            <a:off x="4727445" y="1251263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9C3C64A-674E-F344-81E7-9D7771CD7C94}"/>
              </a:ext>
            </a:extLst>
          </p:cNvPr>
          <p:cNvSpPr txBox="1"/>
          <p:nvPr/>
        </p:nvSpPr>
        <p:spPr>
          <a:xfrm>
            <a:off x="4386773" y="967010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element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C294EE4-2364-3F41-980D-F0A339985523}"/>
              </a:ext>
            </a:extLst>
          </p:cNvPr>
          <p:cNvSpPr txBox="1"/>
          <p:nvPr/>
        </p:nvSpPr>
        <p:spPr>
          <a:xfrm>
            <a:off x="3645706" y="1683560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values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C2DFDF3-8E07-AD46-ADA3-CA1BDF55774C}"/>
              </a:ext>
            </a:extLst>
          </p:cNvPr>
          <p:cNvCxnSpPr>
            <a:cxnSpLocks/>
          </p:cNvCxnSpPr>
          <p:nvPr/>
        </p:nvCxnSpPr>
        <p:spPr>
          <a:xfrm>
            <a:off x="4115528" y="1804536"/>
            <a:ext cx="284779" cy="0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7EE04DF-F255-084C-A987-9ECA85FC5645}"/>
              </a:ext>
            </a:extLst>
          </p:cNvPr>
          <p:cNvCxnSpPr/>
          <p:nvPr/>
        </p:nvCxnSpPr>
        <p:spPr>
          <a:xfrm>
            <a:off x="4450186" y="1930489"/>
            <a:ext cx="0" cy="300404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5">
                    <a:lumMod val="75000"/>
                  </a:schemeClr>
                </a:gs>
                <a:gs pos="83000">
                  <a:schemeClr val="accent5">
                    <a:lumMod val="5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5532E40-3C7B-824B-879C-69C938BD7339}"/>
              </a:ext>
            </a:extLst>
          </p:cNvPr>
          <p:cNvSpPr txBox="1"/>
          <p:nvPr/>
        </p:nvSpPr>
        <p:spPr>
          <a:xfrm>
            <a:off x="1592237" y="2571750"/>
            <a:ext cx="6752169" cy="40011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000" b="1" err="1">
                <a:latin typeface="Bradley Hand ITC" panose="03070402050302030203" pitchFamily="66" charset="77"/>
              </a:rPr>
              <a:t>modules.update</a:t>
            </a:r>
            <a:r>
              <a:rPr lang="en-GB" sz="2000" b="1">
                <a:latin typeface="Bradley Hand ITC" panose="03070402050302030203" pitchFamily="66" charset="77"/>
              </a:rPr>
              <a:t>({</a:t>
            </a:r>
            <a:r>
              <a:rPr lang="en-GB" sz="2000" b="1">
                <a:solidFill>
                  <a:schemeClr val="accent6"/>
                </a:solidFill>
                <a:latin typeface="Bradley Hand ITC" panose="03070402050302030203" pitchFamily="66" charset="77"/>
              </a:rPr>
              <a:t>"DT"</a:t>
            </a:r>
            <a:r>
              <a:rPr lang="en-GB" sz="2000" b="1">
                <a:latin typeface="Bradley Hand ITC" panose="03070402050302030203" pitchFamily="66" charset="77"/>
              </a:rPr>
              <a:t>: </a:t>
            </a:r>
            <a:r>
              <a:rPr lang="en-GB" sz="2000" b="1">
                <a:solidFill>
                  <a:schemeClr val="accent6"/>
                </a:solidFill>
                <a:latin typeface="Bradley Hand ITC" panose="03070402050302030203" pitchFamily="66" charset="77"/>
              </a:rPr>
              <a:t>"Mon"</a:t>
            </a:r>
            <a:r>
              <a:rPr lang="en-GB" sz="2000" b="1">
                <a:latin typeface="Bradley Hand ITC" panose="03070402050302030203" pitchFamily="66" charset="77"/>
              </a:rPr>
              <a:t>, </a:t>
            </a:r>
            <a:r>
              <a:rPr lang="en-GB" sz="2000" b="1">
                <a:solidFill>
                  <a:schemeClr val="accent6"/>
                </a:solidFill>
                <a:latin typeface="Bradley Hand ITC" panose="03070402050302030203" pitchFamily="66" charset="77"/>
              </a:rPr>
              <a:t>"WOS"</a:t>
            </a:r>
            <a:r>
              <a:rPr lang="en-GB" sz="2000" b="1">
                <a:latin typeface="Bradley Hand ITC" panose="03070402050302030203" pitchFamily="66" charset="77"/>
              </a:rPr>
              <a:t>: </a:t>
            </a:r>
            <a:r>
              <a:rPr lang="en-GB" sz="2000" b="1">
                <a:solidFill>
                  <a:schemeClr val="accent6"/>
                </a:solidFill>
                <a:latin typeface="Bradley Hand ITC" panose="03070402050302030203" pitchFamily="66" charset="77"/>
              </a:rPr>
              <a:t>"Tue"</a:t>
            </a:r>
            <a:r>
              <a:rPr lang="en-GB" sz="2000" b="1">
                <a:latin typeface="Bradley Hand ITC" panose="03070402050302030203" pitchFamily="66" charset="77"/>
              </a:rPr>
              <a:t>, </a:t>
            </a:r>
            <a:r>
              <a:rPr lang="en-GB" sz="2000" b="1">
                <a:solidFill>
                  <a:schemeClr val="accent6"/>
                </a:solidFill>
                <a:latin typeface="Bradley Hand ITC" panose="03070402050302030203" pitchFamily="66" charset="77"/>
              </a:rPr>
              <a:t>"NCCS"</a:t>
            </a:r>
            <a:r>
              <a:rPr lang="en-GB" sz="2000" b="1">
                <a:latin typeface="Bradley Hand ITC" panose="03070402050302030203" pitchFamily="66" charset="77"/>
              </a:rPr>
              <a:t>: </a:t>
            </a:r>
            <a:r>
              <a:rPr lang="en-GB" sz="2000" b="1">
                <a:solidFill>
                  <a:schemeClr val="accent6"/>
                </a:solidFill>
                <a:latin typeface="Bradley Hand ITC" panose="03070402050302030203" pitchFamily="66" charset="77"/>
              </a:rPr>
              <a:t>"Mon"</a:t>
            </a:r>
            <a:r>
              <a:rPr lang="en-GB" sz="2000" b="1">
                <a:latin typeface="Bradley Hand ITC" panose="03070402050302030203" pitchFamily="66" charset="77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6501627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4077-46CD-E74D-BAD8-88D0ECDC8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Dictionaries – adding element(s)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0F0749-1864-6D49-88CB-558074CDF9BF}"/>
              </a:ext>
            </a:extLst>
          </p:cNvPr>
          <p:cNvSpPr txBox="1"/>
          <p:nvPr/>
        </p:nvSpPr>
        <p:spPr>
          <a:xfrm>
            <a:off x="3089820" y="1776429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modules  =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1149BD-C659-4E48-93CB-75C3844AB6F7}"/>
              </a:ext>
            </a:extLst>
          </p:cNvPr>
          <p:cNvGrpSpPr/>
          <p:nvPr/>
        </p:nvGrpSpPr>
        <p:grpSpPr>
          <a:xfrm>
            <a:off x="4440146" y="1607192"/>
            <a:ext cx="739952" cy="633735"/>
            <a:chOff x="7837852" y="1607192"/>
            <a:chExt cx="739952" cy="63373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F87F22E-C549-9F4A-AEB7-ED4693E5B328}"/>
                </a:ext>
              </a:extLst>
            </p:cNvPr>
            <p:cNvSpPr txBox="1"/>
            <p:nvPr/>
          </p:nvSpPr>
          <p:spPr>
            <a:xfrm>
              <a:off x="7837852" y="1905281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36000" tIns="108000" rIns="36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/>
                <a:t>"SDAM"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2F94694-9076-0D43-92C9-693D06C81EA4}"/>
                </a:ext>
              </a:extLst>
            </p:cNvPr>
            <p:cNvCxnSpPr/>
            <p:nvPr/>
          </p:nvCxnSpPr>
          <p:spPr>
            <a:xfrm>
              <a:off x="8412692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Parallelogram 83">
              <a:extLst>
                <a:ext uri="{FF2B5EF4-FFF2-40B4-BE49-F238E27FC236}">
                  <a16:creationId xmlns:a16="http://schemas.microsoft.com/office/drawing/2014/main" id="{A1C734FC-5D4D-DD45-831D-A7471DE8FA8E}"/>
                </a:ext>
              </a:extLst>
            </p:cNvPr>
            <p:cNvSpPr/>
            <p:nvPr/>
          </p:nvSpPr>
          <p:spPr>
            <a:xfrm rot="18837745">
              <a:off x="8275853" y="1900103"/>
              <a:ext cx="366428" cy="237474"/>
            </a:xfrm>
            <a:prstGeom prst="parallelogram">
              <a:avLst>
                <a:gd name="adj" fmla="val 104987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accent5">
                    <a:lumMod val="60000"/>
                    <a:lumOff val="40000"/>
                  </a:schemeClr>
                </a:gs>
                <a:gs pos="88000">
                  <a:schemeClr val="accent5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endParaRPr lang="en-GB" sz="16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2" name="Cube 51">
              <a:extLst>
                <a:ext uri="{FF2B5EF4-FFF2-40B4-BE49-F238E27FC236}">
                  <a16:creationId xmlns:a16="http://schemas.microsoft.com/office/drawing/2014/main" id="{8FFEDCE0-19C5-0D40-8F58-1AC95D86B1E0}"/>
                </a:ext>
              </a:extLst>
            </p:cNvPr>
            <p:cNvSpPr/>
            <p:nvPr/>
          </p:nvSpPr>
          <p:spPr>
            <a:xfrm>
              <a:off x="7847478" y="1607192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 lIns="36000" rIns="36000">
              <a:spAutoFit/>
            </a:bodyPr>
            <a:lstStyle/>
            <a:p>
              <a:pPr algn="ctr"/>
              <a:r>
                <a:rPr lang="en-GB" sz="1000">
                  <a:solidFill>
                    <a:schemeClr val="accent6"/>
                  </a:solidFill>
                </a:rPr>
                <a:t>"Tue"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484A8D6-3197-114B-B759-D5D630258770}"/>
              </a:ext>
            </a:extLst>
          </p:cNvPr>
          <p:cNvSpPr txBox="1"/>
          <p:nvPr/>
        </p:nvSpPr>
        <p:spPr>
          <a:xfrm>
            <a:off x="3729323" y="1987874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keys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B0000D-DC6B-1F4B-9130-39778ACE49D4}"/>
              </a:ext>
            </a:extLst>
          </p:cNvPr>
          <p:cNvCxnSpPr>
            <a:cxnSpLocks/>
          </p:cNvCxnSpPr>
          <p:nvPr/>
        </p:nvCxnSpPr>
        <p:spPr>
          <a:xfrm>
            <a:off x="4120849" y="2109121"/>
            <a:ext cx="284779" cy="0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B047A0C-22F2-604F-8793-B652518A14BB}"/>
              </a:ext>
            </a:extLst>
          </p:cNvPr>
          <p:cNvCxnSpPr>
            <a:cxnSpLocks/>
          </p:cNvCxnSpPr>
          <p:nvPr/>
        </p:nvCxnSpPr>
        <p:spPr>
          <a:xfrm>
            <a:off x="4729605" y="1406103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414D58C-05A9-054C-82F3-19D422F16E15}"/>
              </a:ext>
            </a:extLst>
          </p:cNvPr>
          <p:cNvCxnSpPr>
            <a:cxnSpLocks/>
          </p:cNvCxnSpPr>
          <p:nvPr/>
        </p:nvCxnSpPr>
        <p:spPr>
          <a:xfrm>
            <a:off x="4727445" y="1251263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9C3C64A-674E-F344-81E7-9D7771CD7C94}"/>
              </a:ext>
            </a:extLst>
          </p:cNvPr>
          <p:cNvSpPr txBox="1"/>
          <p:nvPr/>
        </p:nvSpPr>
        <p:spPr>
          <a:xfrm>
            <a:off x="4386773" y="967010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element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C294EE4-2364-3F41-980D-F0A339985523}"/>
              </a:ext>
            </a:extLst>
          </p:cNvPr>
          <p:cNvSpPr txBox="1"/>
          <p:nvPr/>
        </p:nvSpPr>
        <p:spPr>
          <a:xfrm>
            <a:off x="3645706" y="1683560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values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C2DFDF3-8E07-AD46-ADA3-CA1BDF55774C}"/>
              </a:ext>
            </a:extLst>
          </p:cNvPr>
          <p:cNvCxnSpPr>
            <a:cxnSpLocks/>
          </p:cNvCxnSpPr>
          <p:nvPr/>
        </p:nvCxnSpPr>
        <p:spPr>
          <a:xfrm>
            <a:off x="4115528" y="1804536"/>
            <a:ext cx="284779" cy="0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7EE04DF-F255-084C-A987-9ECA85FC5645}"/>
              </a:ext>
            </a:extLst>
          </p:cNvPr>
          <p:cNvCxnSpPr/>
          <p:nvPr/>
        </p:nvCxnSpPr>
        <p:spPr>
          <a:xfrm>
            <a:off x="4450186" y="1930489"/>
            <a:ext cx="0" cy="300404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5">
                    <a:lumMod val="75000"/>
                  </a:schemeClr>
                </a:gs>
                <a:gs pos="83000">
                  <a:schemeClr val="accent5">
                    <a:lumMod val="5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5532E40-3C7B-824B-879C-69C938BD7339}"/>
              </a:ext>
            </a:extLst>
          </p:cNvPr>
          <p:cNvSpPr txBox="1"/>
          <p:nvPr/>
        </p:nvSpPr>
        <p:spPr>
          <a:xfrm>
            <a:off x="1592237" y="2571750"/>
            <a:ext cx="6752169" cy="40011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000" b="1" err="1">
                <a:latin typeface="Bradley Hand ITC" panose="03070402050302030203" pitchFamily="66" charset="77"/>
              </a:rPr>
              <a:t>modules.update</a:t>
            </a:r>
            <a:r>
              <a:rPr lang="en-GB" sz="2000" b="1">
                <a:latin typeface="Bradley Hand ITC" panose="03070402050302030203" pitchFamily="66" charset="77"/>
              </a:rPr>
              <a:t>({</a:t>
            </a:r>
            <a:r>
              <a:rPr lang="en-GB" sz="2000" b="1">
                <a:solidFill>
                  <a:schemeClr val="accent6"/>
                </a:solidFill>
                <a:latin typeface="Bradley Hand ITC" panose="03070402050302030203" pitchFamily="66" charset="77"/>
              </a:rPr>
              <a:t>"DT"</a:t>
            </a:r>
            <a:r>
              <a:rPr lang="en-GB" sz="2000" b="1">
                <a:latin typeface="Bradley Hand ITC" panose="03070402050302030203" pitchFamily="66" charset="77"/>
              </a:rPr>
              <a:t>: </a:t>
            </a:r>
            <a:r>
              <a:rPr lang="en-GB" sz="2000" b="1">
                <a:solidFill>
                  <a:schemeClr val="accent6"/>
                </a:solidFill>
                <a:latin typeface="Bradley Hand ITC" panose="03070402050302030203" pitchFamily="66" charset="77"/>
              </a:rPr>
              <a:t>"Mon"</a:t>
            </a:r>
            <a:r>
              <a:rPr lang="en-GB" sz="2000" b="1">
                <a:latin typeface="Bradley Hand ITC" panose="03070402050302030203" pitchFamily="66" charset="77"/>
              </a:rPr>
              <a:t>, </a:t>
            </a:r>
            <a:r>
              <a:rPr lang="en-GB" sz="2000" b="1">
                <a:solidFill>
                  <a:schemeClr val="accent6"/>
                </a:solidFill>
                <a:latin typeface="Bradley Hand ITC" panose="03070402050302030203" pitchFamily="66" charset="77"/>
              </a:rPr>
              <a:t>"WOS"</a:t>
            </a:r>
            <a:r>
              <a:rPr lang="en-GB" sz="2000" b="1">
                <a:latin typeface="Bradley Hand ITC" panose="03070402050302030203" pitchFamily="66" charset="77"/>
              </a:rPr>
              <a:t>: </a:t>
            </a:r>
            <a:r>
              <a:rPr lang="en-GB" sz="2000" b="1">
                <a:solidFill>
                  <a:schemeClr val="accent6"/>
                </a:solidFill>
                <a:latin typeface="Bradley Hand ITC" panose="03070402050302030203" pitchFamily="66" charset="77"/>
              </a:rPr>
              <a:t>"Tue"</a:t>
            </a:r>
            <a:r>
              <a:rPr lang="en-GB" sz="2000" b="1">
                <a:latin typeface="Bradley Hand ITC" panose="03070402050302030203" pitchFamily="66" charset="77"/>
              </a:rPr>
              <a:t>, </a:t>
            </a:r>
            <a:r>
              <a:rPr lang="en-GB" sz="2000" b="1">
                <a:solidFill>
                  <a:schemeClr val="accent6"/>
                </a:solidFill>
                <a:latin typeface="Bradley Hand ITC" panose="03070402050302030203" pitchFamily="66" charset="77"/>
              </a:rPr>
              <a:t>"NCCS"</a:t>
            </a:r>
            <a:r>
              <a:rPr lang="en-GB" sz="2000" b="1">
                <a:latin typeface="Bradley Hand ITC" panose="03070402050302030203" pitchFamily="66" charset="77"/>
              </a:rPr>
              <a:t>: </a:t>
            </a:r>
            <a:r>
              <a:rPr lang="en-GB" sz="2000" b="1">
                <a:solidFill>
                  <a:schemeClr val="accent6"/>
                </a:solidFill>
                <a:latin typeface="Bradley Hand ITC" panose="03070402050302030203" pitchFamily="66" charset="77"/>
              </a:rPr>
              <a:t>"Mon"</a:t>
            </a:r>
            <a:r>
              <a:rPr lang="en-GB" sz="2000" b="1">
                <a:latin typeface="Bradley Hand ITC" panose="03070402050302030203" pitchFamily="66" charset="77"/>
              </a:rPr>
              <a:t>})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401B59DB-B679-1046-AE3F-8FB3D26150C8}"/>
              </a:ext>
            </a:extLst>
          </p:cNvPr>
          <p:cNvGrpSpPr/>
          <p:nvPr/>
        </p:nvGrpSpPr>
        <p:grpSpPr>
          <a:xfrm>
            <a:off x="3553302" y="3134876"/>
            <a:ext cx="739952" cy="633735"/>
            <a:chOff x="7837852" y="1607192"/>
            <a:chExt cx="739952" cy="633735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2BB2292-5A3F-E540-A361-0694FF05B41E}"/>
                </a:ext>
              </a:extLst>
            </p:cNvPr>
            <p:cNvSpPr txBox="1"/>
            <p:nvPr/>
          </p:nvSpPr>
          <p:spPr>
            <a:xfrm>
              <a:off x="7837852" y="1905281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36000" tIns="108000" rIns="36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/>
                <a:t>"SDAM"</a:t>
              </a: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82D17C0-1D00-DC46-BABD-5F5C6763F665}"/>
                </a:ext>
              </a:extLst>
            </p:cNvPr>
            <p:cNvCxnSpPr/>
            <p:nvPr/>
          </p:nvCxnSpPr>
          <p:spPr>
            <a:xfrm>
              <a:off x="8412692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Parallelogram 126">
              <a:extLst>
                <a:ext uri="{FF2B5EF4-FFF2-40B4-BE49-F238E27FC236}">
                  <a16:creationId xmlns:a16="http://schemas.microsoft.com/office/drawing/2014/main" id="{0A1EA616-0CAD-1745-9AB3-B8553B97153D}"/>
                </a:ext>
              </a:extLst>
            </p:cNvPr>
            <p:cNvSpPr/>
            <p:nvPr/>
          </p:nvSpPr>
          <p:spPr>
            <a:xfrm rot="18837745">
              <a:off x="8275853" y="1900103"/>
              <a:ext cx="366428" cy="237474"/>
            </a:xfrm>
            <a:prstGeom prst="parallelogram">
              <a:avLst>
                <a:gd name="adj" fmla="val 104987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accent5">
                    <a:lumMod val="60000"/>
                    <a:lumOff val="40000"/>
                  </a:schemeClr>
                </a:gs>
                <a:gs pos="88000">
                  <a:schemeClr val="accent5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endParaRPr lang="en-GB" sz="16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28" name="Cube 127">
              <a:extLst>
                <a:ext uri="{FF2B5EF4-FFF2-40B4-BE49-F238E27FC236}">
                  <a16:creationId xmlns:a16="http://schemas.microsoft.com/office/drawing/2014/main" id="{58AC27FA-DB61-B74E-934E-135CC15C9892}"/>
                </a:ext>
              </a:extLst>
            </p:cNvPr>
            <p:cNvSpPr/>
            <p:nvPr/>
          </p:nvSpPr>
          <p:spPr>
            <a:xfrm>
              <a:off x="7847478" y="1607192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 lIns="36000" rIns="36000">
              <a:spAutoFit/>
            </a:bodyPr>
            <a:lstStyle/>
            <a:p>
              <a:pPr algn="ctr"/>
              <a:r>
                <a:rPr lang="en-GB" sz="1000">
                  <a:solidFill>
                    <a:schemeClr val="accent6"/>
                  </a:solidFill>
                </a:rPr>
                <a:t>"Tue"</a:t>
              </a:r>
            </a:p>
          </p:txBody>
        </p:sp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1070330-8C07-5C47-BB1B-E0FCD63C8204}"/>
              </a:ext>
            </a:extLst>
          </p:cNvPr>
          <p:cNvCxnSpPr/>
          <p:nvPr/>
        </p:nvCxnSpPr>
        <p:spPr>
          <a:xfrm>
            <a:off x="3563342" y="3458173"/>
            <a:ext cx="0" cy="300404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5">
                    <a:lumMod val="75000"/>
                  </a:schemeClr>
                </a:gs>
                <a:gs pos="83000">
                  <a:schemeClr val="accent5">
                    <a:lumMod val="5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09644FF-1EAA-FA44-92DB-0F62BE254E9B}"/>
              </a:ext>
            </a:extLst>
          </p:cNvPr>
          <p:cNvGrpSpPr/>
          <p:nvPr/>
        </p:nvGrpSpPr>
        <p:grpSpPr>
          <a:xfrm>
            <a:off x="4115550" y="3136626"/>
            <a:ext cx="739952" cy="633735"/>
            <a:chOff x="7837852" y="1607192"/>
            <a:chExt cx="739952" cy="633735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1F0DA2-E007-794E-837B-27CA7800A1A2}"/>
                </a:ext>
              </a:extLst>
            </p:cNvPr>
            <p:cNvSpPr txBox="1"/>
            <p:nvPr/>
          </p:nvSpPr>
          <p:spPr>
            <a:xfrm>
              <a:off x="7837852" y="1905281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36000" tIns="108000" rIns="36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/>
                <a:t>"DT"</a:t>
              </a:r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5652F53-83CF-D546-A28F-D5B952187206}"/>
                </a:ext>
              </a:extLst>
            </p:cNvPr>
            <p:cNvCxnSpPr/>
            <p:nvPr/>
          </p:nvCxnSpPr>
          <p:spPr>
            <a:xfrm>
              <a:off x="8412692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Parallelogram 132">
              <a:extLst>
                <a:ext uri="{FF2B5EF4-FFF2-40B4-BE49-F238E27FC236}">
                  <a16:creationId xmlns:a16="http://schemas.microsoft.com/office/drawing/2014/main" id="{77D23862-68BF-9D43-8F50-0875B8971381}"/>
                </a:ext>
              </a:extLst>
            </p:cNvPr>
            <p:cNvSpPr/>
            <p:nvPr/>
          </p:nvSpPr>
          <p:spPr>
            <a:xfrm rot="18837745">
              <a:off x="8275853" y="1900103"/>
              <a:ext cx="366428" cy="237474"/>
            </a:xfrm>
            <a:prstGeom prst="parallelogram">
              <a:avLst>
                <a:gd name="adj" fmla="val 104987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accent5">
                    <a:lumMod val="60000"/>
                    <a:lumOff val="40000"/>
                  </a:schemeClr>
                </a:gs>
                <a:gs pos="88000">
                  <a:schemeClr val="accent5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endParaRPr lang="en-GB" sz="16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34" name="Cube 133">
              <a:extLst>
                <a:ext uri="{FF2B5EF4-FFF2-40B4-BE49-F238E27FC236}">
                  <a16:creationId xmlns:a16="http://schemas.microsoft.com/office/drawing/2014/main" id="{E6B2CB4C-6AD8-9548-B401-5AB1EEA3FF21}"/>
                </a:ext>
              </a:extLst>
            </p:cNvPr>
            <p:cNvSpPr/>
            <p:nvPr/>
          </p:nvSpPr>
          <p:spPr>
            <a:xfrm>
              <a:off x="7847478" y="1607192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 lIns="36000" rIns="36000">
              <a:spAutoFit/>
            </a:bodyPr>
            <a:lstStyle/>
            <a:p>
              <a:pPr algn="ctr"/>
              <a:r>
                <a:rPr lang="en-GB" sz="1000">
                  <a:solidFill>
                    <a:schemeClr val="accent6"/>
                  </a:solidFill>
                </a:rPr>
                <a:t>"Mon"</a:t>
              </a:r>
            </a:p>
          </p:txBody>
        </p:sp>
      </p:grp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2921B81-7254-2146-BA6C-CFBAB289EB91}"/>
              </a:ext>
            </a:extLst>
          </p:cNvPr>
          <p:cNvCxnSpPr/>
          <p:nvPr/>
        </p:nvCxnSpPr>
        <p:spPr>
          <a:xfrm>
            <a:off x="4125590" y="3459923"/>
            <a:ext cx="0" cy="300404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5">
                    <a:lumMod val="75000"/>
                  </a:schemeClr>
                </a:gs>
                <a:gs pos="83000">
                  <a:schemeClr val="accent5">
                    <a:lumMod val="5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2809FD2-C05F-964B-B175-399CDC2DA52F}"/>
              </a:ext>
            </a:extLst>
          </p:cNvPr>
          <p:cNvGrpSpPr/>
          <p:nvPr/>
        </p:nvGrpSpPr>
        <p:grpSpPr>
          <a:xfrm>
            <a:off x="4677854" y="3133268"/>
            <a:ext cx="739952" cy="633735"/>
            <a:chOff x="7837852" y="1607192"/>
            <a:chExt cx="739952" cy="63373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8443F02-6088-364C-BB5A-C456E48F4845}"/>
                </a:ext>
              </a:extLst>
            </p:cNvPr>
            <p:cNvSpPr txBox="1"/>
            <p:nvPr/>
          </p:nvSpPr>
          <p:spPr>
            <a:xfrm>
              <a:off x="7837852" y="1905281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36000" tIns="108000" rIns="36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/>
                <a:t>"WOS"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02DAB28-205B-B74A-B774-E2758E657CA7}"/>
                </a:ext>
              </a:extLst>
            </p:cNvPr>
            <p:cNvCxnSpPr/>
            <p:nvPr/>
          </p:nvCxnSpPr>
          <p:spPr>
            <a:xfrm>
              <a:off x="8412692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BB66E849-0620-F14B-9258-BFFB9D2EF383}"/>
                </a:ext>
              </a:extLst>
            </p:cNvPr>
            <p:cNvSpPr/>
            <p:nvPr/>
          </p:nvSpPr>
          <p:spPr>
            <a:xfrm rot="18837745">
              <a:off x="8275853" y="1900103"/>
              <a:ext cx="366428" cy="237474"/>
            </a:xfrm>
            <a:prstGeom prst="parallelogram">
              <a:avLst>
                <a:gd name="adj" fmla="val 104987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accent5">
                    <a:lumMod val="60000"/>
                    <a:lumOff val="40000"/>
                  </a:schemeClr>
                </a:gs>
                <a:gs pos="88000">
                  <a:schemeClr val="accent5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endParaRPr lang="en-GB" sz="16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D55D0E0D-ED1F-014F-8B1D-F3D4367CB665}"/>
                </a:ext>
              </a:extLst>
            </p:cNvPr>
            <p:cNvSpPr/>
            <p:nvPr/>
          </p:nvSpPr>
          <p:spPr>
            <a:xfrm>
              <a:off x="7847478" y="1607192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 lIns="36000" rIns="36000">
              <a:spAutoFit/>
            </a:bodyPr>
            <a:lstStyle/>
            <a:p>
              <a:pPr algn="ctr"/>
              <a:r>
                <a:rPr lang="en-GB" sz="1000">
                  <a:solidFill>
                    <a:schemeClr val="accent6"/>
                  </a:solidFill>
                </a:rPr>
                <a:t>"Tue"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94A2500-C093-EE40-ADEC-AA67D2BCA809}"/>
              </a:ext>
            </a:extLst>
          </p:cNvPr>
          <p:cNvCxnSpPr/>
          <p:nvPr/>
        </p:nvCxnSpPr>
        <p:spPr>
          <a:xfrm>
            <a:off x="4687894" y="3456565"/>
            <a:ext cx="0" cy="300404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5">
                    <a:lumMod val="75000"/>
                  </a:schemeClr>
                </a:gs>
                <a:gs pos="83000">
                  <a:schemeClr val="accent5">
                    <a:lumMod val="5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EEAB637-0DB7-874D-A6B1-DE1E2FA7D31E}"/>
              </a:ext>
            </a:extLst>
          </p:cNvPr>
          <p:cNvGrpSpPr/>
          <p:nvPr/>
        </p:nvGrpSpPr>
        <p:grpSpPr>
          <a:xfrm>
            <a:off x="5240102" y="3135018"/>
            <a:ext cx="739952" cy="633735"/>
            <a:chOff x="7837852" y="1607192"/>
            <a:chExt cx="739952" cy="63373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8B3C9DE-301F-1B45-936B-D87D024CB432}"/>
                </a:ext>
              </a:extLst>
            </p:cNvPr>
            <p:cNvSpPr txBox="1"/>
            <p:nvPr/>
          </p:nvSpPr>
          <p:spPr>
            <a:xfrm>
              <a:off x="7837852" y="1905281"/>
              <a:ext cx="566852" cy="335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lIns="36000" tIns="108000" rIns="36000" bIns="7200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B050"/>
                  </a:solidFill>
                </a:defRPr>
              </a:lvl1pPr>
            </a:lstStyle>
            <a:p>
              <a:r>
                <a:rPr lang="en-GB"/>
                <a:t>"NCCS"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323F5E2-7A5B-814F-8D19-8A189B3D0EF0}"/>
                </a:ext>
              </a:extLst>
            </p:cNvPr>
            <p:cNvCxnSpPr/>
            <p:nvPr/>
          </p:nvCxnSpPr>
          <p:spPr>
            <a:xfrm>
              <a:off x="8412692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Parallelogram 38">
              <a:extLst>
                <a:ext uri="{FF2B5EF4-FFF2-40B4-BE49-F238E27FC236}">
                  <a16:creationId xmlns:a16="http://schemas.microsoft.com/office/drawing/2014/main" id="{7EF2472E-845C-8F40-AF9B-5611DC0CAEE8}"/>
                </a:ext>
              </a:extLst>
            </p:cNvPr>
            <p:cNvSpPr/>
            <p:nvPr/>
          </p:nvSpPr>
          <p:spPr>
            <a:xfrm rot="18837745">
              <a:off x="8275853" y="1900103"/>
              <a:ext cx="366428" cy="237474"/>
            </a:xfrm>
            <a:prstGeom prst="parallelogram">
              <a:avLst>
                <a:gd name="adj" fmla="val 104987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accent5">
                    <a:lumMod val="60000"/>
                    <a:lumOff val="40000"/>
                  </a:schemeClr>
                </a:gs>
                <a:gs pos="88000">
                  <a:schemeClr val="accent5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endParaRPr lang="en-GB" sz="16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0" name="Cube 39">
              <a:extLst>
                <a:ext uri="{FF2B5EF4-FFF2-40B4-BE49-F238E27FC236}">
                  <a16:creationId xmlns:a16="http://schemas.microsoft.com/office/drawing/2014/main" id="{06E37FD0-D369-5741-94D2-13652A481BFD}"/>
                </a:ext>
              </a:extLst>
            </p:cNvPr>
            <p:cNvSpPr/>
            <p:nvPr/>
          </p:nvSpPr>
          <p:spPr>
            <a:xfrm>
              <a:off x="7847478" y="1607192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 lIns="36000" rIns="36000">
              <a:spAutoFit/>
            </a:bodyPr>
            <a:lstStyle/>
            <a:p>
              <a:pPr algn="ctr"/>
              <a:r>
                <a:rPr lang="en-GB" sz="1000">
                  <a:solidFill>
                    <a:schemeClr val="accent6"/>
                  </a:solidFill>
                </a:rPr>
                <a:t>"Mon"</a:t>
              </a: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D4BB893-2BD1-6F40-B303-C2E15213D896}"/>
              </a:ext>
            </a:extLst>
          </p:cNvPr>
          <p:cNvCxnSpPr/>
          <p:nvPr/>
        </p:nvCxnSpPr>
        <p:spPr>
          <a:xfrm>
            <a:off x="5250142" y="3458315"/>
            <a:ext cx="0" cy="300404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5">
                    <a:lumMod val="75000"/>
                  </a:schemeClr>
                </a:gs>
                <a:gs pos="83000">
                  <a:schemeClr val="accent5">
                    <a:lumMod val="5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152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4077-46CD-E74D-BAD8-88D0ECDC8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Indexing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C7DD4FC-A9C1-2C42-BD04-E98A24DB51BD}"/>
              </a:ext>
            </a:extLst>
          </p:cNvPr>
          <p:cNvSpPr/>
          <p:nvPr/>
        </p:nvSpPr>
        <p:spPr>
          <a:xfrm>
            <a:off x="818939" y="3777952"/>
            <a:ext cx="7418073" cy="246221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000">
                <a:latin typeface="Courier" pitchFamily="2" charset="0"/>
              </a:rPr>
              <a:t>months = [</a:t>
            </a:r>
            <a:r>
              <a:rPr lang="en-GB" sz="1000" b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/>
                </a:solidFill>
                <a:latin typeface="Courier" pitchFamily="2" charset="0"/>
              </a:rPr>
              <a:t>"Jan"</a:t>
            </a:r>
            <a:r>
              <a:rPr lang="en-GB" sz="1000">
                <a:latin typeface="Courier" pitchFamily="2" charset="0"/>
              </a:rPr>
              <a:t>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"Feb"</a:t>
            </a:r>
            <a:r>
              <a:rPr lang="en-GB" sz="1000">
                <a:latin typeface="Courier" pitchFamily="2" charset="0"/>
              </a:rPr>
              <a:t>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"Mar"</a:t>
            </a:r>
            <a:r>
              <a:rPr lang="en-GB" sz="1000">
                <a:latin typeface="Courier" pitchFamily="2" charset="0"/>
              </a:rPr>
              <a:t>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"Apr"</a:t>
            </a:r>
            <a:r>
              <a:rPr lang="en-GB" sz="1000">
                <a:latin typeface="Courier" pitchFamily="2" charset="0"/>
              </a:rPr>
              <a:t>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"May"</a:t>
            </a:r>
            <a:r>
              <a:rPr lang="en-GB" sz="1000">
                <a:latin typeface="Courier" pitchFamily="2" charset="0"/>
              </a:rPr>
              <a:t>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"Jun"</a:t>
            </a:r>
            <a:r>
              <a:rPr lang="en-GB" sz="1000">
                <a:latin typeface="Courier" pitchFamily="2" charset="0"/>
              </a:rPr>
              <a:t>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"Jul"</a:t>
            </a:r>
            <a:r>
              <a:rPr lang="en-GB" sz="1000">
                <a:latin typeface="Courier" pitchFamily="2" charset="0"/>
              </a:rPr>
              <a:t>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"Aug"</a:t>
            </a:r>
            <a:r>
              <a:rPr lang="en-GB" sz="1000">
                <a:latin typeface="Courier" pitchFamily="2" charset="0"/>
              </a:rPr>
              <a:t>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"Sep"</a:t>
            </a:r>
            <a:r>
              <a:rPr lang="en-GB" sz="1000">
                <a:latin typeface="Courier" pitchFamily="2" charset="0"/>
              </a:rPr>
              <a:t>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"Oct"</a:t>
            </a:r>
            <a:r>
              <a:rPr lang="en-GB" sz="1000">
                <a:latin typeface="Courier" pitchFamily="2" charset="0"/>
              </a:rPr>
              <a:t>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"Nov"</a:t>
            </a:r>
            <a:r>
              <a:rPr lang="en-GB" sz="1000">
                <a:latin typeface="Courier" pitchFamily="2" charset="0"/>
              </a:rPr>
              <a:t>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"Dec"</a:t>
            </a:r>
            <a:r>
              <a:rPr lang="en-GB" sz="1000">
                <a:latin typeface="Courier" pitchFamily="2" charset="0"/>
              </a:rPr>
              <a:t>]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11AA111-ADCC-E846-B753-3FDF43B6481F}"/>
              </a:ext>
            </a:extLst>
          </p:cNvPr>
          <p:cNvSpPr/>
          <p:nvPr/>
        </p:nvSpPr>
        <p:spPr>
          <a:xfrm>
            <a:off x="818938" y="4095875"/>
            <a:ext cx="7418073" cy="246221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000">
                <a:latin typeface="Courier" pitchFamily="2" charset="0"/>
              </a:rPr>
              <a:t>months = (</a:t>
            </a:r>
            <a:r>
              <a:rPr lang="en-GB" sz="1000" b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/>
                </a:solidFill>
                <a:latin typeface="Courier" pitchFamily="2" charset="0"/>
              </a:rPr>
              <a:t>"Jan"</a:t>
            </a:r>
            <a:r>
              <a:rPr lang="en-GB" sz="1000">
                <a:latin typeface="Courier" pitchFamily="2" charset="0"/>
              </a:rPr>
              <a:t>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"Feb"</a:t>
            </a:r>
            <a:r>
              <a:rPr lang="en-GB" sz="1000">
                <a:latin typeface="Courier" pitchFamily="2" charset="0"/>
              </a:rPr>
              <a:t>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"Mar"</a:t>
            </a:r>
            <a:r>
              <a:rPr lang="en-GB" sz="1000">
                <a:latin typeface="Courier" pitchFamily="2" charset="0"/>
              </a:rPr>
              <a:t>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"Apr"</a:t>
            </a:r>
            <a:r>
              <a:rPr lang="en-GB" sz="1000">
                <a:latin typeface="Courier" pitchFamily="2" charset="0"/>
              </a:rPr>
              <a:t>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"May"</a:t>
            </a:r>
            <a:r>
              <a:rPr lang="en-GB" sz="1000">
                <a:latin typeface="Courier" pitchFamily="2" charset="0"/>
              </a:rPr>
              <a:t>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"Jun"</a:t>
            </a:r>
            <a:r>
              <a:rPr lang="en-GB" sz="1000">
                <a:latin typeface="Courier" pitchFamily="2" charset="0"/>
              </a:rPr>
              <a:t>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"Jul"</a:t>
            </a:r>
            <a:r>
              <a:rPr lang="en-GB" sz="1000">
                <a:latin typeface="Courier" pitchFamily="2" charset="0"/>
              </a:rPr>
              <a:t>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"Aug"</a:t>
            </a:r>
            <a:r>
              <a:rPr lang="en-GB" sz="1000">
                <a:latin typeface="Courier" pitchFamily="2" charset="0"/>
              </a:rPr>
              <a:t>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"Sep"</a:t>
            </a:r>
            <a:r>
              <a:rPr lang="en-GB" sz="1000">
                <a:latin typeface="Courier" pitchFamily="2" charset="0"/>
              </a:rPr>
              <a:t>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"Oct"</a:t>
            </a:r>
            <a:r>
              <a:rPr lang="en-GB" sz="1000">
                <a:latin typeface="Courier" pitchFamily="2" charset="0"/>
              </a:rPr>
              <a:t>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"Nov"</a:t>
            </a:r>
            <a:r>
              <a:rPr lang="en-GB" sz="1000">
                <a:latin typeface="Courier" pitchFamily="2" charset="0"/>
              </a:rPr>
              <a:t>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"Dec"</a:t>
            </a:r>
            <a:r>
              <a:rPr lang="en-GB" sz="1000">
                <a:latin typeface="Courier" pitchFamily="2" charset="0"/>
              </a:rPr>
              <a:t>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F6DF039-D662-004F-8BCF-8E7E6F04568E}"/>
              </a:ext>
            </a:extLst>
          </p:cNvPr>
          <p:cNvGrpSpPr/>
          <p:nvPr/>
        </p:nvGrpSpPr>
        <p:grpSpPr>
          <a:xfrm>
            <a:off x="1618037" y="1607192"/>
            <a:ext cx="6959767" cy="664263"/>
            <a:chOff x="1618037" y="1607192"/>
            <a:chExt cx="6959767" cy="664263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51A9DB8-1832-7B4B-9031-5815B558FFB3}"/>
                </a:ext>
              </a:extLst>
            </p:cNvPr>
            <p:cNvSpPr txBox="1"/>
            <p:nvPr/>
          </p:nvSpPr>
          <p:spPr>
            <a:xfrm>
              <a:off x="1619964" y="193290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ln w="1270">
                    <a:solidFill>
                      <a:schemeClr val="tx1"/>
                    </a:solidFill>
                  </a:ln>
                  <a:solidFill>
                    <a:schemeClr val="accent5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07C7113-5573-674D-9420-A28E49DAB923}"/>
                </a:ext>
              </a:extLst>
            </p:cNvPr>
            <p:cNvSpPr txBox="1"/>
            <p:nvPr/>
          </p:nvSpPr>
          <p:spPr>
            <a:xfrm>
              <a:off x="2186816" y="1930489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A5BE450-857A-1D44-94AD-77B0BFA098ED}"/>
                </a:ext>
              </a:extLst>
            </p:cNvPr>
            <p:cNvSpPr txBox="1"/>
            <p:nvPr/>
          </p:nvSpPr>
          <p:spPr>
            <a:xfrm>
              <a:off x="2753376" y="192747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40C96EC-752A-5945-B7BB-D12ABD080FF6}"/>
                </a:ext>
              </a:extLst>
            </p:cNvPr>
            <p:cNvSpPr txBox="1"/>
            <p:nvPr/>
          </p:nvSpPr>
          <p:spPr>
            <a:xfrm>
              <a:off x="3320228" y="1925059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F81E42D-6056-0744-9E31-D9BB04BF2F5B}"/>
                </a:ext>
              </a:extLst>
            </p:cNvPr>
            <p:cNvSpPr txBox="1"/>
            <p:nvPr/>
          </p:nvSpPr>
          <p:spPr>
            <a:xfrm>
              <a:off x="3873992" y="1926854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CCA9918-8E86-C440-B4C9-0711F02D17F3}"/>
                </a:ext>
              </a:extLst>
            </p:cNvPr>
            <p:cNvSpPr txBox="1"/>
            <p:nvPr/>
          </p:nvSpPr>
          <p:spPr>
            <a:xfrm>
              <a:off x="4440844" y="1924442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805E33F-A597-1746-A67D-DA5F81CB9868}"/>
                </a:ext>
              </a:extLst>
            </p:cNvPr>
            <p:cNvSpPr txBox="1"/>
            <p:nvPr/>
          </p:nvSpPr>
          <p:spPr>
            <a:xfrm>
              <a:off x="5007404" y="1921424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610C233-3128-8447-8041-F950ABA88D9B}"/>
                </a:ext>
              </a:extLst>
            </p:cNvPr>
            <p:cNvSpPr txBox="1"/>
            <p:nvPr/>
          </p:nvSpPr>
          <p:spPr>
            <a:xfrm>
              <a:off x="5574256" y="1919012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31D9D12-7B5E-8943-9FB2-47442414F9A7}"/>
                </a:ext>
              </a:extLst>
            </p:cNvPr>
            <p:cNvSpPr txBox="1"/>
            <p:nvPr/>
          </p:nvSpPr>
          <p:spPr>
            <a:xfrm>
              <a:off x="6137588" y="1913123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8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F4DFC04-7792-BE4D-A3DF-32057DCF675B}"/>
                </a:ext>
              </a:extLst>
            </p:cNvPr>
            <p:cNvSpPr txBox="1"/>
            <p:nvPr/>
          </p:nvSpPr>
          <p:spPr>
            <a:xfrm>
              <a:off x="6704440" y="191071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9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00EDE28-8C07-0F41-85B7-9D42E8E39D40}"/>
                </a:ext>
              </a:extLst>
            </p:cNvPr>
            <p:cNvSpPr txBox="1"/>
            <p:nvPr/>
          </p:nvSpPr>
          <p:spPr>
            <a:xfrm>
              <a:off x="7271000" y="1907693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10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F87F22E-C549-9F4A-AEB7-ED4693E5B328}"/>
                </a:ext>
              </a:extLst>
            </p:cNvPr>
            <p:cNvSpPr txBox="1"/>
            <p:nvPr/>
          </p:nvSpPr>
          <p:spPr>
            <a:xfrm>
              <a:off x="7837852" y="190528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11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2F94694-9076-0D43-92C9-693D06C81EA4}"/>
                </a:ext>
              </a:extLst>
            </p:cNvPr>
            <p:cNvCxnSpPr/>
            <p:nvPr/>
          </p:nvCxnSpPr>
          <p:spPr>
            <a:xfrm>
              <a:off x="8412692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20C7DCD-B8D3-5B45-AF29-120705334E58}"/>
                </a:ext>
              </a:extLst>
            </p:cNvPr>
            <p:cNvCxnSpPr/>
            <p:nvPr/>
          </p:nvCxnSpPr>
          <p:spPr>
            <a:xfrm>
              <a:off x="7847856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A76E037-2B9B-0046-8C60-A975AB8DF1E3}"/>
                </a:ext>
              </a:extLst>
            </p:cNvPr>
            <p:cNvCxnSpPr/>
            <p:nvPr/>
          </p:nvCxnSpPr>
          <p:spPr>
            <a:xfrm>
              <a:off x="7284402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1D8EF28-4FAE-4C4A-9A4B-952AFD3FF9B6}"/>
                </a:ext>
              </a:extLst>
            </p:cNvPr>
            <p:cNvCxnSpPr/>
            <p:nvPr/>
          </p:nvCxnSpPr>
          <p:spPr>
            <a:xfrm>
              <a:off x="6714066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55CD28E-C9A5-9D4C-A9BB-98B16CADA834}"/>
                </a:ext>
              </a:extLst>
            </p:cNvPr>
            <p:cNvCxnSpPr/>
            <p:nvPr/>
          </p:nvCxnSpPr>
          <p:spPr>
            <a:xfrm>
              <a:off x="6141465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2C6E522-3ECF-FC42-B2B6-8AB1FB66F6EE}"/>
                </a:ext>
              </a:extLst>
            </p:cNvPr>
            <p:cNvCxnSpPr/>
            <p:nvPr/>
          </p:nvCxnSpPr>
          <p:spPr>
            <a:xfrm>
              <a:off x="5580654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9F760A8-A332-7C4E-A987-49AA1D6E4557}"/>
                </a:ext>
              </a:extLst>
            </p:cNvPr>
            <p:cNvCxnSpPr/>
            <p:nvPr/>
          </p:nvCxnSpPr>
          <p:spPr>
            <a:xfrm>
              <a:off x="5007883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DEC2FF3-BB26-8D43-9FBC-75C4A5D5FA16}"/>
                </a:ext>
              </a:extLst>
            </p:cNvPr>
            <p:cNvCxnSpPr/>
            <p:nvPr/>
          </p:nvCxnSpPr>
          <p:spPr>
            <a:xfrm>
              <a:off x="3874859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92D9460-04B4-0146-9808-315B0AE0CF71}"/>
                </a:ext>
              </a:extLst>
            </p:cNvPr>
            <p:cNvCxnSpPr/>
            <p:nvPr/>
          </p:nvCxnSpPr>
          <p:spPr>
            <a:xfrm>
              <a:off x="4447242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F628352-B938-7447-BCAB-21D807DCE793}"/>
                </a:ext>
              </a:extLst>
            </p:cNvPr>
            <p:cNvCxnSpPr/>
            <p:nvPr/>
          </p:nvCxnSpPr>
          <p:spPr>
            <a:xfrm>
              <a:off x="3310655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1A5F949-BCC7-E344-A225-766330015979}"/>
                </a:ext>
              </a:extLst>
            </p:cNvPr>
            <p:cNvCxnSpPr/>
            <p:nvPr/>
          </p:nvCxnSpPr>
          <p:spPr>
            <a:xfrm>
              <a:off x="2750323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A4E43F7-B435-DE42-824E-C0FABDED9195}"/>
                </a:ext>
              </a:extLst>
            </p:cNvPr>
            <p:cNvCxnSpPr/>
            <p:nvPr/>
          </p:nvCxnSpPr>
          <p:spPr>
            <a:xfrm>
              <a:off x="2186816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F934EB6-882D-9A47-A959-245716168F12}"/>
                </a:ext>
              </a:extLst>
            </p:cNvPr>
            <p:cNvCxnSpPr/>
            <p:nvPr/>
          </p:nvCxnSpPr>
          <p:spPr>
            <a:xfrm>
              <a:off x="1618037" y="192142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Parallelogram 83">
              <a:extLst>
                <a:ext uri="{FF2B5EF4-FFF2-40B4-BE49-F238E27FC236}">
                  <a16:creationId xmlns:a16="http://schemas.microsoft.com/office/drawing/2014/main" id="{A1C734FC-5D4D-DD45-831D-A7471DE8FA8E}"/>
                </a:ext>
              </a:extLst>
            </p:cNvPr>
            <p:cNvSpPr/>
            <p:nvPr/>
          </p:nvSpPr>
          <p:spPr>
            <a:xfrm rot="18837745">
              <a:off x="8275853" y="1900103"/>
              <a:ext cx="366428" cy="237474"/>
            </a:xfrm>
            <a:prstGeom prst="parallelogram">
              <a:avLst>
                <a:gd name="adj" fmla="val 104987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accent5">
                    <a:lumMod val="60000"/>
                    <a:lumOff val="40000"/>
                  </a:schemeClr>
                </a:gs>
                <a:gs pos="88000">
                  <a:schemeClr val="accent5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endParaRPr lang="en-GB" sz="16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B72A9CE-C038-6C44-BD0E-0F489047DF4E}"/>
                </a:ext>
              </a:extLst>
            </p:cNvPr>
            <p:cNvGrpSpPr/>
            <p:nvPr/>
          </p:nvGrpSpPr>
          <p:grpSpPr>
            <a:xfrm>
              <a:off x="1618037" y="1607192"/>
              <a:ext cx="6880080" cy="328479"/>
              <a:chOff x="315750" y="2757408"/>
              <a:chExt cx="6880080" cy="328479"/>
            </a:xfrm>
          </p:grpSpPr>
          <p:sp>
            <p:nvSpPr>
              <p:cNvPr id="41" name="Cube 40">
                <a:extLst>
                  <a:ext uri="{FF2B5EF4-FFF2-40B4-BE49-F238E27FC236}">
                    <a16:creationId xmlns:a16="http://schemas.microsoft.com/office/drawing/2014/main" id="{2C497D83-AA3D-1644-8670-CF27689D78F0}"/>
                  </a:ext>
                </a:extLst>
              </p:cNvPr>
              <p:cNvSpPr/>
              <p:nvPr/>
            </p:nvSpPr>
            <p:spPr>
              <a:xfrm>
                <a:off x="315750" y="2758703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 b="1">
                    <a:ln w="1270">
                      <a:solidFill>
                        <a:schemeClr val="accent6">
                          <a:lumMod val="50000"/>
                        </a:schemeClr>
                      </a:solidFill>
                    </a:ln>
                    <a:solidFill>
                      <a:srgbClr val="00B050"/>
                    </a:solidFill>
                  </a:rPr>
                  <a:t>"Jan"</a:t>
                </a:r>
              </a:p>
            </p:txBody>
          </p:sp>
          <p:sp>
            <p:nvSpPr>
              <p:cNvPr id="42" name="Cube 41">
                <a:extLst>
                  <a:ext uri="{FF2B5EF4-FFF2-40B4-BE49-F238E27FC236}">
                    <a16:creationId xmlns:a16="http://schemas.microsoft.com/office/drawing/2014/main" id="{78749697-EFFD-934E-B44F-B6FFF7D40603}"/>
                  </a:ext>
                </a:extLst>
              </p:cNvPr>
              <p:cNvSpPr/>
              <p:nvPr/>
            </p:nvSpPr>
            <p:spPr>
              <a:xfrm>
                <a:off x="884529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"Feb"</a:t>
                </a:r>
              </a:p>
            </p:txBody>
          </p:sp>
          <p:sp>
            <p:nvSpPr>
              <p:cNvPr id="43" name="Cube 42">
                <a:extLst>
                  <a:ext uri="{FF2B5EF4-FFF2-40B4-BE49-F238E27FC236}">
                    <a16:creationId xmlns:a16="http://schemas.microsoft.com/office/drawing/2014/main" id="{A8433F03-EAC8-E141-ACB4-2A0501E1D30D}"/>
                  </a:ext>
                </a:extLst>
              </p:cNvPr>
              <p:cNvSpPr/>
              <p:nvPr/>
            </p:nvSpPr>
            <p:spPr>
              <a:xfrm>
                <a:off x="1448036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"Mar"</a:t>
                </a:r>
              </a:p>
            </p:txBody>
          </p:sp>
          <p:sp>
            <p:nvSpPr>
              <p:cNvPr id="44" name="Cube 43">
                <a:extLst>
                  <a:ext uri="{FF2B5EF4-FFF2-40B4-BE49-F238E27FC236}">
                    <a16:creationId xmlns:a16="http://schemas.microsoft.com/office/drawing/2014/main" id="{A4D9CDFD-D3EC-F846-A7F7-C6455491F8FF}"/>
                  </a:ext>
                </a:extLst>
              </p:cNvPr>
              <p:cNvSpPr/>
              <p:nvPr/>
            </p:nvSpPr>
            <p:spPr>
              <a:xfrm>
                <a:off x="2011543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"Apr"</a:t>
                </a:r>
              </a:p>
            </p:txBody>
          </p:sp>
          <p:sp>
            <p:nvSpPr>
              <p:cNvPr id="45" name="Cube 44">
                <a:extLst>
                  <a:ext uri="{FF2B5EF4-FFF2-40B4-BE49-F238E27FC236}">
                    <a16:creationId xmlns:a16="http://schemas.microsoft.com/office/drawing/2014/main" id="{D23CB823-BC1E-0744-A680-CDFA3DA3D261}"/>
                  </a:ext>
                </a:extLst>
              </p:cNvPr>
              <p:cNvSpPr/>
              <p:nvPr/>
            </p:nvSpPr>
            <p:spPr>
              <a:xfrm>
                <a:off x="2575050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"May"</a:t>
                </a:r>
              </a:p>
            </p:txBody>
          </p:sp>
          <p:sp>
            <p:nvSpPr>
              <p:cNvPr id="46" name="Cube 45">
                <a:extLst>
                  <a:ext uri="{FF2B5EF4-FFF2-40B4-BE49-F238E27FC236}">
                    <a16:creationId xmlns:a16="http://schemas.microsoft.com/office/drawing/2014/main" id="{FFFA0590-4E9C-FF4A-8E76-CA3143F90EFC}"/>
                  </a:ext>
                </a:extLst>
              </p:cNvPr>
              <p:cNvSpPr/>
              <p:nvPr/>
            </p:nvSpPr>
            <p:spPr>
              <a:xfrm>
                <a:off x="3144955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"Jun"</a:t>
                </a:r>
              </a:p>
            </p:txBody>
          </p:sp>
          <p:sp>
            <p:nvSpPr>
              <p:cNvPr id="47" name="Cube 46">
                <a:extLst>
                  <a:ext uri="{FF2B5EF4-FFF2-40B4-BE49-F238E27FC236}">
                    <a16:creationId xmlns:a16="http://schemas.microsoft.com/office/drawing/2014/main" id="{558F61FA-D939-3649-A6CB-207C53D87A99}"/>
                  </a:ext>
                </a:extLst>
              </p:cNvPr>
              <p:cNvSpPr/>
              <p:nvPr/>
            </p:nvSpPr>
            <p:spPr>
              <a:xfrm>
                <a:off x="3708462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"Jul"</a:t>
                </a:r>
              </a:p>
            </p:txBody>
          </p:sp>
          <p:sp>
            <p:nvSpPr>
              <p:cNvPr id="48" name="Cube 47">
                <a:extLst>
                  <a:ext uri="{FF2B5EF4-FFF2-40B4-BE49-F238E27FC236}">
                    <a16:creationId xmlns:a16="http://schemas.microsoft.com/office/drawing/2014/main" id="{C7B3C183-3D35-FE40-8E22-56D53D861F5A}"/>
                  </a:ext>
                </a:extLst>
              </p:cNvPr>
              <p:cNvSpPr/>
              <p:nvPr/>
            </p:nvSpPr>
            <p:spPr>
              <a:xfrm>
                <a:off x="4278367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"Aug"</a:t>
                </a:r>
              </a:p>
            </p:txBody>
          </p:sp>
          <p:sp>
            <p:nvSpPr>
              <p:cNvPr id="49" name="Cube 48">
                <a:extLst>
                  <a:ext uri="{FF2B5EF4-FFF2-40B4-BE49-F238E27FC236}">
                    <a16:creationId xmlns:a16="http://schemas.microsoft.com/office/drawing/2014/main" id="{CB77E2B1-4A39-EA44-B6C9-E34EB56A093F}"/>
                  </a:ext>
                </a:extLst>
              </p:cNvPr>
              <p:cNvSpPr/>
              <p:nvPr/>
            </p:nvSpPr>
            <p:spPr>
              <a:xfrm>
                <a:off x="4841874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"Sep"</a:t>
                </a:r>
              </a:p>
            </p:txBody>
          </p:sp>
          <p:sp>
            <p:nvSpPr>
              <p:cNvPr id="50" name="Cube 49">
                <a:extLst>
                  <a:ext uri="{FF2B5EF4-FFF2-40B4-BE49-F238E27FC236}">
                    <a16:creationId xmlns:a16="http://schemas.microsoft.com/office/drawing/2014/main" id="{4F0A2054-8BA5-F84F-9CA4-2E14AA2009BD}"/>
                  </a:ext>
                </a:extLst>
              </p:cNvPr>
              <p:cNvSpPr/>
              <p:nvPr/>
            </p:nvSpPr>
            <p:spPr>
              <a:xfrm>
                <a:off x="5411779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"Oct"</a:t>
                </a:r>
              </a:p>
            </p:txBody>
          </p:sp>
          <p:sp>
            <p:nvSpPr>
              <p:cNvPr id="51" name="Cube 50">
                <a:extLst>
                  <a:ext uri="{FF2B5EF4-FFF2-40B4-BE49-F238E27FC236}">
                    <a16:creationId xmlns:a16="http://schemas.microsoft.com/office/drawing/2014/main" id="{DE93C50F-9D1F-D848-BBFB-B61973C6EED2}"/>
                  </a:ext>
                </a:extLst>
              </p:cNvPr>
              <p:cNvSpPr/>
              <p:nvPr/>
            </p:nvSpPr>
            <p:spPr>
              <a:xfrm>
                <a:off x="5975286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"Nov"</a:t>
                </a:r>
              </a:p>
            </p:txBody>
          </p:sp>
          <p:sp>
            <p:nvSpPr>
              <p:cNvPr id="52" name="Cube 51">
                <a:extLst>
                  <a:ext uri="{FF2B5EF4-FFF2-40B4-BE49-F238E27FC236}">
                    <a16:creationId xmlns:a16="http://schemas.microsoft.com/office/drawing/2014/main" id="{8FFEDCE0-19C5-0D40-8F58-1AC95D86B1E0}"/>
                  </a:ext>
                </a:extLst>
              </p:cNvPr>
              <p:cNvSpPr/>
              <p:nvPr/>
            </p:nvSpPr>
            <p:spPr>
              <a:xfrm>
                <a:off x="6545191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"Dec"</a:t>
                </a:r>
              </a:p>
            </p:txBody>
          </p:sp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F32B742-16D8-FA4F-A8A9-64D9EA4DFB6F}"/>
              </a:ext>
            </a:extLst>
          </p:cNvPr>
          <p:cNvSpPr txBox="1"/>
          <p:nvPr/>
        </p:nvSpPr>
        <p:spPr>
          <a:xfrm>
            <a:off x="3472164" y="2349431"/>
            <a:ext cx="2502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>
                <a:latin typeface="Bradley Hand ITC" panose="03070402050302030203" pitchFamily="66" charset="77"/>
              </a:rPr>
              <a:t>months[0]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B387F61-90F1-7F46-8EF7-C7A76012B08C}"/>
              </a:ext>
            </a:extLst>
          </p:cNvPr>
          <p:cNvSpPr txBox="1"/>
          <p:nvPr/>
        </p:nvSpPr>
        <p:spPr>
          <a:xfrm>
            <a:off x="264825" y="1776429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months  =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6B7815D-9B92-C64D-91AA-288212F3FEAD}"/>
              </a:ext>
            </a:extLst>
          </p:cNvPr>
          <p:cNvCxnSpPr>
            <a:cxnSpLocks/>
          </p:cNvCxnSpPr>
          <p:nvPr/>
        </p:nvCxnSpPr>
        <p:spPr>
          <a:xfrm flipV="1">
            <a:off x="1899077" y="2324747"/>
            <a:ext cx="0" cy="247003"/>
          </a:xfrm>
          <a:prstGeom prst="straightConnector1">
            <a:avLst/>
          </a:prstGeom>
          <a:ln w="63500">
            <a:solidFill>
              <a:schemeClr val="accent6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5A3B8F0-A268-0E4B-8193-E689B96F4934}"/>
              </a:ext>
            </a:extLst>
          </p:cNvPr>
          <p:cNvSpPr txBox="1"/>
          <p:nvPr/>
        </p:nvSpPr>
        <p:spPr>
          <a:xfrm>
            <a:off x="1899077" y="4445339"/>
            <a:ext cx="5618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indexing works with both lists (top) and tuples (bottom)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203E9EE-0CBD-B849-BD4C-03DB8997067C}"/>
              </a:ext>
            </a:extLst>
          </p:cNvPr>
          <p:cNvCxnSpPr>
            <a:cxnSpLocks/>
          </p:cNvCxnSpPr>
          <p:nvPr/>
        </p:nvCxnSpPr>
        <p:spPr>
          <a:xfrm>
            <a:off x="1922229" y="1406106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8F3615B-E0BF-5346-95F0-673919A9B245}"/>
              </a:ext>
            </a:extLst>
          </p:cNvPr>
          <p:cNvCxnSpPr>
            <a:cxnSpLocks/>
          </p:cNvCxnSpPr>
          <p:nvPr/>
        </p:nvCxnSpPr>
        <p:spPr>
          <a:xfrm>
            <a:off x="2470842" y="1406105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4E770B8-1A9E-DC42-A5C0-E1B19618BA43}"/>
              </a:ext>
            </a:extLst>
          </p:cNvPr>
          <p:cNvCxnSpPr>
            <a:cxnSpLocks/>
          </p:cNvCxnSpPr>
          <p:nvPr/>
        </p:nvCxnSpPr>
        <p:spPr>
          <a:xfrm>
            <a:off x="3052007" y="1406104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3E369FE-0FC7-2246-93D0-7F04B819DD86}"/>
              </a:ext>
            </a:extLst>
          </p:cNvPr>
          <p:cNvCxnSpPr>
            <a:cxnSpLocks/>
          </p:cNvCxnSpPr>
          <p:nvPr/>
        </p:nvCxnSpPr>
        <p:spPr>
          <a:xfrm>
            <a:off x="3610126" y="1406105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94E33F1-0979-BB40-8DCB-D9D07573E344}"/>
              </a:ext>
            </a:extLst>
          </p:cNvPr>
          <p:cNvCxnSpPr>
            <a:cxnSpLocks/>
          </p:cNvCxnSpPr>
          <p:nvPr/>
        </p:nvCxnSpPr>
        <p:spPr>
          <a:xfrm>
            <a:off x="4173419" y="1406104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1E62D59-6DA2-E24D-AC0B-EB7C5FF7ED62}"/>
              </a:ext>
            </a:extLst>
          </p:cNvPr>
          <p:cNvCxnSpPr>
            <a:cxnSpLocks/>
          </p:cNvCxnSpPr>
          <p:nvPr/>
        </p:nvCxnSpPr>
        <p:spPr>
          <a:xfrm>
            <a:off x="4729605" y="1406103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5DE0C04-1C1B-C04C-8F6D-C5514682428B}"/>
              </a:ext>
            </a:extLst>
          </p:cNvPr>
          <p:cNvCxnSpPr>
            <a:cxnSpLocks/>
          </p:cNvCxnSpPr>
          <p:nvPr/>
        </p:nvCxnSpPr>
        <p:spPr>
          <a:xfrm>
            <a:off x="5286648" y="1409281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D07B2E8-EB17-364E-9144-75F16C0D7259}"/>
              </a:ext>
            </a:extLst>
          </p:cNvPr>
          <p:cNvCxnSpPr>
            <a:cxnSpLocks/>
          </p:cNvCxnSpPr>
          <p:nvPr/>
        </p:nvCxnSpPr>
        <p:spPr>
          <a:xfrm>
            <a:off x="5859466" y="1409280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EC59FCF-7C18-5342-961E-D0823D1A968C}"/>
              </a:ext>
            </a:extLst>
          </p:cNvPr>
          <p:cNvCxnSpPr>
            <a:cxnSpLocks/>
          </p:cNvCxnSpPr>
          <p:nvPr/>
        </p:nvCxnSpPr>
        <p:spPr>
          <a:xfrm>
            <a:off x="6414332" y="1409279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5843F6E-3BC4-6948-A8FE-0116F75752CF}"/>
              </a:ext>
            </a:extLst>
          </p:cNvPr>
          <p:cNvCxnSpPr>
            <a:cxnSpLocks/>
          </p:cNvCxnSpPr>
          <p:nvPr/>
        </p:nvCxnSpPr>
        <p:spPr>
          <a:xfrm>
            <a:off x="7007376" y="1409280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75DF82D-0D72-434D-8339-AA949098A815}"/>
              </a:ext>
            </a:extLst>
          </p:cNvPr>
          <p:cNvCxnSpPr>
            <a:cxnSpLocks/>
          </p:cNvCxnSpPr>
          <p:nvPr/>
        </p:nvCxnSpPr>
        <p:spPr>
          <a:xfrm>
            <a:off x="7573844" y="1412454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03D9766-B599-8A4A-BA59-08AC5F77B0CA}"/>
              </a:ext>
            </a:extLst>
          </p:cNvPr>
          <p:cNvCxnSpPr>
            <a:cxnSpLocks/>
          </p:cNvCxnSpPr>
          <p:nvPr/>
        </p:nvCxnSpPr>
        <p:spPr>
          <a:xfrm>
            <a:off x="8141410" y="1415628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36D3E54-7C9A-444C-B4C7-21E23B86D049}"/>
              </a:ext>
            </a:extLst>
          </p:cNvPr>
          <p:cNvCxnSpPr>
            <a:cxnSpLocks/>
          </p:cNvCxnSpPr>
          <p:nvPr/>
        </p:nvCxnSpPr>
        <p:spPr>
          <a:xfrm>
            <a:off x="4727445" y="1251263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30602AB-1D9D-AC49-BEF7-9794720196DA}"/>
              </a:ext>
            </a:extLst>
          </p:cNvPr>
          <p:cNvCxnSpPr>
            <a:cxnSpLocks/>
          </p:cNvCxnSpPr>
          <p:nvPr/>
        </p:nvCxnSpPr>
        <p:spPr>
          <a:xfrm>
            <a:off x="1922229" y="1403085"/>
            <a:ext cx="6219181" cy="12546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EB5ED460-0416-AE46-908B-E7D0A33BB88D}"/>
              </a:ext>
            </a:extLst>
          </p:cNvPr>
          <p:cNvSpPr txBox="1"/>
          <p:nvPr/>
        </p:nvSpPr>
        <p:spPr>
          <a:xfrm>
            <a:off x="4353110" y="967010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elements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F6EE919-37FA-44ED-BC48-EA06FD3392FC}"/>
              </a:ext>
            </a:extLst>
          </p:cNvPr>
          <p:cNvCxnSpPr>
            <a:cxnSpLocks/>
          </p:cNvCxnSpPr>
          <p:nvPr/>
        </p:nvCxnSpPr>
        <p:spPr>
          <a:xfrm>
            <a:off x="2074629" y="1558506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E6656C5-213B-4254-92CF-BE7A13BBCADE}"/>
              </a:ext>
            </a:extLst>
          </p:cNvPr>
          <p:cNvSpPr txBox="1"/>
          <p:nvPr/>
        </p:nvSpPr>
        <p:spPr>
          <a:xfrm>
            <a:off x="851413" y="1987874"/>
            <a:ext cx="4796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index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2EE33BB-CA0A-4ECE-9C6E-9CCA04B121AF}"/>
              </a:ext>
            </a:extLst>
          </p:cNvPr>
          <p:cNvCxnSpPr>
            <a:cxnSpLocks/>
          </p:cNvCxnSpPr>
          <p:nvPr/>
        </p:nvCxnSpPr>
        <p:spPr>
          <a:xfrm>
            <a:off x="1276602" y="2109121"/>
            <a:ext cx="284779" cy="0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77A63A-24A9-4D6B-8FBD-3D99D0948FFD}"/>
              </a:ext>
            </a:extLst>
          </p:cNvPr>
          <p:cNvSpPr txBox="1"/>
          <p:nvPr/>
        </p:nvSpPr>
        <p:spPr>
          <a:xfrm>
            <a:off x="801459" y="1683560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values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934F03-5C87-40B3-8821-66B5B7097CCC}"/>
              </a:ext>
            </a:extLst>
          </p:cNvPr>
          <p:cNvCxnSpPr>
            <a:cxnSpLocks/>
          </p:cNvCxnSpPr>
          <p:nvPr/>
        </p:nvCxnSpPr>
        <p:spPr>
          <a:xfrm>
            <a:off x="1271281" y="1804536"/>
            <a:ext cx="284779" cy="0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601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193F0-E3A2-5648-A6F1-543C05B0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Iterating through a dictionary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AE19E3-632A-1D49-9B6F-1C7BB940B757}"/>
              </a:ext>
            </a:extLst>
          </p:cNvPr>
          <p:cNvSpPr/>
          <p:nvPr/>
        </p:nvSpPr>
        <p:spPr>
          <a:xfrm>
            <a:off x="279128" y="1490845"/>
            <a:ext cx="2685448" cy="286232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/>
              <a:t>modules = {</a:t>
            </a:r>
          </a:p>
          <a:p>
            <a:r>
              <a:rPr lang="en-GB"/>
              <a:t>    </a:t>
            </a:r>
            <a:r>
              <a:rPr lang="en-GB">
                <a:solidFill>
                  <a:schemeClr val="accent6"/>
                </a:solidFill>
              </a:rPr>
              <a:t>"SDAM"</a:t>
            </a:r>
            <a:r>
              <a:rPr lang="en-GB"/>
              <a:t>: </a:t>
            </a:r>
            <a:r>
              <a:rPr lang="en-GB">
                <a:solidFill>
                  <a:schemeClr val="accent6"/>
                </a:solidFill>
              </a:rPr>
              <a:t>"Tue"</a:t>
            </a:r>
            <a:r>
              <a:rPr lang="en-GB"/>
              <a:t>,</a:t>
            </a:r>
          </a:p>
          <a:p>
            <a:r>
              <a:rPr lang="en-GB"/>
              <a:t>    </a:t>
            </a:r>
            <a:r>
              <a:rPr lang="en-GB">
                <a:solidFill>
                  <a:schemeClr val="accent6"/>
                </a:solidFill>
              </a:rPr>
              <a:t>"DT"</a:t>
            </a:r>
            <a:r>
              <a:rPr lang="en-GB"/>
              <a:t>: </a:t>
            </a:r>
            <a:r>
              <a:rPr lang="en-GB">
                <a:solidFill>
                  <a:schemeClr val="accent6"/>
                </a:solidFill>
              </a:rPr>
              <a:t>"Mon"</a:t>
            </a:r>
            <a:r>
              <a:rPr lang="en-GB"/>
              <a:t>,</a:t>
            </a:r>
          </a:p>
          <a:p>
            <a:r>
              <a:rPr lang="en-GB"/>
              <a:t>    </a:t>
            </a:r>
            <a:r>
              <a:rPr lang="en-GB">
                <a:solidFill>
                  <a:schemeClr val="accent6"/>
                </a:solidFill>
              </a:rPr>
              <a:t>"WO</a:t>
            </a:r>
            <a:r>
              <a:rPr lang="en-GB"/>
              <a:t>S</a:t>
            </a:r>
            <a:r>
              <a:rPr lang="en-GB">
                <a:solidFill>
                  <a:schemeClr val="accent6"/>
                </a:solidFill>
              </a:rPr>
              <a:t>"</a:t>
            </a:r>
            <a:r>
              <a:rPr lang="en-GB"/>
              <a:t>: </a:t>
            </a:r>
            <a:r>
              <a:rPr lang="en-GB">
                <a:solidFill>
                  <a:schemeClr val="accent6"/>
                </a:solidFill>
              </a:rPr>
              <a:t>"Tue"</a:t>
            </a:r>
            <a:r>
              <a:rPr lang="en-GB"/>
              <a:t>,</a:t>
            </a:r>
          </a:p>
          <a:p>
            <a:r>
              <a:rPr lang="en-GB"/>
              <a:t>    </a:t>
            </a:r>
            <a:r>
              <a:rPr lang="en-GB">
                <a:solidFill>
                  <a:schemeClr val="accent6"/>
                </a:solidFill>
              </a:rPr>
              <a:t>"NCCS"</a:t>
            </a:r>
            <a:r>
              <a:rPr lang="en-GB"/>
              <a:t>: </a:t>
            </a:r>
            <a:r>
              <a:rPr lang="en-GB">
                <a:solidFill>
                  <a:schemeClr val="accent6"/>
                </a:solidFill>
              </a:rPr>
              <a:t>"Mon"</a:t>
            </a:r>
          </a:p>
          <a:p>
            <a:r>
              <a:rPr lang="en-GB"/>
              <a:t>}</a:t>
            </a:r>
          </a:p>
          <a:p>
            <a:endParaRPr lang="en-GB"/>
          </a:p>
          <a:p>
            <a:r>
              <a:rPr lang="en-GB">
                <a:solidFill>
                  <a:schemeClr val="accent2"/>
                </a:solidFill>
              </a:rPr>
              <a:t>for</a:t>
            </a:r>
            <a:r>
              <a:rPr lang="en-GB"/>
              <a:t> module </a:t>
            </a:r>
            <a:r>
              <a:rPr lang="en-GB">
                <a:solidFill>
                  <a:schemeClr val="accent2"/>
                </a:solidFill>
              </a:rPr>
              <a:t>in</a:t>
            </a:r>
            <a:r>
              <a:rPr lang="en-GB"/>
              <a:t> modules:</a:t>
            </a:r>
          </a:p>
          <a:p>
            <a:r>
              <a:rPr lang="en-GB"/>
              <a:t>    </a:t>
            </a:r>
            <a:r>
              <a:rPr lang="en-GB">
                <a:solidFill>
                  <a:srgbClr val="7030A0"/>
                </a:solidFill>
              </a:rPr>
              <a:t>print</a:t>
            </a:r>
            <a:r>
              <a:rPr lang="en-GB"/>
              <a:t>(module)</a:t>
            </a:r>
          </a:p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693652-E4D5-3F42-B2F6-AEA5DF2D7035}"/>
              </a:ext>
            </a:extLst>
          </p:cNvPr>
          <p:cNvSpPr/>
          <p:nvPr/>
        </p:nvSpPr>
        <p:spPr>
          <a:xfrm>
            <a:off x="2757637" y="3474858"/>
            <a:ext cx="986590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SDAM</a:t>
            </a:r>
          </a:p>
          <a:p>
            <a:r>
              <a:rPr lang="en-GB" sz="160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DT</a:t>
            </a:r>
          </a:p>
          <a:p>
            <a:r>
              <a:rPr lang="en-GB" sz="160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WOS</a:t>
            </a:r>
          </a:p>
          <a:p>
            <a:r>
              <a:rPr lang="en-GB" sz="160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NCCS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D746D4-A643-BC4D-B8CB-8E55D7F08909}"/>
              </a:ext>
            </a:extLst>
          </p:cNvPr>
          <p:cNvSpPr/>
          <p:nvPr/>
        </p:nvSpPr>
        <p:spPr>
          <a:xfrm>
            <a:off x="4729213" y="1224546"/>
            <a:ext cx="2685448" cy="147732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/>
              <a:t>modules = { … }</a:t>
            </a:r>
          </a:p>
          <a:p>
            <a:endParaRPr lang="en-GB"/>
          </a:p>
          <a:p>
            <a:r>
              <a:rPr lang="en-GB">
                <a:solidFill>
                  <a:schemeClr val="accent2"/>
                </a:solidFill>
              </a:rPr>
              <a:t>for</a:t>
            </a:r>
            <a:r>
              <a:rPr lang="en-GB"/>
              <a:t> module </a:t>
            </a:r>
            <a:r>
              <a:rPr lang="en-GB">
                <a:solidFill>
                  <a:schemeClr val="accent2"/>
                </a:solidFill>
              </a:rPr>
              <a:t>in</a:t>
            </a:r>
            <a:r>
              <a:rPr lang="en-GB"/>
              <a:t> modules:</a:t>
            </a:r>
          </a:p>
          <a:p>
            <a:r>
              <a:rPr lang="en-GB"/>
              <a:t>    </a:t>
            </a:r>
            <a:r>
              <a:rPr lang="en-GB">
                <a:solidFill>
                  <a:srgbClr val="7030A0"/>
                </a:solidFill>
              </a:rPr>
              <a:t>print</a:t>
            </a:r>
            <a:r>
              <a:rPr lang="en-GB"/>
              <a:t>(modules[module])</a:t>
            </a:r>
          </a:p>
          <a:p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C17144-A1F0-1D48-AA83-8467606C1431}"/>
              </a:ext>
            </a:extLst>
          </p:cNvPr>
          <p:cNvSpPr/>
          <p:nvPr/>
        </p:nvSpPr>
        <p:spPr>
          <a:xfrm>
            <a:off x="7299162" y="1963210"/>
            <a:ext cx="986590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Tue</a:t>
            </a:r>
          </a:p>
          <a:p>
            <a:r>
              <a:rPr lang="en-GB" sz="160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Mon</a:t>
            </a:r>
          </a:p>
          <a:p>
            <a:r>
              <a:rPr lang="en-GB" sz="160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Tue</a:t>
            </a:r>
          </a:p>
          <a:p>
            <a:r>
              <a:rPr lang="en-GB" sz="160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Mon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FBF16-ACDE-B740-99CD-F5B4E815DC95}"/>
              </a:ext>
            </a:extLst>
          </p:cNvPr>
          <p:cNvSpPr/>
          <p:nvPr/>
        </p:nvSpPr>
        <p:spPr>
          <a:xfrm>
            <a:off x="4077252" y="3200462"/>
            <a:ext cx="3755927" cy="147732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GB" dirty="0"/>
              <a:t>modules = { … }</a:t>
            </a:r>
          </a:p>
          <a:p>
            <a:endParaRPr lang="en-GB"/>
          </a:p>
          <a:p>
            <a:r>
              <a:rPr lang="en-GB" dirty="0">
                <a:solidFill>
                  <a:schemeClr val="accent2"/>
                </a:solidFill>
              </a:rPr>
              <a:t>for</a:t>
            </a:r>
            <a:r>
              <a:rPr lang="en-GB" dirty="0"/>
              <a:t> module, day</a:t>
            </a:r>
            <a:r>
              <a:rPr lang="en-GB" dirty="0">
                <a:solidFill>
                  <a:srgbClr val="000000"/>
                </a:solidFill>
              </a:rPr>
              <a:t> </a:t>
            </a:r>
            <a:r>
              <a:rPr lang="en-GB" dirty="0">
                <a:solidFill>
                  <a:schemeClr val="accent2"/>
                </a:solidFill>
              </a:rPr>
              <a:t>in</a:t>
            </a:r>
            <a:r>
              <a:rPr lang="en-GB" dirty="0"/>
              <a:t> </a:t>
            </a:r>
            <a:r>
              <a:rPr lang="en-GB" dirty="0" err="1"/>
              <a:t>modules.items</a:t>
            </a:r>
            <a:r>
              <a:rPr lang="en-GB" dirty="0"/>
              <a:t>():</a:t>
            </a:r>
            <a:endParaRPr lang="en-GB" dirty="0">
              <a:cs typeface="Calibri"/>
            </a:endParaRPr>
          </a:p>
          <a:p>
            <a:r>
              <a:rPr lang="en-GB" dirty="0"/>
              <a:t>    </a:t>
            </a:r>
            <a:r>
              <a:rPr lang="en-GB" dirty="0">
                <a:solidFill>
                  <a:srgbClr val="7030A0"/>
                </a:solidFill>
              </a:rPr>
              <a:t>print</a:t>
            </a:r>
            <a:r>
              <a:rPr lang="en-GB" dirty="0"/>
              <a:t>(module, </a:t>
            </a:r>
            <a:r>
              <a:rPr lang="en-GB" dirty="0">
                <a:solidFill>
                  <a:schemeClr val="accent6"/>
                </a:solidFill>
              </a:rPr>
              <a:t>"-&gt;"</a:t>
            </a:r>
            <a:r>
              <a:rPr lang="en-GB" dirty="0"/>
              <a:t>, day)</a:t>
            </a:r>
            <a:endParaRPr lang="en-GB" dirty="0">
              <a:cs typeface="Calibri"/>
            </a:endParaRPr>
          </a:p>
          <a:p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EF23B4-F911-2948-90A0-E40996D1A25A}"/>
              </a:ext>
            </a:extLst>
          </p:cNvPr>
          <p:cNvSpPr/>
          <p:nvPr/>
        </p:nvSpPr>
        <p:spPr>
          <a:xfrm>
            <a:off x="7453219" y="4068335"/>
            <a:ext cx="1690834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SDAM -&gt; Tue</a:t>
            </a:r>
          </a:p>
          <a:p>
            <a:r>
              <a:rPr lang="en-GB" sz="160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DT -&gt; Mon</a:t>
            </a:r>
          </a:p>
          <a:p>
            <a:r>
              <a:rPr lang="en-GB" sz="160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WOS -&gt; Tue</a:t>
            </a:r>
          </a:p>
          <a:p>
            <a:r>
              <a:rPr lang="en-GB" sz="160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NCCS -&gt; Mon</a:t>
            </a:r>
          </a:p>
        </p:txBody>
      </p:sp>
    </p:spTree>
    <p:extLst>
      <p:ext uri="{BB962C8B-B14F-4D97-AF65-F5344CB8AC3E}">
        <p14:creationId xmlns:p14="http://schemas.microsoft.com/office/powerpoint/2010/main" val="9933796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51BADE-87EB-5B46-9B5A-010399BB1240}"/>
              </a:ext>
            </a:extLst>
          </p:cNvPr>
          <p:cNvSpPr/>
          <p:nvPr/>
        </p:nvSpPr>
        <p:spPr>
          <a:xfrm>
            <a:off x="1949116" y="1636290"/>
            <a:ext cx="5361272" cy="28009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80E6A9-A750-024E-A083-615932353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Multi-dimensional lists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9F0605-9921-7A4A-AC61-07532397772A}"/>
              </a:ext>
            </a:extLst>
          </p:cNvPr>
          <p:cNvSpPr/>
          <p:nvPr/>
        </p:nvSpPr>
        <p:spPr>
          <a:xfrm>
            <a:off x="1674796" y="1636290"/>
            <a:ext cx="5635592" cy="286232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GB">
                <a:latin typeface="Courier" pitchFamily="2" charset="0"/>
              </a:rPr>
              <a:t> 1   2   3   4   5   6   7   8   9  10 </a:t>
            </a:r>
          </a:p>
          <a:p>
            <a:pPr algn="r"/>
            <a:r>
              <a:rPr lang="en-GB">
                <a:latin typeface="Courier" pitchFamily="2" charset="0"/>
              </a:rPr>
              <a:t>  2   4   6   8  10  12  14  16  18  20 </a:t>
            </a:r>
          </a:p>
          <a:p>
            <a:pPr algn="r"/>
            <a:r>
              <a:rPr lang="en-GB">
                <a:latin typeface="Courier" pitchFamily="2" charset="0"/>
              </a:rPr>
              <a:t>  3   6   9  12  15  18  21  24  27  30 </a:t>
            </a:r>
          </a:p>
          <a:p>
            <a:pPr algn="r"/>
            <a:r>
              <a:rPr lang="en-GB">
                <a:latin typeface="Courier" pitchFamily="2" charset="0"/>
              </a:rPr>
              <a:t>  4   8  12  16  20  24  28  32  36  40 </a:t>
            </a:r>
          </a:p>
          <a:p>
            <a:pPr algn="r"/>
            <a:r>
              <a:rPr lang="en-GB">
                <a:latin typeface="Courier" pitchFamily="2" charset="0"/>
              </a:rPr>
              <a:t>  5  10  15  20  25  30  35  40  45  50 </a:t>
            </a:r>
          </a:p>
          <a:p>
            <a:pPr algn="r"/>
            <a:r>
              <a:rPr lang="en-GB">
                <a:latin typeface="Courier" pitchFamily="2" charset="0"/>
              </a:rPr>
              <a:t>  6  12  18  24  30  36  42  48  54  60 </a:t>
            </a:r>
          </a:p>
          <a:p>
            <a:pPr algn="r"/>
            <a:r>
              <a:rPr lang="en-GB">
                <a:latin typeface="Courier" pitchFamily="2" charset="0"/>
              </a:rPr>
              <a:t>  7  14  21  28  35  42  49  56  63  70 </a:t>
            </a:r>
          </a:p>
          <a:p>
            <a:pPr algn="r"/>
            <a:r>
              <a:rPr lang="en-GB">
                <a:latin typeface="Courier" pitchFamily="2" charset="0"/>
              </a:rPr>
              <a:t>  8  16  24  32  40  48  56  64  72  80 </a:t>
            </a:r>
          </a:p>
          <a:p>
            <a:pPr algn="r"/>
            <a:r>
              <a:rPr lang="en-GB">
                <a:latin typeface="Courier" pitchFamily="2" charset="0"/>
              </a:rPr>
              <a:t>  9  18  27  36  45  54  63  72  81  90 </a:t>
            </a:r>
          </a:p>
          <a:p>
            <a:pPr algn="r"/>
            <a:r>
              <a:rPr lang="en-GB">
                <a:latin typeface="Courier" pitchFamily="2" charset="0"/>
              </a:rPr>
              <a:t> 10  20  30  40  50  60  70  80  90 100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01FBF6-4093-B749-8AA7-96FC7FDDA0BE}"/>
              </a:ext>
            </a:extLst>
          </p:cNvPr>
          <p:cNvCxnSpPr/>
          <p:nvPr/>
        </p:nvCxnSpPr>
        <p:spPr>
          <a:xfrm>
            <a:off x="1953928" y="1944304"/>
            <a:ext cx="5356460" cy="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7BE88D-7DD8-A74C-967B-125302615B24}"/>
              </a:ext>
            </a:extLst>
          </p:cNvPr>
          <p:cNvCxnSpPr/>
          <p:nvPr/>
        </p:nvCxnSpPr>
        <p:spPr>
          <a:xfrm>
            <a:off x="1947512" y="2226651"/>
            <a:ext cx="5356460" cy="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2D799D-B013-6845-89C9-8725AF352C7C}"/>
              </a:ext>
            </a:extLst>
          </p:cNvPr>
          <p:cNvCxnSpPr/>
          <p:nvPr/>
        </p:nvCxnSpPr>
        <p:spPr>
          <a:xfrm>
            <a:off x="1953928" y="2500973"/>
            <a:ext cx="5356460" cy="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F400FC-8F2E-6B41-9B5E-4734044870D5}"/>
              </a:ext>
            </a:extLst>
          </p:cNvPr>
          <p:cNvCxnSpPr/>
          <p:nvPr/>
        </p:nvCxnSpPr>
        <p:spPr>
          <a:xfrm>
            <a:off x="1947512" y="2783320"/>
            <a:ext cx="5356460" cy="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9B15BD-6338-AF4B-82A1-C6F2D63E7F94}"/>
              </a:ext>
            </a:extLst>
          </p:cNvPr>
          <p:cNvCxnSpPr/>
          <p:nvPr/>
        </p:nvCxnSpPr>
        <p:spPr>
          <a:xfrm>
            <a:off x="1957133" y="3044797"/>
            <a:ext cx="5356460" cy="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AD67C5-F83C-BE4F-A704-250EEBB4B770}"/>
              </a:ext>
            </a:extLst>
          </p:cNvPr>
          <p:cNvCxnSpPr/>
          <p:nvPr/>
        </p:nvCxnSpPr>
        <p:spPr>
          <a:xfrm>
            <a:off x="1950717" y="3327144"/>
            <a:ext cx="5356460" cy="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EFFBA3-7FFD-5145-B3D7-F87F5DE94A0D}"/>
              </a:ext>
            </a:extLst>
          </p:cNvPr>
          <p:cNvCxnSpPr/>
          <p:nvPr/>
        </p:nvCxnSpPr>
        <p:spPr>
          <a:xfrm>
            <a:off x="1957133" y="3601466"/>
            <a:ext cx="5356460" cy="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363E59-105C-ED47-89AE-2E87A195EE4C}"/>
              </a:ext>
            </a:extLst>
          </p:cNvPr>
          <p:cNvCxnSpPr/>
          <p:nvPr/>
        </p:nvCxnSpPr>
        <p:spPr>
          <a:xfrm>
            <a:off x="1950717" y="3883813"/>
            <a:ext cx="5356460" cy="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514A69-F7C3-1546-BF24-7B1F9996284A}"/>
              </a:ext>
            </a:extLst>
          </p:cNvPr>
          <p:cNvCxnSpPr/>
          <p:nvPr/>
        </p:nvCxnSpPr>
        <p:spPr>
          <a:xfrm>
            <a:off x="1952323" y="4145295"/>
            <a:ext cx="5356460" cy="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984805-A3C3-C042-A6CD-1E2B25785287}"/>
              </a:ext>
            </a:extLst>
          </p:cNvPr>
          <p:cNvCxnSpPr>
            <a:cxnSpLocks/>
          </p:cNvCxnSpPr>
          <p:nvPr/>
        </p:nvCxnSpPr>
        <p:spPr>
          <a:xfrm flipH="1" flipV="1">
            <a:off x="2452837" y="1636291"/>
            <a:ext cx="44919" cy="2800955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734E2D-7EA5-BE4B-BDAE-982949E80AE3}"/>
              </a:ext>
            </a:extLst>
          </p:cNvPr>
          <p:cNvCxnSpPr>
            <a:cxnSpLocks/>
          </p:cNvCxnSpPr>
          <p:nvPr/>
        </p:nvCxnSpPr>
        <p:spPr>
          <a:xfrm flipH="1" flipV="1">
            <a:off x="2954957" y="1636289"/>
            <a:ext cx="44919" cy="2800955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ED7F30-7991-254D-8779-D4AB1F4BD51E}"/>
              </a:ext>
            </a:extLst>
          </p:cNvPr>
          <p:cNvCxnSpPr>
            <a:cxnSpLocks/>
          </p:cNvCxnSpPr>
          <p:nvPr/>
        </p:nvCxnSpPr>
        <p:spPr>
          <a:xfrm flipH="1" flipV="1">
            <a:off x="3481137" y="1644319"/>
            <a:ext cx="44919" cy="2800955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1DB059-4C7E-954D-950D-E1BE33931378}"/>
              </a:ext>
            </a:extLst>
          </p:cNvPr>
          <p:cNvCxnSpPr>
            <a:cxnSpLocks/>
          </p:cNvCxnSpPr>
          <p:nvPr/>
        </p:nvCxnSpPr>
        <p:spPr>
          <a:xfrm flipH="1" flipV="1">
            <a:off x="4029777" y="1630866"/>
            <a:ext cx="44919" cy="2800955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BB614F-8441-2D44-94E0-8A7B249725B8}"/>
              </a:ext>
            </a:extLst>
          </p:cNvPr>
          <p:cNvCxnSpPr>
            <a:cxnSpLocks/>
          </p:cNvCxnSpPr>
          <p:nvPr/>
        </p:nvCxnSpPr>
        <p:spPr>
          <a:xfrm flipH="1" flipV="1">
            <a:off x="4560774" y="1630864"/>
            <a:ext cx="44919" cy="2800955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4AF2DA-3300-C745-92AC-4DA435C4FECD}"/>
              </a:ext>
            </a:extLst>
          </p:cNvPr>
          <p:cNvCxnSpPr>
            <a:cxnSpLocks/>
          </p:cNvCxnSpPr>
          <p:nvPr/>
        </p:nvCxnSpPr>
        <p:spPr>
          <a:xfrm flipH="1" flipV="1">
            <a:off x="5111019" y="1638894"/>
            <a:ext cx="44919" cy="2800955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FB374E7-2B7A-CB4C-AC4E-273EB4B99AE0}"/>
              </a:ext>
            </a:extLst>
          </p:cNvPr>
          <p:cNvCxnSpPr>
            <a:cxnSpLocks/>
          </p:cNvCxnSpPr>
          <p:nvPr/>
        </p:nvCxnSpPr>
        <p:spPr>
          <a:xfrm flipH="1" flipV="1">
            <a:off x="5694946" y="1630866"/>
            <a:ext cx="44919" cy="2800955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C18D090-ABB6-7D4A-984C-CBECAABC029D}"/>
              </a:ext>
            </a:extLst>
          </p:cNvPr>
          <p:cNvCxnSpPr>
            <a:cxnSpLocks/>
          </p:cNvCxnSpPr>
          <p:nvPr/>
        </p:nvCxnSpPr>
        <p:spPr>
          <a:xfrm flipH="1" flipV="1">
            <a:off x="6197066" y="1630864"/>
            <a:ext cx="44919" cy="2800955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0CE30F4-653B-DA47-AAB6-363C77AF4DCE}"/>
              </a:ext>
            </a:extLst>
          </p:cNvPr>
          <p:cNvCxnSpPr>
            <a:cxnSpLocks/>
          </p:cNvCxnSpPr>
          <p:nvPr/>
        </p:nvCxnSpPr>
        <p:spPr>
          <a:xfrm flipH="1" flipV="1">
            <a:off x="6723246" y="1638894"/>
            <a:ext cx="44919" cy="2800955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9673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F5914B50-6185-0645-B574-BC7626D960FD}"/>
              </a:ext>
            </a:extLst>
          </p:cNvPr>
          <p:cNvSpPr/>
          <p:nvPr/>
        </p:nvSpPr>
        <p:spPr>
          <a:xfrm>
            <a:off x="1674795" y="1179094"/>
            <a:ext cx="5933975" cy="36933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accent1">
                  <a:lumMod val="45000"/>
                  <a:lumOff val="55000"/>
                </a:schemeClr>
              </a:gs>
              <a:gs pos="62000">
                <a:schemeClr val="accent1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">
            <a:noFill/>
          </a:ln>
        </p:spPr>
        <p:txBody>
          <a:bodyPr wrap="square">
            <a:spAutoFit/>
          </a:bodyPr>
          <a:lstStyle/>
          <a:p>
            <a:r>
              <a:rPr lang="en-GB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[   ,   ,   ,   ,   ,   ,   ,   ,   ,   ]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82BA91-53FC-FC48-BACD-0002F2108B64}"/>
              </a:ext>
            </a:extLst>
          </p:cNvPr>
          <p:cNvSpPr/>
          <p:nvPr/>
        </p:nvSpPr>
        <p:spPr>
          <a:xfrm>
            <a:off x="1674796" y="1188709"/>
            <a:ext cx="5635592" cy="390106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algn="r">
              <a:spcAft>
                <a:spcPts val="900"/>
              </a:spcAft>
            </a:pPr>
            <a:r>
              <a:rPr lang="en-GB">
                <a:latin typeface="Courier" pitchFamily="2" charset="0"/>
              </a:rPr>
              <a:t> 1   2   3   4   5   6   7   8   9  10 </a:t>
            </a:r>
          </a:p>
          <a:p>
            <a:pPr algn="r">
              <a:spcAft>
                <a:spcPts val="900"/>
              </a:spcAft>
            </a:pPr>
            <a:r>
              <a:rPr lang="en-GB">
                <a:latin typeface="Courier" pitchFamily="2" charset="0"/>
              </a:rPr>
              <a:t>  2   4   6   8  10  12  14  16  18  20 </a:t>
            </a:r>
          </a:p>
          <a:p>
            <a:pPr algn="r">
              <a:spcAft>
                <a:spcPts val="900"/>
              </a:spcAft>
            </a:pPr>
            <a:r>
              <a:rPr lang="en-GB">
                <a:latin typeface="Courier" pitchFamily="2" charset="0"/>
              </a:rPr>
              <a:t>  3   6   9  12  15  18  21  24  27  30 </a:t>
            </a:r>
          </a:p>
          <a:p>
            <a:pPr algn="r">
              <a:spcAft>
                <a:spcPts val="900"/>
              </a:spcAft>
            </a:pPr>
            <a:r>
              <a:rPr lang="en-GB">
                <a:latin typeface="Courier" pitchFamily="2" charset="0"/>
              </a:rPr>
              <a:t>  4   8  12  16  20  24  28  32  36  40 </a:t>
            </a:r>
          </a:p>
          <a:p>
            <a:pPr algn="r">
              <a:spcAft>
                <a:spcPts val="900"/>
              </a:spcAft>
            </a:pPr>
            <a:r>
              <a:rPr lang="en-GB">
                <a:latin typeface="Courier" pitchFamily="2" charset="0"/>
              </a:rPr>
              <a:t>  5  10  15  20  25  30  35  40  45  50 </a:t>
            </a:r>
          </a:p>
          <a:p>
            <a:pPr algn="r">
              <a:spcAft>
                <a:spcPts val="900"/>
              </a:spcAft>
            </a:pPr>
            <a:r>
              <a:rPr lang="en-GB">
                <a:latin typeface="Courier" pitchFamily="2" charset="0"/>
              </a:rPr>
              <a:t>  6  12  18  24  30  36  42  48  54  60 </a:t>
            </a:r>
          </a:p>
          <a:p>
            <a:pPr algn="r">
              <a:spcAft>
                <a:spcPts val="900"/>
              </a:spcAft>
            </a:pPr>
            <a:r>
              <a:rPr lang="en-GB">
                <a:latin typeface="Courier" pitchFamily="2" charset="0"/>
              </a:rPr>
              <a:t>  7  14  21  28  35  42  49  56  63  70 </a:t>
            </a:r>
          </a:p>
          <a:p>
            <a:pPr algn="r">
              <a:spcAft>
                <a:spcPts val="900"/>
              </a:spcAft>
            </a:pPr>
            <a:r>
              <a:rPr lang="en-GB">
                <a:latin typeface="Courier" pitchFamily="2" charset="0"/>
              </a:rPr>
              <a:t>  8  16  24  32  40  48  56  64  72  80 </a:t>
            </a:r>
          </a:p>
          <a:p>
            <a:pPr algn="r">
              <a:spcAft>
                <a:spcPts val="900"/>
              </a:spcAft>
            </a:pPr>
            <a:r>
              <a:rPr lang="en-GB">
                <a:latin typeface="Courier" pitchFamily="2" charset="0"/>
              </a:rPr>
              <a:t>  9  18  27  36  45  54  63  72  81  90 </a:t>
            </a:r>
          </a:p>
          <a:p>
            <a:pPr algn="r">
              <a:spcAft>
                <a:spcPts val="900"/>
              </a:spcAft>
            </a:pPr>
            <a:r>
              <a:rPr lang="en-GB">
                <a:latin typeface="Courier" pitchFamily="2" charset="0"/>
              </a:rPr>
              <a:t> 10  20  30  40  50  60  70  80  90 100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80E6A9-A750-024E-A083-615932353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Multi-dimensional lists</a:t>
            </a:r>
          </a:p>
        </p:txBody>
      </p:sp>
    </p:spTree>
    <p:extLst>
      <p:ext uri="{BB962C8B-B14F-4D97-AF65-F5344CB8AC3E}">
        <p14:creationId xmlns:p14="http://schemas.microsoft.com/office/powerpoint/2010/main" val="40374270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9CA346F-5187-B14E-9F30-F1FA9DA2324D}"/>
              </a:ext>
            </a:extLst>
          </p:cNvPr>
          <p:cNvSpPr/>
          <p:nvPr/>
        </p:nvSpPr>
        <p:spPr>
          <a:xfrm>
            <a:off x="1674795" y="1179085"/>
            <a:ext cx="5933975" cy="390106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spcAft>
                <a:spcPts val="900"/>
              </a:spcAft>
            </a:pPr>
            <a:r>
              <a:rPr lang="en-GB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[   ,   ,   ,   ,   ,   ,   ,   ,   ,   ]</a:t>
            </a:r>
          </a:p>
          <a:p>
            <a:pPr>
              <a:spcAft>
                <a:spcPts val="900"/>
              </a:spcAft>
            </a:pPr>
            <a:r>
              <a:rPr lang="en-GB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[   ,   ,   ,   ,   ,   ,   ,   ,   ,   ]</a:t>
            </a:r>
          </a:p>
          <a:p>
            <a:pPr>
              <a:spcAft>
                <a:spcPts val="900"/>
              </a:spcAft>
            </a:pPr>
            <a:r>
              <a:rPr lang="en-GB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[   ,   ,   ,   ,   ,   ,   ,   ,   ,   ]</a:t>
            </a:r>
          </a:p>
          <a:p>
            <a:pPr>
              <a:spcAft>
                <a:spcPts val="900"/>
              </a:spcAft>
            </a:pPr>
            <a:r>
              <a:rPr lang="en-GB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[   ,   ,   ,   ,   ,   ,   ,   ,   ,   ]</a:t>
            </a:r>
          </a:p>
          <a:p>
            <a:pPr>
              <a:spcAft>
                <a:spcPts val="900"/>
              </a:spcAft>
            </a:pPr>
            <a:r>
              <a:rPr lang="en-GB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[   ,   ,   ,   ,   ,   ,   ,   ,   ,   ]</a:t>
            </a:r>
          </a:p>
          <a:p>
            <a:pPr>
              <a:spcAft>
                <a:spcPts val="900"/>
              </a:spcAft>
            </a:pPr>
            <a:r>
              <a:rPr lang="en-GB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[   ,   ,   ,   ,   ,   ,   ,   ,   ,   ]</a:t>
            </a:r>
          </a:p>
          <a:p>
            <a:pPr>
              <a:spcAft>
                <a:spcPts val="900"/>
              </a:spcAft>
            </a:pPr>
            <a:r>
              <a:rPr lang="en-GB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[   ,   ,   ,   ,   ,   ,   ,   ,   ,   ]</a:t>
            </a:r>
          </a:p>
          <a:p>
            <a:pPr>
              <a:spcAft>
                <a:spcPts val="900"/>
              </a:spcAft>
            </a:pPr>
            <a:r>
              <a:rPr lang="en-GB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[   ,   ,   ,   ,   ,   ,   ,   ,   ,   ]</a:t>
            </a:r>
          </a:p>
          <a:p>
            <a:pPr>
              <a:spcAft>
                <a:spcPts val="900"/>
              </a:spcAft>
            </a:pPr>
            <a:r>
              <a:rPr lang="en-GB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[   ,   ,   ,   ,   ,   ,   ,   ,   ,   ]</a:t>
            </a:r>
          </a:p>
          <a:p>
            <a:pPr>
              <a:spcAft>
                <a:spcPts val="900"/>
              </a:spcAft>
            </a:pPr>
            <a:r>
              <a:rPr lang="en-GB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[   ,   ,   ,   ,   ,   ,   ,   ,   ,   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80E6A9-A750-024E-A083-615932353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Multi-dimensional lists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9F0605-9921-7A4A-AC61-07532397772A}"/>
              </a:ext>
            </a:extLst>
          </p:cNvPr>
          <p:cNvSpPr/>
          <p:nvPr/>
        </p:nvSpPr>
        <p:spPr>
          <a:xfrm>
            <a:off x="1674796" y="1188709"/>
            <a:ext cx="5635592" cy="390106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algn="r">
              <a:spcAft>
                <a:spcPts val="900"/>
              </a:spcAft>
            </a:pPr>
            <a:r>
              <a:rPr lang="en-GB">
                <a:latin typeface="Courier" pitchFamily="2" charset="0"/>
              </a:rPr>
              <a:t> 1   2   3   4   5   6   7   8   9  10 </a:t>
            </a:r>
          </a:p>
          <a:p>
            <a:pPr algn="r">
              <a:spcAft>
                <a:spcPts val="900"/>
              </a:spcAft>
            </a:pPr>
            <a:r>
              <a:rPr lang="en-GB">
                <a:latin typeface="Courier" pitchFamily="2" charset="0"/>
              </a:rPr>
              <a:t>  2   4   6   8  10  12  14  16  18  20 </a:t>
            </a:r>
          </a:p>
          <a:p>
            <a:pPr algn="r">
              <a:spcAft>
                <a:spcPts val="900"/>
              </a:spcAft>
            </a:pPr>
            <a:r>
              <a:rPr lang="en-GB">
                <a:latin typeface="Courier" pitchFamily="2" charset="0"/>
              </a:rPr>
              <a:t>  3   6   9  12  15  18  21  24  27  30 </a:t>
            </a:r>
          </a:p>
          <a:p>
            <a:pPr algn="r">
              <a:spcAft>
                <a:spcPts val="900"/>
              </a:spcAft>
            </a:pPr>
            <a:r>
              <a:rPr lang="en-GB">
                <a:latin typeface="Courier" pitchFamily="2" charset="0"/>
              </a:rPr>
              <a:t>  4   8  12  16  20  24  28  32  36  40 </a:t>
            </a:r>
          </a:p>
          <a:p>
            <a:pPr algn="r">
              <a:spcAft>
                <a:spcPts val="900"/>
              </a:spcAft>
            </a:pPr>
            <a:r>
              <a:rPr lang="en-GB">
                <a:latin typeface="Courier" pitchFamily="2" charset="0"/>
              </a:rPr>
              <a:t>  5  10  15  20  25  30  35  40  45  50 </a:t>
            </a:r>
          </a:p>
          <a:p>
            <a:pPr algn="r">
              <a:spcAft>
                <a:spcPts val="900"/>
              </a:spcAft>
            </a:pPr>
            <a:r>
              <a:rPr lang="en-GB">
                <a:latin typeface="Courier" pitchFamily="2" charset="0"/>
              </a:rPr>
              <a:t>  6  12  18  24  30  36  42  48  54  60 </a:t>
            </a:r>
          </a:p>
          <a:p>
            <a:pPr algn="r">
              <a:spcAft>
                <a:spcPts val="900"/>
              </a:spcAft>
            </a:pPr>
            <a:r>
              <a:rPr lang="en-GB">
                <a:latin typeface="Courier" pitchFamily="2" charset="0"/>
              </a:rPr>
              <a:t>  7  14  21  28  35  42  49  56  63  70 </a:t>
            </a:r>
          </a:p>
          <a:p>
            <a:pPr algn="r">
              <a:spcAft>
                <a:spcPts val="900"/>
              </a:spcAft>
            </a:pPr>
            <a:r>
              <a:rPr lang="en-GB">
                <a:latin typeface="Courier" pitchFamily="2" charset="0"/>
              </a:rPr>
              <a:t>  8  16  24  32  40  48  56  64  72  80 </a:t>
            </a:r>
          </a:p>
          <a:p>
            <a:pPr algn="r">
              <a:spcAft>
                <a:spcPts val="900"/>
              </a:spcAft>
            </a:pPr>
            <a:r>
              <a:rPr lang="en-GB">
                <a:latin typeface="Courier" pitchFamily="2" charset="0"/>
              </a:rPr>
              <a:t>  9  18  27  36  45  54  63  72  81  90 </a:t>
            </a:r>
          </a:p>
          <a:p>
            <a:pPr algn="r">
              <a:spcAft>
                <a:spcPts val="900"/>
              </a:spcAft>
            </a:pPr>
            <a:r>
              <a:rPr lang="en-GB">
                <a:latin typeface="Courier" pitchFamily="2" charset="0"/>
              </a:rPr>
              <a:t> 10  20  30  40  50  60  70  80  90 100 </a:t>
            </a:r>
          </a:p>
        </p:txBody>
      </p:sp>
    </p:spTree>
    <p:extLst>
      <p:ext uri="{BB962C8B-B14F-4D97-AF65-F5344CB8AC3E}">
        <p14:creationId xmlns:p14="http://schemas.microsoft.com/office/powerpoint/2010/main" val="42151116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0E6A9-A750-024E-A083-615932353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Multi-dimensional lists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9F0605-9921-7A4A-AC61-07532397772A}"/>
              </a:ext>
            </a:extLst>
          </p:cNvPr>
          <p:cNvSpPr/>
          <p:nvPr/>
        </p:nvSpPr>
        <p:spPr>
          <a:xfrm>
            <a:off x="1674796" y="1188709"/>
            <a:ext cx="5635592" cy="390106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algn="r">
              <a:spcAft>
                <a:spcPts val="900"/>
              </a:spcAft>
            </a:pPr>
            <a:r>
              <a:rPr lang="en-GB">
                <a:latin typeface="Courier" pitchFamily="2" charset="0"/>
              </a:rPr>
              <a:t> 1   2   3   4   5   6   7   8   9  10 </a:t>
            </a:r>
          </a:p>
          <a:p>
            <a:pPr algn="r">
              <a:spcAft>
                <a:spcPts val="900"/>
              </a:spcAft>
            </a:pPr>
            <a:r>
              <a:rPr lang="en-GB">
                <a:latin typeface="Courier" pitchFamily="2" charset="0"/>
              </a:rPr>
              <a:t>  2   4   6   8  10  12  14  16  18  20 </a:t>
            </a:r>
          </a:p>
          <a:p>
            <a:pPr algn="r">
              <a:spcAft>
                <a:spcPts val="900"/>
              </a:spcAft>
            </a:pPr>
            <a:r>
              <a:rPr lang="en-GB">
                <a:latin typeface="Courier" pitchFamily="2" charset="0"/>
              </a:rPr>
              <a:t>  3   6   9  12  15  18  21  24  27  30 </a:t>
            </a:r>
          </a:p>
          <a:p>
            <a:pPr algn="r">
              <a:spcAft>
                <a:spcPts val="900"/>
              </a:spcAft>
            </a:pPr>
            <a:r>
              <a:rPr lang="en-GB">
                <a:latin typeface="Courier" pitchFamily="2" charset="0"/>
              </a:rPr>
              <a:t>  4   8  12  16  20  24  28  32  36  40 </a:t>
            </a:r>
          </a:p>
          <a:p>
            <a:pPr algn="r">
              <a:spcAft>
                <a:spcPts val="900"/>
              </a:spcAft>
            </a:pPr>
            <a:r>
              <a:rPr lang="en-GB">
                <a:latin typeface="Courier" pitchFamily="2" charset="0"/>
              </a:rPr>
              <a:t>  5  10  15  20  25  30  35  40  45  50 </a:t>
            </a:r>
          </a:p>
          <a:p>
            <a:pPr algn="r">
              <a:spcAft>
                <a:spcPts val="900"/>
              </a:spcAft>
            </a:pPr>
            <a:r>
              <a:rPr lang="en-GB">
                <a:latin typeface="Courier" pitchFamily="2" charset="0"/>
              </a:rPr>
              <a:t>  6  12  18  24  30  36  42  48  54  60 </a:t>
            </a:r>
          </a:p>
          <a:p>
            <a:pPr algn="r">
              <a:spcAft>
                <a:spcPts val="900"/>
              </a:spcAft>
            </a:pPr>
            <a:r>
              <a:rPr lang="en-GB">
                <a:latin typeface="Courier" pitchFamily="2" charset="0"/>
              </a:rPr>
              <a:t>  7  14  21  28  35  42  49  56  63  70 </a:t>
            </a:r>
          </a:p>
          <a:p>
            <a:pPr algn="r">
              <a:spcAft>
                <a:spcPts val="900"/>
              </a:spcAft>
            </a:pPr>
            <a:r>
              <a:rPr lang="en-GB">
                <a:latin typeface="Courier" pitchFamily="2" charset="0"/>
              </a:rPr>
              <a:t>  8  16  24  32  40  48  56  64  72  80 </a:t>
            </a:r>
          </a:p>
          <a:p>
            <a:pPr algn="r">
              <a:spcAft>
                <a:spcPts val="900"/>
              </a:spcAft>
            </a:pPr>
            <a:r>
              <a:rPr lang="en-GB">
                <a:latin typeface="Courier" pitchFamily="2" charset="0"/>
              </a:rPr>
              <a:t>  9  18  27  36  45  54  63  72  81  90 </a:t>
            </a:r>
          </a:p>
          <a:p>
            <a:pPr algn="r">
              <a:spcAft>
                <a:spcPts val="900"/>
              </a:spcAft>
            </a:pPr>
            <a:r>
              <a:rPr lang="en-GB">
                <a:latin typeface="Courier" pitchFamily="2" charset="0"/>
              </a:rPr>
              <a:t> 10  20  30  40  50  60  70  80  90 100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CA346F-5187-B14E-9F30-F1FA9DA2324D}"/>
              </a:ext>
            </a:extLst>
          </p:cNvPr>
          <p:cNvSpPr/>
          <p:nvPr/>
        </p:nvSpPr>
        <p:spPr>
          <a:xfrm>
            <a:off x="1674795" y="1179085"/>
            <a:ext cx="5933975" cy="390106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spcAft>
                <a:spcPts val="900"/>
              </a:spcAft>
            </a:pPr>
            <a:r>
              <a:rPr lang="en-GB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[   ,   ,   ,   ,   ,   ,   ,   ,   ,   ]</a:t>
            </a:r>
          </a:p>
          <a:p>
            <a:pPr>
              <a:spcAft>
                <a:spcPts val="900"/>
              </a:spcAft>
            </a:pPr>
            <a:r>
              <a:rPr lang="en-GB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[   ,   ,   ,   ,   ,   ,   ,   ,   ,   ]</a:t>
            </a:r>
          </a:p>
          <a:p>
            <a:pPr>
              <a:spcAft>
                <a:spcPts val="900"/>
              </a:spcAft>
            </a:pPr>
            <a:r>
              <a:rPr lang="en-GB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[   ,   ,   ,   ,   ,   ,   ,   ,   ,   ]</a:t>
            </a:r>
          </a:p>
          <a:p>
            <a:pPr>
              <a:spcAft>
                <a:spcPts val="900"/>
              </a:spcAft>
            </a:pPr>
            <a:r>
              <a:rPr lang="en-GB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[   ,   ,   ,   ,   ,   ,   ,   ,   ,   ]</a:t>
            </a:r>
          </a:p>
          <a:p>
            <a:pPr>
              <a:spcAft>
                <a:spcPts val="900"/>
              </a:spcAft>
            </a:pPr>
            <a:r>
              <a:rPr lang="en-GB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[   ,   ,   ,   ,   ,   ,   ,   ,   ,   ]</a:t>
            </a:r>
          </a:p>
          <a:p>
            <a:pPr>
              <a:spcAft>
                <a:spcPts val="900"/>
              </a:spcAft>
            </a:pPr>
            <a:r>
              <a:rPr lang="en-GB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[   ,   ,   ,   ,   ,   ,   ,   ,   ,   ]</a:t>
            </a:r>
          </a:p>
          <a:p>
            <a:pPr>
              <a:spcAft>
                <a:spcPts val="900"/>
              </a:spcAft>
            </a:pPr>
            <a:r>
              <a:rPr lang="en-GB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[   ,   ,   ,   ,   ,   ,   ,   ,   ,   ]</a:t>
            </a:r>
          </a:p>
          <a:p>
            <a:pPr>
              <a:spcAft>
                <a:spcPts val="900"/>
              </a:spcAft>
            </a:pPr>
            <a:r>
              <a:rPr lang="en-GB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[   ,   ,   ,   ,   ,   ,   ,   ,   ,   ]</a:t>
            </a:r>
          </a:p>
          <a:p>
            <a:pPr>
              <a:spcAft>
                <a:spcPts val="900"/>
              </a:spcAft>
            </a:pPr>
            <a:r>
              <a:rPr lang="en-GB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[   ,   ,   ,   ,   ,   ,   ,   ,   ,   ]</a:t>
            </a:r>
          </a:p>
          <a:p>
            <a:pPr>
              <a:spcAft>
                <a:spcPts val="900"/>
              </a:spcAft>
            </a:pPr>
            <a:r>
              <a:rPr lang="en-GB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[   ,   ,   ,   ,   ,   ,   ,   ,   ,   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564CB5-10F8-084B-8AD7-C64ECA855610}"/>
              </a:ext>
            </a:extLst>
          </p:cNvPr>
          <p:cNvSpPr/>
          <p:nvPr/>
        </p:nvSpPr>
        <p:spPr>
          <a:xfrm>
            <a:off x="1395664" y="1087635"/>
            <a:ext cx="6362298" cy="523220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r>
              <a:rPr lang="en-GB" sz="28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[                        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B56AF5-4A8E-9345-828C-66962F94E96B}"/>
              </a:ext>
            </a:extLst>
          </p:cNvPr>
          <p:cNvSpPr/>
          <p:nvPr/>
        </p:nvSpPr>
        <p:spPr>
          <a:xfrm>
            <a:off x="7204506" y="1475156"/>
            <a:ext cx="332072" cy="523220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r>
              <a:rPr lang="en-GB" sz="28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,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22BB3D-560B-9841-9E41-F9893A38F25D}"/>
              </a:ext>
            </a:extLst>
          </p:cNvPr>
          <p:cNvSpPr/>
          <p:nvPr/>
        </p:nvSpPr>
        <p:spPr>
          <a:xfrm>
            <a:off x="7202098" y="1852261"/>
            <a:ext cx="332072" cy="523220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r>
              <a:rPr lang="en-GB" sz="28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,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B818E7-21AE-D446-8A34-E5AB0A39AF8B}"/>
              </a:ext>
            </a:extLst>
          </p:cNvPr>
          <p:cNvSpPr/>
          <p:nvPr/>
        </p:nvSpPr>
        <p:spPr>
          <a:xfrm>
            <a:off x="7202897" y="2238759"/>
            <a:ext cx="332072" cy="523220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r>
              <a:rPr lang="en-GB" sz="28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,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941A86-6DA5-D048-B710-8419268AD724}"/>
              </a:ext>
            </a:extLst>
          </p:cNvPr>
          <p:cNvSpPr/>
          <p:nvPr/>
        </p:nvSpPr>
        <p:spPr>
          <a:xfrm>
            <a:off x="7200489" y="2644742"/>
            <a:ext cx="332072" cy="523220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r>
              <a:rPr lang="en-GB" sz="28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,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23E83B-6EDE-424A-BE72-EC54EF3080A0}"/>
              </a:ext>
            </a:extLst>
          </p:cNvPr>
          <p:cNvSpPr/>
          <p:nvPr/>
        </p:nvSpPr>
        <p:spPr>
          <a:xfrm>
            <a:off x="7202899" y="3018404"/>
            <a:ext cx="332072" cy="523220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r>
              <a:rPr lang="en-GB" sz="28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,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0D0827-2C77-E146-AEF0-A6B6082AEE5B}"/>
              </a:ext>
            </a:extLst>
          </p:cNvPr>
          <p:cNvSpPr/>
          <p:nvPr/>
        </p:nvSpPr>
        <p:spPr>
          <a:xfrm>
            <a:off x="7200491" y="3405136"/>
            <a:ext cx="332072" cy="523220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r>
              <a:rPr lang="en-GB" sz="28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,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0A8B26-80A5-7542-AB2D-45F47A20C3F7}"/>
              </a:ext>
            </a:extLst>
          </p:cNvPr>
          <p:cNvSpPr/>
          <p:nvPr/>
        </p:nvSpPr>
        <p:spPr>
          <a:xfrm>
            <a:off x="7201290" y="3796447"/>
            <a:ext cx="332072" cy="523220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r>
              <a:rPr lang="en-GB" sz="28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,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78E7F5-D691-E648-88EA-923BC1B05527}"/>
              </a:ext>
            </a:extLst>
          </p:cNvPr>
          <p:cNvSpPr/>
          <p:nvPr/>
        </p:nvSpPr>
        <p:spPr>
          <a:xfrm>
            <a:off x="7198882" y="4187991"/>
            <a:ext cx="332072" cy="523220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r>
              <a:rPr lang="en-GB" sz="28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,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58FA16-2269-5F47-8856-3E4B0296C112}"/>
              </a:ext>
            </a:extLst>
          </p:cNvPr>
          <p:cNvSpPr/>
          <p:nvPr/>
        </p:nvSpPr>
        <p:spPr>
          <a:xfrm>
            <a:off x="7206914" y="1080926"/>
            <a:ext cx="332072" cy="523220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r>
              <a:rPr lang="en-GB" sz="28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,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D18292-9A9C-FF49-B0CF-8D880797C1D9}"/>
              </a:ext>
            </a:extLst>
          </p:cNvPr>
          <p:cNvSpPr/>
          <p:nvPr/>
        </p:nvSpPr>
        <p:spPr>
          <a:xfrm>
            <a:off x="7336042" y="4595984"/>
            <a:ext cx="332072" cy="523220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r>
              <a:rPr lang="en-GB" sz="28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7B99B-C202-44E7-B3FE-1F71D879B432}"/>
              </a:ext>
            </a:extLst>
          </p:cNvPr>
          <p:cNvSpPr txBox="1"/>
          <p:nvPr/>
        </p:nvSpPr>
        <p:spPr>
          <a:xfrm>
            <a:off x="4656483" y="15157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tables[2][4]</a:t>
            </a:r>
          </a:p>
        </p:txBody>
      </p:sp>
    </p:spTree>
    <p:extLst>
      <p:ext uri="{BB962C8B-B14F-4D97-AF65-F5344CB8AC3E}">
        <p14:creationId xmlns:p14="http://schemas.microsoft.com/office/powerpoint/2010/main" val="17004251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F52D1E-0EDD-D442-A443-1F9CF86E1174}"/>
              </a:ext>
            </a:extLst>
          </p:cNvPr>
          <p:cNvSpPr/>
          <p:nvPr/>
        </p:nvSpPr>
        <p:spPr>
          <a:xfrm>
            <a:off x="6768193" y="3943350"/>
            <a:ext cx="1681843" cy="2286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977AF5-4645-2545-A6DA-4AE3D4028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List comprehensions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D0CD4-C013-1B4D-B948-0F19F3FF1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/>
              <a:t>One initial for statement followed by zero or more for and if statements</a:t>
            </a:r>
          </a:p>
          <a:p>
            <a:endParaRPr lang="en-US"/>
          </a:p>
          <a:p>
            <a:pPr lvl="1"/>
            <a:r>
              <a:rPr lang="en-US" err="1"/>
              <a:t>times_table</a:t>
            </a:r>
            <a:r>
              <a:rPr lang="en-US"/>
              <a:t> = [x * y for x in </a:t>
            </a:r>
            <a:r>
              <a:rPr lang="en-US">
                <a:solidFill>
                  <a:srgbClr val="7030A0"/>
                </a:solidFill>
              </a:rPr>
              <a:t>range</a:t>
            </a:r>
            <a:r>
              <a:rPr lang="en-US"/>
              <a:t>(1, 6) for y in </a:t>
            </a:r>
            <a:r>
              <a:rPr lang="en-US">
                <a:solidFill>
                  <a:srgbClr val="7030A0"/>
                </a:solidFill>
              </a:rPr>
              <a:t>range</a:t>
            </a:r>
            <a:r>
              <a:rPr lang="en-US"/>
              <a:t>(1, 6)]</a:t>
            </a:r>
          </a:p>
          <a:p>
            <a:pPr lvl="1"/>
            <a:r>
              <a:rPr lang="en-US"/>
              <a:t>gives : </a:t>
            </a:r>
            <a:r>
              <a:rPr lang="cs-CZ"/>
              <a:t>[1, 2, 3, 4, 5, 2, 4, 6, 8, 10, 3, 6, 9, 12, 15, 4, 8, 12, 16, 20, 5, 10, 15, 20, 25]</a:t>
            </a:r>
          </a:p>
          <a:p>
            <a:pPr lvl="1"/>
            <a:endParaRPr lang="cs-CZ"/>
          </a:p>
          <a:p>
            <a:r>
              <a:rPr lang="cs-CZ" err="1"/>
              <a:t>Nested</a:t>
            </a:r>
            <a:r>
              <a:rPr lang="cs-CZ"/>
              <a:t> List </a:t>
            </a:r>
            <a:r>
              <a:rPr lang="cs-CZ" err="1"/>
              <a:t>Comprehension</a:t>
            </a:r>
            <a:endParaRPr lang="cs-CZ"/>
          </a:p>
          <a:p>
            <a:endParaRPr lang="cs-CZ"/>
          </a:p>
          <a:p>
            <a:pPr lvl="1"/>
            <a:r>
              <a:rPr lang="en-US"/>
              <a:t> </a:t>
            </a:r>
            <a:r>
              <a:rPr lang="en-US" err="1"/>
              <a:t>times_table</a:t>
            </a:r>
            <a:r>
              <a:rPr lang="en-US"/>
              <a:t> = [[x * y for x in </a:t>
            </a:r>
            <a:r>
              <a:rPr lang="en-US">
                <a:solidFill>
                  <a:srgbClr val="7030A0"/>
                </a:solidFill>
              </a:rPr>
              <a:t>range</a:t>
            </a:r>
            <a:r>
              <a:rPr lang="en-US"/>
              <a:t>(1, 6)] for y in </a:t>
            </a:r>
            <a:r>
              <a:rPr lang="en-US">
                <a:solidFill>
                  <a:srgbClr val="7030A0"/>
                </a:solidFill>
              </a:rPr>
              <a:t>range</a:t>
            </a:r>
            <a:r>
              <a:rPr lang="en-US"/>
              <a:t>(1, 6)]</a:t>
            </a:r>
          </a:p>
          <a:p>
            <a:pPr lvl="1"/>
            <a:r>
              <a:rPr lang="pt-BR"/>
              <a:t>[[1, 2, 3, 4, 5], [2, 4, 6, 8, 10], [3, 6, 9, 12, 15], [4, 8, 12, 16, 20], [5, 10, 15, 20, 25]]</a:t>
            </a:r>
            <a:endParaRPr lang="en-US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8219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236B-C5D6-6349-A4AA-FD6B6262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Any 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394C1-9E55-EA44-B08C-11015EA74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09BC8-D95C-7240-A14B-5A952E22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9342B-937D-7540-83EC-F31C864F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272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4077-46CD-E74D-BAD8-88D0ECDC8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Indexing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11AA111-ADCC-E846-B753-3FDF43B6481F}"/>
              </a:ext>
            </a:extLst>
          </p:cNvPr>
          <p:cNvSpPr/>
          <p:nvPr/>
        </p:nvSpPr>
        <p:spPr>
          <a:xfrm>
            <a:off x="818938" y="4095875"/>
            <a:ext cx="7418073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000">
                <a:latin typeface="Courier" pitchFamily="2" charset="0"/>
              </a:rPr>
              <a:t>months = (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"Jan"</a:t>
            </a:r>
            <a:r>
              <a:rPr lang="en-GB" sz="1000">
                <a:latin typeface="Courier" pitchFamily="2" charset="0"/>
              </a:rPr>
              <a:t>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"Feb"</a:t>
            </a:r>
            <a:r>
              <a:rPr lang="en-GB" sz="1000">
                <a:latin typeface="Courier" pitchFamily="2" charset="0"/>
              </a:rPr>
              <a:t>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"Mar"</a:t>
            </a:r>
            <a:r>
              <a:rPr lang="en-GB" sz="1000">
                <a:latin typeface="Courier" pitchFamily="2" charset="0"/>
              </a:rPr>
              <a:t>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"Apr"</a:t>
            </a:r>
            <a:r>
              <a:rPr lang="en-GB" sz="1000">
                <a:latin typeface="Courier" pitchFamily="2" charset="0"/>
              </a:rPr>
              <a:t>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"May"</a:t>
            </a:r>
            <a:r>
              <a:rPr lang="en-GB" sz="1000">
                <a:latin typeface="Courier" pitchFamily="2" charset="0"/>
              </a:rPr>
              <a:t>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"Jun"</a:t>
            </a:r>
            <a:r>
              <a:rPr lang="en-GB" sz="1000">
                <a:latin typeface="Courier" pitchFamily="2" charset="0"/>
              </a:rPr>
              <a:t>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"Jul"</a:t>
            </a:r>
            <a:r>
              <a:rPr lang="en-GB" sz="1000">
                <a:latin typeface="Courier" pitchFamily="2" charset="0"/>
              </a:rPr>
              <a:t>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"Aug"</a:t>
            </a:r>
            <a:r>
              <a:rPr lang="en-GB" sz="1000">
                <a:latin typeface="Courier" pitchFamily="2" charset="0"/>
              </a:rPr>
              <a:t>, </a:t>
            </a:r>
            <a:r>
              <a:rPr lang="en-GB" sz="1000" b="1">
                <a:ln w="1270">
                  <a:solidFill>
                    <a:schemeClr val="tx1"/>
                  </a:solidFill>
                </a:ln>
                <a:solidFill>
                  <a:schemeClr val="accent6"/>
                </a:solidFill>
                <a:latin typeface="Courier" pitchFamily="2" charset="0"/>
              </a:rPr>
              <a:t>"Sep"</a:t>
            </a:r>
            <a:r>
              <a:rPr lang="en-GB" sz="1000">
                <a:latin typeface="Courier" pitchFamily="2" charset="0"/>
              </a:rPr>
              <a:t>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"Oct"</a:t>
            </a:r>
            <a:r>
              <a:rPr lang="en-GB" sz="1000">
                <a:latin typeface="Courier" pitchFamily="2" charset="0"/>
              </a:rPr>
              <a:t>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"Nov"</a:t>
            </a:r>
            <a:r>
              <a:rPr lang="en-GB" sz="1000">
                <a:latin typeface="Courier" pitchFamily="2" charset="0"/>
              </a:rPr>
              <a:t>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"Dec"</a:t>
            </a:r>
            <a:r>
              <a:rPr lang="en-GB" sz="1000">
                <a:latin typeface="Courier" pitchFamily="2" charset="0"/>
              </a:rPr>
              <a:t>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F6DF039-D662-004F-8BCF-8E7E6F04568E}"/>
              </a:ext>
            </a:extLst>
          </p:cNvPr>
          <p:cNvGrpSpPr/>
          <p:nvPr/>
        </p:nvGrpSpPr>
        <p:grpSpPr>
          <a:xfrm>
            <a:off x="1618037" y="1607192"/>
            <a:ext cx="6959767" cy="664263"/>
            <a:chOff x="1618037" y="1607192"/>
            <a:chExt cx="6959767" cy="664263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51A9DB8-1832-7B4B-9031-5815B558FFB3}"/>
                </a:ext>
              </a:extLst>
            </p:cNvPr>
            <p:cNvSpPr txBox="1"/>
            <p:nvPr/>
          </p:nvSpPr>
          <p:spPr>
            <a:xfrm>
              <a:off x="1619964" y="193290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07C7113-5573-674D-9420-A28E49DAB923}"/>
                </a:ext>
              </a:extLst>
            </p:cNvPr>
            <p:cNvSpPr txBox="1"/>
            <p:nvPr/>
          </p:nvSpPr>
          <p:spPr>
            <a:xfrm>
              <a:off x="2186816" y="1930489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A5BE450-857A-1D44-94AD-77B0BFA098ED}"/>
                </a:ext>
              </a:extLst>
            </p:cNvPr>
            <p:cNvSpPr txBox="1"/>
            <p:nvPr/>
          </p:nvSpPr>
          <p:spPr>
            <a:xfrm>
              <a:off x="2753376" y="192747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40C96EC-752A-5945-B7BB-D12ABD080FF6}"/>
                </a:ext>
              </a:extLst>
            </p:cNvPr>
            <p:cNvSpPr txBox="1"/>
            <p:nvPr/>
          </p:nvSpPr>
          <p:spPr>
            <a:xfrm>
              <a:off x="3320228" y="1925059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F81E42D-6056-0744-9E31-D9BB04BF2F5B}"/>
                </a:ext>
              </a:extLst>
            </p:cNvPr>
            <p:cNvSpPr txBox="1"/>
            <p:nvPr/>
          </p:nvSpPr>
          <p:spPr>
            <a:xfrm>
              <a:off x="3873992" y="1926854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CCA9918-8E86-C440-B4C9-0711F02D17F3}"/>
                </a:ext>
              </a:extLst>
            </p:cNvPr>
            <p:cNvSpPr txBox="1"/>
            <p:nvPr/>
          </p:nvSpPr>
          <p:spPr>
            <a:xfrm>
              <a:off x="4440844" y="1924442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805E33F-A597-1746-A67D-DA5F81CB9868}"/>
                </a:ext>
              </a:extLst>
            </p:cNvPr>
            <p:cNvSpPr txBox="1"/>
            <p:nvPr/>
          </p:nvSpPr>
          <p:spPr>
            <a:xfrm>
              <a:off x="5007404" y="1921424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610C233-3128-8447-8041-F950ABA88D9B}"/>
                </a:ext>
              </a:extLst>
            </p:cNvPr>
            <p:cNvSpPr txBox="1"/>
            <p:nvPr/>
          </p:nvSpPr>
          <p:spPr>
            <a:xfrm>
              <a:off x="5574256" y="1919012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31D9D12-7B5E-8943-9FB2-47442414F9A7}"/>
                </a:ext>
              </a:extLst>
            </p:cNvPr>
            <p:cNvSpPr txBox="1"/>
            <p:nvPr/>
          </p:nvSpPr>
          <p:spPr>
            <a:xfrm>
              <a:off x="6137588" y="1913123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ln w="1270">
                    <a:solidFill>
                      <a:schemeClr val="tx1"/>
                    </a:solidFill>
                  </a:ln>
                  <a:solidFill>
                    <a:schemeClr val="accent5">
                      <a:lumMod val="50000"/>
                    </a:schemeClr>
                  </a:solidFill>
                </a:rPr>
                <a:t>8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F4DFC04-7792-BE4D-A3DF-32057DCF675B}"/>
                </a:ext>
              </a:extLst>
            </p:cNvPr>
            <p:cNvSpPr txBox="1"/>
            <p:nvPr/>
          </p:nvSpPr>
          <p:spPr>
            <a:xfrm>
              <a:off x="6704440" y="191071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9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00EDE28-8C07-0F41-85B7-9D42E8E39D40}"/>
                </a:ext>
              </a:extLst>
            </p:cNvPr>
            <p:cNvSpPr txBox="1"/>
            <p:nvPr/>
          </p:nvSpPr>
          <p:spPr>
            <a:xfrm>
              <a:off x="7271000" y="1907693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10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F87F22E-C549-9F4A-AEB7-ED4693E5B328}"/>
                </a:ext>
              </a:extLst>
            </p:cNvPr>
            <p:cNvSpPr txBox="1"/>
            <p:nvPr/>
          </p:nvSpPr>
          <p:spPr>
            <a:xfrm>
              <a:off x="7837852" y="190528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11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2F94694-9076-0D43-92C9-693D06C81EA4}"/>
                </a:ext>
              </a:extLst>
            </p:cNvPr>
            <p:cNvCxnSpPr/>
            <p:nvPr/>
          </p:nvCxnSpPr>
          <p:spPr>
            <a:xfrm>
              <a:off x="8412692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20C7DCD-B8D3-5B45-AF29-120705334E58}"/>
                </a:ext>
              </a:extLst>
            </p:cNvPr>
            <p:cNvCxnSpPr/>
            <p:nvPr/>
          </p:nvCxnSpPr>
          <p:spPr>
            <a:xfrm>
              <a:off x="7847856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A76E037-2B9B-0046-8C60-A975AB8DF1E3}"/>
                </a:ext>
              </a:extLst>
            </p:cNvPr>
            <p:cNvCxnSpPr/>
            <p:nvPr/>
          </p:nvCxnSpPr>
          <p:spPr>
            <a:xfrm>
              <a:off x="7284402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1D8EF28-4FAE-4C4A-9A4B-952AFD3FF9B6}"/>
                </a:ext>
              </a:extLst>
            </p:cNvPr>
            <p:cNvCxnSpPr/>
            <p:nvPr/>
          </p:nvCxnSpPr>
          <p:spPr>
            <a:xfrm>
              <a:off x="6714066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55CD28E-C9A5-9D4C-A9BB-98B16CADA834}"/>
                </a:ext>
              </a:extLst>
            </p:cNvPr>
            <p:cNvCxnSpPr/>
            <p:nvPr/>
          </p:nvCxnSpPr>
          <p:spPr>
            <a:xfrm>
              <a:off x="6141465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2C6E522-3ECF-FC42-B2B6-8AB1FB66F6EE}"/>
                </a:ext>
              </a:extLst>
            </p:cNvPr>
            <p:cNvCxnSpPr/>
            <p:nvPr/>
          </p:nvCxnSpPr>
          <p:spPr>
            <a:xfrm>
              <a:off x="5580654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9F760A8-A332-7C4E-A987-49AA1D6E4557}"/>
                </a:ext>
              </a:extLst>
            </p:cNvPr>
            <p:cNvCxnSpPr/>
            <p:nvPr/>
          </p:nvCxnSpPr>
          <p:spPr>
            <a:xfrm>
              <a:off x="5007883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DEC2FF3-BB26-8D43-9FBC-75C4A5D5FA16}"/>
                </a:ext>
              </a:extLst>
            </p:cNvPr>
            <p:cNvCxnSpPr/>
            <p:nvPr/>
          </p:nvCxnSpPr>
          <p:spPr>
            <a:xfrm>
              <a:off x="3874859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92D9460-04B4-0146-9808-315B0AE0CF71}"/>
                </a:ext>
              </a:extLst>
            </p:cNvPr>
            <p:cNvCxnSpPr/>
            <p:nvPr/>
          </p:nvCxnSpPr>
          <p:spPr>
            <a:xfrm>
              <a:off x="4447242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F628352-B938-7447-BCAB-21D807DCE793}"/>
                </a:ext>
              </a:extLst>
            </p:cNvPr>
            <p:cNvCxnSpPr/>
            <p:nvPr/>
          </p:nvCxnSpPr>
          <p:spPr>
            <a:xfrm>
              <a:off x="3310655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1A5F949-BCC7-E344-A225-766330015979}"/>
                </a:ext>
              </a:extLst>
            </p:cNvPr>
            <p:cNvCxnSpPr/>
            <p:nvPr/>
          </p:nvCxnSpPr>
          <p:spPr>
            <a:xfrm>
              <a:off x="2750323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A4E43F7-B435-DE42-824E-C0FABDED9195}"/>
                </a:ext>
              </a:extLst>
            </p:cNvPr>
            <p:cNvCxnSpPr/>
            <p:nvPr/>
          </p:nvCxnSpPr>
          <p:spPr>
            <a:xfrm>
              <a:off x="2186816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F934EB6-882D-9A47-A959-245716168F12}"/>
                </a:ext>
              </a:extLst>
            </p:cNvPr>
            <p:cNvCxnSpPr/>
            <p:nvPr/>
          </p:nvCxnSpPr>
          <p:spPr>
            <a:xfrm>
              <a:off x="1618037" y="192142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Parallelogram 83">
              <a:extLst>
                <a:ext uri="{FF2B5EF4-FFF2-40B4-BE49-F238E27FC236}">
                  <a16:creationId xmlns:a16="http://schemas.microsoft.com/office/drawing/2014/main" id="{A1C734FC-5D4D-DD45-831D-A7471DE8FA8E}"/>
                </a:ext>
              </a:extLst>
            </p:cNvPr>
            <p:cNvSpPr/>
            <p:nvPr/>
          </p:nvSpPr>
          <p:spPr>
            <a:xfrm rot="18837745">
              <a:off x="8275853" y="1900103"/>
              <a:ext cx="366428" cy="237474"/>
            </a:xfrm>
            <a:prstGeom prst="parallelogram">
              <a:avLst>
                <a:gd name="adj" fmla="val 104987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accent5">
                    <a:lumMod val="60000"/>
                    <a:lumOff val="40000"/>
                  </a:schemeClr>
                </a:gs>
                <a:gs pos="88000">
                  <a:schemeClr val="accent5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endParaRPr lang="en-GB" sz="16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B72A9CE-C038-6C44-BD0E-0F489047DF4E}"/>
                </a:ext>
              </a:extLst>
            </p:cNvPr>
            <p:cNvGrpSpPr/>
            <p:nvPr/>
          </p:nvGrpSpPr>
          <p:grpSpPr>
            <a:xfrm>
              <a:off x="1618037" y="1607192"/>
              <a:ext cx="6880080" cy="328479"/>
              <a:chOff x="315750" y="2757408"/>
              <a:chExt cx="6880080" cy="328479"/>
            </a:xfrm>
          </p:grpSpPr>
          <p:sp>
            <p:nvSpPr>
              <p:cNvPr id="41" name="Cube 40">
                <a:extLst>
                  <a:ext uri="{FF2B5EF4-FFF2-40B4-BE49-F238E27FC236}">
                    <a16:creationId xmlns:a16="http://schemas.microsoft.com/office/drawing/2014/main" id="{2C497D83-AA3D-1644-8670-CF27689D78F0}"/>
                  </a:ext>
                </a:extLst>
              </p:cNvPr>
              <p:cNvSpPr/>
              <p:nvPr/>
            </p:nvSpPr>
            <p:spPr>
              <a:xfrm>
                <a:off x="315750" y="2758703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"Jan"</a:t>
                </a:r>
              </a:p>
            </p:txBody>
          </p:sp>
          <p:sp>
            <p:nvSpPr>
              <p:cNvPr id="42" name="Cube 41">
                <a:extLst>
                  <a:ext uri="{FF2B5EF4-FFF2-40B4-BE49-F238E27FC236}">
                    <a16:creationId xmlns:a16="http://schemas.microsoft.com/office/drawing/2014/main" id="{78749697-EFFD-934E-B44F-B6FFF7D40603}"/>
                  </a:ext>
                </a:extLst>
              </p:cNvPr>
              <p:cNvSpPr/>
              <p:nvPr/>
            </p:nvSpPr>
            <p:spPr>
              <a:xfrm>
                <a:off x="884529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"Feb"</a:t>
                </a:r>
              </a:p>
            </p:txBody>
          </p:sp>
          <p:sp>
            <p:nvSpPr>
              <p:cNvPr id="43" name="Cube 42">
                <a:extLst>
                  <a:ext uri="{FF2B5EF4-FFF2-40B4-BE49-F238E27FC236}">
                    <a16:creationId xmlns:a16="http://schemas.microsoft.com/office/drawing/2014/main" id="{A8433F03-EAC8-E141-ACB4-2A0501E1D30D}"/>
                  </a:ext>
                </a:extLst>
              </p:cNvPr>
              <p:cNvSpPr/>
              <p:nvPr/>
            </p:nvSpPr>
            <p:spPr>
              <a:xfrm>
                <a:off x="1448036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"Mar"</a:t>
                </a:r>
              </a:p>
            </p:txBody>
          </p:sp>
          <p:sp>
            <p:nvSpPr>
              <p:cNvPr id="44" name="Cube 43">
                <a:extLst>
                  <a:ext uri="{FF2B5EF4-FFF2-40B4-BE49-F238E27FC236}">
                    <a16:creationId xmlns:a16="http://schemas.microsoft.com/office/drawing/2014/main" id="{A4D9CDFD-D3EC-F846-A7F7-C6455491F8FF}"/>
                  </a:ext>
                </a:extLst>
              </p:cNvPr>
              <p:cNvSpPr/>
              <p:nvPr/>
            </p:nvSpPr>
            <p:spPr>
              <a:xfrm>
                <a:off x="2011543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"Apr"</a:t>
                </a:r>
              </a:p>
            </p:txBody>
          </p:sp>
          <p:sp>
            <p:nvSpPr>
              <p:cNvPr id="45" name="Cube 44">
                <a:extLst>
                  <a:ext uri="{FF2B5EF4-FFF2-40B4-BE49-F238E27FC236}">
                    <a16:creationId xmlns:a16="http://schemas.microsoft.com/office/drawing/2014/main" id="{D23CB823-BC1E-0744-A680-CDFA3DA3D261}"/>
                  </a:ext>
                </a:extLst>
              </p:cNvPr>
              <p:cNvSpPr/>
              <p:nvPr/>
            </p:nvSpPr>
            <p:spPr>
              <a:xfrm>
                <a:off x="2575050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"May"</a:t>
                </a:r>
              </a:p>
            </p:txBody>
          </p:sp>
          <p:sp>
            <p:nvSpPr>
              <p:cNvPr id="46" name="Cube 45">
                <a:extLst>
                  <a:ext uri="{FF2B5EF4-FFF2-40B4-BE49-F238E27FC236}">
                    <a16:creationId xmlns:a16="http://schemas.microsoft.com/office/drawing/2014/main" id="{FFFA0590-4E9C-FF4A-8E76-CA3143F90EFC}"/>
                  </a:ext>
                </a:extLst>
              </p:cNvPr>
              <p:cNvSpPr/>
              <p:nvPr/>
            </p:nvSpPr>
            <p:spPr>
              <a:xfrm>
                <a:off x="3144955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"Jun"</a:t>
                </a:r>
              </a:p>
            </p:txBody>
          </p:sp>
          <p:sp>
            <p:nvSpPr>
              <p:cNvPr id="47" name="Cube 46">
                <a:extLst>
                  <a:ext uri="{FF2B5EF4-FFF2-40B4-BE49-F238E27FC236}">
                    <a16:creationId xmlns:a16="http://schemas.microsoft.com/office/drawing/2014/main" id="{558F61FA-D939-3649-A6CB-207C53D87A99}"/>
                  </a:ext>
                </a:extLst>
              </p:cNvPr>
              <p:cNvSpPr/>
              <p:nvPr/>
            </p:nvSpPr>
            <p:spPr>
              <a:xfrm>
                <a:off x="3708462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"Jul"</a:t>
                </a:r>
              </a:p>
            </p:txBody>
          </p:sp>
          <p:sp>
            <p:nvSpPr>
              <p:cNvPr id="48" name="Cube 47">
                <a:extLst>
                  <a:ext uri="{FF2B5EF4-FFF2-40B4-BE49-F238E27FC236}">
                    <a16:creationId xmlns:a16="http://schemas.microsoft.com/office/drawing/2014/main" id="{C7B3C183-3D35-FE40-8E22-56D53D861F5A}"/>
                  </a:ext>
                </a:extLst>
              </p:cNvPr>
              <p:cNvSpPr/>
              <p:nvPr/>
            </p:nvSpPr>
            <p:spPr>
              <a:xfrm>
                <a:off x="4278367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"Aug"</a:t>
                </a:r>
              </a:p>
            </p:txBody>
          </p:sp>
          <p:sp>
            <p:nvSpPr>
              <p:cNvPr id="49" name="Cube 48">
                <a:extLst>
                  <a:ext uri="{FF2B5EF4-FFF2-40B4-BE49-F238E27FC236}">
                    <a16:creationId xmlns:a16="http://schemas.microsoft.com/office/drawing/2014/main" id="{CB77E2B1-4A39-EA44-B6C9-E34EB56A093F}"/>
                  </a:ext>
                </a:extLst>
              </p:cNvPr>
              <p:cNvSpPr/>
              <p:nvPr/>
            </p:nvSpPr>
            <p:spPr>
              <a:xfrm>
                <a:off x="4841874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 b="1">
                    <a:ln w="1270">
                      <a:solidFill>
                        <a:schemeClr val="accent6">
                          <a:lumMod val="50000"/>
                        </a:schemeClr>
                      </a:solidFill>
                    </a:ln>
                    <a:solidFill>
                      <a:srgbClr val="00B050"/>
                    </a:solidFill>
                  </a:rPr>
                  <a:t>"Sep"</a:t>
                </a:r>
              </a:p>
            </p:txBody>
          </p:sp>
          <p:sp>
            <p:nvSpPr>
              <p:cNvPr id="50" name="Cube 49">
                <a:extLst>
                  <a:ext uri="{FF2B5EF4-FFF2-40B4-BE49-F238E27FC236}">
                    <a16:creationId xmlns:a16="http://schemas.microsoft.com/office/drawing/2014/main" id="{4F0A2054-8BA5-F84F-9CA4-2E14AA2009BD}"/>
                  </a:ext>
                </a:extLst>
              </p:cNvPr>
              <p:cNvSpPr/>
              <p:nvPr/>
            </p:nvSpPr>
            <p:spPr>
              <a:xfrm>
                <a:off x="5411779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"Oct"</a:t>
                </a:r>
              </a:p>
            </p:txBody>
          </p:sp>
          <p:sp>
            <p:nvSpPr>
              <p:cNvPr id="51" name="Cube 50">
                <a:extLst>
                  <a:ext uri="{FF2B5EF4-FFF2-40B4-BE49-F238E27FC236}">
                    <a16:creationId xmlns:a16="http://schemas.microsoft.com/office/drawing/2014/main" id="{DE93C50F-9D1F-D848-BBFB-B61973C6EED2}"/>
                  </a:ext>
                </a:extLst>
              </p:cNvPr>
              <p:cNvSpPr/>
              <p:nvPr/>
            </p:nvSpPr>
            <p:spPr>
              <a:xfrm>
                <a:off x="5975286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"Nov"</a:t>
                </a:r>
              </a:p>
            </p:txBody>
          </p:sp>
          <p:sp>
            <p:nvSpPr>
              <p:cNvPr id="52" name="Cube 51">
                <a:extLst>
                  <a:ext uri="{FF2B5EF4-FFF2-40B4-BE49-F238E27FC236}">
                    <a16:creationId xmlns:a16="http://schemas.microsoft.com/office/drawing/2014/main" id="{8FFEDCE0-19C5-0D40-8F58-1AC95D86B1E0}"/>
                  </a:ext>
                </a:extLst>
              </p:cNvPr>
              <p:cNvSpPr/>
              <p:nvPr/>
            </p:nvSpPr>
            <p:spPr>
              <a:xfrm>
                <a:off x="6545191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"Dec"</a:t>
                </a: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8C6D394-C12D-DD44-895C-926AECACE9AB}"/>
              </a:ext>
            </a:extLst>
          </p:cNvPr>
          <p:cNvSpPr txBox="1"/>
          <p:nvPr/>
        </p:nvSpPr>
        <p:spPr>
          <a:xfrm>
            <a:off x="3472164" y="2349431"/>
            <a:ext cx="25042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>
                <a:latin typeface="Bradley Hand ITC" panose="03070402050302030203" pitchFamily="66" charset="77"/>
              </a:rPr>
              <a:t>months[8]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739794F-4C17-6045-BB55-699FF4C87B4D}"/>
              </a:ext>
            </a:extLst>
          </p:cNvPr>
          <p:cNvSpPr txBox="1"/>
          <p:nvPr/>
        </p:nvSpPr>
        <p:spPr>
          <a:xfrm>
            <a:off x="264825" y="1776429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months  =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AC9E646-0928-DD43-8264-F9287B08FD49}"/>
              </a:ext>
            </a:extLst>
          </p:cNvPr>
          <p:cNvSpPr/>
          <p:nvPr/>
        </p:nvSpPr>
        <p:spPr>
          <a:xfrm>
            <a:off x="818939" y="3777952"/>
            <a:ext cx="7418073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000">
                <a:latin typeface="Courier" pitchFamily="2" charset="0"/>
              </a:rPr>
              <a:t>months = [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"Jan"</a:t>
            </a:r>
            <a:r>
              <a:rPr lang="en-GB" sz="1000">
                <a:latin typeface="Courier" pitchFamily="2" charset="0"/>
              </a:rPr>
              <a:t>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"Feb"</a:t>
            </a:r>
            <a:r>
              <a:rPr lang="en-GB" sz="1000">
                <a:latin typeface="Courier" pitchFamily="2" charset="0"/>
              </a:rPr>
              <a:t>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"Mar"</a:t>
            </a:r>
            <a:r>
              <a:rPr lang="en-GB" sz="1000">
                <a:latin typeface="Courier" pitchFamily="2" charset="0"/>
              </a:rPr>
              <a:t>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"Apr"</a:t>
            </a:r>
            <a:r>
              <a:rPr lang="en-GB" sz="1000">
                <a:latin typeface="Courier" pitchFamily="2" charset="0"/>
              </a:rPr>
              <a:t>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"May"</a:t>
            </a:r>
            <a:r>
              <a:rPr lang="en-GB" sz="1000">
                <a:latin typeface="Courier" pitchFamily="2" charset="0"/>
              </a:rPr>
              <a:t>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"Jun"</a:t>
            </a:r>
            <a:r>
              <a:rPr lang="en-GB" sz="1000">
                <a:latin typeface="Courier" pitchFamily="2" charset="0"/>
              </a:rPr>
              <a:t>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"Jul"</a:t>
            </a:r>
            <a:r>
              <a:rPr lang="en-GB" sz="1000">
                <a:latin typeface="Courier" pitchFamily="2" charset="0"/>
              </a:rPr>
              <a:t>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"Aug"</a:t>
            </a:r>
            <a:r>
              <a:rPr lang="en-GB" sz="1000">
                <a:latin typeface="Courier" pitchFamily="2" charset="0"/>
              </a:rPr>
              <a:t>, </a:t>
            </a:r>
            <a:r>
              <a:rPr lang="en-GB" sz="1000" b="1">
                <a:ln w="1270">
                  <a:solidFill>
                    <a:schemeClr val="tx1"/>
                  </a:solidFill>
                </a:ln>
                <a:solidFill>
                  <a:schemeClr val="accent6"/>
                </a:solidFill>
                <a:latin typeface="Courier" pitchFamily="2" charset="0"/>
              </a:rPr>
              <a:t>"Sep"</a:t>
            </a:r>
            <a:r>
              <a:rPr lang="en-GB" sz="1000">
                <a:latin typeface="Courier" pitchFamily="2" charset="0"/>
              </a:rPr>
              <a:t>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"Oct"</a:t>
            </a:r>
            <a:r>
              <a:rPr lang="en-GB" sz="1000">
                <a:latin typeface="Courier" pitchFamily="2" charset="0"/>
              </a:rPr>
              <a:t>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"Nov"</a:t>
            </a:r>
            <a:r>
              <a:rPr lang="en-GB" sz="1000">
                <a:latin typeface="Courier" pitchFamily="2" charset="0"/>
              </a:rPr>
              <a:t>, </a:t>
            </a:r>
            <a:r>
              <a:rPr lang="en-GB" sz="1000">
                <a:solidFill>
                  <a:schemeClr val="accent6"/>
                </a:solidFill>
                <a:latin typeface="Courier" pitchFamily="2" charset="0"/>
              </a:rPr>
              <a:t>"Dec"</a:t>
            </a:r>
            <a:r>
              <a:rPr lang="en-GB" sz="1000">
                <a:latin typeface="Courier" pitchFamily="2" charset="0"/>
              </a:rPr>
              <a:t>]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BF70F82-0B5F-7B4A-B8D8-F9799F5EF753}"/>
              </a:ext>
            </a:extLst>
          </p:cNvPr>
          <p:cNvCxnSpPr>
            <a:cxnSpLocks/>
          </p:cNvCxnSpPr>
          <p:nvPr/>
        </p:nvCxnSpPr>
        <p:spPr>
          <a:xfrm flipV="1">
            <a:off x="6427934" y="2324747"/>
            <a:ext cx="0" cy="247003"/>
          </a:xfrm>
          <a:prstGeom prst="straightConnector1">
            <a:avLst/>
          </a:prstGeom>
          <a:ln w="63500">
            <a:solidFill>
              <a:schemeClr val="accent6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83E4E61-6513-5147-A2CE-A7E83B903EDC}"/>
              </a:ext>
            </a:extLst>
          </p:cNvPr>
          <p:cNvSpPr txBox="1"/>
          <p:nvPr/>
        </p:nvSpPr>
        <p:spPr>
          <a:xfrm>
            <a:off x="1899077" y="4445339"/>
            <a:ext cx="5618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indexing works with both lists (top) and tuples (bottom)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FE08CED-A196-754E-A1BE-FE9E735E7DA4}"/>
              </a:ext>
            </a:extLst>
          </p:cNvPr>
          <p:cNvCxnSpPr>
            <a:cxnSpLocks/>
          </p:cNvCxnSpPr>
          <p:nvPr/>
        </p:nvCxnSpPr>
        <p:spPr>
          <a:xfrm>
            <a:off x="1922229" y="1406106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F1A9F8F-C139-7B4E-A8F7-DE5CFE0D19DB}"/>
              </a:ext>
            </a:extLst>
          </p:cNvPr>
          <p:cNvCxnSpPr>
            <a:cxnSpLocks/>
          </p:cNvCxnSpPr>
          <p:nvPr/>
        </p:nvCxnSpPr>
        <p:spPr>
          <a:xfrm>
            <a:off x="2470842" y="1406105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72CBDE1-47CD-A643-8FDC-3AC8708423A6}"/>
              </a:ext>
            </a:extLst>
          </p:cNvPr>
          <p:cNvCxnSpPr>
            <a:cxnSpLocks/>
          </p:cNvCxnSpPr>
          <p:nvPr/>
        </p:nvCxnSpPr>
        <p:spPr>
          <a:xfrm>
            <a:off x="3052007" y="1406104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E2D6A43-3276-FD4B-A9E2-50875E32487C}"/>
              </a:ext>
            </a:extLst>
          </p:cNvPr>
          <p:cNvCxnSpPr>
            <a:cxnSpLocks/>
          </p:cNvCxnSpPr>
          <p:nvPr/>
        </p:nvCxnSpPr>
        <p:spPr>
          <a:xfrm>
            <a:off x="3610126" y="1406105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1FFC05F-36FC-2644-8680-7D3A75F0F764}"/>
              </a:ext>
            </a:extLst>
          </p:cNvPr>
          <p:cNvCxnSpPr>
            <a:cxnSpLocks/>
          </p:cNvCxnSpPr>
          <p:nvPr/>
        </p:nvCxnSpPr>
        <p:spPr>
          <a:xfrm>
            <a:off x="4173419" y="1406104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481C94F-A532-864E-8D13-BDC17508BB33}"/>
              </a:ext>
            </a:extLst>
          </p:cNvPr>
          <p:cNvCxnSpPr>
            <a:cxnSpLocks/>
          </p:cNvCxnSpPr>
          <p:nvPr/>
        </p:nvCxnSpPr>
        <p:spPr>
          <a:xfrm>
            <a:off x="4729605" y="1406103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6013101-73C4-A445-8442-E24833AB16DF}"/>
              </a:ext>
            </a:extLst>
          </p:cNvPr>
          <p:cNvCxnSpPr>
            <a:cxnSpLocks/>
          </p:cNvCxnSpPr>
          <p:nvPr/>
        </p:nvCxnSpPr>
        <p:spPr>
          <a:xfrm>
            <a:off x="5286648" y="1409281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AC4D613-E213-6F45-BB7C-F101EC6DF2C4}"/>
              </a:ext>
            </a:extLst>
          </p:cNvPr>
          <p:cNvCxnSpPr>
            <a:cxnSpLocks/>
          </p:cNvCxnSpPr>
          <p:nvPr/>
        </p:nvCxnSpPr>
        <p:spPr>
          <a:xfrm>
            <a:off x="5859466" y="1409280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F933742-5E7D-094E-823D-73CFC7A0A894}"/>
              </a:ext>
            </a:extLst>
          </p:cNvPr>
          <p:cNvCxnSpPr>
            <a:cxnSpLocks/>
          </p:cNvCxnSpPr>
          <p:nvPr/>
        </p:nvCxnSpPr>
        <p:spPr>
          <a:xfrm>
            <a:off x="6414332" y="1409279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50B2DCC-DA60-FD49-AA7E-28758554C7B6}"/>
              </a:ext>
            </a:extLst>
          </p:cNvPr>
          <p:cNvCxnSpPr>
            <a:cxnSpLocks/>
          </p:cNvCxnSpPr>
          <p:nvPr/>
        </p:nvCxnSpPr>
        <p:spPr>
          <a:xfrm>
            <a:off x="7007376" y="1409280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EC3A51E-C017-B14C-AE77-03797AB96289}"/>
              </a:ext>
            </a:extLst>
          </p:cNvPr>
          <p:cNvCxnSpPr>
            <a:cxnSpLocks/>
          </p:cNvCxnSpPr>
          <p:nvPr/>
        </p:nvCxnSpPr>
        <p:spPr>
          <a:xfrm>
            <a:off x="7573844" y="1412454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C4D92CE-55F4-8F4F-844F-B8BD67194914}"/>
              </a:ext>
            </a:extLst>
          </p:cNvPr>
          <p:cNvCxnSpPr>
            <a:cxnSpLocks/>
          </p:cNvCxnSpPr>
          <p:nvPr/>
        </p:nvCxnSpPr>
        <p:spPr>
          <a:xfrm>
            <a:off x="8141410" y="1415628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CB34396-5D8D-214E-9042-0916226DCAD3}"/>
              </a:ext>
            </a:extLst>
          </p:cNvPr>
          <p:cNvCxnSpPr>
            <a:cxnSpLocks/>
          </p:cNvCxnSpPr>
          <p:nvPr/>
        </p:nvCxnSpPr>
        <p:spPr>
          <a:xfrm>
            <a:off x="4727445" y="1251263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99118BD-EAB4-E044-92B1-7EF0A4419910}"/>
              </a:ext>
            </a:extLst>
          </p:cNvPr>
          <p:cNvCxnSpPr>
            <a:cxnSpLocks/>
          </p:cNvCxnSpPr>
          <p:nvPr/>
        </p:nvCxnSpPr>
        <p:spPr>
          <a:xfrm>
            <a:off x="1922229" y="1403085"/>
            <a:ext cx="6219181" cy="12546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2B3E10B5-59BE-0E4E-8F90-7923894DCF13}"/>
              </a:ext>
            </a:extLst>
          </p:cNvPr>
          <p:cNvSpPr txBox="1"/>
          <p:nvPr/>
        </p:nvSpPr>
        <p:spPr>
          <a:xfrm>
            <a:off x="4353110" y="967010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elements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94858C6-EE15-44D5-BDB9-BD3D9CA61AE5}"/>
              </a:ext>
            </a:extLst>
          </p:cNvPr>
          <p:cNvCxnSpPr>
            <a:cxnSpLocks/>
          </p:cNvCxnSpPr>
          <p:nvPr/>
        </p:nvCxnSpPr>
        <p:spPr>
          <a:xfrm>
            <a:off x="2074629" y="1558506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91F80F4-2A50-4C46-9273-87A2E62E7BE0}"/>
              </a:ext>
            </a:extLst>
          </p:cNvPr>
          <p:cNvSpPr txBox="1"/>
          <p:nvPr/>
        </p:nvSpPr>
        <p:spPr>
          <a:xfrm>
            <a:off x="851413" y="1987874"/>
            <a:ext cx="4796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index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130D46-B14C-4398-8235-94E8B3138EB5}"/>
              </a:ext>
            </a:extLst>
          </p:cNvPr>
          <p:cNvCxnSpPr>
            <a:cxnSpLocks/>
          </p:cNvCxnSpPr>
          <p:nvPr/>
        </p:nvCxnSpPr>
        <p:spPr>
          <a:xfrm>
            <a:off x="1276602" y="2109121"/>
            <a:ext cx="284779" cy="0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31A32B-1795-4903-9369-2478FA984C2C}"/>
              </a:ext>
            </a:extLst>
          </p:cNvPr>
          <p:cNvSpPr txBox="1"/>
          <p:nvPr/>
        </p:nvSpPr>
        <p:spPr>
          <a:xfrm>
            <a:off x="801459" y="1683560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values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A7BCB9-CA0F-4B98-923B-5155F0D0FA5B}"/>
              </a:ext>
            </a:extLst>
          </p:cNvPr>
          <p:cNvCxnSpPr>
            <a:cxnSpLocks/>
          </p:cNvCxnSpPr>
          <p:nvPr/>
        </p:nvCxnSpPr>
        <p:spPr>
          <a:xfrm>
            <a:off x="1271281" y="1804536"/>
            <a:ext cx="284779" cy="0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625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4077-46CD-E74D-BAD8-88D0ECDC8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Lists – changing the value of an element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F6DF039-D662-004F-8BCF-8E7E6F04568E}"/>
              </a:ext>
            </a:extLst>
          </p:cNvPr>
          <p:cNvGrpSpPr/>
          <p:nvPr/>
        </p:nvGrpSpPr>
        <p:grpSpPr>
          <a:xfrm>
            <a:off x="1618037" y="1607192"/>
            <a:ext cx="6959767" cy="664263"/>
            <a:chOff x="1618037" y="1607192"/>
            <a:chExt cx="6959767" cy="664263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51A9DB8-1832-7B4B-9031-5815B558FFB3}"/>
                </a:ext>
              </a:extLst>
            </p:cNvPr>
            <p:cNvSpPr txBox="1"/>
            <p:nvPr/>
          </p:nvSpPr>
          <p:spPr>
            <a:xfrm>
              <a:off x="1619964" y="193290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07C7113-5573-674D-9420-A28E49DAB923}"/>
                </a:ext>
              </a:extLst>
            </p:cNvPr>
            <p:cNvSpPr txBox="1"/>
            <p:nvPr/>
          </p:nvSpPr>
          <p:spPr>
            <a:xfrm>
              <a:off x="2186816" y="1930489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A5BE450-857A-1D44-94AD-77B0BFA098ED}"/>
                </a:ext>
              </a:extLst>
            </p:cNvPr>
            <p:cNvSpPr txBox="1"/>
            <p:nvPr/>
          </p:nvSpPr>
          <p:spPr>
            <a:xfrm>
              <a:off x="2753376" y="192747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40C96EC-752A-5945-B7BB-D12ABD080FF6}"/>
                </a:ext>
              </a:extLst>
            </p:cNvPr>
            <p:cNvSpPr txBox="1"/>
            <p:nvPr/>
          </p:nvSpPr>
          <p:spPr>
            <a:xfrm>
              <a:off x="3320228" y="1925059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F81E42D-6056-0744-9E31-D9BB04BF2F5B}"/>
                </a:ext>
              </a:extLst>
            </p:cNvPr>
            <p:cNvSpPr txBox="1"/>
            <p:nvPr/>
          </p:nvSpPr>
          <p:spPr>
            <a:xfrm>
              <a:off x="3873992" y="1926854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CCA9918-8E86-C440-B4C9-0711F02D17F3}"/>
                </a:ext>
              </a:extLst>
            </p:cNvPr>
            <p:cNvSpPr txBox="1"/>
            <p:nvPr/>
          </p:nvSpPr>
          <p:spPr>
            <a:xfrm>
              <a:off x="4440844" y="1924442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805E33F-A597-1746-A67D-DA5F81CB9868}"/>
                </a:ext>
              </a:extLst>
            </p:cNvPr>
            <p:cNvSpPr txBox="1"/>
            <p:nvPr/>
          </p:nvSpPr>
          <p:spPr>
            <a:xfrm>
              <a:off x="5007404" y="1921424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610C233-3128-8447-8041-F950ABA88D9B}"/>
                </a:ext>
              </a:extLst>
            </p:cNvPr>
            <p:cNvSpPr txBox="1"/>
            <p:nvPr/>
          </p:nvSpPr>
          <p:spPr>
            <a:xfrm>
              <a:off x="5574256" y="1919012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31D9D12-7B5E-8943-9FB2-47442414F9A7}"/>
                </a:ext>
              </a:extLst>
            </p:cNvPr>
            <p:cNvSpPr txBox="1"/>
            <p:nvPr/>
          </p:nvSpPr>
          <p:spPr>
            <a:xfrm>
              <a:off x="6137588" y="1913123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8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F4DFC04-7792-BE4D-A3DF-32057DCF675B}"/>
                </a:ext>
              </a:extLst>
            </p:cNvPr>
            <p:cNvSpPr txBox="1"/>
            <p:nvPr/>
          </p:nvSpPr>
          <p:spPr>
            <a:xfrm>
              <a:off x="6704440" y="191071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9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00EDE28-8C07-0F41-85B7-9D42E8E39D40}"/>
                </a:ext>
              </a:extLst>
            </p:cNvPr>
            <p:cNvSpPr txBox="1"/>
            <p:nvPr/>
          </p:nvSpPr>
          <p:spPr>
            <a:xfrm>
              <a:off x="7271000" y="1907693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10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F87F22E-C549-9F4A-AEB7-ED4693E5B328}"/>
                </a:ext>
              </a:extLst>
            </p:cNvPr>
            <p:cNvSpPr txBox="1"/>
            <p:nvPr/>
          </p:nvSpPr>
          <p:spPr>
            <a:xfrm>
              <a:off x="7837852" y="190528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11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2F94694-9076-0D43-92C9-693D06C81EA4}"/>
                </a:ext>
              </a:extLst>
            </p:cNvPr>
            <p:cNvCxnSpPr/>
            <p:nvPr/>
          </p:nvCxnSpPr>
          <p:spPr>
            <a:xfrm>
              <a:off x="8412692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20C7DCD-B8D3-5B45-AF29-120705334E58}"/>
                </a:ext>
              </a:extLst>
            </p:cNvPr>
            <p:cNvCxnSpPr/>
            <p:nvPr/>
          </p:nvCxnSpPr>
          <p:spPr>
            <a:xfrm>
              <a:off x="7847856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A76E037-2B9B-0046-8C60-A975AB8DF1E3}"/>
                </a:ext>
              </a:extLst>
            </p:cNvPr>
            <p:cNvCxnSpPr/>
            <p:nvPr/>
          </p:nvCxnSpPr>
          <p:spPr>
            <a:xfrm>
              <a:off x="7284402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1D8EF28-4FAE-4C4A-9A4B-952AFD3FF9B6}"/>
                </a:ext>
              </a:extLst>
            </p:cNvPr>
            <p:cNvCxnSpPr/>
            <p:nvPr/>
          </p:nvCxnSpPr>
          <p:spPr>
            <a:xfrm>
              <a:off x="6714066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55CD28E-C9A5-9D4C-A9BB-98B16CADA834}"/>
                </a:ext>
              </a:extLst>
            </p:cNvPr>
            <p:cNvCxnSpPr/>
            <p:nvPr/>
          </p:nvCxnSpPr>
          <p:spPr>
            <a:xfrm>
              <a:off x="6141465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2C6E522-3ECF-FC42-B2B6-8AB1FB66F6EE}"/>
                </a:ext>
              </a:extLst>
            </p:cNvPr>
            <p:cNvCxnSpPr/>
            <p:nvPr/>
          </p:nvCxnSpPr>
          <p:spPr>
            <a:xfrm>
              <a:off x="5580654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9F760A8-A332-7C4E-A987-49AA1D6E4557}"/>
                </a:ext>
              </a:extLst>
            </p:cNvPr>
            <p:cNvCxnSpPr/>
            <p:nvPr/>
          </p:nvCxnSpPr>
          <p:spPr>
            <a:xfrm>
              <a:off x="5007883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DEC2FF3-BB26-8D43-9FBC-75C4A5D5FA16}"/>
                </a:ext>
              </a:extLst>
            </p:cNvPr>
            <p:cNvCxnSpPr/>
            <p:nvPr/>
          </p:nvCxnSpPr>
          <p:spPr>
            <a:xfrm>
              <a:off x="3874859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92D9460-04B4-0146-9808-315B0AE0CF71}"/>
                </a:ext>
              </a:extLst>
            </p:cNvPr>
            <p:cNvCxnSpPr/>
            <p:nvPr/>
          </p:nvCxnSpPr>
          <p:spPr>
            <a:xfrm>
              <a:off x="4447242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F628352-B938-7447-BCAB-21D807DCE793}"/>
                </a:ext>
              </a:extLst>
            </p:cNvPr>
            <p:cNvCxnSpPr/>
            <p:nvPr/>
          </p:nvCxnSpPr>
          <p:spPr>
            <a:xfrm>
              <a:off x="3310655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1A5F949-BCC7-E344-A225-766330015979}"/>
                </a:ext>
              </a:extLst>
            </p:cNvPr>
            <p:cNvCxnSpPr/>
            <p:nvPr/>
          </p:nvCxnSpPr>
          <p:spPr>
            <a:xfrm>
              <a:off x="2750323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A4E43F7-B435-DE42-824E-C0FABDED9195}"/>
                </a:ext>
              </a:extLst>
            </p:cNvPr>
            <p:cNvCxnSpPr/>
            <p:nvPr/>
          </p:nvCxnSpPr>
          <p:spPr>
            <a:xfrm>
              <a:off x="2186816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F934EB6-882D-9A47-A959-245716168F12}"/>
                </a:ext>
              </a:extLst>
            </p:cNvPr>
            <p:cNvCxnSpPr/>
            <p:nvPr/>
          </p:nvCxnSpPr>
          <p:spPr>
            <a:xfrm>
              <a:off x="1618037" y="192142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Parallelogram 83">
              <a:extLst>
                <a:ext uri="{FF2B5EF4-FFF2-40B4-BE49-F238E27FC236}">
                  <a16:creationId xmlns:a16="http://schemas.microsoft.com/office/drawing/2014/main" id="{A1C734FC-5D4D-DD45-831D-A7471DE8FA8E}"/>
                </a:ext>
              </a:extLst>
            </p:cNvPr>
            <p:cNvSpPr/>
            <p:nvPr/>
          </p:nvSpPr>
          <p:spPr>
            <a:xfrm rot="18837745">
              <a:off x="8275853" y="1900103"/>
              <a:ext cx="366428" cy="237474"/>
            </a:xfrm>
            <a:prstGeom prst="parallelogram">
              <a:avLst>
                <a:gd name="adj" fmla="val 104987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accent5">
                    <a:lumMod val="60000"/>
                    <a:lumOff val="40000"/>
                  </a:schemeClr>
                </a:gs>
                <a:gs pos="88000">
                  <a:schemeClr val="accent5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endParaRPr lang="en-GB" sz="16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B72A9CE-C038-6C44-BD0E-0F489047DF4E}"/>
                </a:ext>
              </a:extLst>
            </p:cNvPr>
            <p:cNvGrpSpPr/>
            <p:nvPr/>
          </p:nvGrpSpPr>
          <p:grpSpPr>
            <a:xfrm>
              <a:off x="1618037" y="1607192"/>
              <a:ext cx="6880080" cy="328479"/>
              <a:chOff x="315750" y="2757408"/>
              <a:chExt cx="6880080" cy="328479"/>
            </a:xfrm>
          </p:grpSpPr>
          <p:sp>
            <p:nvSpPr>
              <p:cNvPr id="41" name="Cube 40">
                <a:extLst>
                  <a:ext uri="{FF2B5EF4-FFF2-40B4-BE49-F238E27FC236}">
                    <a16:creationId xmlns:a16="http://schemas.microsoft.com/office/drawing/2014/main" id="{2C497D83-AA3D-1644-8670-CF27689D78F0}"/>
                  </a:ext>
                </a:extLst>
              </p:cNvPr>
              <p:cNvSpPr/>
              <p:nvPr/>
            </p:nvSpPr>
            <p:spPr>
              <a:xfrm>
                <a:off x="315750" y="2758703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"Jan"</a:t>
                </a:r>
              </a:p>
            </p:txBody>
          </p:sp>
          <p:sp>
            <p:nvSpPr>
              <p:cNvPr id="42" name="Cube 41">
                <a:extLst>
                  <a:ext uri="{FF2B5EF4-FFF2-40B4-BE49-F238E27FC236}">
                    <a16:creationId xmlns:a16="http://schemas.microsoft.com/office/drawing/2014/main" id="{78749697-EFFD-934E-B44F-B6FFF7D40603}"/>
                  </a:ext>
                </a:extLst>
              </p:cNvPr>
              <p:cNvSpPr/>
              <p:nvPr/>
            </p:nvSpPr>
            <p:spPr>
              <a:xfrm>
                <a:off x="884529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"Feb"</a:t>
                </a:r>
              </a:p>
            </p:txBody>
          </p:sp>
          <p:sp>
            <p:nvSpPr>
              <p:cNvPr id="43" name="Cube 42">
                <a:extLst>
                  <a:ext uri="{FF2B5EF4-FFF2-40B4-BE49-F238E27FC236}">
                    <a16:creationId xmlns:a16="http://schemas.microsoft.com/office/drawing/2014/main" id="{A8433F03-EAC8-E141-ACB4-2A0501E1D30D}"/>
                  </a:ext>
                </a:extLst>
              </p:cNvPr>
              <p:cNvSpPr/>
              <p:nvPr/>
            </p:nvSpPr>
            <p:spPr>
              <a:xfrm>
                <a:off x="1448036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"Mar"</a:t>
                </a:r>
              </a:p>
            </p:txBody>
          </p:sp>
          <p:sp>
            <p:nvSpPr>
              <p:cNvPr id="44" name="Cube 43">
                <a:extLst>
                  <a:ext uri="{FF2B5EF4-FFF2-40B4-BE49-F238E27FC236}">
                    <a16:creationId xmlns:a16="http://schemas.microsoft.com/office/drawing/2014/main" id="{A4D9CDFD-D3EC-F846-A7F7-C6455491F8FF}"/>
                  </a:ext>
                </a:extLst>
              </p:cNvPr>
              <p:cNvSpPr/>
              <p:nvPr/>
            </p:nvSpPr>
            <p:spPr>
              <a:xfrm>
                <a:off x="2011543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"Apr"</a:t>
                </a:r>
              </a:p>
            </p:txBody>
          </p:sp>
          <p:sp>
            <p:nvSpPr>
              <p:cNvPr id="45" name="Cube 44">
                <a:extLst>
                  <a:ext uri="{FF2B5EF4-FFF2-40B4-BE49-F238E27FC236}">
                    <a16:creationId xmlns:a16="http://schemas.microsoft.com/office/drawing/2014/main" id="{D23CB823-BC1E-0744-A680-CDFA3DA3D261}"/>
                  </a:ext>
                </a:extLst>
              </p:cNvPr>
              <p:cNvSpPr/>
              <p:nvPr/>
            </p:nvSpPr>
            <p:spPr>
              <a:xfrm>
                <a:off x="2575050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"May"</a:t>
                </a:r>
              </a:p>
            </p:txBody>
          </p:sp>
          <p:sp>
            <p:nvSpPr>
              <p:cNvPr id="46" name="Cube 45">
                <a:extLst>
                  <a:ext uri="{FF2B5EF4-FFF2-40B4-BE49-F238E27FC236}">
                    <a16:creationId xmlns:a16="http://schemas.microsoft.com/office/drawing/2014/main" id="{FFFA0590-4E9C-FF4A-8E76-CA3143F90EFC}"/>
                  </a:ext>
                </a:extLst>
              </p:cNvPr>
              <p:cNvSpPr/>
              <p:nvPr/>
            </p:nvSpPr>
            <p:spPr>
              <a:xfrm>
                <a:off x="3144955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"Jun"</a:t>
                </a:r>
              </a:p>
            </p:txBody>
          </p:sp>
          <p:sp>
            <p:nvSpPr>
              <p:cNvPr id="47" name="Cube 46">
                <a:extLst>
                  <a:ext uri="{FF2B5EF4-FFF2-40B4-BE49-F238E27FC236}">
                    <a16:creationId xmlns:a16="http://schemas.microsoft.com/office/drawing/2014/main" id="{558F61FA-D939-3649-A6CB-207C53D87A99}"/>
                  </a:ext>
                </a:extLst>
              </p:cNvPr>
              <p:cNvSpPr/>
              <p:nvPr/>
            </p:nvSpPr>
            <p:spPr>
              <a:xfrm>
                <a:off x="3708462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"Jul"</a:t>
                </a:r>
              </a:p>
            </p:txBody>
          </p:sp>
          <p:sp>
            <p:nvSpPr>
              <p:cNvPr id="48" name="Cube 47">
                <a:extLst>
                  <a:ext uri="{FF2B5EF4-FFF2-40B4-BE49-F238E27FC236}">
                    <a16:creationId xmlns:a16="http://schemas.microsoft.com/office/drawing/2014/main" id="{C7B3C183-3D35-FE40-8E22-56D53D861F5A}"/>
                  </a:ext>
                </a:extLst>
              </p:cNvPr>
              <p:cNvSpPr/>
              <p:nvPr/>
            </p:nvSpPr>
            <p:spPr>
              <a:xfrm>
                <a:off x="4278367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"Aug"</a:t>
                </a:r>
              </a:p>
            </p:txBody>
          </p:sp>
          <p:sp>
            <p:nvSpPr>
              <p:cNvPr id="49" name="Cube 48">
                <a:extLst>
                  <a:ext uri="{FF2B5EF4-FFF2-40B4-BE49-F238E27FC236}">
                    <a16:creationId xmlns:a16="http://schemas.microsoft.com/office/drawing/2014/main" id="{CB77E2B1-4A39-EA44-B6C9-E34EB56A093F}"/>
                  </a:ext>
                </a:extLst>
              </p:cNvPr>
              <p:cNvSpPr/>
              <p:nvPr/>
            </p:nvSpPr>
            <p:spPr>
              <a:xfrm>
                <a:off x="4841874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"Sep"</a:t>
                </a:r>
              </a:p>
            </p:txBody>
          </p:sp>
          <p:sp>
            <p:nvSpPr>
              <p:cNvPr id="50" name="Cube 49">
                <a:extLst>
                  <a:ext uri="{FF2B5EF4-FFF2-40B4-BE49-F238E27FC236}">
                    <a16:creationId xmlns:a16="http://schemas.microsoft.com/office/drawing/2014/main" id="{4F0A2054-8BA5-F84F-9CA4-2E14AA2009BD}"/>
                  </a:ext>
                </a:extLst>
              </p:cNvPr>
              <p:cNvSpPr/>
              <p:nvPr/>
            </p:nvSpPr>
            <p:spPr>
              <a:xfrm>
                <a:off x="5411779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"Oct"</a:t>
                </a:r>
              </a:p>
            </p:txBody>
          </p:sp>
          <p:sp>
            <p:nvSpPr>
              <p:cNvPr id="51" name="Cube 50">
                <a:extLst>
                  <a:ext uri="{FF2B5EF4-FFF2-40B4-BE49-F238E27FC236}">
                    <a16:creationId xmlns:a16="http://schemas.microsoft.com/office/drawing/2014/main" id="{DE93C50F-9D1F-D848-BBFB-B61973C6EED2}"/>
                  </a:ext>
                </a:extLst>
              </p:cNvPr>
              <p:cNvSpPr/>
              <p:nvPr/>
            </p:nvSpPr>
            <p:spPr>
              <a:xfrm>
                <a:off x="5975286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"Nov"</a:t>
                </a:r>
              </a:p>
            </p:txBody>
          </p:sp>
          <p:sp>
            <p:nvSpPr>
              <p:cNvPr id="52" name="Cube 51">
                <a:extLst>
                  <a:ext uri="{FF2B5EF4-FFF2-40B4-BE49-F238E27FC236}">
                    <a16:creationId xmlns:a16="http://schemas.microsoft.com/office/drawing/2014/main" id="{8FFEDCE0-19C5-0D40-8F58-1AC95D86B1E0}"/>
                  </a:ext>
                </a:extLst>
              </p:cNvPr>
              <p:cNvSpPr/>
              <p:nvPr/>
            </p:nvSpPr>
            <p:spPr>
              <a:xfrm>
                <a:off x="6545191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"Dec"</a:t>
                </a:r>
              </a:p>
            </p:txBody>
          </p:sp>
        </p:grp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35BE199-F4F6-CB4D-91B2-0868588983AB}"/>
              </a:ext>
            </a:extLst>
          </p:cNvPr>
          <p:cNvCxnSpPr>
            <a:cxnSpLocks/>
          </p:cNvCxnSpPr>
          <p:nvPr/>
        </p:nvCxnSpPr>
        <p:spPr>
          <a:xfrm>
            <a:off x="1922229" y="1406106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41ED138-ABE6-CE4C-9026-3D8891032C0E}"/>
              </a:ext>
            </a:extLst>
          </p:cNvPr>
          <p:cNvCxnSpPr>
            <a:cxnSpLocks/>
          </p:cNvCxnSpPr>
          <p:nvPr/>
        </p:nvCxnSpPr>
        <p:spPr>
          <a:xfrm>
            <a:off x="2470842" y="1406105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70940FC-3429-0E42-913B-9F16F2CA92A7}"/>
              </a:ext>
            </a:extLst>
          </p:cNvPr>
          <p:cNvCxnSpPr>
            <a:cxnSpLocks/>
          </p:cNvCxnSpPr>
          <p:nvPr/>
        </p:nvCxnSpPr>
        <p:spPr>
          <a:xfrm>
            <a:off x="3052007" y="1406104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F7B6B43-6E43-1842-A479-6E5F975F88BA}"/>
              </a:ext>
            </a:extLst>
          </p:cNvPr>
          <p:cNvCxnSpPr>
            <a:cxnSpLocks/>
          </p:cNvCxnSpPr>
          <p:nvPr/>
        </p:nvCxnSpPr>
        <p:spPr>
          <a:xfrm>
            <a:off x="3610126" y="1406105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8AE99F9-25B2-AD47-B446-61BC2F1CAA44}"/>
              </a:ext>
            </a:extLst>
          </p:cNvPr>
          <p:cNvCxnSpPr>
            <a:cxnSpLocks/>
          </p:cNvCxnSpPr>
          <p:nvPr/>
        </p:nvCxnSpPr>
        <p:spPr>
          <a:xfrm>
            <a:off x="4173419" y="1406104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B047A0C-22F2-604F-8793-B652518A14BB}"/>
              </a:ext>
            </a:extLst>
          </p:cNvPr>
          <p:cNvCxnSpPr>
            <a:cxnSpLocks/>
          </p:cNvCxnSpPr>
          <p:nvPr/>
        </p:nvCxnSpPr>
        <p:spPr>
          <a:xfrm>
            <a:off x="4729605" y="1406103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5BA9977-7E7A-A040-B57C-429D56399347}"/>
              </a:ext>
            </a:extLst>
          </p:cNvPr>
          <p:cNvCxnSpPr>
            <a:cxnSpLocks/>
          </p:cNvCxnSpPr>
          <p:nvPr/>
        </p:nvCxnSpPr>
        <p:spPr>
          <a:xfrm>
            <a:off x="5286648" y="1409281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513F9DC-7D2D-DD41-B5A8-D6BA5FCE16BA}"/>
              </a:ext>
            </a:extLst>
          </p:cNvPr>
          <p:cNvCxnSpPr>
            <a:cxnSpLocks/>
          </p:cNvCxnSpPr>
          <p:nvPr/>
        </p:nvCxnSpPr>
        <p:spPr>
          <a:xfrm>
            <a:off x="5859466" y="1409280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6FB67B3-1BF6-E14C-AF2E-FC215B96C310}"/>
              </a:ext>
            </a:extLst>
          </p:cNvPr>
          <p:cNvCxnSpPr>
            <a:cxnSpLocks/>
          </p:cNvCxnSpPr>
          <p:nvPr/>
        </p:nvCxnSpPr>
        <p:spPr>
          <a:xfrm>
            <a:off x="6414332" y="1409279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24E21D-13B8-234B-BC74-BAF96BAB49FF}"/>
              </a:ext>
            </a:extLst>
          </p:cNvPr>
          <p:cNvCxnSpPr>
            <a:cxnSpLocks/>
          </p:cNvCxnSpPr>
          <p:nvPr/>
        </p:nvCxnSpPr>
        <p:spPr>
          <a:xfrm>
            <a:off x="7007376" y="1409280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86F3106-93EF-EE4E-B4D9-91EBACBBDF17}"/>
              </a:ext>
            </a:extLst>
          </p:cNvPr>
          <p:cNvCxnSpPr>
            <a:cxnSpLocks/>
          </p:cNvCxnSpPr>
          <p:nvPr/>
        </p:nvCxnSpPr>
        <p:spPr>
          <a:xfrm>
            <a:off x="7573844" y="1412454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F21B596-779C-3C44-8834-96E5492D555E}"/>
              </a:ext>
            </a:extLst>
          </p:cNvPr>
          <p:cNvCxnSpPr>
            <a:cxnSpLocks/>
          </p:cNvCxnSpPr>
          <p:nvPr/>
        </p:nvCxnSpPr>
        <p:spPr>
          <a:xfrm>
            <a:off x="8141410" y="1415628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414D58C-05A9-054C-82F3-19D422F16E15}"/>
              </a:ext>
            </a:extLst>
          </p:cNvPr>
          <p:cNvCxnSpPr>
            <a:cxnSpLocks/>
          </p:cNvCxnSpPr>
          <p:nvPr/>
        </p:nvCxnSpPr>
        <p:spPr>
          <a:xfrm>
            <a:off x="4727445" y="1251263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2A75E87-D49A-8041-8741-D07274F68480}"/>
              </a:ext>
            </a:extLst>
          </p:cNvPr>
          <p:cNvCxnSpPr>
            <a:cxnSpLocks/>
          </p:cNvCxnSpPr>
          <p:nvPr/>
        </p:nvCxnSpPr>
        <p:spPr>
          <a:xfrm>
            <a:off x="1922229" y="1403085"/>
            <a:ext cx="6219181" cy="12546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9C3C64A-674E-F344-81E7-9D7771CD7C94}"/>
              </a:ext>
            </a:extLst>
          </p:cNvPr>
          <p:cNvSpPr txBox="1"/>
          <p:nvPr/>
        </p:nvSpPr>
        <p:spPr>
          <a:xfrm>
            <a:off x="4353110" y="967010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elements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29E25FB-930B-E04C-B82F-F0DB5D5A18D3}"/>
              </a:ext>
            </a:extLst>
          </p:cNvPr>
          <p:cNvSpPr txBox="1"/>
          <p:nvPr/>
        </p:nvSpPr>
        <p:spPr>
          <a:xfrm>
            <a:off x="851413" y="1987874"/>
            <a:ext cx="4796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index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EA9EF14-884F-4A40-8E07-90A9DCDBB437}"/>
              </a:ext>
            </a:extLst>
          </p:cNvPr>
          <p:cNvCxnSpPr>
            <a:cxnSpLocks/>
          </p:cNvCxnSpPr>
          <p:nvPr/>
        </p:nvCxnSpPr>
        <p:spPr>
          <a:xfrm>
            <a:off x="1276602" y="2109121"/>
            <a:ext cx="284779" cy="0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5044570-2EC0-F244-823A-503372DCBC0B}"/>
              </a:ext>
            </a:extLst>
          </p:cNvPr>
          <p:cNvSpPr txBox="1"/>
          <p:nvPr/>
        </p:nvSpPr>
        <p:spPr>
          <a:xfrm>
            <a:off x="801459" y="1683560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values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ADC1C0B-339A-DF40-AD7F-1DD694C0984B}"/>
              </a:ext>
            </a:extLst>
          </p:cNvPr>
          <p:cNvCxnSpPr>
            <a:cxnSpLocks/>
          </p:cNvCxnSpPr>
          <p:nvPr/>
        </p:nvCxnSpPr>
        <p:spPr>
          <a:xfrm>
            <a:off x="1271281" y="1804536"/>
            <a:ext cx="284779" cy="0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F0838BCB-88E0-6B4B-9F31-2CC47D3D45B7}"/>
              </a:ext>
            </a:extLst>
          </p:cNvPr>
          <p:cNvSpPr txBox="1"/>
          <p:nvPr/>
        </p:nvSpPr>
        <p:spPr>
          <a:xfrm>
            <a:off x="264825" y="1776429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months  =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D6D5B65-64E4-F441-B59C-B27FD3513908}"/>
              </a:ext>
            </a:extLst>
          </p:cNvPr>
          <p:cNvSpPr txBox="1"/>
          <p:nvPr/>
        </p:nvSpPr>
        <p:spPr>
          <a:xfrm>
            <a:off x="2778200" y="2349431"/>
            <a:ext cx="44422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>
                <a:latin typeface="Bradley Hand ITC" panose="03070402050302030203" pitchFamily="66" charset="77"/>
              </a:rPr>
              <a:t>months[5] = </a:t>
            </a:r>
            <a:r>
              <a:rPr lang="en-GB" sz="4000" b="1">
                <a:solidFill>
                  <a:schemeClr val="accent6"/>
                </a:solidFill>
                <a:latin typeface="Bradley Hand ITC" panose="03070402050302030203" pitchFamily="66" charset="77"/>
              </a:rPr>
              <a:t>"June"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9F4256-37D6-4356-805C-CA10B51B2F40}"/>
              </a:ext>
            </a:extLst>
          </p:cNvPr>
          <p:cNvSpPr txBox="1"/>
          <p:nvPr/>
        </p:nvSpPr>
        <p:spPr>
          <a:xfrm>
            <a:off x="3090526" y="2955708"/>
            <a:ext cx="408402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200" b="1">
                <a:solidFill>
                  <a:schemeClr val="accent5">
                    <a:lumMod val="75000"/>
                  </a:schemeClr>
                </a:solidFill>
                <a:latin typeface="Bradley Hand ITC"/>
              </a:rPr>
              <a:t>(you can only do this with a mutable type - you can't do this with a tuple because a tuple is immutable)</a:t>
            </a:r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904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4077-46CD-E74D-BAD8-88D0ECDC8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Lists – changing the value of an element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F6DF039-D662-004F-8BCF-8E7E6F04568E}"/>
              </a:ext>
            </a:extLst>
          </p:cNvPr>
          <p:cNvGrpSpPr/>
          <p:nvPr/>
        </p:nvGrpSpPr>
        <p:grpSpPr>
          <a:xfrm>
            <a:off x="1618037" y="1607192"/>
            <a:ext cx="6959767" cy="664263"/>
            <a:chOff x="1618037" y="1607192"/>
            <a:chExt cx="6959767" cy="664263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51A9DB8-1832-7B4B-9031-5815B558FFB3}"/>
                </a:ext>
              </a:extLst>
            </p:cNvPr>
            <p:cNvSpPr txBox="1"/>
            <p:nvPr/>
          </p:nvSpPr>
          <p:spPr>
            <a:xfrm>
              <a:off x="1619964" y="193290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07C7113-5573-674D-9420-A28E49DAB923}"/>
                </a:ext>
              </a:extLst>
            </p:cNvPr>
            <p:cNvSpPr txBox="1"/>
            <p:nvPr/>
          </p:nvSpPr>
          <p:spPr>
            <a:xfrm>
              <a:off x="2186816" y="1930489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A5BE450-857A-1D44-94AD-77B0BFA098ED}"/>
                </a:ext>
              </a:extLst>
            </p:cNvPr>
            <p:cNvSpPr txBox="1"/>
            <p:nvPr/>
          </p:nvSpPr>
          <p:spPr>
            <a:xfrm>
              <a:off x="2753376" y="192747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40C96EC-752A-5945-B7BB-D12ABD080FF6}"/>
                </a:ext>
              </a:extLst>
            </p:cNvPr>
            <p:cNvSpPr txBox="1"/>
            <p:nvPr/>
          </p:nvSpPr>
          <p:spPr>
            <a:xfrm>
              <a:off x="3320228" y="1925059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F81E42D-6056-0744-9E31-D9BB04BF2F5B}"/>
                </a:ext>
              </a:extLst>
            </p:cNvPr>
            <p:cNvSpPr txBox="1"/>
            <p:nvPr/>
          </p:nvSpPr>
          <p:spPr>
            <a:xfrm>
              <a:off x="3873992" y="1926854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CCA9918-8E86-C440-B4C9-0711F02D17F3}"/>
                </a:ext>
              </a:extLst>
            </p:cNvPr>
            <p:cNvSpPr txBox="1"/>
            <p:nvPr/>
          </p:nvSpPr>
          <p:spPr>
            <a:xfrm>
              <a:off x="4440844" y="1924442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805E33F-A597-1746-A67D-DA5F81CB9868}"/>
                </a:ext>
              </a:extLst>
            </p:cNvPr>
            <p:cNvSpPr txBox="1"/>
            <p:nvPr/>
          </p:nvSpPr>
          <p:spPr>
            <a:xfrm>
              <a:off x="5007404" y="1921424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610C233-3128-8447-8041-F950ABA88D9B}"/>
                </a:ext>
              </a:extLst>
            </p:cNvPr>
            <p:cNvSpPr txBox="1"/>
            <p:nvPr/>
          </p:nvSpPr>
          <p:spPr>
            <a:xfrm>
              <a:off x="5574256" y="1919012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31D9D12-7B5E-8943-9FB2-47442414F9A7}"/>
                </a:ext>
              </a:extLst>
            </p:cNvPr>
            <p:cNvSpPr txBox="1"/>
            <p:nvPr/>
          </p:nvSpPr>
          <p:spPr>
            <a:xfrm>
              <a:off x="6137588" y="1913123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8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F4DFC04-7792-BE4D-A3DF-32057DCF675B}"/>
                </a:ext>
              </a:extLst>
            </p:cNvPr>
            <p:cNvSpPr txBox="1"/>
            <p:nvPr/>
          </p:nvSpPr>
          <p:spPr>
            <a:xfrm>
              <a:off x="6704440" y="191071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9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00EDE28-8C07-0F41-85B7-9D42E8E39D40}"/>
                </a:ext>
              </a:extLst>
            </p:cNvPr>
            <p:cNvSpPr txBox="1"/>
            <p:nvPr/>
          </p:nvSpPr>
          <p:spPr>
            <a:xfrm>
              <a:off x="7271000" y="1907693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10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F87F22E-C549-9F4A-AEB7-ED4693E5B328}"/>
                </a:ext>
              </a:extLst>
            </p:cNvPr>
            <p:cNvSpPr txBox="1"/>
            <p:nvPr/>
          </p:nvSpPr>
          <p:spPr>
            <a:xfrm>
              <a:off x="7837852" y="190528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11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2F94694-9076-0D43-92C9-693D06C81EA4}"/>
                </a:ext>
              </a:extLst>
            </p:cNvPr>
            <p:cNvCxnSpPr/>
            <p:nvPr/>
          </p:nvCxnSpPr>
          <p:spPr>
            <a:xfrm>
              <a:off x="8412692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20C7DCD-B8D3-5B45-AF29-120705334E58}"/>
                </a:ext>
              </a:extLst>
            </p:cNvPr>
            <p:cNvCxnSpPr/>
            <p:nvPr/>
          </p:nvCxnSpPr>
          <p:spPr>
            <a:xfrm>
              <a:off x="7847856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A76E037-2B9B-0046-8C60-A975AB8DF1E3}"/>
                </a:ext>
              </a:extLst>
            </p:cNvPr>
            <p:cNvCxnSpPr/>
            <p:nvPr/>
          </p:nvCxnSpPr>
          <p:spPr>
            <a:xfrm>
              <a:off x="7284402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1D8EF28-4FAE-4C4A-9A4B-952AFD3FF9B6}"/>
                </a:ext>
              </a:extLst>
            </p:cNvPr>
            <p:cNvCxnSpPr/>
            <p:nvPr/>
          </p:nvCxnSpPr>
          <p:spPr>
            <a:xfrm>
              <a:off x="6714066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55CD28E-C9A5-9D4C-A9BB-98B16CADA834}"/>
                </a:ext>
              </a:extLst>
            </p:cNvPr>
            <p:cNvCxnSpPr/>
            <p:nvPr/>
          </p:nvCxnSpPr>
          <p:spPr>
            <a:xfrm>
              <a:off x="6141465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2C6E522-3ECF-FC42-B2B6-8AB1FB66F6EE}"/>
                </a:ext>
              </a:extLst>
            </p:cNvPr>
            <p:cNvCxnSpPr/>
            <p:nvPr/>
          </p:nvCxnSpPr>
          <p:spPr>
            <a:xfrm>
              <a:off x="5580654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9F760A8-A332-7C4E-A987-49AA1D6E4557}"/>
                </a:ext>
              </a:extLst>
            </p:cNvPr>
            <p:cNvCxnSpPr/>
            <p:nvPr/>
          </p:nvCxnSpPr>
          <p:spPr>
            <a:xfrm>
              <a:off x="5007883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DEC2FF3-BB26-8D43-9FBC-75C4A5D5FA16}"/>
                </a:ext>
              </a:extLst>
            </p:cNvPr>
            <p:cNvCxnSpPr/>
            <p:nvPr/>
          </p:nvCxnSpPr>
          <p:spPr>
            <a:xfrm>
              <a:off x="3874859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92D9460-04B4-0146-9808-315B0AE0CF71}"/>
                </a:ext>
              </a:extLst>
            </p:cNvPr>
            <p:cNvCxnSpPr/>
            <p:nvPr/>
          </p:nvCxnSpPr>
          <p:spPr>
            <a:xfrm>
              <a:off x="4447242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F628352-B938-7447-BCAB-21D807DCE793}"/>
                </a:ext>
              </a:extLst>
            </p:cNvPr>
            <p:cNvCxnSpPr/>
            <p:nvPr/>
          </p:nvCxnSpPr>
          <p:spPr>
            <a:xfrm>
              <a:off x="3310655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1A5F949-BCC7-E344-A225-766330015979}"/>
                </a:ext>
              </a:extLst>
            </p:cNvPr>
            <p:cNvCxnSpPr/>
            <p:nvPr/>
          </p:nvCxnSpPr>
          <p:spPr>
            <a:xfrm>
              <a:off x="2750323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A4E43F7-B435-DE42-824E-C0FABDED9195}"/>
                </a:ext>
              </a:extLst>
            </p:cNvPr>
            <p:cNvCxnSpPr/>
            <p:nvPr/>
          </p:nvCxnSpPr>
          <p:spPr>
            <a:xfrm>
              <a:off x="2186816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F934EB6-882D-9A47-A959-245716168F12}"/>
                </a:ext>
              </a:extLst>
            </p:cNvPr>
            <p:cNvCxnSpPr/>
            <p:nvPr/>
          </p:nvCxnSpPr>
          <p:spPr>
            <a:xfrm>
              <a:off x="1618037" y="192142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Parallelogram 83">
              <a:extLst>
                <a:ext uri="{FF2B5EF4-FFF2-40B4-BE49-F238E27FC236}">
                  <a16:creationId xmlns:a16="http://schemas.microsoft.com/office/drawing/2014/main" id="{A1C734FC-5D4D-DD45-831D-A7471DE8FA8E}"/>
                </a:ext>
              </a:extLst>
            </p:cNvPr>
            <p:cNvSpPr/>
            <p:nvPr/>
          </p:nvSpPr>
          <p:spPr>
            <a:xfrm rot="18837745">
              <a:off x="8275853" y="1900103"/>
              <a:ext cx="366428" cy="237474"/>
            </a:xfrm>
            <a:prstGeom prst="parallelogram">
              <a:avLst>
                <a:gd name="adj" fmla="val 104987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accent5">
                    <a:lumMod val="60000"/>
                    <a:lumOff val="40000"/>
                  </a:schemeClr>
                </a:gs>
                <a:gs pos="88000">
                  <a:schemeClr val="accent5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endParaRPr lang="en-GB" sz="16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B72A9CE-C038-6C44-BD0E-0F489047DF4E}"/>
                </a:ext>
              </a:extLst>
            </p:cNvPr>
            <p:cNvGrpSpPr/>
            <p:nvPr/>
          </p:nvGrpSpPr>
          <p:grpSpPr>
            <a:xfrm>
              <a:off x="1618037" y="1607192"/>
              <a:ext cx="6880080" cy="328479"/>
              <a:chOff x="315750" y="2757408"/>
              <a:chExt cx="6880080" cy="328479"/>
            </a:xfrm>
          </p:grpSpPr>
          <p:sp>
            <p:nvSpPr>
              <p:cNvPr id="41" name="Cube 40">
                <a:extLst>
                  <a:ext uri="{FF2B5EF4-FFF2-40B4-BE49-F238E27FC236}">
                    <a16:creationId xmlns:a16="http://schemas.microsoft.com/office/drawing/2014/main" id="{2C497D83-AA3D-1644-8670-CF27689D78F0}"/>
                  </a:ext>
                </a:extLst>
              </p:cNvPr>
              <p:cNvSpPr/>
              <p:nvPr/>
            </p:nvSpPr>
            <p:spPr>
              <a:xfrm>
                <a:off x="315750" y="2758703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"Jan"</a:t>
                </a:r>
              </a:p>
            </p:txBody>
          </p:sp>
          <p:sp>
            <p:nvSpPr>
              <p:cNvPr id="42" name="Cube 41">
                <a:extLst>
                  <a:ext uri="{FF2B5EF4-FFF2-40B4-BE49-F238E27FC236}">
                    <a16:creationId xmlns:a16="http://schemas.microsoft.com/office/drawing/2014/main" id="{78749697-EFFD-934E-B44F-B6FFF7D40603}"/>
                  </a:ext>
                </a:extLst>
              </p:cNvPr>
              <p:cNvSpPr/>
              <p:nvPr/>
            </p:nvSpPr>
            <p:spPr>
              <a:xfrm>
                <a:off x="884529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"Feb"</a:t>
                </a:r>
              </a:p>
            </p:txBody>
          </p:sp>
          <p:sp>
            <p:nvSpPr>
              <p:cNvPr id="43" name="Cube 42">
                <a:extLst>
                  <a:ext uri="{FF2B5EF4-FFF2-40B4-BE49-F238E27FC236}">
                    <a16:creationId xmlns:a16="http://schemas.microsoft.com/office/drawing/2014/main" id="{A8433F03-EAC8-E141-ACB4-2A0501E1D30D}"/>
                  </a:ext>
                </a:extLst>
              </p:cNvPr>
              <p:cNvSpPr/>
              <p:nvPr/>
            </p:nvSpPr>
            <p:spPr>
              <a:xfrm>
                <a:off x="1448036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"Mar"</a:t>
                </a:r>
              </a:p>
            </p:txBody>
          </p:sp>
          <p:sp>
            <p:nvSpPr>
              <p:cNvPr id="44" name="Cube 43">
                <a:extLst>
                  <a:ext uri="{FF2B5EF4-FFF2-40B4-BE49-F238E27FC236}">
                    <a16:creationId xmlns:a16="http://schemas.microsoft.com/office/drawing/2014/main" id="{A4D9CDFD-D3EC-F846-A7F7-C6455491F8FF}"/>
                  </a:ext>
                </a:extLst>
              </p:cNvPr>
              <p:cNvSpPr/>
              <p:nvPr/>
            </p:nvSpPr>
            <p:spPr>
              <a:xfrm>
                <a:off x="2011543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"Apr"</a:t>
                </a:r>
              </a:p>
            </p:txBody>
          </p:sp>
          <p:sp>
            <p:nvSpPr>
              <p:cNvPr id="45" name="Cube 44">
                <a:extLst>
                  <a:ext uri="{FF2B5EF4-FFF2-40B4-BE49-F238E27FC236}">
                    <a16:creationId xmlns:a16="http://schemas.microsoft.com/office/drawing/2014/main" id="{D23CB823-BC1E-0744-A680-CDFA3DA3D261}"/>
                  </a:ext>
                </a:extLst>
              </p:cNvPr>
              <p:cNvSpPr/>
              <p:nvPr/>
            </p:nvSpPr>
            <p:spPr>
              <a:xfrm>
                <a:off x="2575050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"May"</a:t>
                </a:r>
              </a:p>
            </p:txBody>
          </p:sp>
          <p:sp>
            <p:nvSpPr>
              <p:cNvPr id="46" name="Cube 45">
                <a:extLst>
                  <a:ext uri="{FF2B5EF4-FFF2-40B4-BE49-F238E27FC236}">
                    <a16:creationId xmlns:a16="http://schemas.microsoft.com/office/drawing/2014/main" id="{FFFA0590-4E9C-FF4A-8E76-CA3143F90EFC}"/>
                  </a:ext>
                </a:extLst>
              </p:cNvPr>
              <p:cNvSpPr/>
              <p:nvPr/>
            </p:nvSpPr>
            <p:spPr>
              <a:xfrm>
                <a:off x="3144955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"Jun"</a:t>
                </a:r>
              </a:p>
            </p:txBody>
          </p:sp>
          <p:sp>
            <p:nvSpPr>
              <p:cNvPr id="47" name="Cube 46">
                <a:extLst>
                  <a:ext uri="{FF2B5EF4-FFF2-40B4-BE49-F238E27FC236}">
                    <a16:creationId xmlns:a16="http://schemas.microsoft.com/office/drawing/2014/main" id="{558F61FA-D939-3649-A6CB-207C53D87A99}"/>
                  </a:ext>
                </a:extLst>
              </p:cNvPr>
              <p:cNvSpPr/>
              <p:nvPr/>
            </p:nvSpPr>
            <p:spPr>
              <a:xfrm>
                <a:off x="3708462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"Jul"</a:t>
                </a:r>
              </a:p>
            </p:txBody>
          </p:sp>
          <p:sp>
            <p:nvSpPr>
              <p:cNvPr id="48" name="Cube 47">
                <a:extLst>
                  <a:ext uri="{FF2B5EF4-FFF2-40B4-BE49-F238E27FC236}">
                    <a16:creationId xmlns:a16="http://schemas.microsoft.com/office/drawing/2014/main" id="{C7B3C183-3D35-FE40-8E22-56D53D861F5A}"/>
                  </a:ext>
                </a:extLst>
              </p:cNvPr>
              <p:cNvSpPr/>
              <p:nvPr/>
            </p:nvSpPr>
            <p:spPr>
              <a:xfrm>
                <a:off x="4278367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"Aug"</a:t>
                </a:r>
              </a:p>
            </p:txBody>
          </p:sp>
          <p:sp>
            <p:nvSpPr>
              <p:cNvPr id="49" name="Cube 48">
                <a:extLst>
                  <a:ext uri="{FF2B5EF4-FFF2-40B4-BE49-F238E27FC236}">
                    <a16:creationId xmlns:a16="http://schemas.microsoft.com/office/drawing/2014/main" id="{CB77E2B1-4A39-EA44-B6C9-E34EB56A093F}"/>
                  </a:ext>
                </a:extLst>
              </p:cNvPr>
              <p:cNvSpPr/>
              <p:nvPr/>
            </p:nvSpPr>
            <p:spPr>
              <a:xfrm>
                <a:off x="4841874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"Sep"</a:t>
                </a:r>
              </a:p>
            </p:txBody>
          </p:sp>
          <p:sp>
            <p:nvSpPr>
              <p:cNvPr id="50" name="Cube 49">
                <a:extLst>
                  <a:ext uri="{FF2B5EF4-FFF2-40B4-BE49-F238E27FC236}">
                    <a16:creationId xmlns:a16="http://schemas.microsoft.com/office/drawing/2014/main" id="{4F0A2054-8BA5-F84F-9CA4-2E14AA2009BD}"/>
                  </a:ext>
                </a:extLst>
              </p:cNvPr>
              <p:cNvSpPr/>
              <p:nvPr/>
            </p:nvSpPr>
            <p:spPr>
              <a:xfrm>
                <a:off x="5411779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"Oct"</a:t>
                </a:r>
              </a:p>
            </p:txBody>
          </p:sp>
          <p:sp>
            <p:nvSpPr>
              <p:cNvPr id="51" name="Cube 50">
                <a:extLst>
                  <a:ext uri="{FF2B5EF4-FFF2-40B4-BE49-F238E27FC236}">
                    <a16:creationId xmlns:a16="http://schemas.microsoft.com/office/drawing/2014/main" id="{DE93C50F-9D1F-D848-BBFB-B61973C6EED2}"/>
                  </a:ext>
                </a:extLst>
              </p:cNvPr>
              <p:cNvSpPr/>
              <p:nvPr/>
            </p:nvSpPr>
            <p:spPr>
              <a:xfrm>
                <a:off x="5975286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"Nov"</a:t>
                </a:r>
              </a:p>
            </p:txBody>
          </p:sp>
          <p:sp>
            <p:nvSpPr>
              <p:cNvPr id="52" name="Cube 51">
                <a:extLst>
                  <a:ext uri="{FF2B5EF4-FFF2-40B4-BE49-F238E27FC236}">
                    <a16:creationId xmlns:a16="http://schemas.microsoft.com/office/drawing/2014/main" id="{8FFEDCE0-19C5-0D40-8F58-1AC95D86B1E0}"/>
                  </a:ext>
                </a:extLst>
              </p:cNvPr>
              <p:cNvSpPr/>
              <p:nvPr/>
            </p:nvSpPr>
            <p:spPr>
              <a:xfrm>
                <a:off x="6545191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"Dec"</a:t>
                </a:r>
              </a:p>
            </p:txBody>
          </p:sp>
        </p:grp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35BE199-F4F6-CB4D-91B2-0868588983AB}"/>
              </a:ext>
            </a:extLst>
          </p:cNvPr>
          <p:cNvCxnSpPr>
            <a:cxnSpLocks/>
          </p:cNvCxnSpPr>
          <p:nvPr/>
        </p:nvCxnSpPr>
        <p:spPr>
          <a:xfrm>
            <a:off x="1922229" y="1406106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41ED138-ABE6-CE4C-9026-3D8891032C0E}"/>
              </a:ext>
            </a:extLst>
          </p:cNvPr>
          <p:cNvCxnSpPr>
            <a:cxnSpLocks/>
          </p:cNvCxnSpPr>
          <p:nvPr/>
        </p:nvCxnSpPr>
        <p:spPr>
          <a:xfrm>
            <a:off x="2470842" y="1406105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70940FC-3429-0E42-913B-9F16F2CA92A7}"/>
              </a:ext>
            </a:extLst>
          </p:cNvPr>
          <p:cNvCxnSpPr>
            <a:cxnSpLocks/>
          </p:cNvCxnSpPr>
          <p:nvPr/>
        </p:nvCxnSpPr>
        <p:spPr>
          <a:xfrm>
            <a:off x="3052007" y="1406104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F7B6B43-6E43-1842-A479-6E5F975F88BA}"/>
              </a:ext>
            </a:extLst>
          </p:cNvPr>
          <p:cNvCxnSpPr>
            <a:cxnSpLocks/>
          </p:cNvCxnSpPr>
          <p:nvPr/>
        </p:nvCxnSpPr>
        <p:spPr>
          <a:xfrm>
            <a:off x="3610126" y="1406105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8AE99F9-25B2-AD47-B446-61BC2F1CAA44}"/>
              </a:ext>
            </a:extLst>
          </p:cNvPr>
          <p:cNvCxnSpPr>
            <a:cxnSpLocks/>
          </p:cNvCxnSpPr>
          <p:nvPr/>
        </p:nvCxnSpPr>
        <p:spPr>
          <a:xfrm>
            <a:off x="4173419" y="1406104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B047A0C-22F2-604F-8793-B652518A14BB}"/>
              </a:ext>
            </a:extLst>
          </p:cNvPr>
          <p:cNvCxnSpPr>
            <a:cxnSpLocks/>
          </p:cNvCxnSpPr>
          <p:nvPr/>
        </p:nvCxnSpPr>
        <p:spPr>
          <a:xfrm>
            <a:off x="4729605" y="1406103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5BA9977-7E7A-A040-B57C-429D56399347}"/>
              </a:ext>
            </a:extLst>
          </p:cNvPr>
          <p:cNvCxnSpPr>
            <a:cxnSpLocks/>
          </p:cNvCxnSpPr>
          <p:nvPr/>
        </p:nvCxnSpPr>
        <p:spPr>
          <a:xfrm>
            <a:off x="5286648" y="1409281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513F9DC-7D2D-DD41-B5A8-D6BA5FCE16BA}"/>
              </a:ext>
            </a:extLst>
          </p:cNvPr>
          <p:cNvCxnSpPr>
            <a:cxnSpLocks/>
          </p:cNvCxnSpPr>
          <p:nvPr/>
        </p:nvCxnSpPr>
        <p:spPr>
          <a:xfrm>
            <a:off x="5859466" y="1409280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6FB67B3-1BF6-E14C-AF2E-FC215B96C310}"/>
              </a:ext>
            </a:extLst>
          </p:cNvPr>
          <p:cNvCxnSpPr>
            <a:cxnSpLocks/>
          </p:cNvCxnSpPr>
          <p:nvPr/>
        </p:nvCxnSpPr>
        <p:spPr>
          <a:xfrm>
            <a:off x="6414332" y="1409279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24E21D-13B8-234B-BC74-BAF96BAB49FF}"/>
              </a:ext>
            </a:extLst>
          </p:cNvPr>
          <p:cNvCxnSpPr>
            <a:cxnSpLocks/>
          </p:cNvCxnSpPr>
          <p:nvPr/>
        </p:nvCxnSpPr>
        <p:spPr>
          <a:xfrm>
            <a:off x="7007376" y="1409280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86F3106-93EF-EE4E-B4D9-91EBACBBDF17}"/>
              </a:ext>
            </a:extLst>
          </p:cNvPr>
          <p:cNvCxnSpPr>
            <a:cxnSpLocks/>
          </p:cNvCxnSpPr>
          <p:nvPr/>
        </p:nvCxnSpPr>
        <p:spPr>
          <a:xfrm>
            <a:off x="7573844" y="1412454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F21B596-779C-3C44-8834-96E5492D555E}"/>
              </a:ext>
            </a:extLst>
          </p:cNvPr>
          <p:cNvCxnSpPr>
            <a:cxnSpLocks/>
          </p:cNvCxnSpPr>
          <p:nvPr/>
        </p:nvCxnSpPr>
        <p:spPr>
          <a:xfrm>
            <a:off x="8141410" y="1415628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414D58C-05A9-054C-82F3-19D422F16E15}"/>
              </a:ext>
            </a:extLst>
          </p:cNvPr>
          <p:cNvCxnSpPr>
            <a:cxnSpLocks/>
          </p:cNvCxnSpPr>
          <p:nvPr/>
        </p:nvCxnSpPr>
        <p:spPr>
          <a:xfrm>
            <a:off x="4727445" y="1251263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2A75E87-D49A-8041-8741-D07274F68480}"/>
              </a:ext>
            </a:extLst>
          </p:cNvPr>
          <p:cNvCxnSpPr>
            <a:cxnSpLocks/>
          </p:cNvCxnSpPr>
          <p:nvPr/>
        </p:nvCxnSpPr>
        <p:spPr>
          <a:xfrm>
            <a:off x="1922229" y="1403085"/>
            <a:ext cx="6219181" cy="12546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9C3C64A-674E-F344-81E7-9D7771CD7C94}"/>
              </a:ext>
            </a:extLst>
          </p:cNvPr>
          <p:cNvSpPr txBox="1"/>
          <p:nvPr/>
        </p:nvSpPr>
        <p:spPr>
          <a:xfrm>
            <a:off x="4353110" y="967010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elements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29E25FB-930B-E04C-B82F-F0DB5D5A18D3}"/>
              </a:ext>
            </a:extLst>
          </p:cNvPr>
          <p:cNvSpPr txBox="1"/>
          <p:nvPr/>
        </p:nvSpPr>
        <p:spPr>
          <a:xfrm>
            <a:off x="851413" y="1987874"/>
            <a:ext cx="4796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index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EA9EF14-884F-4A40-8E07-90A9DCDBB437}"/>
              </a:ext>
            </a:extLst>
          </p:cNvPr>
          <p:cNvCxnSpPr>
            <a:cxnSpLocks/>
          </p:cNvCxnSpPr>
          <p:nvPr/>
        </p:nvCxnSpPr>
        <p:spPr>
          <a:xfrm>
            <a:off x="1276602" y="2109121"/>
            <a:ext cx="284779" cy="0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5044570-2EC0-F244-823A-503372DCBC0B}"/>
              </a:ext>
            </a:extLst>
          </p:cNvPr>
          <p:cNvSpPr txBox="1"/>
          <p:nvPr/>
        </p:nvSpPr>
        <p:spPr>
          <a:xfrm>
            <a:off x="801459" y="1683560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values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ADC1C0B-339A-DF40-AD7F-1DD694C0984B}"/>
              </a:ext>
            </a:extLst>
          </p:cNvPr>
          <p:cNvCxnSpPr>
            <a:cxnSpLocks/>
          </p:cNvCxnSpPr>
          <p:nvPr/>
        </p:nvCxnSpPr>
        <p:spPr>
          <a:xfrm>
            <a:off x="1271281" y="1804536"/>
            <a:ext cx="284779" cy="0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F0838BCB-88E0-6B4B-9F31-2CC47D3D45B7}"/>
              </a:ext>
            </a:extLst>
          </p:cNvPr>
          <p:cNvSpPr txBox="1"/>
          <p:nvPr/>
        </p:nvSpPr>
        <p:spPr>
          <a:xfrm>
            <a:off x="264825" y="1776429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months  =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D6D5B65-64E4-F441-B59C-B27FD3513908}"/>
              </a:ext>
            </a:extLst>
          </p:cNvPr>
          <p:cNvSpPr txBox="1"/>
          <p:nvPr/>
        </p:nvSpPr>
        <p:spPr>
          <a:xfrm>
            <a:off x="2778200" y="2349431"/>
            <a:ext cx="44422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>
                <a:latin typeface="Bradley Hand ITC" panose="03070402050302030203" pitchFamily="66" charset="77"/>
              </a:rPr>
              <a:t>months[5] = </a:t>
            </a:r>
            <a:r>
              <a:rPr lang="en-GB" sz="4000" b="1">
                <a:solidFill>
                  <a:schemeClr val="accent6"/>
                </a:solidFill>
                <a:latin typeface="Bradley Hand ITC" panose="03070402050302030203" pitchFamily="66" charset="77"/>
              </a:rPr>
              <a:t>"June"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DA4BE1A-71F8-634E-B4D9-2B3E5FBF7E65}"/>
              </a:ext>
            </a:extLst>
          </p:cNvPr>
          <p:cNvGrpSpPr/>
          <p:nvPr/>
        </p:nvGrpSpPr>
        <p:grpSpPr>
          <a:xfrm>
            <a:off x="1556060" y="3394247"/>
            <a:ext cx="6959767" cy="664263"/>
            <a:chOff x="1618037" y="1607192"/>
            <a:chExt cx="6959767" cy="664263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E1EADB9-AF4B-FC46-959F-BD6299B8B3B9}"/>
                </a:ext>
              </a:extLst>
            </p:cNvPr>
            <p:cNvSpPr txBox="1"/>
            <p:nvPr/>
          </p:nvSpPr>
          <p:spPr>
            <a:xfrm>
              <a:off x="1619964" y="193290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987908C-FFEB-BF4E-8F73-A621BF04C796}"/>
                </a:ext>
              </a:extLst>
            </p:cNvPr>
            <p:cNvSpPr txBox="1"/>
            <p:nvPr/>
          </p:nvSpPr>
          <p:spPr>
            <a:xfrm>
              <a:off x="2186816" y="1930489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4D19597-3255-9D42-B6DE-9771412CF5DE}"/>
                </a:ext>
              </a:extLst>
            </p:cNvPr>
            <p:cNvSpPr txBox="1"/>
            <p:nvPr/>
          </p:nvSpPr>
          <p:spPr>
            <a:xfrm>
              <a:off x="2753376" y="192747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93EC8E8-DE53-DE40-9E46-C7518DAADB7E}"/>
                </a:ext>
              </a:extLst>
            </p:cNvPr>
            <p:cNvSpPr txBox="1"/>
            <p:nvPr/>
          </p:nvSpPr>
          <p:spPr>
            <a:xfrm>
              <a:off x="3320228" y="1925059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90AE0EB-5642-7445-B4CB-5E2DB68C051A}"/>
                </a:ext>
              </a:extLst>
            </p:cNvPr>
            <p:cNvSpPr txBox="1"/>
            <p:nvPr/>
          </p:nvSpPr>
          <p:spPr>
            <a:xfrm>
              <a:off x="3873992" y="1926854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EAA57A2-3038-1A4B-8725-3BE5FCC990DB}"/>
                </a:ext>
              </a:extLst>
            </p:cNvPr>
            <p:cNvSpPr txBox="1"/>
            <p:nvPr/>
          </p:nvSpPr>
          <p:spPr>
            <a:xfrm>
              <a:off x="4440844" y="1924442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>
                  <a:solidFill>
                    <a:schemeClr val="accent5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CCA0B3E-BF12-EB45-9BBA-6A71F7BFF577}"/>
                </a:ext>
              </a:extLst>
            </p:cNvPr>
            <p:cNvSpPr txBox="1"/>
            <p:nvPr/>
          </p:nvSpPr>
          <p:spPr>
            <a:xfrm>
              <a:off x="5007404" y="1921424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7764440-189C-A34F-A39B-C0C9E2CF2B11}"/>
                </a:ext>
              </a:extLst>
            </p:cNvPr>
            <p:cNvSpPr txBox="1"/>
            <p:nvPr/>
          </p:nvSpPr>
          <p:spPr>
            <a:xfrm>
              <a:off x="5574256" y="1919012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9B2415B1-9CFD-C041-B45F-02FEAF8DCF41}"/>
                </a:ext>
              </a:extLst>
            </p:cNvPr>
            <p:cNvSpPr txBox="1"/>
            <p:nvPr/>
          </p:nvSpPr>
          <p:spPr>
            <a:xfrm>
              <a:off x="6137588" y="1913123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8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335BD48-B369-4047-A6B7-DDC8022810CF}"/>
                </a:ext>
              </a:extLst>
            </p:cNvPr>
            <p:cNvSpPr txBox="1"/>
            <p:nvPr/>
          </p:nvSpPr>
          <p:spPr>
            <a:xfrm>
              <a:off x="6704440" y="191071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58CDFAF-3A2E-6345-8670-9EB83A2DF184}"/>
                </a:ext>
              </a:extLst>
            </p:cNvPr>
            <p:cNvSpPr txBox="1"/>
            <p:nvPr/>
          </p:nvSpPr>
          <p:spPr>
            <a:xfrm>
              <a:off x="7271000" y="1907693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10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3214551-B93C-BE4C-ACC2-B7DBD151878B}"/>
                </a:ext>
              </a:extLst>
            </p:cNvPr>
            <p:cNvSpPr txBox="1"/>
            <p:nvPr/>
          </p:nvSpPr>
          <p:spPr>
            <a:xfrm>
              <a:off x="7837852" y="190528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11</a:t>
              </a:r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DE2962E-B210-AE4B-9C01-59212922B1A9}"/>
                </a:ext>
              </a:extLst>
            </p:cNvPr>
            <p:cNvCxnSpPr/>
            <p:nvPr/>
          </p:nvCxnSpPr>
          <p:spPr>
            <a:xfrm>
              <a:off x="8412692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669EA78-B359-0244-9848-59B9A9B48510}"/>
                </a:ext>
              </a:extLst>
            </p:cNvPr>
            <p:cNvCxnSpPr/>
            <p:nvPr/>
          </p:nvCxnSpPr>
          <p:spPr>
            <a:xfrm>
              <a:off x="7847856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CDB3A83-7FCE-754E-9203-C4237BC137A3}"/>
                </a:ext>
              </a:extLst>
            </p:cNvPr>
            <p:cNvCxnSpPr/>
            <p:nvPr/>
          </p:nvCxnSpPr>
          <p:spPr>
            <a:xfrm>
              <a:off x="7284402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9E07C7A-62E3-E84F-B712-D5709C40073A}"/>
                </a:ext>
              </a:extLst>
            </p:cNvPr>
            <p:cNvCxnSpPr/>
            <p:nvPr/>
          </p:nvCxnSpPr>
          <p:spPr>
            <a:xfrm>
              <a:off x="6714066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B84939A-18BA-114E-A7DA-B3AA4C4A766E}"/>
                </a:ext>
              </a:extLst>
            </p:cNvPr>
            <p:cNvCxnSpPr/>
            <p:nvPr/>
          </p:nvCxnSpPr>
          <p:spPr>
            <a:xfrm>
              <a:off x="6141465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9BD6A9C-B949-0249-B0C6-23A959EC1B66}"/>
                </a:ext>
              </a:extLst>
            </p:cNvPr>
            <p:cNvCxnSpPr/>
            <p:nvPr/>
          </p:nvCxnSpPr>
          <p:spPr>
            <a:xfrm>
              <a:off x="5580654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52B335B-03F9-604B-9EE5-14DBC5EDD443}"/>
                </a:ext>
              </a:extLst>
            </p:cNvPr>
            <p:cNvCxnSpPr/>
            <p:nvPr/>
          </p:nvCxnSpPr>
          <p:spPr>
            <a:xfrm>
              <a:off x="5007883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384043B-4E41-B345-8AF7-2CAF66550D88}"/>
                </a:ext>
              </a:extLst>
            </p:cNvPr>
            <p:cNvCxnSpPr/>
            <p:nvPr/>
          </p:nvCxnSpPr>
          <p:spPr>
            <a:xfrm>
              <a:off x="3874859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D6DB6C4-EE79-EE46-93CC-BDE768F66E88}"/>
                </a:ext>
              </a:extLst>
            </p:cNvPr>
            <p:cNvCxnSpPr/>
            <p:nvPr/>
          </p:nvCxnSpPr>
          <p:spPr>
            <a:xfrm>
              <a:off x="4447242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85C3DFF7-C62A-F343-9397-A001AEE8272E}"/>
                </a:ext>
              </a:extLst>
            </p:cNvPr>
            <p:cNvCxnSpPr/>
            <p:nvPr/>
          </p:nvCxnSpPr>
          <p:spPr>
            <a:xfrm>
              <a:off x="3310655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67CC96F-7CE2-A346-B84B-B237A9EF8BFC}"/>
                </a:ext>
              </a:extLst>
            </p:cNvPr>
            <p:cNvCxnSpPr/>
            <p:nvPr/>
          </p:nvCxnSpPr>
          <p:spPr>
            <a:xfrm>
              <a:off x="2750323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0206FB3-B1C0-3540-932B-F9DCCF0C5743}"/>
                </a:ext>
              </a:extLst>
            </p:cNvPr>
            <p:cNvCxnSpPr/>
            <p:nvPr/>
          </p:nvCxnSpPr>
          <p:spPr>
            <a:xfrm>
              <a:off x="2186816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A5F70DD5-1D5F-DE41-93D4-DC040808B355}"/>
                </a:ext>
              </a:extLst>
            </p:cNvPr>
            <p:cNvCxnSpPr/>
            <p:nvPr/>
          </p:nvCxnSpPr>
          <p:spPr>
            <a:xfrm>
              <a:off x="1618037" y="1921424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Parallelogram 130">
              <a:extLst>
                <a:ext uri="{FF2B5EF4-FFF2-40B4-BE49-F238E27FC236}">
                  <a16:creationId xmlns:a16="http://schemas.microsoft.com/office/drawing/2014/main" id="{69228D45-B64C-EA4B-A205-CA9689D0585D}"/>
                </a:ext>
              </a:extLst>
            </p:cNvPr>
            <p:cNvSpPr/>
            <p:nvPr/>
          </p:nvSpPr>
          <p:spPr>
            <a:xfrm rot="18837745">
              <a:off x="8275853" y="1900103"/>
              <a:ext cx="366428" cy="237474"/>
            </a:xfrm>
            <a:prstGeom prst="parallelogram">
              <a:avLst>
                <a:gd name="adj" fmla="val 104987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accent5">
                    <a:lumMod val="60000"/>
                    <a:lumOff val="40000"/>
                  </a:schemeClr>
                </a:gs>
                <a:gs pos="88000">
                  <a:schemeClr val="accent5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endParaRPr lang="en-GB" sz="16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FC365F42-A9EF-554B-AD59-C6F8C15B8A4E}"/>
                </a:ext>
              </a:extLst>
            </p:cNvPr>
            <p:cNvGrpSpPr/>
            <p:nvPr/>
          </p:nvGrpSpPr>
          <p:grpSpPr>
            <a:xfrm>
              <a:off x="1618037" y="1607192"/>
              <a:ext cx="6880080" cy="328479"/>
              <a:chOff x="315750" y="2757408"/>
              <a:chExt cx="6880080" cy="328479"/>
            </a:xfrm>
          </p:grpSpPr>
          <p:sp>
            <p:nvSpPr>
              <p:cNvPr id="133" name="Cube 132">
                <a:extLst>
                  <a:ext uri="{FF2B5EF4-FFF2-40B4-BE49-F238E27FC236}">
                    <a16:creationId xmlns:a16="http://schemas.microsoft.com/office/drawing/2014/main" id="{60AC5822-E483-2142-81CD-108367541984}"/>
                  </a:ext>
                </a:extLst>
              </p:cNvPr>
              <p:cNvSpPr/>
              <p:nvPr/>
            </p:nvSpPr>
            <p:spPr>
              <a:xfrm>
                <a:off x="315750" y="2758703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"Jan"</a:t>
                </a:r>
              </a:p>
            </p:txBody>
          </p:sp>
          <p:sp>
            <p:nvSpPr>
              <p:cNvPr id="134" name="Cube 133">
                <a:extLst>
                  <a:ext uri="{FF2B5EF4-FFF2-40B4-BE49-F238E27FC236}">
                    <a16:creationId xmlns:a16="http://schemas.microsoft.com/office/drawing/2014/main" id="{1ACD9AE4-5004-C243-A150-352A417AE94E}"/>
                  </a:ext>
                </a:extLst>
              </p:cNvPr>
              <p:cNvSpPr/>
              <p:nvPr/>
            </p:nvSpPr>
            <p:spPr>
              <a:xfrm>
                <a:off x="884529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"Feb"</a:t>
                </a:r>
              </a:p>
            </p:txBody>
          </p:sp>
          <p:sp>
            <p:nvSpPr>
              <p:cNvPr id="135" name="Cube 134">
                <a:extLst>
                  <a:ext uri="{FF2B5EF4-FFF2-40B4-BE49-F238E27FC236}">
                    <a16:creationId xmlns:a16="http://schemas.microsoft.com/office/drawing/2014/main" id="{6C7820B9-C120-5840-8CD9-FBA5CC8E7A97}"/>
                  </a:ext>
                </a:extLst>
              </p:cNvPr>
              <p:cNvSpPr/>
              <p:nvPr/>
            </p:nvSpPr>
            <p:spPr>
              <a:xfrm>
                <a:off x="1448036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"Mar"</a:t>
                </a:r>
              </a:p>
            </p:txBody>
          </p:sp>
          <p:sp>
            <p:nvSpPr>
              <p:cNvPr id="136" name="Cube 135">
                <a:extLst>
                  <a:ext uri="{FF2B5EF4-FFF2-40B4-BE49-F238E27FC236}">
                    <a16:creationId xmlns:a16="http://schemas.microsoft.com/office/drawing/2014/main" id="{D6439FE2-02F2-CE43-BD20-76850819E9C8}"/>
                  </a:ext>
                </a:extLst>
              </p:cNvPr>
              <p:cNvSpPr/>
              <p:nvPr/>
            </p:nvSpPr>
            <p:spPr>
              <a:xfrm>
                <a:off x="2011543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"Apr"</a:t>
                </a:r>
              </a:p>
            </p:txBody>
          </p:sp>
          <p:sp>
            <p:nvSpPr>
              <p:cNvPr id="137" name="Cube 136">
                <a:extLst>
                  <a:ext uri="{FF2B5EF4-FFF2-40B4-BE49-F238E27FC236}">
                    <a16:creationId xmlns:a16="http://schemas.microsoft.com/office/drawing/2014/main" id="{8E11F89E-35F8-1945-A948-12EC894DDE0D}"/>
                  </a:ext>
                </a:extLst>
              </p:cNvPr>
              <p:cNvSpPr/>
              <p:nvPr/>
            </p:nvSpPr>
            <p:spPr>
              <a:xfrm>
                <a:off x="2575050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"May"</a:t>
                </a:r>
              </a:p>
            </p:txBody>
          </p:sp>
          <p:sp>
            <p:nvSpPr>
              <p:cNvPr id="138" name="Cube 137">
                <a:extLst>
                  <a:ext uri="{FF2B5EF4-FFF2-40B4-BE49-F238E27FC236}">
                    <a16:creationId xmlns:a16="http://schemas.microsoft.com/office/drawing/2014/main" id="{12EA6D46-0749-CE41-914B-83398A72CB35}"/>
                  </a:ext>
                </a:extLst>
              </p:cNvPr>
              <p:cNvSpPr/>
              <p:nvPr/>
            </p:nvSpPr>
            <p:spPr>
              <a:xfrm>
                <a:off x="3144955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ln w="1270">
                      <a:solidFill>
                        <a:schemeClr val="accent6">
                          <a:lumMod val="50000"/>
                        </a:schemeClr>
                      </a:solidFill>
                    </a:ln>
                    <a:solidFill>
                      <a:srgbClr val="00B050"/>
                    </a:solidFill>
                  </a:rPr>
                  <a:t>"June"</a:t>
                </a:r>
              </a:p>
            </p:txBody>
          </p:sp>
          <p:sp>
            <p:nvSpPr>
              <p:cNvPr id="139" name="Cube 138">
                <a:extLst>
                  <a:ext uri="{FF2B5EF4-FFF2-40B4-BE49-F238E27FC236}">
                    <a16:creationId xmlns:a16="http://schemas.microsoft.com/office/drawing/2014/main" id="{9C19653A-684F-8544-9932-04DD47761668}"/>
                  </a:ext>
                </a:extLst>
              </p:cNvPr>
              <p:cNvSpPr/>
              <p:nvPr/>
            </p:nvSpPr>
            <p:spPr>
              <a:xfrm>
                <a:off x="3708462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"Jul"</a:t>
                </a:r>
              </a:p>
            </p:txBody>
          </p:sp>
          <p:sp>
            <p:nvSpPr>
              <p:cNvPr id="140" name="Cube 139">
                <a:extLst>
                  <a:ext uri="{FF2B5EF4-FFF2-40B4-BE49-F238E27FC236}">
                    <a16:creationId xmlns:a16="http://schemas.microsoft.com/office/drawing/2014/main" id="{681A880A-43A0-914F-A782-2196D162A356}"/>
                  </a:ext>
                </a:extLst>
              </p:cNvPr>
              <p:cNvSpPr/>
              <p:nvPr/>
            </p:nvSpPr>
            <p:spPr>
              <a:xfrm>
                <a:off x="4278367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"Aug"</a:t>
                </a:r>
              </a:p>
            </p:txBody>
          </p:sp>
          <p:sp>
            <p:nvSpPr>
              <p:cNvPr id="141" name="Cube 140">
                <a:extLst>
                  <a:ext uri="{FF2B5EF4-FFF2-40B4-BE49-F238E27FC236}">
                    <a16:creationId xmlns:a16="http://schemas.microsoft.com/office/drawing/2014/main" id="{5EBB1C8B-835B-1148-9850-F1F32F6578AC}"/>
                  </a:ext>
                </a:extLst>
              </p:cNvPr>
              <p:cNvSpPr/>
              <p:nvPr/>
            </p:nvSpPr>
            <p:spPr>
              <a:xfrm>
                <a:off x="4841874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"Sep"</a:t>
                </a:r>
              </a:p>
            </p:txBody>
          </p:sp>
          <p:sp>
            <p:nvSpPr>
              <p:cNvPr id="142" name="Cube 141">
                <a:extLst>
                  <a:ext uri="{FF2B5EF4-FFF2-40B4-BE49-F238E27FC236}">
                    <a16:creationId xmlns:a16="http://schemas.microsoft.com/office/drawing/2014/main" id="{DD2C7BA2-710D-8343-A6B9-2F9C92B4EE80}"/>
                  </a:ext>
                </a:extLst>
              </p:cNvPr>
              <p:cNvSpPr/>
              <p:nvPr/>
            </p:nvSpPr>
            <p:spPr>
              <a:xfrm>
                <a:off x="5411779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"Oct"</a:t>
                </a:r>
              </a:p>
            </p:txBody>
          </p:sp>
          <p:sp>
            <p:nvSpPr>
              <p:cNvPr id="143" name="Cube 142">
                <a:extLst>
                  <a:ext uri="{FF2B5EF4-FFF2-40B4-BE49-F238E27FC236}">
                    <a16:creationId xmlns:a16="http://schemas.microsoft.com/office/drawing/2014/main" id="{651739F5-85FB-984B-A486-B67B2DB4E7E3}"/>
                  </a:ext>
                </a:extLst>
              </p:cNvPr>
              <p:cNvSpPr/>
              <p:nvPr/>
            </p:nvSpPr>
            <p:spPr>
              <a:xfrm>
                <a:off x="5975286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"Nov"</a:t>
                </a:r>
              </a:p>
            </p:txBody>
          </p:sp>
          <p:sp>
            <p:nvSpPr>
              <p:cNvPr id="144" name="Cube 143">
                <a:extLst>
                  <a:ext uri="{FF2B5EF4-FFF2-40B4-BE49-F238E27FC236}">
                    <a16:creationId xmlns:a16="http://schemas.microsoft.com/office/drawing/2014/main" id="{E39F64BB-04C1-DC49-A731-6758BCC13291}"/>
                  </a:ext>
                </a:extLst>
              </p:cNvPr>
              <p:cNvSpPr/>
              <p:nvPr/>
            </p:nvSpPr>
            <p:spPr>
              <a:xfrm>
                <a:off x="6545191" y="2757408"/>
                <a:ext cx="650639" cy="327184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00B050"/>
                    </a:solidFill>
                  </a:rPr>
                  <a:t>"Dec"</a:t>
                </a:r>
              </a:p>
            </p:txBody>
          </p:sp>
        </p:grp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B7EC34C-1097-D14C-AADD-645E936534F2}"/>
              </a:ext>
            </a:extLst>
          </p:cNvPr>
          <p:cNvCxnSpPr>
            <a:cxnSpLocks/>
          </p:cNvCxnSpPr>
          <p:nvPr/>
        </p:nvCxnSpPr>
        <p:spPr>
          <a:xfrm flipV="1">
            <a:off x="4656283" y="4080590"/>
            <a:ext cx="0" cy="247003"/>
          </a:xfrm>
          <a:prstGeom prst="straightConnector1">
            <a:avLst/>
          </a:prstGeom>
          <a:ln w="63500">
            <a:solidFill>
              <a:schemeClr val="accent6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624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4077-46CD-E74D-BAD8-88D0ECDC8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Lists – adding element(s)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D298DF4-EC90-204D-B082-492F4AF6DEEF}"/>
              </a:ext>
            </a:extLst>
          </p:cNvPr>
          <p:cNvGrpSpPr/>
          <p:nvPr/>
        </p:nvGrpSpPr>
        <p:grpSpPr>
          <a:xfrm>
            <a:off x="3312748" y="1607192"/>
            <a:ext cx="3003548" cy="650374"/>
            <a:chOff x="3312748" y="1607192"/>
            <a:chExt cx="3003548" cy="650374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610C233-3128-8447-8041-F950ABA88D9B}"/>
                </a:ext>
              </a:extLst>
            </p:cNvPr>
            <p:cNvSpPr txBox="1"/>
            <p:nvPr/>
          </p:nvSpPr>
          <p:spPr>
            <a:xfrm>
              <a:off x="3312748" y="1919012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31D9D12-7B5E-8943-9FB2-47442414F9A7}"/>
                </a:ext>
              </a:extLst>
            </p:cNvPr>
            <p:cNvSpPr txBox="1"/>
            <p:nvPr/>
          </p:nvSpPr>
          <p:spPr>
            <a:xfrm>
              <a:off x="3876080" y="1913123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F4DFC04-7792-BE4D-A3DF-32057DCF675B}"/>
                </a:ext>
              </a:extLst>
            </p:cNvPr>
            <p:cNvSpPr txBox="1"/>
            <p:nvPr/>
          </p:nvSpPr>
          <p:spPr>
            <a:xfrm>
              <a:off x="4442932" y="191071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00EDE28-8C07-0F41-85B7-9D42E8E39D40}"/>
                </a:ext>
              </a:extLst>
            </p:cNvPr>
            <p:cNvSpPr txBox="1"/>
            <p:nvPr/>
          </p:nvSpPr>
          <p:spPr>
            <a:xfrm>
              <a:off x="5009492" y="1907693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F87F22E-C549-9F4A-AEB7-ED4693E5B328}"/>
                </a:ext>
              </a:extLst>
            </p:cNvPr>
            <p:cNvSpPr txBox="1"/>
            <p:nvPr/>
          </p:nvSpPr>
          <p:spPr>
            <a:xfrm>
              <a:off x="5576344" y="190528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4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2F94694-9076-0D43-92C9-693D06C81EA4}"/>
                </a:ext>
              </a:extLst>
            </p:cNvPr>
            <p:cNvCxnSpPr/>
            <p:nvPr/>
          </p:nvCxnSpPr>
          <p:spPr>
            <a:xfrm>
              <a:off x="6151184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20C7DCD-B8D3-5B45-AF29-120705334E58}"/>
                </a:ext>
              </a:extLst>
            </p:cNvPr>
            <p:cNvCxnSpPr/>
            <p:nvPr/>
          </p:nvCxnSpPr>
          <p:spPr>
            <a:xfrm>
              <a:off x="5586348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A76E037-2B9B-0046-8C60-A975AB8DF1E3}"/>
                </a:ext>
              </a:extLst>
            </p:cNvPr>
            <p:cNvCxnSpPr/>
            <p:nvPr/>
          </p:nvCxnSpPr>
          <p:spPr>
            <a:xfrm>
              <a:off x="5022894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1D8EF28-4FAE-4C4A-9A4B-952AFD3FF9B6}"/>
                </a:ext>
              </a:extLst>
            </p:cNvPr>
            <p:cNvCxnSpPr/>
            <p:nvPr/>
          </p:nvCxnSpPr>
          <p:spPr>
            <a:xfrm>
              <a:off x="4452558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55CD28E-C9A5-9D4C-A9BB-98B16CADA834}"/>
                </a:ext>
              </a:extLst>
            </p:cNvPr>
            <p:cNvCxnSpPr/>
            <p:nvPr/>
          </p:nvCxnSpPr>
          <p:spPr>
            <a:xfrm>
              <a:off x="3879957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2C6E522-3ECF-FC42-B2B6-8AB1FB66F6EE}"/>
                </a:ext>
              </a:extLst>
            </p:cNvPr>
            <p:cNvCxnSpPr/>
            <p:nvPr/>
          </p:nvCxnSpPr>
          <p:spPr>
            <a:xfrm>
              <a:off x="3319146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Parallelogram 83">
              <a:extLst>
                <a:ext uri="{FF2B5EF4-FFF2-40B4-BE49-F238E27FC236}">
                  <a16:creationId xmlns:a16="http://schemas.microsoft.com/office/drawing/2014/main" id="{A1C734FC-5D4D-DD45-831D-A7471DE8FA8E}"/>
                </a:ext>
              </a:extLst>
            </p:cNvPr>
            <p:cNvSpPr/>
            <p:nvPr/>
          </p:nvSpPr>
          <p:spPr>
            <a:xfrm rot="18837745">
              <a:off x="6014345" y="1900103"/>
              <a:ext cx="366428" cy="237474"/>
            </a:xfrm>
            <a:prstGeom prst="parallelogram">
              <a:avLst>
                <a:gd name="adj" fmla="val 104987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accent5">
                    <a:lumMod val="60000"/>
                    <a:lumOff val="40000"/>
                  </a:schemeClr>
                </a:gs>
                <a:gs pos="88000">
                  <a:schemeClr val="accent5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endParaRPr lang="en-GB" sz="16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8" name="Cube 47">
              <a:extLst>
                <a:ext uri="{FF2B5EF4-FFF2-40B4-BE49-F238E27FC236}">
                  <a16:creationId xmlns:a16="http://schemas.microsoft.com/office/drawing/2014/main" id="{C7B3C183-3D35-FE40-8E22-56D53D861F5A}"/>
                </a:ext>
              </a:extLst>
            </p:cNvPr>
            <p:cNvSpPr/>
            <p:nvPr/>
          </p:nvSpPr>
          <p:spPr>
            <a:xfrm>
              <a:off x="3319146" y="1607192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000">
                  <a:solidFill>
                    <a:srgbClr val="00B050"/>
                  </a:solidFill>
                </a:rPr>
                <a:t>"Mon"</a:t>
              </a:r>
            </a:p>
          </p:txBody>
        </p:sp>
        <p:sp>
          <p:nvSpPr>
            <p:cNvPr id="49" name="Cube 48">
              <a:extLst>
                <a:ext uri="{FF2B5EF4-FFF2-40B4-BE49-F238E27FC236}">
                  <a16:creationId xmlns:a16="http://schemas.microsoft.com/office/drawing/2014/main" id="{CB77E2B1-4A39-EA44-B6C9-E34EB56A093F}"/>
                </a:ext>
              </a:extLst>
            </p:cNvPr>
            <p:cNvSpPr/>
            <p:nvPr/>
          </p:nvSpPr>
          <p:spPr>
            <a:xfrm>
              <a:off x="3882653" y="1607192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000">
                  <a:solidFill>
                    <a:srgbClr val="00B050"/>
                  </a:solidFill>
                </a:rPr>
                <a:t>"Tue"</a:t>
              </a:r>
            </a:p>
          </p:txBody>
        </p:sp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4F0A2054-8BA5-F84F-9CA4-2E14AA2009BD}"/>
                </a:ext>
              </a:extLst>
            </p:cNvPr>
            <p:cNvSpPr/>
            <p:nvPr/>
          </p:nvSpPr>
          <p:spPr>
            <a:xfrm>
              <a:off x="4452558" y="1607192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000">
                  <a:solidFill>
                    <a:srgbClr val="00B050"/>
                  </a:solidFill>
                </a:rPr>
                <a:t>"Wed"</a:t>
              </a:r>
            </a:p>
          </p:txBody>
        </p:sp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DE93C50F-9D1F-D848-BBFB-B61973C6EED2}"/>
                </a:ext>
              </a:extLst>
            </p:cNvPr>
            <p:cNvSpPr/>
            <p:nvPr/>
          </p:nvSpPr>
          <p:spPr>
            <a:xfrm>
              <a:off x="5016065" y="1607192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000">
                  <a:solidFill>
                    <a:srgbClr val="00B050"/>
                  </a:solidFill>
                </a:rPr>
                <a:t>"Thu"</a:t>
              </a:r>
            </a:p>
          </p:txBody>
        </p:sp>
        <p:sp>
          <p:nvSpPr>
            <p:cNvPr id="52" name="Cube 51">
              <a:extLst>
                <a:ext uri="{FF2B5EF4-FFF2-40B4-BE49-F238E27FC236}">
                  <a16:creationId xmlns:a16="http://schemas.microsoft.com/office/drawing/2014/main" id="{8FFEDCE0-19C5-0D40-8F58-1AC95D86B1E0}"/>
                </a:ext>
              </a:extLst>
            </p:cNvPr>
            <p:cNvSpPr/>
            <p:nvPr/>
          </p:nvSpPr>
          <p:spPr>
            <a:xfrm>
              <a:off x="5585970" y="1607192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000">
                  <a:solidFill>
                    <a:srgbClr val="00B050"/>
                  </a:solidFill>
                </a:rPr>
                <a:t>"Fri"</a:t>
              </a:r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F7B6B43-6E43-1842-A479-6E5F975F88BA}"/>
              </a:ext>
            </a:extLst>
          </p:cNvPr>
          <p:cNvCxnSpPr>
            <a:cxnSpLocks/>
          </p:cNvCxnSpPr>
          <p:nvPr/>
        </p:nvCxnSpPr>
        <p:spPr>
          <a:xfrm>
            <a:off x="3610126" y="1406105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8AE99F9-25B2-AD47-B446-61BC2F1CAA44}"/>
              </a:ext>
            </a:extLst>
          </p:cNvPr>
          <p:cNvCxnSpPr>
            <a:cxnSpLocks/>
          </p:cNvCxnSpPr>
          <p:nvPr/>
        </p:nvCxnSpPr>
        <p:spPr>
          <a:xfrm>
            <a:off x="4173419" y="1406104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B047A0C-22F2-604F-8793-B652518A14BB}"/>
              </a:ext>
            </a:extLst>
          </p:cNvPr>
          <p:cNvCxnSpPr>
            <a:cxnSpLocks/>
          </p:cNvCxnSpPr>
          <p:nvPr/>
        </p:nvCxnSpPr>
        <p:spPr>
          <a:xfrm>
            <a:off x="4729605" y="1406103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5BA9977-7E7A-A040-B57C-429D56399347}"/>
              </a:ext>
            </a:extLst>
          </p:cNvPr>
          <p:cNvCxnSpPr>
            <a:cxnSpLocks/>
          </p:cNvCxnSpPr>
          <p:nvPr/>
        </p:nvCxnSpPr>
        <p:spPr>
          <a:xfrm>
            <a:off x="5286648" y="1409281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513F9DC-7D2D-DD41-B5A8-D6BA5FCE16BA}"/>
              </a:ext>
            </a:extLst>
          </p:cNvPr>
          <p:cNvCxnSpPr>
            <a:cxnSpLocks/>
          </p:cNvCxnSpPr>
          <p:nvPr/>
        </p:nvCxnSpPr>
        <p:spPr>
          <a:xfrm>
            <a:off x="5859466" y="1409280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414D58C-05A9-054C-82F3-19D422F16E15}"/>
              </a:ext>
            </a:extLst>
          </p:cNvPr>
          <p:cNvCxnSpPr>
            <a:cxnSpLocks/>
          </p:cNvCxnSpPr>
          <p:nvPr/>
        </p:nvCxnSpPr>
        <p:spPr>
          <a:xfrm>
            <a:off x="4727445" y="1251263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2A75E87-D49A-8041-8741-D07274F68480}"/>
              </a:ext>
            </a:extLst>
          </p:cNvPr>
          <p:cNvCxnSpPr>
            <a:cxnSpLocks/>
          </p:cNvCxnSpPr>
          <p:nvPr/>
        </p:nvCxnSpPr>
        <p:spPr>
          <a:xfrm>
            <a:off x="3610126" y="1406103"/>
            <a:ext cx="2249340" cy="635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9C3C64A-674E-F344-81E7-9D7771CD7C94}"/>
              </a:ext>
            </a:extLst>
          </p:cNvPr>
          <p:cNvSpPr txBox="1"/>
          <p:nvPr/>
        </p:nvSpPr>
        <p:spPr>
          <a:xfrm>
            <a:off x="4353110" y="967010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elements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29E25FB-930B-E04C-B82F-F0DB5D5A18D3}"/>
              </a:ext>
            </a:extLst>
          </p:cNvPr>
          <p:cNvSpPr txBox="1"/>
          <p:nvPr/>
        </p:nvSpPr>
        <p:spPr>
          <a:xfrm>
            <a:off x="2569526" y="1987874"/>
            <a:ext cx="4796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index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EA9EF14-884F-4A40-8E07-90A9DCDBB437}"/>
              </a:ext>
            </a:extLst>
          </p:cNvPr>
          <p:cNvCxnSpPr>
            <a:cxnSpLocks/>
          </p:cNvCxnSpPr>
          <p:nvPr/>
        </p:nvCxnSpPr>
        <p:spPr>
          <a:xfrm>
            <a:off x="2994715" y="2109121"/>
            <a:ext cx="284779" cy="0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5044570-2EC0-F244-823A-503372DCBC0B}"/>
              </a:ext>
            </a:extLst>
          </p:cNvPr>
          <p:cNvSpPr txBox="1"/>
          <p:nvPr/>
        </p:nvSpPr>
        <p:spPr>
          <a:xfrm>
            <a:off x="2519572" y="1683560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values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ADC1C0B-339A-DF40-AD7F-1DD694C0984B}"/>
              </a:ext>
            </a:extLst>
          </p:cNvPr>
          <p:cNvCxnSpPr>
            <a:cxnSpLocks/>
          </p:cNvCxnSpPr>
          <p:nvPr/>
        </p:nvCxnSpPr>
        <p:spPr>
          <a:xfrm>
            <a:off x="2989394" y="1804536"/>
            <a:ext cx="284779" cy="0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F0838BCB-88E0-6B4B-9F31-2CC47D3D45B7}"/>
              </a:ext>
            </a:extLst>
          </p:cNvPr>
          <p:cNvSpPr txBox="1"/>
          <p:nvPr/>
        </p:nvSpPr>
        <p:spPr>
          <a:xfrm>
            <a:off x="2214637" y="1776429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days  =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E86CF83-EA83-F848-A8C8-E4C74EB05B35}"/>
              </a:ext>
            </a:extLst>
          </p:cNvPr>
          <p:cNvSpPr txBox="1"/>
          <p:nvPr/>
        </p:nvSpPr>
        <p:spPr>
          <a:xfrm>
            <a:off x="3743487" y="2571750"/>
            <a:ext cx="2036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latin typeface="Bradley Hand ITC" panose="03070402050302030203" pitchFamily="66" charset="77"/>
              </a:rPr>
              <a:t>days += [</a:t>
            </a:r>
            <a:r>
              <a:rPr lang="en-GB" sz="2000" b="1">
                <a:solidFill>
                  <a:schemeClr val="accent6"/>
                </a:solidFill>
                <a:latin typeface="Bradley Hand ITC" panose="03070402050302030203" pitchFamily="66" charset="77"/>
              </a:rPr>
              <a:t>"Sat"</a:t>
            </a:r>
            <a:r>
              <a:rPr lang="en-GB" sz="2000" b="1">
                <a:latin typeface="Bradley Hand ITC" panose="03070402050302030203" pitchFamily="66" charset="7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50150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4077-46CD-E74D-BAD8-88D0ECDC8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Lists – adding element(s)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D298DF4-EC90-204D-B082-492F4AF6DEEF}"/>
              </a:ext>
            </a:extLst>
          </p:cNvPr>
          <p:cNvGrpSpPr/>
          <p:nvPr/>
        </p:nvGrpSpPr>
        <p:grpSpPr>
          <a:xfrm>
            <a:off x="3312748" y="1607192"/>
            <a:ext cx="3003548" cy="650374"/>
            <a:chOff x="3312748" y="1607192"/>
            <a:chExt cx="3003548" cy="650374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610C233-3128-8447-8041-F950ABA88D9B}"/>
                </a:ext>
              </a:extLst>
            </p:cNvPr>
            <p:cNvSpPr txBox="1"/>
            <p:nvPr/>
          </p:nvSpPr>
          <p:spPr>
            <a:xfrm>
              <a:off x="3312748" y="1919012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31D9D12-7B5E-8943-9FB2-47442414F9A7}"/>
                </a:ext>
              </a:extLst>
            </p:cNvPr>
            <p:cNvSpPr txBox="1"/>
            <p:nvPr/>
          </p:nvSpPr>
          <p:spPr>
            <a:xfrm>
              <a:off x="3876080" y="1913123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F4DFC04-7792-BE4D-A3DF-32057DCF675B}"/>
                </a:ext>
              </a:extLst>
            </p:cNvPr>
            <p:cNvSpPr txBox="1"/>
            <p:nvPr/>
          </p:nvSpPr>
          <p:spPr>
            <a:xfrm>
              <a:off x="4442932" y="191071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00EDE28-8C07-0F41-85B7-9D42E8E39D40}"/>
                </a:ext>
              </a:extLst>
            </p:cNvPr>
            <p:cNvSpPr txBox="1"/>
            <p:nvPr/>
          </p:nvSpPr>
          <p:spPr>
            <a:xfrm>
              <a:off x="5009492" y="1907693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F87F22E-C549-9F4A-AEB7-ED4693E5B328}"/>
                </a:ext>
              </a:extLst>
            </p:cNvPr>
            <p:cNvSpPr txBox="1"/>
            <p:nvPr/>
          </p:nvSpPr>
          <p:spPr>
            <a:xfrm>
              <a:off x="5576344" y="1905281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4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2F94694-9076-0D43-92C9-693D06C81EA4}"/>
                </a:ext>
              </a:extLst>
            </p:cNvPr>
            <p:cNvCxnSpPr/>
            <p:nvPr/>
          </p:nvCxnSpPr>
          <p:spPr>
            <a:xfrm>
              <a:off x="6151184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20C7DCD-B8D3-5B45-AF29-120705334E58}"/>
                </a:ext>
              </a:extLst>
            </p:cNvPr>
            <p:cNvCxnSpPr/>
            <p:nvPr/>
          </p:nvCxnSpPr>
          <p:spPr>
            <a:xfrm>
              <a:off x="5586348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A76E037-2B9B-0046-8C60-A975AB8DF1E3}"/>
                </a:ext>
              </a:extLst>
            </p:cNvPr>
            <p:cNvCxnSpPr/>
            <p:nvPr/>
          </p:nvCxnSpPr>
          <p:spPr>
            <a:xfrm>
              <a:off x="5022894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1D8EF28-4FAE-4C4A-9A4B-952AFD3FF9B6}"/>
                </a:ext>
              </a:extLst>
            </p:cNvPr>
            <p:cNvCxnSpPr/>
            <p:nvPr/>
          </p:nvCxnSpPr>
          <p:spPr>
            <a:xfrm>
              <a:off x="4452558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55CD28E-C9A5-9D4C-A9BB-98B16CADA834}"/>
                </a:ext>
              </a:extLst>
            </p:cNvPr>
            <p:cNvCxnSpPr/>
            <p:nvPr/>
          </p:nvCxnSpPr>
          <p:spPr>
            <a:xfrm>
              <a:off x="3879957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2C6E522-3ECF-FC42-B2B6-8AB1FB66F6EE}"/>
                </a:ext>
              </a:extLst>
            </p:cNvPr>
            <p:cNvCxnSpPr/>
            <p:nvPr/>
          </p:nvCxnSpPr>
          <p:spPr>
            <a:xfrm>
              <a:off x="3319146" y="1930489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Parallelogram 83">
              <a:extLst>
                <a:ext uri="{FF2B5EF4-FFF2-40B4-BE49-F238E27FC236}">
                  <a16:creationId xmlns:a16="http://schemas.microsoft.com/office/drawing/2014/main" id="{A1C734FC-5D4D-DD45-831D-A7471DE8FA8E}"/>
                </a:ext>
              </a:extLst>
            </p:cNvPr>
            <p:cNvSpPr/>
            <p:nvPr/>
          </p:nvSpPr>
          <p:spPr>
            <a:xfrm rot="18837745">
              <a:off x="6014345" y="1900103"/>
              <a:ext cx="366428" cy="237474"/>
            </a:xfrm>
            <a:prstGeom prst="parallelogram">
              <a:avLst>
                <a:gd name="adj" fmla="val 104987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accent5">
                    <a:lumMod val="60000"/>
                    <a:lumOff val="40000"/>
                  </a:schemeClr>
                </a:gs>
                <a:gs pos="88000">
                  <a:schemeClr val="accent5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endParaRPr lang="en-GB" sz="16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8" name="Cube 47">
              <a:extLst>
                <a:ext uri="{FF2B5EF4-FFF2-40B4-BE49-F238E27FC236}">
                  <a16:creationId xmlns:a16="http://schemas.microsoft.com/office/drawing/2014/main" id="{C7B3C183-3D35-FE40-8E22-56D53D861F5A}"/>
                </a:ext>
              </a:extLst>
            </p:cNvPr>
            <p:cNvSpPr/>
            <p:nvPr/>
          </p:nvSpPr>
          <p:spPr>
            <a:xfrm>
              <a:off x="3319146" y="1607192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000">
                  <a:solidFill>
                    <a:srgbClr val="00B050"/>
                  </a:solidFill>
                </a:rPr>
                <a:t>"Mon"</a:t>
              </a:r>
            </a:p>
          </p:txBody>
        </p:sp>
        <p:sp>
          <p:nvSpPr>
            <p:cNvPr id="49" name="Cube 48">
              <a:extLst>
                <a:ext uri="{FF2B5EF4-FFF2-40B4-BE49-F238E27FC236}">
                  <a16:creationId xmlns:a16="http://schemas.microsoft.com/office/drawing/2014/main" id="{CB77E2B1-4A39-EA44-B6C9-E34EB56A093F}"/>
                </a:ext>
              </a:extLst>
            </p:cNvPr>
            <p:cNvSpPr/>
            <p:nvPr/>
          </p:nvSpPr>
          <p:spPr>
            <a:xfrm>
              <a:off x="3882653" y="1607192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000">
                  <a:solidFill>
                    <a:srgbClr val="00B050"/>
                  </a:solidFill>
                </a:rPr>
                <a:t>"Tue"</a:t>
              </a:r>
            </a:p>
          </p:txBody>
        </p:sp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4F0A2054-8BA5-F84F-9CA4-2E14AA2009BD}"/>
                </a:ext>
              </a:extLst>
            </p:cNvPr>
            <p:cNvSpPr/>
            <p:nvPr/>
          </p:nvSpPr>
          <p:spPr>
            <a:xfrm>
              <a:off x="4452558" y="1607192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000">
                  <a:solidFill>
                    <a:srgbClr val="00B050"/>
                  </a:solidFill>
                </a:rPr>
                <a:t>"Wed"</a:t>
              </a:r>
            </a:p>
          </p:txBody>
        </p:sp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DE93C50F-9D1F-D848-BBFB-B61973C6EED2}"/>
                </a:ext>
              </a:extLst>
            </p:cNvPr>
            <p:cNvSpPr/>
            <p:nvPr/>
          </p:nvSpPr>
          <p:spPr>
            <a:xfrm>
              <a:off x="5016065" y="1607192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000">
                  <a:solidFill>
                    <a:srgbClr val="00B050"/>
                  </a:solidFill>
                </a:rPr>
                <a:t>"Thu"</a:t>
              </a:r>
            </a:p>
          </p:txBody>
        </p:sp>
        <p:sp>
          <p:nvSpPr>
            <p:cNvPr id="52" name="Cube 51">
              <a:extLst>
                <a:ext uri="{FF2B5EF4-FFF2-40B4-BE49-F238E27FC236}">
                  <a16:creationId xmlns:a16="http://schemas.microsoft.com/office/drawing/2014/main" id="{8FFEDCE0-19C5-0D40-8F58-1AC95D86B1E0}"/>
                </a:ext>
              </a:extLst>
            </p:cNvPr>
            <p:cNvSpPr/>
            <p:nvPr/>
          </p:nvSpPr>
          <p:spPr>
            <a:xfrm>
              <a:off x="5585970" y="1607192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000">
                  <a:solidFill>
                    <a:srgbClr val="00B050"/>
                  </a:solidFill>
                </a:rPr>
                <a:t>"Fri"</a:t>
              </a:r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F7B6B43-6E43-1842-A479-6E5F975F88BA}"/>
              </a:ext>
            </a:extLst>
          </p:cNvPr>
          <p:cNvCxnSpPr>
            <a:cxnSpLocks/>
          </p:cNvCxnSpPr>
          <p:nvPr/>
        </p:nvCxnSpPr>
        <p:spPr>
          <a:xfrm>
            <a:off x="3610126" y="1406105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8AE99F9-25B2-AD47-B446-61BC2F1CAA44}"/>
              </a:ext>
            </a:extLst>
          </p:cNvPr>
          <p:cNvCxnSpPr>
            <a:cxnSpLocks/>
          </p:cNvCxnSpPr>
          <p:nvPr/>
        </p:nvCxnSpPr>
        <p:spPr>
          <a:xfrm>
            <a:off x="4173419" y="1406104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B047A0C-22F2-604F-8793-B652518A14BB}"/>
              </a:ext>
            </a:extLst>
          </p:cNvPr>
          <p:cNvCxnSpPr>
            <a:cxnSpLocks/>
          </p:cNvCxnSpPr>
          <p:nvPr/>
        </p:nvCxnSpPr>
        <p:spPr>
          <a:xfrm>
            <a:off x="4729605" y="1406103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5BA9977-7E7A-A040-B57C-429D56399347}"/>
              </a:ext>
            </a:extLst>
          </p:cNvPr>
          <p:cNvCxnSpPr>
            <a:cxnSpLocks/>
          </p:cNvCxnSpPr>
          <p:nvPr/>
        </p:nvCxnSpPr>
        <p:spPr>
          <a:xfrm>
            <a:off x="5286648" y="1409281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513F9DC-7D2D-DD41-B5A8-D6BA5FCE16BA}"/>
              </a:ext>
            </a:extLst>
          </p:cNvPr>
          <p:cNvCxnSpPr>
            <a:cxnSpLocks/>
          </p:cNvCxnSpPr>
          <p:nvPr/>
        </p:nvCxnSpPr>
        <p:spPr>
          <a:xfrm>
            <a:off x="5859466" y="1409280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414D58C-05A9-054C-82F3-19D422F16E15}"/>
              </a:ext>
            </a:extLst>
          </p:cNvPr>
          <p:cNvCxnSpPr>
            <a:cxnSpLocks/>
          </p:cNvCxnSpPr>
          <p:nvPr/>
        </p:nvCxnSpPr>
        <p:spPr>
          <a:xfrm>
            <a:off x="4727445" y="1251263"/>
            <a:ext cx="0" cy="16119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2A75E87-D49A-8041-8741-D07274F68480}"/>
              </a:ext>
            </a:extLst>
          </p:cNvPr>
          <p:cNvCxnSpPr>
            <a:cxnSpLocks/>
          </p:cNvCxnSpPr>
          <p:nvPr/>
        </p:nvCxnSpPr>
        <p:spPr>
          <a:xfrm>
            <a:off x="3610126" y="1406103"/>
            <a:ext cx="2249340" cy="6353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9C3C64A-674E-F344-81E7-9D7771CD7C94}"/>
              </a:ext>
            </a:extLst>
          </p:cNvPr>
          <p:cNvSpPr txBox="1"/>
          <p:nvPr/>
        </p:nvSpPr>
        <p:spPr>
          <a:xfrm>
            <a:off x="4353110" y="967010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elements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29E25FB-930B-E04C-B82F-F0DB5D5A18D3}"/>
              </a:ext>
            </a:extLst>
          </p:cNvPr>
          <p:cNvSpPr txBox="1"/>
          <p:nvPr/>
        </p:nvSpPr>
        <p:spPr>
          <a:xfrm>
            <a:off x="2569526" y="1987874"/>
            <a:ext cx="4796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index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EA9EF14-884F-4A40-8E07-90A9DCDBB437}"/>
              </a:ext>
            </a:extLst>
          </p:cNvPr>
          <p:cNvCxnSpPr>
            <a:cxnSpLocks/>
          </p:cNvCxnSpPr>
          <p:nvPr/>
        </p:nvCxnSpPr>
        <p:spPr>
          <a:xfrm>
            <a:off x="2994715" y="2109121"/>
            <a:ext cx="284779" cy="0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5044570-2EC0-F244-823A-503372DCBC0B}"/>
              </a:ext>
            </a:extLst>
          </p:cNvPr>
          <p:cNvSpPr txBox="1"/>
          <p:nvPr/>
        </p:nvSpPr>
        <p:spPr>
          <a:xfrm>
            <a:off x="2519572" y="1683560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values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ADC1C0B-339A-DF40-AD7F-1DD694C0984B}"/>
              </a:ext>
            </a:extLst>
          </p:cNvPr>
          <p:cNvCxnSpPr>
            <a:cxnSpLocks/>
          </p:cNvCxnSpPr>
          <p:nvPr/>
        </p:nvCxnSpPr>
        <p:spPr>
          <a:xfrm>
            <a:off x="2989394" y="1804536"/>
            <a:ext cx="284779" cy="0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F0838BCB-88E0-6B4B-9F31-2CC47D3D45B7}"/>
              </a:ext>
            </a:extLst>
          </p:cNvPr>
          <p:cNvSpPr txBox="1"/>
          <p:nvPr/>
        </p:nvSpPr>
        <p:spPr>
          <a:xfrm>
            <a:off x="2214637" y="1776429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days  =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E86CF83-EA83-F848-A8C8-E4C74EB05B35}"/>
              </a:ext>
            </a:extLst>
          </p:cNvPr>
          <p:cNvSpPr txBox="1"/>
          <p:nvPr/>
        </p:nvSpPr>
        <p:spPr>
          <a:xfrm>
            <a:off x="3743487" y="2571750"/>
            <a:ext cx="2036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latin typeface="Bradley Hand ITC" panose="03070402050302030203" pitchFamily="66" charset="77"/>
              </a:rPr>
              <a:t>days += [</a:t>
            </a:r>
            <a:r>
              <a:rPr lang="en-GB" sz="2000" b="1">
                <a:solidFill>
                  <a:schemeClr val="accent6"/>
                </a:solidFill>
                <a:latin typeface="Bradley Hand ITC" panose="03070402050302030203" pitchFamily="66" charset="77"/>
              </a:rPr>
              <a:t>"Sat"</a:t>
            </a:r>
            <a:r>
              <a:rPr lang="en-GB" sz="2000" b="1">
                <a:latin typeface="Bradley Hand ITC" panose="03070402050302030203" pitchFamily="66" charset="77"/>
              </a:rPr>
              <a:t>]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EB6E6B8-66BA-634E-8D34-EC89E1B76597}"/>
              </a:ext>
            </a:extLst>
          </p:cNvPr>
          <p:cNvGrpSpPr/>
          <p:nvPr/>
        </p:nvGrpSpPr>
        <p:grpSpPr>
          <a:xfrm>
            <a:off x="3001871" y="3131968"/>
            <a:ext cx="3570400" cy="652786"/>
            <a:chOff x="3348383" y="3131968"/>
            <a:chExt cx="3570400" cy="652786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67CF3B2-9192-4940-AA6F-C139D6D6BAA1}"/>
                </a:ext>
              </a:extLst>
            </p:cNvPr>
            <p:cNvSpPr txBox="1"/>
            <p:nvPr/>
          </p:nvSpPr>
          <p:spPr>
            <a:xfrm>
              <a:off x="3348383" y="3446200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9BD4141-4229-CE46-AADE-2FB33A29AE8C}"/>
                </a:ext>
              </a:extLst>
            </p:cNvPr>
            <p:cNvSpPr txBox="1"/>
            <p:nvPr/>
          </p:nvSpPr>
          <p:spPr>
            <a:xfrm>
              <a:off x="3915235" y="3443788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D7422C0-FBB0-254B-A383-5CDF71DAA964}"/>
                </a:ext>
              </a:extLst>
            </p:cNvPr>
            <p:cNvSpPr txBox="1"/>
            <p:nvPr/>
          </p:nvSpPr>
          <p:spPr>
            <a:xfrm>
              <a:off x="4478567" y="3437899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04DF8A0-B4AC-D34C-875A-6C5386C3DEEB}"/>
                </a:ext>
              </a:extLst>
            </p:cNvPr>
            <p:cNvSpPr txBox="1"/>
            <p:nvPr/>
          </p:nvSpPr>
          <p:spPr>
            <a:xfrm>
              <a:off x="5045419" y="3435487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053CDAA-8DA9-A94C-96F0-0374BB9FE0B8}"/>
                </a:ext>
              </a:extLst>
            </p:cNvPr>
            <p:cNvSpPr txBox="1"/>
            <p:nvPr/>
          </p:nvSpPr>
          <p:spPr>
            <a:xfrm>
              <a:off x="5611979" y="3432469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A50109C-9164-EA4C-B1AF-A932E0F985DC}"/>
                </a:ext>
              </a:extLst>
            </p:cNvPr>
            <p:cNvSpPr txBox="1"/>
            <p:nvPr/>
          </p:nvSpPr>
          <p:spPr>
            <a:xfrm>
              <a:off x="6178831" y="3430057"/>
              <a:ext cx="566852" cy="3385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5000">
                  <a:schemeClr val="accent1">
                    <a:lumMod val="45000"/>
                    <a:lumOff val="55000"/>
                  </a:schemeClr>
                </a:gs>
                <a:gs pos="9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solidFill>
                    <a:schemeClr val="accent5">
                      <a:lumMod val="50000"/>
                    </a:schemeClr>
                  </a:solidFill>
                </a:rPr>
                <a:t>5</a:t>
              </a: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90F777B-CAAC-1E47-A4BA-2733E378DCBF}"/>
                </a:ext>
              </a:extLst>
            </p:cNvPr>
            <p:cNvCxnSpPr/>
            <p:nvPr/>
          </p:nvCxnSpPr>
          <p:spPr>
            <a:xfrm>
              <a:off x="6753671" y="3455265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7FE76C5-CCB6-3C4D-957E-B4E8410571BC}"/>
                </a:ext>
              </a:extLst>
            </p:cNvPr>
            <p:cNvCxnSpPr/>
            <p:nvPr/>
          </p:nvCxnSpPr>
          <p:spPr>
            <a:xfrm>
              <a:off x="6188835" y="3455265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3C703DEC-2D8B-A94B-B334-342D59D656E6}"/>
                </a:ext>
              </a:extLst>
            </p:cNvPr>
            <p:cNvCxnSpPr/>
            <p:nvPr/>
          </p:nvCxnSpPr>
          <p:spPr>
            <a:xfrm>
              <a:off x="5625381" y="3455265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A7FDEEE-0E9B-A54B-ADFC-FEAD6990FFB2}"/>
                </a:ext>
              </a:extLst>
            </p:cNvPr>
            <p:cNvCxnSpPr/>
            <p:nvPr/>
          </p:nvCxnSpPr>
          <p:spPr>
            <a:xfrm>
              <a:off x="5055045" y="3455265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670ED05-38B9-4D44-93E3-2D2FC88BB02D}"/>
                </a:ext>
              </a:extLst>
            </p:cNvPr>
            <p:cNvCxnSpPr/>
            <p:nvPr/>
          </p:nvCxnSpPr>
          <p:spPr>
            <a:xfrm>
              <a:off x="4482444" y="3455265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8E2981C-581F-E249-954D-AEB32A554D3A}"/>
                </a:ext>
              </a:extLst>
            </p:cNvPr>
            <p:cNvCxnSpPr/>
            <p:nvPr/>
          </p:nvCxnSpPr>
          <p:spPr>
            <a:xfrm>
              <a:off x="3921633" y="3455265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0C1AD45-F74E-CA45-BB06-7525440FC861}"/>
                </a:ext>
              </a:extLst>
            </p:cNvPr>
            <p:cNvCxnSpPr/>
            <p:nvPr/>
          </p:nvCxnSpPr>
          <p:spPr>
            <a:xfrm>
              <a:off x="3348862" y="3455265"/>
              <a:ext cx="0" cy="300404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5">
                      <a:lumMod val="75000"/>
                    </a:schemeClr>
                  </a:gs>
                  <a:gs pos="83000">
                    <a:schemeClr val="accent5">
                      <a:lumMod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Parallelogram 120">
              <a:extLst>
                <a:ext uri="{FF2B5EF4-FFF2-40B4-BE49-F238E27FC236}">
                  <a16:creationId xmlns:a16="http://schemas.microsoft.com/office/drawing/2014/main" id="{9F945497-0793-D147-BF03-18FA2280E992}"/>
                </a:ext>
              </a:extLst>
            </p:cNvPr>
            <p:cNvSpPr/>
            <p:nvPr/>
          </p:nvSpPr>
          <p:spPr>
            <a:xfrm rot="18837745">
              <a:off x="6616832" y="3424879"/>
              <a:ext cx="366428" cy="237474"/>
            </a:xfrm>
            <a:prstGeom prst="parallelogram">
              <a:avLst>
                <a:gd name="adj" fmla="val 104987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accent5">
                    <a:lumMod val="60000"/>
                    <a:lumOff val="40000"/>
                  </a:schemeClr>
                </a:gs>
                <a:gs pos="88000">
                  <a:schemeClr val="accent5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endParaRPr lang="en-GB" sz="16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23" name="Cube 122">
              <a:extLst>
                <a:ext uri="{FF2B5EF4-FFF2-40B4-BE49-F238E27FC236}">
                  <a16:creationId xmlns:a16="http://schemas.microsoft.com/office/drawing/2014/main" id="{3C1DDA8E-653C-5D4B-9107-A67A1819878C}"/>
                </a:ext>
              </a:extLst>
            </p:cNvPr>
            <p:cNvSpPr/>
            <p:nvPr/>
          </p:nvSpPr>
          <p:spPr>
            <a:xfrm>
              <a:off x="3351728" y="3131968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000">
                  <a:solidFill>
                    <a:srgbClr val="00B050"/>
                  </a:solidFill>
                </a:rPr>
                <a:t>"Mon"</a:t>
              </a:r>
            </a:p>
          </p:txBody>
        </p:sp>
        <p:sp>
          <p:nvSpPr>
            <p:cNvPr id="124" name="Cube 123">
              <a:extLst>
                <a:ext uri="{FF2B5EF4-FFF2-40B4-BE49-F238E27FC236}">
                  <a16:creationId xmlns:a16="http://schemas.microsoft.com/office/drawing/2014/main" id="{63604E3D-6D92-E64E-A5B9-C565F92CF62B}"/>
                </a:ext>
              </a:extLst>
            </p:cNvPr>
            <p:cNvSpPr/>
            <p:nvPr/>
          </p:nvSpPr>
          <p:spPr>
            <a:xfrm>
              <a:off x="3921633" y="3131968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000">
                  <a:solidFill>
                    <a:srgbClr val="00B050"/>
                  </a:solidFill>
                </a:rPr>
                <a:t>"Tue"</a:t>
              </a:r>
            </a:p>
          </p:txBody>
        </p:sp>
        <p:sp>
          <p:nvSpPr>
            <p:cNvPr id="125" name="Cube 124">
              <a:extLst>
                <a:ext uri="{FF2B5EF4-FFF2-40B4-BE49-F238E27FC236}">
                  <a16:creationId xmlns:a16="http://schemas.microsoft.com/office/drawing/2014/main" id="{59E2B94B-01D3-B044-8CF2-7694BDF0D44B}"/>
                </a:ext>
              </a:extLst>
            </p:cNvPr>
            <p:cNvSpPr/>
            <p:nvPr/>
          </p:nvSpPr>
          <p:spPr>
            <a:xfrm>
              <a:off x="4485140" y="3131968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000">
                  <a:solidFill>
                    <a:srgbClr val="00B050"/>
                  </a:solidFill>
                </a:rPr>
                <a:t>"Wed"</a:t>
              </a:r>
            </a:p>
          </p:txBody>
        </p:sp>
        <p:sp>
          <p:nvSpPr>
            <p:cNvPr id="126" name="Cube 125">
              <a:extLst>
                <a:ext uri="{FF2B5EF4-FFF2-40B4-BE49-F238E27FC236}">
                  <a16:creationId xmlns:a16="http://schemas.microsoft.com/office/drawing/2014/main" id="{80FB3CF6-C1B2-904E-BBB9-C953F3B117B7}"/>
                </a:ext>
              </a:extLst>
            </p:cNvPr>
            <p:cNvSpPr/>
            <p:nvPr/>
          </p:nvSpPr>
          <p:spPr>
            <a:xfrm>
              <a:off x="5055045" y="3131968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000">
                  <a:solidFill>
                    <a:srgbClr val="00B050"/>
                  </a:solidFill>
                </a:rPr>
                <a:t>"Thu"</a:t>
              </a:r>
            </a:p>
          </p:txBody>
        </p:sp>
        <p:sp>
          <p:nvSpPr>
            <p:cNvPr id="127" name="Cube 126">
              <a:extLst>
                <a:ext uri="{FF2B5EF4-FFF2-40B4-BE49-F238E27FC236}">
                  <a16:creationId xmlns:a16="http://schemas.microsoft.com/office/drawing/2014/main" id="{3A315943-71EC-0540-96A3-9B37A6B204CB}"/>
                </a:ext>
              </a:extLst>
            </p:cNvPr>
            <p:cNvSpPr/>
            <p:nvPr/>
          </p:nvSpPr>
          <p:spPr>
            <a:xfrm>
              <a:off x="5618552" y="3131968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000">
                  <a:solidFill>
                    <a:srgbClr val="00B050"/>
                  </a:solidFill>
                </a:rPr>
                <a:t>"Fri"</a:t>
              </a:r>
            </a:p>
          </p:txBody>
        </p:sp>
        <p:sp>
          <p:nvSpPr>
            <p:cNvPr id="128" name="Cube 127">
              <a:extLst>
                <a:ext uri="{FF2B5EF4-FFF2-40B4-BE49-F238E27FC236}">
                  <a16:creationId xmlns:a16="http://schemas.microsoft.com/office/drawing/2014/main" id="{B54A049E-42F3-174F-87E8-478D24C9A51C}"/>
                </a:ext>
              </a:extLst>
            </p:cNvPr>
            <p:cNvSpPr/>
            <p:nvPr/>
          </p:nvSpPr>
          <p:spPr>
            <a:xfrm>
              <a:off x="6188457" y="3131968"/>
              <a:ext cx="650639" cy="327184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000">
                  <a:solidFill>
                    <a:srgbClr val="00B050"/>
                  </a:solidFill>
                </a:rPr>
                <a:t>"Sat"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4415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On-screen Show (16:9)</PresentationFormat>
  <Slides>46</Slides>
  <Notes>31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Data Structures in Python</vt:lpstr>
      <vt:lpstr>Data Structures</vt:lpstr>
      <vt:lpstr>Lists</vt:lpstr>
      <vt:lpstr>Indexing</vt:lpstr>
      <vt:lpstr>Indexing</vt:lpstr>
      <vt:lpstr>Lists – changing the value of an element</vt:lpstr>
      <vt:lpstr>Lists – changing the value of an element</vt:lpstr>
      <vt:lpstr>Lists – adding element(s)</vt:lpstr>
      <vt:lpstr>Lists – adding element(s)</vt:lpstr>
      <vt:lpstr>Lists – adding element(s)</vt:lpstr>
      <vt:lpstr>Lists – adding element(s)</vt:lpstr>
      <vt:lpstr>Lists – adding element(s)</vt:lpstr>
      <vt:lpstr>Lists – adding element(s)</vt:lpstr>
      <vt:lpstr>Lists – adding element(s)</vt:lpstr>
      <vt:lpstr>Lists – adding element(s)</vt:lpstr>
      <vt:lpstr>Tuples</vt:lpstr>
      <vt:lpstr>Tuples - unpacking</vt:lpstr>
      <vt:lpstr>Mutable vs Immutable</vt:lpstr>
      <vt:lpstr>Mutable vs Immutable</vt:lpstr>
      <vt:lpstr>Mutable vs Immutable</vt:lpstr>
      <vt:lpstr>Mutable vs Immutable</vt:lpstr>
      <vt:lpstr>Mutable vs Immutable</vt:lpstr>
      <vt:lpstr>Iterating through a list or tuple</vt:lpstr>
      <vt:lpstr>Slicing</vt:lpstr>
      <vt:lpstr>Slicing</vt:lpstr>
      <vt:lpstr>Slicing</vt:lpstr>
      <vt:lpstr>Slicing</vt:lpstr>
      <vt:lpstr>Slicing</vt:lpstr>
      <vt:lpstr>Slicing</vt:lpstr>
      <vt:lpstr>Slicing</vt:lpstr>
      <vt:lpstr>Dictionaries</vt:lpstr>
      <vt:lpstr>Dictionaries – accessing an element</vt:lpstr>
      <vt:lpstr>Dictionaries – accessing an element</vt:lpstr>
      <vt:lpstr>Dictionaries – changing an element's value</vt:lpstr>
      <vt:lpstr>Dictionaries – changing an element's value</vt:lpstr>
      <vt:lpstr>Dictionaries – adding element(s)</vt:lpstr>
      <vt:lpstr>Dictionaries – adding element(s)</vt:lpstr>
      <vt:lpstr>Dictionaries – adding element(s)</vt:lpstr>
      <vt:lpstr>Dictionaries – adding element(s)</vt:lpstr>
      <vt:lpstr>Iterating through a dictionary</vt:lpstr>
      <vt:lpstr>Multi-dimensional lists</vt:lpstr>
      <vt:lpstr>Multi-dimensional lists</vt:lpstr>
      <vt:lpstr>Multi-dimensional lists</vt:lpstr>
      <vt:lpstr>Multi-dimensional lists</vt:lpstr>
      <vt:lpstr>List comprehensions</vt:lpstr>
      <vt:lpstr>Any questions?</vt:lpstr>
    </vt:vector>
  </TitlesOfParts>
  <Company>Staffordshire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Intro. to OO</dc:title>
  <dc:creator>MANSFIELD Graham</dc:creator>
  <cp:revision>14</cp:revision>
  <dcterms:created xsi:type="dcterms:W3CDTF">2017-04-05T14:08:44Z</dcterms:created>
  <dcterms:modified xsi:type="dcterms:W3CDTF">2020-11-03T11:25:49Z</dcterms:modified>
</cp:coreProperties>
</file>