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6" r:id="rId2"/>
    <p:sldId id="257" r:id="rId3"/>
    <p:sldId id="280" r:id="rId4"/>
    <p:sldId id="267" r:id="rId5"/>
    <p:sldId id="302" r:id="rId6"/>
    <p:sldId id="300" r:id="rId7"/>
    <p:sldId id="301" r:id="rId8"/>
    <p:sldId id="281" r:id="rId9"/>
    <p:sldId id="282" r:id="rId10"/>
    <p:sldId id="283" r:id="rId11"/>
    <p:sldId id="284" r:id="rId12"/>
    <p:sldId id="285" r:id="rId13"/>
    <p:sldId id="287" r:id="rId14"/>
    <p:sldId id="289" r:id="rId15"/>
    <p:sldId id="290" r:id="rId16"/>
    <p:sldId id="292" r:id="rId17"/>
    <p:sldId id="293" r:id="rId18"/>
    <p:sldId id="294" r:id="rId19"/>
    <p:sldId id="295" r:id="rId20"/>
    <p:sldId id="291" r:id="rId21"/>
    <p:sldId id="296" r:id="rId22"/>
    <p:sldId id="297" r:id="rId23"/>
    <p:sldId id="299" r:id="rId24"/>
    <p:sldId id="303" r:id="rId25"/>
    <p:sldId id="298" r:id="rId26"/>
    <p:sldId id="259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F9C"/>
    <a:srgbClr val="FC6489"/>
    <a:srgbClr val="FF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F623C-AF63-DB42-93D8-182BC3DE9831}" v="215" dt="2020-11-13T14:05:05.712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231" autoAdjust="0"/>
  </p:normalViewPr>
  <p:slideViewPr>
    <p:cSldViewPr snapToGrid="0">
      <p:cViewPr varScale="1">
        <p:scale>
          <a:sx n="117" d="100"/>
          <a:sy n="117" d="100"/>
        </p:scale>
        <p:origin x="4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S::pcw1@staff.staffs.ac.uk::a20730c1-1805-4191-9c68-6e52c8725e9f" providerId="AD" clId="Web-{AE088AA8-8E74-E5DB-A7F4-4B87A6D501B7}"/>
    <pc:docChg chg="modSld">
      <pc:chgData name="WINDRIDGE Philip" userId="S::pcw1@staff.staffs.ac.uk::a20730c1-1805-4191-9c68-6e52c8725e9f" providerId="AD" clId="Web-{AE088AA8-8E74-E5DB-A7F4-4B87A6D501B7}" dt="2020-11-10T09:04:49.979" v="41" actId="20577"/>
      <pc:docMkLst>
        <pc:docMk/>
      </pc:docMkLst>
      <pc:sldChg chg="modSp">
        <pc:chgData name="WINDRIDGE Philip" userId="S::pcw1@staff.staffs.ac.uk::a20730c1-1805-4191-9c68-6e52c8725e9f" providerId="AD" clId="Web-{AE088AA8-8E74-E5DB-A7F4-4B87A6D501B7}" dt="2020-11-10T08:05:06.675" v="6" actId="20577"/>
        <pc:sldMkLst>
          <pc:docMk/>
          <pc:sldMk cId="1953811599" sldId="553"/>
        </pc:sldMkLst>
        <pc:spChg chg="mod">
          <ac:chgData name="WINDRIDGE Philip" userId="S::pcw1@staff.staffs.ac.uk::a20730c1-1805-4191-9c68-6e52c8725e9f" providerId="AD" clId="Web-{AE088AA8-8E74-E5DB-A7F4-4B87A6D501B7}" dt="2020-11-10T08:05:06.675" v="6" actId="20577"/>
          <ac:spMkLst>
            <pc:docMk/>
            <pc:sldMk cId="1953811599" sldId="553"/>
            <ac:spMk id="5" creationId="{3DCB68FB-4849-9C4C-909A-58E641DAF528}"/>
          </ac:spMkLst>
        </pc:spChg>
      </pc:sldChg>
      <pc:sldChg chg="modSp">
        <pc:chgData name="WINDRIDGE Philip" userId="S::pcw1@staff.staffs.ac.uk::a20730c1-1805-4191-9c68-6e52c8725e9f" providerId="AD" clId="Web-{AE088AA8-8E74-E5DB-A7F4-4B87A6D501B7}" dt="2020-11-10T08:36:01.110" v="8" actId="1076"/>
        <pc:sldMkLst>
          <pc:docMk/>
          <pc:sldMk cId="618799280" sldId="555"/>
        </pc:sldMkLst>
        <pc:spChg chg="mod">
          <ac:chgData name="WINDRIDGE Philip" userId="S::pcw1@staff.staffs.ac.uk::a20730c1-1805-4191-9c68-6e52c8725e9f" providerId="AD" clId="Web-{AE088AA8-8E74-E5DB-A7F4-4B87A6D501B7}" dt="2020-11-10T08:36:01.110" v="8" actId="1076"/>
          <ac:spMkLst>
            <pc:docMk/>
            <pc:sldMk cId="618799280" sldId="555"/>
            <ac:spMk id="8" creationId="{1CA36AA8-7699-9B48-A664-8A1CFC170D6A}"/>
          </ac:spMkLst>
        </pc:spChg>
      </pc:sldChg>
      <pc:sldChg chg="modSp">
        <pc:chgData name="WINDRIDGE Philip" userId="S::pcw1@staff.staffs.ac.uk::a20730c1-1805-4191-9c68-6e52c8725e9f" providerId="AD" clId="Web-{AE088AA8-8E74-E5DB-A7F4-4B87A6D501B7}" dt="2020-11-10T08:45:14.216" v="26" actId="20577"/>
        <pc:sldMkLst>
          <pc:docMk/>
          <pc:sldMk cId="1768812356" sldId="560"/>
        </pc:sldMkLst>
        <pc:spChg chg="mod">
          <ac:chgData name="WINDRIDGE Philip" userId="S::pcw1@staff.staffs.ac.uk::a20730c1-1805-4191-9c68-6e52c8725e9f" providerId="AD" clId="Web-{AE088AA8-8E74-E5DB-A7F4-4B87A6D501B7}" dt="2020-11-10T08:45:14.216" v="26" actId="20577"/>
          <ac:spMkLst>
            <pc:docMk/>
            <pc:sldMk cId="1768812356" sldId="560"/>
            <ac:spMk id="40" creationId="{98125620-FB54-BE43-9391-D83A25DC71F5}"/>
          </ac:spMkLst>
        </pc:spChg>
      </pc:sldChg>
      <pc:sldChg chg="modSp">
        <pc:chgData name="WINDRIDGE Philip" userId="S::pcw1@staff.staffs.ac.uk::a20730c1-1805-4191-9c68-6e52c8725e9f" providerId="AD" clId="Web-{AE088AA8-8E74-E5DB-A7F4-4B87A6D501B7}" dt="2020-11-10T08:44:52.919" v="17" actId="20577"/>
        <pc:sldMkLst>
          <pc:docMk/>
          <pc:sldMk cId="3228967728" sldId="562"/>
        </pc:sldMkLst>
        <pc:spChg chg="mod">
          <ac:chgData name="WINDRIDGE Philip" userId="S::pcw1@staff.staffs.ac.uk::a20730c1-1805-4191-9c68-6e52c8725e9f" providerId="AD" clId="Web-{AE088AA8-8E74-E5DB-A7F4-4B87A6D501B7}" dt="2020-11-10T08:44:52.919" v="17" actId="20577"/>
          <ac:spMkLst>
            <pc:docMk/>
            <pc:sldMk cId="3228967728" sldId="562"/>
            <ac:spMk id="40" creationId="{98125620-FB54-BE43-9391-D83A25DC71F5}"/>
          </ac:spMkLst>
        </pc:spChg>
      </pc:sldChg>
      <pc:sldChg chg="modSp">
        <pc:chgData name="WINDRIDGE Philip" userId="S::pcw1@staff.staffs.ac.uk::a20730c1-1805-4191-9c68-6e52c8725e9f" providerId="AD" clId="Web-{AE088AA8-8E74-E5DB-A7F4-4B87A6D501B7}" dt="2020-11-10T08:45:46.451" v="35" actId="20577"/>
        <pc:sldMkLst>
          <pc:docMk/>
          <pc:sldMk cId="1500970878" sldId="563"/>
        </pc:sldMkLst>
        <pc:spChg chg="mod">
          <ac:chgData name="WINDRIDGE Philip" userId="S::pcw1@staff.staffs.ac.uk::a20730c1-1805-4191-9c68-6e52c8725e9f" providerId="AD" clId="Web-{AE088AA8-8E74-E5DB-A7F4-4B87A6D501B7}" dt="2020-11-10T08:45:46.451" v="35" actId="20577"/>
          <ac:spMkLst>
            <pc:docMk/>
            <pc:sldMk cId="1500970878" sldId="563"/>
            <ac:spMk id="87" creationId="{ED00CC53-CBC1-BF4A-A25B-FDB795FDB194}"/>
          </ac:spMkLst>
        </pc:spChg>
      </pc:sldChg>
      <pc:sldChg chg="modSp">
        <pc:chgData name="WINDRIDGE Philip" userId="S::pcw1@staff.staffs.ac.uk::a20730c1-1805-4191-9c68-6e52c8725e9f" providerId="AD" clId="Web-{AE088AA8-8E74-E5DB-A7F4-4B87A6D501B7}" dt="2020-11-10T09:04:45.260" v="39" actId="20577"/>
        <pc:sldMkLst>
          <pc:docMk/>
          <pc:sldMk cId="1389831689" sldId="582"/>
        </pc:sldMkLst>
        <pc:spChg chg="mod">
          <ac:chgData name="WINDRIDGE Philip" userId="S::pcw1@staff.staffs.ac.uk::a20730c1-1805-4191-9c68-6e52c8725e9f" providerId="AD" clId="Web-{AE088AA8-8E74-E5DB-A7F4-4B87A6D501B7}" dt="2020-11-10T09:04:45.260" v="39" actId="20577"/>
          <ac:spMkLst>
            <pc:docMk/>
            <pc:sldMk cId="1389831689" sldId="582"/>
            <ac:spMk id="13" creationId="{7B87E66F-0944-064D-B97A-BE532C57AA7F}"/>
          </ac:spMkLst>
        </pc:spChg>
      </pc:sldChg>
    </pc:docChg>
  </pc:docChgLst>
  <pc:docChgLst>
    <pc:chgData name="WINDRIDGE Philip" userId="a20730c1-1805-4191-9c68-6e52c8725e9f" providerId="ADAL" clId="{AE5C18A1-57D7-594C-BC8F-8CD16D80918F}"/>
    <pc:docChg chg="undo redo custSel addSld delSld modSld sldOrd">
      <pc:chgData name="WINDRIDGE Philip" userId="a20730c1-1805-4191-9c68-6e52c8725e9f" providerId="ADAL" clId="{AE5C18A1-57D7-594C-BC8F-8CD16D80918F}" dt="2020-11-07T15:27:24.207" v="10886"/>
      <pc:docMkLst>
        <pc:docMk/>
      </pc:docMkLst>
      <pc:sldChg chg="modSp mod">
        <pc:chgData name="WINDRIDGE Philip" userId="a20730c1-1805-4191-9c68-6e52c8725e9f" providerId="ADAL" clId="{AE5C18A1-57D7-594C-BC8F-8CD16D80918F}" dt="2020-11-02T14:24:52.764" v="552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AE5C18A1-57D7-594C-BC8F-8CD16D80918F}" dt="2020-11-02T14:24:52.764" v="552" actId="20577"/>
          <ac:spMkLst>
            <pc:docMk/>
            <pc:sldMk cId="939059386" sldId="256"/>
            <ac:spMk id="2" creationId="{9B762048-6F52-244A-B003-D5C4D44CFDA8}"/>
          </ac:spMkLst>
        </pc:spChg>
      </pc:sldChg>
      <pc:sldChg chg="modSp mod">
        <pc:chgData name="WINDRIDGE Philip" userId="a20730c1-1805-4191-9c68-6e52c8725e9f" providerId="ADAL" clId="{AE5C18A1-57D7-594C-BC8F-8CD16D80918F}" dt="2020-11-01T14:40:34.175" v="171" actId="20577"/>
        <pc:sldMkLst>
          <pc:docMk/>
          <pc:sldMk cId="2405130143" sldId="257"/>
        </pc:sldMkLst>
        <pc:spChg chg="mod">
          <ac:chgData name="WINDRIDGE Philip" userId="a20730c1-1805-4191-9c68-6e52c8725e9f" providerId="ADAL" clId="{AE5C18A1-57D7-594C-BC8F-8CD16D80918F}" dt="2020-11-01T14:40:34.175" v="171" actId="20577"/>
          <ac:spMkLst>
            <pc:docMk/>
            <pc:sldMk cId="2405130143" sldId="257"/>
            <ac:spMk id="3" creationId="{918DD354-6146-F244-82E9-6CA6757A14FB}"/>
          </ac:spMkLst>
        </pc:spChg>
        <pc:spChg chg="mod">
          <ac:chgData name="WINDRIDGE Philip" userId="a20730c1-1805-4191-9c68-6e52c8725e9f" providerId="ADAL" clId="{AE5C18A1-57D7-594C-BC8F-8CD16D80918F}" dt="2020-11-01T14:39:20.508" v="43" actId="20577"/>
          <ac:spMkLst>
            <pc:docMk/>
            <pc:sldMk cId="2405130143" sldId="257"/>
            <ac:spMk id="9" creationId="{AF9A073E-602A-DA4D-BC5B-B90D9655B295}"/>
          </ac:spMkLst>
        </pc:spChg>
      </pc:sldChg>
      <pc:sldChg chg="addSp delSp modSp new mod ord">
        <pc:chgData name="WINDRIDGE Philip" userId="a20730c1-1805-4191-9c68-6e52c8725e9f" providerId="ADAL" clId="{AE5C18A1-57D7-594C-BC8F-8CD16D80918F}" dt="2020-11-05T14:53:36.733" v="1617" actId="20577"/>
        <pc:sldMkLst>
          <pc:docMk/>
          <pc:sldMk cId="3570196674" sldId="260"/>
        </pc:sldMkLst>
        <pc:spChg chg="mod">
          <ac:chgData name="WINDRIDGE Philip" userId="a20730c1-1805-4191-9c68-6e52c8725e9f" providerId="ADAL" clId="{AE5C18A1-57D7-594C-BC8F-8CD16D80918F}" dt="2020-11-01T14:41:07.224" v="196" actId="20577"/>
          <ac:spMkLst>
            <pc:docMk/>
            <pc:sldMk cId="3570196674" sldId="260"/>
            <ac:spMk id="2" creationId="{2FD6AA7F-D3EC-B141-883F-915930BE986A}"/>
          </ac:spMkLst>
        </pc:spChg>
        <pc:spChg chg="add mod">
          <ac:chgData name="WINDRIDGE Philip" userId="a20730c1-1805-4191-9c68-6e52c8725e9f" providerId="ADAL" clId="{AE5C18A1-57D7-594C-BC8F-8CD16D80918F}" dt="2020-11-05T14:50:48.431" v="1554" actId="207"/>
          <ac:spMkLst>
            <pc:docMk/>
            <pc:sldMk cId="3570196674" sldId="260"/>
            <ac:spMk id="3" creationId="{C69A3358-D8BF-484D-A2CA-2813FFB6004C}"/>
          </ac:spMkLst>
        </pc:spChg>
        <pc:spChg chg="del">
          <ac:chgData name="WINDRIDGE Philip" userId="a20730c1-1805-4191-9c68-6e52c8725e9f" providerId="ADAL" clId="{AE5C18A1-57D7-594C-BC8F-8CD16D80918F}" dt="2020-11-01T14:41:25.938" v="197" actId="478"/>
          <ac:spMkLst>
            <pc:docMk/>
            <pc:sldMk cId="3570196674" sldId="260"/>
            <ac:spMk id="3" creationId="{FC27619C-72D1-FE48-99F5-0716E98D0DB5}"/>
          </ac:spMkLst>
        </pc:spChg>
        <pc:spChg chg="add mod">
          <ac:chgData name="WINDRIDGE Philip" userId="a20730c1-1805-4191-9c68-6e52c8725e9f" providerId="ADAL" clId="{AE5C18A1-57D7-594C-BC8F-8CD16D80918F}" dt="2020-11-05T14:53:36.733" v="1617" actId="20577"/>
          <ac:spMkLst>
            <pc:docMk/>
            <pc:sldMk cId="3570196674" sldId="260"/>
            <ac:spMk id="4" creationId="{63F090F6-C743-C44F-8F57-2EA5A6B5C01A}"/>
          </ac:spMkLst>
        </pc:spChg>
      </pc:sldChg>
      <pc:sldChg chg="addSp delSp modSp new mod">
        <pc:chgData name="WINDRIDGE Philip" userId="a20730c1-1805-4191-9c68-6e52c8725e9f" providerId="ADAL" clId="{AE5C18A1-57D7-594C-BC8F-8CD16D80918F}" dt="2020-11-05T13:58:55.120" v="929" actId="14100"/>
        <pc:sldMkLst>
          <pc:docMk/>
          <pc:sldMk cId="4082785917" sldId="261"/>
        </pc:sldMkLst>
        <pc:spChg chg="mod">
          <ac:chgData name="WINDRIDGE Philip" userId="a20730c1-1805-4191-9c68-6e52c8725e9f" providerId="ADAL" clId="{AE5C18A1-57D7-594C-BC8F-8CD16D80918F}" dt="2020-11-01T14:42:42.761" v="213" actId="20577"/>
          <ac:spMkLst>
            <pc:docMk/>
            <pc:sldMk cId="4082785917" sldId="261"/>
            <ac:spMk id="2" creationId="{C2F83D21-B96A-0747-8889-77C45C47A2AE}"/>
          </ac:spMkLst>
        </pc:spChg>
        <pc:spChg chg="mod">
          <ac:chgData name="WINDRIDGE Philip" userId="a20730c1-1805-4191-9c68-6e52c8725e9f" providerId="ADAL" clId="{AE5C18A1-57D7-594C-BC8F-8CD16D80918F}" dt="2020-11-01T15:05:23.028" v="535" actId="15"/>
          <ac:spMkLst>
            <pc:docMk/>
            <pc:sldMk cId="4082785917" sldId="261"/>
            <ac:spMk id="3" creationId="{0550E05F-3FBA-1C44-909B-7A9187E0CD6D}"/>
          </ac:spMkLst>
        </pc:spChg>
        <pc:spChg chg="add mod">
          <ac:chgData name="WINDRIDGE Philip" userId="a20730c1-1805-4191-9c68-6e52c8725e9f" providerId="ADAL" clId="{AE5C18A1-57D7-594C-BC8F-8CD16D80918F}" dt="2020-11-05T13:55:12.091" v="671" actId="1038"/>
          <ac:spMkLst>
            <pc:docMk/>
            <pc:sldMk cId="4082785917" sldId="261"/>
            <ac:spMk id="4" creationId="{8338D8E3-5BB6-D34B-827F-C9D6F48231DB}"/>
          </ac:spMkLst>
        </pc:spChg>
        <pc:spChg chg="add del mod">
          <ac:chgData name="WINDRIDGE Philip" userId="a20730c1-1805-4191-9c68-6e52c8725e9f" providerId="ADAL" clId="{AE5C18A1-57D7-594C-BC8F-8CD16D80918F}" dt="2020-11-05T13:57:37.504" v="850" actId="478"/>
          <ac:spMkLst>
            <pc:docMk/>
            <pc:sldMk cId="4082785917" sldId="261"/>
            <ac:spMk id="5" creationId="{291BC801-7BBB-9945-8E87-8A8F54AE8C23}"/>
          </ac:spMkLst>
        </pc:spChg>
        <pc:spChg chg="add mod">
          <ac:chgData name="WINDRIDGE Philip" userId="a20730c1-1805-4191-9c68-6e52c8725e9f" providerId="ADAL" clId="{AE5C18A1-57D7-594C-BC8F-8CD16D80918F}" dt="2020-11-05T13:58:17.163" v="906" actId="14100"/>
          <ac:spMkLst>
            <pc:docMk/>
            <pc:sldMk cId="4082785917" sldId="261"/>
            <ac:spMk id="6" creationId="{5319B597-8AF8-A344-BE96-A4D51C89544E}"/>
          </ac:spMkLst>
        </pc:spChg>
        <pc:spChg chg="add mod">
          <ac:chgData name="WINDRIDGE Philip" userId="a20730c1-1805-4191-9c68-6e52c8725e9f" providerId="ADAL" clId="{AE5C18A1-57D7-594C-BC8F-8CD16D80918F}" dt="2020-11-05T13:58:55.120" v="929" actId="14100"/>
          <ac:spMkLst>
            <pc:docMk/>
            <pc:sldMk cId="4082785917" sldId="261"/>
            <ac:spMk id="7" creationId="{78A8B7EA-477A-8040-BC4C-AF548FD337D9}"/>
          </ac:spMkLst>
        </pc:spChg>
      </pc:sldChg>
      <pc:sldChg chg="addSp delSp modSp add mod ord modClrScheme chgLayout">
        <pc:chgData name="WINDRIDGE Philip" userId="a20730c1-1805-4191-9c68-6e52c8725e9f" providerId="ADAL" clId="{AE5C18A1-57D7-594C-BC8F-8CD16D80918F}" dt="2020-11-06T12:44:06.592" v="4097" actId="478"/>
        <pc:sldMkLst>
          <pc:docMk/>
          <pc:sldMk cId="1453246954" sldId="262"/>
        </pc:sldMkLst>
        <pc:spChg chg="add mod">
          <ac:chgData name="WINDRIDGE Philip" userId="a20730c1-1805-4191-9c68-6e52c8725e9f" providerId="ADAL" clId="{AE5C18A1-57D7-594C-BC8F-8CD16D80918F}" dt="2020-11-05T16:34:42.649" v="3663" actId="14100"/>
          <ac:spMkLst>
            <pc:docMk/>
            <pc:sldMk cId="1453246954" sldId="262"/>
            <ac:spMk id="2" creationId="{C5CD26A4-49A8-014D-8E94-638C25E0BD64}"/>
          </ac:spMkLst>
        </pc:spChg>
        <pc:spChg chg="add mod ord">
          <ac:chgData name="WINDRIDGE Philip" userId="a20730c1-1805-4191-9c68-6e52c8725e9f" providerId="ADAL" clId="{AE5C18A1-57D7-594C-BC8F-8CD16D80918F}" dt="2020-11-05T16:34:34.351" v="3662" actId="20577"/>
          <ac:spMkLst>
            <pc:docMk/>
            <pc:sldMk cId="1453246954" sldId="262"/>
            <ac:spMk id="3" creationId="{9589493C-4DCD-C547-A33E-E462D0F13735}"/>
          </ac:spMkLst>
        </pc:spChg>
        <pc:spChg chg="add del mod">
          <ac:chgData name="WINDRIDGE Philip" userId="a20730c1-1805-4191-9c68-6e52c8725e9f" providerId="ADAL" clId="{AE5C18A1-57D7-594C-BC8F-8CD16D80918F}" dt="2020-11-06T12:33:04.855" v="3948"/>
          <ac:spMkLst>
            <pc:docMk/>
            <pc:sldMk cId="1453246954" sldId="262"/>
            <ac:spMk id="4" creationId="{3F9EA1A7-3BA8-9747-8B4F-1B0847FDEF52}"/>
          </ac:spMkLst>
        </pc:spChg>
        <pc:spChg chg="del">
          <ac:chgData name="WINDRIDGE Philip" userId="a20730c1-1805-4191-9c68-6e52c8725e9f" providerId="ADAL" clId="{AE5C18A1-57D7-594C-BC8F-8CD16D80918F}" dt="2020-11-05T16:31:02.211" v="3598" actId="478"/>
          <ac:spMkLst>
            <pc:docMk/>
            <pc:sldMk cId="1453246954" sldId="262"/>
            <ac:spMk id="5" creationId="{FE35D1E3-3C68-824F-ACCB-01AE8EF23FD4}"/>
          </ac:spMkLst>
        </pc:spChg>
        <pc:spChg chg="mod">
          <ac:chgData name="WINDRIDGE Philip" userId="a20730c1-1805-4191-9c68-6e52c8725e9f" providerId="ADAL" clId="{AE5C18A1-57D7-594C-BC8F-8CD16D80918F}" dt="2020-11-06T12:32:24.687" v="3937" actId="207"/>
          <ac:spMkLst>
            <pc:docMk/>
            <pc:sldMk cId="1453246954" sldId="262"/>
            <ac:spMk id="6" creationId="{FE9FA70C-C104-1846-8DE1-70054A827421}"/>
          </ac:spMkLst>
        </pc:spChg>
        <pc:spChg chg="del">
          <ac:chgData name="WINDRIDGE Philip" userId="a20730c1-1805-4191-9c68-6e52c8725e9f" providerId="ADAL" clId="{AE5C18A1-57D7-594C-BC8F-8CD16D80918F}" dt="2020-11-05T16:32:41.053" v="3625" actId="478"/>
          <ac:spMkLst>
            <pc:docMk/>
            <pc:sldMk cId="1453246954" sldId="262"/>
            <ac:spMk id="7" creationId="{FB273F5A-A94E-AA4F-BC55-9C40DDCBD5B2}"/>
          </ac:spMkLst>
        </pc:spChg>
        <pc:spChg chg="mod">
          <ac:chgData name="WINDRIDGE Philip" userId="a20730c1-1805-4191-9c68-6e52c8725e9f" providerId="ADAL" clId="{AE5C18A1-57D7-594C-BC8F-8CD16D80918F}" dt="2020-11-06T12:32:24.687" v="3937" actId="207"/>
          <ac:spMkLst>
            <pc:docMk/>
            <pc:sldMk cId="1453246954" sldId="262"/>
            <ac:spMk id="8" creationId="{71E852C0-E471-2941-A3C0-771FB209F835}"/>
          </ac:spMkLst>
        </pc:spChg>
        <pc:spChg chg="del">
          <ac:chgData name="WINDRIDGE Philip" userId="a20730c1-1805-4191-9c68-6e52c8725e9f" providerId="ADAL" clId="{AE5C18A1-57D7-594C-BC8F-8CD16D80918F}" dt="2020-11-05T16:32:34.543" v="3623" actId="478"/>
          <ac:spMkLst>
            <pc:docMk/>
            <pc:sldMk cId="1453246954" sldId="262"/>
            <ac:spMk id="9" creationId="{9C47DF6A-6776-644F-BE9E-09AAAE1C7A93}"/>
          </ac:spMkLst>
        </pc:spChg>
        <pc:spChg chg="add del mod">
          <ac:chgData name="WINDRIDGE Philip" userId="a20730c1-1805-4191-9c68-6e52c8725e9f" providerId="ADAL" clId="{AE5C18A1-57D7-594C-BC8F-8CD16D80918F}" dt="2020-11-06T12:32:32.243" v="3939"/>
          <ac:spMkLst>
            <pc:docMk/>
            <pc:sldMk cId="1453246954" sldId="262"/>
            <ac:spMk id="13" creationId="{D8BB2A6D-94AC-A445-AD23-8CF96EC91264}"/>
          </ac:spMkLst>
        </pc:spChg>
        <pc:spChg chg="add del mod">
          <ac:chgData name="WINDRIDGE Philip" userId="a20730c1-1805-4191-9c68-6e52c8725e9f" providerId="ADAL" clId="{AE5C18A1-57D7-594C-BC8F-8CD16D80918F}" dt="2020-11-06T12:32:32.243" v="3939"/>
          <ac:spMkLst>
            <pc:docMk/>
            <pc:sldMk cId="1453246954" sldId="262"/>
            <ac:spMk id="14" creationId="{CDE48DA1-DC4F-3546-A20C-94872E7EB7E9}"/>
          </ac:spMkLst>
        </pc:spChg>
        <pc:spChg chg="add del mod">
          <ac:chgData name="WINDRIDGE Philip" userId="a20730c1-1805-4191-9c68-6e52c8725e9f" providerId="ADAL" clId="{AE5C18A1-57D7-594C-BC8F-8CD16D80918F}" dt="2020-11-06T12:32:32.243" v="3939"/>
          <ac:spMkLst>
            <pc:docMk/>
            <pc:sldMk cId="1453246954" sldId="262"/>
            <ac:spMk id="15" creationId="{DAC77DDA-D8B4-B342-90DC-C0A4426382F7}"/>
          </ac:spMkLst>
        </pc:spChg>
        <pc:spChg chg="add del mod">
          <ac:chgData name="WINDRIDGE Philip" userId="a20730c1-1805-4191-9c68-6e52c8725e9f" providerId="ADAL" clId="{AE5C18A1-57D7-594C-BC8F-8CD16D80918F}" dt="2020-11-06T12:32:44.202" v="3943"/>
          <ac:spMkLst>
            <pc:docMk/>
            <pc:sldMk cId="1453246954" sldId="262"/>
            <ac:spMk id="16" creationId="{2B785B55-56BC-5B4A-8A39-66A86BAADA62}"/>
          </ac:spMkLst>
        </pc:spChg>
        <pc:spChg chg="add mod">
          <ac:chgData name="WINDRIDGE Philip" userId="a20730c1-1805-4191-9c68-6e52c8725e9f" providerId="ADAL" clId="{AE5C18A1-57D7-594C-BC8F-8CD16D80918F}" dt="2020-11-06T12:32:24.687" v="3937" actId="207"/>
          <ac:spMkLst>
            <pc:docMk/>
            <pc:sldMk cId="1453246954" sldId="262"/>
            <ac:spMk id="17" creationId="{0991C8C1-4162-5B48-89CC-D3342703CDB6}"/>
          </ac:spMkLst>
        </pc:spChg>
        <pc:spChg chg="add del mod">
          <ac:chgData name="WINDRIDGE Philip" userId="a20730c1-1805-4191-9c68-6e52c8725e9f" providerId="ADAL" clId="{AE5C18A1-57D7-594C-BC8F-8CD16D80918F}" dt="2020-11-06T12:32:44.202" v="3943"/>
          <ac:spMkLst>
            <pc:docMk/>
            <pc:sldMk cId="1453246954" sldId="262"/>
            <ac:spMk id="18" creationId="{F40A07B4-A10C-964A-9C31-AEC6DECF1D2E}"/>
          </ac:spMkLst>
        </pc:spChg>
        <pc:spChg chg="add del mod">
          <ac:chgData name="WINDRIDGE Philip" userId="a20730c1-1805-4191-9c68-6e52c8725e9f" providerId="ADAL" clId="{AE5C18A1-57D7-594C-BC8F-8CD16D80918F}" dt="2020-11-06T12:32:44.202" v="3943"/>
          <ac:spMkLst>
            <pc:docMk/>
            <pc:sldMk cId="1453246954" sldId="262"/>
            <ac:spMk id="19" creationId="{48581EFD-F31C-F544-A241-610446E7F6A9}"/>
          </ac:spMkLst>
        </pc:spChg>
        <pc:spChg chg="add mod">
          <ac:chgData name="WINDRIDGE Philip" userId="a20730c1-1805-4191-9c68-6e52c8725e9f" providerId="ADAL" clId="{AE5C18A1-57D7-594C-BC8F-8CD16D80918F}" dt="2020-11-05T16:34:54.688" v="3666" actId="14100"/>
          <ac:spMkLst>
            <pc:docMk/>
            <pc:sldMk cId="1453246954" sldId="262"/>
            <ac:spMk id="20" creationId="{419DC80A-9F55-7B45-B33B-5A19DF8BC367}"/>
          </ac:spMkLst>
        </pc:spChg>
        <pc:spChg chg="add del mod">
          <ac:chgData name="WINDRIDGE Philip" userId="a20730c1-1805-4191-9c68-6e52c8725e9f" providerId="ADAL" clId="{AE5C18A1-57D7-594C-BC8F-8CD16D80918F}" dt="2020-11-06T12:32:56.121" v="3946"/>
          <ac:spMkLst>
            <pc:docMk/>
            <pc:sldMk cId="1453246954" sldId="262"/>
            <ac:spMk id="21" creationId="{BCE4300A-8791-2547-921B-012B2430EE65}"/>
          </ac:spMkLst>
        </pc:spChg>
        <pc:spChg chg="add mod">
          <ac:chgData name="WINDRIDGE Philip" userId="a20730c1-1805-4191-9c68-6e52c8725e9f" providerId="ADAL" clId="{AE5C18A1-57D7-594C-BC8F-8CD16D80918F}" dt="2020-11-05T16:35:15.745" v="3672" actId="1036"/>
          <ac:spMkLst>
            <pc:docMk/>
            <pc:sldMk cId="1453246954" sldId="262"/>
            <ac:spMk id="22" creationId="{3AB297FF-EE10-2945-A68E-FFFD3A757547}"/>
          </ac:spMkLst>
        </pc:spChg>
        <pc:spChg chg="add del mod">
          <ac:chgData name="WINDRIDGE Philip" userId="a20730c1-1805-4191-9c68-6e52c8725e9f" providerId="ADAL" clId="{AE5C18A1-57D7-594C-BC8F-8CD16D80918F}" dt="2020-11-06T12:32:56.121" v="3946"/>
          <ac:spMkLst>
            <pc:docMk/>
            <pc:sldMk cId="1453246954" sldId="262"/>
            <ac:spMk id="23" creationId="{4785C1E0-710B-5B47-9921-E204F70D59D2}"/>
          </ac:spMkLst>
        </pc:spChg>
        <pc:spChg chg="add del mod">
          <ac:chgData name="WINDRIDGE Philip" userId="a20730c1-1805-4191-9c68-6e52c8725e9f" providerId="ADAL" clId="{AE5C18A1-57D7-594C-BC8F-8CD16D80918F}" dt="2020-11-06T12:32:56.121" v="3946"/>
          <ac:spMkLst>
            <pc:docMk/>
            <pc:sldMk cId="1453246954" sldId="262"/>
            <ac:spMk id="24" creationId="{528CECBF-23B5-1040-A699-FD33FC272347}"/>
          </ac:spMkLst>
        </pc:spChg>
        <pc:spChg chg="add del mod">
          <ac:chgData name="WINDRIDGE Philip" userId="a20730c1-1805-4191-9c68-6e52c8725e9f" providerId="ADAL" clId="{AE5C18A1-57D7-594C-BC8F-8CD16D80918F}" dt="2020-11-06T12:33:17.775" v="3950" actId="478"/>
          <ac:spMkLst>
            <pc:docMk/>
            <pc:sldMk cId="1453246954" sldId="262"/>
            <ac:spMk id="25" creationId="{21DB10B9-93E0-8C4A-8E47-9871670B9B09}"/>
          </ac:spMkLst>
        </pc:spChg>
        <pc:spChg chg="add del mod">
          <ac:chgData name="WINDRIDGE Philip" userId="a20730c1-1805-4191-9c68-6e52c8725e9f" providerId="ADAL" clId="{AE5C18A1-57D7-594C-BC8F-8CD16D80918F}" dt="2020-11-06T12:33:17.775" v="3950" actId="478"/>
          <ac:spMkLst>
            <pc:docMk/>
            <pc:sldMk cId="1453246954" sldId="262"/>
            <ac:spMk id="26" creationId="{16E5F56C-79EE-E749-BF76-3554B56A51C4}"/>
          </ac:spMkLst>
        </pc:spChg>
        <pc:spChg chg="add mod">
          <ac:chgData name="WINDRIDGE Philip" userId="a20730c1-1805-4191-9c68-6e52c8725e9f" providerId="ADAL" clId="{AE5C18A1-57D7-594C-BC8F-8CD16D80918F}" dt="2020-11-06T12:42:30.864" v="4017" actId="20577"/>
          <ac:spMkLst>
            <pc:docMk/>
            <pc:sldMk cId="1453246954" sldId="262"/>
            <ac:spMk id="27" creationId="{47FF1EC0-4243-2C46-9EAB-16FFB0FE4739}"/>
          </ac:spMkLst>
        </pc:spChg>
        <pc:spChg chg="add del mod">
          <ac:chgData name="WINDRIDGE Philip" userId="a20730c1-1805-4191-9c68-6e52c8725e9f" providerId="ADAL" clId="{AE5C18A1-57D7-594C-BC8F-8CD16D80918F}" dt="2020-11-06T12:42:34.865" v="4019"/>
          <ac:spMkLst>
            <pc:docMk/>
            <pc:sldMk cId="1453246954" sldId="262"/>
            <ac:spMk id="28" creationId="{A523C374-2730-6442-95C0-D64B67D2A43B}"/>
          </ac:spMkLst>
        </pc:spChg>
        <pc:spChg chg="add del mod">
          <ac:chgData name="WINDRIDGE Philip" userId="a20730c1-1805-4191-9c68-6e52c8725e9f" providerId="ADAL" clId="{AE5C18A1-57D7-594C-BC8F-8CD16D80918F}" dt="2020-11-06T12:42:34.865" v="4019"/>
          <ac:spMkLst>
            <pc:docMk/>
            <pc:sldMk cId="1453246954" sldId="262"/>
            <ac:spMk id="30" creationId="{CD279C99-EA36-8B42-82E1-581AB5368913}"/>
          </ac:spMkLst>
        </pc:spChg>
        <pc:spChg chg="add del mod">
          <ac:chgData name="WINDRIDGE Philip" userId="a20730c1-1805-4191-9c68-6e52c8725e9f" providerId="ADAL" clId="{AE5C18A1-57D7-594C-BC8F-8CD16D80918F}" dt="2020-11-06T12:42:34.865" v="4019"/>
          <ac:spMkLst>
            <pc:docMk/>
            <pc:sldMk cId="1453246954" sldId="262"/>
            <ac:spMk id="33" creationId="{DD22FF9B-470D-5F45-BA9F-C11F38E69339}"/>
          </ac:spMkLst>
        </pc:spChg>
        <pc:spChg chg="add del mod">
          <ac:chgData name="WINDRIDGE Philip" userId="a20730c1-1805-4191-9c68-6e52c8725e9f" providerId="ADAL" clId="{AE5C18A1-57D7-594C-BC8F-8CD16D80918F}" dt="2020-11-06T12:44:06.592" v="4097" actId="478"/>
          <ac:spMkLst>
            <pc:docMk/>
            <pc:sldMk cId="1453246954" sldId="262"/>
            <ac:spMk id="35" creationId="{6C42B7A7-6216-2B47-BAEB-62327D060B11}"/>
          </ac:spMkLst>
        </pc:spChg>
        <pc:cxnChg chg="del">
          <ac:chgData name="WINDRIDGE Philip" userId="a20730c1-1805-4191-9c68-6e52c8725e9f" providerId="ADAL" clId="{AE5C18A1-57D7-594C-BC8F-8CD16D80918F}" dt="2020-11-05T16:31:05.537" v="3599" actId="478"/>
          <ac:cxnSpMkLst>
            <pc:docMk/>
            <pc:sldMk cId="1453246954" sldId="262"/>
            <ac:cxnSpMk id="11" creationId="{D22A77D0-80BE-8A4A-A85B-7F19BB356FDA}"/>
          </ac:cxnSpMkLst>
        </pc:cxnChg>
        <pc:cxnChg chg="del">
          <ac:chgData name="WINDRIDGE Philip" userId="a20730c1-1805-4191-9c68-6e52c8725e9f" providerId="ADAL" clId="{AE5C18A1-57D7-594C-BC8F-8CD16D80918F}" dt="2020-11-05T16:32:44.628" v="3626" actId="478"/>
          <ac:cxnSpMkLst>
            <pc:docMk/>
            <pc:sldMk cId="1453246954" sldId="262"/>
            <ac:cxnSpMk id="15" creationId="{716A3F9F-0250-4842-B8F6-0D1B1E569509}"/>
          </ac:cxnSpMkLst>
        </pc:cxnChg>
        <pc:cxnChg chg="del">
          <ac:chgData name="WINDRIDGE Philip" userId="a20730c1-1805-4191-9c68-6e52c8725e9f" providerId="ADAL" clId="{AE5C18A1-57D7-594C-BC8F-8CD16D80918F}" dt="2020-11-05T16:31:40.867" v="3613" actId="478"/>
          <ac:cxnSpMkLst>
            <pc:docMk/>
            <pc:sldMk cId="1453246954" sldId="262"/>
            <ac:cxnSpMk id="18" creationId="{D65BFA5E-B6B7-B043-8AEB-DF500FA9DF1E}"/>
          </ac:cxnSpMkLst>
        </pc:cxnChg>
        <pc:cxnChg chg="del">
          <ac:chgData name="WINDRIDGE Philip" userId="a20730c1-1805-4191-9c68-6e52c8725e9f" providerId="ADAL" clId="{AE5C18A1-57D7-594C-BC8F-8CD16D80918F}" dt="2020-11-05T16:31:18.594" v="3608" actId="478"/>
          <ac:cxnSpMkLst>
            <pc:docMk/>
            <pc:sldMk cId="1453246954" sldId="262"/>
            <ac:cxnSpMk id="21" creationId="{F357C9F8-F1C8-CB47-9676-B702AF560DDA}"/>
          </ac:cxnSpMkLst>
        </pc:cxnChg>
        <pc:cxnChg chg="del">
          <ac:chgData name="WINDRIDGE Philip" userId="a20730c1-1805-4191-9c68-6e52c8725e9f" providerId="ADAL" clId="{AE5C18A1-57D7-594C-BC8F-8CD16D80918F}" dt="2020-11-05T16:32:37.317" v="3624" actId="478"/>
          <ac:cxnSpMkLst>
            <pc:docMk/>
            <pc:sldMk cId="1453246954" sldId="262"/>
            <ac:cxnSpMk id="25" creationId="{16FB3343-C55E-334A-BD6A-7C497275810C}"/>
          </ac:cxnSpMkLst>
        </pc:cxnChg>
        <pc:cxnChg chg="del">
          <ac:chgData name="WINDRIDGE Philip" userId="a20730c1-1805-4191-9c68-6e52c8725e9f" providerId="ADAL" clId="{AE5C18A1-57D7-594C-BC8F-8CD16D80918F}" dt="2020-11-05T16:33:31.317" v="3632" actId="478"/>
          <ac:cxnSpMkLst>
            <pc:docMk/>
            <pc:sldMk cId="1453246954" sldId="262"/>
            <ac:cxnSpMk id="30" creationId="{EDD846C5-426E-2B4B-8FA6-22EE79BCBEBC}"/>
          </ac:cxnSpMkLst>
        </pc:cxnChg>
      </pc:sldChg>
      <pc:sldChg chg="add del">
        <pc:chgData name="WINDRIDGE Philip" userId="a20730c1-1805-4191-9c68-6e52c8725e9f" providerId="ADAL" clId="{AE5C18A1-57D7-594C-BC8F-8CD16D80918F}" dt="2020-11-06T13:27:50.828" v="4561" actId="2696"/>
        <pc:sldMkLst>
          <pc:docMk/>
          <pc:sldMk cId="2289490347" sldId="318"/>
        </pc:sldMkLst>
      </pc:sldChg>
      <pc:sldChg chg="add del">
        <pc:chgData name="WINDRIDGE Philip" userId="a20730c1-1805-4191-9c68-6e52c8725e9f" providerId="ADAL" clId="{AE5C18A1-57D7-594C-BC8F-8CD16D80918F}" dt="2020-11-06T13:27:50.828" v="4561" actId="2696"/>
        <pc:sldMkLst>
          <pc:docMk/>
          <pc:sldMk cId="3472365791" sldId="327"/>
        </pc:sldMkLst>
      </pc:sldChg>
      <pc:sldChg chg="add del">
        <pc:chgData name="WINDRIDGE Philip" userId="a20730c1-1805-4191-9c68-6e52c8725e9f" providerId="ADAL" clId="{AE5C18A1-57D7-594C-BC8F-8CD16D80918F}" dt="2020-11-06T13:27:50.828" v="4561" actId="2696"/>
        <pc:sldMkLst>
          <pc:docMk/>
          <pc:sldMk cId="2134334545" sldId="338"/>
        </pc:sldMkLst>
      </pc:sldChg>
      <pc:sldChg chg="delSp modSp add mod">
        <pc:chgData name="WINDRIDGE Philip" userId="a20730c1-1805-4191-9c68-6e52c8725e9f" providerId="ADAL" clId="{AE5C18A1-57D7-594C-BC8F-8CD16D80918F}" dt="2020-11-06T13:24:34.775" v="4530" actId="20577"/>
        <pc:sldMkLst>
          <pc:docMk/>
          <pc:sldMk cId="1533260049" sldId="346"/>
        </pc:sldMkLst>
        <pc:spChg chg="mod">
          <ac:chgData name="WINDRIDGE Philip" userId="a20730c1-1805-4191-9c68-6e52c8725e9f" providerId="ADAL" clId="{AE5C18A1-57D7-594C-BC8F-8CD16D80918F}" dt="2020-11-06T13:24:34.775" v="4530" actId="20577"/>
          <ac:spMkLst>
            <pc:docMk/>
            <pc:sldMk cId="1533260049" sldId="346"/>
            <ac:spMk id="2" creationId="{99FFF9E1-45AC-B546-8A46-22A4CEEB221C}"/>
          </ac:spMkLst>
        </pc:spChg>
        <pc:spChg chg="del">
          <ac:chgData name="WINDRIDGE Philip" userId="a20730c1-1805-4191-9c68-6e52c8725e9f" providerId="ADAL" clId="{AE5C18A1-57D7-594C-BC8F-8CD16D80918F}" dt="2020-11-06T13:23:58.638" v="4484" actId="478"/>
          <ac:spMkLst>
            <pc:docMk/>
            <pc:sldMk cId="1533260049" sldId="346"/>
            <ac:spMk id="16" creationId="{8D348B4B-2437-F24F-813D-D329498A332E}"/>
          </ac:spMkLst>
        </pc:spChg>
      </pc:sldChg>
      <pc:sldChg chg="addSp delSp modSp add mod">
        <pc:chgData name="WINDRIDGE Philip" userId="a20730c1-1805-4191-9c68-6e52c8725e9f" providerId="ADAL" clId="{AE5C18A1-57D7-594C-BC8F-8CD16D80918F}" dt="2020-11-07T12:47:16.339" v="9634" actId="20577"/>
        <pc:sldMkLst>
          <pc:docMk/>
          <pc:sldMk cId="1240635641" sldId="347"/>
        </pc:sldMkLst>
        <pc:spChg chg="mod">
          <ac:chgData name="WINDRIDGE Philip" userId="a20730c1-1805-4191-9c68-6e52c8725e9f" providerId="ADAL" clId="{AE5C18A1-57D7-594C-BC8F-8CD16D80918F}" dt="2020-11-07T12:40:30.358" v="9329" actId="20577"/>
          <ac:spMkLst>
            <pc:docMk/>
            <pc:sldMk cId="1240635641" sldId="347"/>
            <ac:spMk id="2" creationId="{99FFF9E1-45AC-B546-8A46-22A4CEEB221C}"/>
          </ac:spMkLst>
        </pc:spChg>
        <pc:spChg chg="add del mod">
          <ac:chgData name="WINDRIDGE Philip" userId="a20730c1-1805-4191-9c68-6e52c8725e9f" providerId="ADAL" clId="{AE5C18A1-57D7-594C-BC8F-8CD16D80918F}" dt="2020-11-07T12:45:16.291" v="9515"/>
          <ac:spMkLst>
            <pc:docMk/>
            <pc:sldMk cId="1240635641" sldId="347"/>
            <ac:spMk id="10" creationId="{7C0C0DEA-3AF1-B544-9C4F-925BB29BD207}"/>
          </ac:spMkLst>
        </pc:spChg>
        <pc:spChg chg="add mod">
          <ac:chgData name="WINDRIDGE Philip" userId="a20730c1-1805-4191-9c68-6e52c8725e9f" providerId="ADAL" clId="{AE5C18A1-57D7-594C-BC8F-8CD16D80918F}" dt="2020-11-07T12:47:16.339" v="9634" actId="20577"/>
          <ac:spMkLst>
            <pc:docMk/>
            <pc:sldMk cId="1240635641" sldId="347"/>
            <ac:spMk id="11" creationId="{EED35B31-3AFC-C849-B7AE-30AC30EFBB72}"/>
          </ac:spMkLst>
        </pc:spChg>
        <pc:spChg chg="mod">
          <ac:chgData name="WINDRIDGE Philip" userId="a20730c1-1805-4191-9c68-6e52c8725e9f" providerId="ADAL" clId="{AE5C18A1-57D7-594C-BC8F-8CD16D80918F}" dt="2020-11-07T12:39:29.792" v="9297" actId="255"/>
          <ac:spMkLst>
            <pc:docMk/>
            <pc:sldMk cId="1240635641" sldId="347"/>
            <ac:spMk id="12" creationId="{7E873120-C57D-424D-AD75-8E50F59020A7}"/>
          </ac:spMkLst>
        </pc:spChg>
        <pc:spChg chg="del">
          <ac:chgData name="WINDRIDGE Philip" userId="a20730c1-1805-4191-9c68-6e52c8725e9f" providerId="ADAL" clId="{AE5C18A1-57D7-594C-BC8F-8CD16D80918F}" dt="2020-11-07T12:40:26.423" v="9327" actId="478"/>
          <ac:spMkLst>
            <pc:docMk/>
            <pc:sldMk cId="1240635641" sldId="347"/>
            <ac:spMk id="16" creationId="{8D348B4B-2437-F24F-813D-D329498A332E}"/>
          </ac:spMkLst>
        </pc:spChg>
      </pc:sldChg>
      <pc:sldChg chg="add del">
        <pc:chgData name="WINDRIDGE Philip" userId="a20730c1-1805-4191-9c68-6e52c8725e9f" providerId="ADAL" clId="{AE5C18A1-57D7-594C-BC8F-8CD16D80918F}" dt="2020-11-07T09:29:14.964" v="6129" actId="2696"/>
        <pc:sldMkLst>
          <pc:docMk/>
          <pc:sldMk cId="3884806602" sldId="371"/>
        </pc:sldMkLst>
      </pc:sldChg>
      <pc:sldChg chg="addSp delSp modSp add mod">
        <pc:chgData name="WINDRIDGE Philip" userId="a20730c1-1805-4191-9c68-6e52c8725e9f" providerId="ADAL" clId="{AE5C18A1-57D7-594C-BC8F-8CD16D80918F}" dt="2020-11-07T09:58:51.689" v="7304" actId="14100"/>
        <pc:sldMkLst>
          <pc:docMk/>
          <pc:sldMk cId="1521985338" sldId="533"/>
        </pc:sldMkLst>
        <pc:spChg chg="mod">
          <ac:chgData name="WINDRIDGE Philip" userId="a20730c1-1805-4191-9c68-6e52c8725e9f" providerId="ADAL" clId="{AE5C18A1-57D7-594C-BC8F-8CD16D80918F}" dt="2020-11-07T09:51:38.614" v="7202"/>
          <ac:spMkLst>
            <pc:docMk/>
            <pc:sldMk cId="1521985338" sldId="533"/>
            <ac:spMk id="2" creationId="{A92418F6-A437-7847-9E4B-8C974A21EBDB}"/>
          </ac:spMkLst>
        </pc:spChg>
        <pc:spChg chg="mod">
          <ac:chgData name="WINDRIDGE Philip" userId="a20730c1-1805-4191-9c68-6e52c8725e9f" providerId="ADAL" clId="{AE5C18A1-57D7-594C-BC8F-8CD16D80918F}" dt="2020-11-07T09:52:22.237" v="7212" actId="27636"/>
          <ac:spMkLst>
            <pc:docMk/>
            <pc:sldMk cId="1521985338" sldId="533"/>
            <ac:spMk id="3" creationId="{D20A455C-5B1E-C547-B822-0610A2EC21F6}"/>
          </ac:spMkLst>
        </pc:spChg>
        <pc:spChg chg="add mod">
          <ac:chgData name="WINDRIDGE Philip" userId="a20730c1-1805-4191-9c68-6e52c8725e9f" providerId="ADAL" clId="{AE5C18A1-57D7-594C-BC8F-8CD16D80918F}" dt="2020-11-07T09:56:55.270" v="7297" actId="1035"/>
          <ac:spMkLst>
            <pc:docMk/>
            <pc:sldMk cId="1521985338" sldId="533"/>
            <ac:spMk id="4" creationId="{65B57B3C-5688-984C-85F4-2223E7E770C7}"/>
          </ac:spMkLst>
        </pc:spChg>
        <pc:spChg chg="add mod">
          <ac:chgData name="WINDRIDGE Philip" userId="a20730c1-1805-4191-9c68-6e52c8725e9f" providerId="ADAL" clId="{AE5C18A1-57D7-594C-BC8F-8CD16D80918F}" dt="2020-11-07T09:56:55.270" v="7297" actId="1035"/>
          <ac:spMkLst>
            <pc:docMk/>
            <pc:sldMk cId="1521985338" sldId="533"/>
            <ac:spMk id="5" creationId="{DAD75595-A377-B940-987B-7D7B816FCDE1}"/>
          </ac:spMkLst>
        </pc:spChg>
        <pc:spChg chg="add mod">
          <ac:chgData name="WINDRIDGE Philip" userId="a20730c1-1805-4191-9c68-6e52c8725e9f" providerId="ADAL" clId="{AE5C18A1-57D7-594C-BC8F-8CD16D80918F}" dt="2020-11-07T09:56:55.270" v="7297" actId="1035"/>
          <ac:spMkLst>
            <pc:docMk/>
            <pc:sldMk cId="1521985338" sldId="533"/>
            <ac:spMk id="6" creationId="{72F13C36-85F6-3E43-85C2-B09C75CF7BD6}"/>
          </ac:spMkLst>
        </pc:spChg>
        <pc:spChg chg="add del mod">
          <ac:chgData name="WINDRIDGE Philip" userId="a20730c1-1805-4191-9c68-6e52c8725e9f" providerId="ADAL" clId="{AE5C18A1-57D7-594C-BC8F-8CD16D80918F}" dt="2020-11-07T09:53:32.287" v="7253" actId="478"/>
          <ac:spMkLst>
            <pc:docMk/>
            <pc:sldMk cId="1521985338" sldId="533"/>
            <ac:spMk id="7" creationId="{95F0DBD3-4805-9540-B4C5-8179FCDF69D8}"/>
          </ac:spMkLst>
        </pc:spChg>
        <pc:spChg chg="add mod">
          <ac:chgData name="WINDRIDGE Philip" userId="a20730c1-1805-4191-9c68-6e52c8725e9f" providerId="ADAL" clId="{AE5C18A1-57D7-594C-BC8F-8CD16D80918F}" dt="2020-11-07T09:58:51.689" v="7304" actId="14100"/>
          <ac:spMkLst>
            <pc:docMk/>
            <pc:sldMk cId="1521985338" sldId="533"/>
            <ac:spMk id="8" creationId="{BDB6B445-BE25-E047-974F-43DF4DC56016}"/>
          </ac:spMkLst>
        </pc:spChg>
        <pc:spChg chg="add mod">
          <ac:chgData name="WINDRIDGE Philip" userId="a20730c1-1805-4191-9c68-6e52c8725e9f" providerId="ADAL" clId="{AE5C18A1-57D7-594C-BC8F-8CD16D80918F}" dt="2020-11-07T09:58:51.689" v="7304" actId="14100"/>
          <ac:spMkLst>
            <pc:docMk/>
            <pc:sldMk cId="1521985338" sldId="533"/>
            <ac:spMk id="9" creationId="{572A67EE-6533-D741-9C38-454113492C76}"/>
          </ac:spMkLst>
        </pc:spChg>
        <pc:spChg chg="add del mod">
          <ac:chgData name="WINDRIDGE Philip" userId="a20730c1-1805-4191-9c68-6e52c8725e9f" providerId="ADAL" clId="{AE5C18A1-57D7-594C-BC8F-8CD16D80918F}" dt="2020-11-07T09:53:32.287" v="7253" actId="478"/>
          <ac:spMkLst>
            <pc:docMk/>
            <pc:sldMk cId="1521985338" sldId="533"/>
            <ac:spMk id="10" creationId="{186E96C3-489C-574A-B6A4-7DBE7807D842}"/>
          </ac:spMkLst>
        </pc:spChg>
        <pc:spChg chg="add del mod">
          <ac:chgData name="WINDRIDGE Philip" userId="a20730c1-1805-4191-9c68-6e52c8725e9f" providerId="ADAL" clId="{AE5C18A1-57D7-594C-BC8F-8CD16D80918F}" dt="2020-11-07T09:53:05.487" v="7215" actId="478"/>
          <ac:spMkLst>
            <pc:docMk/>
            <pc:sldMk cId="1521985338" sldId="533"/>
            <ac:spMk id="11" creationId="{54ED27BF-47F8-7A4C-AF37-603561A14C7D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12" creationId="{E53D8BE9-D625-984E-AC6B-D293BC0BBCFB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13" creationId="{A75A3A21-89A3-C443-A63A-F929BBC9C625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14" creationId="{3DADC84D-EE02-E74F-8D63-6980C649DD46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15" creationId="{5510F3E3-97A4-C043-9E49-071AC231154E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16" creationId="{E7B2805A-D2AE-D944-98CB-A1E727C5518C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17" creationId="{102513D7-BE89-A44B-987A-99E915B4D27D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18" creationId="{D19CEBCD-A54D-5C4F-97F2-7393BE57C8F7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19" creationId="{EA460E46-084B-E04E-9DF2-CA0D04F4E749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20" creationId="{818154CA-F57E-7341-B010-6A925593FEC4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21" creationId="{C832ABF4-5D63-6448-A270-8B9E80BF3F6E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22" creationId="{D17B1DF5-172D-1F4C-8368-ECC96C1A7E48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23" creationId="{60DF2C27-7853-2B4F-BCE2-B0E40CCC8DDB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24" creationId="{84707015-A11E-0A45-B423-DD39993BA7BE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25" creationId="{CD852114-0301-0642-8E3D-24B72A46BF8B}"/>
          </ac:spMkLst>
        </pc:spChg>
      </pc:sldChg>
      <pc:sldChg chg="add del">
        <pc:chgData name="WINDRIDGE Philip" userId="a20730c1-1805-4191-9c68-6e52c8725e9f" providerId="ADAL" clId="{AE5C18A1-57D7-594C-BC8F-8CD16D80918F}" dt="2020-11-05T13:24:49.718" v="622" actId="2696"/>
        <pc:sldMkLst>
          <pc:docMk/>
          <pc:sldMk cId="2737981589" sldId="535"/>
        </pc:sldMkLst>
      </pc:sldChg>
      <pc:sldChg chg="add del">
        <pc:chgData name="WINDRIDGE Philip" userId="a20730c1-1805-4191-9c68-6e52c8725e9f" providerId="ADAL" clId="{AE5C18A1-57D7-594C-BC8F-8CD16D80918F}" dt="2020-11-05T13:23:58.914" v="615" actId="2696"/>
        <pc:sldMkLst>
          <pc:docMk/>
          <pc:sldMk cId="3658792625" sldId="536"/>
        </pc:sldMkLst>
      </pc:sldChg>
      <pc:sldChg chg="add del">
        <pc:chgData name="WINDRIDGE Philip" userId="a20730c1-1805-4191-9c68-6e52c8725e9f" providerId="ADAL" clId="{AE5C18A1-57D7-594C-BC8F-8CD16D80918F}" dt="2020-11-05T13:24:20.687" v="620" actId="2696"/>
        <pc:sldMkLst>
          <pc:docMk/>
          <pc:sldMk cId="3733844633" sldId="537"/>
        </pc:sldMkLst>
      </pc:sldChg>
      <pc:sldChg chg="add del">
        <pc:chgData name="WINDRIDGE Philip" userId="a20730c1-1805-4191-9c68-6e52c8725e9f" providerId="ADAL" clId="{AE5C18A1-57D7-594C-BC8F-8CD16D80918F}" dt="2020-11-07T11:50:13.778" v="8211" actId="2696"/>
        <pc:sldMkLst>
          <pc:docMk/>
          <pc:sldMk cId="2510639561" sldId="538"/>
        </pc:sldMkLst>
      </pc:sldChg>
      <pc:sldChg chg="add del">
        <pc:chgData name="WINDRIDGE Philip" userId="a20730c1-1805-4191-9c68-6e52c8725e9f" providerId="ADAL" clId="{AE5C18A1-57D7-594C-BC8F-8CD16D80918F}" dt="2020-11-05T13:24:14.384" v="618" actId="2696"/>
        <pc:sldMkLst>
          <pc:docMk/>
          <pc:sldMk cId="4058275212" sldId="538"/>
        </pc:sldMkLst>
      </pc:sldChg>
      <pc:sldChg chg="add del">
        <pc:chgData name="WINDRIDGE Philip" userId="a20730c1-1805-4191-9c68-6e52c8725e9f" providerId="ADAL" clId="{AE5C18A1-57D7-594C-BC8F-8CD16D80918F}" dt="2020-11-05T13:24:10.497" v="616" actId="2696"/>
        <pc:sldMkLst>
          <pc:docMk/>
          <pc:sldMk cId="3878739108" sldId="539"/>
        </pc:sldMkLst>
      </pc:sldChg>
      <pc:sldChg chg="modSp add del mod">
        <pc:chgData name="WINDRIDGE Philip" userId="a20730c1-1805-4191-9c68-6e52c8725e9f" providerId="ADAL" clId="{AE5C18A1-57D7-594C-BC8F-8CD16D80918F}" dt="2020-11-07T10:17:06.821" v="7938" actId="2696"/>
        <pc:sldMkLst>
          <pc:docMk/>
          <pc:sldMk cId="1946161692" sldId="540"/>
        </pc:sldMkLst>
        <pc:spChg chg="mod">
          <ac:chgData name="WINDRIDGE Philip" userId="a20730c1-1805-4191-9c68-6e52c8725e9f" providerId="ADAL" clId="{AE5C18A1-57D7-594C-BC8F-8CD16D80918F}" dt="2020-11-06T13:26:36.107" v="4560" actId="20577"/>
          <ac:spMkLst>
            <pc:docMk/>
            <pc:sldMk cId="1946161692" sldId="540"/>
            <ac:spMk id="2" creationId="{A92418F6-A437-7847-9E4B-8C974A21EBDB}"/>
          </ac:spMkLst>
        </pc:spChg>
      </pc:sldChg>
      <pc:sldChg chg="add del">
        <pc:chgData name="WINDRIDGE Philip" userId="a20730c1-1805-4191-9c68-6e52c8725e9f" providerId="ADAL" clId="{AE5C18A1-57D7-594C-BC8F-8CD16D80918F}" dt="2020-11-05T13:24:18.527" v="619" actId="2696"/>
        <pc:sldMkLst>
          <pc:docMk/>
          <pc:sldMk cId="1336264121" sldId="541"/>
        </pc:sldMkLst>
      </pc:sldChg>
      <pc:sldChg chg="add del">
        <pc:chgData name="WINDRIDGE Philip" userId="a20730c1-1805-4191-9c68-6e52c8725e9f" providerId="ADAL" clId="{AE5C18A1-57D7-594C-BC8F-8CD16D80918F}" dt="2020-11-05T13:24:12.264" v="617" actId="2696"/>
        <pc:sldMkLst>
          <pc:docMk/>
          <pc:sldMk cId="2599716097" sldId="542"/>
        </pc:sldMkLst>
      </pc:sldChg>
      <pc:sldChg chg="add del">
        <pc:chgData name="WINDRIDGE Philip" userId="a20730c1-1805-4191-9c68-6e52c8725e9f" providerId="ADAL" clId="{AE5C18A1-57D7-594C-BC8F-8CD16D80918F}" dt="2020-11-07T10:17:08.263" v="7939" actId="2696"/>
        <pc:sldMkLst>
          <pc:docMk/>
          <pc:sldMk cId="1994078662" sldId="543"/>
        </pc:sldMkLst>
      </pc:sldChg>
      <pc:sldChg chg="add del">
        <pc:chgData name="WINDRIDGE Philip" userId="a20730c1-1805-4191-9c68-6e52c8725e9f" providerId="ADAL" clId="{AE5C18A1-57D7-594C-BC8F-8CD16D80918F}" dt="2020-11-07T10:17:09.146" v="7940" actId="2696"/>
        <pc:sldMkLst>
          <pc:docMk/>
          <pc:sldMk cId="3783520447" sldId="545"/>
        </pc:sldMkLst>
      </pc:sldChg>
      <pc:sldChg chg="addSp delSp modSp add mod">
        <pc:chgData name="WINDRIDGE Philip" userId="a20730c1-1805-4191-9c68-6e52c8725e9f" providerId="ADAL" clId="{AE5C18A1-57D7-594C-BC8F-8CD16D80918F}" dt="2020-11-07T14:34:52.288" v="10883"/>
        <pc:sldMkLst>
          <pc:docMk/>
          <pc:sldMk cId="523397829" sldId="547"/>
        </pc:sldMkLst>
        <pc:spChg chg="mod">
          <ac:chgData name="WINDRIDGE Philip" userId="a20730c1-1805-4191-9c68-6e52c8725e9f" providerId="ADAL" clId="{AE5C18A1-57D7-594C-BC8F-8CD16D80918F}" dt="2020-11-06T13:28:18.141" v="4595" actId="20577"/>
          <ac:spMkLst>
            <pc:docMk/>
            <pc:sldMk cId="523397829" sldId="547"/>
            <ac:spMk id="2" creationId="{63B65A79-C74D-554D-B8D0-3988DD24AD32}"/>
          </ac:spMkLst>
        </pc:spChg>
        <pc:spChg chg="add del mod">
          <ac:chgData name="WINDRIDGE Philip" userId="a20730c1-1805-4191-9c68-6e52c8725e9f" providerId="ADAL" clId="{AE5C18A1-57D7-594C-BC8F-8CD16D80918F}" dt="2020-11-02T15:10:09.815" v="574" actId="20577"/>
          <ac:spMkLst>
            <pc:docMk/>
            <pc:sldMk cId="523397829" sldId="547"/>
            <ac:spMk id="4" creationId="{7DFD3816-BDC4-EB4B-9F6A-243D4008F169}"/>
          </ac:spMkLst>
        </pc:spChg>
        <pc:spChg chg="mod">
          <ac:chgData name="WINDRIDGE Philip" userId="a20730c1-1805-4191-9c68-6e52c8725e9f" providerId="ADAL" clId="{AE5C18A1-57D7-594C-BC8F-8CD16D80918F}" dt="2020-11-02T15:09:57.778" v="565" actId="207"/>
          <ac:spMkLst>
            <pc:docMk/>
            <pc:sldMk cId="523397829" sldId="547"/>
            <ac:spMk id="5" creationId="{CF08CBDB-CF15-0D4C-9E3E-5D6322DF2E5B}"/>
          </ac:spMkLst>
        </pc:spChg>
        <pc:spChg chg="mod">
          <ac:chgData name="WINDRIDGE Philip" userId="a20730c1-1805-4191-9c68-6e52c8725e9f" providerId="ADAL" clId="{AE5C18A1-57D7-594C-BC8F-8CD16D80918F}" dt="2020-11-02T15:09:57.778" v="565" actId="207"/>
          <ac:spMkLst>
            <pc:docMk/>
            <pc:sldMk cId="523397829" sldId="547"/>
            <ac:spMk id="6" creationId="{20D6C6FA-304D-A54A-9B71-3855D44C1600}"/>
          </ac:spMkLst>
        </pc:spChg>
        <pc:spChg chg="del">
          <ac:chgData name="WINDRIDGE Philip" userId="a20730c1-1805-4191-9c68-6e52c8725e9f" providerId="ADAL" clId="{AE5C18A1-57D7-594C-BC8F-8CD16D80918F}" dt="2020-11-02T15:10:41.681" v="609" actId="478"/>
          <ac:spMkLst>
            <pc:docMk/>
            <pc:sldMk cId="523397829" sldId="547"/>
            <ac:spMk id="9" creationId="{D932C2B8-03FA-9A47-9950-8A8BD5157705}"/>
          </ac:spMkLst>
        </pc:spChg>
        <pc:spChg chg="add del mod">
          <ac:chgData name="WINDRIDGE Philip" userId="a20730c1-1805-4191-9c68-6e52c8725e9f" providerId="ADAL" clId="{AE5C18A1-57D7-594C-BC8F-8CD16D80918F}" dt="2020-11-07T14:34:52.288" v="10883"/>
          <ac:spMkLst>
            <pc:docMk/>
            <pc:sldMk cId="523397829" sldId="547"/>
            <ac:spMk id="10" creationId="{BF89D969-5D9F-A24C-ADAC-97A5DEAF3DC6}"/>
          </ac:spMkLst>
        </pc:spChg>
      </pc:sldChg>
      <pc:sldChg chg="add del">
        <pc:chgData name="WINDRIDGE Philip" userId="a20730c1-1805-4191-9c68-6e52c8725e9f" providerId="ADAL" clId="{AE5C18A1-57D7-594C-BC8F-8CD16D80918F}" dt="2020-11-05T13:24:55.704" v="623" actId="2696"/>
        <pc:sldMkLst>
          <pc:docMk/>
          <pc:sldMk cId="988021758" sldId="548"/>
        </pc:sldMkLst>
      </pc:sldChg>
      <pc:sldChg chg="add del">
        <pc:chgData name="WINDRIDGE Philip" userId="a20730c1-1805-4191-9c68-6e52c8725e9f" providerId="ADAL" clId="{AE5C18A1-57D7-594C-BC8F-8CD16D80918F}" dt="2020-11-07T12:40:36.166" v="9330" actId="2696"/>
        <pc:sldMkLst>
          <pc:docMk/>
          <pc:sldMk cId="3730179273" sldId="548"/>
        </pc:sldMkLst>
      </pc:sldChg>
      <pc:sldChg chg="addSp delSp modSp add mod">
        <pc:chgData name="WINDRIDGE Philip" userId="a20730c1-1805-4191-9c68-6e52c8725e9f" providerId="ADAL" clId="{AE5C18A1-57D7-594C-BC8F-8CD16D80918F}" dt="2020-11-06T12:29:21.382" v="3929" actId="692"/>
        <pc:sldMkLst>
          <pc:docMk/>
          <pc:sldMk cId="2208429850" sldId="549"/>
        </pc:sldMkLst>
        <pc:spChg chg="add mod">
          <ac:chgData name="WINDRIDGE Philip" userId="a20730c1-1805-4191-9c68-6e52c8725e9f" providerId="ADAL" clId="{AE5C18A1-57D7-594C-BC8F-8CD16D80918F}" dt="2020-11-06T12:26:35.460" v="3898" actId="20577"/>
          <ac:spMkLst>
            <pc:docMk/>
            <pc:sldMk cId="2208429850" sldId="549"/>
            <ac:spMk id="3" creationId="{3612C1CB-8290-334F-8A59-90DD5F4FE82B}"/>
          </ac:spMkLst>
        </pc:spChg>
        <pc:spChg chg="del mod">
          <ac:chgData name="WINDRIDGE Philip" userId="a20730c1-1805-4191-9c68-6e52c8725e9f" providerId="ADAL" clId="{AE5C18A1-57D7-594C-BC8F-8CD16D80918F}" dt="2020-11-05T14:51:09.568" v="1555" actId="478"/>
          <ac:spMkLst>
            <pc:docMk/>
            <pc:sldMk cId="2208429850" sldId="549"/>
            <ac:spMk id="3" creationId="{C69A3358-D8BF-484D-A2CA-2813FFB6004C}"/>
          </ac:spMkLst>
        </pc:spChg>
        <pc:spChg chg="mod">
          <ac:chgData name="WINDRIDGE Philip" userId="a20730c1-1805-4191-9c68-6e52c8725e9f" providerId="ADAL" clId="{AE5C18A1-57D7-594C-BC8F-8CD16D80918F}" dt="2020-11-06T11:58:03.647" v="3769" actId="20577"/>
          <ac:spMkLst>
            <pc:docMk/>
            <pc:sldMk cId="2208429850" sldId="549"/>
            <ac:spMk id="4" creationId="{63F090F6-C743-C44F-8F57-2EA5A6B5C01A}"/>
          </ac:spMkLst>
        </pc:spChg>
        <pc:spChg chg="add mod">
          <ac:chgData name="WINDRIDGE Philip" userId="a20730c1-1805-4191-9c68-6e52c8725e9f" providerId="ADAL" clId="{AE5C18A1-57D7-594C-BC8F-8CD16D80918F}" dt="2020-11-06T11:56:14.325" v="3701" actId="20577"/>
          <ac:spMkLst>
            <pc:docMk/>
            <pc:sldMk cId="2208429850" sldId="549"/>
            <ac:spMk id="5" creationId="{3DCB68FB-4849-9C4C-909A-58E641DAF528}"/>
          </ac:spMkLst>
        </pc:spChg>
        <pc:spChg chg="add mod">
          <ac:chgData name="WINDRIDGE Philip" userId="a20730c1-1805-4191-9c68-6e52c8725e9f" providerId="ADAL" clId="{AE5C18A1-57D7-594C-BC8F-8CD16D80918F}" dt="2020-11-05T14:52:33.072" v="1564" actId="692"/>
          <ac:spMkLst>
            <pc:docMk/>
            <pc:sldMk cId="2208429850" sldId="549"/>
            <ac:spMk id="6" creationId="{35F9350D-4D15-7A4A-989C-CA7D2774A531}"/>
          </ac:spMkLst>
        </pc:spChg>
        <pc:spChg chg="add mod">
          <ac:chgData name="WINDRIDGE Philip" userId="a20730c1-1805-4191-9c68-6e52c8725e9f" providerId="ADAL" clId="{AE5C18A1-57D7-594C-BC8F-8CD16D80918F}" dt="2020-11-05T14:51:11.024" v="1556"/>
          <ac:spMkLst>
            <pc:docMk/>
            <pc:sldMk cId="2208429850" sldId="549"/>
            <ac:spMk id="7" creationId="{9835F3E1-1BD1-3147-849D-B11554C38B3D}"/>
          </ac:spMkLst>
        </pc:spChg>
        <pc:spChg chg="add del mod">
          <ac:chgData name="WINDRIDGE Philip" userId="a20730c1-1805-4191-9c68-6e52c8725e9f" providerId="ADAL" clId="{AE5C18A1-57D7-594C-BC8F-8CD16D80918F}" dt="2020-11-05T15:01:12.785" v="1950" actId="478"/>
          <ac:spMkLst>
            <pc:docMk/>
            <pc:sldMk cId="2208429850" sldId="549"/>
            <ac:spMk id="8" creationId="{FACD9A81-E354-9A4B-9DD7-40DB45CAA892}"/>
          </ac:spMkLst>
        </pc:spChg>
        <pc:spChg chg="add del mod">
          <ac:chgData name="WINDRIDGE Philip" userId="a20730c1-1805-4191-9c68-6e52c8725e9f" providerId="ADAL" clId="{AE5C18A1-57D7-594C-BC8F-8CD16D80918F}" dt="2020-11-05T15:01:16.329" v="1951" actId="478"/>
          <ac:spMkLst>
            <pc:docMk/>
            <pc:sldMk cId="2208429850" sldId="549"/>
            <ac:spMk id="9" creationId="{C7C35E48-4A4D-E54B-9EE8-315DDF0CDBEA}"/>
          </ac:spMkLst>
        </pc:spChg>
        <pc:cxnChg chg="add mod">
          <ac:chgData name="WINDRIDGE Philip" userId="a20730c1-1805-4191-9c68-6e52c8725e9f" providerId="ADAL" clId="{AE5C18A1-57D7-594C-BC8F-8CD16D80918F}" dt="2020-11-06T12:29:21.382" v="3929" actId="692"/>
          <ac:cxnSpMkLst>
            <pc:docMk/>
            <pc:sldMk cId="2208429850" sldId="549"/>
            <ac:cxnSpMk id="9" creationId="{85FC43F7-7734-6E47-948B-83061894A34E}"/>
          </ac:cxnSpMkLst>
        </pc:cxnChg>
      </pc:sldChg>
      <pc:sldChg chg="add del">
        <pc:chgData name="WINDRIDGE Philip" userId="a20730c1-1805-4191-9c68-6e52c8725e9f" providerId="ADAL" clId="{AE5C18A1-57D7-594C-BC8F-8CD16D80918F}" dt="2020-11-05T13:24:31.679" v="621" actId="2696"/>
        <pc:sldMkLst>
          <pc:docMk/>
          <pc:sldMk cId="2491890706" sldId="549"/>
        </pc:sldMkLst>
      </pc:sldChg>
      <pc:sldChg chg="addSp delSp modSp add mod">
        <pc:chgData name="WINDRIDGE Philip" userId="a20730c1-1805-4191-9c68-6e52c8725e9f" providerId="ADAL" clId="{AE5C18A1-57D7-594C-BC8F-8CD16D80918F}" dt="2020-11-05T15:04:10.510" v="2054" actId="14100"/>
        <pc:sldMkLst>
          <pc:docMk/>
          <pc:sldMk cId="3441501077" sldId="550"/>
        </pc:sldMkLst>
        <pc:spChg chg="del">
          <ac:chgData name="WINDRIDGE Philip" userId="a20730c1-1805-4191-9c68-6e52c8725e9f" providerId="ADAL" clId="{AE5C18A1-57D7-594C-BC8F-8CD16D80918F}" dt="2020-11-05T14:51:17.856" v="1557" actId="478"/>
          <ac:spMkLst>
            <pc:docMk/>
            <pc:sldMk cId="3441501077" sldId="550"/>
            <ac:spMk id="3" creationId="{C69A3358-D8BF-484D-A2CA-2813FFB6004C}"/>
          </ac:spMkLst>
        </pc:spChg>
        <pc:spChg chg="mod">
          <ac:chgData name="WINDRIDGE Philip" userId="a20730c1-1805-4191-9c68-6e52c8725e9f" providerId="ADAL" clId="{AE5C18A1-57D7-594C-BC8F-8CD16D80918F}" dt="2020-11-05T15:03:32.314" v="2008" actId="1076"/>
          <ac:spMkLst>
            <pc:docMk/>
            <pc:sldMk cId="3441501077" sldId="550"/>
            <ac:spMk id="4" creationId="{63F090F6-C743-C44F-8F57-2EA5A6B5C01A}"/>
          </ac:spMkLst>
        </pc:spChg>
        <pc:spChg chg="mod">
          <ac:chgData name="WINDRIDGE Philip" userId="a20730c1-1805-4191-9c68-6e52c8725e9f" providerId="ADAL" clId="{AE5C18A1-57D7-594C-BC8F-8CD16D80918F}" dt="2020-11-05T14:51:39.347" v="1560" actId="207"/>
          <ac:spMkLst>
            <pc:docMk/>
            <pc:sldMk cId="3441501077" sldId="550"/>
            <ac:spMk id="5" creationId="{3DCB68FB-4849-9C4C-909A-58E641DAF528}"/>
          </ac:spMkLst>
        </pc:spChg>
        <pc:spChg chg="mod">
          <ac:chgData name="WINDRIDGE Philip" userId="a20730c1-1805-4191-9c68-6e52c8725e9f" providerId="ADAL" clId="{AE5C18A1-57D7-594C-BC8F-8CD16D80918F}" dt="2020-11-05T14:51:32.844" v="1559" actId="692"/>
          <ac:spMkLst>
            <pc:docMk/>
            <pc:sldMk cId="3441501077" sldId="550"/>
            <ac:spMk id="6" creationId="{35F9350D-4D15-7A4A-989C-CA7D2774A531}"/>
          </ac:spMkLst>
        </pc:spChg>
        <pc:spChg chg="add mod">
          <ac:chgData name="WINDRIDGE Philip" userId="a20730c1-1805-4191-9c68-6e52c8725e9f" providerId="ADAL" clId="{AE5C18A1-57D7-594C-BC8F-8CD16D80918F}" dt="2020-11-05T14:51:18.419" v="1558"/>
          <ac:spMkLst>
            <pc:docMk/>
            <pc:sldMk cId="3441501077" sldId="550"/>
            <ac:spMk id="7" creationId="{F77C4C23-BDA6-514A-966E-78AD40C77C6D}"/>
          </ac:spMkLst>
        </pc:spChg>
        <pc:spChg chg="add mod">
          <ac:chgData name="WINDRIDGE Philip" userId="a20730c1-1805-4191-9c68-6e52c8725e9f" providerId="ADAL" clId="{AE5C18A1-57D7-594C-BC8F-8CD16D80918F}" dt="2020-11-05T15:02:41.721" v="1952"/>
          <ac:spMkLst>
            <pc:docMk/>
            <pc:sldMk cId="3441501077" sldId="550"/>
            <ac:spMk id="8" creationId="{AB405D1E-3A44-3E44-BD58-415C4D79E1A5}"/>
          </ac:spMkLst>
        </pc:spChg>
        <pc:spChg chg="add mod">
          <ac:chgData name="WINDRIDGE Philip" userId="a20730c1-1805-4191-9c68-6e52c8725e9f" providerId="ADAL" clId="{AE5C18A1-57D7-594C-BC8F-8CD16D80918F}" dt="2020-11-05T15:04:10.510" v="2054" actId="14100"/>
          <ac:spMkLst>
            <pc:docMk/>
            <pc:sldMk cId="3441501077" sldId="550"/>
            <ac:spMk id="9" creationId="{F9939A56-5E57-7E43-B7AA-707E99B28115}"/>
          </ac:spMkLst>
        </pc:spChg>
      </pc:sldChg>
      <pc:sldChg chg="addSp modSp add mod">
        <pc:chgData name="WINDRIDGE Philip" userId="a20730c1-1805-4191-9c68-6e52c8725e9f" providerId="ADAL" clId="{AE5C18A1-57D7-594C-BC8F-8CD16D80918F}" dt="2020-11-06T12:30:41.795" v="3936" actId="20577"/>
        <pc:sldMkLst>
          <pc:docMk/>
          <pc:sldMk cId="1427993986" sldId="551"/>
        </pc:sldMkLst>
        <pc:spChg chg="mod">
          <ac:chgData name="WINDRIDGE Philip" userId="a20730c1-1805-4191-9c68-6e52c8725e9f" providerId="ADAL" clId="{AE5C18A1-57D7-594C-BC8F-8CD16D80918F}" dt="2020-11-05T14:51:52.658" v="1561" actId="207"/>
          <ac:spMkLst>
            <pc:docMk/>
            <pc:sldMk cId="1427993986" sldId="551"/>
            <ac:spMk id="3" creationId="{C69A3358-D8BF-484D-A2CA-2813FFB6004C}"/>
          </ac:spMkLst>
        </pc:spChg>
        <pc:spChg chg="mod">
          <ac:chgData name="WINDRIDGE Philip" userId="a20730c1-1805-4191-9c68-6e52c8725e9f" providerId="ADAL" clId="{AE5C18A1-57D7-594C-BC8F-8CD16D80918F}" dt="2020-11-05T14:51:52.658" v="1561" actId="207"/>
          <ac:spMkLst>
            <pc:docMk/>
            <pc:sldMk cId="1427993986" sldId="551"/>
            <ac:spMk id="5" creationId="{3DCB68FB-4849-9C4C-909A-58E641DAF528}"/>
          </ac:spMkLst>
        </pc:spChg>
        <pc:spChg chg="mod">
          <ac:chgData name="WINDRIDGE Philip" userId="a20730c1-1805-4191-9c68-6e52c8725e9f" providerId="ADAL" clId="{AE5C18A1-57D7-594C-BC8F-8CD16D80918F}" dt="2020-11-05T14:51:59.766" v="1562" actId="692"/>
          <ac:spMkLst>
            <pc:docMk/>
            <pc:sldMk cId="1427993986" sldId="551"/>
            <ac:spMk id="6" creationId="{35F9350D-4D15-7A4A-989C-CA7D2774A531}"/>
          </ac:spMkLst>
        </pc:spChg>
        <pc:spChg chg="add mod">
          <ac:chgData name="WINDRIDGE Philip" userId="a20730c1-1805-4191-9c68-6e52c8725e9f" providerId="ADAL" clId="{AE5C18A1-57D7-594C-BC8F-8CD16D80918F}" dt="2020-11-06T12:30:30.867" v="3930"/>
          <ac:spMkLst>
            <pc:docMk/>
            <pc:sldMk cId="1427993986" sldId="551"/>
            <ac:spMk id="7" creationId="{F4D92487-A90D-4F43-A39D-B3CF183B56AE}"/>
          </ac:spMkLst>
        </pc:spChg>
        <pc:spChg chg="add mod">
          <ac:chgData name="WINDRIDGE Philip" userId="a20730c1-1805-4191-9c68-6e52c8725e9f" providerId="ADAL" clId="{AE5C18A1-57D7-594C-BC8F-8CD16D80918F}" dt="2020-11-06T12:30:41.795" v="3936" actId="20577"/>
          <ac:spMkLst>
            <pc:docMk/>
            <pc:sldMk cId="1427993986" sldId="551"/>
            <ac:spMk id="8" creationId="{0D0694D7-FAB6-C445-957F-33C781D4F127}"/>
          </ac:spMkLst>
        </pc:spChg>
      </pc:sldChg>
      <pc:sldChg chg="modSp add mod">
        <pc:chgData name="WINDRIDGE Philip" userId="a20730c1-1805-4191-9c68-6e52c8725e9f" providerId="ADAL" clId="{AE5C18A1-57D7-594C-BC8F-8CD16D80918F}" dt="2020-11-06T11:46:48.523" v="3677" actId="20577"/>
        <pc:sldMkLst>
          <pc:docMk/>
          <pc:sldMk cId="500968343" sldId="552"/>
        </pc:sldMkLst>
        <pc:spChg chg="mod">
          <ac:chgData name="WINDRIDGE Philip" userId="a20730c1-1805-4191-9c68-6e52c8725e9f" providerId="ADAL" clId="{AE5C18A1-57D7-594C-BC8F-8CD16D80918F}" dt="2020-11-06T11:46:48.523" v="3677" actId="20577"/>
          <ac:spMkLst>
            <pc:docMk/>
            <pc:sldMk cId="500968343" sldId="552"/>
            <ac:spMk id="4" creationId="{63F090F6-C743-C44F-8F57-2EA5A6B5C01A}"/>
          </ac:spMkLst>
        </pc:spChg>
      </pc:sldChg>
      <pc:sldChg chg="delSp modSp add mod ord">
        <pc:chgData name="WINDRIDGE Philip" userId="a20730c1-1805-4191-9c68-6e52c8725e9f" providerId="ADAL" clId="{AE5C18A1-57D7-594C-BC8F-8CD16D80918F}" dt="2020-11-06T11:54:34.827" v="3686" actId="478"/>
        <pc:sldMkLst>
          <pc:docMk/>
          <pc:sldMk cId="1953811599" sldId="553"/>
        </pc:sldMkLst>
        <pc:spChg chg="del">
          <ac:chgData name="WINDRIDGE Philip" userId="a20730c1-1805-4191-9c68-6e52c8725e9f" providerId="ADAL" clId="{AE5C18A1-57D7-594C-BC8F-8CD16D80918F}" dt="2020-11-06T11:54:34.827" v="3686" actId="478"/>
          <ac:spMkLst>
            <pc:docMk/>
            <pc:sldMk cId="1953811599" sldId="553"/>
            <ac:spMk id="4" creationId="{63F090F6-C743-C44F-8F57-2EA5A6B5C01A}"/>
          </ac:spMkLst>
        </pc:spChg>
        <pc:spChg chg="mod">
          <ac:chgData name="WINDRIDGE Philip" userId="a20730c1-1805-4191-9c68-6e52c8725e9f" providerId="ADAL" clId="{AE5C18A1-57D7-594C-BC8F-8CD16D80918F}" dt="2020-11-05T15:04:46.170" v="2055" actId="255"/>
          <ac:spMkLst>
            <pc:docMk/>
            <pc:sldMk cId="1953811599" sldId="553"/>
            <ac:spMk id="8" creationId="{FACD9A81-E354-9A4B-9DD7-40DB45CAA892}"/>
          </ac:spMkLst>
        </pc:spChg>
        <pc:spChg chg="mod">
          <ac:chgData name="WINDRIDGE Philip" userId="a20730c1-1805-4191-9c68-6e52c8725e9f" providerId="ADAL" clId="{AE5C18A1-57D7-594C-BC8F-8CD16D80918F}" dt="2020-11-05T15:04:53.281" v="2056" actId="255"/>
          <ac:spMkLst>
            <pc:docMk/>
            <pc:sldMk cId="1953811599" sldId="553"/>
            <ac:spMk id="9" creationId="{C7C35E48-4A4D-E54B-9EE8-315DDF0CDBEA}"/>
          </ac:spMkLst>
        </pc:spChg>
      </pc:sldChg>
      <pc:sldChg chg="addSp modSp new mod">
        <pc:chgData name="WINDRIDGE Philip" userId="a20730c1-1805-4191-9c68-6e52c8725e9f" providerId="ADAL" clId="{AE5C18A1-57D7-594C-BC8F-8CD16D80918F}" dt="2020-11-06T13:08:50.621" v="4158" actId="20577"/>
        <pc:sldMkLst>
          <pc:docMk/>
          <pc:sldMk cId="968067060" sldId="554"/>
        </pc:sldMkLst>
        <pc:spChg chg="mod">
          <ac:chgData name="WINDRIDGE Philip" userId="a20730c1-1805-4191-9c68-6e52c8725e9f" providerId="ADAL" clId="{AE5C18A1-57D7-594C-BC8F-8CD16D80918F}" dt="2020-11-05T15:07:03.444" v="2072" actId="20577"/>
          <ac:spMkLst>
            <pc:docMk/>
            <pc:sldMk cId="968067060" sldId="554"/>
            <ac:spMk id="2" creationId="{CB90749A-3718-054B-83BA-BA1E1FAC5AB9}"/>
          </ac:spMkLst>
        </pc:spChg>
        <pc:spChg chg="mod">
          <ac:chgData name="WINDRIDGE Philip" userId="a20730c1-1805-4191-9c68-6e52c8725e9f" providerId="ADAL" clId="{AE5C18A1-57D7-594C-BC8F-8CD16D80918F}" dt="2020-11-05T15:11:13.194" v="2385" actId="20577"/>
          <ac:spMkLst>
            <pc:docMk/>
            <pc:sldMk cId="968067060" sldId="554"/>
            <ac:spMk id="3" creationId="{0AA6EC81-F325-614E-B358-5EE17A82C027}"/>
          </ac:spMkLst>
        </pc:spChg>
        <pc:spChg chg="add mod">
          <ac:chgData name="WINDRIDGE Philip" userId="a20730c1-1805-4191-9c68-6e52c8725e9f" providerId="ADAL" clId="{AE5C18A1-57D7-594C-BC8F-8CD16D80918F}" dt="2020-11-06T13:08:50.621" v="4158" actId="20577"/>
          <ac:spMkLst>
            <pc:docMk/>
            <pc:sldMk cId="968067060" sldId="554"/>
            <ac:spMk id="4" creationId="{F775BF85-E809-D343-B609-303249305BE0}"/>
          </ac:spMkLst>
        </pc:spChg>
      </pc:sldChg>
      <pc:sldChg chg="addSp delSp modSp new mod">
        <pc:chgData name="WINDRIDGE Philip" userId="a20730c1-1805-4191-9c68-6e52c8725e9f" providerId="ADAL" clId="{AE5C18A1-57D7-594C-BC8F-8CD16D80918F}" dt="2020-11-06T13:23:09.222" v="4482" actId="20577"/>
        <pc:sldMkLst>
          <pc:docMk/>
          <pc:sldMk cId="618799280" sldId="555"/>
        </pc:sldMkLst>
        <pc:spChg chg="mod">
          <ac:chgData name="WINDRIDGE Philip" userId="a20730c1-1805-4191-9c68-6e52c8725e9f" providerId="ADAL" clId="{AE5C18A1-57D7-594C-BC8F-8CD16D80918F}" dt="2020-11-05T15:40:40.202" v="3200" actId="20577"/>
          <ac:spMkLst>
            <pc:docMk/>
            <pc:sldMk cId="618799280" sldId="555"/>
            <ac:spMk id="2" creationId="{1E06277A-290F-1D41-8ABF-D10F3ACC00BA}"/>
          </ac:spMkLst>
        </pc:spChg>
        <pc:spChg chg="mod">
          <ac:chgData name="WINDRIDGE Philip" userId="a20730c1-1805-4191-9c68-6e52c8725e9f" providerId="ADAL" clId="{AE5C18A1-57D7-594C-BC8F-8CD16D80918F}" dt="2020-11-06T13:20:10.843" v="4302" actId="5793"/>
          <ac:spMkLst>
            <pc:docMk/>
            <pc:sldMk cId="618799280" sldId="555"/>
            <ac:spMk id="3" creationId="{4AE47D94-D77E-8B41-950D-CE11903F752D}"/>
          </ac:spMkLst>
        </pc:spChg>
        <pc:spChg chg="add del mod">
          <ac:chgData name="WINDRIDGE Philip" userId="a20730c1-1805-4191-9c68-6e52c8725e9f" providerId="ADAL" clId="{AE5C18A1-57D7-594C-BC8F-8CD16D80918F}" dt="2020-11-05T15:40:26.250" v="3180" actId="478"/>
          <ac:spMkLst>
            <pc:docMk/>
            <pc:sldMk cId="618799280" sldId="555"/>
            <ac:spMk id="4" creationId="{B11A922C-ECD6-EB4C-A41A-E63A8C05CF85}"/>
          </ac:spMkLst>
        </pc:spChg>
        <pc:spChg chg="add del mod">
          <ac:chgData name="WINDRIDGE Philip" userId="a20730c1-1805-4191-9c68-6e52c8725e9f" providerId="ADAL" clId="{AE5C18A1-57D7-594C-BC8F-8CD16D80918F}" dt="2020-11-05T15:41:32.310" v="3229" actId="21"/>
          <ac:spMkLst>
            <pc:docMk/>
            <pc:sldMk cId="618799280" sldId="555"/>
            <ac:spMk id="5" creationId="{A770C4FA-BCBB-7741-9F84-9C9E134A73BB}"/>
          </ac:spMkLst>
        </pc:spChg>
        <pc:spChg chg="add mod">
          <ac:chgData name="WINDRIDGE Philip" userId="a20730c1-1805-4191-9c68-6e52c8725e9f" providerId="ADAL" clId="{AE5C18A1-57D7-594C-BC8F-8CD16D80918F}" dt="2020-11-06T13:12:42.484" v="4233" actId="1035"/>
          <ac:spMkLst>
            <pc:docMk/>
            <pc:sldMk cId="618799280" sldId="555"/>
            <ac:spMk id="6" creationId="{1144DC7D-E785-C04B-8C26-69D85597B91B}"/>
          </ac:spMkLst>
        </pc:spChg>
        <pc:spChg chg="add mod">
          <ac:chgData name="WINDRIDGE Philip" userId="a20730c1-1805-4191-9c68-6e52c8725e9f" providerId="ADAL" clId="{AE5C18A1-57D7-594C-BC8F-8CD16D80918F}" dt="2020-11-05T15:49:05.647" v="3461" actId="1035"/>
          <ac:spMkLst>
            <pc:docMk/>
            <pc:sldMk cId="618799280" sldId="555"/>
            <ac:spMk id="7" creationId="{EAD99FF5-A12E-2F4E-ADAF-460C1E7023C9}"/>
          </ac:spMkLst>
        </pc:spChg>
        <pc:spChg chg="add mod">
          <ac:chgData name="WINDRIDGE Philip" userId="a20730c1-1805-4191-9c68-6e52c8725e9f" providerId="ADAL" clId="{AE5C18A1-57D7-594C-BC8F-8CD16D80918F}" dt="2020-11-06T13:18:30.259" v="4274" actId="207"/>
          <ac:spMkLst>
            <pc:docMk/>
            <pc:sldMk cId="618799280" sldId="555"/>
            <ac:spMk id="8" creationId="{1CA36AA8-7699-9B48-A664-8A1CFC170D6A}"/>
          </ac:spMkLst>
        </pc:spChg>
        <pc:spChg chg="add mod">
          <ac:chgData name="WINDRIDGE Philip" userId="a20730c1-1805-4191-9c68-6e52c8725e9f" providerId="ADAL" clId="{AE5C18A1-57D7-594C-BC8F-8CD16D80918F}" dt="2020-11-06T13:19:24.076" v="4299" actId="1076"/>
          <ac:spMkLst>
            <pc:docMk/>
            <pc:sldMk cId="618799280" sldId="555"/>
            <ac:spMk id="9" creationId="{3F1B24EF-56E1-C74D-BDE6-104BC2AAF5B0}"/>
          </ac:spMkLst>
        </pc:spChg>
        <pc:spChg chg="add mod">
          <ac:chgData name="WINDRIDGE Philip" userId="a20730c1-1805-4191-9c68-6e52c8725e9f" providerId="ADAL" clId="{AE5C18A1-57D7-594C-BC8F-8CD16D80918F}" dt="2020-11-06T13:20:38.220" v="4305" actId="207"/>
          <ac:spMkLst>
            <pc:docMk/>
            <pc:sldMk cId="618799280" sldId="555"/>
            <ac:spMk id="10" creationId="{FBF6F9BF-8A7A-C540-B25F-530C71520396}"/>
          </ac:spMkLst>
        </pc:spChg>
        <pc:spChg chg="add del mod">
          <ac:chgData name="WINDRIDGE Philip" userId="a20730c1-1805-4191-9c68-6e52c8725e9f" providerId="ADAL" clId="{AE5C18A1-57D7-594C-BC8F-8CD16D80918F}" dt="2020-11-06T13:21:44.378" v="4307"/>
          <ac:spMkLst>
            <pc:docMk/>
            <pc:sldMk cId="618799280" sldId="555"/>
            <ac:spMk id="11" creationId="{BFC8A00B-7ADD-344C-BEFA-0939B580733C}"/>
          </ac:spMkLst>
        </pc:spChg>
        <pc:spChg chg="add mod">
          <ac:chgData name="WINDRIDGE Philip" userId="a20730c1-1805-4191-9c68-6e52c8725e9f" providerId="ADAL" clId="{AE5C18A1-57D7-594C-BC8F-8CD16D80918F}" dt="2020-11-06T13:23:09.222" v="4482" actId="20577"/>
          <ac:spMkLst>
            <pc:docMk/>
            <pc:sldMk cId="618799280" sldId="555"/>
            <ac:spMk id="12" creationId="{C69D5E01-50AA-E547-BF0E-0DC351295CE1}"/>
          </ac:spMkLst>
        </pc:spChg>
      </pc:sldChg>
      <pc:sldChg chg="addSp delSp modSp new del mod">
        <pc:chgData name="WINDRIDGE Philip" userId="a20730c1-1805-4191-9c68-6e52c8725e9f" providerId="ADAL" clId="{AE5C18A1-57D7-594C-BC8F-8CD16D80918F}" dt="2020-11-06T13:23:48.357" v="4483" actId="2696"/>
        <pc:sldMkLst>
          <pc:docMk/>
          <pc:sldMk cId="759037346" sldId="556"/>
        </pc:sldMkLst>
        <pc:spChg chg="mod">
          <ac:chgData name="WINDRIDGE Philip" userId="a20730c1-1805-4191-9c68-6e52c8725e9f" providerId="ADAL" clId="{AE5C18A1-57D7-594C-BC8F-8CD16D80918F}" dt="2020-11-05T15:42:08.995" v="3286" actId="20577"/>
          <ac:spMkLst>
            <pc:docMk/>
            <pc:sldMk cId="759037346" sldId="556"/>
            <ac:spMk id="2" creationId="{F8A6AA32-96B0-5B43-89DE-92BB6E76FABD}"/>
          </ac:spMkLst>
        </pc:spChg>
        <pc:spChg chg="add del mod">
          <ac:chgData name="WINDRIDGE Philip" userId="a20730c1-1805-4191-9c68-6e52c8725e9f" providerId="ADAL" clId="{AE5C18A1-57D7-594C-BC8F-8CD16D80918F}" dt="2020-11-05T15:53:38.397" v="3596" actId="20577"/>
          <ac:spMkLst>
            <pc:docMk/>
            <pc:sldMk cId="759037346" sldId="556"/>
            <ac:spMk id="3" creationId="{828B1EEC-D330-024A-9E4A-BD0C67B5024C}"/>
          </ac:spMkLst>
        </pc:spChg>
        <pc:spChg chg="add del mod">
          <ac:chgData name="WINDRIDGE Philip" userId="a20730c1-1805-4191-9c68-6e52c8725e9f" providerId="ADAL" clId="{AE5C18A1-57D7-594C-BC8F-8CD16D80918F}" dt="2020-11-05T15:41:15.389" v="3206"/>
          <ac:spMkLst>
            <pc:docMk/>
            <pc:sldMk cId="759037346" sldId="556"/>
            <ac:spMk id="4" creationId="{BF38C50A-5218-234B-B809-B69D57195B16}"/>
          </ac:spMkLst>
        </pc:spChg>
        <pc:spChg chg="add mod">
          <ac:chgData name="WINDRIDGE Philip" userId="a20730c1-1805-4191-9c68-6e52c8725e9f" providerId="ADAL" clId="{AE5C18A1-57D7-594C-BC8F-8CD16D80918F}" dt="2020-11-05T15:47:32.038" v="3434" actId="207"/>
          <ac:spMkLst>
            <pc:docMk/>
            <pc:sldMk cId="759037346" sldId="556"/>
            <ac:spMk id="5" creationId="{B707BDB3-B102-C545-B43E-3A47882019EC}"/>
          </ac:spMkLst>
        </pc:spChg>
        <pc:spChg chg="add mod">
          <ac:chgData name="WINDRIDGE Philip" userId="a20730c1-1805-4191-9c68-6e52c8725e9f" providerId="ADAL" clId="{AE5C18A1-57D7-594C-BC8F-8CD16D80918F}" dt="2020-11-05T15:47:10.962" v="3431" actId="14100"/>
          <ac:spMkLst>
            <pc:docMk/>
            <pc:sldMk cId="759037346" sldId="556"/>
            <ac:spMk id="6" creationId="{4A328645-DDE1-324B-8FED-3E6C8735EFA0}"/>
          </ac:spMkLst>
        </pc:spChg>
      </pc:sldChg>
      <pc:sldChg chg="add">
        <pc:chgData name="WINDRIDGE Philip" userId="a20730c1-1805-4191-9c68-6e52c8725e9f" providerId="ADAL" clId="{AE5C18A1-57D7-594C-BC8F-8CD16D80918F}" dt="2020-11-06T12:43:44.355" v="4096" actId="2890"/>
        <pc:sldMkLst>
          <pc:docMk/>
          <pc:sldMk cId="3071753867" sldId="557"/>
        </pc:sldMkLst>
      </pc:sldChg>
      <pc:sldChg chg="addSp delSp modSp new mod ord">
        <pc:chgData name="WINDRIDGE Philip" userId="a20730c1-1805-4191-9c68-6e52c8725e9f" providerId="ADAL" clId="{AE5C18A1-57D7-594C-BC8F-8CD16D80918F}" dt="2020-11-06T15:41:13.412" v="5414" actId="14100"/>
        <pc:sldMkLst>
          <pc:docMk/>
          <pc:sldMk cId="3120528951" sldId="558"/>
        </pc:sldMkLst>
        <pc:spChg chg="mod">
          <ac:chgData name="WINDRIDGE Philip" userId="a20730c1-1805-4191-9c68-6e52c8725e9f" providerId="ADAL" clId="{AE5C18A1-57D7-594C-BC8F-8CD16D80918F}" dt="2020-11-06T14:25:52.286" v="4858" actId="20577"/>
          <ac:spMkLst>
            <pc:docMk/>
            <pc:sldMk cId="3120528951" sldId="558"/>
            <ac:spMk id="2" creationId="{87E307DB-2205-094B-B808-F5CE04F83D02}"/>
          </ac:spMkLst>
        </pc:spChg>
        <pc:spChg chg="del">
          <ac:chgData name="WINDRIDGE Philip" userId="a20730c1-1805-4191-9c68-6e52c8725e9f" providerId="ADAL" clId="{AE5C18A1-57D7-594C-BC8F-8CD16D80918F}" dt="2020-11-06T14:16:32.923" v="4597" actId="478"/>
          <ac:spMkLst>
            <pc:docMk/>
            <pc:sldMk cId="3120528951" sldId="558"/>
            <ac:spMk id="3" creationId="{7B1D1805-2994-244A-BDFF-E5C54F0D42D9}"/>
          </ac:spMkLst>
        </pc:spChg>
        <pc:spChg chg="add mod">
          <ac:chgData name="WINDRIDGE Philip" userId="a20730c1-1805-4191-9c68-6e52c8725e9f" providerId="ADAL" clId="{AE5C18A1-57D7-594C-BC8F-8CD16D80918F}" dt="2020-11-06T14:21:45.192" v="4820" actId="1036"/>
          <ac:spMkLst>
            <pc:docMk/>
            <pc:sldMk cId="3120528951" sldId="558"/>
            <ac:spMk id="4" creationId="{C31D9FE5-68BD-5B47-B1A5-6872E227A38B}"/>
          </ac:spMkLst>
        </pc:spChg>
        <pc:spChg chg="add mod">
          <ac:chgData name="WINDRIDGE Philip" userId="a20730c1-1805-4191-9c68-6e52c8725e9f" providerId="ADAL" clId="{AE5C18A1-57D7-594C-BC8F-8CD16D80918F}" dt="2020-11-06T14:21:45.192" v="4820" actId="1036"/>
          <ac:spMkLst>
            <pc:docMk/>
            <pc:sldMk cId="3120528951" sldId="558"/>
            <ac:spMk id="5" creationId="{92128E5E-C0E7-5041-9F8B-28F9D2591588}"/>
          </ac:spMkLst>
        </pc:spChg>
        <pc:spChg chg="add mod">
          <ac:chgData name="WINDRIDGE Philip" userId="a20730c1-1805-4191-9c68-6e52c8725e9f" providerId="ADAL" clId="{AE5C18A1-57D7-594C-BC8F-8CD16D80918F}" dt="2020-11-06T14:21:45.192" v="4820" actId="1036"/>
          <ac:spMkLst>
            <pc:docMk/>
            <pc:sldMk cId="3120528951" sldId="558"/>
            <ac:spMk id="6" creationId="{138CF6E1-E82D-0A4A-BEE9-063B3B2C82D7}"/>
          </ac:spMkLst>
        </pc:spChg>
        <pc:spChg chg="add mod">
          <ac:chgData name="WINDRIDGE Philip" userId="a20730c1-1805-4191-9c68-6e52c8725e9f" providerId="ADAL" clId="{AE5C18A1-57D7-594C-BC8F-8CD16D80918F}" dt="2020-11-06T14:21:45.192" v="4820" actId="1036"/>
          <ac:spMkLst>
            <pc:docMk/>
            <pc:sldMk cId="3120528951" sldId="558"/>
            <ac:spMk id="8" creationId="{F8CE25B4-2216-EB43-81E2-710B86F20762}"/>
          </ac:spMkLst>
        </pc:spChg>
        <pc:spChg chg="add mod">
          <ac:chgData name="WINDRIDGE Philip" userId="a20730c1-1805-4191-9c68-6e52c8725e9f" providerId="ADAL" clId="{AE5C18A1-57D7-594C-BC8F-8CD16D80918F}" dt="2020-11-06T15:03:45.150" v="5311" actId="120"/>
          <ac:spMkLst>
            <pc:docMk/>
            <pc:sldMk cId="3120528951" sldId="558"/>
            <ac:spMk id="9" creationId="{BD205671-A6EB-704C-8EDB-D4CF298005D7}"/>
          </ac:spMkLst>
        </pc:spChg>
        <pc:spChg chg="add mod">
          <ac:chgData name="WINDRIDGE Philip" userId="a20730c1-1805-4191-9c68-6e52c8725e9f" providerId="ADAL" clId="{AE5C18A1-57D7-594C-BC8F-8CD16D80918F}" dt="2020-11-06T15:36:20.534" v="5381" actId="1035"/>
          <ac:spMkLst>
            <pc:docMk/>
            <pc:sldMk cId="3120528951" sldId="558"/>
            <ac:spMk id="10" creationId="{14E04E0B-F041-AF47-A68C-8C0335B4A527}"/>
          </ac:spMkLst>
        </pc:spChg>
        <pc:spChg chg="add mod">
          <ac:chgData name="WINDRIDGE Philip" userId="a20730c1-1805-4191-9c68-6e52c8725e9f" providerId="ADAL" clId="{AE5C18A1-57D7-594C-BC8F-8CD16D80918F}" dt="2020-11-06T15:36:32.622" v="5413" actId="1035"/>
          <ac:spMkLst>
            <pc:docMk/>
            <pc:sldMk cId="3120528951" sldId="558"/>
            <ac:spMk id="11" creationId="{1A15A04E-24B0-D743-8574-7B68FA4B84F0}"/>
          </ac:spMkLst>
        </pc:spChg>
        <pc:spChg chg="add mod">
          <ac:chgData name="WINDRIDGE Philip" userId="a20730c1-1805-4191-9c68-6e52c8725e9f" providerId="ADAL" clId="{AE5C18A1-57D7-594C-BC8F-8CD16D80918F}" dt="2020-11-06T15:34:23.495" v="5362" actId="20577"/>
          <ac:spMkLst>
            <pc:docMk/>
            <pc:sldMk cId="3120528951" sldId="558"/>
            <ac:spMk id="12" creationId="{1F635B93-15ED-5C4A-937F-E536A1BBC0D9}"/>
          </ac:spMkLst>
        </pc:spChg>
        <pc:spChg chg="add mod">
          <ac:chgData name="WINDRIDGE Philip" userId="a20730c1-1805-4191-9c68-6e52c8725e9f" providerId="ADAL" clId="{AE5C18A1-57D7-594C-BC8F-8CD16D80918F}" dt="2020-11-06T15:36:20.534" v="5381" actId="1035"/>
          <ac:spMkLst>
            <pc:docMk/>
            <pc:sldMk cId="3120528951" sldId="558"/>
            <ac:spMk id="13" creationId="{3893AA32-5988-5846-BB6A-96BCA1B28466}"/>
          </ac:spMkLst>
        </pc:spChg>
        <pc:spChg chg="add mod">
          <ac:chgData name="WINDRIDGE Philip" userId="a20730c1-1805-4191-9c68-6e52c8725e9f" providerId="ADAL" clId="{AE5C18A1-57D7-594C-BC8F-8CD16D80918F}" dt="2020-11-06T15:36:32.622" v="5413" actId="1035"/>
          <ac:spMkLst>
            <pc:docMk/>
            <pc:sldMk cId="3120528951" sldId="558"/>
            <ac:spMk id="14" creationId="{4F078E99-E434-A047-B418-A923F0360D42}"/>
          </ac:spMkLst>
        </pc:spChg>
        <pc:spChg chg="add mod">
          <ac:chgData name="WINDRIDGE Philip" userId="a20730c1-1805-4191-9c68-6e52c8725e9f" providerId="ADAL" clId="{AE5C18A1-57D7-594C-BC8F-8CD16D80918F}" dt="2020-11-06T15:41:13.412" v="5414" actId="14100"/>
          <ac:spMkLst>
            <pc:docMk/>
            <pc:sldMk cId="3120528951" sldId="558"/>
            <ac:spMk id="15" creationId="{65FE4E23-27DC-DC46-A616-DC45D06D5788}"/>
          </ac:spMkLst>
        </pc:spChg>
        <pc:spChg chg="add mod">
          <ac:chgData name="WINDRIDGE Philip" userId="a20730c1-1805-4191-9c68-6e52c8725e9f" providerId="ADAL" clId="{AE5C18A1-57D7-594C-BC8F-8CD16D80918F}" dt="2020-11-06T15:34:29.121" v="5368" actId="20577"/>
          <ac:spMkLst>
            <pc:docMk/>
            <pc:sldMk cId="3120528951" sldId="558"/>
            <ac:spMk id="16" creationId="{E15FAC5F-E7CC-0E4A-AA5C-277786D207EF}"/>
          </ac:spMkLst>
        </pc:spChg>
        <pc:picChg chg="add mod">
          <ac:chgData name="WINDRIDGE Philip" userId="a20730c1-1805-4191-9c68-6e52c8725e9f" providerId="ADAL" clId="{AE5C18A1-57D7-594C-BC8F-8CD16D80918F}" dt="2020-11-06T14:21:45.192" v="4820" actId="1036"/>
          <ac:picMkLst>
            <pc:docMk/>
            <pc:sldMk cId="3120528951" sldId="558"/>
            <ac:picMk id="7" creationId="{BF9267C2-875A-D140-80D8-8F5E20FEEF45}"/>
          </ac:picMkLst>
        </pc:picChg>
      </pc:sldChg>
      <pc:sldChg chg="addSp delSp modSp add mod">
        <pc:chgData name="WINDRIDGE Philip" userId="a20730c1-1805-4191-9c68-6e52c8725e9f" providerId="ADAL" clId="{AE5C18A1-57D7-594C-BC8F-8CD16D80918F}" dt="2020-11-06T16:18:14.595" v="6059" actId="207"/>
        <pc:sldMkLst>
          <pc:docMk/>
          <pc:sldMk cId="2626432719" sldId="559"/>
        </pc:sldMkLst>
        <pc:spChg chg="mod">
          <ac:chgData name="WINDRIDGE Philip" userId="a20730c1-1805-4191-9c68-6e52c8725e9f" providerId="ADAL" clId="{AE5C18A1-57D7-594C-BC8F-8CD16D80918F}" dt="2020-11-06T16:18:14.595" v="6059" actId="207"/>
          <ac:spMkLst>
            <pc:docMk/>
            <pc:sldMk cId="2626432719" sldId="559"/>
            <ac:spMk id="10" creationId="{14E04E0B-F041-AF47-A68C-8C0335B4A527}"/>
          </ac:spMkLst>
        </pc:spChg>
        <pc:spChg chg="mod">
          <ac:chgData name="WINDRIDGE Philip" userId="a20730c1-1805-4191-9c68-6e52c8725e9f" providerId="ADAL" clId="{AE5C18A1-57D7-594C-BC8F-8CD16D80918F}" dt="2020-11-06T16:18:14.595" v="6059" actId="207"/>
          <ac:spMkLst>
            <pc:docMk/>
            <pc:sldMk cId="2626432719" sldId="559"/>
            <ac:spMk id="11" creationId="{1A15A04E-24B0-D743-8574-7B68FA4B84F0}"/>
          </ac:spMkLst>
        </pc:spChg>
        <pc:spChg chg="mod">
          <ac:chgData name="WINDRIDGE Philip" userId="a20730c1-1805-4191-9c68-6e52c8725e9f" providerId="ADAL" clId="{AE5C18A1-57D7-594C-BC8F-8CD16D80918F}" dt="2020-11-06T15:43:06.939" v="5419" actId="20577"/>
          <ac:spMkLst>
            <pc:docMk/>
            <pc:sldMk cId="2626432719" sldId="559"/>
            <ac:spMk id="12" creationId="{1F635B93-15ED-5C4A-937F-E536A1BBC0D9}"/>
          </ac:spMkLst>
        </pc:spChg>
        <pc:spChg chg="mod">
          <ac:chgData name="WINDRIDGE Philip" userId="a20730c1-1805-4191-9c68-6e52c8725e9f" providerId="ADAL" clId="{AE5C18A1-57D7-594C-BC8F-8CD16D80918F}" dt="2020-11-06T16:18:00.771" v="6058" actId="207"/>
          <ac:spMkLst>
            <pc:docMk/>
            <pc:sldMk cId="2626432719" sldId="559"/>
            <ac:spMk id="13" creationId="{3893AA32-5988-5846-BB6A-96BCA1B28466}"/>
          </ac:spMkLst>
        </pc:spChg>
        <pc:spChg chg="mod">
          <ac:chgData name="WINDRIDGE Philip" userId="a20730c1-1805-4191-9c68-6e52c8725e9f" providerId="ADAL" clId="{AE5C18A1-57D7-594C-BC8F-8CD16D80918F}" dt="2020-11-06T16:18:00.771" v="6058" actId="207"/>
          <ac:spMkLst>
            <pc:docMk/>
            <pc:sldMk cId="2626432719" sldId="559"/>
            <ac:spMk id="14" creationId="{4F078E99-E434-A047-B418-A923F0360D42}"/>
          </ac:spMkLst>
        </pc:spChg>
        <pc:spChg chg="mod">
          <ac:chgData name="WINDRIDGE Philip" userId="a20730c1-1805-4191-9c68-6e52c8725e9f" providerId="ADAL" clId="{AE5C18A1-57D7-594C-BC8F-8CD16D80918F}" dt="2020-11-06T16:03:27.864" v="5902" actId="14100"/>
          <ac:spMkLst>
            <pc:docMk/>
            <pc:sldMk cId="2626432719" sldId="559"/>
            <ac:spMk id="15" creationId="{65FE4E23-27DC-DC46-A616-DC45D06D5788}"/>
          </ac:spMkLst>
        </pc:spChg>
        <pc:spChg chg="mod">
          <ac:chgData name="WINDRIDGE Philip" userId="a20730c1-1805-4191-9c68-6e52c8725e9f" providerId="ADAL" clId="{AE5C18A1-57D7-594C-BC8F-8CD16D80918F}" dt="2020-11-06T15:47:08.875" v="5570" actId="1035"/>
          <ac:spMkLst>
            <pc:docMk/>
            <pc:sldMk cId="2626432719" sldId="559"/>
            <ac:spMk id="16" creationId="{E15FAC5F-E7CC-0E4A-AA5C-277786D207EF}"/>
          </ac:spMkLst>
        </pc:spChg>
        <pc:spChg chg="add mod">
          <ac:chgData name="WINDRIDGE Philip" userId="a20730c1-1805-4191-9c68-6e52c8725e9f" providerId="ADAL" clId="{AE5C18A1-57D7-594C-BC8F-8CD16D80918F}" dt="2020-11-06T16:03:48.056" v="5904" actId="20577"/>
          <ac:spMkLst>
            <pc:docMk/>
            <pc:sldMk cId="2626432719" sldId="559"/>
            <ac:spMk id="17" creationId="{7F0893B0-3A30-3849-81DC-7DAF44EE7837}"/>
          </ac:spMkLst>
        </pc:spChg>
        <pc:spChg chg="add mod">
          <ac:chgData name="WINDRIDGE Philip" userId="a20730c1-1805-4191-9c68-6e52c8725e9f" providerId="ADAL" clId="{AE5C18A1-57D7-594C-BC8F-8CD16D80918F}" dt="2020-11-06T16:04:02.065" v="5906" actId="20577"/>
          <ac:spMkLst>
            <pc:docMk/>
            <pc:sldMk cId="2626432719" sldId="559"/>
            <ac:spMk id="18" creationId="{49DDC09B-2030-F142-A964-60C18777AA4E}"/>
          </ac:spMkLst>
        </pc:spChg>
        <pc:spChg chg="add mod">
          <ac:chgData name="WINDRIDGE Philip" userId="a20730c1-1805-4191-9c68-6e52c8725e9f" providerId="ADAL" clId="{AE5C18A1-57D7-594C-BC8F-8CD16D80918F}" dt="2020-11-06T16:04:10.169" v="5908" actId="20577"/>
          <ac:spMkLst>
            <pc:docMk/>
            <pc:sldMk cId="2626432719" sldId="559"/>
            <ac:spMk id="19" creationId="{22BA8202-13B2-014D-AB65-77565EB27567}"/>
          </ac:spMkLst>
        </pc:spChg>
        <pc:spChg chg="add mod">
          <ac:chgData name="WINDRIDGE Philip" userId="a20730c1-1805-4191-9c68-6e52c8725e9f" providerId="ADAL" clId="{AE5C18A1-57D7-594C-BC8F-8CD16D80918F}" dt="2020-11-06T15:48:26.308" v="5582" actId="20577"/>
          <ac:spMkLst>
            <pc:docMk/>
            <pc:sldMk cId="2626432719" sldId="559"/>
            <ac:spMk id="20" creationId="{8C7DD794-8C35-4E47-BD75-88D4721AEBAB}"/>
          </ac:spMkLst>
        </pc:spChg>
        <pc:spChg chg="add mod">
          <ac:chgData name="WINDRIDGE Philip" userId="a20730c1-1805-4191-9c68-6e52c8725e9f" providerId="ADAL" clId="{AE5C18A1-57D7-594C-BC8F-8CD16D80918F}" dt="2020-11-06T15:48:37.357" v="5585" actId="20577"/>
          <ac:spMkLst>
            <pc:docMk/>
            <pc:sldMk cId="2626432719" sldId="559"/>
            <ac:spMk id="21" creationId="{20EE29BC-781D-D64C-BC8B-0D3EBB834417}"/>
          </ac:spMkLst>
        </pc:spChg>
        <pc:spChg chg="add mod">
          <ac:chgData name="WINDRIDGE Philip" userId="a20730c1-1805-4191-9c68-6e52c8725e9f" providerId="ADAL" clId="{AE5C18A1-57D7-594C-BC8F-8CD16D80918F}" dt="2020-11-06T15:48:46.646" v="5588" actId="20577"/>
          <ac:spMkLst>
            <pc:docMk/>
            <pc:sldMk cId="2626432719" sldId="559"/>
            <ac:spMk id="22" creationId="{F83EA595-4347-4D4D-B558-BFFE92209E46}"/>
          </ac:spMkLst>
        </pc:spChg>
        <pc:spChg chg="add del mod">
          <ac:chgData name="WINDRIDGE Philip" userId="a20730c1-1805-4191-9c68-6e52c8725e9f" providerId="ADAL" clId="{AE5C18A1-57D7-594C-BC8F-8CD16D80918F}" dt="2020-11-06T16:02:55.814" v="5876" actId="478"/>
          <ac:spMkLst>
            <pc:docMk/>
            <pc:sldMk cId="2626432719" sldId="559"/>
            <ac:spMk id="23" creationId="{D161777F-77F6-074B-AD1A-3D4A97C6DAD5}"/>
          </ac:spMkLst>
        </pc:spChg>
        <pc:spChg chg="add del mod">
          <ac:chgData name="WINDRIDGE Philip" userId="a20730c1-1805-4191-9c68-6e52c8725e9f" providerId="ADAL" clId="{AE5C18A1-57D7-594C-BC8F-8CD16D80918F}" dt="2020-11-06T16:02:55.814" v="5876" actId="478"/>
          <ac:spMkLst>
            <pc:docMk/>
            <pc:sldMk cId="2626432719" sldId="559"/>
            <ac:spMk id="24" creationId="{3955BBBA-C18C-6C4D-8CC0-AA898FB82E3A}"/>
          </ac:spMkLst>
        </pc:spChg>
        <pc:spChg chg="add del mod">
          <ac:chgData name="WINDRIDGE Philip" userId="a20730c1-1805-4191-9c68-6e52c8725e9f" providerId="ADAL" clId="{AE5C18A1-57D7-594C-BC8F-8CD16D80918F}" dt="2020-11-06T16:02:55.814" v="5876" actId="478"/>
          <ac:spMkLst>
            <pc:docMk/>
            <pc:sldMk cId="2626432719" sldId="559"/>
            <ac:spMk id="25" creationId="{A896D21F-3F45-224A-91F9-FB904E5F51A2}"/>
          </ac:spMkLst>
        </pc:spChg>
        <pc:spChg chg="add del mod">
          <ac:chgData name="WINDRIDGE Philip" userId="a20730c1-1805-4191-9c68-6e52c8725e9f" providerId="ADAL" clId="{AE5C18A1-57D7-594C-BC8F-8CD16D80918F}" dt="2020-11-06T16:03:06.022" v="5877" actId="478"/>
          <ac:spMkLst>
            <pc:docMk/>
            <pc:sldMk cId="2626432719" sldId="559"/>
            <ac:spMk id="26" creationId="{EF70E8C0-FEB6-9A49-A2F6-F5C97E023029}"/>
          </ac:spMkLst>
        </pc:spChg>
        <pc:spChg chg="add del mod">
          <ac:chgData name="WINDRIDGE Philip" userId="a20730c1-1805-4191-9c68-6e52c8725e9f" providerId="ADAL" clId="{AE5C18A1-57D7-594C-BC8F-8CD16D80918F}" dt="2020-11-06T16:03:06.022" v="5877" actId="478"/>
          <ac:spMkLst>
            <pc:docMk/>
            <pc:sldMk cId="2626432719" sldId="559"/>
            <ac:spMk id="27" creationId="{62D33569-B448-4643-9325-D6E4AAF4F5DF}"/>
          </ac:spMkLst>
        </pc:spChg>
        <pc:spChg chg="add del mod">
          <ac:chgData name="WINDRIDGE Philip" userId="a20730c1-1805-4191-9c68-6e52c8725e9f" providerId="ADAL" clId="{AE5C18A1-57D7-594C-BC8F-8CD16D80918F}" dt="2020-11-06T16:03:06.022" v="5877" actId="478"/>
          <ac:spMkLst>
            <pc:docMk/>
            <pc:sldMk cId="2626432719" sldId="559"/>
            <ac:spMk id="28" creationId="{6AB5D288-CD3F-AE48-8952-983ABB42A085}"/>
          </ac:spMkLst>
        </pc:spChg>
        <pc:spChg chg="add del mod">
          <ac:chgData name="WINDRIDGE Philip" userId="a20730c1-1805-4191-9c68-6e52c8725e9f" providerId="ADAL" clId="{AE5C18A1-57D7-594C-BC8F-8CD16D80918F}" dt="2020-11-06T16:03:06.022" v="5877" actId="478"/>
          <ac:spMkLst>
            <pc:docMk/>
            <pc:sldMk cId="2626432719" sldId="559"/>
            <ac:spMk id="29" creationId="{B59B622B-A838-C647-9294-E800EC1B1B7D}"/>
          </ac:spMkLst>
        </pc:spChg>
        <pc:spChg chg="add del mod">
          <ac:chgData name="WINDRIDGE Philip" userId="a20730c1-1805-4191-9c68-6e52c8725e9f" providerId="ADAL" clId="{AE5C18A1-57D7-594C-BC8F-8CD16D80918F}" dt="2020-11-06T16:03:06.022" v="5877" actId="478"/>
          <ac:spMkLst>
            <pc:docMk/>
            <pc:sldMk cId="2626432719" sldId="559"/>
            <ac:spMk id="30" creationId="{F46BFEBF-811C-9943-AB04-6C1E96CF9818}"/>
          </ac:spMkLst>
        </pc:spChg>
      </pc:sldChg>
      <pc:sldChg chg="addSp delSp modSp add mod">
        <pc:chgData name="WINDRIDGE Philip" userId="a20730c1-1805-4191-9c68-6e52c8725e9f" providerId="ADAL" clId="{AE5C18A1-57D7-594C-BC8F-8CD16D80918F}" dt="2020-11-06T16:20:18.233" v="6065" actId="20577"/>
        <pc:sldMkLst>
          <pc:docMk/>
          <pc:sldMk cId="1768812356" sldId="560"/>
        </pc:sldMkLst>
        <pc:spChg chg="mod">
          <ac:chgData name="WINDRIDGE Philip" userId="a20730c1-1805-4191-9c68-6e52c8725e9f" providerId="ADAL" clId="{AE5C18A1-57D7-594C-BC8F-8CD16D80918F}" dt="2020-11-06T16:19:41.074" v="6063" actId="207"/>
          <ac:spMkLst>
            <pc:docMk/>
            <pc:sldMk cId="1768812356" sldId="560"/>
            <ac:spMk id="9" creationId="{BD205671-A6EB-704C-8EDB-D4CF298005D7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10" creationId="{14E04E0B-F041-AF47-A68C-8C0335B4A527}"/>
          </ac:spMkLst>
        </pc:spChg>
        <pc:spChg chg="del mod">
          <ac:chgData name="WINDRIDGE Philip" userId="a20730c1-1805-4191-9c68-6e52c8725e9f" providerId="ADAL" clId="{AE5C18A1-57D7-594C-BC8F-8CD16D80918F}" dt="2020-11-06T16:11:52.230" v="6056" actId="478"/>
          <ac:spMkLst>
            <pc:docMk/>
            <pc:sldMk cId="1768812356" sldId="560"/>
            <ac:spMk id="11" creationId="{1A15A04E-24B0-D743-8574-7B68FA4B84F0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12" creationId="{1F635B93-15ED-5C4A-937F-E536A1BBC0D9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13" creationId="{3893AA32-5988-5846-BB6A-96BCA1B28466}"/>
          </ac:spMkLst>
        </pc:spChg>
        <pc:spChg chg="del mod">
          <ac:chgData name="WINDRIDGE Philip" userId="a20730c1-1805-4191-9c68-6e52c8725e9f" providerId="ADAL" clId="{AE5C18A1-57D7-594C-BC8F-8CD16D80918F}" dt="2020-11-06T16:11:52.230" v="6056" actId="478"/>
          <ac:spMkLst>
            <pc:docMk/>
            <pc:sldMk cId="1768812356" sldId="560"/>
            <ac:spMk id="14" creationId="{4F078E99-E434-A047-B418-A923F0360D42}"/>
          </ac:spMkLst>
        </pc:spChg>
        <pc:spChg chg="mod">
          <ac:chgData name="WINDRIDGE Philip" userId="a20730c1-1805-4191-9c68-6e52c8725e9f" providerId="ADAL" clId="{AE5C18A1-57D7-594C-BC8F-8CD16D80918F}" dt="2020-11-06T16:06:44.841" v="6027" actId="14100"/>
          <ac:spMkLst>
            <pc:docMk/>
            <pc:sldMk cId="1768812356" sldId="560"/>
            <ac:spMk id="15" creationId="{65FE4E23-27DC-DC46-A616-DC45D06D5788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16" creationId="{E15FAC5F-E7CC-0E4A-AA5C-277786D207EF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17" creationId="{7F0893B0-3A30-3849-81DC-7DAF44EE7837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18" creationId="{49DDC09B-2030-F142-A964-60C18777AA4E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19" creationId="{22BA8202-13B2-014D-AB65-77565EB27567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20" creationId="{8C7DD794-8C35-4E47-BD75-88D4721AEBAB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21" creationId="{20EE29BC-781D-D64C-BC8B-0D3EBB834417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22" creationId="{F83EA595-4347-4D4D-B558-BFFE92209E46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23" creationId="{D161777F-77F6-074B-AD1A-3D4A97C6DAD5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24" creationId="{3955BBBA-C18C-6C4D-8CC0-AA898FB82E3A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25" creationId="{A896D21F-3F45-224A-91F9-FB904E5F51A2}"/>
          </ac:spMkLst>
        </pc:spChg>
        <pc:spChg chg="del mod">
          <ac:chgData name="WINDRIDGE Philip" userId="a20730c1-1805-4191-9c68-6e52c8725e9f" providerId="ADAL" clId="{AE5C18A1-57D7-594C-BC8F-8CD16D80918F}" dt="2020-11-06T16:11:52.230" v="6056" actId="478"/>
          <ac:spMkLst>
            <pc:docMk/>
            <pc:sldMk cId="1768812356" sldId="560"/>
            <ac:spMk id="26" creationId="{EF70E8C0-FEB6-9A49-A2F6-F5C97E023029}"/>
          </ac:spMkLst>
        </pc:spChg>
        <pc:spChg chg="del mod">
          <ac:chgData name="WINDRIDGE Philip" userId="a20730c1-1805-4191-9c68-6e52c8725e9f" providerId="ADAL" clId="{AE5C18A1-57D7-594C-BC8F-8CD16D80918F}" dt="2020-11-06T16:11:52.230" v="6056" actId="478"/>
          <ac:spMkLst>
            <pc:docMk/>
            <pc:sldMk cId="1768812356" sldId="560"/>
            <ac:spMk id="27" creationId="{62D33569-B448-4643-9325-D6E4AAF4F5DF}"/>
          </ac:spMkLst>
        </pc:spChg>
        <pc:spChg chg="del mod">
          <ac:chgData name="WINDRIDGE Philip" userId="a20730c1-1805-4191-9c68-6e52c8725e9f" providerId="ADAL" clId="{AE5C18A1-57D7-594C-BC8F-8CD16D80918F}" dt="2020-11-06T16:11:52.230" v="6056" actId="478"/>
          <ac:spMkLst>
            <pc:docMk/>
            <pc:sldMk cId="1768812356" sldId="560"/>
            <ac:spMk id="28" creationId="{6AB5D288-CD3F-AE48-8952-983ABB42A085}"/>
          </ac:spMkLst>
        </pc:spChg>
        <pc:spChg chg="del mod">
          <ac:chgData name="WINDRIDGE Philip" userId="a20730c1-1805-4191-9c68-6e52c8725e9f" providerId="ADAL" clId="{AE5C18A1-57D7-594C-BC8F-8CD16D80918F}" dt="2020-11-06T16:11:52.230" v="6056" actId="478"/>
          <ac:spMkLst>
            <pc:docMk/>
            <pc:sldMk cId="1768812356" sldId="560"/>
            <ac:spMk id="29" creationId="{B59B622B-A838-C647-9294-E800EC1B1B7D}"/>
          </ac:spMkLst>
        </pc:spChg>
        <pc:spChg chg="del mod">
          <ac:chgData name="WINDRIDGE Philip" userId="a20730c1-1805-4191-9c68-6e52c8725e9f" providerId="ADAL" clId="{AE5C18A1-57D7-594C-BC8F-8CD16D80918F}" dt="2020-11-06T16:11:52.230" v="6056" actId="478"/>
          <ac:spMkLst>
            <pc:docMk/>
            <pc:sldMk cId="1768812356" sldId="560"/>
            <ac:spMk id="30" creationId="{F46BFEBF-811C-9943-AB04-6C1E96CF9818}"/>
          </ac:spMkLst>
        </pc:spChg>
        <pc:spChg chg="add del mod">
          <ac:chgData name="WINDRIDGE Philip" userId="a20730c1-1805-4191-9c68-6e52c8725e9f" providerId="ADAL" clId="{AE5C18A1-57D7-594C-BC8F-8CD16D80918F}" dt="2020-11-06T16:11:52.230" v="6056" actId="478"/>
          <ac:spMkLst>
            <pc:docMk/>
            <pc:sldMk cId="1768812356" sldId="560"/>
            <ac:spMk id="31" creationId="{43346804-DEC0-2E4E-9892-84B99B0A1BF1}"/>
          </ac:spMkLst>
        </pc:spChg>
        <pc:spChg chg="add mod">
          <ac:chgData name="WINDRIDGE Philip" userId="a20730c1-1805-4191-9c68-6e52c8725e9f" providerId="ADAL" clId="{AE5C18A1-57D7-594C-BC8F-8CD16D80918F}" dt="2020-11-06T16:19:28.498" v="6062" actId="207"/>
          <ac:spMkLst>
            <pc:docMk/>
            <pc:sldMk cId="1768812356" sldId="560"/>
            <ac:spMk id="32" creationId="{9010D5CA-8161-964D-B9D6-A7011B08E6F5}"/>
          </ac:spMkLst>
        </pc:spChg>
        <pc:spChg chg="add del mod">
          <ac:chgData name="WINDRIDGE Philip" userId="a20730c1-1805-4191-9c68-6e52c8725e9f" providerId="ADAL" clId="{AE5C18A1-57D7-594C-BC8F-8CD16D80918F}" dt="2020-11-06T16:11:52.230" v="6056" actId="478"/>
          <ac:spMkLst>
            <pc:docMk/>
            <pc:sldMk cId="1768812356" sldId="560"/>
            <ac:spMk id="33" creationId="{1A92D726-3A22-F244-983A-D9ADA171DCC8}"/>
          </ac:spMkLst>
        </pc:spChg>
        <pc:spChg chg="add mod">
          <ac:chgData name="WINDRIDGE Philip" userId="a20730c1-1805-4191-9c68-6e52c8725e9f" providerId="ADAL" clId="{AE5C18A1-57D7-594C-BC8F-8CD16D80918F}" dt="2020-11-06T16:19:28.498" v="6062" actId="207"/>
          <ac:spMkLst>
            <pc:docMk/>
            <pc:sldMk cId="1768812356" sldId="560"/>
            <ac:spMk id="34" creationId="{25F3B893-2F8F-734F-814E-71908596EAEF}"/>
          </ac:spMkLst>
        </pc:spChg>
        <pc:spChg chg="add mod">
          <ac:chgData name="WINDRIDGE Philip" userId="a20730c1-1805-4191-9c68-6e52c8725e9f" providerId="ADAL" clId="{AE5C18A1-57D7-594C-BC8F-8CD16D80918F}" dt="2020-11-06T16:11:53.198" v="6057"/>
          <ac:spMkLst>
            <pc:docMk/>
            <pc:sldMk cId="1768812356" sldId="560"/>
            <ac:spMk id="35" creationId="{8425C393-B46D-2C48-9E58-0550543BDE6E}"/>
          </ac:spMkLst>
        </pc:spChg>
        <pc:spChg chg="add mod">
          <ac:chgData name="WINDRIDGE Philip" userId="a20730c1-1805-4191-9c68-6e52c8725e9f" providerId="ADAL" clId="{AE5C18A1-57D7-594C-BC8F-8CD16D80918F}" dt="2020-11-06T16:11:53.198" v="6057"/>
          <ac:spMkLst>
            <pc:docMk/>
            <pc:sldMk cId="1768812356" sldId="560"/>
            <ac:spMk id="36" creationId="{938C8972-0690-EF43-8097-D35FAC4AD123}"/>
          </ac:spMkLst>
        </pc:spChg>
        <pc:spChg chg="add mod">
          <ac:chgData name="WINDRIDGE Philip" userId="a20730c1-1805-4191-9c68-6e52c8725e9f" providerId="ADAL" clId="{AE5C18A1-57D7-594C-BC8F-8CD16D80918F}" dt="2020-11-06T16:20:18.233" v="6065" actId="20577"/>
          <ac:spMkLst>
            <pc:docMk/>
            <pc:sldMk cId="1768812356" sldId="560"/>
            <ac:spMk id="37" creationId="{B5EC2078-C6C5-7A4F-B662-984145043FCC}"/>
          </ac:spMkLst>
        </pc:spChg>
        <pc:spChg chg="add mod">
          <ac:chgData name="WINDRIDGE Philip" userId="a20730c1-1805-4191-9c68-6e52c8725e9f" providerId="ADAL" clId="{AE5C18A1-57D7-594C-BC8F-8CD16D80918F}" dt="2020-11-06T16:11:53.198" v="6057"/>
          <ac:spMkLst>
            <pc:docMk/>
            <pc:sldMk cId="1768812356" sldId="560"/>
            <ac:spMk id="38" creationId="{03E912E1-CE8E-E744-93C7-E1912C4A75CF}"/>
          </ac:spMkLst>
        </pc:spChg>
        <pc:spChg chg="add mod">
          <ac:chgData name="WINDRIDGE Philip" userId="a20730c1-1805-4191-9c68-6e52c8725e9f" providerId="ADAL" clId="{AE5C18A1-57D7-594C-BC8F-8CD16D80918F}" dt="2020-11-06T16:11:53.198" v="6057"/>
          <ac:spMkLst>
            <pc:docMk/>
            <pc:sldMk cId="1768812356" sldId="560"/>
            <ac:spMk id="39" creationId="{E5D85EE2-BBC4-584F-A845-D73AB11D6C1E}"/>
          </ac:spMkLst>
        </pc:spChg>
        <pc:spChg chg="add mod">
          <ac:chgData name="WINDRIDGE Philip" userId="a20730c1-1805-4191-9c68-6e52c8725e9f" providerId="ADAL" clId="{AE5C18A1-57D7-594C-BC8F-8CD16D80918F}" dt="2020-11-06T16:11:53.198" v="6057"/>
          <ac:spMkLst>
            <pc:docMk/>
            <pc:sldMk cId="1768812356" sldId="560"/>
            <ac:spMk id="40" creationId="{98125620-FB54-BE43-9391-D83A25DC71F5}"/>
          </ac:spMkLst>
        </pc:spChg>
        <pc:spChg chg="add mod">
          <ac:chgData name="WINDRIDGE Philip" userId="a20730c1-1805-4191-9c68-6e52c8725e9f" providerId="ADAL" clId="{AE5C18A1-57D7-594C-BC8F-8CD16D80918F}" dt="2020-11-06T16:11:53.198" v="6057"/>
          <ac:spMkLst>
            <pc:docMk/>
            <pc:sldMk cId="1768812356" sldId="560"/>
            <ac:spMk id="41" creationId="{CA66A0B2-7729-DA43-8242-4EFF3703025C}"/>
          </ac:spMkLst>
        </pc:spChg>
        <pc:spChg chg="add mod">
          <ac:chgData name="WINDRIDGE Philip" userId="a20730c1-1805-4191-9c68-6e52c8725e9f" providerId="ADAL" clId="{AE5C18A1-57D7-594C-BC8F-8CD16D80918F}" dt="2020-11-06T16:19:41.074" v="6063" actId="207"/>
          <ac:spMkLst>
            <pc:docMk/>
            <pc:sldMk cId="1768812356" sldId="560"/>
            <ac:spMk id="42" creationId="{37818A6F-5B41-BF42-8EF7-CB86EF635BA5}"/>
          </ac:spMkLst>
        </pc:spChg>
        <pc:spChg chg="add mod">
          <ac:chgData name="WINDRIDGE Philip" userId="a20730c1-1805-4191-9c68-6e52c8725e9f" providerId="ADAL" clId="{AE5C18A1-57D7-594C-BC8F-8CD16D80918F}" dt="2020-11-06T16:19:28.498" v="6062" actId="207"/>
          <ac:spMkLst>
            <pc:docMk/>
            <pc:sldMk cId="1768812356" sldId="560"/>
            <ac:spMk id="43" creationId="{9F910768-B550-9D46-B767-5E2D2445A264}"/>
          </ac:spMkLst>
        </pc:spChg>
      </pc:sldChg>
      <pc:sldChg chg="addSp delSp modSp add mod">
        <pc:chgData name="WINDRIDGE Philip" userId="a20730c1-1805-4191-9c68-6e52c8725e9f" providerId="ADAL" clId="{AE5C18A1-57D7-594C-BC8F-8CD16D80918F}" dt="2020-11-06T16:18:59.304" v="6061" actId="207"/>
        <pc:sldMkLst>
          <pc:docMk/>
          <pc:sldMk cId="844022050" sldId="561"/>
        </pc:sldMkLst>
        <pc:spChg chg="mod">
          <ac:chgData name="WINDRIDGE Philip" userId="a20730c1-1805-4191-9c68-6e52c8725e9f" providerId="ADAL" clId="{AE5C18A1-57D7-594C-BC8F-8CD16D80918F}" dt="2020-11-06T16:18:47.097" v="6060" actId="207"/>
          <ac:spMkLst>
            <pc:docMk/>
            <pc:sldMk cId="844022050" sldId="561"/>
            <ac:spMk id="9" creationId="{BD205671-A6EB-704C-8EDB-D4CF298005D7}"/>
          </ac:spMkLst>
        </pc:spChg>
        <pc:spChg chg="mod">
          <ac:chgData name="WINDRIDGE Philip" userId="a20730c1-1805-4191-9c68-6e52c8725e9f" providerId="ADAL" clId="{AE5C18A1-57D7-594C-BC8F-8CD16D80918F}" dt="2020-11-06T16:05:35.859" v="5956" actId="1036"/>
          <ac:spMkLst>
            <pc:docMk/>
            <pc:sldMk cId="844022050" sldId="561"/>
            <ac:spMk id="10" creationId="{14E04E0B-F041-AF47-A68C-8C0335B4A527}"/>
          </ac:spMkLst>
        </pc:spChg>
        <pc:spChg chg="mod">
          <ac:chgData name="WINDRIDGE Philip" userId="a20730c1-1805-4191-9c68-6e52c8725e9f" providerId="ADAL" clId="{AE5C18A1-57D7-594C-BC8F-8CD16D80918F}" dt="2020-11-06T16:18:47.097" v="6060" actId="207"/>
          <ac:spMkLst>
            <pc:docMk/>
            <pc:sldMk cId="844022050" sldId="561"/>
            <ac:spMk id="11" creationId="{1A15A04E-24B0-D743-8574-7B68FA4B84F0}"/>
          </ac:spMkLst>
        </pc:spChg>
        <pc:spChg chg="del">
          <ac:chgData name="WINDRIDGE Philip" userId="a20730c1-1805-4191-9c68-6e52c8725e9f" providerId="ADAL" clId="{AE5C18A1-57D7-594C-BC8F-8CD16D80918F}" dt="2020-11-06T16:04:33.241" v="5909" actId="478"/>
          <ac:spMkLst>
            <pc:docMk/>
            <pc:sldMk cId="844022050" sldId="561"/>
            <ac:spMk id="12" creationId="{1F635B93-15ED-5C4A-937F-E536A1BBC0D9}"/>
          </ac:spMkLst>
        </pc:spChg>
        <pc:spChg chg="mod">
          <ac:chgData name="WINDRIDGE Philip" userId="a20730c1-1805-4191-9c68-6e52c8725e9f" providerId="ADAL" clId="{AE5C18A1-57D7-594C-BC8F-8CD16D80918F}" dt="2020-11-06T16:05:35.859" v="5956" actId="1036"/>
          <ac:spMkLst>
            <pc:docMk/>
            <pc:sldMk cId="844022050" sldId="561"/>
            <ac:spMk id="13" creationId="{3893AA32-5988-5846-BB6A-96BCA1B28466}"/>
          </ac:spMkLst>
        </pc:spChg>
        <pc:spChg chg="mod">
          <ac:chgData name="WINDRIDGE Philip" userId="a20730c1-1805-4191-9c68-6e52c8725e9f" providerId="ADAL" clId="{AE5C18A1-57D7-594C-BC8F-8CD16D80918F}" dt="2020-11-06T16:18:59.304" v="6061" actId="207"/>
          <ac:spMkLst>
            <pc:docMk/>
            <pc:sldMk cId="844022050" sldId="561"/>
            <ac:spMk id="14" creationId="{4F078E99-E434-A047-B418-A923F0360D42}"/>
          </ac:spMkLst>
        </pc:spChg>
        <pc:spChg chg="mod">
          <ac:chgData name="WINDRIDGE Philip" userId="a20730c1-1805-4191-9c68-6e52c8725e9f" providerId="ADAL" clId="{AE5C18A1-57D7-594C-BC8F-8CD16D80918F}" dt="2020-11-06T16:09:18.850" v="6028" actId="14100"/>
          <ac:spMkLst>
            <pc:docMk/>
            <pc:sldMk cId="844022050" sldId="561"/>
            <ac:spMk id="15" creationId="{65FE4E23-27DC-DC46-A616-DC45D06D5788}"/>
          </ac:spMkLst>
        </pc:spChg>
        <pc:spChg chg="del">
          <ac:chgData name="WINDRIDGE Philip" userId="a20730c1-1805-4191-9c68-6e52c8725e9f" providerId="ADAL" clId="{AE5C18A1-57D7-594C-BC8F-8CD16D80918F}" dt="2020-11-06T16:04:33.241" v="5909" actId="478"/>
          <ac:spMkLst>
            <pc:docMk/>
            <pc:sldMk cId="844022050" sldId="561"/>
            <ac:spMk id="16" creationId="{E15FAC5F-E7CC-0E4A-AA5C-277786D207EF}"/>
          </ac:spMkLst>
        </pc:spChg>
        <pc:spChg chg="del">
          <ac:chgData name="WINDRIDGE Philip" userId="a20730c1-1805-4191-9c68-6e52c8725e9f" providerId="ADAL" clId="{AE5C18A1-57D7-594C-BC8F-8CD16D80918F}" dt="2020-11-06T16:04:33.241" v="5909" actId="478"/>
          <ac:spMkLst>
            <pc:docMk/>
            <pc:sldMk cId="844022050" sldId="561"/>
            <ac:spMk id="17" creationId="{7F0893B0-3A30-3849-81DC-7DAF44EE7837}"/>
          </ac:spMkLst>
        </pc:spChg>
        <pc:spChg chg="del">
          <ac:chgData name="WINDRIDGE Philip" userId="a20730c1-1805-4191-9c68-6e52c8725e9f" providerId="ADAL" clId="{AE5C18A1-57D7-594C-BC8F-8CD16D80918F}" dt="2020-11-06T16:04:33.241" v="5909" actId="478"/>
          <ac:spMkLst>
            <pc:docMk/>
            <pc:sldMk cId="844022050" sldId="561"/>
            <ac:spMk id="18" creationId="{49DDC09B-2030-F142-A964-60C18777AA4E}"/>
          </ac:spMkLst>
        </pc:spChg>
        <pc:spChg chg="del">
          <ac:chgData name="WINDRIDGE Philip" userId="a20730c1-1805-4191-9c68-6e52c8725e9f" providerId="ADAL" clId="{AE5C18A1-57D7-594C-BC8F-8CD16D80918F}" dt="2020-11-06T16:04:33.241" v="5909" actId="478"/>
          <ac:spMkLst>
            <pc:docMk/>
            <pc:sldMk cId="844022050" sldId="561"/>
            <ac:spMk id="19" creationId="{22BA8202-13B2-014D-AB65-77565EB27567}"/>
          </ac:spMkLst>
        </pc:spChg>
        <pc:spChg chg="del">
          <ac:chgData name="WINDRIDGE Philip" userId="a20730c1-1805-4191-9c68-6e52c8725e9f" providerId="ADAL" clId="{AE5C18A1-57D7-594C-BC8F-8CD16D80918F}" dt="2020-11-06T16:04:33.241" v="5909" actId="478"/>
          <ac:spMkLst>
            <pc:docMk/>
            <pc:sldMk cId="844022050" sldId="561"/>
            <ac:spMk id="20" creationId="{8C7DD794-8C35-4E47-BD75-88D4721AEBAB}"/>
          </ac:spMkLst>
        </pc:spChg>
        <pc:spChg chg="del">
          <ac:chgData name="WINDRIDGE Philip" userId="a20730c1-1805-4191-9c68-6e52c8725e9f" providerId="ADAL" clId="{AE5C18A1-57D7-594C-BC8F-8CD16D80918F}" dt="2020-11-06T16:04:33.241" v="5909" actId="478"/>
          <ac:spMkLst>
            <pc:docMk/>
            <pc:sldMk cId="844022050" sldId="561"/>
            <ac:spMk id="21" creationId="{20EE29BC-781D-D64C-BC8B-0D3EBB834417}"/>
          </ac:spMkLst>
        </pc:spChg>
        <pc:spChg chg="del">
          <ac:chgData name="WINDRIDGE Philip" userId="a20730c1-1805-4191-9c68-6e52c8725e9f" providerId="ADAL" clId="{AE5C18A1-57D7-594C-BC8F-8CD16D80918F}" dt="2020-11-06T16:04:33.241" v="5909" actId="478"/>
          <ac:spMkLst>
            <pc:docMk/>
            <pc:sldMk cId="844022050" sldId="561"/>
            <ac:spMk id="22" creationId="{F83EA595-4347-4D4D-B558-BFFE92209E46}"/>
          </ac:spMkLst>
        </pc:spChg>
        <pc:spChg chg="mod">
          <ac:chgData name="WINDRIDGE Philip" userId="a20730c1-1805-4191-9c68-6e52c8725e9f" providerId="ADAL" clId="{AE5C18A1-57D7-594C-BC8F-8CD16D80918F}" dt="2020-11-06T16:05:35.859" v="5956" actId="1036"/>
          <ac:spMkLst>
            <pc:docMk/>
            <pc:sldMk cId="844022050" sldId="561"/>
            <ac:spMk id="23" creationId="{D161777F-77F6-074B-AD1A-3D4A97C6DAD5}"/>
          </ac:spMkLst>
        </pc:spChg>
        <pc:spChg chg="mod">
          <ac:chgData name="WINDRIDGE Philip" userId="a20730c1-1805-4191-9c68-6e52c8725e9f" providerId="ADAL" clId="{AE5C18A1-57D7-594C-BC8F-8CD16D80918F}" dt="2020-11-06T16:05:35.859" v="5956" actId="1036"/>
          <ac:spMkLst>
            <pc:docMk/>
            <pc:sldMk cId="844022050" sldId="561"/>
            <ac:spMk id="24" creationId="{3955BBBA-C18C-6C4D-8CC0-AA898FB82E3A}"/>
          </ac:spMkLst>
        </pc:spChg>
        <pc:spChg chg="mod">
          <ac:chgData name="WINDRIDGE Philip" userId="a20730c1-1805-4191-9c68-6e52c8725e9f" providerId="ADAL" clId="{AE5C18A1-57D7-594C-BC8F-8CD16D80918F}" dt="2020-11-06T16:05:35.859" v="5956" actId="1036"/>
          <ac:spMkLst>
            <pc:docMk/>
            <pc:sldMk cId="844022050" sldId="561"/>
            <ac:spMk id="25" creationId="{A896D21F-3F45-224A-91F9-FB904E5F51A2}"/>
          </ac:spMkLst>
        </pc:spChg>
        <pc:spChg chg="del">
          <ac:chgData name="WINDRIDGE Philip" userId="a20730c1-1805-4191-9c68-6e52c8725e9f" providerId="ADAL" clId="{AE5C18A1-57D7-594C-BC8F-8CD16D80918F}" dt="2020-11-06T16:05:08.700" v="5911" actId="478"/>
          <ac:spMkLst>
            <pc:docMk/>
            <pc:sldMk cId="844022050" sldId="561"/>
            <ac:spMk id="26" creationId="{EF70E8C0-FEB6-9A49-A2F6-F5C97E023029}"/>
          </ac:spMkLst>
        </pc:spChg>
        <pc:spChg chg="del">
          <ac:chgData name="WINDRIDGE Philip" userId="a20730c1-1805-4191-9c68-6e52c8725e9f" providerId="ADAL" clId="{AE5C18A1-57D7-594C-BC8F-8CD16D80918F}" dt="2020-11-06T16:05:08.700" v="5911" actId="478"/>
          <ac:spMkLst>
            <pc:docMk/>
            <pc:sldMk cId="844022050" sldId="561"/>
            <ac:spMk id="27" creationId="{62D33569-B448-4643-9325-D6E4AAF4F5DF}"/>
          </ac:spMkLst>
        </pc:spChg>
        <pc:spChg chg="del">
          <ac:chgData name="WINDRIDGE Philip" userId="a20730c1-1805-4191-9c68-6e52c8725e9f" providerId="ADAL" clId="{AE5C18A1-57D7-594C-BC8F-8CD16D80918F}" dt="2020-11-06T16:05:08.700" v="5911" actId="478"/>
          <ac:spMkLst>
            <pc:docMk/>
            <pc:sldMk cId="844022050" sldId="561"/>
            <ac:spMk id="28" creationId="{6AB5D288-CD3F-AE48-8952-983ABB42A085}"/>
          </ac:spMkLst>
        </pc:spChg>
        <pc:spChg chg="del">
          <ac:chgData name="WINDRIDGE Philip" userId="a20730c1-1805-4191-9c68-6e52c8725e9f" providerId="ADAL" clId="{AE5C18A1-57D7-594C-BC8F-8CD16D80918F}" dt="2020-11-06T16:05:08.700" v="5911" actId="478"/>
          <ac:spMkLst>
            <pc:docMk/>
            <pc:sldMk cId="844022050" sldId="561"/>
            <ac:spMk id="29" creationId="{B59B622B-A838-C647-9294-E800EC1B1B7D}"/>
          </ac:spMkLst>
        </pc:spChg>
        <pc:spChg chg="del">
          <ac:chgData name="WINDRIDGE Philip" userId="a20730c1-1805-4191-9c68-6e52c8725e9f" providerId="ADAL" clId="{AE5C18A1-57D7-594C-BC8F-8CD16D80918F}" dt="2020-11-06T16:05:08.700" v="5911" actId="478"/>
          <ac:spMkLst>
            <pc:docMk/>
            <pc:sldMk cId="844022050" sldId="561"/>
            <ac:spMk id="30" creationId="{F46BFEBF-811C-9943-AB04-6C1E96CF9818}"/>
          </ac:spMkLst>
        </pc:spChg>
        <pc:spChg chg="add del mod">
          <ac:chgData name="WINDRIDGE Philip" userId="a20730c1-1805-4191-9c68-6e52c8725e9f" providerId="ADAL" clId="{AE5C18A1-57D7-594C-BC8F-8CD16D80918F}" dt="2020-11-06T16:10:53.612" v="6037" actId="478"/>
          <ac:spMkLst>
            <pc:docMk/>
            <pc:sldMk cId="844022050" sldId="561"/>
            <ac:spMk id="31" creationId="{B24CBF55-EAE8-3645-AC54-478FBD95C471}"/>
          </ac:spMkLst>
        </pc:spChg>
        <pc:spChg chg="add del mod">
          <ac:chgData name="WINDRIDGE Philip" userId="a20730c1-1805-4191-9c68-6e52c8725e9f" providerId="ADAL" clId="{AE5C18A1-57D7-594C-BC8F-8CD16D80918F}" dt="2020-11-06T16:10:53.612" v="6037" actId="478"/>
          <ac:spMkLst>
            <pc:docMk/>
            <pc:sldMk cId="844022050" sldId="561"/>
            <ac:spMk id="32" creationId="{0EA15E74-9D4F-9A4D-B4D7-3FD4392A9CF6}"/>
          </ac:spMkLst>
        </pc:spChg>
        <pc:spChg chg="add mod">
          <ac:chgData name="WINDRIDGE Philip" userId="a20730c1-1805-4191-9c68-6e52c8725e9f" providerId="ADAL" clId="{AE5C18A1-57D7-594C-BC8F-8CD16D80918F}" dt="2020-11-06T16:18:59.304" v="6061" actId="207"/>
          <ac:spMkLst>
            <pc:docMk/>
            <pc:sldMk cId="844022050" sldId="561"/>
            <ac:spMk id="33" creationId="{D8F1B729-EE6A-5A43-875C-ECD8C345A1F2}"/>
          </ac:spMkLst>
        </pc:spChg>
        <pc:spChg chg="add mod">
          <ac:chgData name="WINDRIDGE Philip" userId="a20730c1-1805-4191-9c68-6e52c8725e9f" providerId="ADAL" clId="{AE5C18A1-57D7-594C-BC8F-8CD16D80918F}" dt="2020-11-06T16:18:59.304" v="6061" actId="207"/>
          <ac:spMkLst>
            <pc:docMk/>
            <pc:sldMk cId="844022050" sldId="561"/>
            <ac:spMk id="34" creationId="{6DDC43D7-CD66-0246-9010-2E22EA69DAB8}"/>
          </ac:spMkLst>
        </pc:spChg>
        <pc:spChg chg="add del mod">
          <ac:chgData name="WINDRIDGE Philip" userId="a20730c1-1805-4191-9c68-6e52c8725e9f" providerId="ADAL" clId="{AE5C18A1-57D7-594C-BC8F-8CD16D80918F}" dt="2020-11-06T16:11:45.883" v="6055" actId="21"/>
          <ac:spMkLst>
            <pc:docMk/>
            <pc:sldMk cId="844022050" sldId="561"/>
            <ac:spMk id="35" creationId="{57D4B84C-3522-344E-A21E-C9188412C869}"/>
          </ac:spMkLst>
        </pc:spChg>
        <pc:spChg chg="add del mod">
          <ac:chgData name="WINDRIDGE Philip" userId="a20730c1-1805-4191-9c68-6e52c8725e9f" providerId="ADAL" clId="{AE5C18A1-57D7-594C-BC8F-8CD16D80918F}" dt="2020-11-06T16:11:45.883" v="6055" actId="21"/>
          <ac:spMkLst>
            <pc:docMk/>
            <pc:sldMk cId="844022050" sldId="561"/>
            <ac:spMk id="36" creationId="{E9ADB6B7-CD8E-1E48-B710-035C1388647D}"/>
          </ac:spMkLst>
        </pc:spChg>
        <pc:spChg chg="add del mod">
          <ac:chgData name="WINDRIDGE Philip" userId="a20730c1-1805-4191-9c68-6e52c8725e9f" providerId="ADAL" clId="{AE5C18A1-57D7-594C-BC8F-8CD16D80918F}" dt="2020-11-06T16:11:45.883" v="6055" actId="21"/>
          <ac:spMkLst>
            <pc:docMk/>
            <pc:sldMk cId="844022050" sldId="561"/>
            <ac:spMk id="37" creationId="{472DC1B0-8792-F04D-90EB-69B38BD36E05}"/>
          </ac:spMkLst>
        </pc:spChg>
        <pc:spChg chg="add del mod">
          <ac:chgData name="WINDRIDGE Philip" userId="a20730c1-1805-4191-9c68-6e52c8725e9f" providerId="ADAL" clId="{AE5C18A1-57D7-594C-BC8F-8CD16D80918F}" dt="2020-11-06T16:11:45.883" v="6055" actId="21"/>
          <ac:spMkLst>
            <pc:docMk/>
            <pc:sldMk cId="844022050" sldId="561"/>
            <ac:spMk id="38" creationId="{F54B2097-41A9-D840-BCC9-D6F34B3B54F6}"/>
          </ac:spMkLst>
        </pc:spChg>
        <pc:spChg chg="add del mod">
          <ac:chgData name="WINDRIDGE Philip" userId="a20730c1-1805-4191-9c68-6e52c8725e9f" providerId="ADAL" clId="{AE5C18A1-57D7-594C-BC8F-8CD16D80918F}" dt="2020-11-06T16:11:45.883" v="6055" actId="21"/>
          <ac:spMkLst>
            <pc:docMk/>
            <pc:sldMk cId="844022050" sldId="561"/>
            <ac:spMk id="39" creationId="{F5090850-F881-494F-A915-5D36D055AB83}"/>
          </ac:spMkLst>
        </pc:spChg>
        <pc:spChg chg="add del mod">
          <ac:chgData name="WINDRIDGE Philip" userId="a20730c1-1805-4191-9c68-6e52c8725e9f" providerId="ADAL" clId="{AE5C18A1-57D7-594C-BC8F-8CD16D80918F}" dt="2020-11-06T16:11:45.883" v="6055" actId="21"/>
          <ac:spMkLst>
            <pc:docMk/>
            <pc:sldMk cId="844022050" sldId="561"/>
            <ac:spMk id="40" creationId="{26789178-B202-9944-8279-C26501D3AB09}"/>
          </ac:spMkLst>
        </pc:spChg>
        <pc:spChg chg="add del mod">
          <ac:chgData name="WINDRIDGE Philip" userId="a20730c1-1805-4191-9c68-6e52c8725e9f" providerId="ADAL" clId="{AE5C18A1-57D7-594C-BC8F-8CD16D80918F}" dt="2020-11-06T16:11:45.883" v="6055" actId="21"/>
          <ac:spMkLst>
            <pc:docMk/>
            <pc:sldMk cId="844022050" sldId="561"/>
            <ac:spMk id="41" creationId="{E0D00100-6BD2-8042-B2B8-99D1B99CE701}"/>
          </ac:spMkLst>
        </pc:spChg>
        <pc:spChg chg="add del mod">
          <ac:chgData name="WINDRIDGE Philip" userId="a20730c1-1805-4191-9c68-6e52c8725e9f" providerId="ADAL" clId="{AE5C18A1-57D7-594C-BC8F-8CD16D80918F}" dt="2020-11-06T16:11:45.883" v="6055" actId="21"/>
          <ac:spMkLst>
            <pc:docMk/>
            <pc:sldMk cId="844022050" sldId="561"/>
            <ac:spMk id="42" creationId="{A0321846-6664-3547-ACBC-96C4CD6FD6F5}"/>
          </ac:spMkLst>
        </pc:spChg>
        <pc:spChg chg="add del mod">
          <ac:chgData name="WINDRIDGE Philip" userId="a20730c1-1805-4191-9c68-6e52c8725e9f" providerId="ADAL" clId="{AE5C18A1-57D7-594C-BC8F-8CD16D80918F}" dt="2020-11-06T16:11:45.883" v="6055" actId="21"/>
          <ac:spMkLst>
            <pc:docMk/>
            <pc:sldMk cId="844022050" sldId="561"/>
            <ac:spMk id="43" creationId="{701A45CC-005F-5C44-B8CE-875EF6333E9D}"/>
          </ac:spMkLst>
        </pc:spChg>
      </pc:sldChg>
      <pc:sldChg chg="addSp delSp modSp add mod">
        <pc:chgData name="WINDRIDGE Philip" userId="a20730c1-1805-4191-9c68-6e52c8725e9f" providerId="ADAL" clId="{AE5C18A1-57D7-594C-BC8F-8CD16D80918F}" dt="2020-11-07T09:50:33.584" v="7201" actId="20577"/>
        <pc:sldMkLst>
          <pc:docMk/>
          <pc:sldMk cId="3228967728" sldId="562"/>
        </pc:sldMkLst>
        <pc:spChg chg="del">
          <ac:chgData name="WINDRIDGE Philip" userId="a20730c1-1805-4191-9c68-6e52c8725e9f" providerId="ADAL" clId="{AE5C18A1-57D7-594C-BC8F-8CD16D80918F}" dt="2020-11-07T09:27:45.038" v="6069" actId="478"/>
          <ac:spMkLst>
            <pc:docMk/>
            <pc:sldMk cId="3228967728" sldId="562"/>
            <ac:spMk id="9" creationId="{BD205671-A6EB-704C-8EDB-D4CF298005D7}"/>
          </ac:spMkLst>
        </pc:spChg>
        <pc:spChg chg="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15" creationId="{65FE4E23-27DC-DC46-A616-DC45D06D5788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21" creationId="{792166C0-D9FB-3543-B201-7C13E85276C0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22" creationId="{40C97F04-5582-434E-8DDD-0CE7541988A9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23" creationId="{D00DE4A1-ABE5-C644-96D3-A84379A6FA85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24" creationId="{ED94FA9F-E192-9A43-A545-0A2226A7378E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25" creationId="{6C4C439D-CDA0-7B47-B8D0-B7A27C21DFCC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26" creationId="{2E6B04F9-C222-8C4E-B0B6-4DF5FB8BEDCD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27" creationId="{D45CD503-BC03-C54B-99ED-9F46E9B07F29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28" creationId="{AB44FBB8-7FAE-0149-8921-72BE9D2F96B4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30" creationId="{DB5C2723-5247-0140-89CF-4E7D15F52A9C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31" creationId="{B434D276-F833-0F4D-9964-5E940A2335CC}"/>
          </ac:spMkLst>
        </pc:spChg>
        <pc:spChg chg="del">
          <ac:chgData name="WINDRIDGE Philip" userId="a20730c1-1805-4191-9c68-6e52c8725e9f" providerId="ADAL" clId="{AE5C18A1-57D7-594C-BC8F-8CD16D80918F}" dt="2020-11-07T09:27:45.038" v="6069" actId="478"/>
          <ac:spMkLst>
            <pc:docMk/>
            <pc:sldMk cId="3228967728" sldId="562"/>
            <ac:spMk id="32" creationId="{9010D5CA-8161-964D-B9D6-A7011B08E6F5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33" creationId="{553A84AE-6DF5-E544-B795-F4E331C771B1}"/>
          </ac:spMkLst>
        </pc:spChg>
        <pc:spChg chg="del">
          <ac:chgData name="WINDRIDGE Philip" userId="a20730c1-1805-4191-9c68-6e52c8725e9f" providerId="ADAL" clId="{AE5C18A1-57D7-594C-BC8F-8CD16D80918F}" dt="2020-11-07T09:27:45.038" v="6069" actId="478"/>
          <ac:spMkLst>
            <pc:docMk/>
            <pc:sldMk cId="3228967728" sldId="562"/>
            <ac:spMk id="34" creationId="{25F3B893-2F8F-734F-814E-71908596EAEF}"/>
          </ac:spMkLst>
        </pc:spChg>
        <pc:spChg chg="del">
          <ac:chgData name="WINDRIDGE Philip" userId="a20730c1-1805-4191-9c68-6e52c8725e9f" providerId="ADAL" clId="{AE5C18A1-57D7-594C-BC8F-8CD16D80918F}" dt="2020-11-07T09:28:13.613" v="6098" actId="478"/>
          <ac:spMkLst>
            <pc:docMk/>
            <pc:sldMk cId="3228967728" sldId="562"/>
            <ac:spMk id="35" creationId="{8425C393-B46D-2C48-9E58-0550543BDE6E}"/>
          </ac:spMkLst>
        </pc:spChg>
        <pc:spChg chg="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36" creationId="{938C8972-0690-EF43-8097-D35FAC4AD123}"/>
          </ac:spMkLst>
        </pc:spChg>
        <pc:spChg chg="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37" creationId="{B5EC2078-C6C5-7A4F-B662-984145043FCC}"/>
          </ac:spMkLst>
        </pc:spChg>
        <pc:spChg chg="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38" creationId="{03E912E1-CE8E-E744-93C7-E1912C4A75CF}"/>
          </ac:spMkLst>
        </pc:spChg>
        <pc:spChg chg="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39" creationId="{E5D85EE2-BBC4-584F-A845-D73AB11D6C1E}"/>
          </ac:spMkLst>
        </pc:spChg>
        <pc:spChg chg="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40" creationId="{98125620-FB54-BE43-9391-D83A25DC71F5}"/>
          </ac:spMkLst>
        </pc:spChg>
        <pc:spChg chg="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41" creationId="{CA66A0B2-7729-DA43-8242-4EFF3703025C}"/>
          </ac:spMkLst>
        </pc:spChg>
        <pc:spChg chg="del">
          <ac:chgData name="WINDRIDGE Philip" userId="a20730c1-1805-4191-9c68-6e52c8725e9f" providerId="ADAL" clId="{AE5C18A1-57D7-594C-BC8F-8CD16D80918F}" dt="2020-11-07T09:27:45.038" v="6069" actId="478"/>
          <ac:spMkLst>
            <pc:docMk/>
            <pc:sldMk cId="3228967728" sldId="562"/>
            <ac:spMk id="42" creationId="{37818A6F-5B41-BF42-8EF7-CB86EF635BA5}"/>
          </ac:spMkLst>
        </pc:spChg>
        <pc:spChg chg="del">
          <ac:chgData name="WINDRIDGE Philip" userId="a20730c1-1805-4191-9c68-6e52c8725e9f" providerId="ADAL" clId="{AE5C18A1-57D7-594C-BC8F-8CD16D80918F}" dt="2020-11-07T09:27:45.038" v="6069" actId="478"/>
          <ac:spMkLst>
            <pc:docMk/>
            <pc:sldMk cId="3228967728" sldId="562"/>
            <ac:spMk id="43" creationId="{9F910768-B550-9D46-B767-5E2D2445A264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44" creationId="{1273F42E-D146-ED46-9670-5D6606FBE5EB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45" creationId="{B302F6BF-D859-C643-8431-53F8F28C36C6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46" creationId="{EBB972F8-D305-4F49-A3D0-A1299538830E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47" creationId="{8300D40E-E9B3-5944-8761-882DCF11D143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48" creationId="{80880F92-D8C5-4946-8F54-F462CC21D548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49" creationId="{DB6EB633-36BC-014D-9FDC-36E61D5FE07A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50" creationId="{AEBA5D0B-82ED-9840-B2A2-6C9085C4B5AB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51" creationId="{844E107E-2E55-8A45-8C9B-FD4360EAE6DA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52" creationId="{A0A05396-C960-7645-BF54-04CDD1F1977C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53" creationId="{9687A9D4-6D42-0840-830F-F87AD1F1A728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54" creationId="{0F3AF820-724E-3247-8B99-9EDDB307CAA2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55" creationId="{6BA3015E-9D1E-4B4E-86E1-4B0FDA34DE3D}"/>
          </ac:spMkLst>
        </pc:spChg>
        <pc:spChg chg="add del mod">
          <ac:chgData name="WINDRIDGE Philip" userId="a20730c1-1805-4191-9c68-6e52c8725e9f" providerId="ADAL" clId="{AE5C18A1-57D7-594C-BC8F-8CD16D80918F}" dt="2020-11-07T09:33:59.195" v="6391"/>
          <ac:spMkLst>
            <pc:docMk/>
            <pc:sldMk cId="3228967728" sldId="562"/>
            <ac:spMk id="56" creationId="{E21908D6-1A46-864B-9FA6-78513F348CFB}"/>
          </ac:spMkLst>
        </pc:spChg>
        <pc:spChg chg="add del mod">
          <ac:chgData name="WINDRIDGE Philip" userId="a20730c1-1805-4191-9c68-6e52c8725e9f" providerId="ADAL" clId="{AE5C18A1-57D7-594C-BC8F-8CD16D80918F}" dt="2020-11-07T09:33:59.195" v="6391"/>
          <ac:spMkLst>
            <pc:docMk/>
            <pc:sldMk cId="3228967728" sldId="562"/>
            <ac:spMk id="57" creationId="{E4597B2F-35DE-024C-B60B-446A49A54ACC}"/>
          </ac:spMkLst>
        </pc:spChg>
        <pc:spChg chg="add del mod">
          <ac:chgData name="WINDRIDGE Philip" userId="a20730c1-1805-4191-9c68-6e52c8725e9f" providerId="ADAL" clId="{AE5C18A1-57D7-594C-BC8F-8CD16D80918F}" dt="2020-11-07T09:33:59.195" v="6391"/>
          <ac:spMkLst>
            <pc:docMk/>
            <pc:sldMk cId="3228967728" sldId="562"/>
            <ac:spMk id="58" creationId="{62D2686E-D483-6947-BD84-BE7D6119C9B9}"/>
          </ac:spMkLst>
        </pc:spChg>
        <pc:spChg chg="add del mod">
          <ac:chgData name="WINDRIDGE Philip" userId="a20730c1-1805-4191-9c68-6e52c8725e9f" providerId="ADAL" clId="{AE5C18A1-57D7-594C-BC8F-8CD16D80918F}" dt="2020-11-07T09:33:59.195" v="6391"/>
          <ac:spMkLst>
            <pc:docMk/>
            <pc:sldMk cId="3228967728" sldId="562"/>
            <ac:spMk id="59" creationId="{A200E4C4-1B1D-9A47-A8A9-F060FF8716DA}"/>
          </ac:spMkLst>
        </pc:spChg>
        <pc:spChg chg="add del mod">
          <ac:chgData name="WINDRIDGE Philip" userId="a20730c1-1805-4191-9c68-6e52c8725e9f" providerId="ADAL" clId="{AE5C18A1-57D7-594C-BC8F-8CD16D80918F}" dt="2020-11-07T09:33:59.195" v="6391"/>
          <ac:spMkLst>
            <pc:docMk/>
            <pc:sldMk cId="3228967728" sldId="562"/>
            <ac:spMk id="60" creationId="{45D9D32B-A9B4-A646-ABD9-16E88B682A41}"/>
          </ac:spMkLst>
        </pc:spChg>
        <pc:spChg chg="add del mod">
          <ac:chgData name="WINDRIDGE Philip" userId="a20730c1-1805-4191-9c68-6e52c8725e9f" providerId="ADAL" clId="{AE5C18A1-57D7-594C-BC8F-8CD16D80918F}" dt="2020-11-07T09:33:59.195" v="6391"/>
          <ac:spMkLst>
            <pc:docMk/>
            <pc:sldMk cId="3228967728" sldId="562"/>
            <ac:spMk id="61" creationId="{B471EF43-DBDC-304A-803A-A231EB7AF12B}"/>
          </ac:spMkLst>
        </pc:spChg>
        <pc:spChg chg="add del mod">
          <ac:chgData name="WINDRIDGE Philip" userId="a20730c1-1805-4191-9c68-6e52c8725e9f" providerId="ADAL" clId="{AE5C18A1-57D7-594C-BC8F-8CD16D80918F}" dt="2020-11-07T09:33:59.195" v="6391"/>
          <ac:spMkLst>
            <pc:docMk/>
            <pc:sldMk cId="3228967728" sldId="562"/>
            <ac:spMk id="62" creationId="{C01427F8-E29E-1D4C-B76B-97F878F53E3F}"/>
          </ac:spMkLst>
        </pc:spChg>
        <pc:spChg chg="add del mod">
          <ac:chgData name="WINDRIDGE Philip" userId="a20730c1-1805-4191-9c68-6e52c8725e9f" providerId="ADAL" clId="{AE5C18A1-57D7-594C-BC8F-8CD16D80918F}" dt="2020-11-07T09:33:59.195" v="6391"/>
          <ac:spMkLst>
            <pc:docMk/>
            <pc:sldMk cId="3228967728" sldId="562"/>
            <ac:spMk id="63" creationId="{66BB403F-35D7-8047-B343-0156448D752F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64" creationId="{17D56A39-1290-7F42-BD89-B6CCD3D136B9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65" creationId="{F94994E7-AB42-3443-AC71-9E9D4BD24737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66" creationId="{54DAB8C1-2C49-D446-B54A-C525F70ED966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67" creationId="{E8E01FFB-8CC1-4847-9497-54D1F53A8375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69" creationId="{BE3AF7F2-CF38-3B4C-B7B3-1D0367FECC2F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0" creationId="{4A8B37C2-85C3-324C-B95C-D5399D14709D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1" creationId="{46F39655-023C-AF49-9EFC-0D88201DA8DD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2" creationId="{468C6EED-A371-8646-ACEB-72BA381CC69E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3" creationId="{0A199FCB-69F1-B242-8FC5-75101F837241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4" creationId="{18266087-0322-2243-A8C8-A90687EF9CD1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5" creationId="{EDCDD597-35AA-D047-A2FA-BE12CB2F8523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6" creationId="{27FD9ECA-A700-B047-B0F8-60FA09BE55CE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7" creationId="{AA171DB6-07CC-FC44-8886-FC1AEE638517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8" creationId="{24A78D10-33DE-3744-A5CE-0EF5B35BFE11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9" creationId="{9621574C-DBE1-D04D-97B9-057644EFE970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80" creationId="{DC65792A-B58D-2E43-B421-FF9FC335562A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81" creationId="{4B269482-58DA-264A-943A-F39D0C19D1C8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82" creationId="{022D02DD-2E9C-054B-A400-5760148F5370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83" creationId="{1BB05A4A-4AA3-3E4D-A690-7EB548D7D4E6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84" creationId="{62CBA6F2-DE03-554D-ADD8-82461BBC60F3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85" creationId="{E1D19B7A-AA56-0C42-9E60-4BFAD7321FA5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86" creationId="{B31B44C4-69CA-D349-AD20-0CBEEE33F618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87" creationId="{B21337CF-9135-644E-8FE3-D732043D1119}"/>
          </ac:spMkLst>
        </pc:spChg>
        <pc:spChg chg="add mod">
          <ac:chgData name="WINDRIDGE Philip" userId="a20730c1-1805-4191-9c68-6e52c8725e9f" providerId="ADAL" clId="{AE5C18A1-57D7-594C-BC8F-8CD16D80918F}" dt="2020-11-07T09:50:33.584" v="7201" actId="20577"/>
          <ac:spMkLst>
            <pc:docMk/>
            <pc:sldMk cId="3228967728" sldId="562"/>
            <ac:spMk id="88" creationId="{7641EC0B-DB81-1E46-A9A4-44F398ED6F90}"/>
          </ac:spMkLst>
        </pc:spChg>
        <pc:grpChg chg="add mod">
          <ac:chgData name="WINDRIDGE Philip" userId="a20730c1-1805-4191-9c68-6e52c8725e9f" providerId="ADAL" clId="{AE5C18A1-57D7-594C-BC8F-8CD16D80918F}" dt="2020-11-07T09:34:43.786" v="6421" actId="164"/>
          <ac:grpSpMkLst>
            <pc:docMk/>
            <pc:sldMk cId="3228967728" sldId="562"/>
            <ac:grpSpMk id="3" creationId="{299230A8-3975-864F-9D01-4A3F00963AD3}"/>
          </ac:grpSpMkLst>
        </pc:grpChg>
        <pc:grpChg chg="add del mod">
          <ac:chgData name="WINDRIDGE Philip" userId="a20730c1-1805-4191-9c68-6e52c8725e9f" providerId="ADAL" clId="{AE5C18A1-57D7-594C-BC8F-8CD16D80918F}" dt="2020-11-07T09:30:12.807" v="6213" actId="21"/>
          <ac:grpSpMkLst>
            <pc:docMk/>
            <pc:sldMk cId="3228967728" sldId="562"/>
            <ac:grpSpMk id="29" creationId="{35FDFC58-B1E7-A84C-8A70-942906FF09AB}"/>
          </ac:grpSpMkLst>
        </pc:grpChg>
        <pc:grpChg chg="add del mod">
          <ac:chgData name="WINDRIDGE Philip" userId="a20730c1-1805-4191-9c68-6e52c8725e9f" providerId="ADAL" clId="{AE5C18A1-57D7-594C-BC8F-8CD16D80918F}" dt="2020-11-07T09:35:39.792" v="6454" actId="21"/>
          <ac:grpSpMkLst>
            <pc:docMk/>
            <pc:sldMk cId="3228967728" sldId="562"/>
            <ac:grpSpMk id="68" creationId="{4939A1FE-9294-1349-9B0E-D1522C93B43D}"/>
          </ac:grpSpMkLst>
        </pc:grpChg>
      </pc:sldChg>
      <pc:sldChg chg="new del">
        <pc:chgData name="WINDRIDGE Philip" userId="a20730c1-1805-4191-9c68-6e52c8725e9f" providerId="ADAL" clId="{AE5C18A1-57D7-594C-BC8F-8CD16D80918F}" dt="2020-11-07T09:26:53.758" v="6067" actId="2696"/>
        <pc:sldMkLst>
          <pc:docMk/>
          <pc:sldMk cId="3560588125" sldId="562"/>
        </pc:sldMkLst>
      </pc:sldChg>
      <pc:sldChg chg="addSp delSp modSp add mod">
        <pc:chgData name="WINDRIDGE Philip" userId="a20730c1-1805-4191-9c68-6e52c8725e9f" providerId="ADAL" clId="{AE5C18A1-57D7-594C-BC8F-8CD16D80918F}" dt="2020-11-07T09:49:15.212" v="7076" actId="20577"/>
        <pc:sldMkLst>
          <pc:docMk/>
          <pc:sldMk cId="1500970878" sldId="563"/>
        </pc:sldMkLst>
        <pc:spChg chg="del">
          <ac:chgData name="WINDRIDGE Philip" userId="a20730c1-1805-4191-9c68-6e52c8725e9f" providerId="ADAL" clId="{AE5C18A1-57D7-594C-BC8F-8CD16D80918F}" dt="2020-11-07T09:29:27.257" v="6131" actId="478"/>
          <ac:spMkLst>
            <pc:docMk/>
            <pc:sldMk cId="1500970878" sldId="563"/>
            <ac:spMk id="4" creationId="{C31D9FE5-68BD-5B47-B1A5-6872E227A38B}"/>
          </ac:spMkLst>
        </pc:spChg>
        <pc:spChg chg="del">
          <ac:chgData name="WINDRIDGE Philip" userId="a20730c1-1805-4191-9c68-6e52c8725e9f" providerId="ADAL" clId="{AE5C18A1-57D7-594C-BC8F-8CD16D80918F}" dt="2020-11-07T09:29:27.257" v="6131" actId="478"/>
          <ac:spMkLst>
            <pc:docMk/>
            <pc:sldMk cId="1500970878" sldId="563"/>
            <ac:spMk id="5" creationId="{92128E5E-C0E7-5041-9F8B-28F9D2591588}"/>
          </ac:spMkLst>
        </pc:spChg>
        <pc:spChg chg="del">
          <ac:chgData name="WINDRIDGE Philip" userId="a20730c1-1805-4191-9c68-6e52c8725e9f" providerId="ADAL" clId="{AE5C18A1-57D7-594C-BC8F-8CD16D80918F}" dt="2020-11-07T09:29:27.257" v="6131" actId="478"/>
          <ac:spMkLst>
            <pc:docMk/>
            <pc:sldMk cId="1500970878" sldId="563"/>
            <ac:spMk id="6" creationId="{138CF6E1-E82D-0A4A-BEE9-063B3B2C82D7}"/>
          </ac:spMkLst>
        </pc:spChg>
        <pc:spChg chg="del">
          <ac:chgData name="WINDRIDGE Philip" userId="a20730c1-1805-4191-9c68-6e52c8725e9f" providerId="ADAL" clId="{AE5C18A1-57D7-594C-BC8F-8CD16D80918F}" dt="2020-11-07T09:29:27.257" v="6131" actId="478"/>
          <ac:spMkLst>
            <pc:docMk/>
            <pc:sldMk cId="1500970878" sldId="563"/>
            <ac:spMk id="8" creationId="{F8CE25B4-2216-EB43-81E2-710B86F20762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15" creationId="{65FE4E23-27DC-DC46-A616-DC45D06D5788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21" creationId="{792166C0-D9FB-3543-B201-7C13E85276C0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22" creationId="{40C97F04-5582-434E-8DDD-0CE7541988A9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23" creationId="{D00DE4A1-ABE5-C644-96D3-A84379A6FA85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24" creationId="{ED94FA9F-E192-9A43-A545-0A2226A7378E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25" creationId="{6C4C439D-CDA0-7B47-B8D0-B7A27C21DFCC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26" creationId="{2E6B04F9-C222-8C4E-B0B6-4DF5FB8BEDCD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27" creationId="{D45CD503-BC03-C54B-99ED-9F46E9B07F29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28" creationId="{AB44FBB8-7FAE-0149-8921-72BE9D2F96B4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30" creationId="{7A66C0B5-E13C-FC4C-9C06-A7EC5C7A413F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31" creationId="{FC8304CE-928D-4C42-920D-B2069271D4EF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32" creationId="{2D916798-4A9D-E841-9D09-BF77F3BE481D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33" creationId="{8AD141E3-CD1B-974A-A030-58BC63E43654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34" creationId="{6CC8B12A-AA45-644F-805D-4D2A105D4B11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35" creationId="{0FC9EE23-3EE4-8143-A81E-AF1E68BE1344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36" creationId="{938C8972-0690-EF43-8097-D35FAC4AD123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37" creationId="{B5EC2078-C6C5-7A4F-B662-984145043FCC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38" creationId="{03E912E1-CE8E-E744-93C7-E1912C4A75CF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39" creationId="{E5D85EE2-BBC4-584F-A845-D73AB11D6C1E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40" creationId="{98125620-FB54-BE43-9391-D83A25DC71F5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41" creationId="{CA66A0B2-7729-DA43-8242-4EFF3703025C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42" creationId="{198C101F-B739-8147-81CD-49580C6C3924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43" creationId="{F7BA6092-54D4-C948-984A-984463FE5894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44" creationId="{A4CF4161-DCAB-B041-B3FC-5D9C5F08826A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45" creationId="{B1F14052-1A9E-4C41-BE42-4EC44CC42699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46" creationId="{B9EFD00A-501C-E548-B88C-F8E094B161E9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47" creationId="{D70CA412-8751-9E40-A90E-27F270E52D51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48" creationId="{937EBA9E-835C-FE4C-9D40-4C14FA04DDDB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49" creationId="{4C7D18A5-E340-8E43-A6AC-D784A4A87ED4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50" creationId="{9A8B5292-AB92-F746-A78B-90095F4614A0}"/>
          </ac:spMkLst>
        </pc:spChg>
        <pc:spChg chg="add mod topLvl">
          <ac:chgData name="WINDRIDGE Philip" userId="a20730c1-1805-4191-9c68-6e52c8725e9f" providerId="ADAL" clId="{AE5C18A1-57D7-594C-BC8F-8CD16D80918F}" dt="2020-11-07T09:40:51.972" v="6624" actId="164"/>
          <ac:spMkLst>
            <pc:docMk/>
            <pc:sldMk cId="1500970878" sldId="563"/>
            <ac:spMk id="51" creationId="{2E7C77F5-458F-7644-8FA5-E4172BCDCA28}"/>
          </ac:spMkLst>
        </pc:spChg>
        <pc:spChg chg="add mod topLvl">
          <ac:chgData name="WINDRIDGE Philip" userId="a20730c1-1805-4191-9c68-6e52c8725e9f" providerId="ADAL" clId="{AE5C18A1-57D7-594C-BC8F-8CD16D80918F}" dt="2020-11-07T09:40:51.972" v="6624" actId="164"/>
          <ac:spMkLst>
            <pc:docMk/>
            <pc:sldMk cId="1500970878" sldId="563"/>
            <ac:spMk id="52" creationId="{75067A79-CA1A-8A44-B0BB-369C640E8B3D}"/>
          </ac:spMkLst>
        </pc:spChg>
        <pc:spChg chg="add mod topLvl">
          <ac:chgData name="WINDRIDGE Philip" userId="a20730c1-1805-4191-9c68-6e52c8725e9f" providerId="ADAL" clId="{AE5C18A1-57D7-594C-BC8F-8CD16D80918F}" dt="2020-11-07T09:40:51.972" v="6624" actId="164"/>
          <ac:spMkLst>
            <pc:docMk/>
            <pc:sldMk cId="1500970878" sldId="563"/>
            <ac:spMk id="53" creationId="{8639C002-E5CB-5249-A69E-F0F76BED0EAD}"/>
          </ac:spMkLst>
        </pc:spChg>
        <pc:spChg chg="add mod topLvl">
          <ac:chgData name="WINDRIDGE Philip" userId="a20730c1-1805-4191-9c68-6e52c8725e9f" providerId="ADAL" clId="{AE5C18A1-57D7-594C-BC8F-8CD16D80918F}" dt="2020-11-07T09:40:51.972" v="6624" actId="164"/>
          <ac:spMkLst>
            <pc:docMk/>
            <pc:sldMk cId="1500970878" sldId="563"/>
            <ac:spMk id="54" creationId="{891C8D70-B1F7-1641-8658-27A5388CF2E6}"/>
          </ac:spMkLst>
        </pc:spChg>
        <pc:spChg chg="add del mod topLvl">
          <ac:chgData name="WINDRIDGE Philip" userId="a20730c1-1805-4191-9c68-6e52c8725e9f" providerId="ADAL" clId="{AE5C18A1-57D7-594C-BC8F-8CD16D80918F}" dt="2020-11-07T09:40:33.221" v="6620" actId="478"/>
          <ac:spMkLst>
            <pc:docMk/>
            <pc:sldMk cId="1500970878" sldId="563"/>
            <ac:spMk id="55" creationId="{D61B7DB4-5392-724A-98B9-B782D50E2438}"/>
          </ac:spMkLst>
        </pc:spChg>
        <pc:spChg chg="add del mod topLvl">
          <ac:chgData name="WINDRIDGE Philip" userId="a20730c1-1805-4191-9c68-6e52c8725e9f" providerId="ADAL" clId="{AE5C18A1-57D7-594C-BC8F-8CD16D80918F}" dt="2020-11-07T09:40:33.221" v="6620" actId="478"/>
          <ac:spMkLst>
            <pc:docMk/>
            <pc:sldMk cId="1500970878" sldId="563"/>
            <ac:spMk id="56" creationId="{F49BBEB6-9A4C-3646-AA0E-B94785D62E2F}"/>
          </ac:spMkLst>
        </pc:spChg>
        <pc:spChg chg="add del mod topLvl">
          <ac:chgData name="WINDRIDGE Philip" userId="a20730c1-1805-4191-9c68-6e52c8725e9f" providerId="ADAL" clId="{AE5C18A1-57D7-594C-BC8F-8CD16D80918F}" dt="2020-11-07T09:40:33.221" v="6620" actId="478"/>
          <ac:spMkLst>
            <pc:docMk/>
            <pc:sldMk cId="1500970878" sldId="563"/>
            <ac:spMk id="57" creationId="{D84AABBD-8909-5949-9A2D-44FC02CC39EB}"/>
          </ac:spMkLst>
        </pc:spChg>
        <pc:spChg chg="add del mod topLvl">
          <ac:chgData name="WINDRIDGE Philip" userId="a20730c1-1805-4191-9c68-6e52c8725e9f" providerId="ADAL" clId="{AE5C18A1-57D7-594C-BC8F-8CD16D80918F}" dt="2020-11-07T09:40:33.221" v="6620" actId="478"/>
          <ac:spMkLst>
            <pc:docMk/>
            <pc:sldMk cId="1500970878" sldId="563"/>
            <ac:spMk id="58" creationId="{CC9E4B4B-1C7F-A041-B61A-BD851682F5E3}"/>
          </ac:spMkLst>
        </pc:spChg>
        <pc:spChg chg="add mod topLvl">
          <ac:chgData name="WINDRIDGE Philip" userId="a20730c1-1805-4191-9c68-6e52c8725e9f" providerId="ADAL" clId="{AE5C18A1-57D7-594C-BC8F-8CD16D80918F}" dt="2020-11-07T09:40:51.972" v="6624" actId="164"/>
          <ac:spMkLst>
            <pc:docMk/>
            <pc:sldMk cId="1500970878" sldId="563"/>
            <ac:spMk id="59" creationId="{4FBCE870-188C-8645-9DD3-0EE5CF4344FF}"/>
          </ac:spMkLst>
        </pc:spChg>
        <pc:spChg chg="add del mod">
          <ac:chgData name="WINDRIDGE Philip" userId="a20730c1-1805-4191-9c68-6e52c8725e9f" providerId="ADAL" clId="{AE5C18A1-57D7-594C-BC8F-8CD16D80918F}" dt="2020-11-07T09:31:27.133" v="6216" actId="478"/>
          <ac:spMkLst>
            <pc:docMk/>
            <pc:sldMk cId="1500970878" sldId="563"/>
            <ac:spMk id="60" creationId="{E6A212F8-6A86-6242-9E8C-FC03FD6E108E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62" creationId="{9B3D8BEC-640C-D746-96ED-44B4A9D2B8F5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63" creationId="{F74F77BA-4B52-3E4C-A36E-BC615D3F1F76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64" creationId="{A6FC027A-53AC-A14E-8AE4-8C5E21434C80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65" creationId="{54886E0F-CBBB-0B4A-BAF8-8855111FC05D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66" creationId="{BAF994DE-949A-BB46-8DE3-DAAA8B5D47B1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67" creationId="{67E9BBB8-48CD-5343-BC57-6C73511CC409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68" creationId="{836D3815-DC10-CA41-B25A-C3CD5AE73739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69" creationId="{758F5274-FD46-ED40-8600-1EC95DD4252E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0" creationId="{F0665F93-8C32-EF42-BEA1-012FF528D6E2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1" creationId="{150C7D8A-24B5-2A4D-A0FF-AD9099476021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2" creationId="{8A89984D-C1EE-174D-87EB-D733D550225F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3" creationId="{59EAC9EC-BFAF-B744-9EE4-80510E44F4AA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4" creationId="{807C81E1-05D9-B84F-A8C5-B5D7E4423587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5" creationId="{B5D0066D-38D1-554C-8165-77526EDAB8B8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6" creationId="{8216DDBC-0ED3-284B-81F6-A4B7E61491E4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7" creationId="{DB495518-E72C-3A44-B461-5239D78B4C4E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8" creationId="{025F077B-E1EF-3046-B8E4-1BDD422F2BDD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9" creationId="{DD382057-697F-6440-9477-7F8E79F47660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80" creationId="{2D131F26-4539-2C4E-B752-82C2479EC706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82" creationId="{26C45DDB-3678-AF44-ABE3-C97C33412AE9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83" creationId="{6B9595F7-87C5-8D49-877B-4516C6D1DC24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84" creationId="{4E0E3CB0-F98B-F642-9046-C9D421919EB4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85" creationId="{6CEDE7F4-AAAD-4A42-924E-8E07FB05613E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86" creationId="{911B0E7D-677C-4849-8362-5B2D8CE5D4E9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87" creationId="{ED00CC53-CBC1-BF4A-A25B-FDB795FDB194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88" creationId="{BE0BC2B8-197A-9448-BCE6-414566E53E5B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89" creationId="{AA4DB33B-E8E6-A348-A10D-AD724BC19C89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90" creationId="{79EE5A0E-0CEC-2B41-9E38-7D4F3A60B13B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91" creationId="{87B72DE9-98EB-724A-8E14-81F953FB6B81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92" creationId="{17678838-AFA5-CF44-B5F2-15398F0F2A65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93" creationId="{7C9712BE-49A5-D449-93E5-D8B383108A28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94" creationId="{E744CC86-9962-F54A-B076-69A0D885C8D4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95" creationId="{F5717559-5BE8-CC42-B8DE-6EB9369FECDD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96" creationId="{77742334-1784-1844-85B1-1C4541AA1AD6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97" creationId="{76C2F288-8DA9-F74F-B3B0-998670B61A9B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98" creationId="{CC5EFAD7-7821-244D-817E-17157170A738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99" creationId="{4A03227F-FFD7-ED4B-859E-AC5E048D7A6B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100" creationId="{702421D0-1DE1-9048-B278-6A02B99F603D}"/>
          </ac:spMkLst>
        </pc:spChg>
        <pc:spChg chg="add mod">
          <ac:chgData name="WINDRIDGE Philip" userId="a20730c1-1805-4191-9c68-6e52c8725e9f" providerId="ADAL" clId="{AE5C18A1-57D7-594C-BC8F-8CD16D80918F}" dt="2020-11-07T09:49:15.212" v="7076" actId="20577"/>
          <ac:spMkLst>
            <pc:docMk/>
            <pc:sldMk cId="1500970878" sldId="563"/>
            <ac:spMk id="113" creationId="{3B9D3B38-89FB-2241-A28D-771B4F53C4B8}"/>
          </ac:spMkLst>
        </pc:spChg>
        <pc:grpChg chg="add del mod">
          <ac:chgData name="WINDRIDGE Philip" userId="a20730c1-1805-4191-9c68-6e52c8725e9f" providerId="ADAL" clId="{AE5C18A1-57D7-594C-BC8F-8CD16D80918F}" dt="2020-11-07T09:29:57.030" v="6178" actId="21"/>
          <ac:grpSpMkLst>
            <pc:docMk/>
            <pc:sldMk cId="1500970878" sldId="563"/>
            <ac:grpSpMk id="3" creationId="{A6765A8B-1C5A-8E4F-A3EA-5DDC0E882EB3}"/>
          </ac:grpSpMkLst>
        </pc:grpChg>
        <pc:grpChg chg="add del mod">
          <ac:chgData name="WINDRIDGE Philip" userId="a20730c1-1805-4191-9c68-6e52c8725e9f" providerId="ADAL" clId="{AE5C18A1-57D7-594C-BC8F-8CD16D80918F}" dt="2020-11-07T09:38:45.674" v="6539" actId="165"/>
          <ac:grpSpMkLst>
            <pc:docMk/>
            <pc:sldMk cId="1500970878" sldId="563"/>
            <ac:grpSpMk id="9" creationId="{000393EB-F42C-9A41-B3B0-85BDAB3A221A}"/>
          </ac:grpSpMkLst>
        </pc:grpChg>
        <pc:grpChg chg="add mod">
          <ac:chgData name="WINDRIDGE Philip" userId="a20730c1-1805-4191-9c68-6e52c8725e9f" providerId="ADAL" clId="{AE5C18A1-57D7-594C-BC8F-8CD16D80918F}" dt="2020-11-07T09:41:06.941" v="6625" actId="1076"/>
          <ac:grpSpMkLst>
            <pc:docMk/>
            <pc:sldMk cId="1500970878" sldId="563"/>
            <ac:grpSpMk id="10" creationId="{43A7F9C5-9E26-B447-A93E-5AA5383C937C}"/>
          </ac:grpSpMkLst>
        </pc:grpChg>
        <pc:grpChg chg="add del mod">
          <ac:chgData name="WINDRIDGE Philip" userId="a20730c1-1805-4191-9c68-6e52c8725e9f" providerId="ADAL" clId="{AE5C18A1-57D7-594C-BC8F-8CD16D80918F}" dt="2020-11-07T09:34:52.035" v="6422" actId="478"/>
          <ac:grpSpMkLst>
            <pc:docMk/>
            <pc:sldMk cId="1500970878" sldId="563"/>
            <ac:grpSpMk id="29" creationId="{EC642E6A-C4DF-2349-A4D1-E96C30579AA6}"/>
          </ac:grpSpMkLst>
        </pc:grpChg>
        <pc:grpChg chg="add del mod">
          <ac:chgData name="WINDRIDGE Philip" userId="a20730c1-1805-4191-9c68-6e52c8725e9f" providerId="ADAL" clId="{AE5C18A1-57D7-594C-BC8F-8CD16D80918F}" dt="2020-11-07T09:35:25.536" v="6446" actId="21"/>
          <ac:grpSpMkLst>
            <pc:docMk/>
            <pc:sldMk cId="1500970878" sldId="563"/>
            <ac:grpSpMk id="61" creationId="{CF68EE90-21E9-5144-A046-A12AABAB8122}"/>
          </ac:grpSpMkLst>
        </pc:grpChg>
        <pc:grpChg chg="add mod">
          <ac:chgData name="WINDRIDGE Philip" userId="a20730c1-1805-4191-9c68-6e52c8725e9f" providerId="ADAL" clId="{AE5C18A1-57D7-594C-BC8F-8CD16D80918F}" dt="2020-11-07T09:35:43.244" v="6455"/>
          <ac:grpSpMkLst>
            <pc:docMk/>
            <pc:sldMk cId="1500970878" sldId="563"/>
            <ac:grpSpMk id="81" creationId="{7A6C8BF4-8942-5441-9F39-87F81BABBD8A}"/>
          </ac:grpSpMkLst>
        </pc:grpChg>
        <pc:picChg chg="del">
          <ac:chgData name="WINDRIDGE Philip" userId="a20730c1-1805-4191-9c68-6e52c8725e9f" providerId="ADAL" clId="{AE5C18A1-57D7-594C-BC8F-8CD16D80918F}" dt="2020-11-07T09:29:27.257" v="6131" actId="478"/>
          <ac:picMkLst>
            <pc:docMk/>
            <pc:sldMk cId="1500970878" sldId="563"/>
            <ac:picMk id="7" creationId="{BF9267C2-875A-D140-80D8-8F5E20FEEF45}"/>
          </ac:picMkLst>
        </pc:picChg>
        <pc:cxnChg chg="add mod">
          <ac:chgData name="WINDRIDGE Philip" userId="a20730c1-1805-4191-9c68-6e52c8725e9f" providerId="ADAL" clId="{AE5C18A1-57D7-594C-BC8F-8CD16D80918F}" dt="2020-11-07T09:43:44.765" v="6698" actId="692"/>
          <ac:cxnSpMkLst>
            <pc:docMk/>
            <pc:sldMk cId="1500970878" sldId="563"/>
            <ac:cxnSpMk id="12" creationId="{4D8683C2-9875-6E4D-A2CC-5A69DC049B87}"/>
          </ac:cxnSpMkLst>
        </pc:cxnChg>
        <pc:cxnChg chg="add mod">
          <ac:chgData name="WINDRIDGE Philip" userId="a20730c1-1805-4191-9c68-6e52c8725e9f" providerId="ADAL" clId="{AE5C18A1-57D7-594C-BC8F-8CD16D80918F}" dt="2020-11-07T09:44:04.221" v="6759" actId="1036"/>
          <ac:cxnSpMkLst>
            <pc:docMk/>
            <pc:sldMk cId="1500970878" sldId="563"/>
            <ac:cxnSpMk id="101" creationId="{1ECE1519-B8BC-1F48-9B3A-02766C6AFC30}"/>
          </ac:cxnSpMkLst>
        </pc:cxnChg>
        <pc:cxnChg chg="add mod">
          <ac:chgData name="WINDRIDGE Philip" userId="a20730c1-1805-4191-9c68-6e52c8725e9f" providerId="ADAL" clId="{AE5C18A1-57D7-594C-BC8F-8CD16D80918F}" dt="2020-11-07T09:44:18.765" v="6806" actId="1035"/>
          <ac:cxnSpMkLst>
            <pc:docMk/>
            <pc:sldMk cId="1500970878" sldId="563"/>
            <ac:cxnSpMk id="102" creationId="{93994ADA-B7C9-7E43-9565-2D3142C46036}"/>
          </ac:cxnSpMkLst>
        </pc:cxnChg>
        <pc:cxnChg chg="add mod">
          <ac:chgData name="WINDRIDGE Philip" userId="a20730c1-1805-4191-9c68-6e52c8725e9f" providerId="ADAL" clId="{AE5C18A1-57D7-594C-BC8F-8CD16D80918F}" dt="2020-11-07T09:45:20.014" v="6831" actId="1036"/>
          <ac:cxnSpMkLst>
            <pc:docMk/>
            <pc:sldMk cId="1500970878" sldId="563"/>
            <ac:cxnSpMk id="103" creationId="{8E4D64A1-9879-7A49-9F14-783194EA9A7D}"/>
          </ac:cxnSpMkLst>
        </pc:cxnChg>
        <pc:cxnChg chg="add mod">
          <ac:chgData name="WINDRIDGE Philip" userId="a20730c1-1805-4191-9c68-6e52c8725e9f" providerId="ADAL" clId="{AE5C18A1-57D7-594C-BC8F-8CD16D80918F}" dt="2020-11-07T09:44:56.780" v="6809" actId="14100"/>
          <ac:cxnSpMkLst>
            <pc:docMk/>
            <pc:sldMk cId="1500970878" sldId="563"/>
            <ac:cxnSpMk id="104" creationId="{FE4DA30A-4D6E-FA47-BEC4-A404EA473FEA}"/>
          </ac:cxnSpMkLst>
        </pc:cxnChg>
        <pc:cxnChg chg="add mod">
          <ac:chgData name="WINDRIDGE Philip" userId="a20730c1-1805-4191-9c68-6e52c8725e9f" providerId="ADAL" clId="{AE5C18A1-57D7-594C-BC8F-8CD16D80918F}" dt="2020-11-07T09:45:30.111" v="6871" actId="1036"/>
          <ac:cxnSpMkLst>
            <pc:docMk/>
            <pc:sldMk cId="1500970878" sldId="563"/>
            <ac:cxnSpMk id="105" creationId="{5B67536E-37A4-DF4E-8FB6-F62915C1793D}"/>
          </ac:cxnSpMkLst>
        </pc:cxnChg>
        <pc:cxnChg chg="add mod">
          <ac:chgData name="WINDRIDGE Philip" userId="a20730c1-1805-4191-9c68-6e52c8725e9f" providerId="ADAL" clId="{AE5C18A1-57D7-594C-BC8F-8CD16D80918F}" dt="2020-11-07T09:46:19.779" v="6875" actId="692"/>
          <ac:cxnSpMkLst>
            <pc:docMk/>
            <pc:sldMk cId="1500970878" sldId="563"/>
            <ac:cxnSpMk id="106" creationId="{0EC8306A-FB27-DC45-A5FD-65FA5F3E204C}"/>
          </ac:cxnSpMkLst>
        </pc:cxnChg>
        <pc:cxnChg chg="add mod">
          <ac:chgData name="WINDRIDGE Philip" userId="a20730c1-1805-4191-9c68-6e52c8725e9f" providerId="ADAL" clId="{AE5C18A1-57D7-594C-BC8F-8CD16D80918F}" dt="2020-11-07T09:46:34.362" v="6878" actId="14100"/>
          <ac:cxnSpMkLst>
            <pc:docMk/>
            <pc:sldMk cId="1500970878" sldId="563"/>
            <ac:cxnSpMk id="107" creationId="{A177E1DF-8AC9-3547-BBCC-1AC65F6531F7}"/>
          </ac:cxnSpMkLst>
        </pc:cxnChg>
        <pc:cxnChg chg="add mod">
          <ac:chgData name="WINDRIDGE Philip" userId="a20730c1-1805-4191-9c68-6e52c8725e9f" providerId="ADAL" clId="{AE5C18A1-57D7-594C-BC8F-8CD16D80918F}" dt="2020-11-07T09:46:47.738" v="6881" actId="14100"/>
          <ac:cxnSpMkLst>
            <pc:docMk/>
            <pc:sldMk cId="1500970878" sldId="563"/>
            <ac:cxnSpMk id="109" creationId="{DB584B06-95CB-5B49-A683-C700CC25E12D}"/>
          </ac:cxnSpMkLst>
        </pc:cxnChg>
        <pc:cxnChg chg="add mod">
          <ac:chgData name="WINDRIDGE Philip" userId="a20730c1-1805-4191-9c68-6e52c8725e9f" providerId="ADAL" clId="{AE5C18A1-57D7-594C-BC8F-8CD16D80918F}" dt="2020-11-07T09:47:03.162" v="6884" actId="14100"/>
          <ac:cxnSpMkLst>
            <pc:docMk/>
            <pc:sldMk cId="1500970878" sldId="563"/>
            <ac:cxnSpMk id="111" creationId="{AC2AB5F2-90FD-CC41-8585-0F2D635FE960}"/>
          </ac:cxnSpMkLst>
        </pc:cxnChg>
      </pc:sldChg>
      <pc:sldChg chg="addSp delSp modSp add mod">
        <pc:chgData name="WINDRIDGE Philip" userId="a20730c1-1805-4191-9c68-6e52c8725e9f" providerId="ADAL" clId="{AE5C18A1-57D7-594C-BC8F-8CD16D80918F}" dt="2020-11-07T10:08:59.143" v="7519" actId="1076"/>
        <pc:sldMkLst>
          <pc:docMk/>
          <pc:sldMk cId="807295053" sldId="564"/>
        </pc:sldMkLst>
        <pc:spChg chg="del">
          <ac:chgData name="WINDRIDGE Philip" userId="a20730c1-1805-4191-9c68-6e52c8725e9f" providerId="ADAL" clId="{AE5C18A1-57D7-594C-BC8F-8CD16D80918F}" dt="2020-11-07T09:55:56.020" v="7280" actId="478"/>
          <ac:spMkLst>
            <pc:docMk/>
            <pc:sldMk cId="807295053" sldId="564"/>
            <ac:spMk id="4" creationId="{65B57B3C-5688-984C-85F4-2223E7E770C7}"/>
          </ac:spMkLst>
        </pc:spChg>
        <pc:spChg chg="del">
          <ac:chgData name="WINDRIDGE Philip" userId="a20730c1-1805-4191-9c68-6e52c8725e9f" providerId="ADAL" clId="{AE5C18A1-57D7-594C-BC8F-8CD16D80918F}" dt="2020-11-07T09:55:56.020" v="7280" actId="478"/>
          <ac:spMkLst>
            <pc:docMk/>
            <pc:sldMk cId="807295053" sldId="564"/>
            <ac:spMk id="5" creationId="{DAD75595-A377-B940-987B-7D7B816FCDE1}"/>
          </ac:spMkLst>
        </pc:spChg>
        <pc:spChg chg="del">
          <ac:chgData name="WINDRIDGE Philip" userId="a20730c1-1805-4191-9c68-6e52c8725e9f" providerId="ADAL" clId="{AE5C18A1-57D7-594C-BC8F-8CD16D80918F}" dt="2020-11-07T09:55:56.020" v="7280" actId="478"/>
          <ac:spMkLst>
            <pc:docMk/>
            <pc:sldMk cId="807295053" sldId="564"/>
            <ac:spMk id="6" creationId="{72F13C36-85F6-3E43-85C2-B09C75CF7BD6}"/>
          </ac:spMkLst>
        </pc:spChg>
        <pc:spChg chg="del">
          <ac:chgData name="WINDRIDGE Philip" userId="a20730c1-1805-4191-9c68-6e52c8725e9f" providerId="ADAL" clId="{AE5C18A1-57D7-594C-BC8F-8CD16D80918F}" dt="2020-11-07T09:55:56.020" v="7280" actId="478"/>
          <ac:spMkLst>
            <pc:docMk/>
            <pc:sldMk cId="807295053" sldId="564"/>
            <ac:spMk id="8" creationId="{BDB6B445-BE25-E047-974F-43DF4DC56016}"/>
          </ac:spMkLst>
        </pc:spChg>
        <pc:spChg chg="del">
          <ac:chgData name="WINDRIDGE Philip" userId="a20730c1-1805-4191-9c68-6e52c8725e9f" providerId="ADAL" clId="{AE5C18A1-57D7-594C-BC8F-8CD16D80918F}" dt="2020-11-07T09:55:56.020" v="7280" actId="478"/>
          <ac:spMkLst>
            <pc:docMk/>
            <pc:sldMk cId="807295053" sldId="564"/>
            <ac:spMk id="9" creationId="{572A67EE-6533-D741-9C38-454113492C76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0" creationId="{1491D102-8C9A-5A4F-9F9E-25E1EF76AC7C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1" creationId="{41859FBC-19FF-FE41-815B-23742C25CC35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2" creationId="{0B58E30C-4CC3-414B-97D4-49C032DC1F35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3" creationId="{E75DF7C2-F357-8E48-8C99-B074B2349861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4" creationId="{F0B6B60F-9CCF-FE47-8A10-34B9826DDC3E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5" creationId="{0F610C89-97F5-AC41-B6C3-E4B82F31C397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6" creationId="{E2520666-1182-F54C-9D47-B72DB3644F11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7" creationId="{F61A2C0B-9B56-BC42-943E-D6DE9AD41D23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8" creationId="{F77E78DB-E02B-C94A-8155-6DF66DDF36DF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9" creationId="{086A18E7-1988-9D48-AC2C-14C2106274A8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20" creationId="{BE29FE4B-8FEE-A849-AA32-38671FC86E37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21" creationId="{78A43189-C96D-FD4B-B0B6-6220E0A29CA3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22" creationId="{D86A3560-E146-B042-A512-51B3DA31415A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23" creationId="{8D06E4A4-9145-1441-B14A-420FCE6D19BE}"/>
          </ac:spMkLst>
        </pc:spChg>
        <pc:spChg chg="add del mod">
          <ac:chgData name="WINDRIDGE Philip" userId="a20730c1-1805-4191-9c68-6e52c8725e9f" providerId="ADAL" clId="{AE5C18A1-57D7-594C-BC8F-8CD16D80918F}" dt="2020-11-07T10:02:47.912" v="7386" actId="478"/>
          <ac:spMkLst>
            <pc:docMk/>
            <pc:sldMk cId="807295053" sldId="564"/>
            <ac:spMk id="24" creationId="{F89A1657-D1D4-4A41-A5EE-FF26EBF55883}"/>
          </ac:spMkLst>
        </pc:spChg>
        <pc:spChg chg="add del mod">
          <ac:chgData name="WINDRIDGE Philip" userId="a20730c1-1805-4191-9c68-6e52c8725e9f" providerId="ADAL" clId="{AE5C18A1-57D7-594C-BC8F-8CD16D80918F}" dt="2020-11-07T10:02:47.912" v="7386" actId="478"/>
          <ac:spMkLst>
            <pc:docMk/>
            <pc:sldMk cId="807295053" sldId="564"/>
            <ac:spMk id="25" creationId="{15D208F3-9630-A143-AAEF-971B329706D0}"/>
          </ac:spMkLst>
        </pc:spChg>
        <pc:spChg chg="add del mod">
          <ac:chgData name="WINDRIDGE Philip" userId="a20730c1-1805-4191-9c68-6e52c8725e9f" providerId="ADAL" clId="{AE5C18A1-57D7-594C-BC8F-8CD16D80918F}" dt="2020-11-07T10:02:47.912" v="7386" actId="478"/>
          <ac:spMkLst>
            <pc:docMk/>
            <pc:sldMk cId="807295053" sldId="564"/>
            <ac:spMk id="26" creationId="{67238D3A-FE63-1848-BD95-7AB89622BB42}"/>
          </ac:spMkLst>
        </pc:spChg>
        <pc:spChg chg="add del mod">
          <ac:chgData name="WINDRIDGE Philip" userId="a20730c1-1805-4191-9c68-6e52c8725e9f" providerId="ADAL" clId="{AE5C18A1-57D7-594C-BC8F-8CD16D80918F}" dt="2020-11-07T09:58:11.815" v="7302" actId="478"/>
          <ac:spMkLst>
            <pc:docMk/>
            <pc:sldMk cId="807295053" sldId="564"/>
            <ac:spMk id="27" creationId="{4C9E6F12-ECCF-0245-9991-03F757108168}"/>
          </ac:spMkLst>
        </pc:spChg>
        <pc:spChg chg="add del mod">
          <ac:chgData name="WINDRIDGE Philip" userId="a20730c1-1805-4191-9c68-6e52c8725e9f" providerId="ADAL" clId="{AE5C18A1-57D7-594C-BC8F-8CD16D80918F}" dt="2020-11-07T10:02:47.912" v="7386" actId="478"/>
          <ac:spMkLst>
            <pc:docMk/>
            <pc:sldMk cId="807295053" sldId="564"/>
            <ac:spMk id="28" creationId="{AE8EC3DC-931A-D442-8DC1-41FCB8934910}"/>
          </ac:spMkLst>
        </pc:spChg>
        <pc:spChg chg="add del mod">
          <ac:chgData name="WINDRIDGE Philip" userId="a20730c1-1805-4191-9c68-6e52c8725e9f" providerId="ADAL" clId="{AE5C18A1-57D7-594C-BC8F-8CD16D80918F}" dt="2020-11-07T10:02:47.912" v="7386" actId="478"/>
          <ac:spMkLst>
            <pc:docMk/>
            <pc:sldMk cId="807295053" sldId="564"/>
            <ac:spMk id="29" creationId="{4C88C15E-8C94-1B49-B951-7B2E375B270F}"/>
          </ac:spMkLst>
        </pc:spChg>
        <pc:spChg chg="add del mod">
          <ac:chgData name="WINDRIDGE Philip" userId="a20730c1-1805-4191-9c68-6e52c8725e9f" providerId="ADAL" clId="{AE5C18A1-57D7-594C-BC8F-8CD16D80918F}" dt="2020-11-07T09:58:11.815" v="7302" actId="478"/>
          <ac:spMkLst>
            <pc:docMk/>
            <pc:sldMk cId="807295053" sldId="564"/>
            <ac:spMk id="30" creationId="{64BE94F5-7011-5544-85B8-A52DED899CC7}"/>
          </ac:spMkLst>
        </pc:spChg>
        <pc:spChg chg="add del mod">
          <ac:chgData name="WINDRIDGE Philip" userId="a20730c1-1805-4191-9c68-6e52c8725e9f" providerId="ADAL" clId="{AE5C18A1-57D7-594C-BC8F-8CD16D80918F}" dt="2020-11-07T09:57:46.448" v="7300" actId="478"/>
          <ac:spMkLst>
            <pc:docMk/>
            <pc:sldMk cId="807295053" sldId="564"/>
            <ac:spMk id="31" creationId="{1A4D118D-0AC4-1D42-876F-6675B73FEC2B}"/>
          </ac:spMkLst>
        </pc:spChg>
        <pc:spChg chg="add del mod">
          <ac:chgData name="WINDRIDGE Philip" userId="a20730c1-1805-4191-9c68-6e52c8725e9f" providerId="ADAL" clId="{AE5C18A1-57D7-594C-BC8F-8CD16D80918F}" dt="2020-11-07T09:57:51.117" v="7301" actId="478"/>
          <ac:spMkLst>
            <pc:docMk/>
            <pc:sldMk cId="807295053" sldId="564"/>
            <ac:spMk id="32" creationId="{9A26B708-F01C-2F4C-8100-9D006AF518B2}"/>
          </ac:spMkLst>
        </pc:spChg>
        <pc:spChg chg="add del mod">
          <ac:chgData name="WINDRIDGE Philip" userId="a20730c1-1805-4191-9c68-6e52c8725e9f" providerId="ADAL" clId="{AE5C18A1-57D7-594C-BC8F-8CD16D80918F}" dt="2020-11-07T09:57:51.117" v="7301" actId="478"/>
          <ac:spMkLst>
            <pc:docMk/>
            <pc:sldMk cId="807295053" sldId="564"/>
            <ac:spMk id="33" creationId="{26CADE64-1FDA-A74C-B3E7-F8650E6D88C1}"/>
          </ac:spMkLst>
        </pc:spChg>
        <pc:spChg chg="add del mod">
          <ac:chgData name="WINDRIDGE Philip" userId="a20730c1-1805-4191-9c68-6e52c8725e9f" providerId="ADAL" clId="{AE5C18A1-57D7-594C-BC8F-8CD16D80918F}" dt="2020-11-07T09:57:46.448" v="7300" actId="478"/>
          <ac:spMkLst>
            <pc:docMk/>
            <pc:sldMk cId="807295053" sldId="564"/>
            <ac:spMk id="34" creationId="{5FF46DC2-0D89-4645-A788-6D3A965C59DA}"/>
          </ac:spMkLst>
        </pc:spChg>
        <pc:spChg chg="add del mod">
          <ac:chgData name="WINDRIDGE Philip" userId="a20730c1-1805-4191-9c68-6e52c8725e9f" providerId="ADAL" clId="{AE5C18A1-57D7-594C-BC8F-8CD16D80918F}" dt="2020-11-07T09:57:46.448" v="7300" actId="478"/>
          <ac:spMkLst>
            <pc:docMk/>
            <pc:sldMk cId="807295053" sldId="564"/>
            <ac:spMk id="35" creationId="{9A969B95-12BD-A64B-B790-5CB365392365}"/>
          </ac:spMkLst>
        </pc:spChg>
        <pc:spChg chg="add del mod">
          <ac:chgData name="WINDRIDGE Philip" userId="a20730c1-1805-4191-9c68-6e52c8725e9f" providerId="ADAL" clId="{AE5C18A1-57D7-594C-BC8F-8CD16D80918F}" dt="2020-11-07T09:57:46.448" v="7300" actId="478"/>
          <ac:spMkLst>
            <pc:docMk/>
            <pc:sldMk cId="807295053" sldId="564"/>
            <ac:spMk id="36" creationId="{B5514932-3CB7-784A-8A5F-9B34756E60E0}"/>
          </ac:spMkLst>
        </pc:spChg>
        <pc:spChg chg="add del mod">
          <ac:chgData name="WINDRIDGE Philip" userId="a20730c1-1805-4191-9c68-6e52c8725e9f" providerId="ADAL" clId="{AE5C18A1-57D7-594C-BC8F-8CD16D80918F}" dt="2020-11-07T09:57:46.448" v="7300" actId="478"/>
          <ac:spMkLst>
            <pc:docMk/>
            <pc:sldMk cId="807295053" sldId="564"/>
            <ac:spMk id="37" creationId="{9125EFD5-CEF3-E14D-9708-8FD0E8F4E1C2}"/>
          </ac:spMkLst>
        </pc:spChg>
        <pc:spChg chg="add mod">
          <ac:chgData name="WINDRIDGE Philip" userId="a20730c1-1805-4191-9c68-6e52c8725e9f" providerId="ADAL" clId="{AE5C18A1-57D7-594C-BC8F-8CD16D80918F}" dt="2020-11-07T10:02:40.265" v="7385" actId="14100"/>
          <ac:spMkLst>
            <pc:docMk/>
            <pc:sldMk cId="807295053" sldId="564"/>
            <ac:spMk id="38" creationId="{C3700130-639D-B742-8633-5B7B8E017447}"/>
          </ac:spMkLst>
        </pc:spChg>
        <pc:spChg chg="add mod">
          <ac:chgData name="WINDRIDGE Philip" userId="a20730c1-1805-4191-9c68-6e52c8725e9f" providerId="ADAL" clId="{AE5C18A1-57D7-594C-BC8F-8CD16D80918F}" dt="2020-11-07T09:58:59.111" v="7305"/>
          <ac:spMkLst>
            <pc:docMk/>
            <pc:sldMk cId="807295053" sldId="564"/>
            <ac:spMk id="39" creationId="{48D39F60-5166-8B4C-9281-4BD82ADA9FF6}"/>
          </ac:spMkLst>
        </pc:spChg>
        <pc:spChg chg="add mod">
          <ac:chgData name="WINDRIDGE Philip" userId="a20730c1-1805-4191-9c68-6e52c8725e9f" providerId="ADAL" clId="{AE5C18A1-57D7-594C-BC8F-8CD16D80918F}" dt="2020-11-07T09:59:55.310" v="7340" actId="1036"/>
          <ac:spMkLst>
            <pc:docMk/>
            <pc:sldMk cId="807295053" sldId="564"/>
            <ac:spMk id="40" creationId="{1B01B142-1010-DB44-8DCB-A6AEF2B9734C}"/>
          </ac:spMkLst>
        </pc:spChg>
        <pc:spChg chg="add mod">
          <ac:chgData name="WINDRIDGE Philip" userId="a20730c1-1805-4191-9c68-6e52c8725e9f" providerId="ADAL" clId="{AE5C18A1-57D7-594C-BC8F-8CD16D80918F}" dt="2020-11-07T09:59:24.146" v="7309" actId="20577"/>
          <ac:spMkLst>
            <pc:docMk/>
            <pc:sldMk cId="807295053" sldId="564"/>
            <ac:spMk id="41" creationId="{72CC80ED-AFE2-B749-A66C-52A4CC9A4F7E}"/>
          </ac:spMkLst>
        </pc:spChg>
        <pc:spChg chg="add mod">
          <ac:chgData name="WINDRIDGE Philip" userId="a20730c1-1805-4191-9c68-6e52c8725e9f" providerId="ADAL" clId="{AE5C18A1-57D7-594C-BC8F-8CD16D80918F}" dt="2020-11-07T09:59:55.310" v="7340" actId="1036"/>
          <ac:spMkLst>
            <pc:docMk/>
            <pc:sldMk cId="807295053" sldId="564"/>
            <ac:spMk id="42" creationId="{7034413F-558F-A641-A9CA-995BE668FC55}"/>
          </ac:spMkLst>
        </pc:spChg>
        <pc:spChg chg="add mod">
          <ac:chgData name="WINDRIDGE Philip" userId="a20730c1-1805-4191-9c68-6e52c8725e9f" providerId="ADAL" clId="{AE5C18A1-57D7-594C-BC8F-8CD16D80918F}" dt="2020-11-07T10:01:31.037" v="7375" actId="20577"/>
          <ac:spMkLst>
            <pc:docMk/>
            <pc:sldMk cId="807295053" sldId="564"/>
            <ac:spMk id="43" creationId="{F902C252-C406-AB4E-9ACA-618B2688A40A}"/>
          </ac:spMkLst>
        </pc:spChg>
        <pc:spChg chg="add mod">
          <ac:chgData name="WINDRIDGE Philip" userId="a20730c1-1805-4191-9c68-6e52c8725e9f" providerId="ADAL" clId="{AE5C18A1-57D7-594C-BC8F-8CD16D80918F}" dt="2020-11-07T10:02:01.007" v="7382" actId="20577"/>
          <ac:spMkLst>
            <pc:docMk/>
            <pc:sldMk cId="807295053" sldId="564"/>
            <ac:spMk id="44" creationId="{AB41D989-C9A2-584C-9286-296225A02CEC}"/>
          </ac:spMkLst>
        </pc:spChg>
        <pc:spChg chg="add mod">
          <ac:chgData name="WINDRIDGE Philip" userId="a20730c1-1805-4191-9c68-6e52c8725e9f" providerId="ADAL" clId="{AE5C18A1-57D7-594C-BC8F-8CD16D80918F}" dt="2020-11-07T10:08:59.143" v="7519" actId="1076"/>
          <ac:spMkLst>
            <pc:docMk/>
            <pc:sldMk cId="807295053" sldId="564"/>
            <ac:spMk id="45" creationId="{D5DD0157-9D89-8641-92F2-8D42D1CDEB62}"/>
          </ac:spMkLst>
        </pc:spChg>
      </pc:sldChg>
      <pc:sldChg chg="add del">
        <pc:chgData name="WINDRIDGE Philip" userId="a20730c1-1805-4191-9c68-6e52c8725e9f" providerId="ADAL" clId="{AE5C18A1-57D7-594C-BC8F-8CD16D80918F}" dt="2020-11-07T09:35:19.550" v="6444"/>
        <pc:sldMkLst>
          <pc:docMk/>
          <pc:sldMk cId="1659767992" sldId="564"/>
        </pc:sldMkLst>
      </pc:sldChg>
      <pc:sldChg chg="addSp delSp modSp add mod">
        <pc:chgData name="WINDRIDGE Philip" userId="a20730c1-1805-4191-9c68-6e52c8725e9f" providerId="ADAL" clId="{AE5C18A1-57D7-594C-BC8F-8CD16D80918F}" dt="2020-11-07T10:10:00.876" v="7526" actId="21"/>
        <pc:sldMkLst>
          <pc:docMk/>
          <pc:sldMk cId="2488795769" sldId="565"/>
        </pc:sldMkLst>
        <pc:spChg chg="add mod">
          <ac:chgData name="WINDRIDGE Philip" userId="a20730c1-1805-4191-9c68-6e52c8725e9f" providerId="ADAL" clId="{AE5C18A1-57D7-594C-BC8F-8CD16D80918F}" dt="2020-11-07T10:05:23.108" v="7408" actId="20577"/>
          <ac:spMkLst>
            <pc:docMk/>
            <pc:sldMk cId="2488795769" sldId="565"/>
            <ac:spMk id="11" creationId="{1A94E87F-8BC0-3242-A9F8-75C9865DECE1}"/>
          </ac:spMkLst>
        </pc:spChg>
        <pc:spChg chg="add del mod">
          <ac:chgData name="WINDRIDGE Philip" userId="a20730c1-1805-4191-9c68-6e52c8725e9f" providerId="ADAL" clId="{AE5C18A1-57D7-594C-BC8F-8CD16D80918F}" dt="2020-11-07T10:10:00.876" v="7526" actId="21"/>
          <ac:spMkLst>
            <pc:docMk/>
            <pc:sldMk cId="2488795769" sldId="565"/>
            <ac:spMk id="12" creationId="{2B334F8A-CC4E-294C-A819-228B98F70330}"/>
          </ac:spMkLst>
        </pc:spChg>
        <pc:spChg chg="add del mod">
          <ac:chgData name="WINDRIDGE Philip" userId="a20730c1-1805-4191-9c68-6e52c8725e9f" providerId="ADAL" clId="{AE5C18A1-57D7-594C-BC8F-8CD16D80918F}" dt="2020-11-07T10:10:00.876" v="7526" actId="21"/>
          <ac:spMkLst>
            <pc:docMk/>
            <pc:sldMk cId="2488795769" sldId="565"/>
            <ac:spMk id="13" creationId="{60D53AD7-2DA0-F649-A8F6-E0FAE95FF78C}"/>
          </ac:spMkLst>
        </pc:spChg>
        <pc:spChg chg="add del mod">
          <ac:chgData name="WINDRIDGE Philip" userId="a20730c1-1805-4191-9c68-6e52c8725e9f" providerId="ADAL" clId="{AE5C18A1-57D7-594C-BC8F-8CD16D80918F}" dt="2020-11-07T10:10:00.876" v="7526" actId="21"/>
          <ac:spMkLst>
            <pc:docMk/>
            <pc:sldMk cId="2488795769" sldId="565"/>
            <ac:spMk id="14" creationId="{44E20E59-F4F0-6D49-B193-210EBE8BA62C}"/>
          </ac:spMkLst>
        </pc:spChg>
        <pc:spChg chg="add del mod">
          <ac:chgData name="WINDRIDGE Philip" userId="a20730c1-1805-4191-9c68-6e52c8725e9f" providerId="ADAL" clId="{AE5C18A1-57D7-594C-BC8F-8CD16D80918F}" dt="2020-11-07T10:10:00.876" v="7526" actId="21"/>
          <ac:spMkLst>
            <pc:docMk/>
            <pc:sldMk cId="2488795769" sldId="565"/>
            <ac:spMk id="15" creationId="{9314E1C0-A503-D64F-A5FF-BA64A6D8A460}"/>
          </ac:spMkLst>
        </pc:spChg>
        <pc:spChg chg="add del mod">
          <ac:chgData name="WINDRIDGE Philip" userId="a20730c1-1805-4191-9c68-6e52c8725e9f" providerId="ADAL" clId="{AE5C18A1-57D7-594C-BC8F-8CD16D80918F}" dt="2020-11-07T10:10:00.876" v="7526" actId="21"/>
          <ac:spMkLst>
            <pc:docMk/>
            <pc:sldMk cId="2488795769" sldId="565"/>
            <ac:spMk id="16" creationId="{98C84A45-114C-9A4E-A38C-37FB48C73CC2}"/>
          </ac:spMkLst>
        </pc:spChg>
        <pc:spChg chg="add del mod">
          <ac:chgData name="WINDRIDGE Philip" userId="a20730c1-1805-4191-9c68-6e52c8725e9f" providerId="ADAL" clId="{AE5C18A1-57D7-594C-BC8F-8CD16D80918F}" dt="2020-11-07T10:10:00.876" v="7526" actId="21"/>
          <ac:spMkLst>
            <pc:docMk/>
            <pc:sldMk cId="2488795769" sldId="565"/>
            <ac:spMk id="17" creationId="{08DB99DF-3F15-F349-90F5-140C71E8B708}"/>
          </ac:spMkLst>
        </pc:spChg>
        <pc:spChg chg="add del mod">
          <ac:chgData name="WINDRIDGE Philip" userId="a20730c1-1805-4191-9c68-6e52c8725e9f" providerId="ADAL" clId="{AE5C18A1-57D7-594C-BC8F-8CD16D80918F}" dt="2020-11-07T10:10:00.876" v="7526" actId="21"/>
          <ac:spMkLst>
            <pc:docMk/>
            <pc:sldMk cId="2488795769" sldId="565"/>
            <ac:spMk id="18" creationId="{12C87FD1-D039-0040-81A0-B1C855E08184}"/>
          </ac:spMkLst>
        </pc:spChg>
        <pc:spChg chg="add del mod">
          <ac:chgData name="WINDRIDGE Philip" userId="a20730c1-1805-4191-9c68-6e52c8725e9f" providerId="ADAL" clId="{AE5C18A1-57D7-594C-BC8F-8CD16D80918F}" dt="2020-11-07T10:10:00.876" v="7526" actId="21"/>
          <ac:spMkLst>
            <pc:docMk/>
            <pc:sldMk cId="2488795769" sldId="565"/>
            <ac:spMk id="19" creationId="{C0FD244B-0800-D947-82B6-1B9502BC911B}"/>
          </ac:spMkLst>
        </pc:spChg>
        <pc:spChg chg="mod">
          <ac:chgData name="WINDRIDGE Philip" userId="a20730c1-1805-4191-9c68-6e52c8725e9f" providerId="ADAL" clId="{AE5C18A1-57D7-594C-BC8F-8CD16D80918F}" dt="2020-11-07T10:05:45.947" v="7409" actId="14100"/>
          <ac:spMkLst>
            <pc:docMk/>
            <pc:sldMk cId="2488795769" sldId="565"/>
            <ac:spMk id="38" creationId="{C3700130-639D-B742-8633-5B7B8E017447}"/>
          </ac:spMkLst>
        </pc:spChg>
        <pc:spChg chg="mod">
          <ac:chgData name="WINDRIDGE Philip" userId="a20730c1-1805-4191-9c68-6e52c8725e9f" providerId="ADAL" clId="{AE5C18A1-57D7-594C-BC8F-8CD16D80918F}" dt="2020-11-07T10:04:23.280" v="7389" actId="400"/>
          <ac:spMkLst>
            <pc:docMk/>
            <pc:sldMk cId="2488795769" sldId="565"/>
            <ac:spMk id="44" creationId="{AB41D989-C9A2-584C-9286-296225A02CEC}"/>
          </ac:spMkLst>
        </pc:spChg>
      </pc:sldChg>
      <pc:sldChg chg="addSp delSp modSp add mod">
        <pc:chgData name="WINDRIDGE Philip" userId="a20730c1-1805-4191-9c68-6e52c8725e9f" providerId="ADAL" clId="{AE5C18A1-57D7-594C-BC8F-8CD16D80918F}" dt="2020-11-07T10:16:53.532" v="7937" actId="13926"/>
        <pc:sldMkLst>
          <pc:docMk/>
          <pc:sldMk cId="4025001851" sldId="566"/>
        </pc:sldMkLst>
        <pc:spChg chg="del">
          <ac:chgData name="WINDRIDGE Philip" userId="a20730c1-1805-4191-9c68-6e52c8725e9f" providerId="ADAL" clId="{AE5C18A1-57D7-594C-BC8F-8CD16D80918F}" dt="2020-11-07T10:09:31.879" v="7521" actId="478"/>
          <ac:spMkLst>
            <pc:docMk/>
            <pc:sldMk cId="4025001851" sldId="566"/>
            <ac:spMk id="3" creationId="{D20A455C-5B1E-C547-B822-0610A2EC21F6}"/>
          </ac:spMkLst>
        </pc:spChg>
        <pc:spChg chg="add del mod">
          <ac:chgData name="WINDRIDGE Philip" userId="a20730c1-1805-4191-9c68-6e52c8725e9f" providerId="ADAL" clId="{AE5C18A1-57D7-594C-BC8F-8CD16D80918F}" dt="2020-11-07T10:09:37.172" v="7522" actId="478"/>
          <ac:spMkLst>
            <pc:docMk/>
            <pc:sldMk cId="4025001851" sldId="566"/>
            <ac:spMk id="5" creationId="{E1ACBA77-DAF9-0E41-9A75-82850E41946A}"/>
          </ac:spMkLst>
        </pc:spChg>
        <pc:spChg chg="del">
          <ac:chgData name="WINDRIDGE Philip" userId="a20730c1-1805-4191-9c68-6e52c8725e9f" providerId="ADAL" clId="{AE5C18A1-57D7-594C-BC8F-8CD16D80918F}" dt="2020-11-07T10:09:44.434" v="7523" actId="21"/>
          <ac:spMkLst>
            <pc:docMk/>
            <pc:sldMk cId="4025001851" sldId="566"/>
            <ac:spMk id="11" creationId="{1A94E87F-8BC0-3242-A9F8-75C9865DECE1}"/>
          </ac:spMkLst>
        </pc:spChg>
        <pc:spChg chg="add mod">
          <ac:chgData name="WINDRIDGE Philip" userId="a20730c1-1805-4191-9c68-6e52c8725e9f" providerId="ADAL" clId="{AE5C18A1-57D7-594C-BC8F-8CD16D80918F}" dt="2020-11-07T10:16:53.532" v="7937" actId="13926"/>
          <ac:spMkLst>
            <pc:docMk/>
            <pc:sldMk cId="4025001851" sldId="566"/>
            <ac:spMk id="13" creationId="{53AEFBBA-EFDB-C44F-9CC7-87D8A11AA8F1}"/>
          </ac:spMkLst>
        </pc:spChg>
        <pc:spChg chg="add mod">
          <ac:chgData name="WINDRIDGE Philip" userId="a20730c1-1805-4191-9c68-6e52c8725e9f" providerId="ADAL" clId="{AE5C18A1-57D7-594C-BC8F-8CD16D80918F}" dt="2020-11-07T10:11:31.544" v="7581" actId="14100"/>
          <ac:spMkLst>
            <pc:docMk/>
            <pc:sldMk cId="4025001851" sldId="566"/>
            <ac:spMk id="14" creationId="{59A7A045-B36E-3C41-9898-CEC7538E4BFD}"/>
          </ac:spMkLst>
        </pc:spChg>
        <pc:spChg chg="add del mod">
          <ac:chgData name="WINDRIDGE Philip" userId="a20730c1-1805-4191-9c68-6e52c8725e9f" providerId="ADAL" clId="{AE5C18A1-57D7-594C-BC8F-8CD16D80918F}" dt="2020-11-07T10:10:49.359" v="7531" actId="478"/>
          <ac:spMkLst>
            <pc:docMk/>
            <pc:sldMk cId="4025001851" sldId="566"/>
            <ac:spMk id="15" creationId="{117EEF6F-8348-4C43-8A22-1F8194C7F06D}"/>
          </ac:spMkLst>
        </pc:spChg>
        <pc:spChg chg="add del mod">
          <ac:chgData name="WINDRIDGE Philip" userId="a20730c1-1805-4191-9c68-6e52c8725e9f" providerId="ADAL" clId="{AE5C18A1-57D7-594C-BC8F-8CD16D80918F}" dt="2020-11-07T10:10:45.611" v="7530" actId="478"/>
          <ac:spMkLst>
            <pc:docMk/>
            <pc:sldMk cId="4025001851" sldId="566"/>
            <ac:spMk id="16" creationId="{209624E8-7A28-324E-A6F0-340EFDA524D0}"/>
          </ac:spMkLst>
        </pc:spChg>
        <pc:spChg chg="add mod">
          <ac:chgData name="WINDRIDGE Philip" userId="a20730c1-1805-4191-9c68-6e52c8725e9f" providerId="ADAL" clId="{AE5C18A1-57D7-594C-BC8F-8CD16D80918F}" dt="2020-11-07T10:11:01.413" v="7549" actId="14100"/>
          <ac:spMkLst>
            <pc:docMk/>
            <pc:sldMk cId="4025001851" sldId="566"/>
            <ac:spMk id="17" creationId="{1573ECDB-C023-8B4D-9C20-BB8136A23190}"/>
          </ac:spMkLst>
        </pc:spChg>
        <pc:spChg chg="add mod">
          <ac:chgData name="WINDRIDGE Philip" userId="a20730c1-1805-4191-9c68-6e52c8725e9f" providerId="ADAL" clId="{AE5C18A1-57D7-594C-BC8F-8CD16D80918F}" dt="2020-11-07T10:11:01.413" v="7549" actId="14100"/>
          <ac:spMkLst>
            <pc:docMk/>
            <pc:sldMk cId="4025001851" sldId="566"/>
            <ac:spMk id="18" creationId="{590CC87E-DE4F-8646-A65A-5FF7A97173F5}"/>
          </ac:spMkLst>
        </pc:spChg>
        <pc:spChg chg="add mod">
          <ac:chgData name="WINDRIDGE Philip" userId="a20730c1-1805-4191-9c68-6e52c8725e9f" providerId="ADAL" clId="{AE5C18A1-57D7-594C-BC8F-8CD16D80918F}" dt="2020-11-07T10:11:01.413" v="7549" actId="14100"/>
          <ac:spMkLst>
            <pc:docMk/>
            <pc:sldMk cId="4025001851" sldId="566"/>
            <ac:spMk id="19" creationId="{48F50EED-6295-7E4D-BFB1-BC7FED08DA21}"/>
          </ac:spMkLst>
        </pc:spChg>
        <pc:spChg chg="add del mod">
          <ac:chgData name="WINDRIDGE Philip" userId="a20730c1-1805-4191-9c68-6e52c8725e9f" providerId="ADAL" clId="{AE5C18A1-57D7-594C-BC8F-8CD16D80918F}" dt="2020-11-07T10:11:11.231" v="7550" actId="478"/>
          <ac:spMkLst>
            <pc:docMk/>
            <pc:sldMk cId="4025001851" sldId="566"/>
            <ac:spMk id="20" creationId="{06301BD2-5D8D-024C-8B79-2E35943DA0C5}"/>
          </ac:spMkLst>
        </pc:spChg>
        <pc:spChg chg="add mod">
          <ac:chgData name="WINDRIDGE Philip" userId="a20730c1-1805-4191-9c68-6e52c8725e9f" providerId="ADAL" clId="{AE5C18A1-57D7-594C-BC8F-8CD16D80918F}" dt="2020-11-07T10:11:21.003" v="7578" actId="1035"/>
          <ac:spMkLst>
            <pc:docMk/>
            <pc:sldMk cId="4025001851" sldId="566"/>
            <ac:spMk id="21" creationId="{85E2FDD7-0F64-0C4D-9F2D-872DF924466E}"/>
          </ac:spMkLst>
        </pc:spChg>
        <pc:spChg chg="add mod">
          <ac:chgData name="WINDRIDGE Philip" userId="a20730c1-1805-4191-9c68-6e52c8725e9f" providerId="ADAL" clId="{AE5C18A1-57D7-594C-BC8F-8CD16D80918F}" dt="2020-11-07T10:11:41.492" v="7598" actId="1035"/>
          <ac:spMkLst>
            <pc:docMk/>
            <pc:sldMk cId="4025001851" sldId="566"/>
            <ac:spMk id="22" creationId="{0135C170-302B-944C-BEFF-CC94075E22D4}"/>
          </ac:spMkLst>
        </pc:spChg>
        <pc:spChg chg="add mod">
          <ac:chgData name="WINDRIDGE Philip" userId="a20730c1-1805-4191-9c68-6e52c8725e9f" providerId="ADAL" clId="{AE5C18A1-57D7-594C-BC8F-8CD16D80918F}" dt="2020-11-07T10:16:13.157" v="7932" actId="20577"/>
          <ac:spMkLst>
            <pc:docMk/>
            <pc:sldMk cId="4025001851" sldId="566"/>
            <ac:spMk id="33" creationId="{86302F7E-857E-E54D-8C06-FE0DEAB3F153}"/>
          </ac:spMkLst>
        </pc:spChg>
        <pc:spChg chg="del">
          <ac:chgData name="WINDRIDGE Philip" userId="a20730c1-1805-4191-9c68-6e52c8725e9f" providerId="ADAL" clId="{AE5C18A1-57D7-594C-BC8F-8CD16D80918F}" dt="2020-11-07T10:09:44.434" v="7523" actId="21"/>
          <ac:spMkLst>
            <pc:docMk/>
            <pc:sldMk cId="4025001851" sldId="566"/>
            <ac:spMk id="38" creationId="{C3700130-639D-B742-8633-5B7B8E017447}"/>
          </ac:spMkLst>
        </pc:spChg>
        <pc:spChg chg="del">
          <ac:chgData name="WINDRIDGE Philip" userId="a20730c1-1805-4191-9c68-6e52c8725e9f" providerId="ADAL" clId="{AE5C18A1-57D7-594C-BC8F-8CD16D80918F}" dt="2020-11-07T10:09:44.434" v="7523" actId="21"/>
          <ac:spMkLst>
            <pc:docMk/>
            <pc:sldMk cId="4025001851" sldId="566"/>
            <ac:spMk id="39" creationId="{48D39F60-5166-8B4C-9281-4BD82ADA9FF6}"/>
          </ac:spMkLst>
        </pc:spChg>
        <pc:spChg chg="del">
          <ac:chgData name="WINDRIDGE Philip" userId="a20730c1-1805-4191-9c68-6e52c8725e9f" providerId="ADAL" clId="{AE5C18A1-57D7-594C-BC8F-8CD16D80918F}" dt="2020-11-07T10:09:44.434" v="7523" actId="21"/>
          <ac:spMkLst>
            <pc:docMk/>
            <pc:sldMk cId="4025001851" sldId="566"/>
            <ac:spMk id="40" creationId="{1B01B142-1010-DB44-8DCB-A6AEF2B9734C}"/>
          </ac:spMkLst>
        </pc:spChg>
        <pc:spChg chg="del">
          <ac:chgData name="WINDRIDGE Philip" userId="a20730c1-1805-4191-9c68-6e52c8725e9f" providerId="ADAL" clId="{AE5C18A1-57D7-594C-BC8F-8CD16D80918F}" dt="2020-11-07T10:09:44.434" v="7523" actId="21"/>
          <ac:spMkLst>
            <pc:docMk/>
            <pc:sldMk cId="4025001851" sldId="566"/>
            <ac:spMk id="41" creationId="{72CC80ED-AFE2-B749-A66C-52A4CC9A4F7E}"/>
          </ac:spMkLst>
        </pc:spChg>
        <pc:spChg chg="del">
          <ac:chgData name="WINDRIDGE Philip" userId="a20730c1-1805-4191-9c68-6e52c8725e9f" providerId="ADAL" clId="{AE5C18A1-57D7-594C-BC8F-8CD16D80918F}" dt="2020-11-07T10:09:44.434" v="7523" actId="21"/>
          <ac:spMkLst>
            <pc:docMk/>
            <pc:sldMk cId="4025001851" sldId="566"/>
            <ac:spMk id="42" creationId="{7034413F-558F-A641-A9CA-995BE668FC55}"/>
          </ac:spMkLst>
        </pc:spChg>
        <pc:spChg chg="del">
          <ac:chgData name="WINDRIDGE Philip" userId="a20730c1-1805-4191-9c68-6e52c8725e9f" providerId="ADAL" clId="{AE5C18A1-57D7-594C-BC8F-8CD16D80918F}" dt="2020-11-07T10:09:44.434" v="7523" actId="21"/>
          <ac:spMkLst>
            <pc:docMk/>
            <pc:sldMk cId="4025001851" sldId="566"/>
            <ac:spMk id="43" creationId="{F902C252-C406-AB4E-9ACA-618B2688A40A}"/>
          </ac:spMkLst>
        </pc:spChg>
        <pc:spChg chg="del">
          <ac:chgData name="WINDRIDGE Philip" userId="a20730c1-1805-4191-9c68-6e52c8725e9f" providerId="ADAL" clId="{AE5C18A1-57D7-594C-BC8F-8CD16D80918F}" dt="2020-11-07T10:09:44.434" v="7523" actId="21"/>
          <ac:spMkLst>
            <pc:docMk/>
            <pc:sldMk cId="4025001851" sldId="566"/>
            <ac:spMk id="44" creationId="{AB41D989-C9A2-584C-9286-296225A02CEC}"/>
          </ac:spMkLst>
        </pc:spChg>
        <pc:cxnChg chg="add mod">
          <ac:chgData name="WINDRIDGE Philip" userId="a20730c1-1805-4191-9c68-6e52c8725e9f" providerId="ADAL" clId="{AE5C18A1-57D7-594C-BC8F-8CD16D80918F}" dt="2020-11-07T10:12:34.820" v="7658" actId="14100"/>
          <ac:cxnSpMkLst>
            <pc:docMk/>
            <pc:sldMk cId="4025001851" sldId="566"/>
            <ac:cxnSpMk id="23" creationId="{625E182A-1A6A-E84A-AA13-7B9B3B73DF8A}"/>
          </ac:cxnSpMkLst>
        </pc:cxnChg>
        <pc:cxnChg chg="add mod">
          <ac:chgData name="WINDRIDGE Philip" userId="a20730c1-1805-4191-9c68-6e52c8725e9f" providerId="ADAL" clId="{AE5C18A1-57D7-594C-BC8F-8CD16D80918F}" dt="2020-11-07T10:12:49.625" v="7694" actId="14100"/>
          <ac:cxnSpMkLst>
            <pc:docMk/>
            <pc:sldMk cId="4025001851" sldId="566"/>
            <ac:cxnSpMk id="24" creationId="{EADFAAA0-885C-004F-963B-8C13267226FF}"/>
          </ac:cxnSpMkLst>
        </pc:cxnChg>
        <pc:cxnChg chg="add mod">
          <ac:chgData name="WINDRIDGE Philip" userId="a20730c1-1805-4191-9c68-6e52c8725e9f" providerId="ADAL" clId="{AE5C18A1-57D7-594C-BC8F-8CD16D80918F}" dt="2020-11-07T10:12:58.287" v="7696" actId="14100"/>
          <ac:cxnSpMkLst>
            <pc:docMk/>
            <pc:sldMk cId="4025001851" sldId="566"/>
            <ac:cxnSpMk id="25" creationId="{CC6D493B-8FB3-E44F-A116-7CC0A2FBB38F}"/>
          </ac:cxnSpMkLst>
        </pc:cxnChg>
        <pc:cxnChg chg="add mod">
          <ac:chgData name="WINDRIDGE Philip" userId="a20730c1-1805-4191-9c68-6e52c8725e9f" providerId="ADAL" clId="{AE5C18A1-57D7-594C-BC8F-8CD16D80918F}" dt="2020-11-07T10:13:07.545" v="7698" actId="14100"/>
          <ac:cxnSpMkLst>
            <pc:docMk/>
            <pc:sldMk cId="4025001851" sldId="566"/>
            <ac:cxnSpMk id="26" creationId="{D03D414A-D766-934F-80C9-40805461924A}"/>
          </ac:cxnSpMkLst>
        </pc:cxnChg>
      </pc:sldChg>
      <pc:sldChg chg="addSp delSp modSp add mod">
        <pc:chgData name="WINDRIDGE Philip" userId="a20730c1-1805-4191-9c68-6e52c8725e9f" providerId="ADAL" clId="{AE5C18A1-57D7-594C-BC8F-8CD16D80918F}" dt="2020-11-07T11:49:18.548" v="8209" actId="14100"/>
        <pc:sldMkLst>
          <pc:docMk/>
          <pc:sldMk cId="3547526651" sldId="567"/>
        </pc:sldMkLst>
        <pc:spChg chg="add mod">
          <ac:chgData name="WINDRIDGE Philip" userId="a20730c1-1805-4191-9c68-6e52c8725e9f" providerId="ADAL" clId="{AE5C18A1-57D7-594C-BC8F-8CD16D80918F}" dt="2020-11-07T11:49:18.548" v="8209" actId="14100"/>
          <ac:spMkLst>
            <pc:docMk/>
            <pc:sldMk cId="3547526651" sldId="567"/>
            <ac:spMk id="3" creationId="{7F9B81EB-0795-624C-B5DB-7EE46BBB58B6}"/>
          </ac:spMkLst>
        </pc:spChg>
        <pc:spChg chg="del">
          <ac:chgData name="WINDRIDGE Philip" userId="a20730c1-1805-4191-9c68-6e52c8725e9f" providerId="ADAL" clId="{AE5C18A1-57D7-594C-BC8F-8CD16D80918F}" dt="2020-11-07T11:40:57.348" v="7944" actId="478"/>
          <ac:spMkLst>
            <pc:docMk/>
            <pc:sldMk cId="3547526651" sldId="567"/>
            <ac:spMk id="4" creationId="{7DFD3816-BDC4-EB4B-9F6A-243D4008F169}"/>
          </ac:spMkLst>
        </pc:spChg>
        <pc:spChg chg="del">
          <ac:chgData name="WINDRIDGE Philip" userId="a20730c1-1805-4191-9c68-6e52c8725e9f" providerId="ADAL" clId="{AE5C18A1-57D7-594C-BC8F-8CD16D80918F}" dt="2020-11-07T11:41:00.749" v="7945" actId="478"/>
          <ac:spMkLst>
            <pc:docMk/>
            <pc:sldMk cId="3547526651" sldId="567"/>
            <ac:spMk id="5" creationId="{CF08CBDB-CF15-0D4C-9E3E-5D6322DF2E5B}"/>
          </ac:spMkLst>
        </pc:spChg>
        <pc:spChg chg="mod">
          <ac:chgData name="WINDRIDGE Philip" userId="a20730c1-1805-4191-9c68-6e52c8725e9f" providerId="ADAL" clId="{AE5C18A1-57D7-594C-BC8F-8CD16D80918F}" dt="2020-11-07T11:41:08.170" v="7946" actId="1076"/>
          <ac:spMkLst>
            <pc:docMk/>
            <pc:sldMk cId="3547526651" sldId="567"/>
            <ac:spMk id="6" creationId="{20D6C6FA-304D-A54A-9B71-3855D44C1600}"/>
          </ac:spMkLst>
        </pc:spChg>
        <pc:spChg chg="add mod">
          <ac:chgData name="WINDRIDGE Philip" userId="a20730c1-1805-4191-9c68-6e52c8725e9f" providerId="ADAL" clId="{AE5C18A1-57D7-594C-BC8F-8CD16D80918F}" dt="2020-11-07T11:47:19.504" v="8111" actId="1036"/>
          <ac:spMkLst>
            <pc:docMk/>
            <pc:sldMk cId="3547526651" sldId="567"/>
            <ac:spMk id="10" creationId="{42020992-99D5-F34E-9539-7D5E34BAD92D}"/>
          </ac:spMkLst>
        </pc:spChg>
        <pc:spChg chg="add mod">
          <ac:chgData name="WINDRIDGE Philip" userId="a20730c1-1805-4191-9c68-6e52c8725e9f" providerId="ADAL" clId="{AE5C18A1-57D7-594C-BC8F-8CD16D80918F}" dt="2020-11-07T11:47:19.504" v="8111" actId="1036"/>
          <ac:spMkLst>
            <pc:docMk/>
            <pc:sldMk cId="3547526651" sldId="567"/>
            <ac:spMk id="11" creationId="{3ACAE6B0-8EC4-2143-8D72-D165B44FAF56}"/>
          </ac:spMkLst>
        </pc:spChg>
        <pc:spChg chg="add mod">
          <ac:chgData name="WINDRIDGE Philip" userId="a20730c1-1805-4191-9c68-6e52c8725e9f" providerId="ADAL" clId="{AE5C18A1-57D7-594C-BC8F-8CD16D80918F}" dt="2020-11-07T11:47:19.504" v="8111" actId="1036"/>
          <ac:spMkLst>
            <pc:docMk/>
            <pc:sldMk cId="3547526651" sldId="567"/>
            <ac:spMk id="12" creationId="{D9BD7A1C-C437-634C-876C-00A2929BED9C}"/>
          </ac:spMkLst>
        </pc:spChg>
        <pc:spChg chg="add mod">
          <ac:chgData name="WINDRIDGE Philip" userId="a20730c1-1805-4191-9c68-6e52c8725e9f" providerId="ADAL" clId="{AE5C18A1-57D7-594C-BC8F-8CD16D80918F}" dt="2020-11-07T11:47:19.504" v="8111" actId="1036"/>
          <ac:spMkLst>
            <pc:docMk/>
            <pc:sldMk cId="3547526651" sldId="567"/>
            <ac:spMk id="13" creationId="{B17EE60E-A9A8-2C4F-A180-0ED17F1F0ECE}"/>
          </ac:spMkLst>
        </pc:spChg>
        <pc:spChg chg="mod">
          <ac:chgData name="WINDRIDGE Philip" userId="a20730c1-1805-4191-9c68-6e52c8725e9f" providerId="ADAL" clId="{AE5C18A1-57D7-594C-BC8F-8CD16D80918F}" dt="2020-11-07T11:41:08.170" v="7946" actId="1076"/>
          <ac:spMkLst>
            <pc:docMk/>
            <pc:sldMk cId="3547526651" sldId="567"/>
            <ac:spMk id="14" creationId="{D22EF2E8-9763-4441-901C-8046924FC024}"/>
          </ac:spMkLst>
        </pc:spChg>
        <pc:spChg chg="mod">
          <ac:chgData name="WINDRIDGE Philip" userId="a20730c1-1805-4191-9c68-6e52c8725e9f" providerId="ADAL" clId="{AE5C18A1-57D7-594C-BC8F-8CD16D80918F}" dt="2020-11-07T11:47:19.504" v="8111" actId="1036"/>
          <ac:spMkLst>
            <pc:docMk/>
            <pc:sldMk cId="3547526651" sldId="567"/>
            <ac:spMk id="15" creationId="{2517C523-A416-BA4A-9B94-EA3574780E31}"/>
          </ac:spMkLst>
        </pc:spChg>
        <pc:spChg chg="mod">
          <ac:chgData name="WINDRIDGE Philip" userId="a20730c1-1805-4191-9c68-6e52c8725e9f" providerId="ADAL" clId="{AE5C18A1-57D7-594C-BC8F-8CD16D80918F}" dt="2020-11-07T11:47:19.504" v="8111" actId="1036"/>
          <ac:spMkLst>
            <pc:docMk/>
            <pc:sldMk cId="3547526651" sldId="567"/>
            <ac:spMk id="16" creationId="{0849D623-9739-D84B-BE14-27DDDDEB7723}"/>
          </ac:spMkLst>
        </pc:spChg>
        <pc:spChg chg="add mod">
          <ac:chgData name="WINDRIDGE Philip" userId="a20730c1-1805-4191-9c68-6e52c8725e9f" providerId="ADAL" clId="{AE5C18A1-57D7-594C-BC8F-8CD16D80918F}" dt="2020-11-07T11:47:19.504" v="8111" actId="1036"/>
          <ac:spMkLst>
            <pc:docMk/>
            <pc:sldMk cId="3547526651" sldId="567"/>
            <ac:spMk id="17" creationId="{8D1EB21C-EEE3-ED4E-809F-A08FF2343C34}"/>
          </ac:spMkLst>
        </pc:spChg>
        <pc:spChg chg="add mod">
          <ac:chgData name="WINDRIDGE Philip" userId="a20730c1-1805-4191-9c68-6e52c8725e9f" providerId="ADAL" clId="{AE5C18A1-57D7-594C-BC8F-8CD16D80918F}" dt="2020-11-07T11:47:19.504" v="8111" actId="1036"/>
          <ac:spMkLst>
            <pc:docMk/>
            <pc:sldMk cId="3547526651" sldId="567"/>
            <ac:spMk id="18" creationId="{2504BD0C-0D83-4744-AA45-DE7B0AED3808}"/>
          </ac:spMkLst>
        </pc:spChg>
        <pc:spChg chg="add mod">
          <ac:chgData name="WINDRIDGE Philip" userId="a20730c1-1805-4191-9c68-6e52c8725e9f" providerId="ADAL" clId="{AE5C18A1-57D7-594C-BC8F-8CD16D80918F}" dt="2020-11-07T11:47:27.130" v="8112" actId="1076"/>
          <ac:spMkLst>
            <pc:docMk/>
            <pc:sldMk cId="3547526651" sldId="567"/>
            <ac:spMk id="19" creationId="{7D8338BC-79BB-BA45-AABC-2A6FDE4C8A06}"/>
          </ac:spMkLst>
        </pc:spChg>
        <pc:spChg chg="add mod">
          <ac:chgData name="WINDRIDGE Philip" userId="a20730c1-1805-4191-9c68-6e52c8725e9f" providerId="ADAL" clId="{AE5C18A1-57D7-594C-BC8F-8CD16D80918F}" dt="2020-11-07T11:48:29.565" v="8204" actId="1076"/>
          <ac:spMkLst>
            <pc:docMk/>
            <pc:sldMk cId="3547526651" sldId="567"/>
            <ac:spMk id="20" creationId="{E967B220-70C0-5F45-B347-F35C13E408CF}"/>
          </ac:spMkLst>
        </pc:spChg>
        <pc:spChg chg="mod">
          <ac:chgData name="WINDRIDGE Philip" userId="a20730c1-1805-4191-9c68-6e52c8725e9f" providerId="ADAL" clId="{AE5C18A1-57D7-594C-BC8F-8CD16D80918F}" dt="2020-11-07T11:47:19.504" v="8111" actId="1036"/>
          <ac:spMkLst>
            <pc:docMk/>
            <pc:sldMk cId="3547526651" sldId="567"/>
            <ac:spMk id="23" creationId="{81382288-6678-6942-898B-5C6DACA97B86}"/>
          </ac:spMkLst>
        </pc:spChg>
      </pc:sldChg>
      <pc:sldChg chg="addSp delSp modSp add mod">
        <pc:chgData name="WINDRIDGE Philip" userId="a20730c1-1805-4191-9c68-6e52c8725e9f" providerId="ADAL" clId="{AE5C18A1-57D7-594C-BC8F-8CD16D80918F}" dt="2020-11-07T12:07:59.876" v="8621"/>
        <pc:sldMkLst>
          <pc:docMk/>
          <pc:sldMk cId="3404269308" sldId="568"/>
        </pc:sldMkLst>
        <pc:spChg chg="del">
          <ac:chgData name="WINDRIDGE Philip" userId="a20730c1-1805-4191-9c68-6e52c8725e9f" providerId="ADAL" clId="{AE5C18A1-57D7-594C-BC8F-8CD16D80918F}" dt="2020-11-07T11:50:56.517" v="8213" actId="478"/>
          <ac:spMkLst>
            <pc:docMk/>
            <pc:sldMk cId="3404269308" sldId="568"/>
            <ac:spMk id="3" creationId="{7F9B81EB-0795-624C-B5DB-7EE46BBB58B6}"/>
          </ac:spMkLst>
        </pc:spChg>
        <pc:spChg chg="mod">
          <ac:chgData name="WINDRIDGE Philip" userId="a20730c1-1805-4191-9c68-6e52c8725e9f" providerId="ADAL" clId="{AE5C18A1-57D7-594C-BC8F-8CD16D80918F}" dt="2020-11-07T11:52:42.826" v="8244" actId="1076"/>
          <ac:spMkLst>
            <pc:docMk/>
            <pc:sldMk cId="3404269308" sldId="568"/>
            <ac:spMk id="10" creationId="{42020992-99D5-F34E-9539-7D5E34BAD92D}"/>
          </ac:spMkLst>
        </pc:spChg>
        <pc:spChg chg="del mod">
          <ac:chgData name="WINDRIDGE Philip" userId="a20730c1-1805-4191-9c68-6e52c8725e9f" providerId="ADAL" clId="{AE5C18A1-57D7-594C-BC8F-8CD16D80918F}" dt="2020-11-07T11:52:51.225" v="8248" actId="478"/>
          <ac:spMkLst>
            <pc:docMk/>
            <pc:sldMk cId="3404269308" sldId="568"/>
            <ac:spMk id="11" creationId="{3ACAE6B0-8EC4-2143-8D72-D165B44FAF56}"/>
          </ac:spMkLst>
        </pc:spChg>
        <pc:spChg chg="del mod">
          <ac:chgData name="WINDRIDGE Philip" userId="a20730c1-1805-4191-9c68-6e52c8725e9f" providerId="ADAL" clId="{AE5C18A1-57D7-594C-BC8F-8CD16D80918F}" dt="2020-11-07T11:52:51.225" v="8248" actId="478"/>
          <ac:spMkLst>
            <pc:docMk/>
            <pc:sldMk cId="3404269308" sldId="568"/>
            <ac:spMk id="12" creationId="{D9BD7A1C-C437-634C-876C-00A2929BED9C}"/>
          </ac:spMkLst>
        </pc:spChg>
        <pc:spChg chg="del mod">
          <ac:chgData name="WINDRIDGE Philip" userId="a20730c1-1805-4191-9c68-6e52c8725e9f" providerId="ADAL" clId="{AE5C18A1-57D7-594C-BC8F-8CD16D80918F}" dt="2020-11-07T11:52:45.132" v="8246"/>
          <ac:spMkLst>
            <pc:docMk/>
            <pc:sldMk cId="3404269308" sldId="568"/>
            <ac:spMk id="13" creationId="{B17EE60E-A9A8-2C4F-A180-0ED17F1F0ECE}"/>
          </ac:spMkLst>
        </pc:spChg>
        <pc:spChg chg="del">
          <ac:chgData name="WINDRIDGE Philip" userId="a20730c1-1805-4191-9c68-6e52c8725e9f" providerId="ADAL" clId="{AE5C18A1-57D7-594C-BC8F-8CD16D80918F}" dt="2020-11-07T11:52:47.289" v="8247" actId="478"/>
          <ac:spMkLst>
            <pc:docMk/>
            <pc:sldMk cId="3404269308" sldId="568"/>
            <ac:spMk id="15" creationId="{2517C523-A416-BA4A-9B94-EA3574780E31}"/>
          </ac:spMkLst>
        </pc:spChg>
        <pc:spChg chg="del">
          <ac:chgData name="WINDRIDGE Philip" userId="a20730c1-1805-4191-9c68-6e52c8725e9f" providerId="ADAL" clId="{AE5C18A1-57D7-594C-BC8F-8CD16D80918F}" dt="2020-11-07T11:52:47.289" v="8247" actId="478"/>
          <ac:spMkLst>
            <pc:docMk/>
            <pc:sldMk cId="3404269308" sldId="568"/>
            <ac:spMk id="16" creationId="{0849D623-9739-D84B-BE14-27DDDDEB7723}"/>
          </ac:spMkLst>
        </pc:spChg>
        <pc:spChg chg="del mod">
          <ac:chgData name="WINDRIDGE Philip" userId="a20730c1-1805-4191-9c68-6e52c8725e9f" providerId="ADAL" clId="{AE5C18A1-57D7-594C-BC8F-8CD16D80918F}" dt="2020-11-07T11:52:51.225" v="8248" actId="478"/>
          <ac:spMkLst>
            <pc:docMk/>
            <pc:sldMk cId="3404269308" sldId="568"/>
            <ac:spMk id="17" creationId="{8D1EB21C-EEE3-ED4E-809F-A08FF2343C34}"/>
          </ac:spMkLst>
        </pc:spChg>
        <pc:spChg chg="del mod">
          <ac:chgData name="WINDRIDGE Philip" userId="a20730c1-1805-4191-9c68-6e52c8725e9f" providerId="ADAL" clId="{AE5C18A1-57D7-594C-BC8F-8CD16D80918F}" dt="2020-11-07T11:52:51.225" v="8248" actId="478"/>
          <ac:spMkLst>
            <pc:docMk/>
            <pc:sldMk cId="3404269308" sldId="568"/>
            <ac:spMk id="18" creationId="{2504BD0C-0D83-4744-AA45-DE7B0AED3808}"/>
          </ac:spMkLst>
        </pc:spChg>
        <pc:spChg chg="del">
          <ac:chgData name="WINDRIDGE Philip" userId="a20730c1-1805-4191-9c68-6e52c8725e9f" providerId="ADAL" clId="{AE5C18A1-57D7-594C-BC8F-8CD16D80918F}" dt="2020-11-07T11:50:59.452" v="8214" actId="478"/>
          <ac:spMkLst>
            <pc:docMk/>
            <pc:sldMk cId="3404269308" sldId="568"/>
            <ac:spMk id="19" creationId="{7D8338BC-79BB-BA45-AABC-2A6FDE4C8A06}"/>
          </ac:spMkLst>
        </pc:spChg>
        <pc:spChg chg="del">
          <ac:chgData name="WINDRIDGE Philip" userId="a20730c1-1805-4191-9c68-6e52c8725e9f" providerId="ADAL" clId="{AE5C18A1-57D7-594C-BC8F-8CD16D80918F}" dt="2020-11-07T11:50:54.230" v="8212" actId="478"/>
          <ac:spMkLst>
            <pc:docMk/>
            <pc:sldMk cId="3404269308" sldId="568"/>
            <ac:spMk id="20" creationId="{E967B220-70C0-5F45-B347-F35C13E408CF}"/>
          </ac:spMkLst>
        </pc:spChg>
        <pc:spChg chg="add del mod">
          <ac:chgData name="WINDRIDGE Philip" userId="a20730c1-1805-4191-9c68-6e52c8725e9f" providerId="ADAL" clId="{AE5C18A1-57D7-594C-BC8F-8CD16D80918F}" dt="2020-11-07T11:54:15.211" v="8280" actId="478"/>
          <ac:spMkLst>
            <pc:docMk/>
            <pc:sldMk cId="3404269308" sldId="568"/>
            <ac:spMk id="21" creationId="{AC0CF9EE-E9AC-C243-A569-3C656040EAA3}"/>
          </ac:spMkLst>
        </pc:spChg>
        <pc:spChg chg="add mod">
          <ac:chgData name="WINDRIDGE Philip" userId="a20730c1-1805-4191-9c68-6e52c8725e9f" providerId="ADAL" clId="{AE5C18A1-57D7-594C-BC8F-8CD16D80918F}" dt="2020-11-07T11:56:30.526" v="8383" actId="14100"/>
          <ac:spMkLst>
            <pc:docMk/>
            <pc:sldMk cId="3404269308" sldId="568"/>
            <ac:spMk id="22" creationId="{075034F2-E5CD-CB40-BD69-C7017ACBF9BB}"/>
          </ac:spMkLst>
        </pc:spChg>
        <pc:spChg chg="del">
          <ac:chgData name="WINDRIDGE Philip" userId="a20730c1-1805-4191-9c68-6e52c8725e9f" providerId="ADAL" clId="{AE5C18A1-57D7-594C-BC8F-8CD16D80918F}" dt="2020-11-07T11:52:47.289" v="8247" actId="478"/>
          <ac:spMkLst>
            <pc:docMk/>
            <pc:sldMk cId="3404269308" sldId="568"/>
            <ac:spMk id="23" creationId="{81382288-6678-6942-898B-5C6DACA97B86}"/>
          </ac:spMkLst>
        </pc:spChg>
        <pc:spChg chg="add mod">
          <ac:chgData name="WINDRIDGE Philip" userId="a20730c1-1805-4191-9c68-6e52c8725e9f" providerId="ADAL" clId="{AE5C18A1-57D7-594C-BC8F-8CD16D80918F}" dt="2020-11-07T11:54:25.191" v="8282" actId="1076"/>
          <ac:spMkLst>
            <pc:docMk/>
            <pc:sldMk cId="3404269308" sldId="568"/>
            <ac:spMk id="24" creationId="{81023180-A453-CD42-A8C6-427F06261B94}"/>
          </ac:spMkLst>
        </pc:spChg>
        <pc:spChg chg="add mod">
          <ac:chgData name="WINDRIDGE Philip" userId="a20730c1-1805-4191-9c68-6e52c8725e9f" providerId="ADAL" clId="{AE5C18A1-57D7-594C-BC8F-8CD16D80918F}" dt="2020-11-07T11:54:25.191" v="8282" actId="1076"/>
          <ac:spMkLst>
            <pc:docMk/>
            <pc:sldMk cId="3404269308" sldId="568"/>
            <ac:spMk id="25" creationId="{A49C2463-592D-F14E-A2AB-EB22973F3CEC}"/>
          </ac:spMkLst>
        </pc:spChg>
        <pc:spChg chg="add mod">
          <ac:chgData name="WINDRIDGE Philip" userId="a20730c1-1805-4191-9c68-6e52c8725e9f" providerId="ADAL" clId="{AE5C18A1-57D7-594C-BC8F-8CD16D80918F}" dt="2020-11-07T11:54:25.191" v="8282" actId="1076"/>
          <ac:spMkLst>
            <pc:docMk/>
            <pc:sldMk cId="3404269308" sldId="568"/>
            <ac:spMk id="26" creationId="{290CAEB5-21E6-1946-91E9-92E984666C15}"/>
          </ac:spMkLst>
        </pc:spChg>
        <pc:spChg chg="add mod">
          <ac:chgData name="WINDRIDGE Philip" userId="a20730c1-1805-4191-9c68-6e52c8725e9f" providerId="ADAL" clId="{AE5C18A1-57D7-594C-BC8F-8CD16D80918F}" dt="2020-11-07T11:55:43.945" v="8325" actId="20577"/>
          <ac:spMkLst>
            <pc:docMk/>
            <pc:sldMk cId="3404269308" sldId="568"/>
            <ac:spMk id="27" creationId="{D4847A12-6BBF-384A-9686-260EF4E1369B}"/>
          </ac:spMkLst>
        </pc:spChg>
        <pc:spChg chg="add mod">
          <ac:chgData name="WINDRIDGE Philip" userId="a20730c1-1805-4191-9c68-6e52c8725e9f" providerId="ADAL" clId="{AE5C18A1-57D7-594C-BC8F-8CD16D80918F}" dt="2020-11-07T11:56:01.959" v="8366" actId="20577"/>
          <ac:spMkLst>
            <pc:docMk/>
            <pc:sldMk cId="3404269308" sldId="568"/>
            <ac:spMk id="28" creationId="{E84AC6EF-E0F7-FF43-ABDF-F78C0154B706}"/>
          </ac:spMkLst>
        </pc:spChg>
        <pc:spChg chg="add mod">
          <ac:chgData name="WINDRIDGE Philip" userId="a20730c1-1805-4191-9c68-6e52c8725e9f" providerId="ADAL" clId="{AE5C18A1-57D7-594C-BC8F-8CD16D80918F}" dt="2020-11-07T11:56:21.486" v="8382" actId="20577"/>
          <ac:spMkLst>
            <pc:docMk/>
            <pc:sldMk cId="3404269308" sldId="568"/>
            <ac:spMk id="29" creationId="{3B45F611-1131-B946-959A-5FA58ACF78D5}"/>
          </ac:spMkLst>
        </pc:spChg>
        <pc:spChg chg="add del mod">
          <ac:chgData name="WINDRIDGE Philip" userId="a20730c1-1805-4191-9c68-6e52c8725e9f" providerId="ADAL" clId="{AE5C18A1-57D7-594C-BC8F-8CD16D80918F}" dt="2020-11-07T11:54:36.581" v="8283" actId="478"/>
          <ac:spMkLst>
            <pc:docMk/>
            <pc:sldMk cId="3404269308" sldId="568"/>
            <ac:spMk id="30" creationId="{50AEE926-100E-0D4F-921E-F771EFBD435B}"/>
          </ac:spMkLst>
        </pc:spChg>
        <pc:spChg chg="add del mod">
          <ac:chgData name="WINDRIDGE Philip" userId="a20730c1-1805-4191-9c68-6e52c8725e9f" providerId="ADAL" clId="{AE5C18A1-57D7-594C-BC8F-8CD16D80918F}" dt="2020-11-07T12:07:59.876" v="8621"/>
          <ac:spMkLst>
            <pc:docMk/>
            <pc:sldMk cId="3404269308" sldId="568"/>
            <ac:spMk id="31" creationId="{126B750E-586A-3145-ADF8-4A22325AD57A}"/>
          </ac:spMkLst>
        </pc:spChg>
      </pc:sldChg>
      <pc:sldChg chg="modSp add del mod">
        <pc:chgData name="WINDRIDGE Philip" userId="a20730c1-1805-4191-9c68-6e52c8725e9f" providerId="ADAL" clId="{AE5C18A1-57D7-594C-BC8F-8CD16D80918F}" dt="2020-11-07T12:07:12.279" v="8617" actId="2696"/>
        <pc:sldMkLst>
          <pc:docMk/>
          <pc:sldMk cId="2164500554" sldId="569"/>
        </pc:sldMkLst>
        <pc:spChg chg="mod">
          <ac:chgData name="WINDRIDGE Philip" userId="a20730c1-1805-4191-9c68-6e52c8725e9f" providerId="ADAL" clId="{AE5C18A1-57D7-594C-BC8F-8CD16D80918F}" dt="2020-11-07T12:06:30.540" v="8612" actId="1036"/>
          <ac:spMkLst>
            <pc:docMk/>
            <pc:sldMk cId="2164500554" sldId="569"/>
            <ac:spMk id="25" creationId="{A49C2463-592D-F14E-A2AB-EB22973F3CEC}"/>
          </ac:spMkLst>
        </pc:spChg>
        <pc:spChg chg="mod">
          <ac:chgData name="WINDRIDGE Philip" userId="a20730c1-1805-4191-9c68-6e52c8725e9f" providerId="ADAL" clId="{AE5C18A1-57D7-594C-BC8F-8CD16D80918F}" dt="2020-11-07T12:06:30.540" v="8612" actId="1036"/>
          <ac:spMkLst>
            <pc:docMk/>
            <pc:sldMk cId="2164500554" sldId="569"/>
            <ac:spMk id="26" creationId="{290CAEB5-21E6-1946-91E9-92E984666C15}"/>
          </ac:spMkLst>
        </pc:spChg>
        <pc:spChg chg="mod">
          <ac:chgData name="WINDRIDGE Philip" userId="a20730c1-1805-4191-9c68-6e52c8725e9f" providerId="ADAL" clId="{AE5C18A1-57D7-594C-BC8F-8CD16D80918F}" dt="2020-11-07T12:06:42.444" v="8614" actId="20577"/>
          <ac:spMkLst>
            <pc:docMk/>
            <pc:sldMk cId="2164500554" sldId="569"/>
            <ac:spMk id="27" creationId="{D4847A12-6BBF-384A-9686-260EF4E1369B}"/>
          </ac:spMkLst>
        </pc:spChg>
        <pc:spChg chg="mod">
          <ac:chgData name="WINDRIDGE Philip" userId="a20730c1-1805-4191-9c68-6e52c8725e9f" providerId="ADAL" clId="{AE5C18A1-57D7-594C-BC8F-8CD16D80918F}" dt="2020-11-07T12:06:30.540" v="8612" actId="1036"/>
          <ac:spMkLst>
            <pc:docMk/>
            <pc:sldMk cId="2164500554" sldId="569"/>
            <ac:spMk id="28" creationId="{E84AC6EF-E0F7-FF43-ABDF-F78C0154B706}"/>
          </ac:spMkLst>
        </pc:spChg>
        <pc:spChg chg="mod">
          <ac:chgData name="WINDRIDGE Philip" userId="a20730c1-1805-4191-9c68-6e52c8725e9f" providerId="ADAL" clId="{AE5C18A1-57D7-594C-BC8F-8CD16D80918F}" dt="2020-11-07T12:06:30.540" v="8612" actId="1036"/>
          <ac:spMkLst>
            <pc:docMk/>
            <pc:sldMk cId="2164500554" sldId="569"/>
            <ac:spMk id="29" creationId="{3B45F611-1131-B946-959A-5FA58ACF78D5}"/>
          </ac:spMkLst>
        </pc:spChg>
      </pc:sldChg>
      <pc:sldChg chg="addSp delSp modSp add del mod ord">
        <pc:chgData name="WINDRIDGE Philip" userId="a20730c1-1805-4191-9c68-6e52c8725e9f" providerId="ADAL" clId="{AE5C18A1-57D7-594C-BC8F-8CD16D80918F}" dt="2020-11-07T12:21:24.814" v="9050" actId="2696"/>
        <pc:sldMkLst>
          <pc:docMk/>
          <pc:sldMk cId="1392378863" sldId="570"/>
        </pc:sldMkLst>
        <pc:spChg chg="add mod">
          <ac:chgData name="WINDRIDGE Philip" userId="a20730c1-1805-4191-9c68-6e52c8725e9f" providerId="ADAL" clId="{AE5C18A1-57D7-594C-BC8F-8CD16D80918F}" dt="2020-11-07T12:08:46.895" v="8663" actId="1036"/>
          <ac:spMkLst>
            <pc:docMk/>
            <pc:sldMk cId="1392378863" sldId="570"/>
            <ac:spMk id="13" creationId="{6AE695EF-D9F4-2B49-961F-4A0C54F43939}"/>
          </ac:spMkLst>
        </pc:spChg>
        <pc:spChg chg="add mod">
          <ac:chgData name="WINDRIDGE Philip" userId="a20730c1-1805-4191-9c68-6e52c8725e9f" providerId="ADAL" clId="{AE5C18A1-57D7-594C-BC8F-8CD16D80918F}" dt="2020-11-07T12:14:14.673" v="8889" actId="207"/>
          <ac:spMkLst>
            <pc:docMk/>
            <pc:sldMk cId="1392378863" sldId="570"/>
            <ac:spMk id="15" creationId="{3812C4BA-A42D-1A4F-9C3B-6F6E89113675}"/>
          </ac:spMkLst>
        </pc:spChg>
        <pc:spChg chg="mod">
          <ac:chgData name="WINDRIDGE Philip" userId="a20730c1-1805-4191-9c68-6e52c8725e9f" providerId="ADAL" clId="{AE5C18A1-57D7-594C-BC8F-8CD16D80918F}" dt="2020-11-07T12:13:57.671" v="8888" actId="14100"/>
          <ac:spMkLst>
            <pc:docMk/>
            <pc:sldMk cId="1392378863" sldId="570"/>
            <ac:spMk id="22" creationId="{075034F2-E5CD-CB40-BD69-C7017ACBF9BB}"/>
          </ac:spMkLst>
        </pc:spChg>
        <pc:spChg chg="mod">
          <ac:chgData name="WINDRIDGE Philip" userId="a20730c1-1805-4191-9c68-6e52c8725e9f" providerId="ADAL" clId="{AE5C18A1-57D7-594C-BC8F-8CD16D80918F}" dt="2020-11-07T12:14:14.673" v="8889" actId="207"/>
          <ac:spMkLst>
            <pc:docMk/>
            <pc:sldMk cId="1392378863" sldId="570"/>
            <ac:spMk id="24" creationId="{81023180-A453-CD42-A8C6-427F06261B94}"/>
          </ac:spMkLst>
        </pc:spChg>
        <pc:spChg chg="del">
          <ac:chgData name="WINDRIDGE Philip" userId="a20730c1-1805-4191-9c68-6e52c8725e9f" providerId="ADAL" clId="{AE5C18A1-57D7-594C-BC8F-8CD16D80918F}" dt="2020-11-07T12:08:17.183" v="8624" actId="478"/>
          <ac:spMkLst>
            <pc:docMk/>
            <pc:sldMk cId="1392378863" sldId="570"/>
            <ac:spMk id="25" creationId="{A49C2463-592D-F14E-A2AB-EB22973F3CEC}"/>
          </ac:spMkLst>
        </pc:spChg>
        <pc:spChg chg="del">
          <ac:chgData name="WINDRIDGE Philip" userId="a20730c1-1805-4191-9c68-6e52c8725e9f" providerId="ADAL" clId="{AE5C18A1-57D7-594C-BC8F-8CD16D80918F}" dt="2020-11-07T12:08:12.743" v="8623" actId="478"/>
          <ac:spMkLst>
            <pc:docMk/>
            <pc:sldMk cId="1392378863" sldId="570"/>
            <ac:spMk id="26" creationId="{290CAEB5-21E6-1946-91E9-92E984666C15}"/>
          </ac:spMkLst>
        </pc:spChg>
        <pc:spChg chg="mod">
          <ac:chgData name="WINDRIDGE Philip" userId="a20730c1-1805-4191-9c68-6e52c8725e9f" providerId="ADAL" clId="{AE5C18A1-57D7-594C-BC8F-8CD16D80918F}" dt="2020-11-07T12:14:25.156" v="8890" actId="207"/>
          <ac:spMkLst>
            <pc:docMk/>
            <pc:sldMk cId="1392378863" sldId="570"/>
            <ac:spMk id="27" creationId="{D4847A12-6BBF-384A-9686-260EF4E1369B}"/>
          </ac:spMkLst>
        </pc:spChg>
        <pc:spChg chg="mod">
          <ac:chgData name="WINDRIDGE Philip" userId="a20730c1-1805-4191-9c68-6e52c8725e9f" providerId="ADAL" clId="{AE5C18A1-57D7-594C-BC8F-8CD16D80918F}" dt="2020-11-07T12:14:48.236" v="8897" actId="20577"/>
          <ac:spMkLst>
            <pc:docMk/>
            <pc:sldMk cId="1392378863" sldId="570"/>
            <ac:spMk id="28" creationId="{E84AC6EF-E0F7-FF43-ABDF-F78C0154B706}"/>
          </ac:spMkLst>
        </pc:spChg>
        <pc:spChg chg="mod">
          <ac:chgData name="WINDRIDGE Philip" userId="a20730c1-1805-4191-9c68-6e52c8725e9f" providerId="ADAL" clId="{AE5C18A1-57D7-594C-BC8F-8CD16D80918F}" dt="2020-11-07T12:14:25.156" v="8890" actId="207"/>
          <ac:spMkLst>
            <pc:docMk/>
            <pc:sldMk cId="1392378863" sldId="570"/>
            <ac:spMk id="29" creationId="{3B45F611-1131-B946-959A-5FA58ACF78D5}"/>
          </ac:spMkLst>
        </pc:spChg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1741805098" sldId="571"/>
        </pc:sldMkLst>
      </pc:sldChg>
      <pc:sldChg chg="modSp add mod">
        <pc:chgData name="WINDRIDGE Philip" userId="a20730c1-1805-4191-9c68-6e52c8725e9f" providerId="ADAL" clId="{AE5C18A1-57D7-594C-BC8F-8CD16D80918F}" dt="2020-11-07T12:17:43.285" v="8928" actId="20577"/>
        <pc:sldMkLst>
          <pc:docMk/>
          <pc:sldMk cId="3768992328" sldId="571"/>
        </pc:sldMkLst>
        <pc:spChg chg="mod">
          <ac:chgData name="WINDRIDGE Philip" userId="a20730c1-1805-4191-9c68-6e52c8725e9f" providerId="ADAL" clId="{AE5C18A1-57D7-594C-BC8F-8CD16D80918F}" dt="2020-11-07T12:09:50.944" v="8682" actId="14100"/>
          <ac:spMkLst>
            <pc:docMk/>
            <pc:sldMk cId="3768992328" sldId="571"/>
            <ac:spMk id="22" creationId="{075034F2-E5CD-CB40-BD69-C7017ACBF9BB}"/>
          </ac:spMkLst>
        </pc:spChg>
        <pc:spChg chg="mod">
          <ac:chgData name="WINDRIDGE Philip" userId="a20730c1-1805-4191-9c68-6e52c8725e9f" providerId="ADAL" clId="{AE5C18A1-57D7-594C-BC8F-8CD16D80918F}" dt="2020-11-07T12:10:22.964" v="8694" actId="207"/>
          <ac:spMkLst>
            <pc:docMk/>
            <pc:sldMk cId="3768992328" sldId="571"/>
            <ac:spMk id="25" creationId="{A49C2463-592D-F14E-A2AB-EB22973F3CEC}"/>
          </ac:spMkLst>
        </pc:spChg>
        <pc:spChg chg="mod">
          <ac:chgData name="WINDRIDGE Philip" userId="a20730c1-1805-4191-9c68-6e52c8725e9f" providerId="ADAL" clId="{AE5C18A1-57D7-594C-BC8F-8CD16D80918F}" dt="2020-11-07T12:10:22.964" v="8694" actId="207"/>
          <ac:spMkLst>
            <pc:docMk/>
            <pc:sldMk cId="3768992328" sldId="571"/>
            <ac:spMk id="26" creationId="{290CAEB5-21E6-1946-91E9-92E984666C15}"/>
          </ac:spMkLst>
        </pc:spChg>
        <pc:spChg chg="mod">
          <ac:chgData name="WINDRIDGE Philip" userId="a20730c1-1805-4191-9c68-6e52c8725e9f" providerId="ADAL" clId="{AE5C18A1-57D7-594C-BC8F-8CD16D80918F}" dt="2020-11-07T12:17:43.285" v="8928" actId="20577"/>
          <ac:spMkLst>
            <pc:docMk/>
            <pc:sldMk cId="3768992328" sldId="571"/>
            <ac:spMk id="27" creationId="{D4847A12-6BBF-384A-9686-260EF4E1369B}"/>
          </ac:spMkLst>
        </pc:spChg>
        <pc:spChg chg="mod">
          <ac:chgData name="WINDRIDGE Philip" userId="a20730c1-1805-4191-9c68-6e52c8725e9f" providerId="ADAL" clId="{AE5C18A1-57D7-594C-BC8F-8CD16D80918F}" dt="2020-11-07T12:10:04.923" v="8683" actId="207"/>
          <ac:spMkLst>
            <pc:docMk/>
            <pc:sldMk cId="3768992328" sldId="571"/>
            <ac:spMk id="28" creationId="{E84AC6EF-E0F7-FF43-ABDF-F78C0154B706}"/>
          </ac:spMkLst>
        </pc:spChg>
        <pc:spChg chg="mod">
          <ac:chgData name="WINDRIDGE Philip" userId="a20730c1-1805-4191-9c68-6e52c8725e9f" providerId="ADAL" clId="{AE5C18A1-57D7-594C-BC8F-8CD16D80918F}" dt="2020-11-07T12:10:04.923" v="8683" actId="207"/>
          <ac:spMkLst>
            <pc:docMk/>
            <pc:sldMk cId="3768992328" sldId="571"/>
            <ac:spMk id="29" creationId="{3B45F611-1131-B946-959A-5FA58ACF78D5}"/>
          </ac:spMkLst>
        </pc:spChg>
      </pc:sldChg>
      <pc:sldChg chg="modSp add del mod ord">
        <pc:chgData name="WINDRIDGE Philip" userId="a20730c1-1805-4191-9c68-6e52c8725e9f" providerId="ADAL" clId="{AE5C18A1-57D7-594C-BC8F-8CD16D80918F}" dt="2020-11-07T12:23:35.063" v="9066" actId="2696"/>
        <pc:sldMkLst>
          <pc:docMk/>
          <pc:sldMk cId="3949859429" sldId="572"/>
        </pc:sldMkLst>
        <pc:spChg chg="mod">
          <ac:chgData name="WINDRIDGE Philip" userId="a20730c1-1805-4191-9c68-6e52c8725e9f" providerId="ADAL" clId="{AE5C18A1-57D7-594C-BC8F-8CD16D80918F}" dt="2020-11-07T12:15:41.756" v="8912" actId="14100"/>
          <ac:spMkLst>
            <pc:docMk/>
            <pc:sldMk cId="3949859429" sldId="572"/>
            <ac:spMk id="22" creationId="{075034F2-E5CD-CB40-BD69-C7017ACBF9BB}"/>
          </ac:spMkLst>
        </pc:spChg>
        <pc:spChg chg="mod">
          <ac:chgData name="WINDRIDGE Philip" userId="a20730c1-1805-4191-9c68-6e52c8725e9f" providerId="ADAL" clId="{AE5C18A1-57D7-594C-BC8F-8CD16D80918F}" dt="2020-11-07T12:15:35.323" v="8911" actId="20577"/>
          <ac:spMkLst>
            <pc:docMk/>
            <pc:sldMk cId="3949859429" sldId="572"/>
            <ac:spMk id="29" creationId="{3B45F611-1131-B946-959A-5FA58ACF78D5}"/>
          </ac:spMkLst>
        </pc:spChg>
      </pc:sldChg>
      <pc:sldChg chg="addSp delSp modSp add mod">
        <pc:chgData name="WINDRIDGE Philip" userId="a20730c1-1805-4191-9c68-6e52c8725e9f" providerId="ADAL" clId="{AE5C18A1-57D7-594C-BC8F-8CD16D80918F}" dt="2020-11-07T12:23:20.392" v="9065" actId="207"/>
        <pc:sldMkLst>
          <pc:docMk/>
          <pc:sldMk cId="3883090807" sldId="573"/>
        </pc:sldMkLst>
        <pc:spChg chg="add mod">
          <ac:chgData name="WINDRIDGE Philip" userId="a20730c1-1805-4191-9c68-6e52c8725e9f" providerId="ADAL" clId="{AE5C18A1-57D7-594C-BC8F-8CD16D80918F}" dt="2020-11-07T12:19:49.131" v="8968" actId="167"/>
          <ac:spMkLst>
            <pc:docMk/>
            <pc:sldMk cId="3883090807" sldId="573"/>
            <ac:spMk id="13" creationId="{F8E85802-F379-2F42-95F9-B69BEA4595A9}"/>
          </ac:spMkLst>
        </pc:spChg>
        <pc:spChg chg="add mod">
          <ac:chgData name="WINDRIDGE Philip" userId="a20730c1-1805-4191-9c68-6e52c8725e9f" providerId="ADAL" clId="{AE5C18A1-57D7-594C-BC8F-8CD16D80918F}" dt="2020-11-07T12:19:15.866" v="8966" actId="167"/>
          <ac:spMkLst>
            <pc:docMk/>
            <pc:sldMk cId="3883090807" sldId="573"/>
            <ac:spMk id="15" creationId="{E6FF61DA-1BED-0A47-A334-8204C93217F3}"/>
          </ac:spMkLst>
        </pc:spChg>
        <pc:spChg chg="mod">
          <ac:chgData name="WINDRIDGE Philip" userId="a20730c1-1805-4191-9c68-6e52c8725e9f" providerId="ADAL" clId="{AE5C18A1-57D7-594C-BC8F-8CD16D80918F}" dt="2020-11-07T12:23:02.851" v="9063" actId="14100"/>
          <ac:spMkLst>
            <pc:docMk/>
            <pc:sldMk cId="3883090807" sldId="573"/>
            <ac:spMk id="22" creationId="{075034F2-E5CD-CB40-BD69-C7017ACBF9BB}"/>
          </ac:spMkLst>
        </pc:spChg>
        <pc:spChg chg="del">
          <ac:chgData name="WINDRIDGE Philip" userId="a20730c1-1805-4191-9c68-6e52c8725e9f" providerId="ADAL" clId="{AE5C18A1-57D7-594C-BC8F-8CD16D80918F}" dt="2020-11-07T12:19:24.489" v="8967" actId="478"/>
          <ac:spMkLst>
            <pc:docMk/>
            <pc:sldMk cId="3883090807" sldId="573"/>
            <ac:spMk id="25" creationId="{A49C2463-592D-F14E-A2AB-EB22973F3CEC}"/>
          </ac:spMkLst>
        </pc:spChg>
        <pc:spChg chg="add del mod">
          <ac:chgData name="WINDRIDGE Philip" userId="a20730c1-1805-4191-9c68-6e52c8725e9f" providerId="ADAL" clId="{AE5C18A1-57D7-594C-BC8F-8CD16D80918F}" dt="2020-11-07T12:23:20.392" v="9065" actId="207"/>
          <ac:spMkLst>
            <pc:docMk/>
            <pc:sldMk cId="3883090807" sldId="573"/>
            <ac:spMk id="26" creationId="{290CAEB5-21E6-1946-91E9-92E984666C15}"/>
          </ac:spMkLst>
        </pc:spChg>
        <pc:spChg chg="del">
          <ac:chgData name="WINDRIDGE Philip" userId="a20730c1-1805-4191-9c68-6e52c8725e9f" providerId="ADAL" clId="{AE5C18A1-57D7-594C-BC8F-8CD16D80918F}" dt="2020-11-07T12:19:58.401" v="8969" actId="478"/>
          <ac:spMkLst>
            <pc:docMk/>
            <pc:sldMk cId="3883090807" sldId="573"/>
            <ac:spMk id="28" creationId="{E84AC6EF-E0F7-FF43-ABDF-F78C0154B706}"/>
          </ac:spMkLst>
        </pc:spChg>
        <pc:spChg chg="mod">
          <ac:chgData name="WINDRIDGE Philip" userId="a20730c1-1805-4191-9c68-6e52c8725e9f" providerId="ADAL" clId="{AE5C18A1-57D7-594C-BC8F-8CD16D80918F}" dt="2020-11-07T12:23:13.744" v="9064" actId="207"/>
          <ac:spMkLst>
            <pc:docMk/>
            <pc:sldMk cId="3883090807" sldId="573"/>
            <ac:spMk id="29" creationId="{3B45F611-1131-B946-959A-5FA58ACF78D5}"/>
          </ac:spMkLst>
        </pc:spChg>
      </pc:sldChg>
      <pc:sldChg chg="addSp delSp add mod">
        <pc:chgData name="WINDRIDGE Philip" userId="a20730c1-1805-4191-9c68-6e52c8725e9f" providerId="ADAL" clId="{AE5C18A1-57D7-594C-BC8F-8CD16D80918F}" dt="2020-11-07T12:24:35.010" v="9068" actId="478"/>
        <pc:sldMkLst>
          <pc:docMk/>
          <pc:sldMk cId="1307338988" sldId="574"/>
        </pc:sldMkLst>
        <pc:spChg chg="add del">
          <ac:chgData name="WINDRIDGE Philip" userId="a20730c1-1805-4191-9c68-6e52c8725e9f" providerId="ADAL" clId="{AE5C18A1-57D7-594C-BC8F-8CD16D80918F}" dt="2020-11-07T12:24:35.010" v="9068" actId="478"/>
          <ac:spMkLst>
            <pc:docMk/>
            <pc:sldMk cId="1307338988" sldId="574"/>
            <ac:spMk id="15" creationId="{E6FF61DA-1BED-0A47-A334-8204C93217F3}"/>
          </ac:spMkLst>
        </pc:spChg>
      </pc:sldChg>
      <pc:sldChg chg="addSp delSp modSp add mod">
        <pc:chgData name="WINDRIDGE Philip" userId="a20730c1-1805-4191-9c68-6e52c8725e9f" providerId="ADAL" clId="{AE5C18A1-57D7-594C-BC8F-8CD16D80918F}" dt="2020-11-07T12:44:14.947" v="9513" actId="14100"/>
        <pc:sldMkLst>
          <pc:docMk/>
          <pc:sldMk cId="2495393715" sldId="575"/>
        </pc:sldMkLst>
        <pc:spChg chg="add mod">
          <ac:chgData name="WINDRIDGE Philip" userId="a20730c1-1805-4191-9c68-6e52c8725e9f" providerId="ADAL" clId="{AE5C18A1-57D7-594C-BC8F-8CD16D80918F}" dt="2020-11-07T12:35:27.385" v="9162" actId="6549"/>
          <ac:spMkLst>
            <pc:docMk/>
            <pc:sldMk cId="2495393715" sldId="575"/>
            <ac:spMk id="4" creationId="{4D8A4872-186D-5846-ADC3-706FB48BD027}"/>
          </ac:spMkLst>
        </pc:spChg>
        <pc:spChg chg="del">
          <ac:chgData name="WINDRIDGE Philip" userId="a20730c1-1805-4191-9c68-6e52c8725e9f" providerId="ADAL" clId="{AE5C18A1-57D7-594C-BC8F-8CD16D80918F}" dt="2020-11-07T12:24:54.451" v="9070" actId="478"/>
          <ac:spMkLst>
            <pc:docMk/>
            <pc:sldMk cId="2495393715" sldId="575"/>
            <ac:spMk id="6" creationId="{20D6C6FA-304D-A54A-9B71-3855D44C1600}"/>
          </ac:spMkLst>
        </pc:spChg>
        <pc:spChg chg="del">
          <ac:chgData name="WINDRIDGE Philip" userId="a20730c1-1805-4191-9c68-6e52c8725e9f" providerId="ADAL" clId="{AE5C18A1-57D7-594C-BC8F-8CD16D80918F}" dt="2020-11-07T12:24:54.451" v="9070" actId="478"/>
          <ac:spMkLst>
            <pc:docMk/>
            <pc:sldMk cId="2495393715" sldId="575"/>
            <ac:spMk id="10" creationId="{42020992-99D5-F34E-9539-7D5E34BAD92D}"/>
          </ac:spMkLst>
        </pc:spChg>
        <pc:spChg chg="del mod">
          <ac:chgData name="WINDRIDGE Philip" userId="a20730c1-1805-4191-9c68-6e52c8725e9f" providerId="ADAL" clId="{AE5C18A1-57D7-594C-BC8F-8CD16D80918F}" dt="2020-11-07T12:27:05.815" v="9089" actId="478"/>
          <ac:spMkLst>
            <pc:docMk/>
            <pc:sldMk cId="2495393715" sldId="575"/>
            <ac:spMk id="13" creationId="{F8E85802-F379-2F42-95F9-B69BEA4595A9}"/>
          </ac:spMkLst>
        </pc:spChg>
        <pc:spChg chg="del">
          <ac:chgData name="WINDRIDGE Philip" userId="a20730c1-1805-4191-9c68-6e52c8725e9f" providerId="ADAL" clId="{AE5C18A1-57D7-594C-BC8F-8CD16D80918F}" dt="2020-11-07T12:24:54.451" v="9070" actId="478"/>
          <ac:spMkLst>
            <pc:docMk/>
            <pc:sldMk cId="2495393715" sldId="575"/>
            <ac:spMk id="14" creationId="{D22EF2E8-9763-4441-901C-8046924FC024}"/>
          </ac:spMkLst>
        </pc:spChg>
        <pc:spChg chg="del">
          <ac:chgData name="WINDRIDGE Philip" userId="a20730c1-1805-4191-9c68-6e52c8725e9f" providerId="ADAL" clId="{AE5C18A1-57D7-594C-BC8F-8CD16D80918F}" dt="2020-11-07T12:25:06.940" v="9072" actId="478"/>
          <ac:spMkLst>
            <pc:docMk/>
            <pc:sldMk cId="2495393715" sldId="575"/>
            <ac:spMk id="15" creationId="{E6FF61DA-1BED-0A47-A334-8204C93217F3}"/>
          </ac:spMkLst>
        </pc:spChg>
        <pc:spChg chg="mod">
          <ac:chgData name="WINDRIDGE Philip" userId="a20730c1-1805-4191-9c68-6e52c8725e9f" providerId="ADAL" clId="{AE5C18A1-57D7-594C-BC8F-8CD16D80918F}" dt="2020-11-07T12:27:22.064" v="9092" actId="164"/>
          <ac:spMkLst>
            <pc:docMk/>
            <pc:sldMk cId="2495393715" sldId="575"/>
            <ac:spMk id="22" creationId="{075034F2-E5CD-CB40-BD69-C7017ACBF9BB}"/>
          </ac:spMkLst>
        </pc:spChg>
        <pc:spChg chg="del">
          <ac:chgData name="WINDRIDGE Philip" userId="a20730c1-1805-4191-9c68-6e52c8725e9f" providerId="ADAL" clId="{AE5C18A1-57D7-594C-BC8F-8CD16D80918F}" dt="2020-11-07T12:25:02.946" v="9071" actId="478"/>
          <ac:spMkLst>
            <pc:docMk/>
            <pc:sldMk cId="2495393715" sldId="575"/>
            <ac:spMk id="24" creationId="{81023180-A453-CD42-A8C6-427F06261B94}"/>
          </ac:spMkLst>
        </pc:spChg>
        <pc:spChg chg="del">
          <ac:chgData name="WINDRIDGE Philip" userId="a20730c1-1805-4191-9c68-6e52c8725e9f" providerId="ADAL" clId="{AE5C18A1-57D7-594C-BC8F-8CD16D80918F}" dt="2020-11-07T12:25:11.124" v="9073" actId="478"/>
          <ac:spMkLst>
            <pc:docMk/>
            <pc:sldMk cId="2495393715" sldId="575"/>
            <ac:spMk id="26" creationId="{290CAEB5-21E6-1946-91E9-92E984666C15}"/>
          </ac:spMkLst>
        </pc:spChg>
        <pc:spChg chg="mod">
          <ac:chgData name="WINDRIDGE Philip" userId="a20730c1-1805-4191-9c68-6e52c8725e9f" providerId="ADAL" clId="{AE5C18A1-57D7-594C-BC8F-8CD16D80918F}" dt="2020-11-07T12:27:22.064" v="9092" actId="164"/>
          <ac:spMkLst>
            <pc:docMk/>
            <pc:sldMk cId="2495393715" sldId="575"/>
            <ac:spMk id="27" creationId="{D4847A12-6BBF-384A-9686-260EF4E1369B}"/>
          </ac:spMkLst>
        </pc:spChg>
        <pc:spChg chg="del mod">
          <ac:chgData name="WINDRIDGE Philip" userId="a20730c1-1805-4191-9c68-6e52c8725e9f" providerId="ADAL" clId="{AE5C18A1-57D7-594C-BC8F-8CD16D80918F}" dt="2020-11-07T12:27:05.815" v="9089" actId="478"/>
          <ac:spMkLst>
            <pc:docMk/>
            <pc:sldMk cId="2495393715" sldId="575"/>
            <ac:spMk id="29" creationId="{3B45F611-1131-B946-959A-5FA58ACF78D5}"/>
          </ac:spMkLst>
        </pc:spChg>
        <pc:spChg chg="add mod">
          <ac:chgData name="WINDRIDGE Philip" userId="a20730c1-1805-4191-9c68-6e52c8725e9f" providerId="ADAL" clId="{AE5C18A1-57D7-594C-BC8F-8CD16D80918F}" dt="2020-11-07T12:44:14.947" v="9513" actId="14100"/>
          <ac:spMkLst>
            <pc:docMk/>
            <pc:sldMk cId="2495393715" sldId="575"/>
            <ac:spMk id="34" creationId="{536C4CC3-BA18-3C46-8A5D-FF8C5F9E7B38}"/>
          </ac:spMkLst>
        </pc:spChg>
        <pc:grpChg chg="add mod">
          <ac:chgData name="WINDRIDGE Philip" userId="a20730c1-1805-4191-9c68-6e52c8725e9f" providerId="ADAL" clId="{AE5C18A1-57D7-594C-BC8F-8CD16D80918F}" dt="2020-11-07T12:27:30.736" v="9093" actId="1076"/>
          <ac:grpSpMkLst>
            <pc:docMk/>
            <pc:sldMk cId="2495393715" sldId="575"/>
            <ac:grpSpMk id="3" creationId="{B5FE6703-7881-2145-A1B4-90FC45A2CD3B}"/>
          </ac:grpSpMkLst>
        </pc:grpChg>
        <pc:cxnChg chg="add mod">
          <ac:chgData name="WINDRIDGE Philip" userId="a20730c1-1805-4191-9c68-6e52c8725e9f" providerId="ADAL" clId="{AE5C18A1-57D7-594C-BC8F-8CD16D80918F}" dt="2020-11-07T12:33:53.316" v="9120" actId="14100"/>
          <ac:cxnSpMkLst>
            <pc:docMk/>
            <pc:sldMk cId="2495393715" sldId="575"/>
            <ac:cxnSpMk id="16" creationId="{0B18AE51-4938-D54B-B7CA-DA8D50444F4C}"/>
          </ac:cxnSpMkLst>
        </pc:cxnChg>
        <pc:cxnChg chg="add mod">
          <ac:chgData name="WINDRIDGE Philip" userId="a20730c1-1805-4191-9c68-6e52c8725e9f" providerId="ADAL" clId="{AE5C18A1-57D7-594C-BC8F-8CD16D80918F}" dt="2020-11-07T12:34:07.829" v="9122" actId="14100"/>
          <ac:cxnSpMkLst>
            <pc:docMk/>
            <pc:sldMk cId="2495393715" sldId="575"/>
            <ac:cxnSpMk id="17" creationId="{7492DE4E-B549-2642-AD3F-915050F6A5B3}"/>
          </ac:cxnSpMkLst>
        </pc:cxnChg>
        <pc:cxnChg chg="add mod">
          <ac:chgData name="WINDRIDGE Philip" userId="a20730c1-1805-4191-9c68-6e52c8725e9f" providerId="ADAL" clId="{AE5C18A1-57D7-594C-BC8F-8CD16D80918F}" dt="2020-11-07T12:33:39.062" v="9118" actId="14100"/>
          <ac:cxnSpMkLst>
            <pc:docMk/>
            <pc:sldMk cId="2495393715" sldId="575"/>
            <ac:cxnSpMk id="18" creationId="{BD49A222-A2AB-AB47-BF72-2026A1A48D84}"/>
          </ac:cxnSpMkLst>
        </pc:cxnChg>
        <pc:cxnChg chg="add mod">
          <ac:chgData name="WINDRIDGE Philip" userId="a20730c1-1805-4191-9c68-6e52c8725e9f" providerId="ADAL" clId="{AE5C18A1-57D7-594C-BC8F-8CD16D80918F}" dt="2020-11-07T12:35:59.684" v="9209" actId="14100"/>
          <ac:cxnSpMkLst>
            <pc:docMk/>
            <pc:sldMk cId="2495393715" sldId="575"/>
            <ac:cxnSpMk id="19" creationId="{22E8B788-21F3-5E4B-9CFA-4BE6D27962EB}"/>
          </ac:cxnSpMkLst>
        </pc:cxnChg>
        <pc:cxnChg chg="add mod">
          <ac:chgData name="WINDRIDGE Philip" userId="a20730c1-1805-4191-9c68-6e52c8725e9f" providerId="ADAL" clId="{AE5C18A1-57D7-594C-BC8F-8CD16D80918F}" dt="2020-11-07T12:37:15.195" v="9218" actId="14100"/>
          <ac:cxnSpMkLst>
            <pc:docMk/>
            <pc:sldMk cId="2495393715" sldId="575"/>
            <ac:cxnSpMk id="20" creationId="{2809F5D1-509C-5147-B6E1-7AE014169682}"/>
          </ac:cxnSpMkLst>
        </pc:cxnChg>
        <pc:cxnChg chg="add mod">
          <ac:chgData name="WINDRIDGE Philip" userId="a20730c1-1805-4191-9c68-6e52c8725e9f" providerId="ADAL" clId="{AE5C18A1-57D7-594C-BC8F-8CD16D80918F}" dt="2020-11-07T12:36:42.299" v="9214" actId="14100"/>
          <ac:cxnSpMkLst>
            <pc:docMk/>
            <pc:sldMk cId="2495393715" sldId="575"/>
            <ac:cxnSpMk id="21" creationId="{0B7E3C38-77F0-0D49-8BE2-C42E986733E5}"/>
          </ac:cxnSpMkLst>
        </pc:cxnChg>
        <pc:cxnChg chg="add mod">
          <ac:chgData name="WINDRIDGE Philip" userId="a20730c1-1805-4191-9c68-6e52c8725e9f" providerId="ADAL" clId="{AE5C18A1-57D7-594C-BC8F-8CD16D80918F}" dt="2020-11-07T12:36:57.521" v="9217" actId="14100"/>
          <ac:cxnSpMkLst>
            <pc:docMk/>
            <pc:sldMk cId="2495393715" sldId="575"/>
            <ac:cxnSpMk id="23" creationId="{7051EC56-9AA1-DC42-9301-2050E710167D}"/>
          </ac:cxnSpMkLst>
        </pc:cxnChg>
        <pc:cxnChg chg="add mod">
          <ac:chgData name="WINDRIDGE Philip" userId="a20730c1-1805-4191-9c68-6e52c8725e9f" providerId="ADAL" clId="{AE5C18A1-57D7-594C-BC8F-8CD16D80918F}" dt="2020-11-07T12:35:47.222" v="9207" actId="1035"/>
          <ac:cxnSpMkLst>
            <pc:docMk/>
            <pc:sldMk cId="2495393715" sldId="575"/>
            <ac:cxnSpMk id="25" creationId="{A24AD1D2-0F19-E24F-97DF-2A846591C263}"/>
          </ac:cxnSpMkLst>
        </pc:cxnChg>
        <pc:cxnChg chg="add mod">
          <ac:chgData name="WINDRIDGE Philip" userId="a20730c1-1805-4191-9c68-6e52c8725e9f" providerId="ADAL" clId="{AE5C18A1-57D7-594C-BC8F-8CD16D80918F}" dt="2020-11-07T12:35:39.543" v="9185" actId="1035"/>
          <ac:cxnSpMkLst>
            <pc:docMk/>
            <pc:sldMk cId="2495393715" sldId="575"/>
            <ac:cxnSpMk id="28" creationId="{C0425593-4FC5-044C-874E-97B1B3841A9E}"/>
          </ac:cxnSpMkLst>
        </pc:cxnChg>
        <pc:cxnChg chg="add del mod">
          <ac:chgData name="WINDRIDGE Philip" userId="a20730c1-1805-4191-9c68-6e52c8725e9f" providerId="ADAL" clId="{AE5C18A1-57D7-594C-BC8F-8CD16D80918F}" dt="2020-11-07T12:35:19.797" v="9160" actId="478"/>
          <ac:cxnSpMkLst>
            <pc:docMk/>
            <pc:sldMk cId="2495393715" sldId="575"/>
            <ac:cxnSpMk id="30" creationId="{6B1A0436-489F-1F48-8662-B832C056059D}"/>
          </ac:cxnSpMkLst>
        </pc:cxnChg>
      </pc:sldChg>
      <pc:sldChg chg="addSp delSp modSp add mod">
        <pc:chgData name="WINDRIDGE Philip" userId="a20730c1-1805-4191-9c68-6e52c8725e9f" providerId="ADAL" clId="{AE5C18A1-57D7-594C-BC8F-8CD16D80918F}" dt="2020-11-07T13:09:05.726" v="10178" actId="14100"/>
        <pc:sldMkLst>
          <pc:docMk/>
          <pc:sldMk cId="3525717360" sldId="576"/>
        </pc:sldMkLst>
        <pc:spChg chg="del">
          <ac:chgData name="WINDRIDGE Philip" userId="a20730c1-1805-4191-9c68-6e52c8725e9f" providerId="ADAL" clId="{AE5C18A1-57D7-594C-BC8F-8CD16D80918F}" dt="2020-11-07T12:42:03.626" v="9355" actId="478"/>
          <ac:spMkLst>
            <pc:docMk/>
            <pc:sldMk cId="3525717360" sldId="576"/>
            <ac:spMk id="7" creationId="{80CD9F87-CE56-D342-9133-6DED0590788B}"/>
          </ac:spMkLst>
        </pc:spChg>
        <pc:spChg chg="del">
          <ac:chgData name="WINDRIDGE Philip" userId="a20730c1-1805-4191-9c68-6e52c8725e9f" providerId="ADAL" clId="{AE5C18A1-57D7-594C-BC8F-8CD16D80918F}" dt="2020-11-07T12:42:07.033" v="9356" actId="478"/>
          <ac:spMkLst>
            <pc:docMk/>
            <pc:sldMk cId="3525717360" sldId="576"/>
            <ac:spMk id="8" creationId="{600D2D6E-0486-EF40-A6FB-31CE25B283F0}"/>
          </ac:spMkLst>
        </pc:spChg>
        <pc:spChg chg="mod">
          <ac:chgData name="WINDRIDGE Philip" userId="a20730c1-1805-4191-9c68-6e52c8725e9f" providerId="ADAL" clId="{AE5C18A1-57D7-594C-BC8F-8CD16D80918F}" dt="2020-11-07T12:42:16.414" v="9357" actId="1076"/>
          <ac:spMkLst>
            <pc:docMk/>
            <pc:sldMk cId="3525717360" sldId="576"/>
            <ac:spMk id="9" creationId="{AA5C31F9-8276-9C4C-B161-7B007A0AEF1F}"/>
          </ac:spMkLst>
        </pc:spChg>
        <pc:spChg chg="mod topLvl">
          <ac:chgData name="WINDRIDGE Philip" userId="a20730c1-1805-4191-9c68-6e52c8725e9f" providerId="ADAL" clId="{AE5C18A1-57D7-594C-BC8F-8CD16D80918F}" dt="2020-11-07T13:09:05.726" v="10178" actId="14100"/>
          <ac:spMkLst>
            <pc:docMk/>
            <pc:sldMk cId="3525717360" sldId="576"/>
            <ac:spMk id="11" creationId="{35A23C09-932E-214D-8020-CF1A7D489D79}"/>
          </ac:spMkLst>
        </pc:spChg>
        <pc:spChg chg="mod">
          <ac:chgData name="WINDRIDGE Philip" userId="a20730c1-1805-4191-9c68-6e52c8725e9f" providerId="ADAL" clId="{AE5C18A1-57D7-594C-BC8F-8CD16D80918F}" dt="2020-11-07T12:42:16.414" v="9357" actId="1076"/>
          <ac:spMkLst>
            <pc:docMk/>
            <pc:sldMk cId="3525717360" sldId="576"/>
            <ac:spMk id="12" creationId="{7E873120-C57D-424D-AD75-8E50F59020A7}"/>
          </ac:spMkLst>
        </pc:spChg>
        <pc:spChg chg="mod topLvl">
          <ac:chgData name="WINDRIDGE Philip" userId="a20730c1-1805-4191-9c68-6e52c8725e9f" providerId="ADAL" clId="{AE5C18A1-57D7-594C-BC8F-8CD16D80918F}" dt="2020-11-07T13:09:05.726" v="10178" actId="14100"/>
          <ac:spMkLst>
            <pc:docMk/>
            <pc:sldMk cId="3525717360" sldId="576"/>
            <ac:spMk id="13" creationId="{7B87E66F-0944-064D-B97A-BE532C57AA7F}"/>
          </ac:spMkLst>
        </pc:spChg>
        <pc:grpChg chg="add del mod">
          <ac:chgData name="WINDRIDGE Philip" userId="a20730c1-1805-4191-9c68-6e52c8725e9f" providerId="ADAL" clId="{AE5C18A1-57D7-594C-BC8F-8CD16D80918F}" dt="2020-11-07T12:48:08.619" v="9637" actId="165"/>
          <ac:grpSpMkLst>
            <pc:docMk/>
            <pc:sldMk cId="3525717360" sldId="576"/>
            <ac:grpSpMk id="10" creationId="{1F0D6AF5-C587-6744-BDAE-8ABCB1983761}"/>
          </ac:grpSpMkLst>
        </pc:grpChg>
      </pc:sldChg>
      <pc:sldChg chg="addSp delSp modSp add mod">
        <pc:chgData name="WINDRIDGE Philip" userId="a20730c1-1805-4191-9c68-6e52c8725e9f" providerId="ADAL" clId="{AE5C18A1-57D7-594C-BC8F-8CD16D80918F}" dt="2020-11-07T13:14:38.006" v="10273"/>
        <pc:sldMkLst>
          <pc:docMk/>
          <pc:sldMk cId="1414614643" sldId="577"/>
        </pc:sldMkLst>
        <pc:spChg chg="add mod">
          <ac:chgData name="WINDRIDGE Philip" userId="a20730c1-1805-4191-9c68-6e52c8725e9f" providerId="ADAL" clId="{AE5C18A1-57D7-594C-BC8F-8CD16D80918F}" dt="2020-11-07T13:04:50.257" v="10154" actId="14100"/>
          <ac:spMkLst>
            <pc:docMk/>
            <pc:sldMk cId="1414614643" sldId="577"/>
            <ac:spMk id="10" creationId="{90EAB975-3EF0-7D48-B83C-59C32E193D7B}"/>
          </ac:spMkLst>
        </pc:spChg>
        <pc:spChg chg="del mod">
          <ac:chgData name="WINDRIDGE Philip" userId="a20730c1-1805-4191-9c68-6e52c8725e9f" providerId="ADAL" clId="{AE5C18A1-57D7-594C-BC8F-8CD16D80918F}" dt="2020-11-07T13:04:30.142" v="10151" actId="478"/>
          <ac:spMkLst>
            <pc:docMk/>
            <pc:sldMk cId="1414614643" sldId="577"/>
            <ac:spMk id="11" creationId="{35A23C09-932E-214D-8020-CF1A7D489D79}"/>
          </ac:spMkLst>
        </pc:spChg>
        <pc:spChg chg="add del mod">
          <ac:chgData name="WINDRIDGE Philip" userId="a20730c1-1805-4191-9c68-6e52c8725e9f" providerId="ADAL" clId="{AE5C18A1-57D7-594C-BC8F-8CD16D80918F}" dt="2020-11-07T13:14:38.006" v="10273"/>
          <ac:spMkLst>
            <pc:docMk/>
            <pc:sldMk cId="1414614643" sldId="577"/>
            <ac:spMk id="13" creationId="{7B87E66F-0944-064D-B97A-BE532C57AA7F}"/>
          </ac:spMkLst>
        </pc:spChg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3439802022" sldId="577"/>
        </pc:sldMkLst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149604099" sldId="578"/>
        </pc:sldMkLst>
      </pc:sldChg>
      <pc:sldChg chg="modSp add mod">
        <pc:chgData name="WINDRIDGE Philip" userId="a20730c1-1805-4191-9c68-6e52c8725e9f" providerId="ADAL" clId="{AE5C18A1-57D7-594C-BC8F-8CD16D80918F}" dt="2020-11-07T13:14:22.189" v="10272" actId="20577"/>
        <pc:sldMkLst>
          <pc:docMk/>
          <pc:sldMk cId="1314531622" sldId="578"/>
        </pc:sldMkLst>
        <pc:spChg chg="mod">
          <ac:chgData name="WINDRIDGE Philip" userId="a20730c1-1805-4191-9c68-6e52c8725e9f" providerId="ADAL" clId="{AE5C18A1-57D7-594C-BC8F-8CD16D80918F}" dt="2020-11-07T13:03:35.075" v="10145" actId="14100"/>
          <ac:spMkLst>
            <pc:docMk/>
            <pc:sldMk cId="1314531622" sldId="578"/>
            <ac:spMk id="11" creationId="{35A23C09-932E-214D-8020-CF1A7D489D79}"/>
          </ac:spMkLst>
        </pc:spChg>
        <pc:spChg chg="mod">
          <ac:chgData name="WINDRIDGE Philip" userId="a20730c1-1805-4191-9c68-6e52c8725e9f" providerId="ADAL" clId="{AE5C18A1-57D7-594C-BC8F-8CD16D80918F}" dt="2020-11-07T13:14:22.189" v="10272" actId="20577"/>
          <ac:spMkLst>
            <pc:docMk/>
            <pc:sldMk cId="1314531622" sldId="578"/>
            <ac:spMk id="13" creationId="{7B87E66F-0944-064D-B97A-BE532C57AA7F}"/>
          </ac:spMkLst>
        </pc:spChg>
      </pc:sldChg>
      <pc:sldChg chg="modSp add mod">
        <pc:chgData name="WINDRIDGE Philip" userId="a20730c1-1805-4191-9c68-6e52c8725e9f" providerId="ADAL" clId="{AE5C18A1-57D7-594C-BC8F-8CD16D80918F}" dt="2020-11-07T13:35:52.854" v="10502"/>
        <pc:sldMkLst>
          <pc:docMk/>
          <pc:sldMk cId="970045729" sldId="579"/>
        </pc:sldMkLst>
        <pc:spChg chg="mod">
          <ac:chgData name="WINDRIDGE Philip" userId="a20730c1-1805-4191-9c68-6e52c8725e9f" providerId="ADAL" clId="{AE5C18A1-57D7-594C-BC8F-8CD16D80918F}" dt="2020-11-07T13:18:14.986" v="10383" actId="14100"/>
          <ac:spMkLst>
            <pc:docMk/>
            <pc:sldMk cId="970045729" sldId="579"/>
            <ac:spMk id="11" creationId="{35A23C09-932E-214D-8020-CF1A7D489D79}"/>
          </ac:spMkLst>
        </pc:spChg>
        <pc:spChg chg="mod">
          <ac:chgData name="WINDRIDGE Philip" userId="a20730c1-1805-4191-9c68-6e52c8725e9f" providerId="ADAL" clId="{AE5C18A1-57D7-594C-BC8F-8CD16D80918F}" dt="2020-11-07T13:35:52.854" v="10502"/>
          <ac:spMkLst>
            <pc:docMk/>
            <pc:sldMk cId="970045729" sldId="579"/>
            <ac:spMk id="13" creationId="{7B87E66F-0944-064D-B97A-BE532C57AA7F}"/>
          </ac:spMkLst>
        </pc:spChg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2230685318" sldId="580"/>
        </pc:sldMkLst>
      </pc:sldChg>
      <pc:sldChg chg="modSp add mod">
        <pc:chgData name="WINDRIDGE Philip" userId="a20730c1-1805-4191-9c68-6e52c8725e9f" providerId="ADAL" clId="{AE5C18A1-57D7-594C-BC8F-8CD16D80918F}" dt="2020-11-07T13:35:22.552" v="10500"/>
        <pc:sldMkLst>
          <pc:docMk/>
          <pc:sldMk cId="3843009138" sldId="580"/>
        </pc:sldMkLst>
        <pc:spChg chg="mod">
          <ac:chgData name="WINDRIDGE Philip" userId="a20730c1-1805-4191-9c68-6e52c8725e9f" providerId="ADAL" clId="{AE5C18A1-57D7-594C-BC8F-8CD16D80918F}" dt="2020-11-07T13:17:32.933" v="10376" actId="14100"/>
          <ac:spMkLst>
            <pc:docMk/>
            <pc:sldMk cId="3843009138" sldId="580"/>
            <ac:spMk id="11" creationId="{35A23C09-932E-214D-8020-CF1A7D489D79}"/>
          </ac:spMkLst>
        </pc:spChg>
        <pc:spChg chg="mod">
          <ac:chgData name="WINDRIDGE Philip" userId="a20730c1-1805-4191-9c68-6e52c8725e9f" providerId="ADAL" clId="{AE5C18A1-57D7-594C-BC8F-8CD16D80918F}" dt="2020-11-07T13:35:22.552" v="10500"/>
          <ac:spMkLst>
            <pc:docMk/>
            <pc:sldMk cId="3843009138" sldId="580"/>
            <ac:spMk id="13" creationId="{7B87E66F-0944-064D-B97A-BE532C57AA7F}"/>
          </ac:spMkLst>
        </pc:spChg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412027668" sldId="581"/>
        </pc:sldMkLst>
      </pc:sldChg>
      <pc:sldChg chg="modSp add mod">
        <pc:chgData name="WINDRIDGE Philip" userId="a20730c1-1805-4191-9c68-6e52c8725e9f" providerId="ADAL" clId="{AE5C18A1-57D7-594C-BC8F-8CD16D80918F}" dt="2020-11-07T13:35:47.153" v="10501"/>
        <pc:sldMkLst>
          <pc:docMk/>
          <pc:sldMk cId="1444306833" sldId="581"/>
        </pc:sldMkLst>
        <pc:spChg chg="mod">
          <ac:chgData name="WINDRIDGE Philip" userId="a20730c1-1805-4191-9c68-6e52c8725e9f" providerId="ADAL" clId="{AE5C18A1-57D7-594C-BC8F-8CD16D80918F}" dt="2020-11-07T13:29:40.622" v="10391" actId="14100"/>
          <ac:spMkLst>
            <pc:docMk/>
            <pc:sldMk cId="1444306833" sldId="581"/>
            <ac:spMk id="11" creationId="{35A23C09-932E-214D-8020-CF1A7D489D79}"/>
          </ac:spMkLst>
        </pc:spChg>
        <pc:spChg chg="mod">
          <ac:chgData name="WINDRIDGE Philip" userId="a20730c1-1805-4191-9c68-6e52c8725e9f" providerId="ADAL" clId="{AE5C18A1-57D7-594C-BC8F-8CD16D80918F}" dt="2020-11-07T13:35:47.153" v="10501"/>
          <ac:spMkLst>
            <pc:docMk/>
            <pc:sldMk cId="1444306833" sldId="581"/>
            <ac:spMk id="13" creationId="{7B87E66F-0944-064D-B97A-BE532C57AA7F}"/>
          </ac:spMkLst>
        </pc:spChg>
      </pc:sldChg>
      <pc:sldChg chg="modSp add mod">
        <pc:chgData name="WINDRIDGE Philip" userId="a20730c1-1805-4191-9c68-6e52c8725e9f" providerId="ADAL" clId="{AE5C18A1-57D7-594C-BC8F-8CD16D80918F}" dt="2020-11-07T13:32:16.481" v="10472" actId="14100"/>
        <pc:sldMkLst>
          <pc:docMk/>
          <pc:sldMk cId="1389831689" sldId="582"/>
        </pc:sldMkLst>
        <pc:spChg chg="mod">
          <ac:chgData name="WINDRIDGE Philip" userId="a20730c1-1805-4191-9c68-6e52c8725e9f" providerId="ADAL" clId="{AE5C18A1-57D7-594C-BC8F-8CD16D80918F}" dt="2020-11-07T13:32:16.481" v="10472" actId="14100"/>
          <ac:spMkLst>
            <pc:docMk/>
            <pc:sldMk cId="1389831689" sldId="582"/>
            <ac:spMk id="11" creationId="{35A23C09-932E-214D-8020-CF1A7D489D79}"/>
          </ac:spMkLst>
        </pc:spChg>
        <pc:spChg chg="mod">
          <ac:chgData name="WINDRIDGE Philip" userId="a20730c1-1805-4191-9c68-6e52c8725e9f" providerId="ADAL" clId="{AE5C18A1-57D7-594C-BC8F-8CD16D80918F}" dt="2020-11-07T13:31:51.593" v="10460" actId="207"/>
          <ac:spMkLst>
            <pc:docMk/>
            <pc:sldMk cId="1389831689" sldId="582"/>
            <ac:spMk id="13" creationId="{7B87E66F-0944-064D-B97A-BE532C57AA7F}"/>
          </ac:spMkLst>
        </pc:spChg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2762756689" sldId="582"/>
        </pc:sldMkLst>
      </pc:sldChg>
      <pc:sldChg chg="addSp delSp modSp add mod">
        <pc:chgData name="WINDRIDGE Philip" userId="a20730c1-1805-4191-9c68-6e52c8725e9f" providerId="ADAL" clId="{AE5C18A1-57D7-594C-BC8F-8CD16D80918F}" dt="2020-11-07T15:27:24.207" v="10886"/>
        <pc:sldMkLst>
          <pc:docMk/>
          <pc:sldMk cId="1246543279" sldId="583"/>
        </pc:sldMkLst>
        <pc:spChg chg="add del mod">
          <ac:chgData name="WINDRIDGE Philip" userId="a20730c1-1805-4191-9c68-6e52c8725e9f" providerId="ADAL" clId="{AE5C18A1-57D7-594C-BC8F-8CD16D80918F}" dt="2020-11-07T15:27:24.207" v="10886"/>
          <ac:spMkLst>
            <pc:docMk/>
            <pc:sldMk cId="1246543279" sldId="583"/>
            <ac:spMk id="5" creationId="{1527FC4B-B93A-F443-B5D3-6169A1652AE9}"/>
          </ac:spMkLst>
        </pc:spChg>
        <pc:spChg chg="mod">
          <ac:chgData name="WINDRIDGE Philip" userId="a20730c1-1805-4191-9c68-6e52c8725e9f" providerId="ADAL" clId="{AE5C18A1-57D7-594C-BC8F-8CD16D80918F}" dt="2020-11-07T13:33:24.949" v="10496" actId="14100"/>
          <ac:spMkLst>
            <pc:docMk/>
            <pc:sldMk cId="1246543279" sldId="583"/>
            <ac:spMk id="11" creationId="{35A23C09-932E-214D-8020-CF1A7D489D79}"/>
          </ac:spMkLst>
        </pc:spChg>
        <pc:spChg chg="mod">
          <ac:chgData name="WINDRIDGE Philip" userId="a20730c1-1805-4191-9c68-6e52c8725e9f" providerId="ADAL" clId="{AE5C18A1-57D7-594C-BC8F-8CD16D80918F}" dt="2020-11-07T13:44:37.040" v="10867" actId="20577"/>
          <ac:spMkLst>
            <pc:docMk/>
            <pc:sldMk cId="1246543279" sldId="583"/>
            <ac:spMk id="13" creationId="{7B87E66F-0944-064D-B97A-BE532C57AA7F}"/>
          </ac:spMkLst>
        </pc:spChg>
        <pc:spChg chg="mod">
          <ac:chgData name="WINDRIDGE Philip" userId="a20730c1-1805-4191-9c68-6e52c8725e9f" providerId="ADAL" clId="{AE5C18A1-57D7-594C-BC8F-8CD16D80918F}" dt="2020-11-07T13:37:44.718" v="10509"/>
          <ac:spMkLst>
            <pc:docMk/>
            <pc:sldMk cId="1246543279" sldId="583"/>
            <ac:spMk id="14" creationId="{3F7A27B3-C581-6346-9D37-D07FC026662B}"/>
          </ac:spMkLst>
        </pc:spChg>
        <pc:spChg chg="mod">
          <ac:chgData name="WINDRIDGE Philip" userId="a20730c1-1805-4191-9c68-6e52c8725e9f" providerId="ADAL" clId="{AE5C18A1-57D7-594C-BC8F-8CD16D80918F}" dt="2020-11-07T13:37:44.718" v="10509"/>
          <ac:spMkLst>
            <pc:docMk/>
            <pc:sldMk cId="1246543279" sldId="583"/>
            <ac:spMk id="15" creationId="{9EC29BB9-527C-4243-BFCD-02ADA91DDACF}"/>
          </ac:spMkLst>
        </pc:spChg>
        <pc:grpChg chg="add del mod">
          <ac:chgData name="WINDRIDGE Philip" userId="a20730c1-1805-4191-9c68-6e52c8725e9f" providerId="ADAL" clId="{AE5C18A1-57D7-594C-BC8F-8CD16D80918F}" dt="2020-11-07T13:37:59.415" v="10512" actId="21"/>
          <ac:grpSpMkLst>
            <pc:docMk/>
            <pc:sldMk cId="1246543279" sldId="583"/>
            <ac:grpSpMk id="10" creationId="{34AF0734-D2CC-F14A-BA91-C66883528E5C}"/>
          </ac:grpSpMkLst>
        </pc:grpChg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3238776929" sldId="583"/>
        </pc:sldMkLst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851242505" sldId="584"/>
        </pc:sldMkLst>
      </pc:sldChg>
      <pc:sldChg chg="addSp delSp modSp add mod">
        <pc:chgData name="WINDRIDGE Philip" userId="a20730c1-1805-4191-9c68-6e52c8725e9f" providerId="ADAL" clId="{AE5C18A1-57D7-594C-BC8F-8CD16D80918F}" dt="2020-11-07T13:46:49.837" v="10881" actId="478"/>
        <pc:sldMkLst>
          <pc:docMk/>
          <pc:sldMk cId="3845838737" sldId="584"/>
        </pc:sldMkLst>
        <pc:spChg chg="del">
          <ac:chgData name="WINDRIDGE Philip" userId="a20730c1-1805-4191-9c68-6e52c8725e9f" providerId="ADAL" clId="{AE5C18A1-57D7-594C-BC8F-8CD16D80918F}" dt="2020-11-07T13:37:23.429" v="10504" actId="478"/>
          <ac:spMkLst>
            <pc:docMk/>
            <pc:sldMk cId="3845838737" sldId="584"/>
            <ac:spMk id="9" creationId="{AA5C31F9-8276-9C4C-B161-7B007A0AEF1F}"/>
          </ac:spMkLst>
        </pc:spChg>
        <pc:spChg chg="add del mod">
          <ac:chgData name="WINDRIDGE Philip" userId="a20730c1-1805-4191-9c68-6e52c8725e9f" providerId="ADAL" clId="{AE5C18A1-57D7-594C-BC8F-8CD16D80918F}" dt="2020-11-07T13:37:35.622" v="10507" actId="164"/>
          <ac:spMkLst>
            <pc:docMk/>
            <pc:sldMk cId="3845838737" sldId="584"/>
            <ac:spMk id="11" creationId="{35A23C09-932E-214D-8020-CF1A7D489D79}"/>
          </ac:spMkLst>
        </pc:spChg>
        <pc:spChg chg="del">
          <ac:chgData name="WINDRIDGE Philip" userId="a20730c1-1805-4191-9c68-6e52c8725e9f" providerId="ADAL" clId="{AE5C18A1-57D7-594C-BC8F-8CD16D80918F}" dt="2020-11-07T13:37:23.429" v="10504" actId="478"/>
          <ac:spMkLst>
            <pc:docMk/>
            <pc:sldMk cId="3845838737" sldId="584"/>
            <ac:spMk id="12" creationId="{7E873120-C57D-424D-AD75-8E50F59020A7}"/>
          </ac:spMkLst>
        </pc:spChg>
        <pc:spChg chg="mod">
          <ac:chgData name="WINDRIDGE Philip" userId="a20730c1-1805-4191-9c68-6e52c8725e9f" providerId="ADAL" clId="{AE5C18A1-57D7-594C-BC8F-8CD16D80918F}" dt="2020-11-07T13:37:35.622" v="10507" actId="164"/>
          <ac:spMkLst>
            <pc:docMk/>
            <pc:sldMk cId="3845838737" sldId="584"/>
            <ac:spMk id="13" creationId="{7B87E66F-0944-064D-B97A-BE532C57AA7F}"/>
          </ac:spMkLst>
        </pc:spChg>
        <pc:spChg chg="mod">
          <ac:chgData name="WINDRIDGE Philip" userId="a20730c1-1805-4191-9c68-6e52c8725e9f" providerId="ADAL" clId="{AE5C18A1-57D7-594C-BC8F-8CD16D80918F}" dt="2020-11-07T13:38:02.560" v="10513"/>
          <ac:spMkLst>
            <pc:docMk/>
            <pc:sldMk cId="3845838737" sldId="584"/>
            <ac:spMk id="14" creationId="{48E254D2-BBB2-5349-AA5C-2CC0DCD4B91B}"/>
          </ac:spMkLst>
        </pc:spChg>
        <pc:spChg chg="mod">
          <ac:chgData name="WINDRIDGE Philip" userId="a20730c1-1805-4191-9c68-6e52c8725e9f" providerId="ADAL" clId="{AE5C18A1-57D7-594C-BC8F-8CD16D80918F}" dt="2020-11-07T13:44:26.499" v="10851" actId="20577"/>
          <ac:spMkLst>
            <pc:docMk/>
            <pc:sldMk cId="3845838737" sldId="584"/>
            <ac:spMk id="15" creationId="{BCA1F483-5103-C14D-AF2E-9EC84627418D}"/>
          </ac:spMkLst>
        </pc:spChg>
        <pc:spChg chg="add mod">
          <ac:chgData name="WINDRIDGE Philip" userId="a20730c1-1805-4191-9c68-6e52c8725e9f" providerId="ADAL" clId="{AE5C18A1-57D7-594C-BC8F-8CD16D80918F}" dt="2020-11-07T13:42:48.815" v="10639" actId="1037"/>
          <ac:spMkLst>
            <pc:docMk/>
            <pc:sldMk cId="3845838737" sldId="584"/>
            <ac:spMk id="16" creationId="{E65E469F-325A-7149-8B81-CF102FD7A8F2}"/>
          </ac:spMkLst>
        </pc:spChg>
        <pc:grpChg chg="add del mod">
          <ac:chgData name="WINDRIDGE Philip" userId="a20730c1-1805-4191-9c68-6e52c8725e9f" providerId="ADAL" clId="{AE5C18A1-57D7-594C-BC8F-8CD16D80918F}" dt="2020-11-07T13:37:41.208" v="10508" actId="21"/>
          <ac:grpSpMkLst>
            <pc:docMk/>
            <pc:sldMk cId="3845838737" sldId="584"/>
            <ac:grpSpMk id="5" creationId="{79D735A5-9814-2B43-997A-E4E133877D45}"/>
          </ac:grpSpMkLst>
        </pc:grpChg>
        <pc:grpChg chg="add mod">
          <ac:chgData name="WINDRIDGE Philip" userId="a20730c1-1805-4191-9c68-6e52c8725e9f" providerId="ADAL" clId="{AE5C18A1-57D7-594C-BC8F-8CD16D80918F}" dt="2020-11-07T13:40:22.449" v="10522" actId="14100"/>
          <ac:grpSpMkLst>
            <pc:docMk/>
            <pc:sldMk cId="3845838737" sldId="584"/>
            <ac:grpSpMk id="10" creationId="{4F8E78E0-9A01-4443-B382-1D87811F41FF}"/>
          </ac:grpSpMkLst>
        </pc:grpChg>
        <pc:cxnChg chg="add mod">
          <ac:chgData name="WINDRIDGE Philip" userId="a20730c1-1805-4191-9c68-6e52c8725e9f" providerId="ADAL" clId="{AE5C18A1-57D7-594C-BC8F-8CD16D80918F}" dt="2020-11-07T13:40:58.325" v="10558" actId="14100"/>
          <ac:cxnSpMkLst>
            <pc:docMk/>
            <pc:sldMk cId="3845838737" sldId="584"/>
            <ac:cxnSpMk id="17" creationId="{6146C49E-75F4-2840-B7F8-DB45E4F4CDC3}"/>
          </ac:cxnSpMkLst>
        </pc:cxnChg>
        <pc:cxnChg chg="add mod">
          <ac:chgData name="WINDRIDGE Philip" userId="a20730c1-1805-4191-9c68-6e52c8725e9f" providerId="ADAL" clId="{AE5C18A1-57D7-594C-BC8F-8CD16D80918F}" dt="2020-11-07T13:41:55.993" v="10605" actId="14100"/>
          <ac:cxnSpMkLst>
            <pc:docMk/>
            <pc:sldMk cId="3845838737" sldId="584"/>
            <ac:cxnSpMk id="18" creationId="{7BAD0C32-A1D6-E342-9E43-14F76C526212}"/>
          </ac:cxnSpMkLst>
        </pc:cxnChg>
        <pc:cxnChg chg="add mod">
          <ac:chgData name="WINDRIDGE Philip" userId="a20730c1-1805-4191-9c68-6e52c8725e9f" providerId="ADAL" clId="{AE5C18A1-57D7-594C-BC8F-8CD16D80918F}" dt="2020-11-07T13:40:47.761" v="10544" actId="14100"/>
          <ac:cxnSpMkLst>
            <pc:docMk/>
            <pc:sldMk cId="3845838737" sldId="584"/>
            <ac:cxnSpMk id="19" creationId="{0FF550D2-7A37-BC41-A6E9-100A2EA13FA8}"/>
          </ac:cxnSpMkLst>
        </pc:cxnChg>
        <pc:cxnChg chg="add mod">
          <ac:chgData name="WINDRIDGE Philip" userId="a20730c1-1805-4191-9c68-6e52c8725e9f" providerId="ADAL" clId="{AE5C18A1-57D7-594C-BC8F-8CD16D80918F}" dt="2020-11-07T13:44:53.158" v="10869" actId="14100"/>
          <ac:cxnSpMkLst>
            <pc:docMk/>
            <pc:sldMk cId="3845838737" sldId="584"/>
            <ac:cxnSpMk id="20" creationId="{C1CB56D0-C874-D74B-9E0C-156B97786145}"/>
          </ac:cxnSpMkLst>
        </pc:cxnChg>
        <pc:cxnChg chg="add mod">
          <ac:chgData name="WINDRIDGE Philip" userId="a20730c1-1805-4191-9c68-6e52c8725e9f" providerId="ADAL" clId="{AE5C18A1-57D7-594C-BC8F-8CD16D80918F}" dt="2020-11-07T13:45:24.770" v="10874" actId="14100"/>
          <ac:cxnSpMkLst>
            <pc:docMk/>
            <pc:sldMk cId="3845838737" sldId="584"/>
            <ac:cxnSpMk id="21" creationId="{0C9867B6-5C77-6243-86BC-110D20925502}"/>
          </ac:cxnSpMkLst>
        </pc:cxnChg>
        <pc:cxnChg chg="add mod">
          <ac:chgData name="WINDRIDGE Philip" userId="a20730c1-1805-4191-9c68-6e52c8725e9f" providerId="ADAL" clId="{AE5C18A1-57D7-594C-BC8F-8CD16D80918F}" dt="2020-11-07T13:45:17.717" v="10873" actId="14100"/>
          <ac:cxnSpMkLst>
            <pc:docMk/>
            <pc:sldMk cId="3845838737" sldId="584"/>
            <ac:cxnSpMk id="22" creationId="{C3CC722A-920F-A54A-8A8E-EDA2D9633858}"/>
          </ac:cxnSpMkLst>
        </pc:cxnChg>
        <pc:cxnChg chg="add del mod">
          <ac:chgData name="WINDRIDGE Philip" userId="a20730c1-1805-4191-9c68-6e52c8725e9f" providerId="ADAL" clId="{AE5C18A1-57D7-594C-BC8F-8CD16D80918F}" dt="2020-11-07T13:43:10.549" v="10658" actId="478"/>
          <ac:cxnSpMkLst>
            <pc:docMk/>
            <pc:sldMk cId="3845838737" sldId="584"/>
            <ac:cxnSpMk id="23" creationId="{4B67BE6A-CFB1-0C44-98F3-B9C907CB76E8}"/>
          </ac:cxnSpMkLst>
        </pc:cxnChg>
        <pc:cxnChg chg="add mod">
          <ac:chgData name="WINDRIDGE Philip" userId="a20730c1-1805-4191-9c68-6e52c8725e9f" providerId="ADAL" clId="{AE5C18A1-57D7-594C-BC8F-8CD16D80918F}" dt="2020-11-07T13:43:25.975" v="10688" actId="1035"/>
          <ac:cxnSpMkLst>
            <pc:docMk/>
            <pc:sldMk cId="3845838737" sldId="584"/>
            <ac:cxnSpMk id="24" creationId="{8B667126-88AB-C24D-BA2E-CAD40546C922}"/>
          </ac:cxnSpMkLst>
        </pc:cxnChg>
        <pc:cxnChg chg="add mod">
          <ac:chgData name="WINDRIDGE Philip" userId="a20730c1-1805-4191-9c68-6e52c8725e9f" providerId="ADAL" clId="{AE5C18A1-57D7-594C-BC8F-8CD16D80918F}" dt="2020-11-07T13:42:16.116" v="10625" actId="1036"/>
          <ac:cxnSpMkLst>
            <pc:docMk/>
            <pc:sldMk cId="3845838737" sldId="584"/>
            <ac:cxnSpMk id="27" creationId="{AC0242E9-8683-E34B-92EA-2BB381C9F2DC}"/>
          </ac:cxnSpMkLst>
        </pc:cxnChg>
        <pc:cxnChg chg="add mod">
          <ac:chgData name="WINDRIDGE Philip" userId="a20730c1-1805-4191-9c68-6e52c8725e9f" providerId="ADAL" clId="{AE5C18A1-57D7-594C-BC8F-8CD16D80918F}" dt="2020-11-07T13:42:25.692" v="10627" actId="1076"/>
          <ac:cxnSpMkLst>
            <pc:docMk/>
            <pc:sldMk cId="3845838737" sldId="584"/>
            <ac:cxnSpMk id="28" creationId="{8B1760B2-E376-594E-96D6-AC2B91A59EBB}"/>
          </ac:cxnSpMkLst>
        </pc:cxnChg>
        <pc:cxnChg chg="add mod">
          <ac:chgData name="WINDRIDGE Philip" userId="a20730c1-1805-4191-9c68-6e52c8725e9f" providerId="ADAL" clId="{AE5C18A1-57D7-594C-BC8F-8CD16D80918F}" dt="2020-11-07T13:43:40.871" v="10721" actId="1036"/>
          <ac:cxnSpMkLst>
            <pc:docMk/>
            <pc:sldMk cId="3845838737" sldId="584"/>
            <ac:cxnSpMk id="31" creationId="{EC433D4E-0810-FD43-BF22-24C46BBC104B}"/>
          </ac:cxnSpMkLst>
        </pc:cxnChg>
        <pc:cxnChg chg="add mod">
          <ac:chgData name="WINDRIDGE Philip" userId="a20730c1-1805-4191-9c68-6e52c8725e9f" providerId="ADAL" clId="{AE5C18A1-57D7-594C-BC8F-8CD16D80918F}" dt="2020-11-07T13:43:56.583" v="10764" actId="1036"/>
          <ac:cxnSpMkLst>
            <pc:docMk/>
            <pc:sldMk cId="3845838737" sldId="584"/>
            <ac:cxnSpMk id="32" creationId="{9BD534BA-5AED-054D-9DBA-D52ED849697D}"/>
          </ac:cxnSpMkLst>
        </pc:cxnChg>
        <pc:cxnChg chg="add del mod">
          <ac:chgData name="WINDRIDGE Philip" userId="a20730c1-1805-4191-9c68-6e52c8725e9f" providerId="ADAL" clId="{AE5C18A1-57D7-594C-BC8F-8CD16D80918F}" dt="2020-11-07T13:46:49.837" v="10881" actId="478"/>
          <ac:cxnSpMkLst>
            <pc:docMk/>
            <pc:sldMk cId="3845838737" sldId="584"/>
            <ac:cxnSpMk id="33" creationId="{1EEF0A22-4180-114C-A207-CBDB64A5AD87}"/>
          </ac:cxnSpMkLst>
        </pc:cxnChg>
        <pc:cxnChg chg="add mod">
          <ac:chgData name="WINDRIDGE Philip" userId="a20730c1-1805-4191-9c68-6e52c8725e9f" providerId="ADAL" clId="{AE5C18A1-57D7-594C-BC8F-8CD16D80918F}" dt="2020-11-07T13:45:54.066" v="10877" actId="14100"/>
          <ac:cxnSpMkLst>
            <pc:docMk/>
            <pc:sldMk cId="3845838737" sldId="584"/>
            <ac:cxnSpMk id="38" creationId="{831CBB13-8DB6-4C40-8B2A-E87E995B0BBA}"/>
          </ac:cxnSpMkLst>
        </pc:cxnChg>
        <pc:cxnChg chg="add mod">
          <ac:chgData name="WINDRIDGE Philip" userId="a20730c1-1805-4191-9c68-6e52c8725e9f" providerId="ADAL" clId="{AE5C18A1-57D7-594C-BC8F-8CD16D80918F}" dt="2020-11-07T13:46:13.494" v="10880" actId="14100"/>
          <ac:cxnSpMkLst>
            <pc:docMk/>
            <pc:sldMk cId="3845838737" sldId="584"/>
            <ac:cxnSpMk id="40" creationId="{4A3FDD1A-FB15-844E-9CBF-E79BDBDA5374}"/>
          </ac:cxnSpMkLst>
        </pc:cxnChg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2185552380" sldId="585"/>
        </pc:sldMkLst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104977908" sldId="586"/>
        </pc:sldMkLst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2557549425" sldId="587"/>
        </pc:sldMkLst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2435976731" sldId="588"/>
        </pc:sldMkLst>
      </pc:sldChg>
    </pc:docChg>
  </pc:docChgLst>
  <pc:docChgLst>
    <pc:chgData name="WINDRIDGE Philip" userId="S::pcw1@staff.staffs.ac.uk::a20730c1-1805-4191-9c68-6e52c8725e9f" providerId="AD" clId="Web-{6184AE58-3783-3553-AE9E-33770FC60B6A}"/>
    <pc:docChg chg="modSld">
      <pc:chgData name="WINDRIDGE Philip" userId="S::pcw1@staff.staffs.ac.uk::a20730c1-1805-4191-9c68-6e52c8725e9f" providerId="AD" clId="Web-{6184AE58-3783-3553-AE9E-33770FC60B6A}" dt="2020-11-17T08:10:20.509" v="12" actId="20577"/>
      <pc:docMkLst>
        <pc:docMk/>
      </pc:docMkLst>
      <pc:sldChg chg="modSp">
        <pc:chgData name="WINDRIDGE Philip" userId="S::pcw1@staff.staffs.ac.uk::a20730c1-1805-4191-9c68-6e52c8725e9f" providerId="AD" clId="Web-{6184AE58-3783-3553-AE9E-33770FC60B6A}" dt="2020-11-17T08:10:16.967" v="11" actId="20577"/>
        <pc:sldMkLst>
          <pc:docMk/>
          <pc:sldMk cId="2646556558" sldId="290"/>
        </pc:sldMkLst>
        <pc:spChg chg="mod">
          <ac:chgData name="WINDRIDGE Philip" userId="S::pcw1@staff.staffs.ac.uk::a20730c1-1805-4191-9c68-6e52c8725e9f" providerId="AD" clId="Web-{6184AE58-3783-3553-AE9E-33770FC60B6A}" dt="2020-11-17T08:10:16.967" v="11" actId="20577"/>
          <ac:spMkLst>
            <pc:docMk/>
            <pc:sldMk cId="2646556558" sldId="290"/>
            <ac:spMk id="18" creationId="{E4D0CBA0-1090-2348-81C0-D7C3AD2B681C}"/>
          </ac:spMkLst>
        </pc:spChg>
      </pc:sldChg>
    </pc:docChg>
  </pc:docChgLst>
  <pc:docChgLst>
    <pc:chgData name="WINDRIDGE Philip" userId="a20730c1-1805-4191-9c68-6e52c8725e9f" providerId="ADAL" clId="{3ED54703-4B93-274E-9663-E92D1A1F8C72}"/>
    <pc:docChg chg="custSel modSld">
      <pc:chgData name="WINDRIDGE Philip" userId="a20730c1-1805-4191-9c68-6e52c8725e9f" providerId="ADAL" clId="{3ED54703-4B93-274E-9663-E92D1A1F8C72}" dt="2020-11-13T08:27:02.111" v="46" actId="1076"/>
      <pc:docMkLst>
        <pc:docMk/>
      </pc:docMkLst>
      <pc:sldChg chg="modSp mod">
        <pc:chgData name="WINDRIDGE Philip" userId="a20730c1-1805-4191-9c68-6e52c8725e9f" providerId="ADAL" clId="{3ED54703-4B93-274E-9663-E92D1A1F8C72}" dt="2020-11-13T08:16:54.521" v="0" actId="20577"/>
        <pc:sldMkLst>
          <pc:docMk/>
          <pc:sldMk cId="2405130143" sldId="257"/>
        </pc:sldMkLst>
        <pc:spChg chg="mod">
          <ac:chgData name="WINDRIDGE Philip" userId="a20730c1-1805-4191-9c68-6e52c8725e9f" providerId="ADAL" clId="{3ED54703-4B93-274E-9663-E92D1A1F8C72}" dt="2020-11-13T08:16:54.521" v="0" actId="20577"/>
          <ac:spMkLst>
            <pc:docMk/>
            <pc:sldMk cId="2405130143" sldId="257"/>
            <ac:spMk id="3" creationId="{918DD354-6146-F244-82E9-6CA6757A14FB}"/>
          </ac:spMkLst>
        </pc:spChg>
      </pc:sldChg>
      <pc:sldChg chg="addSp delSp modSp mod">
        <pc:chgData name="WINDRIDGE Philip" userId="a20730c1-1805-4191-9c68-6e52c8725e9f" providerId="ADAL" clId="{3ED54703-4B93-274E-9663-E92D1A1F8C72}" dt="2020-11-13T08:21:54.795" v="31" actId="1035"/>
        <pc:sldMkLst>
          <pc:docMk/>
          <pc:sldMk cId="4044879372" sldId="283"/>
        </pc:sldMkLst>
        <pc:spChg chg="add mod">
          <ac:chgData name="WINDRIDGE Philip" userId="a20730c1-1805-4191-9c68-6e52c8725e9f" providerId="ADAL" clId="{3ED54703-4B93-274E-9663-E92D1A1F8C72}" dt="2020-11-13T08:21:17.616" v="10" actId="1076"/>
          <ac:spMkLst>
            <pc:docMk/>
            <pc:sldMk cId="4044879372" sldId="283"/>
            <ac:spMk id="30" creationId="{E7A13F30-D71F-FB46-BAB6-55DF15846A98}"/>
          </ac:spMkLst>
        </pc:spChg>
        <pc:spChg chg="del mod">
          <ac:chgData name="WINDRIDGE Philip" userId="a20730c1-1805-4191-9c68-6e52c8725e9f" providerId="ADAL" clId="{3ED54703-4B93-274E-9663-E92D1A1F8C72}" dt="2020-11-13T08:21:21.565" v="11" actId="478"/>
          <ac:spMkLst>
            <pc:docMk/>
            <pc:sldMk cId="4044879372" sldId="283"/>
            <ac:spMk id="31" creationId="{97D06058-CDCA-B54F-83AE-EB08BFAEA3C1}"/>
          </ac:spMkLst>
        </pc:spChg>
        <pc:spChg chg="mod">
          <ac:chgData name="WINDRIDGE Philip" userId="a20730c1-1805-4191-9c68-6e52c8725e9f" providerId="ADAL" clId="{3ED54703-4B93-274E-9663-E92D1A1F8C72}" dt="2020-11-13T08:21:42.024" v="13" actId="14100"/>
          <ac:spMkLst>
            <pc:docMk/>
            <pc:sldMk cId="4044879372" sldId="283"/>
            <ac:spMk id="32" creationId="{BF4D3D00-0068-C847-8E77-4F8739722CE6}"/>
          </ac:spMkLst>
        </pc:spChg>
        <pc:spChg chg="mod">
          <ac:chgData name="WINDRIDGE Philip" userId="a20730c1-1805-4191-9c68-6e52c8725e9f" providerId="ADAL" clId="{3ED54703-4B93-274E-9663-E92D1A1F8C72}" dt="2020-11-13T08:21:54.795" v="31" actId="1035"/>
          <ac:spMkLst>
            <pc:docMk/>
            <pc:sldMk cId="4044879372" sldId="283"/>
            <ac:spMk id="33" creationId="{ABC5F8F2-F58D-ED49-A0A3-3A8BF384E407}"/>
          </ac:spMkLst>
        </pc:spChg>
      </pc:sldChg>
      <pc:sldChg chg="modSp mod">
        <pc:chgData name="WINDRIDGE Philip" userId="a20730c1-1805-4191-9c68-6e52c8725e9f" providerId="ADAL" clId="{3ED54703-4B93-274E-9663-E92D1A1F8C72}" dt="2020-11-13T08:25:28.821" v="34" actId="1076"/>
        <pc:sldMkLst>
          <pc:docMk/>
          <pc:sldMk cId="872566820" sldId="285"/>
        </pc:sldMkLst>
        <pc:spChg chg="mod">
          <ac:chgData name="WINDRIDGE Philip" userId="a20730c1-1805-4191-9c68-6e52c8725e9f" providerId="ADAL" clId="{3ED54703-4B93-274E-9663-E92D1A1F8C72}" dt="2020-11-13T08:25:28.821" v="34" actId="1076"/>
          <ac:spMkLst>
            <pc:docMk/>
            <pc:sldMk cId="872566820" sldId="285"/>
            <ac:spMk id="20" creationId="{EC644D86-12D6-3746-9C17-5581A953C133}"/>
          </ac:spMkLst>
        </pc:spChg>
      </pc:sldChg>
      <pc:sldChg chg="modSp mod">
        <pc:chgData name="WINDRIDGE Philip" userId="a20730c1-1805-4191-9c68-6e52c8725e9f" providerId="ADAL" clId="{3ED54703-4B93-274E-9663-E92D1A1F8C72}" dt="2020-11-13T08:27:02.111" v="46" actId="1076"/>
        <pc:sldMkLst>
          <pc:docMk/>
          <pc:sldMk cId="2807466550" sldId="287"/>
        </pc:sldMkLst>
        <pc:spChg chg="mod">
          <ac:chgData name="WINDRIDGE Philip" userId="a20730c1-1805-4191-9c68-6e52c8725e9f" providerId="ADAL" clId="{3ED54703-4B93-274E-9663-E92D1A1F8C72}" dt="2020-11-13T08:27:02.111" v="46" actId="1076"/>
          <ac:spMkLst>
            <pc:docMk/>
            <pc:sldMk cId="2807466550" sldId="287"/>
            <ac:spMk id="8" creationId="{AC1CD7BD-417F-0349-B080-07E5D3C313D4}"/>
          </ac:spMkLst>
        </pc:spChg>
        <pc:spChg chg="mod">
          <ac:chgData name="WINDRIDGE Philip" userId="a20730c1-1805-4191-9c68-6e52c8725e9f" providerId="ADAL" clId="{3ED54703-4B93-274E-9663-E92D1A1F8C72}" dt="2020-11-13T08:26:38.923" v="44" actId="1036"/>
          <ac:spMkLst>
            <pc:docMk/>
            <pc:sldMk cId="2807466550" sldId="287"/>
            <ac:spMk id="12" creationId="{190B3C3B-DE67-604A-8C62-4AF7EA26390F}"/>
          </ac:spMkLst>
        </pc:spChg>
      </pc:sldChg>
    </pc:docChg>
  </pc:docChgLst>
  <pc:docChgLst>
    <pc:chgData name="WINDRIDGE Philip" userId="S::pcw1@staff.staffs.ac.uk::a20730c1-1805-4191-9c68-6e52c8725e9f" providerId="AD" clId="Web-{FF2F2169-3C0C-3E9D-1CA5-439DF1EECC34}"/>
    <pc:docChg chg="modSld">
      <pc:chgData name="WINDRIDGE Philip" userId="S::pcw1@staff.staffs.ac.uk::a20730c1-1805-4191-9c68-6e52c8725e9f" providerId="AD" clId="Web-{FF2F2169-3C0C-3E9D-1CA5-439DF1EECC34}" dt="2020-11-20T11:12:30.353" v="2" actId="20577"/>
      <pc:docMkLst>
        <pc:docMk/>
      </pc:docMkLst>
      <pc:sldChg chg="modSp">
        <pc:chgData name="WINDRIDGE Philip" userId="S::pcw1@staff.staffs.ac.uk::a20730c1-1805-4191-9c68-6e52c8725e9f" providerId="AD" clId="Web-{FF2F2169-3C0C-3E9D-1CA5-439DF1EECC34}" dt="2020-11-20T11:12:27.603" v="0" actId="20577"/>
        <pc:sldMkLst>
          <pc:docMk/>
          <pc:sldMk cId="2148874054" sldId="298"/>
        </pc:sldMkLst>
        <pc:spChg chg="mod">
          <ac:chgData name="WINDRIDGE Philip" userId="S::pcw1@staff.staffs.ac.uk::a20730c1-1805-4191-9c68-6e52c8725e9f" providerId="AD" clId="Web-{FF2F2169-3C0C-3E9D-1CA5-439DF1EECC34}" dt="2020-11-20T11:12:27.603" v="0" actId="20577"/>
          <ac:spMkLst>
            <pc:docMk/>
            <pc:sldMk cId="2148874054" sldId="298"/>
            <ac:spMk id="14" creationId="{F1226F37-1E9B-E34D-93A4-7ECEA47D3E4A}"/>
          </ac:spMkLst>
        </pc:spChg>
      </pc:sldChg>
    </pc:docChg>
  </pc:docChgLst>
  <pc:docChgLst>
    <pc:chgData name="WINDRIDGE Philip" userId="S::pcw1@staff.staffs.ac.uk::a20730c1-1805-4191-9c68-6e52c8725e9f" providerId="AD" clId="Web-{800AC1CD-4590-CDF9-70D1-2F16F82ECE38}"/>
    <pc:docChg chg="addSld modSld">
      <pc:chgData name="WINDRIDGE Philip" userId="S::pcw1@staff.staffs.ac.uk::a20730c1-1805-4191-9c68-6e52c8725e9f" providerId="AD" clId="Web-{800AC1CD-4590-CDF9-70D1-2F16F82ECE38}" dt="2020-11-17T08:40:12.701" v="19"/>
      <pc:docMkLst>
        <pc:docMk/>
      </pc:docMkLst>
      <pc:sldChg chg="modSp">
        <pc:chgData name="WINDRIDGE Philip" userId="S::pcw1@staff.staffs.ac.uk::a20730c1-1805-4191-9c68-6e52c8725e9f" providerId="AD" clId="Web-{800AC1CD-4590-CDF9-70D1-2F16F82ECE38}" dt="2020-11-17T08:23:13.395" v="0" actId="20577"/>
        <pc:sldMkLst>
          <pc:docMk/>
          <pc:sldMk cId="1593054833" sldId="293"/>
        </pc:sldMkLst>
        <pc:spChg chg="mod">
          <ac:chgData name="WINDRIDGE Philip" userId="S::pcw1@staff.staffs.ac.uk::a20730c1-1805-4191-9c68-6e52c8725e9f" providerId="AD" clId="Web-{800AC1CD-4590-CDF9-70D1-2F16F82ECE38}" dt="2020-11-17T08:23:13.395" v="0" actId="20577"/>
          <ac:spMkLst>
            <pc:docMk/>
            <pc:sldMk cId="1593054833" sldId="293"/>
            <ac:spMk id="2" creationId="{52B24938-E412-0B43-B09E-E18692610942}"/>
          </ac:spMkLst>
        </pc:spChg>
      </pc:sldChg>
      <pc:sldChg chg="modSp">
        <pc:chgData name="WINDRIDGE Philip" userId="S::pcw1@staff.staffs.ac.uk::a20730c1-1805-4191-9c68-6e52c8725e9f" providerId="AD" clId="Web-{800AC1CD-4590-CDF9-70D1-2F16F82ECE38}" dt="2020-11-17T08:23:21.442" v="3" actId="20577"/>
        <pc:sldMkLst>
          <pc:docMk/>
          <pc:sldMk cId="3377318781" sldId="294"/>
        </pc:sldMkLst>
        <pc:spChg chg="mod">
          <ac:chgData name="WINDRIDGE Philip" userId="S::pcw1@staff.staffs.ac.uk::a20730c1-1805-4191-9c68-6e52c8725e9f" providerId="AD" clId="Web-{800AC1CD-4590-CDF9-70D1-2F16F82ECE38}" dt="2020-11-17T08:23:21.442" v="3" actId="20577"/>
          <ac:spMkLst>
            <pc:docMk/>
            <pc:sldMk cId="3377318781" sldId="294"/>
            <ac:spMk id="2" creationId="{52B24938-E412-0B43-B09E-E18692610942}"/>
          </ac:spMkLst>
        </pc:spChg>
      </pc:sldChg>
      <pc:sldChg chg="modSp">
        <pc:chgData name="WINDRIDGE Philip" userId="S::pcw1@staff.staffs.ac.uk::a20730c1-1805-4191-9c68-6e52c8725e9f" providerId="AD" clId="Web-{800AC1CD-4590-CDF9-70D1-2F16F82ECE38}" dt="2020-11-17T08:23:30.771" v="6" actId="20577"/>
        <pc:sldMkLst>
          <pc:docMk/>
          <pc:sldMk cId="3924072839" sldId="295"/>
        </pc:sldMkLst>
        <pc:spChg chg="mod">
          <ac:chgData name="WINDRIDGE Philip" userId="S::pcw1@staff.staffs.ac.uk::a20730c1-1805-4191-9c68-6e52c8725e9f" providerId="AD" clId="Web-{800AC1CD-4590-CDF9-70D1-2F16F82ECE38}" dt="2020-11-17T08:23:30.771" v="6" actId="20577"/>
          <ac:spMkLst>
            <pc:docMk/>
            <pc:sldMk cId="3924072839" sldId="295"/>
            <ac:spMk id="2" creationId="{52B24938-E412-0B43-B09E-E18692610942}"/>
          </ac:spMkLst>
        </pc:spChg>
      </pc:sldChg>
      <pc:sldChg chg="delSp">
        <pc:chgData name="WINDRIDGE Philip" userId="S::pcw1@staff.staffs.ac.uk::a20730c1-1805-4191-9c68-6e52c8725e9f" providerId="AD" clId="Web-{800AC1CD-4590-CDF9-70D1-2F16F82ECE38}" dt="2020-11-17T08:39:51.934" v="13"/>
        <pc:sldMkLst>
          <pc:docMk/>
          <pc:sldMk cId="971451228" sldId="299"/>
        </pc:sldMkLst>
        <pc:spChg chg="del">
          <ac:chgData name="WINDRIDGE Philip" userId="S::pcw1@staff.staffs.ac.uk::a20730c1-1805-4191-9c68-6e52c8725e9f" providerId="AD" clId="Web-{800AC1CD-4590-CDF9-70D1-2F16F82ECE38}" dt="2020-11-17T08:39:51.934" v="11"/>
          <ac:spMkLst>
            <pc:docMk/>
            <pc:sldMk cId="971451228" sldId="299"/>
            <ac:spMk id="32" creationId="{328F0EAC-738F-8044-8D07-D7B5269EA6F8}"/>
          </ac:spMkLst>
        </pc:spChg>
        <pc:spChg chg="del">
          <ac:chgData name="WINDRIDGE Philip" userId="S::pcw1@staff.staffs.ac.uk::a20730c1-1805-4191-9c68-6e52c8725e9f" providerId="AD" clId="Web-{800AC1CD-4590-CDF9-70D1-2F16F82ECE38}" dt="2020-11-17T08:39:51.934" v="10"/>
          <ac:spMkLst>
            <pc:docMk/>
            <pc:sldMk cId="971451228" sldId="299"/>
            <ac:spMk id="33" creationId="{3B5E4EF8-DCC5-1E4D-8168-82834F2101CB}"/>
          </ac:spMkLst>
        </pc:spChg>
        <pc:cxnChg chg="del">
          <ac:chgData name="WINDRIDGE Philip" userId="S::pcw1@staff.staffs.ac.uk::a20730c1-1805-4191-9c68-6e52c8725e9f" providerId="AD" clId="Web-{800AC1CD-4590-CDF9-70D1-2F16F82ECE38}" dt="2020-11-17T08:39:51.934" v="13"/>
          <ac:cxnSpMkLst>
            <pc:docMk/>
            <pc:sldMk cId="971451228" sldId="299"/>
            <ac:cxnSpMk id="27" creationId="{831DEC5A-D3ED-4B48-8660-112B84848B76}"/>
          </ac:cxnSpMkLst>
        </pc:cxnChg>
        <pc:cxnChg chg="del">
          <ac:chgData name="WINDRIDGE Philip" userId="S::pcw1@staff.staffs.ac.uk::a20730c1-1805-4191-9c68-6e52c8725e9f" providerId="AD" clId="Web-{800AC1CD-4590-CDF9-70D1-2F16F82ECE38}" dt="2020-11-17T08:39:51.934" v="12"/>
          <ac:cxnSpMkLst>
            <pc:docMk/>
            <pc:sldMk cId="971451228" sldId="299"/>
            <ac:cxnSpMk id="30" creationId="{2645330B-A093-2342-AED7-67F2C64DF04F}"/>
          </ac:cxnSpMkLst>
        </pc:cxnChg>
      </pc:sldChg>
      <pc:sldChg chg="delSp add replId">
        <pc:chgData name="WINDRIDGE Philip" userId="S::pcw1@staff.staffs.ac.uk::a20730c1-1805-4191-9c68-6e52c8725e9f" providerId="AD" clId="Web-{800AC1CD-4590-CDF9-70D1-2F16F82ECE38}" dt="2020-11-17T08:40:12.701" v="19"/>
        <pc:sldMkLst>
          <pc:docMk/>
          <pc:sldMk cId="2264531747" sldId="303"/>
        </pc:sldMkLst>
        <pc:spChg chg="del">
          <ac:chgData name="WINDRIDGE Philip" userId="S::pcw1@staff.staffs.ac.uk::a20730c1-1805-4191-9c68-6e52c8725e9f" providerId="AD" clId="Web-{800AC1CD-4590-CDF9-70D1-2F16F82ECE38}" dt="2020-11-17T08:40:12.701" v="19"/>
          <ac:spMkLst>
            <pc:docMk/>
            <pc:sldMk cId="2264531747" sldId="303"/>
            <ac:spMk id="20" creationId="{BFC4A831-2BFA-8E4D-BA65-971349704849}"/>
          </ac:spMkLst>
        </pc:spChg>
        <pc:spChg chg="del">
          <ac:chgData name="WINDRIDGE Philip" userId="S::pcw1@staff.staffs.ac.uk::a20730c1-1805-4191-9c68-6e52c8725e9f" providerId="AD" clId="Web-{800AC1CD-4590-CDF9-70D1-2F16F82ECE38}" dt="2020-11-17T08:40:12.701" v="17"/>
          <ac:spMkLst>
            <pc:docMk/>
            <pc:sldMk cId="2264531747" sldId="303"/>
            <ac:spMk id="22" creationId="{7CE6E009-1B0F-E240-B8EC-2530C21D70FA}"/>
          </ac:spMkLst>
        </pc:spChg>
        <pc:spChg chg="del">
          <ac:chgData name="WINDRIDGE Philip" userId="S::pcw1@staff.staffs.ac.uk::a20730c1-1805-4191-9c68-6e52c8725e9f" providerId="AD" clId="Web-{800AC1CD-4590-CDF9-70D1-2F16F82ECE38}" dt="2020-11-17T08:40:12.701" v="16"/>
          <ac:spMkLst>
            <pc:docMk/>
            <pc:sldMk cId="2264531747" sldId="303"/>
            <ac:spMk id="23" creationId="{6F6543A4-F52E-7A49-B4E9-5B061F168496}"/>
          </ac:spMkLst>
        </pc:spChg>
        <pc:spChg chg="del">
          <ac:chgData name="WINDRIDGE Philip" userId="S::pcw1@staff.staffs.ac.uk::a20730c1-1805-4191-9c68-6e52c8725e9f" providerId="AD" clId="Web-{800AC1CD-4590-CDF9-70D1-2F16F82ECE38}" dt="2020-11-17T08:40:12.685" v="14"/>
          <ac:spMkLst>
            <pc:docMk/>
            <pc:sldMk cId="2264531747" sldId="303"/>
            <ac:spMk id="25" creationId="{08228D7A-B45A-9549-8522-AFDBD113D7DE}"/>
          </ac:spMkLst>
        </pc:spChg>
        <pc:cxnChg chg="del">
          <ac:chgData name="WINDRIDGE Philip" userId="S::pcw1@staff.staffs.ac.uk::a20730c1-1805-4191-9c68-6e52c8725e9f" providerId="AD" clId="Web-{800AC1CD-4590-CDF9-70D1-2F16F82ECE38}" dt="2020-11-17T08:40:12.701" v="18"/>
          <ac:cxnSpMkLst>
            <pc:docMk/>
            <pc:sldMk cId="2264531747" sldId="303"/>
            <ac:cxnSpMk id="21" creationId="{C42C16AA-7D39-9E4A-AA5F-FF0C2F82DC2B}"/>
          </ac:cxnSpMkLst>
        </pc:cxnChg>
        <pc:cxnChg chg="del">
          <ac:chgData name="WINDRIDGE Philip" userId="S::pcw1@staff.staffs.ac.uk::a20730c1-1805-4191-9c68-6e52c8725e9f" providerId="AD" clId="Web-{800AC1CD-4590-CDF9-70D1-2F16F82ECE38}" dt="2020-11-17T08:40:12.701" v="15"/>
          <ac:cxnSpMkLst>
            <pc:docMk/>
            <pc:sldMk cId="2264531747" sldId="303"/>
            <ac:cxnSpMk id="24" creationId="{9B012826-A8DF-E845-B33E-09D7DE5E7439}"/>
          </ac:cxnSpMkLst>
        </pc:cxnChg>
      </pc:sldChg>
    </pc:docChg>
  </pc:docChgLst>
  <pc:docChgLst>
    <pc:chgData name="WINDRIDGE Philip" userId="a20730c1-1805-4191-9c68-6e52c8725e9f" providerId="ADAL" clId="{504B56E0-7EA1-4547-B767-A09C62B33DAB}"/>
    <pc:docChg chg="undo custSel addSld delSld modSld sldOrd">
      <pc:chgData name="WINDRIDGE Philip" userId="a20730c1-1805-4191-9c68-6e52c8725e9f" providerId="ADAL" clId="{504B56E0-7EA1-4547-B767-A09C62B33DAB}" dt="2020-10-29T11:52:33.711" v="2131" actId="14100"/>
      <pc:docMkLst>
        <pc:docMk/>
      </pc:docMkLst>
      <pc:sldChg chg="modSp mod">
        <pc:chgData name="WINDRIDGE Philip" userId="a20730c1-1805-4191-9c68-6e52c8725e9f" providerId="ADAL" clId="{504B56E0-7EA1-4547-B767-A09C62B33DAB}" dt="2020-10-28T11:52:29.862" v="64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504B56E0-7EA1-4547-B767-A09C62B33DAB}" dt="2020-10-28T11:52:29.862" v="64" actId="20577"/>
          <ac:spMkLst>
            <pc:docMk/>
            <pc:sldMk cId="939059386" sldId="256"/>
            <ac:spMk id="2" creationId="{9B762048-6F52-244A-B003-D5C4D44CFDA8}"/>
          </ac:spMkLst>
        </pc:spChg>
      </pc:sldChg>
      <pc:sldChg chg="modSp mod">
        <pc:chgData name="WINDRIDGE Philip" userId="a20730c1-1805-4191-9c68-6e52c8725e9f" providerId="ADAL" clId="{504B56E0-7EA1-4547-B767-A09C62B33DAB}" dt="2020-10-29T08:25:14.556" v="476" actId="20577"/>
        <pc:sldMkLst>
          <pc:docMk/>
          <pc:sldMk cId="2405130143" sldId="257"/>
        </pc:sldMkLst>
        <pc:spChg chg="mod">
          <ac:chgData name="WINDRIDGE Philip" userId="a20730c1-1805-4191-9c68-6e52c8725e9f" providerId="ADAL" clId="{504B56E0-7EA1-4547-B767-A09C62B33DAB}" dt="2020-10-29T08:25:14.556" v="476" actId="20577"/>
          <ac:spMkLst>
            <pc:docMk/>
            <pc:sldMk cId="2405130143" sldId="257"/>
            <ac:spMk id="3" creationId="{918DD354-6146-F244-82E9-6CA6757A14FB}"/>
          </ac:spMkLst>
        </pc:spChg>
      </pc:sldChg>
      <pc:sldChg chg="addSp delSp modSp mod">
        <pc:chgData name="WINDRIDGE Philip" userId="a20730c1-1805-4191-9c68-6e52c8725e9f" providerId="ADAL" clId="{504B56E0-7EA1-4547-B767-A09C62B33DAB}" dt="2020-10-28T14:57:25.940" v="416"/>
        <pc:sldMkLst>
          <pc:docMk/>
          <pc:sldMk cId="1741805098" sldId="571"/>
        </pc:sldMkLst>
        <pc:spChg chg="add del mod">
          <ac:chgData name="WINDRIDGE Philip" userId="a20730c1-1805-4191-9c68-6e52c8725e9f" providerId="ADAL" clId="{504B56E0-7EA1-4547-B767-A09C62B33DAB}" dt="2020-10-28T14:57:25.940" v="416"/>
          <ac:spMkLst>
            <pc:docMk/>
            <pc:sldMk cId="1741805098" sldId="571"/>
            <ac:spMk id="3" creationId="{2E81D70A-CED8-824D-A5FC-845F62B1C3A0}"/>
          </ac:spMkLst>
        </pc:spChg>
        <pc:spChg chg="mod">
          <ac:chgData name="WINDRIDGE Philip" userId="a20730c1-1805-4191-9c68-6e52c8725e9f" providerId="ADAL" clId="{504B56E0-7EA1-4547-B767-A09C62B33DAB}" dt="2020-10-28T11:35:26.768" v="4" actId="1076"/>
          <ac:spMkLst>
            <pc:docMk/>
            <pc:sldMk cId="1741805098" sldId="571"/>
            <ac:spMk id="14" creationId="{2BEBE9EA-AE6F-CA4B-9CDA-0F436C8AFA66}"/>
          </ac:spMkLst>
        </pc:spChg>
        <pc:spChg chg="add mod">
          <ac:chgData name="WINDRIDGE Philip" userId="a20730c1-1805-4191-9c68-6e52c8725e9f" providerId="ADAL" clId="{504B56E0-7EA1-4547-B767-A09C62B33DAB}" dt="2020-10-28T11:35:39.476" v="15" actId="20577"/>
          <ac:spMkLst>
            <pc:docMk/>
            <pc:sldMk cId="1741805098" sldId="571"/>
            <ac:spMk id="69" creationId="{886E9700-1A14-2E46-AED8-2492D62B4587}"/>
          </ac:spMkLst>
        </pc:spChg>
        <pc:spChg chg="mod">
          <ac:chgData name="WINDRIDGE Philip" userId="a20730c1-1805-4191-9c68-6e52c8725e9f" providerId="ADAL" clId="{504B56E0-7EA1-4547-B767-A09C62B33DAB}" dt="2020-10-28T11:35:26.768" v="4" actId="1076"/>
          <ac:spMkLst>
            <pc:docMk/>
            <pc:sldMk cId="1741805098" sldId="571"/>
            <ac:spMk id="76" creationId="{740E7F68-5E80-F043-B297-2189E20E647C}"/>
          </ac:spMkLst>
        </pc:spChg>
        <pc:spChg chg="mod">
          <ac:chgData name="WINDRIDGE Philip" userId="a20730c1-1805-4191-9c68-6e52c8725e9f" providerId="ADAL" clId="{504B56E0-7EA1-4547-B767-A09C62B33DAB}" dt="2020-10-28T11:36:04.868" v="37" actId="20577"/>
          <ac:spMkLst>
            <pc:docMk/>
            <pc:sldMk cId="1741805098" sldId="571"/>
            <ac:spMk id="256" creationId="{F6B22F79-F3D5-364E-8567-C6F1CA46F0A7}"/>
          </ac:spMkLst>
        </pc:spChg>
        <pc:spChg chg="mod">
          <ac:chgData name="WINDRIDGE Philip" userId="a20730c1-1805-4191-9c68-6e52c8725e9f" providerId="ADAL" clId="{504B56E0-7EA1-4547-B767-A09C62B33DAB}" dt="2020-10-28T11:35:16.738" v="1"/>
          <ac:spMkLst>
            <pc:docMk/>
            <pc:sldMk cId="1741805098" sldId="571"/>
            <ac:spMk id="259" creationId="{D7883FB5-F17A-B24E-A251-AFB0CF241377}"/>
          </ac:spMkLst>
        </pc:spChg>
        <pc:spChg chg="del">
          <ac:chgData name="WINDRIDGE Philip" userId="a20730c1-1805-4191-9c68-6e52c8725e9f" providerId="ADAL" clId="{504B56E0-7EA1-4547-B767-A09C62B33DAB}" dt="2020-10-28T11:35:49.365" v="16" actId="478"/>
          <ac:spMkLst>
            <pc:docMk/>
            <pc:sldMk cId="1741805098" sldId="571"/>
            <ac:spMk id="261" creationId="{B1EBDD32-68A6-484D-8B73-FE5756C20F92}"/>
          </ac:spMkLst>
        </pc:spChg>
        <pc:grpChg chg="mod">
          <ac:chgData name="WINDRIDGE Philip" userId="a20730c1-1805-4191-9c68-6e52c8725e9f" providerId="ADAL" clId="{504B56E0-7EA1-4547-B767-A09C62B33DAB}" dt="2020-10-28T11:35:26.768" v="4" actId="1076"/>
          <ac:grpSpMkLst>
            <pc:docMk/>
            <pc:sldMk cId="1741805098" sldId="571"/>
            <ac:grpSpMk id="12" creationId="{E2F44949-9995-3544-8B6A-74C20C024A75}"/>
          </ac:grpSpMkLst>
        </pc:grpChg>
        <pc:grpChg chg="mod">
          <ac:chgData name="WINDRIDGE Philip" userId="a20730c1-1805-4191-9c68-6e52c8725e9f" providerId="ADAL" clId="{504B56E0-7EA1-4547-B767-A09C62B33DAB}" dt="2020-10-28T11:35:26.768" v="4" actId="1076"/>
          <ac:grpSpMkLst>
            <pc:docMk/>
            <pc:sldMk cId="1741805098" sldId="571"/>
            <ac:grpSpMk id="142" creationId="{13B4177C-FBAE-ED4D-81DA-EE355ED20C0D}"/>
          </ac:grpSpMkLst>
        </pc:grpChg>
        <pc:grpChg chg="mod">
          <ac:chgData name="WINDRIDGE Philip" userId="a20730c1-1805-4191-9c68-6e52c8725e9f" providerId="ADAL" clId="{504B56E0-7EA1-4547-B767-A09C62B33DAB}" dt="2020-10-28T11:35:26.768" v="4" actId="1076"/>
          <ac:grpSpMkLst>
            <pc:docMk/>
            <pc:sldMk cId="1741805098" sldId="571"/>
            <ac:grpSpMk id="150" creationId="{66CC5B27-E4CB-D842-9CC9-98816AD613D2}"/>
          </ac:grpSpMkLst>
        </pc:grpChg>
        <pc:grpChg chg="mod">
          <ac:chgData name="WINDRIDGE Philip" userId="a20730c1-1805-4191-9c68-6e52c8725e9f" providerId="ADAL" clId="{504B56E0-7EA1-4547-B767-A09C62B33DAB}" dt="2020-10-28T11:35:26.768" v="4" actId="1076"/>
          <ac:grpSpMkLst>
            <pc:docMk/>
            <pc:sldMk cId="1741805098" sldId="571"/>
            <ac:grpSpMk id="167" creationId="{DDCBBCE4-B6B7-ED4A-86A3-48228EAD16C3}"/>
          </ac:grpSpMkLst>
        </pc:grpChg>
        <pc:grpChg chg="mod">
          <ac:chgData name="WINDRIDGE Philip" userId="a20730c1-1805-4191-9c68-6e52c8725e9f" providerId="ADAL" clId="{504B56E0-7EA1-4547-B767-A09C62B33DAB}" dt="2020-10-28T11:35:26.768" v="4" actId="1076"/>
          <ac:grpSpMkLst>
            <pc:docMk/>
            <pc:sldMk cId="1741805098" sldId="571"/>
            <ac:grpSpMk id="183" creationId="{2810ACD5-8219-224B-8A51-41D44030D31C}"/>
          </ac:grpSpMkLst>
        </pc:grpChg>
        <pc:grpChg chg="mod">
          <ac:chgData name="WINDRIDGE Philip" userId="a20730c1-1805-4191-9c68-6e52c8725e9f" providerId="ADAL" clId="{504B56E0-7EA1-4547-B767-A09C62B33DAB}" dt="2020-10-28T11:35:26.768" v="4" actId="1076"/>
          <ac:grpSpMkLst>
            <pc:docMk/>
            <pc:sldMk cId="1741805098" sldId="571"/>
            <ac:grpSpMk id="185" creationId="{3992FB13-4C52-784E-8437-CC74C7E7C83B}"/>
          </ac:grpSpMkLst>
        </pc:grpChg>
        <pc:picChg chg="mod">
          <ac:chgData name="WINDRIDGE Philip" userId="a20730c1-1805-4191-9c68-6e52c8725e9f" providerId="ADAL" clId="{504B56E0-7EA1-4547-B767-A09C62B33DAB}" dt="2020-10-28T11:35:26.768" v="4" actId="1076"/>
          <ac:picMkLst>
            <pc:docMk/>
            <pc:sldMk cId="1741805098" sldId="571"/>
            <ac:picMk id="13" creationId="{B201F05D-18E9-2649-BD93-8874D5254AC1}"/>
          </ac:picMkLst>
        </pc:pic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1" creationId="{EA129BDC-7CD1-2E4D-8676-4A229E2746C5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2" creationId="{37A87639-AF90-434B-87B9-5E23F808A6B7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3" creationId="{F14FB1E5-71D1-484F-A8E3-83C5805D204C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4" creationId="{70E5A10A-7534-3C4A-A477-E1C04EAC8190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5" creationId="{BB6BA96F-5B37-FF43-A5A3-5CB1DCE4D00A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7" creationId="{F8B10DE9-5F0F-1442-BB6B-067C150E2F51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9" creationId="{4C3A782E-AA3E-1D49-B79A-BEAF56161911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31" creationId="{F0830DCA-6B2E-8845-B6AE-7DBF98638B44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32" creationId="{3D696A6E-B66A-774F-AE68-2E71017CE975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34" creationId="{C428CFBE-ADD2-574C-852B-FAF7F563701D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36" creationId="{DDE3F22D-A611-6D4A-84EA-500C8A004B84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37" creationId="{7C352534-5796-334F-B216-0C0B62E04866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39" creationId="{0E008BD4-C237-9E40-AB52-75F6B8089AB3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1" creationId="{21B17CC2-3184-344A-B8BE-5329F22A29B7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3" creationId="{A67D6CE6-378C-8841-9C05-1F3C6B475BCB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5" creationId="{668672D6-AED6-854B-843F-D6D6302AF31C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6" creationId="{0CAFC7C8-3F1D-EF42-9AB8-8C853F3626EF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7" creationId="{4AEDB8A7-2495-C548-8EE4-FAAF52222BBA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8" creationId="{47EE1696-4199-8B44-82A7-FF8900A7E675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9" creationId="{9C55F2B1-F984-434E-A936-99EE980AE6F0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1" creationId="{38C50D31-789A-2142-8E87-763765905551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2" creationId="{393112B9-2B73-4F44-93DE-F7D4AD9DDFB1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3" creationId="{FB866027-3E16-1A4D-9C20-7A0DD111397C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4" creationId="{CFE86CD0-9A75-CF4B-8A7D-B6BF1A817490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6" creationId="{FACFC594-9889-4243-B98B-BC6F5460490C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7" creationId="{4F94B8A1-8849-B84D-A653-AF334E07FA81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8" creationId="{3BDB2269-FD70-1443-97A4-FB4BD4A55A05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9" creationId="{D64210C5-8D08-2644-AD65-35309F297747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60" creationId="{A4AEA16B-1C44-004E-859A-5F904BC0A8FF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62" creationId="{CD12732E-9390-674C-A0A8-78815EDCECAA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66" creationId="{8836C89B-3DA4-094D-9919-6BB15203066D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68" creationId="{7FCA9C13-18BB-2D49-AE32-2CAE66EB0F81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71" creationId="{6C6CFFD5-933B-6640-B0AF-F1774324DE56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73" creationId="{AC88D129-CC71-1F43-A8F2-71EF9B5E316C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74" creationId="{06D316FB-DBEE-9146-A236-698FA56D5BCE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76" creationId="{1E94F8AA-6DA2-B240-ADA7-F4F64D948309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78" creationId="{63E6B990-33E8-4049-8162-923A027ED7EE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81" creationId="{2F19E5FE-C15A-D743-815E-CB06E56F11A7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84" creationId="{6953AF86-4C1B-AB4A-9081-E8AB2AC1F297}"/>
          </ac:inkMkLst>
        </pc:ink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03" creationId="{E6A1DC84-FDD6-5846-A07A-50E4A8EEB4CE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69" creationId="{120F28B1-4392-B143-9346-E79FCD4806B8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70" creationId="{9A377A20-DF5F-9A42-BFAD-B28BDD02F448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72" creationId="{B8930F63-ECB1-3C4C-8A56-552CA27D4A33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75" creationId="{14FDD0AE-9590-0B4A-A718-A61DAD03DF42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77" creationId="{A65227F4-F7C6-A042-A00C-854983394220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79" creationId="{9F7A7BE3-6C59-EE47-8838-45C8BB85B2BE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82" creationId="{868D6C93-6E11-A341-A07A-961EA41DAAC7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87" creationId="{6DB3D2EE-EAA2-AE4A-A7C1-3A4A6ECD08B3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89" creationId="{50DCDF13-5B21-8E41-B203-1B214EE5BDB6}"/>
          </ac:cxnSpMkLst>
        </pc:cxnChg>
      </pc:sldChg>
      <pc:sldChg chg="addSp delSp modSp mod">
        <pc:chgData name="WINDRIDGE Philip" userId="a20730c1-1805-4191-9c68-6e52c8725e9f" providerId="ADAL" clId="{504B56E0-7EA1-4547-B767-A09C62B33DAB}" dt="2020-10-29T08:42:09.454" v="891" actId="21"/>
        <pc:sldMkLst>
          <pc:docMk/>
          <pc:sldMk cId="3439802022" sldId="577"/>
        </pc:sldMkLst>
        <pc:spChg chg="del mod">
          <ac:chgData name="WINDRIDGE Philip" userId="a20730c1-1805-4191-9c68-6e52c8725e9f" providerId="ADAL" clId="{504B56E0-7EA1-4547-B767-A09C62B33DAB}" dt="2020-10-29T08:30:32.019" v="605" actId="478"/>
          <ac:spMkLst>
            <pc:docMk/>
            <pc:sldMk cId="3439802022" sldId="577"/>
            <ac:spMk id="5" creationId="{B1F57947-02B1-9548-8C10-2CB67B0CBBF8}"/>
          </ac:spMkLst>
        </pc:spChg>
        <pc:spChg chg="add mod">
          <ac:chgData name="WINDRIDGE Philip" userId="a20730c1-1805-4191-9c68-6e52c8725e9f" providerId="ADAL" clId="{504B56E0-7EA1-4547-B767-A09C62B33DAB}" dt="2020-10-29T08:39:04.347" v="689" actId="1035"/>
          <ac:spMkLst>
            <pc:docMk/>
            <pc:sldMk cId="3439802022" sldId="577"/>
            <ac:spMk id="6" creationId="{57000820-4604-3440-A804-0252A7C58367}"/>
          </ac:spMkLst>
        </pc:spChg>
        <pc:spChg chg="add del mod">
          <ac:chgData name="WINDRIDGE Philip" userId="a20730c1-1805-4191-9c68-6e52c8725e9f" providerId="ADAL" clId="{504B56E0-7EA1-4547-B767-A09C62B33DAB}" dt="2020-10-29T08:42:09.454" v="891" actId="21"/>
          <ac:spMkLst>
            <pc:docMk/>
            <pc:sldMk cId="3439802022" sldId="577"/>
            <ac:spMk id="7" creationId="{6AC6916F-E9E1-8544-BE33-E822E548254F}"/>
          </ac:spMkLst>
        </pc:spChg>
        <pc:spChg chg="del">
          <ac:chgData name="WINDRIDGE Philip" userId="a20730c1-1805-4191-9c68-6e52c8725e9f" providerId="ADAL" clId="{504B56E0-7EA1-4547-B767-A09C62B33DAB}" dt="2020-10-29T08:29:07.656" v="532" actId="478"/>
          <ac:spMkLst>
            <pc:docMk/>
            <pc:sldMk cId="3439802022" sldId="577"/>
            <ac:spMk id="10" creationId="{DDC7B0DB-9179-594A-A7AD-9C861B31A829}"/>
          </ac:spMkLst>
        </pc:spChg>
      </pc:sldChg>
      <pc:sldChg chg="addSp delSp modSp mod">
        <pc:chgData name="WINDRIDGE Philip" userId="a20730c1-1805-4191-9c68-6e52c8725e9f" providerId="ADAL" clId="{504B56E0-7EA1-4547-B767-A09C62B33DAB}" dt="2020-10-29T08:54:46.744" v="1401" actId="20577"/>
        <pc:sldMkLst>
          <pc:docMk/>
          <pc:sldMk cId="149604099" sldId="578"/>
        </pc:sldMkLst>
        <pc:spChg chg="del mod">
          <ac:chgData name="WINDRIDGE Philip" userId="a20730c1-1805-4191-9c68-6e52c8725e9f" providerId="ADAL" clId="{504B56E0-7EA1-4547-B767-A09C62B33DAB}" dt="2020-10-29T08:50:53.943" v="1112" actId="478"/>
          <ac:spMkLst>
            <pc:docMk/>
            <pc:sldMk cId="149604099" sldId="578"/>
            <ac:spMk id="5" creationId="{B1F57947-02B1-9548-8C10-2CB67B0CBBF8}"/>
          </ac:spMkLst>
        </pc:spChg>
        <pc:spChg chg="add mod">
          <ac:chgData name="WINDRIDGE Philip" userId="a20730c1-1805-4191-9c68-6e52c8725e9f" providerId="ADAL" clId="{504B56E0-7EA1-4547-B767-A09C62B33DAB}" dt="2020-10-29T08:44:23.836" v="982" actId="20577"/>
          <ac:spMkLst>
            <pc:docMk/>
            <pc:sldMk cId="149604099" sldId="578"/>
            <ac:spMk id="7" creationId="{03D36D37-FD79-9440-8A33-1C96EBA67667}"/>
          </ac:spMkLst>
        </pc:spChg>
        <pc:spChg chg="add mod">
          <ac:chgData name="WINDRIDGE Philip" userId="a20730c1-1805-4191-9c68-6e52c8725e9f" providerId="ADAL" clId="{504B56E0-7EA1-4547-B767-A09C62B33DAB}" dt="2020-10-29T08:51:08.420" v="1153" actId="1036"/>
          <ac:spMkLst>
            <pc:docMk/>
            <pc:sldMk cId="149604099" sldId="578"/>
            <ac:spMk id="8" creationId="{DDC10EC4-13AB-644B-9FDB-1D947946A555}"/>
          </ac:spMkLst>
        </pc:spChg>
        <pc:spChg chg="add mod">
          <ac:chgData name="WINDRIDGE Philip" userId="a20730c1-1805-4191-9c68-6e52c8725e9f" providerId="ADAL" clId="{504B56E0-7EA1-4547-B767-A09C62B33DAB}" dt="2020-10-29T08:52:52.663" v="1331" actId="1035"/>
          <ac:spMkLst>
            <pc:docMk/>
            <pc:sldMk cId="149604099" sldId="578"/>
            <ac:spMk id="9" creationId="{40F13501-5600-2248-A567-99F4B23B18B3}"/>
          </ac:spMkLst>
        </pc:spChg>
        <pc:spChg chg="add del mod">
          <ac:chgData name="WINDRIDGE Philip" userId="a20730c1-1805-4191-9c68-6e52c8725e9f" providerId="ADAL" clId="{504B56E0-7EA1-4547-B767-A09C62B33DAB}" dt="2020-10-29T08:51:12.718" v="1154" actId="478"/>
          <ac:spMkLst>
            <pc:docMk/>
            <pc:sldMk cId="149604099" sldId="578"/>
            <ac:spMk id="10" creationId="{DDC7B0DB-9179-594A-A7AD-9C861B31A829}"/>
          </ac:spMkLst>
        </pc:spChg>
        <pc:spChg chg="add del mod">
          <ac:chgData name="WINDRIDGE Philip" userId="a20730c1-1805-4191-9c68-6e52c8725e9f" providerId="ADAL" clId="{504B56E0-7EA1-4547-B767-A09C62B33DAB}" dt="2020-10-29T08:51:39.437" v="1205" actId="478"/>
          <ac:spMkLst>
            <pc:docMk/>
            <pc:sldMk cId="149604099" sldId="578"/>
            <ac:spMk id="12" creationId="{8C16FDC2-1161-7749-AB16-A179D10F0719}"/>
          </ac:spMkLst>
        </pc:spChg>
        <pc:spChg chg="add mod">
          <ac:chgData name="WINDRIDGE Philip" userId="a20730c1-1805-4191-9c68-6e52c8725e9f" providerId="ADAL" clId="{504B56E0-7EA1-4547-B767-A09C62B33DAB}" dt="2020-10-29T08:52:11.646" v="1276" actId="20577"/>
          <ac:spMkLst>
            <pc:docMk/>
            <pc:sldMk cId="149604099" sldId="578"/>
            <ac:spMk id="14" creationId="{1C349955-68ED-D641-8C93-407DD2D89F9C}"/>
          </ac:spMkLst>
        </pc:spChg>
        <pc:spChg chg="add mod">
          <ac:chgData name="WINDRIDGE Philip" userId="a20730c1-1805-4191-9c68-6e52c8725e9f" providerId="ADAL" clId="{504B56E0-7EA1-4547-B767-A09C62B33DAB}" dt="2020-10-29T08:54:46.744" v="1401" actId="20577"/>
          <ac:spMkLst>
            <pc:docMk/>
            <pc:sldMk cId="149604099" sldId="578"/>
            <ac:spMk id="17" creationId="{E3C5D4DB-6F73-1040-96DC-4309282B287B}"/>
          </ac:spMkLst>
        </pc:spChg>
        <pc:cxnChg chg="del mod">
          <ac:chgData name="WINDRIDGE Philip" userId="a20730c1-1805-4191-9c68-6e52c8725e9f" providerId="ADAL" clId="{504B56E0-7EA1-4547-B767-A09C62B33DAB}" dt="2020-10-29T08:50:53.943" v="1112" actId="478"/>
          <ac:cxnSpMkLst>
            <pc:docMk/>
            <pc:sldMk cId="149604099" sldId="578"/>
            <ac:cxnSpMk id="6" creationId="{ED7B6C6F-9CFF-5143-92DE-2AB117395E4B}"/>
          </ac:cxnSpMkLst>
        </pc:cxnChg>
        <pc:cxnChg chg="add mod">
          <ac:chgData name="WINDRIDGE Philip" userId="a20730c1-1805-4191-9c68-6e52c8725e9f" providerId="ADAL" clId="{504B56E0-7EA1-4547-B767-A09C62B33DAB}" dt="2020-10-29T08:52:32.144" v="1280" actId="14100"/>
          <ac:cxnSpMkLst>
            <pc:docMk/>
            <pc:sldMk cId="149604099" sldId="578"/>
            <ac:cxnSpMk id="11" creationId="{3EE9B46B-5A5F-C342-BC65-618ED17DD609}"/>
          </ac:cxnSpMkLst>
        </pc:cxnChg>
        <pc:cxnChg chg="add del mod">
          <ac:chgData name="WINDRIDGE Philip" userId="a20730c1-1805-4191-9c68-6e52c8725e9f" providerId="ADAL" clId="{504B56E0-7EA1-4547-B767-A09C62B33DAB}" dt="2020-10-29T08:51:39.437" v="1205" actId="478"/>
          <ac:cxnSpMkLst>
            <pc:docMk/>
            <pc:sldMk cId="149604099" sldId="578"/>
            <ac:cxnSpMk id="13" creationId="{2E8AAD0D-1F3E-B348-83B8-0F0009EF1A31}"/>
          </ac:cxnSpMkLst>
        </pc:cxnChg>
        <pc:cxnChg chg="add mod">
          <ac:chgData name="WINDRIDGE Philip" userId="a20730c1-1805-4191-9c68-6e52c8725e9f" providerId="ADAL" clId="{504B56E0-7EA1-4547-B767-A09C62B33DAB}" dt="2020-10-29T08:52:22.909" v="1278" actId="14100"/>
          <ac:cxnSpMkLst>
            <pc:docMk/>
            <pc:sldMk cId="149604099" sldId="578"/>
            <ac:cxnSpMk id="15" creationId="{A97429E9-2552-DC42-8830-65D773C55AA2}"/>
          </ac:cxnSpMkLst>
        </pc:cxnChg>
      </pc:sldChg>
      <pc:sldChg chg="del">
        <pc:chgData name="WINDRIDGE Philip" userId="a20730c1-1805-4191-9c68-6e52c8725e9f" providerId="ADAL" clId="{504B56E0-7EA1-4547-B767-A09C62B33DAB}" dt="2020-10-29T08:46:59.932" v="1046" actId="2696"/>
        <pc:sldMkLst>
          <pc:docMk/>
          <pc:sldMk cId="1104238448" sldId="579"/>
        </pc:sldMkLst>
      </pc:sldChg>
      <pc:sldChg chg="addSp modSp mod">
        <pc:chgData name="WINDRIDGE Philip" userId="a20730c1-1805-4191-9c68-6e52c8725e9f" providerId="ADAL" clId="{504B56E0-7EA1-4547-B767-A09C62B33DAB}" dt="2020-10-29T11:48:31.351" v="2005" actId="1035"/>
        <pc:sldMkLst>
          <pc:docMk/>
          <pc:sldMk cId="412027668" sldId="581"/>
        </pc:sldMkLst>
        <pc:spChg chg="add mod">
          <ac:chgData name="WINDRIDGE Philip" userId="a20730c1-1805-4191-9c68-6e52c8725e9f" providerId="ADAL" clId="{504B56E0-7EA1-4547-B767-A09C62B33DAB}" dt="2020-10-29T11:48:31.351" v="2005" actId="1035"/>
          <ac:spMkLst>
            <pc:docMk/>
            <pc:sldMk cId="412027668" sldId="581"/>
            <ac:spMk id="4" creationId="{188C0C89-EB8A-714A-BC90-C28F5A776B74}"/>
          </ac:spMkLst>
        </pc:spChg>
      </pc:sldChg>
      <pc:sldChg chg="addSp modSp mod">
        <pc:chgData name="WINDRIDGE Philip" userId="a20730c1-1805-4191-9c68-6e52c8725e9f" providerId="ADAL" clId="{504B56E0-7EA1-4547-B767-A09C62B33DAB}" dt="2020-10-29T11:49:40.179" v="2084" actId="14100"/>
        <pc:sldMkLst>
          <pc:docMk/>
          <pc:sldMk cId="2762756689" sldId="582"/>
        </pc:sldMkLst>
        <pc:spChg chg="mod">
          <ac:chgData name="WINDRIDGE Philip" userId="a20730c1-1805-4191-9c68-6e52c8725e9f" providerId="ADAL" clId="{504B56E0-7EA1-4547-B767-A09C62B33DAB}" dt="2020-10-29T11:46:52.803" v="1953" actId="108"/>
          <ac:spMkLst>
            <pc:docMk/>
            <pc:sldMk cId="2762756689" sldId="582"/>
            <ac:spMk id="3" creationId="{AB8AC752-1533-FD4C-A1B8-0AFDDB122DDC}"/>
          </ac:spMkLst>
        </pc:spChg>
        <pc:spChg chg="add mod">
          <ac:chgData name="WINDRIDGE Philip" userId="a20730c1-1805-4191-9c68-6e52c8725e9f" providerId="ADAL" clId="{504B56E0-7EA1-4547-B767-A09C62B33DAB}" dt="2020-10-29T11:49:40.179" v="2084" actId="14100"/>
          <ac:spMkLst>
            <pc:docMk/>
            <pc:sldMk cId="2762756689" sldId="582"/>
            <ac:spMk id="4" creationId="{9CD38DF8-FFE6-ED48-8535-07CAD81D7396}"/>
          </ac:spMkLst>
        </pc:spChg>
      </pc:sldChg>
      <pc:sldChg chg="addSp delSp modSp new mod">
        <pc:chgData name="WINDRIDGE Philip" userId="a20730c1-1805-4191-9c68-6e52c8725e9f" providerId="ADAL" clId="{504B56E0-7EA1-4547-B767-A09C62B33DAB}" dt="2020-10-28T14:49:51.476" v="197" actId="1036"/>
        <pc:sldMkLst>
          <pc:docMk/>
          <pc:sldMk cId="3238776929" sldId="583"/>
        </pc:sldMkLst>
        <pc:spChg chg="mod">
          <ac:chgData name="WINDRIDGE Philip" userId="a20730c1-1805-4191-9c68-6e52c8725e9f" providerId="ADAL" clId="{504B56E0-7EA1-4547-B767-A09C62B33DAB}" dt="2020-10-28T12:58:12.421" v="122" actId="20577"/>
          <ac:spMkLst>
            <pc:docMk/>
            <pc:sldMk cId="3238776929" sldId="583"/>
            <ac:spMk id="2" creationId="{E1C01999-4F6A-8C4D-80F1-9FE489518968}"/>
          </ac:spMkLst>
        </pc:spChg>
        <pc:spChg chg="del">
          <ac:chgData name="WINDRIDGE Philip" userId="a20730c1-1805-4191-9c68-6e52c8725e9f" providerId="ADAL" clId="{504B56E0-7EA1-4547-B767-A09C62B33DAB}" dt="2020-10-28T11:53:00.920" v="66" actId="931"/>
          <ac:spMkLst>
            <pc:docMk/>
            <pc:sldMk cId="3238776929" sldId="583"/>
            <ac:spMk id="3" creationId="{0497FA02-107C-E949-B345-67CD2468F478}"/>
          </ac:spMkLst>
        </pc:spChg>
        <pc:spChg chg="add del mod">
          <ac:chgData name="WINDRIDGE Philip" userId="a20730c1-1805-4191-9c68-6e52c8725e9f" providerId="ADAL" clId="{504B56E0-7EA1-4547-B767-A09C62B33DAB}" dt="2020-10-28T12:02:51.059" v="76" actId="931"/>
          <ac:spMkLst>
            <pc:docMk/>
            <pc:sldMk cId="3238776929" sldId="583"/>
            <ac:spMk id="7" creationId="{E3ADEC25-41FE-DE42-9E9F-0AD0277811EB}"/>
          </ac:spMkLst>
        </pc:spChg>
        <pc:spChg chg="add mod">
          <ac:chgData name="WINDRIDGE Philip" userId="a20730c1-1805-4191-9c68-6e52c8725e9f" providerId="ADAL" clId="{504B56E0-7EA1-4547-B767-A09C62B33DAB}" dt="2020-10-28T14:49:51.476" v="197" actId="1036"/>
          <ac:spMkLst>
            <pc:docMk/>
            <pc:sldMk cId="3238776929" sldId="583"/>
            <ac:spMk id="10" creationId="{DF173466-2A35-1943-AA8E-106B21DBF5DC}"/>
          </ac:spMkLst>
        </pc:spChg>
        <pc:picChg chg="add del mod">
          <ac:chgData name="WINDRIDGE Philip" userId="a20730c1-1805-4191-9c68-6e52c8725e9f" providerId="ADAL" clId="{504B56E0-7EA1-4547-B767-A09C62B33DAB}" dt="2020-10-28T12:02:39.956" v="75" actId="478"/>
          <ac:picMkLst>
            <pc:docMk/>
            <pc:sldMk cId="3238776929" sldId="583"/>
            <ac:picMk id="5" creationId="{B99BD84A-1AC3-C544-94A6-ADE82D0539CE}"/>
          </ac:picMkLst>
        </pc:picChg>
        <pc:picChg chg="add mod modCrop">
          <ac:chgData name="WINDRIDGE Philip" userId="a20730c1-1805-4191-9c68-6e52c8725e9f" providerId="ADAL" clId="{504B56E0-7EA1-4547-B767-A09C62B33DAB}" dt="2020-10-28T14:07:04.369" v="174" actId="12788"/>
          <ac:picMkLst>
            <pc:docMk/>
            <pc:sldMk cId="3238776929" sldId="583"/>
            <ac:picMk id="9" creationId="{8FA8F620-1AFC-6549-97EA-505A14C21EA7}"/>
          </ac:picMkLst>
        </pc:picChg>
      </pc:sldChg>
      <pc:sldChg chg="addSp modSp new mod ord">
        <pc:chgData name="WINDRIDGE Philip" userId="a20730c1-1805-4191-9c68-6e52c8725e9f" providerId="ADAL" clId="{504B56E0-7EA1-4547-B767-A09C62B33DAB}" dt="2020-10-29T11:35:15.660" v="1615" actId="20578"/>
        <pc:sldMkLst>
          <pc:docMk/>
          <pc:sldMk cId="851242505" sldId="584"/>
        </pc:sldMkLst>
        <pc:spChg chg="mod">
          <ac:chgData name="WINDRIDGE Philip" userId="a20730c1-1805-4191-9c68-6e52c8725e9f" providerId="ADAL" clId="{504B56E0-7EA1-4547-B767-A09C62B33DAB}" dt="2020-10-28T14:51:48.001" v="211" actId="20577"/>
          <ac:spMkLst>
            <pc:docMk/>
            <pc:sldMk cId="851242505" sldId="584"/>
            <ac:spMk id="2" creationId="{473090C3-CBE6-F14C-9E4F-54758C59DF1C}"/>
          </ac:spMkLst>
        </pc:spChg>
        <pc:spChg chg="mod">
          <ac:chgData name="WINDRIDGE Philip" userId="a20730c1-1805-4191-9c68-6e52c8725e9f" providerId="ADAL" clId="{504B56E0-7EA1-4547-B767-A09C62B33DAB}" dt="2020-10-29T11:32:39.342" v="1499" actId="20577"/>
          <ac:spMkLst>
            <pc:docMk/>
            <pc:sldMk cId="851242505" sldId="584"/>
            <ac:spMk id="3" creationId="{FFDEBDC2-865E-894C-94E7-A47547101A5E}"/>
          </ac:spMkLst>
        </pc:spChg>
        <pc:spChg chg="add mod">
          <ac:chgData name="WINDRIDGE Philip" userId="a20730c1-1805-4191-9c68-6e52c8725e9f" providerId="ADAL" clId="{504B56E0-7EA1-4547-B767-A09C62B33DAB}" dt="2020-10-29T11:34:44.847" v="1614" actId="14100"/>
          <ac:spMkLst>
            <pc:docMk/>
            <pc:sldMk cId="851242505" sldId="584"/>
            <ac:spMk id="4" creationId="{CB16A836-6F6A-184B-9E8A-2E8C7B53219A}"/>
          </ac:spMkLst>
        </pc:spChg>
      </pc:sldChg>
      <pc:sldChg chg="addSp delSp modSp add mod">
        <pc:chgData name="WINDRIDGE Philip" userId="a20730c1-1805-4191-9c68-6e52c8725e9f" providerId="ADAL" clId="{504B56E0-7EA1-4547-B767-A09C62B33DAB}" dt="2020-10-29T08:42:31.391" v="916" actId="1036"/>
        <pc:sldMkLst>
          <pc:docMk/>
          <pc:sldMk cId="2185552380" sldId="585"/>
        </pc:sldMkLst>
        <pc:spChg chg="del">
          <ac:chgData name="WINDRIDGE Philip" userId="a20730c1-1805-4191-9c68-6e52c8725e9f" providerId="ADAL" clId="{504B56E0-7EA1-4547-B767-A09C62B33DAB}" dt="2020-10-29T08:29:23.912" v="560" actId="478"/>
          <ac:spMkLst>
            <pc:docMk/>
            <pc:sldMk cId="2185552380" sldId="585"/>
            <ac:spMk id="5" creationId="{B1F57947-02B1-9548-8C10-2CB67B0CBBF8}"/>
          </ac:spMkLst>
        </pc:spChg>
        <pc:spChg chg="add del mod">
          <ac:chgData name="WINDRIDGE Philip" userId="a20730c1-1805-4191-9c68-6e52c8725e9f" providerId="ADAL" clId="{504B56E0-7EA1-4547-B767-A09C62B33DAB}" dt="2020-10-29T08:42:18.049" v="893" actId="478"/>
          <ac:spMkLst>
            <pc:docMk/>
            <pc:sldMk cId="2185552380" sldId="585"/>
            <ac:spMk id="6" creationId="{ECB6AF9F-DD59-504C-8844-14F6EF9DC111}"/>
          </ac:spMkLst>
        </pc:spChg>
        <pc:spChg chg="add mod">
          <ac:chgData name="WINDRIDGE Philip" userId="a20730c1-1805-4191-9c68-6e52c8725e9f" providerId="ADAL" clId="{504B56E0-7EA1-4547-B767-A09C62B33DAB}" dt="2020-10-29T08:42:31.391" v="916" actId="1036"/>
          <ac:spMkLst>
            <pc:docMk/>
            <pc:sldMk cId="2185552380" sldId="585"/>
            <ac:spMk id="7" creationId="{64BF293D-1D86-1F47-96BC-11916A8B27FA}"/>
          </ac:spMkLst>
        </pc:spChg>
        <pc:spChg chg="mod">
          <ac:chgData name="WINDRIDGE Philip" userId="a20730c1-1805-4191-9c68-6e52c8725e9f" providerId="ADAL" clId="{504B56E0-7EA1-4547-B767-A09C62B33DAB}" dt="2020-10-29T08:42:31.391" v="916" actId="1036"/>
          <ac:spMkLst>
            <pc:docMk/>
            <pc:sldMk cId="2185552380" sldId="585"/>
            <ac:spMk id="10" creationId="{DDC7B0DB-9179-594A-A7AD-9C861B31A829}"/>
          </ac:spMkLst>
        </pc:spChg>
        <pc:spChg chg="add mod">
          <ac:chgData name="WINDRIDGE Philip" userId="a20730c1-1805-4191-9c68-6e52c8725e9f" providerId="ADAL" clId="{504B56E0-7EA1-4547-B767-A09C62B33DAB}" dt="2020-10-29T08:42:31.391" v="916" actId="1036"/>
          <ac:spMkLst>
            <pc:docMk/>
            <pc:sldMk cId="2185552380" sldId="585"/>
            <ac:spMk id="11" creationId="{65CBCDB4-936A-A046-9F71-AE47B5DB836B}"/>
          </ac:spMkLst>
        </pc:spChg>
        <pc:spChg chg="add mod">
          <ac:chgData name="WINDRIDGE Philip" userId="a20730c1-1805-4191-9c68-6e52c8725e9f" providerId="ADAL" clId="{504B56E0-7EA1-4547-B767-A09C62B33DAB}" dt="2020-10-29T08:42:31.391" v="916" actId="1036"/>
          <ac:spMkLst>
            <pc:docMk/>
            <pc:sldMk cId="2185552380" sldId="585"/>
            <ac:spMk id="13" creationId="{9284C11C-1DA2-7B4F-BA66-2FEBC13A6AA4}"/>
          </ac:spMkLst>
        </pc:spChg>
        <pc:spChg chg="add mod">
          <ac:chgData name="WINDRIDGE Philip" userId="a20730c1-1805-4191-9c68-6e52c8725e9f" providerId="ADAL" clId="{504B56E0-7EA1-4547-B767-A09C62B33DAB}" dt="2020-10-29T08:42:31.391" v="916" actId="1036"/>
          <ac:spMkLst>
            <pc:docMk/>
            <pc:sldMk cId="2185552380" sldId="585"/>
            <ac:spMk id="16" creationId="{32A60863-200A-CE4D-B04C-DC4E2B0BF286}"/>
          </ac:spMkLst>
        </pc:spChg>
        <pc:spChg chg="add mod">
          <ac:chgData name="WINDRIDGE Philip" userId="a20730c1-1805-4191-9c68-6e52c8725e9f" providerId="ADAL" clId="{504B56E0-7EA1-4547-B767-A09C62B33DAB}" dt="2020-10-29T08:42:12.883" v="892"/>
          <ac:spMkLst>
            <pc:docMk/>
            <pc:sldMk cId="2185552380" sldId="585"/>
            <ac:spMk id="17" creationId="{5B70C66F-01EC-F849-8716-3EA86930FB3A}"/>
          </ac:spMkLst>
        </pc:spChg>
        <pc:cxnChg chg="add mod">
          <ac:chgData name="WINDRIDGE Philip" userId="a20730c1-1805-4191-9c68-6e52c8725e9f" providerId="ADAL" clId="{504B56E0-7EA1-4547-B767-A09C62B33DAB}" dt="2020-10-29T08:42:31.391" v="916" actId="1036"/>
          <ac:cxnSpMkLst>
            <pc:docMk/>
            <pc:sldMk cId="2185552380" sldId="585"/>
            <ac:cxnSpMk id="8" creationId="{0DF6081C-EC75-784A-8BF0-4137F181FBE0}"/>
          </ac:cxnSpMkLst>
        </pc:cxnChg>
        <pc:cxnChg chg="add mod">
          <ac:chgData name="WINDRIDGE Philip" userId="a20730c1-1805-4191-9c68-6e52c8725e9f" providerId="ADAL" clId="{504B56E0-7EA1-4547-B767-A09C62B33DAB}" dt="2020-10-29T08:42:31.391" v="916" actId="1036"/>
          <ac:cxnSpMkLst>
            <pc:docMk/>
            <pc:sldMk cId="2185552380" sldId="585"/>
            <ac:cxnSpMk id="12" creationId="{40C6E090-A076-8847-A09D-23B9774D8231}"/>
          </ac:cxnSpMkLst>
        </pc:cxnChg>
        <pc:cxnChg chg="add mod">
          <ac:chgData name="WINDRIDGE Philip" userId="a20730c1-1805-4191-9c68-6e52c8725e9f" providerId="ADAL" clId="{504B56E0-7EA1-4547-B767-A09C62B33DAB}" dt="2020-10-29T08:42:31.391" v="916" actId="1036"/>
          <ac:cxnSpMkLst>
            <pc:docMk/>
            <pc:sldMk cId="2185552380" sldId="585"/>
            <ac:cxnSpMk id="14" creationId="{62B25DAE-4BBC-2348-AD43-BDCC4B562B31}"/>
          </ac:cxnSpMkLst>
        </pc:cxnChg>
      </pc:sldChg>
      <pc:sldChg chg="delSp add mod">
        <pc:chgData name="WINDRIDGE Philip" userId="a20730c1-1805-4191-9c68-6e52c8725e9f" providerId="ADAL" clId="{504B56E0-7EA1-4547-B767-A09C62B33DAB}" dt="2020-10-29T08:50:40.803" v="1111" actId="478"/>
        <pc:sldMkLst>
          <pc:docMk/>
          <pc:sldMk cId="104977908" sldId="586"/>
        </pc:sldMkLst>
        <pc:spChg chg="del">
          <ac:chgData name="WINDRIDGE Philip" userId="a20730c1-1805-4191-9c68-6e52c8725e9f" providerId="ADAL" clId="{504B56E0-7EA1-4547-B767-A09C62B33DAB}" dt="2020-10-29T08:50:40.803" v="1111" actId="478"/>
          <ac:spMkLst>
            <pc:docMk/>
            <pc:sldMk cId="104977908" sldId="586"/>
            <ac:spMk id="8" creationId="{DDC10EC4-13AB-644B-9FDB-1D947946A555}"/>
          </ac:spMkLst>
        </pc:spChg>
      </pc:sldChg>
      <pc:sldChg chg="addSp delSp modSp add mod">
        <pc:chgData name="WINDRIDGE Philip" userId="a20730c1-1805-4191-9c68-6e52c8725e9f" providerId="ADAL" clId="{504B56E0-7EA1-4547-B767-A09C62B33DAB}" dt="2020-10-29T11:26:51.869" v="1435" actId="1076"/>
        <pc:sldMkLst>
          <pc:docMk/>
          <pc:sldMk cId="2557549425" sldId="587"/>
        </pc:sldMkLst>
        <pc:spChg chg="add mod">
          <ac:chgData name="WINDRIDGE Philip" userId="a20730c1-1805-4191-9c68-6e52c8725e9f" providerId="ADAL" clId="{504B56E0-7EA1-4547-B767-A09C62B33DAB}" dt="2020-10-29T10:01:01.249" v="1420" actId="20577"/>
          <ac:spMkLst>
            <pc:docMk/>
            <pc:sldMk cId="2557549425" sldId="587"/>
            <ac:spMk id="70" creationId="{85D391D7-CAC5-9842-A45E-A6455904C450}"/>
          </ac:spMkLst>
        </pc:spChg>
        <pc:spChg chg="add mod">
          <ac:chgData name="WINDRIDGE Philip" userId="a20730c1-1805-4191-9c68-6e52c8725e9f" providerId="ADAL" clId="{504B56E0-7EA1-4547-B767-A09C62B33DAB}" dt="2020-10-29T11:26:51.869" v="1435" actId="1076"/>
          <ac:spMkLst>
            <pc:docMk/>
            <pc:sldMk cId="2557549425" sldId="587"/>
            <ac:spMk id="71" creationId="{60B3373E-5D7D-BC41-81BA-18530334A2D7}"/>
          </ac:spMkLst>
        </pc:spChg>
        <pc:spChg chg="mod">
          <ac:chgData name="WINDRIDGE Philip" userId="a20730c1-1805-4191-9c68-6e52c8725e9f" providerId="ADAL" clId="{504B56E0-7EA1-4547-B767-A09C62B33DAB}" dt="2020-10-29T09:59:44.714" v="1414" actId="20577"/>
          <ac:spMkLst>
            <pc:docMk/>
            <pc:sldMk cId="2557549425" sldId="587"/>
            <ac:spMk id="256" creationId="{F6B22F79-F3D5-364E-8567-C6F1CA46F0A7}"/>
          </ac:spMkLst>
        </pc:spChg>
        <pc:spChg chg="del">
          <ac:chgData name="WINDRIDGE Philip" userId="a20730c1-1805-4191-9c68-6e52c8725e9f" providerId="ADAL" clId="{504B56E0-7EA1-4547-B767-A09C62B33DAB}" dt="2020-10-29T11:26:46.357" v="1434" actId="478"/>
          <ac:spMkLst>
            <pc:docMk/>
            <pc:sldMk cId="2557549425" sldId="587"/>
            <ac:spMk id="259" creationId="{D7883FB5-F17A-B24E-A251-AFB0CF241377}"/>
          </ac:spMkLst>
        </pc:spChg>
      </pc:sldChg>
      <pc:sldChg chg="addSp modSp new mod">
        <pc:chgData name="WINDRIDGE Philip" userId="a20730c1-1805-4191-9c68-6e52c8725e9f" providerId="ADAL" clId="{504B56E0-7EA1-4547-B767-A09C62B33DAB}" dt="2020-10-29T11:52:33.711" v="2131" actId="14100"/>
        <pc:sldMkLst>
          <pc:docMk/>
          <pc:sldMk cId="2435976731" sldId="588"/>
        </pc:sldMkLst>
        <pc:spChg chg="mod">
          <ac:chgData name="WINDRIDGE Philip" userId="a20730c1-1805-4191-9c68-6e52c8725e9f" providerId="ADAL" clId="{504B56E0-7EA1-4547-B767-A09C62B33DAB}" dt="2020-10-29T11:36:51.902" v="1624" actId="20577"/>
          <ac:spMkLst>
            <pc:docMk/>
            <pc:sldMk cId="2435976731" sldId="588"/>
            <ac:spMk id="2" creationId="{D5A70844-9698-9B47-9F38-AB626583B8DC}"/>
          </ac:spMkLst>
        </pc:spChg>
        <pc:spChg chg="add mod">
          <ac:chgData name="WINDRIDGE Philip" userId="a20730c1-1805-4191-9c68-6e52c8725e9f" providerId="ADAL" clId="{504B56E0-7EA1-4547-B767-A09C62B33DAB}" dt="2020-10-29T11:43:39.591" v="1864" actId="108"/>
          <ac:spMkLst>
            <pc:docMk/>
            <pc:sldMk cId="2435976731" sldId="588"/>
            <ac:spMk id="3" creationId="{04A1D7E2-7E7E-2D45-B2E0-01B133965185}"/>
          </ac:spMkLst>
        </pc:spChg>
        <pc:spChg chg="add mod">
          <ac:chgData name="WINDRIDGE Philip" userId="a20730c1-1805-4191-9c68-6e52c8725e9f" providerId="ADAL" clId="{504B56E0-7EA1-4547-B767-A09C62B33DAB}" dt="2020-10-29T11:43:47.227" v="1870" actId="108"/>
          <ac:spMkLst>
            <pc:docMk/>
            <pc:sldMk cId="2435976731" sldId="588"/>
            <ac:spMk id="4" creationId="{B1AC5F8F-27BB-0249-B823-89FDFABEE100}"/>
          </ac:spMkLst>
        </pc:spChg>
        <pc:spChg chg="add mod">
          <ac:chgData name="WINDRIDGE Philip" userId="a20730c1-1805-4191-9c68-6e52c8725e9f" providerId="ADAL" clId="{504B56E0-7EA1-4547-B767-A09C62B33DAB}" dt="2020-10-29T11:51:10.753" v="2089" actId="1076"/>
          <ac:spMkLst>
            <pc:docMk/>
            <pc:sldMk cId="2435976731" sldId="588"/>
            <ac:spMk id="5" creationId="{213E33AC-8771-0C4E-8049-9CD523685A5A}"/>
          </ac:spMkLst>
        </pc:spChg>
        <pc:spChg chg="add mod">
          <ac:chgData name="WINDRIDGE Philip" userId="a20730c1-1805-4191-9c68-6e52c8725e9f" providerId="ADAL" clId="{504B56E0-7EA1-4547-B767-A09C62B33DAB}" dt="2020-10-29T11:51:10.753" v="2089" actId="1076"/>
          <ac:spMkLst>
            <pc:docMk/>
            <pc:sldMk cId="2435976731" sldId="588"/>
            <ac:spMk id="6" creationId="{B8332516-FB54-6042-83F0-09E493AC9BD7}"/>
          </ac:spMkLst>
        </pc:spChg>
        <pc:spChg chg="add mod">
          <ac:chgData name="WINDRIDGE Philip" userId="a20730c1-1805-4191-9c68-6e52c8725e9f" providerId="ADAL" clId="{504B56E0-7EA1-4547-B767-A09C62B33DAB}" dt="2020-10-29T11:52:33.711" v="2131" actId="14100"/>
          <ac:spMkLst>
            <pc:docMk/>
            <pc:sldMk cId="2435976731" sldId="588"/>
            <ac:spMk id="11" creationId="{90F07E9E-E9BD-0840-82ED-6EB78D781DCA}"/>
          </ac:spMkLst>
        </pc:spChg>
        <pc:cxnChg chg="add mod">
          <ac:chgData name="WINDRIDGE Philip" userId="a20730c1-1805-4191-9c68-6e52c8725e9f" providerId="ADAL" clId="{504B56E0-7EA1-4547-B767-A09C62B33DAB}" dt="2020-10-29T11:51:10.753" v="2089" actId="1076"/>
          <ac:cxnSpMkLst>
            <pc:docMk/>
            <pc:sldMk cId="2435976731" sldId="588"/>
            <ac:cxnSpMk id="8" creationId="{5AC35D90-14B2-F847-ABC3-8A9A4BCA2D4F}"/>
          </ac:cxnSpMkLst>
        </pc:cxnChg>
        <pc:cxnChg chg="add mod">
          <ac:chgData name="WINDRIDGE Philip" userId="a20730c1-1805-4191-9c68-6e52c8725e9f" providerId="ADAL" clId="{504B56E0-7EA1-4547-B767-A09C62B33DAB}" dt="2020-10-29T11:51:10.753" v="2089" actId="1076"/>
          <ac:cxnSpMkLst>
            <pc:docMk/>
            <pc:sldMk cId="2435976731" sldId="588"/>
            <ac:cxnSpMk id="10" creationId="{42FA6807-6DBE-A248-99D0-3099B37D03F7}"/>
          </ac:cxnSpMkLst>
        </pc:cxnChg>
      </pc:sldChg>
    </pc:docChg>
  </pc:docChgLst>
  <pc:docChgLst>
    <pc:chgData name="WINDRIDGE Philip" userId="a20730c1-1805-4191-9c68-6e52c8725e9f" providerId="ADAL" clId="{AA1F623C-AF63-DB42-93D8-182BC3DE9831}"/>
    <pc:docChg chg="undo redo custSel addSld delSld modSld sldOrd">
      <pc:chgData name="WINDRIDGE Philip" userId="a20730c1-1805-4191-9c68-6e52c8725e9f" providerId="ADAL" clId="{AA1F623C-AF63-DB42-93D8-182BC3DE9831}" dt="2020-11-28T12:43:03.390" v="6908" actId="20577"/>
      <pc:docMkLst>
        <pc:docMk/>
      </pc:docMkLst>
      <pc:sldChg chg="modSp mod">
        <pc:chgData name="WINDRIDGE Philip" userId="a20730c1-1805-4191-9c68-6e52c8725e9f" providerId="ADAL" clId="{AA1F623C-AF63-DB42-93D8-182BC3DE9831}" dt="2020-11-11T10:51:16.910" v="8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AA1F623C-AF63-DB42-93D8-182BC3DE9831}" dt="2020-11-11T10:51:16.910" v="8" actId="20577"/>
          <ac:spMkLst>
            <pc:docMk/>
            <pc:sldMk cId="939059386" sldId="256"/>
            <ac:spMk id="2" creationId="{9B762048-6F52-244A-B003-D5C4D44CFDA8}"/>
          </ac:spMkLst>
        </pc:spChg>
      </pc:sldChg>
      <pc:sldChg chg="addSp delSp modSp mod">
        <pc:chgData name="WINDRIDGE Philip" userId="a20730c1-1805-4191-9c68-6e52c8725e9f" providerId="ADAL" clId="{AA1F623C-AF63-DB42-93D8-182BC3DE9831}" dt="2020-11-14T14:29:41.255" v="6905" actId="20577"/>
        <pc:sldMkLst>
          <pc:docMk/>
          <pc:sldMk cId="2405130143" sldId="257"/>
        </pc:sldMkLst>
        <pc:spChg chg="mod">
          <ac:chgData name="WINDRIDGE Philip" userId="a20730c1-1805-4191-9c68-6e52c8725e9f" providerId="ADAL" clId="{AA1F623C-AF63-DB42-93D8-182BC3DE9831}" dt="2020-11-13T09:57:59.779" v="5071" actId="20577"/>
          <ac:spMkLst>
            <pc:docMk/>
            <pc:sldMk cId="2405130143" sldId="257"/>
            <ac:spMk id="3" creationId="{918DD354-6146-F244-82E9-6CA6757A14FB}"/>
          </ac:spMkLst>
        </pc:spChg>
        <pc:spChg chg="add mod">
          <ac:chgData name="WINDRIDGE Philip" userId="a20730c1-1805-4191-9c68-6e52c8725e9f" providerId="ADAL" clId="{AA1F623C-AF63-DB42-93D8-182BC3DE9831}" dt="2020-11-13T12:55:22.102" v="5141" actId="1038"/>
          <ac:spMkLst>
            <pc:docMk/>
            <pc:sldMk cId="2405130143" sldId="257"/>
            <ac:spMk id="7" creationId="{008469D8-13A7-CF47-BE57-3FCAF644A262}"/>
          </ac:spMkLst>
        </pc:spChg>
        <pc:spChg chg="add mod">
          <ac:chgData name="WINDRIDGE Philip" userId="a20730c1-1805-4191-9c68-6e52c8725e9f" providerId="ADAL" clId="{AA1F623C-AF63-DB42-93D8-182BC3DE9831}" dt="2020-11-14T14:29:41.255" v="6905" actId="20577"/>
          <ac:spMkLst>
            <pc:docMk/>
            <pc:sldMk cId="2405130143" sldId="257"/>
            <ac:spMk id="8" creationId="{E2F94664-28B6-1C43-985D-D839C633E837}"/>
          </ac:spMkLst>
        </pc:spChg>
        <pc:spChg chg="del">
          <ac:chgData name="WINDRIDGE Philip" userId="a20730c1-1805-4191-9c68-6e52c8725e9f" providerId="ADAL" clId="{AA1F623C-AF63-DB42-93D8-182BC3DE9831}" dt="2020-11-13T09:54:59.426" v="4734" actId="478"/>
          <ac:spMkLst>
            <pc:docMk/>
            <pc:sldMk cId="2405130143" sldId="257"/>
            <ac:spMk id="9" creationId="{AF9A073E-602A-DA4D-BC5B-B90D9655B295}"/>
          </ac:spMkLst>
        </pc:spChg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3570196674" sldId="260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4082785917" sldId="261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1453246954" sldId="262"/>
        </pc:sldMkLst>
      </pc:sldChg>
      <pc:sldChg chg="delSp modSp add mod ord chgLayout">
        <pc:chgData name="WINDRIDGE Philip" userId="a20730c1-1805-4191-9c68-6e52c8725e9f" providerId="ADAL" clId="{AA1F623C-AF63-DB42-93D8-182BC3DE9831}" dt="2020-11-13T14:18:23.339" v="6886" actId="20577"/>
        <pc:sldMkLst>
          <pc:docMk/>
          <pc:sldMk cId="1139994992" sldId="267"/>
        </pc:sldMkLst>
        <pc:spChg chg="mod ord">
          <ac:chgData name="WINDRIDGE Philip" userId="a20730c1-1805-4191-9c68-6e52c8725e9f" providerId="ADAL" clId="{AA1F623C-AF63-DB42-93D8-182BC3DE9831}" dt="2020-11-13T13:18:57.858" v="5991" actId="700"/>
          <ac:spMkLst>
            <pc:docMk/>
            <pc:sldMk cId="1139994992" sldId="267"/>
            <ac:spMk id="2" creationId="{A531B916-D730-8248-AABB-08E405E39A2D}"/>
          </ac:spMkLst>
        </pc:spChg>
        <pc:spChg chg="mod ord">
          <ac:chgData name="WINDRIDGE Philip" userId="a20730c1-1805-4191-9c68-6e52c8725e9f" providerId="ADAL" clId="{AA1F623C-AF63-DB42-93D8-182BC3DE9831}" dt="2020-11-13T13:18:57.858" v="5991" actId="700"/>
          <ac:spMkLst>
            <pc:docMk/>
            <pc:sldMk cId="1139994992" sldId="267"/>
            <ac:spMk id="3" creationId="{007EB33A-E9EA-724C-963A-2B2A57CDDBEB}"/>
          </ac:spMkLst>
        </pc:spChg>
        <pc:spChg chg="mod ord">
          <ac:chgData name="WINDRIDGE Philip" userId="a20730c1-1805-4191-9c68-6e52c8725e9f" providerId="ADAL" clId="{AA1F623C-AF63-DB42-93D8-182BC3DE9831}" dt="2020-11-13T13:18:57.858" v="5991" actId="700"/>
          <ac:spMkLst>
            <pc:docMk/>
            <pc:sldMk cId="1139994992" sldId="267"/>
            <ac:spMk id="4" creationId="{7E9FBFC8-884E-1144-8994-97CB13C894C7}"/>
          </ac:spMkLst>
        </pc:spChg>
        <pc:spChg chg="mod ord">
          <ac:chgData name="WINDRIDGE Philip" userId="a20730c1-1805-4191-9c68-6e52c8725e9f" providerId="ADAL" clId="{AA1F623C-AF63-DB42-93D8-182BC3DE9831}" dt="2020-11-13T14:18:23.339" v="6886" actId="20577"/>
          <ac:spMkLst>
            <pc:docMk/>
            <pc:sldMk cId="1139994992" sldId="267"/>
            <ac:spMk id="15" creationId="{00ED21F4-E692-964D-B0C8-43300EF30232}"/>
          </ac:spMkLst>
        </pc:spChg>
        <pc:spChg chg="del mod">
          <ac:chgData name="WINDRIDGE Philip" userId="a20730c1-1805-4191-9c68-6e52c8725e9f" providerId="ADAL" clId="{AA1F623C-AF63-DB42-93D8-182BC3DE9831}" dt="2020-11-13T13:18:51.616" v="5990" actId="478"/>
          <ac:spMkLst>
            <pc:docMk/>
            <pc:sldMk cId="1139994992" sldId="267"/>
            <ac:spMk id="17" creationId="{CFDD8069-DBFA-CC42-BAC6-511241FE4589}"/>
          </ac:spMkLst>
        </pc:spChg>
        <pc:spChg chg="del">
          <ac:chgData name="WINDRIDGE Philip" userId="a20730c1-1805-4191-9c68-6e52c8725e9f" providerId="ADAL" clId="{AA1F623C-AF63-DB42-93D8-182BC3DE9831}" dt="2020-11-13T13:15:49.438" v="5787" actId="478"/>
          <ac:spMkLst>
            <pc:docMk/>
            <pc:sldMk cId="1139994992" sldId="267"/>
            <ac:spMk id="36" creationId="{62D8CD1C-61B5-894E-A83F-7B61DA3675A0}"/>
          </ac:spMkLst>
        </pc:spChg>
        <pc:spChg chg="del">
          <ac:chgData name="WINDRIDGE Philip" userId="a20730c1-1805-4191-9c68-6e52c8725e9f" providerId="ADAL" clId="{AA1F623C-AF63-DB42-93D8-182BC3DE9831}" dt="2020-11-13T13:16:35.798" v="5864" actId="478"/>
          <ac:spMkLst>
            <pc:docMk/>
            <pc:sldMk cId="1139994992" sldId="267"/>
            <ac:spMk id="37" creationId="{970B3F2F-7AC7-CF45-91C8-44632FD2DAB3}"/>
          </ac:spMkLst>
        </pc:spChg>
        <pc:spChg chg="del">
          <ac:chgData name="WINDRIDGE Philip" userId="a20730c1-1805-4191-9c68-6e52c8725e9f" providerId="ADAL" clId="{AA1F623C-AF63-DB42-93D8-182BC3DE9831}" dt="2020-11-13T13:18:49.136" v="5989" actId="478"/>
          <ac:spMkLst>
            <pc:docMk/>
            <pc:sldMk cId="1139994992" sldId="267"/>
            <ac:spMk id="38" creationId="{7617758C-0F67-F94B-AEAA-5EEFA650F9F6}"/>
          </ac:spMkLst>
        </pc:spChg>
        <pc:spChg chg="del">
          <ac:chgData name="WINDRIDGE Philip" userId="a20730c1-1805-4191-9c68-6e52c8725e9f" providerId="ADAL" clId="{AA1F623C-AF63-DB42-93D8-182BC3DE9831}" dt="2020-11-13T13:18:44.263" v="5988" actId="478"/>
          <ac:spMkLst>
            <pc:docMk/>
            <pc:sldMk cId="1139994992" sldId="267"/>
            <ac:spMk id="40" creationId="{7A033E5E-7C56-F645-B750-C15C618DF9B2}"/>
          </ac:spMkLst>
        </pc:spChg>
      </pc:sldChg>
      <pc:sldChg chg="modSp add del mod">
        <pc:chgData name="WINDRIDGE Philip" userId="a20730c1-1805-4191-9c68-6e52c8725e9f" providerId="ADAL" clId="{AA1F623C-AF63-DB42-93D8-182BC3DE9831}" dt="2020-11-13T13:30:05.405" v="6206" actId="2696"/>
        <pc:sldMkLst>
          <pc:docMk/>
          <pc:sldMk cId="1675803537" sldId="279"/>
        </pc:sldMkLst>
        <pc:spChg chg="mod">
          <ac:chgData name="WINDRIDGE Philip" userId="a20730c1-1805-4191-9c68-6e52c8725e9f" providerId="ADAL" clId="{AA1F623C-AF63-DB42-93D8-182BC3DE9831}" dt="2020-11-13T12:58:06.410" v="5180" actId="20577"/>
          <ac:spMkLst>
            <pc:docMk/>
            <pc:sldMk cId="1675803537" sldId="279"/>
            <ac:spMk id="2" creationId="{A531B916-D730-8248-AABB-08E405E39A2D}"/>
          </ac:spMkLst>
        </pc:spChg>
        <pc:spChg chg="mod">
          <ac:chgData name="WINDRIDGE Philip" userId="a20730c1-1805-4191-9c68-6e52c8725e9f" providerId="ADAL" clId="{AA1F623C-AF63-DB42-93D8-182BC3DE9831}" dt="2020-11-13T13:29:49.370" v="6205" actId="1036"/>
          <ac:spMkLst>
            <pc:docMk/>
            <pc:sldMk cId="1675803537" sldId="279"/>
            <ac:spMk id="12" creationId="{E0BF0F3C-B0B6-8645-BAE5-461D54DA5849}"/>
          </ac:spMkLst>
        </pc:spChg>
        <pc:spChg chg="mod">
          <ac:chgData name="WINDRIDGE Philip" userId="a20730c1-1805-4191-9c68-6e52c8725e9f" providerId="ADAL" clId="{AA1F623C-AF63-DB42-93D8-182BC3DE9831}" dt="2020-11-13T13:02:08.529" v="5247" actId="207"/>
          <ac:spMkLst>
            <pc:docMk/>
            <pc:sldMk cId="1675803537" sldId="279"/>
            <ac:spMk id="17" creationId="{CFDD8069-DBFA-CC42-BAC6-511241FE4589}"/>
          </ac:spMkLst>
        </pc:spChg>
      </pc:sldChg>
      <pc:sldChg chg="addSp delSp modSp add mod ord">
        <pc:chgData name="WINDRIDGE Philip" userId="a20730c1-1805-4191-9c68-6e52c8725e9f" providerId="ADAL" clId="{AA1F623C-AF63-DB42-93D8-182BC3DE9831}" dt="2020-11-13T14:16:15.661" v="6825" actId="692"/>
        <pc:sldMkLst>
          <pc:docMk/>
          <pc:sldMk cId="2465375223" sldId="280"/>
        </pc:sldMkLst>
        <pc:spChg chg="mod">
          <ac:chgData name="WINDRIDGE Philip" userId="a20730c1-1805-4191-9c68-6e52c8725e9f" providerId="ADAL" clId="{AA1F623C-AF63-DB42-93D8-182BC3DE9831}" dt="2020-11-13T14:06:52.206" v="6749" actId="20577"/>
          <ac:spMkLst>
            <pc:docMk/>
            <pc:sldMk cId="2465375223" sldId="280"/>
            <ac:spMk id="2" creationId="{A531B916-D730-8248-AABB-08E405E39A2D}"/>
          </ac:spMkLst>
        </pc:spChg>
        <pc:spChg chg="del mod">
          <ac:chgData name="WINDRIDGE Philip" userId="a20730c1-1805-4191-9c68-6e52c8725e9f" providerId="ADAL" clId="{AA1F623C-AF63-DB42-93D8-182BC3DE9831}" dt="2020-11-13T13:08:32.983" v="5479" actId="478"/>
          <ac:spMkLst>
            <pc:docMk/>
            <pc:sldMk cId="2465375223" sldId="280"/>
            <ac:spMk id="7" creationId="{E1B43FD4-D076-4B4F-B544-6409A5F57746}"/>
          </ac:spMkLst>
        </pc:spChg>
        <pc:spChg chg="add del mod">
          <ac:chgData name="WINDRIDGE Philip" userId="a20730c1-1805-4191-9c68-6e52c8725e9f" providerId="ADAL" clId="{AA1F623C-AF63-DB42-93D8-182BC3DE9831}" dt="2020-11-13T14:05:14.349" v="6677" actId="478"/>
          <ac:spMkLst>
            <pc:docMk/>
            <pc:sldMk cId="2465375223" sldId="280"/>
            <ac:spMk id="12" creationId="{4F837F1E-3273-D34C-816C-6299058CAE1C}"/>
          </ac:spMkLst>
        </pc:spChg>
        <pc:spChg chg="add del mod">
          <ac:chgData name="WINDRIDGE Philip" userId="a20730c1-1805-4191-9c68-6e52c8725e9f" providerId="ADAL" clId="{AA1F623C-AF63-DB42-93D8-182BC3DE9831}" dt="2020-11-13T14:16:05.230" v="6821" actId="1076"/>
          <ac:spMkLst>
            <pc:docMk/>
            <pc:sldMk cId="2465375223" sldId="280"/>
            <ac:spMk id="13" creationId="{DAF9BDBD-9E1D-DA44-B39C-F2123F962A75}"/>
          </ac:spMkLst>
        </pc:spChg>
        <pc:spChg chg="add del mod">
          <ac:chgData name="WINDRIDGE Philip" userId="a20730c1-1805-4191-9c68-6e52c8725e9f" providerId="ADAL" clId="{AA1F623C-AF63-DB42-93D8-182BC3DE9831}" dt="2020-11-13T13:53:44.963" v="6660" actId="478"/>
          <ac:spMkLst>
            <pc:docMk/>
            <pc:sldMk cId="2465375223" sldId="280"/>
            <ac:spMk id="14" creationId="{A6F7F3D8-10B5-3445-8815-5AEBE380E43B}"/>
          </ac:spMkLst>
        </pc:spChg>
        <pc:spChg chg="add mod">
          <ac:chgData name="WINDRIDGE Philip" userId="a20730c1-1805-4191-9c68-6e52c8725e9f" providerId="ADAL" clId="{AA1F623C-AF63-DB42-93D8-182BC3DE9831}" dt="2020-11-13T14:16:15.661" v="6825" actId="692"/>
          <ac:spMkLst>
            <pc:docMk/>
            <pc:sldMk cId="2465375223" sldId="280"/>
            <ac:spMk id="15" creationId="{692246ED-7B00-644F-A74A-989DEAFABBF8}"/>
          </ac:spMkLst>
        </pc:spChg>
        <pc:spChg chg="del mod">
          <ac:chgData name="WINDRIDGE Philip" userId="a20730c1-1805-4191-9c68-6e52c8725e9f" providerId="ADAL" clId="{AA1F623C-AF63-DB42-93D8-182BC3DE9831}" dt="2020-11-13T13:53:44.963" v="6660" actId="478"/>
          <ac:spMkLst>
            <pc:docMk/>
            <pc:sldMk cId="2465375223" sldId="280"/>
            <ac:spMk id="17" creationId="{CFDD8069-DBFA-CC42-BAC6-511241FE4589}"/>
          </ac:spMkLst>
        </pc:spChg>
        <pc:spChg chg="del mod">
          <ac:chgData name="WINDRIDGE Philip" userId="a20730c1-1805-4191-9c68-6e52c8725e9f" providerId="ADAL" clId="{AA1F623C-AF63-DB42-93D8-182BC3DE9831}" dt="2020-11-13T13:53:44.963" v="6660" actId="478"/>
          <ac:spMkLst>
            <pc:docMk/>
            <pc:sldMk cId="2465375223" sldId="280"/>
            <ac:spMk id="18" creationId="{F32EE495-95A1-4F43-B574-277FB93A4F21}"/>
          </ac:spMkLst>
        </pc:spChg>
        <pc:spChg chg="del mod">
          <ac:chgData name="WINDRIDGE Philip" userId="a20730c1-1805-4191-9c68-6e52c8725e9f" providerId="ADAL" clId="{AA1F623C-AF63-DB42-93D8-182BC3DE9831}" dt="2020-11-13T13:53:44.963" v="6660" actId="478"/>
          <ac:spMkLst>
            <pc:docMk/>
            <pc:sldMk cId="2465375223" sldId="280"/>
            <ac:spMk id="20" creationId="{B2C3A63A-F60F-0149-A5D4-BB5CE97B274F}"/>
          </ac:spMkLst>
        </pc:spChg>
        <pc:spChg chg="del">
          <ac:chgData name="WINDRIDGE Philip" userId="a20730c1-1805-4191-9c68-6e52c8725e9f" providerId="ADAL" clId="{AA1F623C-AF63-DB42-93D8-182BC3DE9831}" dt="2020-11-13T13:02:18.533" v="5248" actId="478"/>
          <ac:spMkLst>
            <pc:docMk/>
            <pc:sldMk cId="2465375223" sldId="280"/>
            <ac:spMk id="21" creationId="{5423E99A-7EA6-C044-9C8E-39220ADD7042}"/>
          </ac:spMkLst>
        </pc:spChg>
        <pc:spChg chg="del">
          <ac:chgData name="WINDRIDGE Philip" userId="a20730c1-1805-4191-9c68-6e52c8725e9f" providerId="ADAL" clId="{AA1F623C-AF63-DB42-93D8-182BC3DE9831}" dt="2020-11-13T13:02:23.029" v="5249" actId="478"/>
          <ac:spMkLst>
            <pc:docMk/>
            <pc:sldMk cId="2465375223" sldId="280"/>
            <ac:spMk id="22" creationId="{4D8DD0CB-33F0-A84F-B5CF-81553B001CEC}"/>
          </ac:spMkLst>
        </pc:spChg>
        <pc:cxnChg chg="del">
          <ac:chgData name="WINDRIDGE Philip" userId="a20730c1-1805-4191-9c68-6e52c8725e9f" providerId="ADAL" clId="{AA1F623C-AF63-DB42-93D8-182BC3DE9831}" dt="2020-11-13T13:53:44.963" v="6660" actId="478"/>
          <ac:cxnSpMkLst>
            <pc:docMk/>
            <pc:sldMk cId="2465375223" sldId="280"/>
            <ac:cxnSpMk id="10" creationId="{36F5E598-D2FB-B04C-83FB-F466CA750BD6}"/>
          </ac:cxnSpMkLst>
        </pc:cxnChg>
      </pc:sldChg>
      <pc:sldChg chg="addSp modSp new mod">
        <pc:chgData name="WINDRIDGE Philip" userId="a20730c1-1805-4191-9c68-6e52c8725e9f" providerId="ADAL" clId="{AA1F623C-AF63-DB42-93D8-182BC3DE9831}" dt="2020-11-13T13:44:21.066" v="6475" actId="20577"/>
        <pc:sldMkLst>
          <pc:docMk/>
          <pc:sldMk cId="2639473951" sldId="281"/>
        </pc:sldMkLst>
        <pc:spChg chg="mod">
          <ac:chgData name="WINDRIDGE Philip" userId="a20730c1-1805-4191-9c68-6e52c8725e9f" providerId="ADAL" clId="{AA1F623C-AF63-DB42-93D8-182BC3DE9831}" dt="2020-11-11T11:23:54.891" v="158" actId="20577"/>
          <ac:spMkLst>
            <pc:docMk/>
            <pc:sldMk cId="2639473951" sldId="281"/>
            <ac:spMk id="2" creationId="{52B24938-E412-0B43-B09E-E18692610942}"/>
          </ac:spMkLst>
        </pc:spChg>
        <pc:spChg chg="mod">
          <ac:chgData name="WINDRIDGE Philip" userId="a20730c1-1805-4191-9c68-6e52c8725e9f" providerId="ADAL" clId="{AA1F623C-AF63-DB42-93D8-182BC3DE9831}" dt="2020-11-13T13:06:06.800" v="5435" actId="207"/>
          <ac:spMkLst>
            <pc:docMk/>
            <pc:sldMk cId="2639473951" sldId="281"/>
            <ac:spMk id="3" creationId="{5CA303AC-5686-8641-A869-EA6E460197E7}"/>
          </ac:spMkLst>
        </pc:spChg>
        <pc:spChg chg="add mod">
          <ac:chgData name="WINDRIDGE Philip" userId="a20730c1-1805-4191-9c68-6e52c8725e9f" providerId="ADAL" clId="{AA1F623C-AF63-DB42-93D8-182BC3DE9831}" dt="2020-11-11T15:13:25.263" v="1305"/>
          <ac:spMkLst>
            <pc:docMk/>
            <pc:sldMk cId="2639473951" sldId="281"/>
            <ac:spMk id="4" creationId="{049E6709-ED50-4349-B041-6BD1CB33691A}"/>
          </ac:spMkLst>
        </pc:spChg>
        <pc:spChg chg="add mod">
          <ac:chgData name="WINDRIDGE Philip" userId="a20730c1-1805-4191-9c68-6e52c8725e9f" providerId="ADAL" clId="{AA1F623C-AF63-DB42-93D8-182BC3DE9831}" dt="2020-11-13T13:44:21.066" v="6475" actId="20577"/>
          <ac:spMkLst>
            <pc:docMk/>
            <pc:sldMk cId="2639473951" sldId="281"/>
            <ac:spMk id="5" creationId="{27212123-3CA6-EB4C-891C-27A1C91BB28B}"/>
          </ac:spMkLst>
        </pc:spChg>
      </pc:sldChg>
      <pc:sldChg chg="add del">
        <pc:chgData name="WINDRIDGE Philip" userId="a20730c1-1805-4191-9c68-6e52c8725e9f" providerId="ADAL" clId="{AA1F623C-AF63-DB42-93D8-182BC3DE9831}" dt="2020-11-11T11:17:55.337" v="123" actId="2890"/>
        <pc:sldMkLst>
          <pc:docMk/>
          <pc:sldMk cId="569316745" sldId="282"/>
        </pc:sldMkLst>
      </pc:sldChg>
      <pc:sldChg chg="addSp delSp modSp add mod">
        <pc:chgData name="WINDRIDGE Philip" userId="a20730c1-1805-4191-9c68-6e52c8725e9f" providerId="ADAL" clId="{AA1F623C-AF63-DB42-93D8-182BC3DE9831}" dt="2020-11-13T13:47:48.260" v="6561" actId="207"/>
        <pc:sldMkLst>
          <pc:docMk/>
          <pc:sldMk cId="1783958154" sldId="282"/>
        </pc:sldMkLst>
        <pc:spChg chg="mod">
          <ac:chgData name="WINDRIDGE Philip" userId="a20730c1-1805-4191-9c68-6e52c8725e9f" providerId="ADAL" clId="{AA1F623C-AF63-DB42-93D8-182BC3DE9831}" dt="2020-11-11T11:37:27.219" v="336" actId="20577"/>
          <ac:spMkLst>
            <pc:docMk/>
            <pc:sldMk cId="1783958154" sldId="282"/>
            <ac:spMk id="2" creationId="{52B24938-E412-0B43-B09E-E18692610942}"/>
          </ac:spMkLst>
        </pc:spChg>
        <pc:spChg chg="mod">
          <ac:chgData name="WINDRIDGE Philip" userId="a20730c1-1805-4191-9c68-6e52c8725e9f" providerId="ADAL" clId="{AA1F623C-AF63-DB42-93D8-182BC3DE9831}" dt="2020-11-11T11:35:38.040" v="331"/>
          <ac:spMkLst>
            <pc:docMk/>
            <pc:sldMk cId="1783958154" sldId="282"/>
            <ac:spMk id="3" creationId="{5CA303AC-5686-8641-A869-EA6E460197E7}"/>
          </ac:spMkLst>
        </pc:spChg>
        <pc:spChg chg="add mod">
          <ac:chgData name="WINDRIDGE Philip" userId="a20730c1-1805-4191-9c68-6e52c8725e9f" providerId="ADAL" clId="{AA1F623C-AF63-DB42-93D8-182BC3DE9831}" dt="2020-11-11T12:54:35.119" v="372" actId="1036"/>
          <ac:spMkLst>
            <pc:docMk/>
            <pc:sldMk cId="1783958154" sldId="282"/>
            <ac:spMk id="4" creationId="{67AB440F-93B8-314B-94C7-9DA16B5E7A0B}"/>
          </ac:spMkLst>
        </pc:spChg>
        <pc:spChg chg="add mod">
          <ac:chgData name="WINDRIDGE Philip" userId="a20730c1-1805-4191-9c68-6e52c8725e9f" providerId="ADAL" clId="{AA1F623C-AF63-DB42-93D8-182BC3DE9831}" dt="2020-11-11T11:30:27.943" v="274" actId="20577"/>
          <ac:spMkLst>
            <pc:docMk/>
            <pc:sldMk cId="1783958154" sldId="282"/>
            <ac:spMk id="5" creationId="{B9A60B15-4CED-CC45-AED9-AA7338F5F870}"/>
          </ac:spMkLst>
        </pc:spChg>
        <pc:spChg chg="add mod">
          <ac:chgData name="WINDRIDGE Philip" userId="a20730c1-1805-4191-9c68-6e52c8725e9f" providerId="ADAL" clId="{AA1F623C-AF63-DB42-93D8-182BC3DE9831}" dt="2020-11-11T11:30:42.981" v="300" actId="20577"/>
          <ac:spMkLst>
            <pc:docMk/>
            <pc:sldMk cId="1783958154" sldId="282"/>
            <ac:spMk id="6" creationId="{FB583E19-8866-7946-8FE7-29E06C2FC3F3}"/>
          </ac:spMkLst>
        </pc:spChg>
        <pc:spChg chg="add mod">
          <ac:chgData name="WINDRIDGE Philip" userId="a20730c1-1805-4191-9c68-6e52c8725e9f" providerId="ADAL" clId="{AA1F623C-AF63-DB42-93D8-182BC3DE9831}" dt="2020-11-11T11:33:01.566" v="303" actId="1076"/>
          <ac:spMkLst>
            <pc:docMk/>
            <pc:sldMk cId="1783958154" sldId="282"/>
            <ac:spMk id="17" creationId="{4B450517-37B4-F54E-A034-671921E05CF3}"/>
          </ac:spMkLst>
        </pc:spChg>
        <pc:spChg chg="add mod">
          <ac:chgData name="WINDRIDGE Philip" userId="a20730c1-1805-4191-9c68-6e52c8725e9f" providerId="ADAL" clId="{AA1F623C-AF63-DB42-93D8-182BC3DE9831}" dt="2020-11-11T11:33:01.566" v="303" actId="1076"/>
          <ac:spMkLst>
            <pc:docMk/>
            <pc:sldMk cId="1783958154" sldId="282"/>
            <ac:spMk id="18" creationId="{D1364381-203A-E944-B459-8EF2CF9D6E03}"/>
          </ac:spMkLst>
        </pc:spChg>
        <pc:spChg chg="add mod">
          <ac:chgData name="WINDRIDGE Philip" userId="a20730c1-1805-4191-9c68-6e52c8725e9f" providerId="ADAL" clId="{AA1F623C-AF63-DB42-93D8-182BC3DE9831}" dt="2020-11-11T11:33:01.566" v="303" actId="1076"/>
          <ac:spMkLst>
            <pc:docMk/>
            <pc:sldMk cId="1783958154" sldId="282"/>
            <ac:spMk id="20" creationId="{E47A233E-716B-D14B-93D9-5B15AC48A6BE}"/>
          </ac:spMkLst>
        </pc:spChg>
        <pc:spChg chg="add mod">
          <ac:chgData name="WINDRIDGE Philip" userId="a20730c1-1805-4191-9c68-6e52c8725e9f" providerId="ADAL" clId="{AA1F623C-AF63-DB42-93D8-182BC3DE9831}" dt="2020-11-11T11:33:01.566" v="303" actId="1076"/>
          <ac:spMkLst>
            <pc:docMk/>
            <pc:sldMk cId="1783958154" sldId="282"/>
            <ac:spMk id="22" creationId="{018EE8FC-27DE-804D-97AD-1B0B73E3E8F3}"/>
          </ac:spMkLst>
        </pc:spChg>
        <pc:spChg chg="add mod">
          <ac:chgData name="WINDRIDGE Philip" userId="a20730c1-1805-4191-9c68-6e52c8725e9f" providerId="ADAL" clId="{AA1F623C-AF63-DB42-93D8-182BC3DE9831}" dt="2020-11-11T11:34:58.846" v="329" actId="20577"/>
          <ac:spMkLst>
            <pc:docMk/>
            <pc:sldMk cId="1783958154" sldId="282"/>
            <ac:spMk id="24" creationId="{7B6FF74E-2BA8-E047-8620-BA602A3D3AC5}"/>
          </ac:spMkLst>
        </pc:spChg>
        <pc:spChg chg="add mod">
          <ac:chgData name="WINDRIDGE Philip" userId="a20730c1-1805-4191-9c68-6e52c8725e9f" providerId="ADAL" clId="{AA1F623C-AF63-DB42-93D8-182BC3DE9831}" dt="2020-11-13T13:47:48.260" v="6561" actId="207"/>
          <ac:spMkLst>
            <pc:docMk/>
            <pc:sldMk cId="1783958154" sldId="282"/>
            <ac:spMk id="26" creationId="{2B9C0DF5-5F9B-AC48-859F-E375BAC01886}"/>
          </ac:spMkLst>
        </pc:spChg>
        <pc:spChg chg="add del mod">
          <ac:chgData name="WINDRIDGE Philip" userId="a20730c1-1805-4191-9c68-6e52c8725e9f" providerId="ADAL" clId="{AA1F623C-AF63-DB42-93D8-182BC3DE9831}" dt="2020-11-11T13:14:53.791" v="548" actId="478"/>
          <ac:spMkLst>
            <pc:docMk/>
            <pc:sldMk cId="1783958154" sldId="282"/>
            <ac:spMk id="26" creationId="{683E7EC4-69C4-EA41-A1C3-0CEF9A39C5D1}"/>
          </ac:spMkLst>
        </pc:spChg>
        <pc:spChg chg="add del mod">
          <ac:chgData name="WINDRIDGE Philip" userId="a20730c1-1805-4191-9c68-6e52c8725e9f" providerId="ADAL" clId="{AA1F623C-AF63-DB42-93D8-182BC3DE9831}" dt="2020-11-11T13:15:01.703" v="552" actId="478"/>
          <ac:spMkLst>
            <pc:docMk/>
            <pc:sldMk cId="1783958154" sldId="282"/>
            <ac:spMk id="27" creationId="{9B4A4FE3-4B20-A749-BD16-E16E440CF089}"/>
          </ac:spMkLst>
        </pc:spChg>
        <pc:spChg chg="add mod">
          <ac:chgData name="WINDRIDGE Philip" userId="a20730c1-1805-4191-9c68-6e52c8725e9f" providerId="ADAL" clId="{AA1F623C-AF63-DB42-93D8-182BC3DE9831}" dt="2020-11-11T13:15:07.580" v="553" actId="1076"/>
          <ac:spMkLst>
            <pc:docMk/>
            <pc:sldMk cId="1783958154" sldId="282"/>
            <ac:spMk id="28" creationId="{86E2DAB9-E334-2A4B-B2B8-6828B7FF8C65}"/>
          </ac:spMkLst>
        </pc:spChg>
        <pc:spChg chg="add mod">
          <ac:chgData name="WINDRIDGE Philip" userId="a20730c1-1805-4191-9c68-6e52c8725e9f" providerId="ADAL" clId="{AA1F623C-AF63-DB42-93D8-182BC3DE9831}" dt="2020-11-11T15:13:22.171" v="1304"/>
          <ac:spMkLst>
            <pc:docMk/>
            <pc:sldMk cId="1783958154" sldId="282"/>
            <ac:spMk id="30" creationId="{0B2A0A42-1B50-DB4B-B81E-0145E7F23007}"/>
          </ac:spMkLst>
        </pc:spChg>
        <pc:cxnChg chg="add mod">
          <ac:chgData name="WINDRIDGE Philip" userId="a20730c1-1805-4191-9c68-6e52c8725e9f" providerId="ADAL" clId="{AA1F623C-AF63-DB42-93D8-182BC3DE9831}" dt="2020-11-11T12:54:35.119" v="372" actId="1036"/>
          <ac:cxnSpMkLst>
            <pc:docMk/>
            <pc:sldMk cId="1783958154" sldId="282"/>
            <ac:cxnSpMk id="8" creationId="{884B5BB6-676D-7148-8913-6010CD9806DA}"/>
          </ac:cxnSpMkLst>
        </pc:cxnChg>
        <pc:cxnChg chg="add mod">
          <ac:chgData name="WINDRIDGE Philip" userId="a20730c1-1805-4191-9c68-6e52c8725e9f" providerId="ADAL" clId="{AA1F623C-AF63-DB42-93D8-182BC3DE9831}" dt="2020-11-11T11:28:53.635" v="244" actId="14100"/>
          <ac:cxnSpMkLst>
            <pc:docMk/>
            <pc:sldMk cId="1783958154" sldId="282"/>
            <ac:cxnSpMk id="9" creationId="{51C9759F-125A-8445-8556-A226AC99B8F4}"/>
          </ac:cxnSpMkLst>
        </pc:cxnChg>
        <pc:cxnChg chg="add mod">
          <ac:chgData name="WINDRIDGE Philip" userId="a20730c1-1805-4191-9c68-6e52c8725e9f" providerId="ADAL" clId="{AA1F623C-AF63-DB42-93D8-182BC3DE9831}" dt="2020-11-11T11:31:35.772" v="301" actId="14100"/>
          <ac:cxnSpMkLst>
            <pc:docMk/>
            <pc:sldMk cId="1783958154" sldId="282"/>
            <ac:cxnSpMk id="10" creationId="{CD9BDA22-72E0-9442-9E37-587BC43C6A35}"/>
          </ac:cxnSpMkLst>
        </pc:cxnChg>
        <pc:cxnChg chg="add mod">
          <ac:chgData name="WINDRIDGE Philip" userId="a20730c1-1805-4191-9c68-6e52c8725e9f" providerId="ADAL" clId="{AA1F623C-AF63-DB42-93D8-182BC3DE9831}" dt="2020-11-11T11:33:01.566" v="303" actId="1076"/>
          <ac:cxnSpMkLst>
            <pc:docMk/>
            <pc:sldMk cId="1783958154" sldId="282"/>
            <ac:cxnSpMk id="19" creationId="{C062F6C1-4D41-EA4D-A21F-A799A2CE5724}"/>
          </ac:cxnSpMkLst>
        </pc:cxnChg>
        <pc:cxnChg chg="add mod">
          <ac:chgData name="WINDRIDGE Philip" userId="a20730c1-1805-4191-9c68-6e52c8725e9f" providerId="ADAL" clId="{AA1F623C-AF63-DB42-93D8-182BC3DE9831}" dt="2020-11-11T11:33:01.566" v="303" actId="1076"/>
          <ac:cxnSpMkLst>
            <pc:docMk/>
            <pc:sldMk cId="1783958154" sldId="282"/>
            <ac:cxnSpMk id="21" creationId="{61A04B92-B984-4344-8068-24C22905ACF9}"/>
          </ac:cxnSpMkLst>
        </pc:cxnChg>
        <pc:cxnChg chg="add mod">
          <ac:chgData name="WINDRIDGE Philip" userId="a20730c1-1805-4191-9c68-6e52c8725e9f" providerId="ADAL" clId="{AA1F623C-AF63-DB42-93D8-182BC3DE9831}" dt="2020-11-11T11:33:01.566" v="303" actId="1076"/>
          <ac:cxnSpMkLst>
            <pc:docMk/>
            <pc:sldMk cId="1783958154" sldId="282"/>
            <ac:cxnSpMk id="23" creationId="{14F8AF72-0928-BA45-9F41-FB183B39AEE6}"/>
          </ac:cxnSpMkLst>
        </pc:cxnChg>
        <pc:cxnChg chg="add mod">
          <ac:chgData name="WINDRIDGE Philip" userId="a20730c1-1805-4191-9c68-6e52c8725e9f" providerId="ADAL" clId="{AA1F623C-AF63-DB42-93D8-182BC3DE9831}" dt="2020-11-11T11:35:14.055" v="330" actId="14100"/>
          <ac:cxnSpMkLst>
            <pc:docMk/>
            <pc:sldMk cId="1783958154" sldId="282"/>
            <ac:cxnSpMk id="25" creationId="{3D346587-1C34-0A45-8AB5-244962D30030}"/>
          </ac:cxnSpMkLst>
        </pc:cxnChg>
      </pc:sldChg>
      <pc:sldChg chg="addSp delSp modSp add mod">
        <pc:chgData name="WINDRIDGE Philip" userId="a20730c1-1805-4191-9c68-6e52c8725e9f" providerId="ADAL" clId="{AA1F623C-AF63-DB42-93D8-182BC3DE9831}" dt="2020-11-13T13:48:32.570" v="6573" actId="20577"/>
        <pc:sldMkLst>
          <pc:docMk/>
          <pc:sldMk cId="4044879372" sldId="283"/>
        </pc:sldMkLst>
        <pc:spChg chg="mod">
          <ac:chgData name="WINDRIDGE Philip" userId="a20730c1-1805-4191-9c68-6e52c8725e9f" providerId="ADAL" clId="{AA1F623C-AF63-DB42-93D8-182BC3DE9831}" dt="2020-11-11T11:37:34.322" v="337" actId="20577"/>
          <ac:spMkLst>
            <pc:docMk/>
            <pc:sldMk cId="4044879372" sldId="283"/>
            <ac:spMk id="2" creationId="{52B24938-E412-0B43-B09E-E18692610942}"/>
          </ac:spMkLst>
        </pc:spChg>
        <pc:spChg chg="mod">
          <ac:chgData name="WINDRIDGE Philip" userId="a20730c1-1805-4191-9c68-6e52c8725e9f" providerId="ADAL" clId="{AA1F623C-AF63-DB42-93D8-182BC3DE9831}" dt="2020-11-11T11:36:35.079" v="335"/>
          <ac:spMkLst>
            <pc:docMk/>
            <pc:sldMk cId="4044879372" sldId="283"/>
            <ac:spMk id="3" creationId="{5CA303AC-5686-8641-A869-EA6E460197E7}"/>
          </ac:spMkLst>
        </pc:spChg>
        <pc:spChg chg="add del mod">
          <ac:chgData name="WINDRIDGE Philip" userId="a20730c1-1805-4191-9c68-6e52c8725e9f" providerId="ADAL" clId="{AA1F623C-AF63-DB42-93D8-182BC3DE9831}" dt="2020-11-11T12:44:55.878" v="350" actId="478"/>
          <ac:spMkLst>
            <pc:docMk/>
            <pc:sldMk cId="4044879372" sldId="283"/>
            <ac:spMk id="4" creationId="{797DF5B5-BAFA-D140-8EA8-5D6D0C44B165}"/>
          </ac:spMkLst>
        </pc:spChg>
        <pc:spChg chg="add mod">
          <ac:chgData name="WINDRIDGE Philip" userId="a20730c1-1805-4191-9c68-6e52c8725e9f" providerId="ADAL" clId="{AA1F623C-AF63-DB42-93D8-182BC3DE9831}" dt="2020-11-11T13:20:43.864" v="682" actId="13926"/>
          <ac:spMkLst>
            <pc:docMk/>
            <pc:sldMk cId="4044879372" sldId="283"/>
            <ac:spMk id="5" creationId="{993130EC-6F14-3C4A-A1B3-C21820AA612A}"/>
          </ac:spMkLst>
        </pc:spChg>
        <pc:spChg chg="add mod">
          <ac:chgData name="WINDRIDGE Philip" userId="a20730c1-1805-4191-9c68-6e52c8725e9f" providerId="ADAL" clId="{AA1F623C-AF63-DB42-93D8-182BC3DE9831}" dt="2020-11-11T13:19:28.330" v="632" actId="20577"/>
          <ac:spMkLst>
            <pc:docMk/>
            <pc:sldMk cId="4044879372" sldId="283"/>
            <ac:spMk id="6" creationId="{1F16E8AD-6980-E042-8C2E-EF68862C598F}"/>
          </ac:spMkLst>
        </pc:spChg>
        <pc:spChg chg="add del mod">
          <ac:chgData name="WINDRIDGE Philip" userId="a20730c1-1805-4191-9c68-6e52c8725e9f" providerId="ADAL" clId="{AA1F623C-AF63-DB42-93D8-182BC3DE9831}" dt="2020-11-11T13:07:02.216" v="375" actId="21"/>
          <ac:spMkLst>
            <pc:docMk/>
            <pc:sldMk cId="4044879372" sldId="283"/>
            <ac:spMk id="10" creationId="{DB5E5E86-E1F8-9D4D-9AA2-B8E40DA0FB8C}"/>
          </ac:spMkLst>
        </pc:spChg>
        <pc:spChg chg="add del mod">
          <ac:chgData name="WINDRIDGE Philip" userId="a20730c1-1805-4191-9c68-6e52c8725e9f" providerId="ADAL" clId="{AA1F623C-AF63-DB42-93D8-182BC3DE9831}" dt="2020-11-11T13:07:02.216" v="375" actId="21"/>
          <ac:spMkLst>
            <pc:docMk/>
            <pc:sldMk cId="4044879372" sldId="283"/>
            <ac:spMk id="11" creationId="{802D4835-7749-E240-843A-2E313C2D979E}"/>
          </ac:spMkLst>
        </pc:spChg>
        <pc:spChg chg="add del mod">
          <ac:chgData name="WINDRIDGE Philip" userId="a20730c1-1805-4191-9c68-6e52c8725e9f" providerId="ADAL" clId="{AA1F623C-AF63-DB42-93D8-182BC3DE9831}" dt="2020-11-11T13:07:02.216" v="375" actId="21"/>
          <ac:spMkLst>
            <pc:docMk/>
            <pc:sldMk cId="4044879372" sldId="283"/>
            <ac:spMk id="12" creationId="{CFE8B514-2764-8041-995F-5067632BCD37}"/>
          </ac:spMkLst>
        </pc:spChg>
        <pc:spChg chg="add del mod">
          <ac:chgData name="WINDRIDGE Philip" userId="a20730c1-1805-4191-9c68-6e52c8725e9f" providerId="ADAL" clId="{AA1F623C-AF63-DB42-93D8-182BC3DE9831}" dt="2020-11-11T13:07:02.216" v="375" actId="21"/>
          <ac:spMkLst>
            <pc:docMk/>
            <pc:sldMk cId="4044879372" sldId="283"/>
            <ac:spMk id="14" creationId="{7E01F302-32AC-5042-AF4F-2FF9EC99FF2D}"/>
          </ac:spMkLst>
        </pc:spChg>
        <pc:spChg chg="add del mod">
          <ac:chgData name="WINDRIDGE Philip" userId="a20730c1-1805-4191-9c68-6e52c8725e9f" providerId="ADAL" clId="{AA1F623C-AF63-DB42-93D8-182BC3DE9831}" dt="2020-11-11T13:07:02.216" v="375" actId="21"/>
          <ac:spMkLst>
            <pc:docMk/>
            <pc:sldMk cId="4044879372" sldId="283"/>
            <ac:spMk id="15" creationId="{81EB3D8F-1E5D-B34C-9123-5597FE6224CE}"/>
          </ac:spMkLst>
        </pc:spChg>
        <pc:spChg chg="add del mod">
          <ac:chgData name="WINDRIDGE Philip" userId="a20730c1-1805-4191-9c68-6e52c8725e9f" providerId="ADAL" clId="{AA1F623C-AF63-DB42-93D8-182BC3DE9831}" dt="2020-11-11T13:07:02.216" v="375" actId="21"/>
          <ac:spMkLst>
            <pc:docMk/>
            <pc:sldMk cId="4044879372" sldId="283"/>
            <ac:spMk id="16" creationId="{2828CDAC-8AF2-BB4E-B2A4-0DAB20621D89}"/>
          </ac:spMkLst>
        </pc:spChg>
        <pc:spChg chg="add del mod">
          <ac:chgData name="WINDRIDGE Philip" userId="a20730c1-1805-4191-9c68-6e52c8725e9f" providerId="ADAL" clId="{AA1F623C-AF63-DB42-93D8-182BC3DE9831}" dt="2020-11-11T13:07:02.216" v="375" actId="21"/>
          <ac:spMkLst>
            <pc:docMk/>
            <pc:sldMk cId="4044879372" sldId="283"/>
            <ac:spMk id="17" creationId="{DA8826A6-F091-5545-8514-CA461ED239F7}"/>
          </ac:spMkLst>
        </pc:spChg>
        <pc:spChg chg="add mod">
          <ac:chgData name="WINDRIDGE Philip" userId="a20730c1-1805-4191-9c68-6e52c8725e9f" providerId="ADAL" clId="{AA1F623C-AF63-DB42-93D8-182BC3DE9831}" dt="2020-11-11T13:14:32.740" v="546" actId="1076"/>
          <ac:spMkLst>
            <pc:docMk/>
            <pc:sldMk cId="4044879372" sldId="283"/>
            <ac:spMk id="19" creationId="{276DD3D1-F97A-2646-984F-7D4E2A021070}"/>
          </ac:spMkLst>
        </pc:spChg>
        <pc:spChg chg="add mod">
          <ac:chgData name="WINDRIDGE Philip" userId="a20730c1-1805-4191-9c68-6e52c8725e9f" providerId="ADAL" clId="{AA1F623C-AF63-DB42-93D8-182BC3DE9831}" dt="2020-11-11T13:14:32.740" v="546" actId="1076"/>
          <ac:spMkLst>
            <pc:docMk/>
            <pc:sldMk cId="4044879372" sldId="283"/>
            <ac:spMk id="20" creationId="{21E6F33C-18B7-C743-9BC4-C8D58754467F}"/>
          </ac:spMkLst>
        </pc:spChg>
        <pc:spChg chg="add mod">
          <ac:chgData name="WINDRIDGE Philip" userId="a20730c1-1805-4191-9c68-6e52c8725e9f" providerId="ADAL" clId="{AA1F623C-AF63-DB42-93D8-182BC3DE9831}" dt="2020-11-11T13:14:32.740" v="546" actId="1076"/>
          <ac:spMkLst>
            <pc:docMk/>
            <pc:sldMk cId="4044879372" sldId="283"/>
            <ac:spMk id="21" creationId="{2CB63810-D642-B047-BC39-4C80C2ABBB0F}"/>
          </ac:spMkLst>
        </pc:spChg>
        <pc:spChg chg="add mod">
          <ac:chgData name="WINDRIDGE Philip" userId="a20730c1-1805-4191-9c68-6e52c8725e9f" providerId="ADAL" clId="{AA1F623C-AF63-DB42-93D8-182BC3DE9831}" dt="2020-11-11T13:14:32.740" v="546" actId="1076"/>
          <ac:spMkLst>
            <pc:docMk/>
            <pc:sldMk cId="4044879372" sldId="283"/>
            <ac:spMk id="22" creationId="{1A6BAB33-E051-F84B-BF17-0C8F0E6E0117}"/>
          </ac:spMkLst>
        </pc:spChg>
        <pc:spChg chg="add mod">
          <ac:chgData name="WINDRIDGE Philip" userId="a20730c1-1805-4191-9c68-6e52c8725e9f" providerId="ADAL" clId="{AA1F623C-AF63-DB42-93D8-182BC3DE9831}" dt="2020-11-11T13:14:32.740" v="546" actId="1076"/>
          <ac:spMkLst>
            <pc:docMk/>
            <pc:sldMk cId="4044879372" sldId="283"/>
            <ac:spMk id="23" creationId="{60BDDBD2-0DF2-E944-A535-A09783538D1B}"/>
          </ac:spMkLst>
        </pc:spChg>
        <pc:spChg chg="add mod">
          <ac:chgData name="WINDRIDGE Philip" userId="a20730c1-1805-4191-9c68-6e52c8725e9f" providerId="ADAL" clId="{AA1F623C-AF63-DB42-93D8-182BC3DE9831}" dt="2020-11-11T13:14:32.740" v="546" actId="1076"/>
          <ac:spMkLst>
            <pc:docMk/>
            <pc:sldMk cId="4044879372" sldId="283"/>
            <ac:spMk id="24" creationId="{7CB63F5C-85AE-3A44-9A49-DFF7488FA0C5}"/>
          </ac:spMkLst>
        </pc:spChg>
        <pc:spChg chg="add mod">
          <ac:chgData name="WINDRIDGE Philip" userId="a20730c1-1805-4191-9c68-6e52c8725e9f" providerId="ADAL" clId="{AA1F623C-AF63-DB42-93D8-182BC3DE9831}" dt="2020-11-11T13:14:32.740" v="546" actId="1076"/>
          <ac:spMkLst>
            <pc:docMk/>
            <pc:sldMk cId="4044879372" sldId="283"/>
            <ac:spMk id="26" creationId="{22B30F12-F8A9-3E4B-AA18-FA06594E2904}"/>
          </ac:spMkLst>
        </pc:spChg>
        <pc:spChg chg="add mod">
          <ac:chgData name="WINDRIDGE Philip" userId="a20730c1-1805-4191-9c68-6e52c8725e9f" providerId="ADAL" clId="{AA1F623C-AF63-DB42-93D8-182BC3DE9831}" dt="2020-11-11T13:14:32.740" v="546" actId="1076"/>
          <ac:spMkLst>
            <pc:docMk/>
            <pc:sldMk cId="4044879372" sldId="283"/>
            <ac:spMk id="27" creationId="{62C95D62-33BE-8E46-9BAD-512A09B5C439}"/>
          </ac:spMkLst>
        </pc:spChg>
        <pc:spChg chg="add mod">
          <ac:chgData name="WINDRIDGE Philip" userId="a20730c1-1805-4191-9c68-6e52c8725e9f" providerId="ADAL" clId="{AA1F623C-AF63-DB42-93D8-182BC3DE9831}" dt="2020-11-11T13:14:32.740" v="546" actId="1076"/>
          <ac:spMkLst>
            <pc:docMk/>
            <pc:sldMk cId="4044879372" sldId="283"/>
            <ac:spMk id="28" creationId="{41B5C5F2-6D20-1B45-AB4E-A2CB6D543BC4}"/>
          </ac:spMkLst>
        </pc:spChg>
        <pc:spChg chg="add mod">
          <ac:chgData name="WINDRIDGE Philip" userId="a20730c1-1805-4191-9c68-6e52c8725e9f" providerId="ADAL" clId="{AA1F623C-AF63-DB42-93D8-182BC3DE9831}" dt="2020-11-11T13:15:24.367" v="557" actId="20577"/>
          <ac:spMkLst>
            <pc:docMk/>
            <pc:sldMk cId="4044879372" sldId="283"/>
            <ac:spMk id="29" creationId="{5B5ADD0D-EAF8-144F-B4FF-B2C8CBE208B3}"/>
          </ac:spMkLst>
        </pc:spChg>
        <pc:spChg chg="add mod">
          <ac:chgData name="WINDRIDGE Philip" userId="a20730c1-1805-4191-9c68-6e52c8725e9f" providerId="ADAL" clId="{AA1F623C-AF63-DB42-93D8-182BC3DE9831}" dt="2020-11-13T13:48:32.570" v="6573" actId="20577"/>
          <ac:spMkLst>
            <pc:docMk/>
            <pc:sldMk cId="4044879372" sldId="283"/>
            <ac:spMk id="31" creationId="{235ADA25-4779-4648-8DA7-15E816B51427}"/>
          </ac:spMkLst>
        </pc:spChg>
        <pc:spChg chg="add mod">
          <ac:chgData name="WINDRIDGE Philip" userId="a20730c1-1805-4191-9c68-6e52c8725e9f" providerId="ADAL" clId="{AA1F623C-AF63-DB42-93D8-182BC3DE9831}" dt="2020-11-11T13:33:12.492" v="721" actId="1038"/>
          <ac:spMkLst>
            <pc:docMk/>
            <pc:sldMk cId="4044879372" sldId="283"/>
            <ac:spMk id="31" creationId="{97D06058-CDCA-B54F-83AE-EB08BFAEA3C1}"/>
          </ac:spMkLst>
        </pc:spChg>
        <pc:spChg chg="add mod">
          <ac:chgData name="WINDRIDGE Philip" userId="a20730c1-1805-4191-9c68-6e52c8725e9f" providerId="ADAL" clId="{AA1F623C-AF63-DB42-93D8-182BC3DE9831}" dt="2020-11-11T13:33:12.492" v="721" actId="1038"/>
          <ac:spMkLst>
            <pc:docMk/>
            <pc:sldMk cId="4044879372" sldId="283"/>
            <ac:spMk id="32" creationId="{BF4D3D00-0068-C847-8E77-4F8739722CE6}"/>
          </ac:spMkLst>
        </pc:spChg>
        <pc:spChg chg="add mod">
          <ac:chgData name="WINDRIDGE Philip" userId="a20730c1-1805-4191-9c68-6e52c8725e9f" providerId="ADAL" clId="{AA1F623C-AF63-DB42-93D8-182BC3DE9831}" dt="2020-11-11T13:33:34.855" v="729" actId="1035"/>
          <ac:spMkLst>
            <pc:docMk/>
            <pc:sldMk cId="4044879372" sldId="283"/>
            <ac:spMk id="33" creationId="{ABC5F8F2-F58D-ED49-A0A3-3A8BF384E407}"/>
          </ac:spMkLst>
        </pc:spChg>
        <pc:spChg chg="add mod">
          <ac:chgData name="WINDRIDGE Philip" userId="a20730c1-1805-4191-9c68-6e52c8725e9f" providerId="ADAL" clId="{AA1F623C-AF63-DB42-93D8-182BC3DE9831}" dt="2020-11-11T13:33:12.492" v="721" actId="1038"/>
          <ac:spMkLst>
            <pc:docMk/>
            <pc:sldMk cId="4044879372" sldId="283"/>
            <ac:spMk id="34" creationId="{1B0D8C1A-C998-6648-A208-5B1F581517D9}"/>
          </ac:spMkLst>
        </pc:spChg>
        <pc:spChg chg="add mod">
          <ac:chgData name="WINDRIDGE Philip" userId="a20730c1-1805-4191-9c68-6e52c8725e9f" providerId="ADAL" clId="{AA1F623C-AF63-DB42-93D8-182BC3DE9831}" dt="2020-11-11T15:13:19.641" v="1303"/>
          <ac:spMkLst>
            <pc:docMk/>
            <pc:sldMk cId="4044879372" sldId="283"/>
            <ac:spMk id="35" creationId="{5C1D40E6-0C84-414C-B35A-06846AFAA96E}"/>
          </ac:spMkLst>
        </pc:spChg>
        <pc:cxnChg chg="add del mod">
          <ac:chgData name="WINDRIDGE Philip" userId="a20730c1-1805-4191-9c68-6e52c8725e9f" providerId="ADAL" clId="{AA1F623C-AF63-DB42-93D8-182BC3DE9831}" dt="2020-11-11T12:44:55.878" v="350" actId="478"/>
          <ac:cxnSpMkLst>
            <pc:docMk/>
            <pc:sldMk cId="4044879372" sldId="283"/>
            <ac:cxnSpMk id="7" creationId="{F13D7A02-ABB0-0C45-B561-F69C02213861}"/>
          </ac:cxnSpMkLst>
        </pc:cxnChg>
        <pc:cxnChg chg="add mod">
          <ac:chgData name="WINDRIDGE Philip" userId="a20730c1-1805-4191-9c68-6e52c8725e9f" providerId="ADAL" clId="{AA1F623C-AF63-DB42-93D8-182BC3DE9831}" dt="2020-11-11T12:54:24.639" v="369" actId="1035"/>
          <ac:cxnSpMkLst>
            <pc:docMk/>
            <pc:sldMk cId="4044879372" sldId="283"/>
            <ac:cxnSpMk id="8" creationId="{8F5DB2ED-8E20-C044-95B8-F5E2188B27A4}"/>
          </ac:cxnSpMkLst>
        </pc:cxnChg>
        <pc:cxnChg chg="add mod">
          <ac:chgData name="WINDRIDGE Philip" userId="a20730c1-1805-4191-9c68-6e52c8725e9f" providerId="ADAL" clId="{AA1F623C-AF63-DB42-93D8-182BC3DE9831}" dt="2020-11-11T13:16:56.392" v="572" actId="14100"/>
          <ac:cxnSpMkLst>
            <pc:docMk/>
            <pc:sldMk cId="4044879372" sldId="283"/>
            <ac:cxnSpMk id="9" creationId="{F9716AAA-80BF-0249-B037-8FFA323BC0C6}"/>
          </ac:cxnSpMkLst>
        </pc:cxnChg>
        <pc:cxnChg chg="add del mod">
          <ac:chgData name="WINDRIDGE Philip" userId="a20730c1-1805-4191-9c68-6e52c8725e9f" providerId="ADAL" clId="{AA1F623C-AF63-DB42-93D8-182BC3DE9831}" dt="2020-11-11T13:07:02.216" v="375" actId="21"/>
          <ac:cxnSpMkLst>
            <pc:docMk/>
            <pc:sldMk cId="4044879372" sldId="283"/>
            <ac:cxnSpMk id="13" creationId="{F514C6BA-2EE2-454F-A07D-A13CE4460F76}"/>
          </ac:cxnSpMkLst>
        </pc:cxnChg>
        <pc:cxnChg chg="add del mod">
          <ac:chgData name="WINDRIDGE Philip" userId="a20730c1-1805-4191-9c68-6e52c8725e9f" providerId="ADAL" clId="{AA1F623C-AF63-DB42-93D8-182BC3DE9831}" dt="2020-11-11T13:07:02.216" v="375" actId="21"/>
          <ac:cxnSpMkLst>
            <pc:docMk/>
            <pc:sldMk cId="4044879372" sldId="283"/>
            <ac:cxnSpMk id="18" creationId="{007D53E6-5BC5-6748-A93B-C082339E2133}"/>
          </ac:cxnSpMkLst>
        </pc:cxnChg>
        <pc:cxnChg chg="add mod">
          <ac:chgData name="WINDRIDGE Philip" userId="a20730c1-1805-4191-9c68-6e52c8725e9f" providerId="ADAL" clId="{AA1F623C-AF63-DB42-93D8-182BC3DE9831}" dt="2020-11-11T13:14:32.740" v="546" actId="1076"/>
          <ac:cxnSpMkLst>
            <pc:docMk/>
            <pc:sldMk cId="4044879372" sldId="283"/>
            <ac:cxnSpMk id="25" creationId="{5122E22E-2361-8B44-A4BE-9B910DAD85A5}"/>
          </ac:cxnSpMkLst>
        </pc:cxnChg>
      </pc:sldChg>
      <pc:sldChg chg="addSp delSp modSp add mod">
        <pc:chgData name="WINDRIDGE Philip" userId="a20730c1-1805-4191-9c68-6e52c8725e9f" providerId="ADAL" clId="{AA1F623C-AF63-DB42-93D8-182BC3DE9831}" dt="2020-11-13T13:48:53.842" v="6580" actId="20577"/>
        <pc:sldMkLst>
          <pc:docMk/>
          <pc:sldMk cId="2555065042" sldId="284"/>
        </pc:sldMkLst>
        <pc:spChg chg="mod">
          <ac:chgData name="WINDRIDGE Philip" userId="a20730c1-1805-4191-9c68-6e52c8725e9f" providerId="ADAL" clId="{AA1F623C-AF63-DB42-93D8-182BC3DE9831}" dt="2020-11-11T11:37:40.539" v="338" actId="20577"/>
          <ac:spMkLst>
            <pc:docMk/>
            <pc:sldMk cId="2555065042" sldId="284"/>
            <ac:spMk id="2" creationId="{52B24938-E412-0B43-B09E-E18692610942}"/>
          </ac:spMkLst>
        </pc:spChg>
        <pc:spChg chg="mod">
          <ac:chgData name="WINDRIDGE Philip" userId="a20730c1-1805-4191-9c68-6e52c8725e9f" providerId="ADAL" clId="{AA1F623C-AF63-DB42-93D8-182BC3DE9831}" dt="2020-11-11T12:43:49.772" v="342"/>
          <ac:spMkLst>
            <pc:docMk/>
            <pc:sldMk cId="2555065042" sldId="284"/>
            <ac:spMk id="3" creationId="{5CA303AC-5686-8641-A869-EA6E460197E7}"/>
          </ac:spMkLst>
        </pc:spChg>
        <pc:spChg chg="add del mod">
          <ac:chgData name="WINDRIDGE Philip" userId="a20730c1-1805-4191-9c68-6e52c8725e9f" providerId="ADAL" clId="{AA1F623C-AF63-DB42-93D8-182BC3DE9831}" dt="2020-11-11T12:45:15.830" v="354" actId="478"/>
          <ac:spMkLst>
            <pc:docMk/>
            <pc:sldMk cId="2555065042" sldId="284"/>
            <ac:spMk id="4" creationId="{10249B3F-BC77-1B44-A0B2-7DF2283694B5}"/>
          </ac:spMkLst>
        </pc:spChg>
        <pc:spChg chg="add mod">
          <ac:chgData name="WINDRIDGE Philip" userId="a20730c1-1805-4191-9c68-6e52c8725e9f" providerId="ADAL" clId="{AA1F623C-AF63-DB42-93D8-182BC3DE9831}" dt="2020-11-11T13:49:25.221" v="928" actId="20577"/>
          <ac:spMkLst>
            <pc:docMk/>
            <pc:sldMk cId="2555065042" sldId="284"/>
            <ac:spMk id="5" creationId="{BF0DCB8A-20B8-7F4D-9DB0-5DBD26BECA2F}"/>
          </ac:spMkLst>
        </pc:spChg>
        <pc:spChg chg="add del mod">
          <ac:chgData name="WINDRIDGE Philip" userId="a20730c1-1805-4191-9c68-6e52c8725e9f" providerId="ADAL" clId="{AA1F623C-AF63-DB42-93D8-182BC3DE9831}" dt="2020-11-11T12:45:13.079" v="353" actId="478"/>
          <ac:spMkLst>
            <pc:docMk/>
            <pc:sldMk cId="2555065042" sldId="284"/>
            <ac:spMk id="6" creationId="{4179301B-0E8B-EB4E-B824-75964430E643}"/>
          </ac:spMkLst>
        </pc:spChg>
        <pc:spChg chg="add mod">
          <ac:chgData name="WINDRIDGE Philip" userId="a20730c1-1805-4191-9c68-6e52c8725e9f" providerId="ADAL" clId="{AA1F623C-AF63-DB42-93D8-182BC3DE9831}" dt="2020-11-11T13:44:39.025" v="766" actId="207"/>
          <ac:spMkLst>
            <pc:docMk/>
            <pc:sldMk cId="2555065042" sldId="284"/>
            <ac:spMk id="10" creationId="{4D0518A3-A755-8948-BC66-CAC4B5A482A1}"/>
          </ac:spMkLst>
        </pc:spChg>
        <pc:spChg chg="add mod">
          <ac:chgData name="WINDRIDGE Philip" userId="a20730c1-1805-4191-9c68-6e52c8725e9f" providerId="ADAL" clId="{AA1F623C-AF63-DB42-93D8-182BC3DE9831}" dt="2020-11-11T13:42:44.874" v="731" actId="1076"/>
          <ac:spMkLst>
            <pc:docMk/>
            <pc:sldMk cId="2555065042" sldId="284"/>
            <ac:spMk id="12" creationId="{EAE9A917-6127-C344-A08C-31B750BBA806}"/>
          </ac:spMkLst>
        </pc:spChg>
        <pc:spChg chg="add mod">
          <ac:chgData name="WINDRIDGE Philip" userId="a20730c1-1805-4191-9c68-6e52c8725e9f" providerId="ADAL" clId="{AA1F623C-AF63-DB42-93D8-182BC3DE9831}" dt="2020-11-11T13:42:44.874" v="731" actId="1076"/>
          <ac:spMkLst>
            <pc:docMk/>
            <pc:sldMk cId="2555065042" sldId="284"/>
            <ac:spMk id="14" creationId="{33DCFAE6-08DF-A148-9187-772111709707}"/>
          </ac:spMkLst>
        </pc:spChg>
        <pc:spChg chg="add mod">
          <ac:chgData name="WINDRIDGE Philip" userId="a20730c1-1805-4191-9c68-6e52c8725e9f" providerId="ADAL" clId="{AA1F623C-AF63-DB42-93D8-182BC3DE9831}" dt="2020-11-11T13:42:44.874" v="731" actId="1076"/>
          <ac:spMkLst>
            <pc:docMk/>
            <pc:sldMk cId="2555065042" sldId="284"/>
            <ac:spMk id="15" creationId="{39B1E804-0EC8-104A-8D4F-B43A51DB29DD}"/>
          </ac:spMkLst>
        </pc:spChg>
        <pc:spChg chg="add mod">
          <ac:chgData name="WINDRIDGE Philip" userId="a20730c1-1805-4191-9c68-6e52c8725e9f" providerId="ADAL" clId="{AA1F623C-AF63-DB42-93D8-182BC3DE9831}" dt="2020-11-11T13:42:44.874" v="731" actId="1076"/>
          <ac:spMkLst>
            <pc:docMk/>
            <pc:sldMk cId="2555065042" sldId="284"/>
            <ac:spMk id="17" creationId="{93FB0D8F-5E20-CB40-BE8E-A9A10192787A}"/>
          </ac:spMkLst>
        </pc:spChg>
        <pc:spChg chg="add mod">
          <ac:chgData name="WINDRIDGE Philip" userId="a20730c1-1805-4191-9c68-6e52c8725e9f" providerId="ADAL" clId="{AA1F623C-AF63-DB42-93D8-182BC3DE9831}" dt="2020-11-11T13:43:36.990" v="756" actId="1076"/>
          <ac:spMkLst>
            <pc:docMk/>
            <pc:sldMk cId="2555065042" sldId="284"/>
            <ac:spMk id="20" creationId="{804E84C6-F327-8440-ADFC-BB425A580F4B}"/>
          </ac:spMkLst>
        </pc:spChg>
        <pc:spChg chg="add mod">
          <ac:chgData name="WINDRIDGE Philip" userId="a20730c1-1805-4191-9c68-6e52c8725e9f" providerId="ADAL" clId="{AA1F623C-AF63-DB42-93D8-182BC3DE9831}" dt="2020-11-13T13:48:53.842" v="6580" actId="20577"/>
          <ac:spMkLst>
            <pc:docMk/>
            <pc:sldMk cId="2555065042" sldId="284"/>
            <ac:spMk id="21" creationId="{300064EC-F1E9-9842-8E6A-D5D614C2E18F}"/>
          </ac:spMkLst>
        </pc:spChg>
        <pc:spChg chg="add mod">
          <ac:chgData name="WINDRIDGE Philip" userId="a20730c1-1805-4191-9c68-6e52c8725e9f" providerId="ADAL" clId="{AA1F623C-AF63-DB42-93D8-182BC3DE9831}" dt="2020-11-11T13:45:07.159" v="770" actId="20577"/>
          <ac:spMkLst>
            <pc:docMk/>
            <pc:sldMk cId="2555065042" sldId="284"/>
            <ac:spMk id="23" creationId="{D575ADE9-1D4E-8C4F-B6C0-5A728BC4D32F}"/>
          </ac:spMkLst>
        </pc:spChg>
        <pc:spChg chg="add mod">
          <ac:chgData name="WINDRIDGE Philip" userId="a20730c1-1805-4191-9c68-6e52c8725e9f" providerId="ADAL" clId="{AA1F623C-AF63-DB42-93D8-182BC3DE9831}" dt="2020-11-11T13:50:17.523" v="954" actId="14100"/>
          <ac:spMkLst>
            <pc:docMk/>
            <pc:sldMk cId="2555065042" sldId="284"/>
            <ac:spMk id="24" creationId="{408F88F1-FEB9-934D-B626-BA01DCD68AA3}"/>
          </ac:spMkLst>
        </pc:spChg>
        <pc:spChg chg="add mod">
          <ac:chgData name="WINDRIDGE Philip" userId="a20730c1-1805-4191-9c68-6e52c8725e9f" providerId="ADAL" clId="{AA1F623C-AF63-DB42-93D8-182BC3DE9831}" dt="2020-11-11T15:13:16.891" v="1302"/>
          <ac:spMkLst>
            <pc:docMk/>
            <pc:sldMk cId="2555065042" sldId="284"/>
            <ac:spMk id="27" creationId="{002A207D-F70B-0F43-9D20-1647BF798E5D}"/>
          </ac:spMkLst>
        </pc:spChg>
        <pc:cxnChg chg="add del mod">
          <ac:chgData name="WINDRIDGE Philip" userId="a20730c1-1805-4191-9c68-6e52c8725e9f" providerId="ADAL" clId="{AA1F623C-AF63-DB42-93D8-182BC3DE9831}" dt="2020-11-11T12:45:15.830" v="354" actId="478"/>
          <ac:cxnSpMkLst>
            <pc:docMk/>
            <pc:sldMk cId="2555065042" sldId="284"/>
            <ac:cxnSpMk id="7" creationId="{5E8FF2FE-C60A-3D46-BB0B-276CCF8156DE}"/>
          </ac:cxnSpMkLst>
        </pc:cxnChg>
        <pc:cxnChg chg="add mod">
          <ac:chgData name="WINDRIDGE Philip" userId="a20730c1-1805-4191-9c68-6e52c8725e9f" providerId="ADAL" clId="{AA1F623C-AF63-DB42-93D8-182BC3DE9831}" dt="2020-11-11T13:43:03.701" v="753" actId="14100"/>
          <ac:cxnSpMkLst>
            <pc:docMk/>
            <pc:sldMk cId="2555065042" sldId="284"/>
            <ac:cxnSpMk id="8" creationId="{FC2833DE-CC9E-404A-BB61-1F52B4383189}"/>
          </ac:cxnSpMkLst>
        </pc:cxnChg>
        <pc:cxnChg chg="add del mod">
          <ac:chgData name="WINDRIDGE Philip" userId="a20730c1-1805-4191-9c68-6e52c8725e9f" providerId="ADAL" clId="{AA1F623C-AF63-DB42-93D8-182BC3DE9831}" dt="2020-11-11T12:45:13.079" v="353" actId="478"/>
          <ac:cxnSpMkLst>
            <pc:docMk/>
            <pc:sldMk cId="2555065042" sldId="284"/>
            <ac:cxnSpMk id="9" creationId="{39A7C851-3E43-F741-A2BA-75BF91BA87C3}"/>
          </ac:cxnSpMkLst>
        </pc:cxnChg>
        <pc:cxnChg chg="add mod">
          <ac:chgData name="WINDRIDGE Philip" userId="a20730c1-1805-4191-9c68-6e52c8725e9f" providerId="ADAL" clId="{AA1F623C-AF63-DB42-93D8-182BC3DE9831}" dt="2020-11-11T13:43:59.536" v="759" actId="14100"/>
          <ac:cxnSpMkLst>
            <pc:docMk/>
            <pc:sldMk cId="2555065042" sldId="284"/>
            <ac:cxnSpMk id="11" creationId="{0C6F0557-2033-824C-B91A-ACB9E28E55AB}"/>
          </ac:cxnSpMkLst>
        </pc:cxnChg>
        <pc:cxnChg chg="add mod">
          <ac:chgData name="WINDRIDGE Philip" userId="a20730c1-1805-4191-9c68-6e52c8725e9f" providerId="ADAL" clId="{AA1F623C-AF63-DB42-93D8-182BC3DE9831}" dt="2020-11-11T13:42:44.874" v="731" actId="1076"/>
          <ac:cxnSpMkLst>
            <pc:docMk/>
            <pc:sldMk cId="2555065042" sldId="284"/>
            <ac:cxnSpMk id="13" creationId="{E49EE7A0-2D20-B44C-A9F7-9DDFEF34AC6B}"/>
          </ac:cxnSpMkLst>
        </pc:cxnChg>
        <pc:cxnChg chg="add mod">
          <ac:chgData name="WINDRIDGE Philip" userId="a20730c1-1805-4191-9c68-6e52c8725e9f" providerId="ADAL" clId="{AA1F623C-AF63-DB42-93D8-182BC3DE9831}" dt="2020-11-11T13:42:44.874" v="731" actId="1076"/>
          <ac:cxnSpMkLst>
            <pc:docMk/>
            <pc:sldMk cId="2555065042" sldId="284"/>
            <ac:cxnSpMk id="16" creationId="{B8EAC6C9-4617-D24E-9B34-B86030AF907A}"/>
          </ac:cxnSpMkLst>
        </pc:cxnChg>
        <pc:cxnChg chg="add mod">
          <ac:chgData name="WINDRIDGE Philip" userId="a20730c1-1805-4191-9c68-6e52c8725e9f" providerId="ADAL" clId="{AA1F623C-AF63-DB42-93D8-182BC3DE9831}" dt="2020-11-11T13:43:47.543" v="758" actId="14100"/>
          <ac:cxnSpMkLst>
            <pc:docMk/>
            <pc:sldMk cId="2555065042" sldId="284"/>
            <ac:cxnSpMk id="19" creationId="{A2049B0D-773E-9F42-BBDE-CBBD075F7D88}"/>
          </ac:cxnSpMkLst>
        </pc:cxnChg>
        <pc:cxnChg chg="add mod">
          <ac:chgData name="WINDRIDGE Philip" userId="a20730c1-1805-4191-9c68-6e52c8725e9f" providerId="ADAL" clId="{AA1F623C-AF63-DB42-93D8-182BC3DE9831}" dt="2020-11-11T13:50:43.356" v="972" actId="14100"/>
          <ac:cxnSpMkLst>
            <pc:docMk/>
            <pc:sldMk cId="2555065042" sldId="284"/>
            <ac:cxnSpMk id="25" creationId="{2C1B6A4A-53AE-624A-8131-3C70D773210D}"/>
          </ac:cxnSpMkLst>
        </pc:cxnChg>
      </pc:sldChg>
      <pc:sldChg chg="addSp delSp modSp add mod">
        <pc:chgData name="WINDRIDGE Philip" userId="a20730c1-1805-4191-9c68-6e52c8725e9f" providerId="ADAL" clId="{AA1F623C-AF63-DB42-93D8-182BC3DE9831}" dt="2020-11-13T13:49:16.853" v="6589" actId="20577"/>
        <pc:sldMkLst>
          <pc:docMk/>
          <pc:sldMk cId="872566820" sldId="285"/>
        </pc:sldMkLst>
        <pc:spChg chg="mod">
          <ac:chgData name="WINDRIDGE Philip" userId="a20730c1-1805-4191-9c68-6e52c8725e9f" providerId="ADAL" clId="{AA1F623C-AF63-DB42-93D8-182BC3DE9831}" dt="2020-11-11T12:43:25.056" v="341"/>
          <ac:spMkLst>
            <pc:docMk/>
            <pc:sldMk cId="872566820" sldId="285"/>
            <ac:spMk id="3" creationId="{5CA303AC-5686-8641-A869-EA6E460197E7}"/>
          </ac:spMkLst>
        </pc:spChg>
        <pc:spChg chg="add mod">
          <ac:chgData name="WINDRIDGE Philip" userId="a20730c1-1805-4191-9c68-6e52c8725e9f" providerId="ADAL" clId="{AA1F623C-AF63-DB42-93D8-182BC3DE9831}" dt="2020-11-11T14:43:27.137" v="1119" actId="1035"/>
          <ac:spMkLst>
            <pc:docMk/>
            <pc:sldMk cId="872566820" sldId="285"/>
            <ac:spMk id="4" creationId="{E371078A-EB4A-DF4D-8D1B-18924E1ACA50}"/>
          </ac:spMkLst>
        </pc:spChg>
        <pc:spChg chg="add mod">
          <ac:chgData name="WINDRIDGE Philip" userId="a20730c1-1805-4191-9c68-6e52c8725e9f" providerId="ADAL" clId="{AA1F623C-AF63-DB42-93D8-182BC3DE9831}" dt="2020-11-11T14:44:46.120" v="1159" actId="1076"/>
          <ac:spMkLst>
            <pc:docMk/>
            <pc:sldMk cId="872566820" sldId="285"/>
            <ac:spMk id="5" creationId="{FF22FECC-2D64-CC43-AEB3-71A798554594}"/>
          </ac:spMkLst>
        </pc:spChg>
        <pc:spChg chg="add del mod">
          <ac:chgData name="WINDRIDGE Philip" userId="a20730c1-1805-4191-9c68-6e52c8725e9f" providerId="ADAL" clId="{AA1F623C-AF63-DB42-93D8-182BC3DE9831}" dt="2020-11-11T12:45:37.440" v="358" actId="478"/>
          <ac:spMkLst>
            <pc:docMk/>
            <pc:sldMk cId="872566820" sldId="285"/>
            <ac:spMk id="6" creationId="{0C92DB1E-801B-4C45-9CE0-F8B9737B25C9}"/>
          </ac:spMkLst>
        </pc:spChg>
        <pc:spChg chg="add mod">
          <ac:chgData name="WINDRIDGE Philip" userId="a20730c1-1805-4191-9c68-6e52c8725e9f" providerId="ADAL" clId="{AA1F623C-AF63-DB42-93D8-182BC3DE9831}" dt="2020-11-11T14:18:51.590" v="981" actId="1076"/>
          <ac:spMkLst>
            <pc:docMk/>
            <pc:sldMk cId="872566820" sldId="285"/>
            <ac:spMk id="12" creationId="{46B82CF1-9D5E-3845-8FAC-03E28A6A32A7}"/>
          </ac:spMkLst>
        </pc:spChg>
        <pc:spChg chg="add mod">
          <ac:chgData name="WINDRIDGE Philip" userId="a20730c1-1805-4191-9c68-6e52c8725e9f" providerId="ADAL" clId="{AA1F623C-AF63-DB42-93D8-182BC3DE9831}" dt="2020-11-11T14:18:51.590" v="981" actId="1076"/>
          <ac:spMkLst>
            <pc:docMk/>
            <pc:sldMk cId="872566820" sldId="285"/>
            <ac:spMk id="13" creationId="{45004EAD-25BC-BC4F-B06E-964C8235333F}"/>
          </ac:spMkLst>
        </pc:spChg>
        <pc:spChg chg="add mod">
          <ac:chgData name="WINDRIDGE Philip" userId="a20730c1-1805-4191-9c68-6e52c8725e9f" providerId="ADAL" clId="{AA1F623C-AF63-DB42-93D8-182BC3DE9831}" dt="2020-11-11T14:18:51.590" v="981" actId="1076"/>
          <ac:spMkLst>
            <pc:docMk/>
            <pc:sldMk cId="872566820" sldId="285"/>
            <ac:spMk id="14" creationId="{4431A955-9414-4D4D-8822-4A2FA164947B}"/>
          </ac:spMkLst>
        </pc:spChg>
        <pc:spChg chg="add mod">
          <ac:chgData name="WINDRIDGE Philip" userId="a20730c1-1805-4191-9c68-6e52c8725e9f" providerId="ADAL" clId="{AA1F623C-AF63-DB42-93D8-182BC3DE9831}" dt="2020-11-11T14:18:51.590" v="981" actId="1076"/>
          <ac:spMkLst>
            <pc:docMk/>
            <pc:sldMk cId="872566820" sldId="285"/>
            <ac:spMk id="15" creationId="{26F15790-3F4B-F648-9E34-767F8449C56C}"/>
          </ac:spMkLst>
        </pc:spChg>
        <pc:spChg chg="add del mod">
          <ac:chgData name="WINDRIDGE Philip" userId="a20730c1-1805-4191-9c68-6e52c8725e9f" providerId="ADAL" clId="{AA1F623C-AF63-DB42-93D8-182BC3DE9831}" dt="2020-11-11T14:19:12.705" v="983"/>
          <ac:spMkLst>
            <pc:docMk/>
            <pc:sldMk cId="872566820" sldId="285"/>
            <ac:spMk id="16" creationId="{FCBB9C73-AB1B-D248-9D89-67EF60BA242F}"/>
          </ac:spMkLst>
        </pc:spChg>
        <pc:spChg chg="add del mod">
          <ac:chgData name="WINDRIDGE Philip" userId="a20730c1-1805-4191-9c68-6e52c8725e9f" providerId="ADAL" clId="{AA1F623C-AF63-DB42-93D8-182BC3DE9831}" dt="2020-11-11T14:19:12.705" v="983"/>
          <ac:spMkLst>
            <pc:docMk/>
            <pc:sldMk cId="872566820" sldId="285"/>
            <ac:spMk id="17" creationId="{551A6F8C-E1B3-DD4B-ABF5-3A6CADAF98CB}"/>
          </ac:spMkLst>
        </pc:spChg>
        <pc:spChg chg="add del mod">
          <ac:chgData name="WINDRIDGE Philip" userId="a20730c1-1805-4191-9c68-6e52c8725e9f" providerId="ADAL" clId="{AA1F623C-AF63-DB42-93D8-182BC3DE9831}" dt="2020-11-11T14:19:12.705" v="983"/>
          <ac:spMkLst>
            <pc:docMk/>
            <pc:sldMk cId="872566820" sldId="285"/>
            <ac:spMk id="18" creationId="{C081EC0C-4C47-C045-8758-7F99CD4F2DA3}"/>
          </ac:spMkLst>
        </pc:spChg>
        <pc:spChg chg="add del mod">
          <ac:chgData name="WINDRIDGE Philip" userId="a20730c1-1805-4191-9c68-6e52c8725e9f" providerId="ADAL" clId="{AA1F623C-AF63-DB42-93D8-182BC3DE9831}" dt="2020-11-11T14:19:12.705" v="983"/>
          <ac:spMkLst>
            <pc:docMk/>
            <pc:sldMk cId="872566820" sldId="285"/>
            <ac:spMk id="19" creationId="{0ADA02A3-F6B2-A440-AD42-1D9AEB6C2D36}"/>
          </ac:spMkLst>
        </pc:spChg>
        <pc:spChg chg="add mod">
          <ac:chgData name="WINDRIDGE Philip" userId="a20730c1-1805-4191-9c68-6e52c8725e9f" providerId="ADAL" clId="{AA1F623C-AF63-DB42-93D8-182BC3DE9831}" dt="2020-11-11T14:29:07.774" v="1087" actId="1038"/>
          <ac:spMkLst>
            <pc:docMk/>
            <pc:sldMk cId="872566820" sldId="285"/>
            <ac:spMk id="20" creationId="{EC644D86-12D6-3746-9C17-5581A953C133}"/>
          </ac:spMkLst>
        </pc:spChg>
        <pc:spChg chg="add mod">
          <ac:chgData name="WINDRIDGE Philip" userId="a20730c1-1805-4191-9c68-6e52c8725e9f" providerId="ADAL" clId="{AA1F623C-AF63-DB42-93D8-182BC3DE9831}" dt="2020-11-11T14:45:16.177" v="1188" actId="1036"/>
          <ac:spMkLst>
            <pc:docMk/>
            <pc:sldMk cId="872566820" sldId="285"/>
            <ac:spMk id="21" creationId="{DABBC2A1-D5E1-E34B-88F3-9E7F9F70DCCE}"/>
          </ac:spMkLst>
        </pc:spChg>
        <pc:spChg chg="add mod">
          <ac:chgData name="WINDRIDGE Philip" userId="a20730c1-1805-4191-9c68-6e52c8725e9f" providerId="ADAL" clId="{AA1F623C-AF63-DB42-93D8-182BC3DE9831}" dt="2020-11-11T14:43:04.290" v="1102" actId="692"/>
          <ac:spMkLst>
            <pc:docMk/>
            <pc:sldMk cId="872566820" sldId="285"/>
            <ac:spMk id="22" creationId="{8A92A56B-E38D-0D44-8C82-54E2814433A9}"/>
          </ac:spMkLst>
        </pc:spChg>
        <pc:spChg chg="add mod">
          <ac:chgData name="WINDRIDGE Philip" userId="a20730c1-1805-4191-9c68-6e52c8725e9f" providerId="ADAL" clId="{AA1F623C-AF63-DB42-93D8-182BC3DE9831}" dt="2020-11-11T14:42:26.694" v="1094" actId="2085"/>
          <ac:spMkLst>
            <pc:docMk/>
            <pc:sldMk cId="872566820" sldId="285"/>
            <ac:spMk id="23" creationId="{850823DC-4395-F04B-A857-1EACEE489E7F}"/>
          </ac:spMkLst>
        </pc:spChg>
        <pc:spChg chg="add mod">
          <ac:chgData name="WINDRIDGE Philip" userId="a20730c1-1805-4191-9c68-6e52c8725e9f" providerId="ADAL" clId="{AA1F623C-AF63-DB42-93D8-182BC3DE9831}" dt="2020-11-11T14:42:16.990" v="1093" actId="1076"/>
          <ac:spMkLst>
            <pc:docMk/>
            <pc:sldMk cId="872566820" sldId="285"/>
            <ac:spMk id="24" creationId="{3FAEEB09-222E-C644-B945-E7B5DD67BB42}"/>
          </ac:spMkLst>
        </pc:spChg>
        <pc:spChg chg="add mod">
          <ac:chgData name="WINDRIDGE Philip" userId="a20730c1-1805-4191-9c68-6e52c8725e9f" providerId="ADAL" clId="{AA1F623C-AF63-DB42-93D8-182BC3DE9831}" dt="2020-11-11T14:42:16.990" v="1093" actId="1076"/>
          <ac:spMkLst>
            <pc:docMk/>
            <pc:sldMk cId="872566820" sldId="285"/>
            <ac:spMk id="25" creationId="{B0E93BA7-07E9-634A-95C5-4AC9797865CC}"/>
          </ac:spMkLst>
        </pc:spChg>
        <pc:spChg chg="add mod">
          <ac:chgData name="WINDRIDGE Philip" userId="a20730c1-1805-4191-9c68-6e52c8725e9f" providerId="ADAL" clId="{AA1F623C-AF63-DB42-93D8-182BC3DE9831}" dt="2020-11-13T13:49:16.853" v="6589" actId="20577"/>
          <ac:spMkLst>
            <pc:docMk/>
            <pc:sldMk cId="872566820" sldId="285"/>
            <ac:spMk id="26" creationId="{87D52952-A8F0-B64E-A33B-35D1637D4FE4}"/>
          </ac:spMkLst>
        </pc:spChg>
        <pc:spChg chg="add mod">
          <ac:chgData name="WINDRIDGE Philip" userId="a20730c1-1805-4191-9c68-6e52c8725e9f" providerId="ADAL" clId="{AA1F623C-AF63-DB42-93D8-182BC3DE9831}" dt="2020-11-11T14:45:26.612" v="1192" actId="20577"/>
          <ac:spMkLst>
            <pc:docMk/>
            <pc:sldMk cId="872566820" sldId="285"/>
            <ac:spMk id="29" creationId="{CF14F0A3-39DB-2643-8DBB-EA36B6DE1B5D}"/>
          </ac:spMkLst>
        </pc:spChg>
        <pc:spChg chg="add mod">
          <ac:chgData name="WINDRIDGE Philip" userId="a20730c1-1805-4191-9c68-6e52c8725e9f" providerId="ADAL" clId="{AA1F623C-AF63-DB42-93D8-182BC3DE9831}" dt="2020-11-11T15:13:13.740" v="1301"/>
          <ac:spMkLst>
            <pc:docMk/>
            <pc:sldMk cId="872566820" sldId="285"/>
            <ac:spMk id="30" creationId="{153C4F76-44F3-B34B-B0E4-886A73BB5626}"/>
          </ac:spMkLst>
        </pc:spChg>
        <pc:cxnChg chg="add mod">
          <ac:chgData name="WINDRIDGE Philip" userId="a20730c1-1805-4191-9c68-6e52c8725e9f" providerId="ADAL" clId="{AA1F623C-AF63-DB42-93D8-182BC3DE9831}" dt="2020-11-11T14:43:34.974" v="1120" actId="14100"/>
          <ac:cxnSpMkLst>
            <pc:docMk/>
            <pc:sldMk cId="872566820" sldId="285"/>
            <ac:cxnSpMk id="7" creationId="{4E6521D5-1039-264C-A4C2-E4E4BC48DBCA}"/>
          </ac:cxnSpMkLst>
        </pc:cxnChg>
        <pc:cxnChg chg="add mod">
          <ac:chgData name="WINDRIDGE Philip" userId="a20730c1-1805-4191-9c68-6e52c8725e9f" providerId="ADAL" clId="{AA1F623C-AF63-DB42-93D8-182BC3DE9831}" dt="2020-11-11T14:45:04.652" v="1170" actId="1035"/>
          <ac:cxnSpMkLst>
            <pc:docMk/>
            <pc:sldMk cId="872566820" sldId="285"/>
            <ac:cxnSpMk id="8" creationId="{E2E42BFB-C7BE-FD48-8A17-DCC00968D26D}"/>
          </ac:cxnSpMkLst>
        </pc:cxnChg>
        <pc:cxnChg chg="add del mod">
          <ac:chgData name="WINDRIDGE Philip" userId="a20730c1-1805-4191-9c68-6e52c8725e9f" providerId="ADAL" clId="{AA1F623C-AF63-DB42-93D8-182BC3DE9831}" dt="2020-11-11T12:45:37.440" v="358" actId="478"/>
          <ac:cxnSpMkLst>
            <pc:docMk/>
            <pc:sldMk cId="872566820" sldId="285"/>
            <ac:cxnSpMk id="9" creationId="{A9EBA0E8-5695-7E40-8734-4F41E474F6CB}"/>
          </ac:cxnSpMkLst>
        </pc:cxnChg>
      </pc:sldChg>
      <pc:sldChg chg="addSp delSp modSp new del mod">
        <pc:chgData name="WINDRIDGE Philip" userId="a20730c1-1805-4191-9c68-6e52c8725e9f" providerId="ADAL" clId="{AA1F623C-AF63-DB42-93D8-182BC3DE9831}" dt="2020-11-11T14:53:13.307" v="1227" actId="2696"/>
        <pc:sldMkLst>
          <pc:docMk/>
          <pc:sldMk cId="3109252444" sldId="286"/>
        </pc:sldMkLst>
        <pc:spChg chg="mod">
          <ac:chgData name="WINDRIDGE Philip" userId="a20730c1-1805-4191-9c68-6e52c8725e9f" providerId="ADAL" clId="{AA1F623C-AF63-DB42-93D8-182BC3DE9831}" dt="2020-11-11T14:46:52.032" v="1223" actId="20577"/>
          <ac:spMkLst>
            <pc:docMk/>
            <pc:sldMk cId="3109252444" sldId="286"/>
            <ac:spMk id="2" creationId="{6825743E-1F8F-334E-AD52-D49CABF55686}"/>
          </ac:spMkLst>
        </pc:spChg>
        <pc:spChg chg="del">
          <ac:chgData name="WINDRIDGE Philip" userId="a20730c1-1805-4191-9c68-6e52c8725e9f" providerId="ADAL" clId="{AA1F623C-AF63-DB42-93D8-182BC3DE9831}" dt="2020-11-11T13:07:16.137" v="377" actId="478"/>
          <ac:spMkLst>
            <pc:docMk/>
            <pc:sldMk cId="3109252444" sldId="286"/>
            <ac:spMk id="3" creationId="{F9AF04CE-71EF-E342-8D03-3074DB853E8A}"/>
          </ac:spMkLst>
        </pc:spChg>
        <pc:spChg chg="add del mod">
          <ac:chgData name="WINDRIDGE Philip" userId="a20730c1-1805-4191-9c68-6e52c8725e9f" providerId="ADAL" clId="{AA1F623C-AF63-DB42-93D8-182BC3DE9831}" dt="2020-11-11T13:14:16.332" v="544" actId="21"/>
          <ac:spMkLst>
            <pc:docMk/>
            <pc:sldMk cId="3109252444" sldId="286"/>
            <ac:spMk id="4" creationId="{AA315A4C-BE22-3243-A3A7-37703F6A921D}"/>
          </ac:spMkLst>
        </pc:spChg>
        <pc:spChg chg="add del mod">
          <ac:chgData name="WINDRIDGE Philip" userId="a20730c1-1805-4191-9c68-6e52c8725e9f" providerId="ADAL" clId="{AA1F623C-AF63-DB42-93D8-182BC3DE9831}" dt="2020-11-11T13:14:16.332" v="544" actId="21"/>
          <ac:spMkLst>
            <pc:docMk/>
            <pc:sldMk cId="3109252444" sldId="286"/>
            <ac:spMk id="5" creationId="{184557B1-C481-7548-98E4-E7DA1EBEDD2F}"/>
          </ac:spMkLst>
        </pc:spChg>
        <pc:spChg chg="add del mod">
          <ac:chgData name="WINDRIDGE Philip" userId="a20730c1-1805-4191-9c68-6e52c8725e9f" providerId="ADAL" clId="{AA1F623C-AF63-DB42-93D8-182BC3DE9831}" dt="2020-11-11T13:10:59.247" v="505" actId="478"/>
          <ac:spMkLst>
            <pc:docMk/>
            <pc:sldMk cId="3109252444" sldId="286"/>
            <ac:spMk id="6" creationId="{9984D826-7465-8C47-B9BA-58B10DDCF2F0}"/>
          </ac:spMkLst>
        </pc:spChg>
        <pc:spChg chg="add del mod">
          <ac:chgData name="WINDRIDGE Philip" userId="a20730c1-1805-4191-9c68-6e52c8725e9f" providerId="ADAL" clId="{AA1F623C-AF63-DB42-93D8-182BC3DE9831}" dt="2020-11-11T13:14:16.332" v="544" actId="21"/>
          <ac:spMkLst>
            <pc:docMk/>
            <pc:sldMk cId="3109252444" sldId="286"/>
            <ac:spMk id="8" creationId="{3D84E505-C06D-4643-8056-29AF52F7A9CB}"/>
          </ac:spMkLst>
        </pc:spChg>
        <pc:spChg chg="add del mod">
          <ac:chgData name="WINDRIDGE Philip" userId="a20730c1-1805-4191-9c68-6e52c8725e9f" providerId="ADAL" clId="{AA1F623C-AF63-DB42-93D8-182BC3DE9831}" dt="2020-11-11T13:14:16.332" v="544" actId="21"/>
          <ac:spMkLst>
            <pc:docMk/>
            <pc:sldMk cId="3109252444" sldId="286"/>
            <ac:spMk id="9" creationId="{125EA860-6A66-CD42-A6D6-79444E9BD052}"/>
          </ac:spMkLst>
        </pc:spChg>
        <pc:spChg chg="add del mod">
          <ac:chgData name="WINDRIDGE Philip" userId="a20730c1-1805-4191-9c68-6e52c8725e9f" providerId="ADAL" clId="{AA1F623C-AF63-DB42-93D8-182BC3DE9831}" dt="2020-11-11T13:14:16.332" v="544" actId="21"/>
          <ac:spMkLst>
            <pc:docMk/>
            <pc:sldMk cId="3109252444" sldId="286"/>
            <ac:spMk id="10" creationId="{C49C203D-7A5D-F347-A13F-ADC406A05CA7}"/>
          </ac:spMkLst>
        </pc:spChg>
        <pc:spChg chg="add del mod">
          <ac:chgData name="WINDRIDGE Philip" userId="a20730c1-1805-4191-9c68-6e52c8725e9f" providerId="ADAL" clId="{AA1F623C-AF63-DB42-93D8-182BC3DE9831}" dt="2020-11-11T13:14:16.332" v="544" actId="21"/>
          <ac:spMkLst>
            <pc:docMk/>
            <pc:sldMk cId="3109252444" sldId="286"/>
            <ac:spMk id="11" creationId="{86113AAE-DC44-7247-99B2-841112B2C00B}"/>
          </ac:spMkLst>
        </pc:spChg>
        <pc:spChg chg="add del mod">
          <ac:chgData name="WINDRIDGE Philip" userId="a20730c1-1805-4191-9c68-6e52c8725e9f" providerId="ADAL" clId="{AA1F623C-AF63-DB42-93D8-182BC3DE9831}" dt="2020-11-11T13:11:57.600" v="520"/>
          <ac:spMkLst>
            <pc:docMk/>
            <pc:sldMk cId="3109252444" sldId="286"/>
            <ac:spMk id="15" creationId="{CCDBD4ED-8D18-E347-99C1-B56DDD493E80}"/>
          </ac:spMkLst>
        </pc:spChg>
        <pc:spChg chg="add del mod">
          <ac:chgData name="WINDRIDGE Philip" userId="a20730c1-1805-4191-9c68-6e52c8725e9f" providerId="ADAL" clId="{AA1F623C-AF63-DB42-93D8-182BC3DE9831}" dt="2020-11-11T13:14:16.332" v="544" actId="21"/>
          <ac:spMkLst>
            <pc:docMk/>
            <pc:sldMk cId="3109252444" sldId="286"/>
            <ac:spMk id="16" creationId="{43AE5BBD-C470-CA48-B9E9-8FE30AF6A50A}"/>
          </ac:spMkLst>
        </pc:spChg>
        <pc:spChg chg="add del mod">
          <ac:chgData name="WINDRIDGE Philip" userId="a20730c1-1805-4191-9c68-6e52c8725e9f" providerId="ADAL" clId="{AA1F623C-AF63-DB42-93D8-182BC3DE9831}" dt="2020-11-11T13:14:16.332" v="544" actId="21"/>
          <ac:spMkLst>
            <pc:docMk/>
            <pc:sldMk cId="3109252444" sldId="286"/>
            <ac:spMk id="17" creationId="{BF2A21BC-275F-7147-BDD6-D35D63AF12FA}"/>
          </ac:spMkLst>
        </pc:spChg>
        <pc:spChg chg="add del mod">
          <ac:chgData name="WINDRIDGE Philip" userId="a20730c1-1805-4191-9c68-6e52c8725e9f" providerId="ADAL" clId="{AA1F623C-AF63-DB42-93D8-182BC3DE9831}" dt="2020-11-11T13:14:16.332" v="544" actId="21"/>
          <ac:spMkLst>
            <pc:docMk/>
            <pc:sldMk cId="3109252444" sldId="286"/>
            <ac:spMk id="18" creationId="{249D5D9A-4549-BB4E-90B6-F4CB06BB93BC}"/>
          </ac:spMkLst>
        </pc:spChg>
        <pc:cxnChg chg="add del mod">
          <ac:chgData name="WINDRIDGE Philip" userId="a20730c1-1805-4191-9c68-6e52c8725e9f" providerId="ADAL" clId="{AA1F623C-AF63-DB42-93D8-182BC3DE9831}" dt="2020-11-11T13:11:01.452" v="506" actId="478"/>
          <ac:cxnSpMkLst>
            <pc:docMk/>
            <pc:sldMk cId="3109252444" sldId="286"/>
            <ac:cxnSpMk id="7" creationId="{E7023849-EA36-CE48-8AB5-28B0E5EDE38E}"/>
          </ac:cxnSpMkLst>
        </pc:cxnChg>
        <pc:cxnChg chg="add del mod">
          <ac:chgData name="WINDRIDGE Philip" userId="a20730c1-1805-4191-9c68-6e52c8725e9f" providerId="ADAL" clId="{AA1F623C-AF63-DB42-93D8-182BC3DE9831}" dt="2020-11-11T13:14:16.332" v="544" actId="21"/>
          <ac:cxnSpMkLst>
            <pc:docMk/>
            <pc:sldMk cId="3109252444" sldId="286"/>
            <ac:cxnSpMk id="12" creationId="{C564A42E-431F-0445-BB59-90F09C548D78}"/>
          </ac:cxnSpMkLst>
        </pc:cxnChg>
      </pc:sldChg>
      <pc:sldChg chg="addSp delSp modSp add mod ord">
        <pc:chgData name="WINDRIDGE Philip" userId="a20730c1-1805-4191-9c68-6e52c8725e9f" providerId="ADAL" clId="{AA1F623C-AF63-DB42-93D8-182BC3DE9831}" dt="2020-11-13T13:49:45.195" v="6596" actId="20577"/>
        <pc:sldMkLst>
          <pc:docMk/>
          <pc:sldMk cId="2807466550" sldId="287"/>
        </pc:sldMkLst>
        <pc:spChg chg="mod">
          <ac:chgData name="WINDRIDGE Philip" userId="a20730c1-1805-4191-9c68-6e52c8725e9f" providerId="ADAL" clId="{AA1F623C-AF63-DB42-93D8-182BC3DE9831}" dt="2020-11-11T14:53:09.109" v="1226"/>
          <ac:spMkLst>
            <pc:docMk/>
            <pc:sldMk cId="2807466550" sldId="287"/>
            <ac:spMk id="2" creationId="{52B24938-E412-0B43-B09E-E18692610942}"/>
          </ac:spMkLst>
        </pc:spChg>
        <pc:spChg chg="del mod">
          <ac:chgData name="WINDRIDGE Philip" userId="a20730c1-1805-4191-9c68-6e52c8725e9f" providerId="ADAL" clId="{AA1F623C-AF63-DB42-93D8-182BC3DE9831}" dt="2020-11-11T15:25:28.933" v="1355" actId="478"/>
          <ac:spMkLst>
            <pc:docMk/>
            <pc:sldMk cId="2807466550" sldId="287"/>
            <ac:spMk id="3" creationId="{5CA303AC-5686-8641-A869-EA6E460197E7}"/>
          </ac:spMkLst>
        </pc:spChg>
        <pc:spChg chg="add mod">
          <ac:chgData name="WINDRIDGE Philip" userId="a20730c1-1805-4191-9c68-6e52c8725e9f" providerId="ADAL" clId="{AA1F623C-AF63-DB42-93D8-182BC3DE9831}" dt="2020-11-11T14:54:27.001" v="1248" actId="1076"/>
          <ac:spMkLst>
            <pc:docMk/>
            <pc:sldMk cId="2807466550" sldId="287"/>
            <ac:spMk id="4" creationId="{7EBFFAAD-0EC1-5641-B9FF-C7A0F9D3D5E5}"/>
          </ac:spMkLst>
        </pc:spChg>
        <pc:spChg chg="add mod">
          <ac:chgData name="WINDRIDGE Philip" userId="a20730c1-1805-4191-9c68-6e52c8725e9f" providerId="ADAL" clId="{AA1F623C-AF63-DB42-93D8-182BC3DE9831}" dt="2020-11-11T14:54:23.772" v="1247" actId="1076"/>
          <ac:spMkLst>
            <pc:docMk/>
            <pc:sldMk cId="2807466550" sldId="287"/>
            <ac:spMk id="5" creationId="{02ED2EE5-3700-344E-BAEE-5188D85F8BA0}"/>
          </ac:spMkLst>
        </pc:spChg>
        <pc:spChg chg="add mod">
          <ac:chgData name="WINDRIDGE Philip" userId="a20730c1-1805-4191-9c68-6e52c8725e9f" providerId="ADAL" clId="{AA1F623C-AF63-DB42-93D8-182BC3DE9831}" dt="2020-11-11T15:42:58.537" v="1386" actId="1037"/>
          <ac:spMkLst>
            <pc:docMk/>
            <pc:sldMk cId="2807466550" sldId="287"/>
            <ac:spMk id="6" creationId="{B206A8B3-56B9-364C-89A0-463349A299B1}"/>
          </ac:spMkLst>
        </pc:spChg>
        <pc:spChg chg="add mod">
          <ac:chgData name="WINDRIDGE Philip" userId="a20730c1-1805-4191-9c68-6e52c8725e9f" providerId="ADAL" clId="{AA1F623C-AF63-DB42-93D8-182BC3DE9831}" dt="2020-11-11T15:12:58.785" v="1300" actId="1036"/>
          <ac:spMkLst>
            <pc:docMk/>
            <pc:sldMk cId="2807466550" sldId="287"/>
            <ac:spMk id="7" creationId="{07A5675E-E36D-9040-9866-DE34176247FB}"/>
          </ac:spMkLst>
        </pc:spChg>
        <pc:spChg chg="add mod">
          <ac:chgData name="WINDRIDGE Philip" userId="a20730c1-1805-4191-9c68-6e52c8725e9f" providerId="ADAL" clId="{AA1F623C-AF63-DB42-93D8-182BC3DE9831}" dt="2020-11-12T13:16:26.861" v="1470" actId="20577"/>
          <ac:spMkLst>
            <pc:docMk/>
            <pc:sldMk cId="2807466550" sldId="287"/>
            <ac:spMk id="8" creationId="{AC1CD7BD-417F-0349-B080-07E5D3C313D4}"/>
          </ac:spMkLst>
        </pc:spChg>
        <pc:spChg chg="add del mod">
          <ac:chgData name="WINDRIDGE Philip" userId="a20730c1-1805-4191-9c68-6e52c8725e9f" providerId="ADAL" clId="{AA1F623C-AF63-DB42-93D8-182BC3DE9831}" dt="2020-11-11T15:25:34.211" v="1356" actId="478"/>
          <ac:spMkLst>
            <pc:docMk/>
            <pc:sldMk cId="2807466550" sldId="287"/>
            <ac:spMk id="9" creationId="{7F733EC0-FADE-A845-A7F4-B967B4D47364}"/>
          </ac:spMkLst>
        </pc:spChg>
        <pc:spChg chg="add mod">
          <ac:chgData name="WINDRIDGE Philip" userId="a20730c1-1805-4191-9c68-6e52c8725e9f" providerId="ADAL" clId="{AA1F623C-AF63-DB42-93D8-182BC3DE9831}" dt="2020-11-13T09:45:10.396" v="4427" actId="27636"/>
          <ac:spMkLst>
            <pc:docMk/>
            <pc:sldMk cId="2807466550" sldId="287"/>
            <ac:spMk id="10" creationId="{16473BA3-3301-D849-88DB-336C0C3BDFCE}"/>
          </ac:spMkLst>
        </pc:spChg>
        <pc:spChg chg="add mod">
          <ac:chgData name="WINDRIDGE Philip" userId="a20730c1-1805-4191-9c68-6e52c8725e9f" providerId="ADAL" clId="{AA1F623C-AF63-DB42-93D8-182BC3DE9831}" dt="2020-11-12T13:48:45.271" v="1660" actId="14100"/>
          <ac:spMkLst>
            <pc:docMk/>
            <pc:sldMk cId="2807466550" sldId="287"/>
            <ac:spMk id="11" creationId="{0534A1C4-D281-524B-A8B6-163FD8A99D77}"/>
          </ac:spMkLst>
        </pc:spChg>
        <pc:spChg chg="add mod">
          <ac:chgData name="WINDRIDGE Philip" userId="a20730c1-1805-4191-9c68-6e52c8725e9f" providerId="ADAL" clId="{AA1F623C-AF63-DB42-93D8-182BC3DE9831}" dt="2020-11-12T13:48:49.712" v="1661" actId="1076"/>
          <ac:spMkLst>
            <pc:docMk/>
            <pc:sldMk cId="2807466550" sldId="287"/>
            <ac:spMk id="12" creationId="{190B3C3B-DE67-604A-8C62-4AF7EA26390F}"/>
          </ac:spMkLst>
        </pc:spChg>
        <pc:spChg chg="add mod">
          <ac:chgData name="WINDRIDGE Philip" userId="a20730c1-1805-4191-9c68-6e52c8725e9f" providerId="ADAL" clId="{AA1F623C-AF63-DB42-93D8-182BC3DE9831}" dt="2020-11-12T13:48:59.943" v="1697" actId="1035"/>
          <ac:spMkLst>
            <pc:docMk/>
            <pc:sldMk cId="2807466550" sldId="287"/>
            <ac:spMk id="13" creationId="{E5FBEFA2-3A84-A44B-90F5-0E1302E40AFC}"/>
          </ac:spMkLst>
        </pc:spChg>
        <pc:spChg chg="add del mod">
          <ac:chgData name="WINDRIDGE Philip" userId="a20730c1-1805-4191-9c68-6e52c8725e9f" providerId="ADAL" clId="{AA1F623C-AF63-DB42-93D8-182BC3DE9831}" dt="2020-11-13T13:49:35.218" v="6591" actId="478"/>
          <ac:spMkLst>
            <pc:docMk/>
            <pc:sldMk cId="2807466550" sldId="287"/>
            <ac:spMk id="15" creationId="{7A5C1CB9-D974-AB4B-A566-31C73A0DA3F0}"/>
          </ac:spMkLst>
        </pc:spChg>
        <pc:spChg chg="add mod">
          <ac:chgData name="WINDRIDGE Philip" userId="a20730c1-1805-4191-9c68-6e52c8725e9f" providerId="ADAL" clId="{AA1F623C-AF63-DB42-93D8-182BC3DE9831}" dt="2020-11-13T13:49:45.195" v="6596" actId="20577"/>
          <ac:spMkLst>
            <pc:docMk/>
            <pc:sldMk cId="2807466550" sldId="287"/>
            <ac:spMk id="16" creationId="{59EF6BB0-D256-ED4F-BFB5-A7830269E71D}"/>
          </ac:spMkLst>
        </pc:spChg>
        <pc:cxnChg chg="add mod">
          <ac:chgData name="WINDRIDGE Philip" userId="a20730c1-1805-4191-9c68-6e52c8725e9f" providerId="ADAL" clId="{AA1F623C-AF63-DB42-93D8-182BC3DE9831}" dt="2020-11-13T09:45:17.166" v="4428" actId="14100"/>
          <ac:cxnSpMkLst>
            <pc:docMk/>
            <pc:sldMk cId="2807466550" sldId="287"/>
            <ac:cxnSpMk id="9" creationId="{251BBD9A-B329-5B4A-BFDC-FBB1416E30DB}"/>
          </ac:cxnSpMkLst>
        </pc:cxnChg>
        <pc:cxnChg chg="add mod">
          <ac:chgData name="WINDRIDGE Philip" userId="a20730c1-1805-4191-9c68-6e52c8725e9f" providerId="ADAL" clId="{AA1F623C-AF63-DB42-93D8-182BC3DE9831}" dt="2020-11-12T13:48:59.943" v="1697" actId="1035"/>
          <ac:cxnSpMkLst>
            <pc:docMk/>
            <pc:sldMk cId="2807466550" sldId="287"/>
            <ac:cxnSpMk id="14" creationId="{35FC6A6E-63F0-624B-8E38-8059F4F6E113}"/>
          </ac:cxnSpMkLst>
        </pc:cxnChg>
      </pc:sldChg>
      <pc:sldChg chg="addSp delSp modSp add del mod">
        <pc:chgData name="WINDRIDGE Philip" userId="a20730c1-1805-4191-9c68-6e52c8725e9f" providerId="ADAL" clId="{AA1F623C-AF63-DB42-93D8-182BC3DE9831}" dt="2020-11-13T09:54:45.898" v="4733" actId="2696"/>
        <pc:sldMkLst>
          <pc:docMk/>
          <pc:sldMk cId="3142969749" sldId="288"/>
        </pc:sldMkLst>
        <pc:spChg chg="mod">
          <ac:chgData name="WINDRIDGE Philip" userId="a20730c1-1805-4191-9c68-6e52c8725e9f" providerId="ADAL" clId="{AA1F623C-AF63-DB42-93D8-182BC3DE9831}" dt="2020-11-13T09:41:02.778" v="4380" actId="20577"/>
          <ac:spMkLst>
            <pc:docMk/>
            <pc:sldMk cId="3142969749" sldId="288"/>
            <ac:spMk id="3" creationId="{5CA303AC-5686-8641-A869-EA6E460197E7}"/>
          </ac:spMkLst>
        </pc:spChg>
        <pc:spChg chg="mod">
          <ac:chgData name="WINDRIDGE Philip" userId="a20730c1-1805-4191-9c68-6e52c8725e9f" providerId="ADAL" clId="{AA1F623C-AF63-DB42-93D8-182BC3DE9831}" dt="2020-11-11T16:09:46.519" v="1399" actId="1036"/>
          <ac:spMkLst>
            <pc:docMk/>
            <pc:sldMk cId="3142969749" sldId="288"/>
            <ac:spMk id="4" creationId="{7EBFFAAD-0EC1-5641-B9FF-C7A0F9D3D5E5}"/>
          </ac:spMkLst>
        </pc:spChg>
        <pc:spChg chg="del">
          <ac:chgData name="WINDRIDGE Philip" userId="a20730c1-1805-4191-9c68-6e52c8725e9f" providerId="ADAL" clId="{AA1F623C-AF63-DB42-93D8-182BC3DE9831}" dt="2020-11-11T15:43:08.664" v="1387" actId="478"/>
          <ac:spMkLst>
            <pc:docMk/>
            <pc:sldMk cId="3142969749" sldId="288"/>
            <ac:spMk id="6" creationId="{B206A8B3-56B9-364C-89A0-463349A299B1}"/>
          </ac:spMkLst>
        </pc:spChg>
        <pc:spChg chg="add mod">
          <ac:chgData name="WINDRIDGE Philip" userId="a20730c1-1805-4191-9c68-6e52c8725e9f" providerId="ADAL" clId="{AA1F623C-AF63-DB42-93D8-182BC3DE9831}" dt="2020-11-11T15:43:17.740" v="1388"/>
          <ac:spMkLst>
            <pc:docMk/>
            <pc:sldMk cId="3142969749" sldId="288"/>
            <ac:spMk id="8" creationId="{B94A4637-F3E2-5949-931F-88D871AC0BA0}"/>
          </ac:spMkLst>
        </pc:spChg>
      </pc:sldChg>
      <pc:sldChg chg="addSp delSp modSp add mod">
        <pc:chgData name="WINDRIDGE Philip" userId="a20730c1-1805-4191-9c68-6e52c8725e9f" providerId="ADAL" clId="{AA1F623C-AF63-DB42-93D8-182BC3DE9831}" dt="2020-11-13T13:50:00.996" v="6608" actId="20577"/>
        <pc:sldMkLst>
          <pc:docMk/>
          <pc:sldMk cId="333031578" sldId="289"/>
        </pc:sldMkLst>
        <pc:spChg chg="add del mod">
          <ac:chgData name="WINDRIDGE Philip" userId="a20730c1-1805-4191-9c68-6e52c8725e9f" providerId="ADAL" clId="{AA1F623C-AF63-DB42-93D8-182BC3DE9831}" dt="2020-11-12T13:29:54.169" v="1520"/>
          <ac:spMkLst>
            <pc:docMk/>
            <pc:sldMk cId="333031578" sldId="289"/>
            <ac:spMk id="3" creationId="{53EC516C-3F9A-AB43-8335-6FB2EE1EE4D4}"/>
          </ac:spMkLst>
        </pc:spChg>
        <pc:spChg chg="add mod">
          <ac:chgData name="WINDRIDGE Philip" userId="a20730c1-1805-4191-9c68-6e52c8725e9f" providerId="ADAL" clId="{AA1F623C-AF63-DB42-93D8-182BC3DE9831}" dt="2020-11-12T14:00:39.854" v="1723" actId="13926"/>
          <ac:spMkLst>
            <pc:docMk/>
            <pc:sldMk cId="333031578" sldId="289"/>
            <ac:spMk id="9" creationId="{A40F613E-34DE-074A-9A7A-D1A600A4BB7B}"/>
          </ac:spMkLst>
        </pc:spChg>
        <pc:spChg chg="mod">
          <ac:chgData name="WINDRIDGE Philip" userId="a20730c1-1805-4191-9c68-6e52c8725e9f" providerId="ADAL" clId="{AA1F623C-AF63-DB42-93D8-182BC3DE9831}" dt="2020-11-13T09:44:53.506" v="4422" actId="27636"/>
          <ac:spMkLst>
            <pc:docMk/>
            <pc:sldMk cId="333031578" sldId="289"/>
            <ac:spMk id="10" creationId="{16473BA3-3301-D849-88DB-336C0C3BDFCE}"/>
          </ac:spMkLst>
        </pc:spChg>
        <pc:spChg chg="add mod">
          <ac:chgData name="WINDRIDGE Philip" userId="a20730c1-1805-4191-9c68-6e52c8725e9f" providerId="ADAL" clId="{AA1F623C-AF63-DB42-93D8-182BC3DE9831}" dt="2020-11-12T13:48:23.140" v="1657" actId="14100"/>
          <ac:spMkLst>
            <pc:docMk/>
            <pc:sldMk cId="333031578" sldId="289"/>
            <ac:spMk id="12" creationId="{9611CB90-2271-2A4B-AE26-CB0293450BA0}"/>
          </ac:spMkLst>
        </pc:spChg>
        <pc:spChg chg="add mod">
          <ac:chgData name="WINDRIDGE Philip" userId="a20730c1-1805-4191-9c68-6e52c8725e9f" providerId="ADAL" clId="{AA1F623C-AF63-DB42-93D8-182BC3DE9831}" dt="2020-11-12T13:48:28.845" v="1658" actId="1076"/>
          <ac:spMkLst>
            <pc:docMk/>
            <pc:sldMk cId="333031578" sldId="289"/>
            <ac:spMk id="13" creationId="{49C170BA-324A-B640-AD95-B780986C8975}"/>
          </ac:spMkLst>
        </pc:spChg>
        <pc:spChg chg="add del mod">
          <ac:chgData name="WINDRIDGE Philip" userId="a20730c1-1805-4191-9c68-6e52c8725e9f" providerId="ADAL" clId="{AA1F623C-AF63-DB42-93D8-182BC3DE9831}" dt="2020-11-12T13:48:07.977" v="1654" actId="478"/>
          <ac:spMkLst>
            <pc:docMk/>
            <pc:sldMk cId="333031578" sldId="289"/>
            <ac:spMk id="14" creationId="{4C676C70-829E-6242-9422-1E5FC2734A74}"/>
          </ac:spMkLst>
        </pc:spChg>
        <pc:spChg chg="add mod">
          <ac:chgData name="WINDRIDGE Philip" userId="a20730c1-1805-4191-9c68-6e52c8725e9f" providerId="ADAL" clId="{AA1F623C-AF63-DB42-93D8-182BC3DE9831}" dt="2020-11-13T13:50:00.996" v="6608" actId="20577"/>
          <ac:spMkLst>
            <pc:docMk/>
            <pc:sldMk cId="333031578" sldId="289"/>
            <ac:spMk id="14" creationId="{52A2AC7B-C512-D242-8F1E-0DD4A47212A5}"/>
          </ac:spMkLst>
        </pc:spChg>
        <pc:cxnChg chg="add mod">
          <ac:chgData name="WINDRIDGE Philip" userId="a20730c1-1805-4191-9c68-6e52c8725e9f" providerId="ADAL" clId="{AA1F623C-AF63-DB42-93D8-182BC3DE9831}" dt="2020-11-13T09:44:59.051" v="4423" actId="14100"/>
          <ac:cxnSpMkLst>
            <pc:docMk/>
            <pc:sldMk cId="333031578" sldId="289"/>
            <ac:cxnSpMk id="11" creationId="{E4988276-5FB7-454A-B764-FD616D6BCFE6}"/>
          </ac:cxnSpMkLst>
        </pc:cxnChg>
        <pc:cxnChg chg="add del mod">
          <ac:chgData name="WINDRIDGE Philip" userId="a20730c1-1805-4191-9c68-6e52c8725e9f" providerId="ADAL" clId="{AA1F623C-AF63-DB42-93D8-182BC3DE9831}" dt="2020-11-12T13:48:07.977" v="1654" actId="478"/>
          <ac:cxnSpMkLst>
            <pc:docMk/>
            <pc:sldMk cId="333031578" sldId="289"/>
            <ac:cxnSpMk id="15" creationId="{9766C95E-70F6-EE43-9117-3F3746D3A19E}"/>
          </ac:cxnSpMkLst>
        </pc:cxnChg>
      </pc:sldChg>
      <pc:sldChg chg="add del">
        <pc:chgData name="WINDRIDGE Philip" userId="a20730c1-1805-4191-9c68-6e52c8725e9f" providerId="ADAL" clId="{AA1F623C-AF63-DB42-93D8-182BC3DE9831}" dt="2020-11-12T13:09:48.814" v="1410" actId="2696"/>
        <pc:sldMkLst>
          <pc:docMk/>
          <pc:sldMk cId="2140295667" sldId="289"/>
        </pc:sldMkLst>
      </pc:sldChg>
      <pc:sldChg chg="addSp delSp modSp add del mod">
        <pc:chgData name="WINDRIDGE Philip" userId="a20730c1-1805-4191-9c68-6e52c8725e9f" providerId="ADAL" clId="{AA1F623C-AF63-DB42-93D8-182BC3DE9831}" dt="2020-11-13T13:50:14.973" v="6615" actId="20577"/>
        <pc:sldMkLst>
          <pc:docMk/>
          <pc:sldMk cId="2646556558" sldId="290"/>
        </pc:sldMkLst>
        <pc:spChg chg="add mod">
          <ac:chgData name="WINDRIDGE Philip" userId="a20730c1-1805-4191-9c68-6e52c8725e9f" providerId="ADAL" clId="{AA1F623C-AF63-DB42-93D8-182BC3DE9831}" dt="2020-11-12T15:12:11.095" v="2463"/>
          <ac:spMkLst>
            <pc:docMk/>
            <pc:sldMk cId="2646556558" sldId="290"/>
            <ac:spMk id="3" creationId="{F8D0291A-44B7-FB42-9526-753EFD78A5D9}"/>
          </ac:spMkLst>
        </pc:spChg>
        <pc:spChg chg="mod">
          <ac:chgData name="WINDRIDGE Philip" userId="a20730c1-1805-4191-9c68-6e52c8725e9f" providerId="ADAL" clId="{AA1F623C-AF63-DB42-93D8-182BC3DE9831}" dt="2020-11-12T14:33:21.083" v="1803" actId="20577"/>
          <ac:spMkLst>
            <pc:docMk/>
            <pc:sldMk cId="2646556558" sldId="290"/>
            <ac:spMk id="9" creationId="{A40F613E-34DE-074A-9A7A-D1A600A4BB7B}"/>
          </ac:spMkLst>
        </pc:spChg>
        <pc:spChg chg="mod">
          <ac:chgData name="WINDRIDGE Philip" userId="a20730c1-1805-4191-9c68-6e52c8725e9f" providerId="ADAL" clId="{AA1F623C-AF63-DB42-93D8-182BC3DE9831}" dt="2020-11-13T09:44:38.355" v="4416" actId="27636"/>
          <ac:spMkLst>
            <pc:docMk/>
            <pc:sldMk cId="2646556558" sldId="290"/>
            <ac:spMk id="10" creationId="{16473BA3-3301-D849-88DB-336C0C3BDFCE}"/>
          </ac:spMkLst>
        </pc:spChg>
        <pc:spChg chg="mod">
          <ac:chgData name="WINDRIDGE Philip" userId="a20730c1-1805-4191-9c68-6e52c8725e9f" providerId="ADAL" clId="{AA1F623C-AF63-DB42-93D8-182BC3DE9831}" dt="2020-11-12T15:02:53.294" v="2052" actId="1035"/>
          <ac:spMkLst>
            <pc:docMk/>
            <pc:sldMk cId="2646556558" sldId="290"/>
            <ac:spMk id="12" creationId="{9611CB90-2271-2A4B-AE26-CB0293450BA0}"/>
          </ac:spMkLst>
        </pc:spChg>
        <pc:spChg chg="mod">
          <ac:chgData name="WINDRIDGE Philip" userId="a20730c1-1805-4191-9c68-6e52c8725e9f" providerId="ADAL" clId="{AA1F623C-AF63-DB42-93D8-182BC3DE9831}" dt="2020-11-12T15:02:53.294" v="2052" actId="1035"/>
          <ac:spMkLst>
            <pc:docMk/>
            <pc:sldMk cId="2646556558" sldId="290"/>
            <ac:spMk id="13" creationId="{49C170BA-324A-B640-AD95-B780986C8975}"/>
          </ac:spMkLst>
        </pc:spChg>
        <pc:spChg chg="add mod">
          <ac:chgData name="WINDRIDGE Philip" userId="a20730c1-1805-4191-9c68-6e52c8725e9f" providerId="ADAL" clId="{AA1F623C-AF63-DB42-93D8-182BC3DE9831}" dt="2020-11-12T14:39:26.395" v="1929" actId="1076"/>
          <ac:spMkLst>
            <pc:docMk/>
            <pc:sldMk cId="2646556558" sldId="290"/>
            <ac:spMk id="14" creationId="{BCDEA275-D896-ED42-9D01-1E5D206A579F}"/>
          </ac:spMkLst>
        </pc:spChg>
        <pc:spChg chg="add mod">
          <ac:chgData name="WINDRIDGE Philip" userId="a20730c1-1805-4191-9c68-6e52c8725e9f" providerId="ADAL" clId="{AA1F623C-AF63-DB42-93D8-182BC3DE9831}" dt="2020-11-12T15:03:02.385" v="2068" actId="1037"/>
          <ac:spMkLst>
            <pc:docMk/>
            <pc:sldMk cId="2646556558" sldId="290"/>
            <ac:spMk id="15" creationId="{E50F1F7D-2511-A048-882E-FD5A1565432E}"/>
          </ac:spMkLst>
        </pc:spChg>
        <pc:spChg chg="add mod">
          <ac:chgData name="WINDRIDGE Philip" userId="a20730c1-1805-4191-9c68-6e52c8725e9f" providerId="ADAL" clId="{AA1F623C-AF63-DB42-93D8-182BC3DE9831}" dt="2020-11-12T15:12:31.700" v="2467" actId="1076"/>
          <ac:spMkLst>
            <pc:docMk/>
            <pc:sldMk cId="2646556558" sldId="290"/>
            <ac:spMk id="16" creationId="{B542335D-7D7C-334F-86A2-0BC490E1F855}"/>
          </ac:spMkLst>
        </pc:spChg>
        <pc:spChg chg="add mod">
          <ac:chgData name="WINDRIDGE Philip" userId="a20730c1-1805-4191-9c68-6e52c8725e9f" providerId="ADAL" clId="{AA1F623C-AF63-DB42-93D8-182BC3DE9831}" dt="2020-11-13T09:02:01.944" v="3827"/>
          <ac:spMkLst>
            <pc:docMk/>
            <pc:sldMk cId="2646556558" sldId="290"/>
            <ac:spMk id="18" creationId="{E4D0CBA0-1090-2348-81C0-D7C3AD2B681C}"/>
          </ac:spMkLst>
        </pc:spChg>
        <pc:spChg chg="add mod">
          <ac:chgData name="WINDRIDGE Philip" userId="a20730c1-1805-4191-9c68-6e52c8725e9f" providerId="ADAL" clId="{AA1F623C-AF63-DB42-93D8-182BC3DE9831}" dt="2020-11-13T13:50:14.973" v="6615" actId="20577"/>
          <ac:spMkLst>
            <pc:docMk/>
            <pc:sldMk cId="2646556558" sldId="290"/>
            <ac:spMk id="21" creationId="{A3C7BDA3-E2C6-164B-A0B9-7FD07FD5E36D}"/>
          </ac:spMkLst>
        </pc:spChg>
        <pc:spChg chg="add del mod">
          <ac:chgData name="WINDRIDGE Philip" userId="a20730c1-1805-4191-9c68-6e52c8725e9f" providerId="ADAL" clId="{AA1F623C-AF63-DB42-93D8-182BC3DE9831}" dt="2020-11-12T15:08:58.428" v="2355" actId="478"/>
          <ac:spMkLst>
            <pc:docMk/>
            <pc:sldMk cId="2646556558" sldId="290"/>
            <ac:spMk id="22" creationId="{0A3B4A69-95B5-C646-9FAE-E3BB55D97947}"/>
          </ac:spMkLst>
        </pc:spChg>
        <pc:cxnChg chg="del mod">
          <ac:chgData name="WINDRIDGE Philip" userId="a20730c1-1805-4191-9c68-6e52c8725e9f" providerId="ADAL" clId="{AA1F623C-AF63-DB42-93D8-182BC3DE9831}" dt="2020-11-13T09:44:40.688" v="4417" actId="478"/>
          <ac:cxnSpMkLst>
            <pc:docMk/>
            <pc:sldMk cId="2646556558" sldId="290"/>
            <ac:cxnSpMk id="11" creationId="{E4988276-5FB7-454A-B764-FD616D6BCFE6}"/>
          </ac:cxnSpMkLst>
        </pc:cxnChg>
        <pc:cxnChg chg="add mod">
          <ac:chgData name="WINDRIDGE Philip" userId="a20730c1-1805-4191-9c68-6e52c8725e9f" providerId="ADAL" clId="{AA1F623C-AF63-DB42-93D8-182BC3DE9831}" dt="2020-11-12T15:12:26.850" v="2466" actId="14100"/>
          <ac:cxnSpMkLst>
            <pc:docMk/>
            <pc:sldMk cId="2646556558" sldId="290"/>
            <ac:cxnSpMk id="17" creationId="{552455DC-0041-5A4E-9F26-40D5C0E6C9C2}"/>
          </ac:cxnSpMkLst>
        </pc:cxnChg>
        <pc:cxnChg chg="add mod">
          <ac:chgData name="WINDRIDGE Philip" userId="a20730c1-1805-4191-9c68-6e52c8725e9f" providerId="ADAL" clId="{AA1F623C-AF63-DB42-93D8-182BC3DE9831}" dt="2020-11-13T09:02:01.944" v="3827"/>
          <ac:cxnSpMkLst>
            <pc:docMk/>
            <pc:sldMk cId="2646556558" sldId="290"/>
            <ac:cxnSpMk id="19" creationId="{AB2EC404-32B2-8A44-B460-DF3A3CF74B09}"/>
          </ac:cxnSpMkLst>
        </pc:cxnChg>
        <pc:cxnChg chg="add del mod">
          <ac:chgData name="WINDRIDGE Philip" userId="a20730c1-1805-4191-9c68-6e52c8725e9f" providerId="ADAL" clId="{AA1F623C-AF63-DB42-93D8-182BC3DE9831}" dt="2020-11-12T15:08:59.892" v="2356" actId="478"/>
          <ac:cxnSpMkLst>
            <pc:docMk/>
            <pc:sldMk cId="2646556558" sldId="290"/>
            <ac:cxnSpMk id="19" creationId="{DFE94720-83FD-4F40-B636-08E70BC76194}"/>
          </ac:cxnSpMkLst>
        </pc:cxnChg>
        <pc:cxnChg chg="add mod">
          <ac:chgData name="WINDRIDGE Philip" userId="a20730c1-1805-4191-9c68-6e52c8725e9f" providerId="ADAL" clId="{AA1F623C-AF63-DB42-93D8-182BC3DE9831}" dt="2020-11-13T09:44:41.434" v="4418"/>
          <ac:cxnSpMkLst>
            <pc:docMk/>
            <pc:sldMk cId="2646556558" sldId="290"/>
            <ac:cxnSpMk id="20" creationId="{026FE335-C03E-594B-A659-A220098AE16B}"/>
          </ac:cxnSpMkLst>
        </pc:cxnChg>
      </pc:sldChg>
      <pc:sldChg chg="addSp delSp modSp add mod">
        <pc:chgData name="WINDRIDGE Philip" userId="a20730c1-1805-4191-9c68-6e52c8725e9f" providerId="ADAL" clId="{AA1F623C-AF63-DB42-93D8-182BC3DE9831}" dt="2020-11-13T13:51:28.822" v="6639" actId="20577"/>
        <pc:sldMkLst>
          <pc:docMk/>
          <pc:sldMk cId="1575247227" sldId="291"/>
        </pc:sldMkLst>
        <pc:spChg chg="mod">
          <ac:chgData name="WINDRIDGE Philip" userId="a20730c1-1805-4191-9c68-6e52c8725e9f" providerId="ADAL" clId="{AA1F623C-AF63-DB42-93D8-182BC3DE9831}" dt="2020-11-13T09:04:34.615" v="3864" actId="13926"/>
          <ac:spMkLst>
            <pc:docMk/>
            <pc:sldMk cId="1575247227" sldId="291"/>
            <ac:spMk id="9" creationId="{A40F613E-34DE-074A-9A7A-D1A600A4BB7B}"/>
          </ac:spMkLst>
        </pc:spChg>
        <pc:spChg chg="mod">
          <ac:chgData name="WINDRIDGE Philip" userId="a20730c1-1805-4191-9c68-6e52c8725e9f" providerId="ADAL" clId="{AA1F623C-AF63-DB42-93D8-182BC3DE9831}" dt="2020-11-13T09:43:51.179" v="4410" actId="27636"/>
          <ac:spMkLst>
            <pc:docMk/>
            <pc:sldMk cId="1575247227" sldId="291"/>
            <ac:spMk id="10" creationId="{16473BA3-3301-D849-88DB-336C0C3BDFCE}"/>
          </ac:spMkLst>
        </pc:spChg>
        <pc:spChg chg="mod">
          <ac:chgData name="WINDRIDGE Philip" userId="a20730c1-1805-4191-9c68-6e52c8725e9f" providerId="ADAL" clId="{AA1F623C-AF63-DB42-93D8-182BC3DE9831}" dt="2020-11-13T09:19:50.778" v="4032" actId="20577"/>
          <ac:spMkLst>
            <pc:docMk/>
            <pc:sldMk cId="1575247227" sldId="291"/>
            <ac:spMk id="12" creationId="{9611CB90-2271-2A4B-AE26-CB0293450BA0}"/>
          </ac:spMkLst>
        </pc:spChg>
        <pc:spChg chg="mod">
          <ac:chgData name="WINDRIDGE Philip" userId="a20730c1-1805-4191-9c68-6e52c8725e9f" providerId="ADAL" clId="{AA1F623C-AF63-DB42-93D8-182BC3DE9831}" dt="2020-11-13T09:05:29.752" v="3866" actId="1076"/>
          <ac:spMkLst>
            <pc:docMk/>
            <pc:sldMk cId="1575247227" sldId="291"/>
            <ac:spMk id="13" creationId="{49C170BA-324A-B640-AD95-B780986C8975}"/>
          </ac:spMkLst>
        </pc:spChg>
        <pc:spChg chg="add mod">
          <ac:chgData name="WINDRIDGE Philip" userId="a20730c1-1805-4191-9c68-6e52c8725e9f" providerId="ADAL" clId="{AA1F623C-AF63-DB42-93D8-182BC3DE9831}" dt="2020-11-13T09:07:02.210" v="3948" actId="1037"/>
          <ac:spMkLst>
            <pc:docMk/>
            <pc:sldMk cId="1575247227" sldId="291"/>
            <ac:spMk id="14" creationId="{9ECD95FA-0573-8E40-A404-AFB4F92077A6}"/>
          </ac:spMkLst>
        </pc:spChg>
        <pc:spChg chg="add del mod">
          <ac:chgData name="WINDRIDGE Philip" userId="a20730c1-1805-4191-9c68-6e52c8725e9f" providerId="ADAL" clId="{AA1F623C-AF63-DB42-93D8-182BC3DE9831}" dt="2020-11-12T16:13:16.030" v="3058"/>
          <ac:spMkLst>
            <pc:docMk/>
            <pc:sldMk cId="1575247227" sldId="291"/>
            <ac:spMk id="15" creationId="{5BA8B6ED-25BB-C24F-A712-54C2F60595F8}"/>
          </ac:spMkLst>
        </pc:spChg>
        <pc:spChg chg="add mod">
          <ac:chgData name="WINDRIDGE Philip" userId="a20730c1-1805-4191-9c68-6e52c8725e9f" providerId="ADAL" clId="{AA1F623C-AF63-DB42-93D8-182BC3DE9831}" dt="2020-11-13T09:04:21.769" v="3863" actId="14100"/>
          <ac:spMkLst>
            <pc:docMk/>
            <pc:sldMk cId="1575247227" sldId="291"/>
            <ac:spMk id="17" creationId="{61C50777-CE4A-4841-831A-615A8D5E2895}"/>
          </ac:spMkLst>
        </pc:spChg>
        <pc:spChg chg="add mod">
          <ac:chgData name="WINDRIDGE Philip" userId="a20730c1-1805-4191-9c68-6e52c8725e9f" providerId="ADAL" clId="{AA1F623C-AF63-DB42-93D8-182BC3DE9831}" dt="2020-11-13T13:51:28.822" v="6639" actId="20577"/>
          <ac:spMkLst>
            <pc:docMk/>
            <pc:sldMk cId="1575247227" sldId="291"/>
            <ac:spMk id="19" creationId="{E209A79A-3264-3747-9D97-810422EAF640}"/>
          </ac:spMkLst>
        </pc:spChg>
        <pc:cxnChg chg="mod">
          <ac:chgData name="WINDRIDGE Philip" userId="a20730c1-1805-4191-9c68-6e52c8725e9f" providerId="ADAL" clId="{AA1F623C-AF63-DB42-93D8-182BC3DE9831}" dt="2020-11-13T09:43:56.615" v="4411" actId="14100"/>
          <ac:cxnSpMkLst>
            <pc:docMk/>
            <pc:sldMk cId="1575247227" sldId="291"/>
            <ac:cxnSpMk id="11" creationId="{E4988276-5FB7-454A-B764-FD616D6BCFE6}"/>
          </ac:cxnSpMkLst>
        </pc:cxnChg>
        <pc:cxnChg chg="add mod">
          <ac:chgData name="WINDRIDGE Philip" userId="a20730c1-1805-4191-9c68-6e52c8725e9f" providerId="ADAL" clId="{AA1F623C-AF63-DB42-93D8-182BC3DE9831}" dt="2020-11-13T09:07:39.993" v="3952" actId="14100"/>
          <ac:cxnSpMkLst>
            <pc:docMk/>
            <pc:sldMk cId="1575247227" sldId="291"/>
            <ac:cxnSpMk id="15" creationId="{BAB002C5-60DA-3A43-9B3C-FCAF73CB46A4}"/>
          </ac:cxnSpMkLst>
        </pc:cxnChg>
      </pc:sldChg>
      <pc:sldChg chg="addSp delSp modSp add mod">
        <pc:chgData name="WINDRIDGE Philip" userId="a20730c1-1805-4191-9c68-6e52c8725e9f" providerId="ADAL" clId="{AA1F623C-AF63-DB42-93D8-182BC3DE9831}" dt="2020-11-17T08:13:25.414" v="6907" actId="692"/>
        <pc:sldMkLst>
          <pc:docMk/>
          <pc:sldMk cId="3940792401" sldId="292"/>
        </pc:sldMkLst>
        <pc:spChg chg="mod">
          <ac:chgData name="WINDRIDGE Philip" userId="a20730c1-1805-4191-9c68-6e52c8725e9f" providerId="ADAL" clId="{AA1F623C-AF63-DB42-93D8-182BC3DE9831}" dt="2020-11-13T08:37:12.558" v="3458" actId="207"/>
          <ac:spMkLst>
            <pc:docMk/>
            <pc:sldMk cId="3940792401" sldId="292"/>
            <ac:spMk id="3" creationId="{F8D0291A-44B7-FB42-9526-753EFD78A5D9}"/>
          </ac:spMkLst>
        </pc:spChg>
        <pc:spChg chg="mod">
          <ac:chgData name="WINDRIDGE Philip" userId="a20730c1-1805-4191-9c68-6e52c8725e9f" providerId="ADAL" clId="{AA1F623C-AF63-DB42-93D8-182BC3DE9831}" dt="2020-11-13T09:42:58.836" v="4400" actId="27636"/>
          <ac:spMkLst>
            <pc:docMk/>
            <pc:sldMk cId="3940792401" sldId="292"/>
            <ac:spMk id="10" creationId="{16473BA3-3301-D849-88DB-336C0C3BDFCE}"/>
          </ac:spMkLst>
        </pc:spChg>
        <pc:spChg chg="mod">
          <ac:chgData name="WINDRIDGE Philip" userId="a20730c1-1805-4191-9c68-6e52c8725e9f" providerId="ADAL" clId="{AA1F623C-AF63-DB42-93D8-182BC3DE9831}" dt="2020-11-13T08:38:07.328" v="3464" actId="108"/>
          <ac:spMkLst>
            <pc:docMk/>
            <pc:sldMk cId="3940792401" sldId="292"/>
            <ac:spMk id="12" creationId="{9611CB90-2271-2A4B-AE26-CB0293450BA0}"/>
          </ac:spMkLst>
        </pc:spChg>
        <pc:spChg chg="mod">
          <ac:chgData name="WINDRIDGE Philip" userId="a20730c1-1805-4191-9c68-6e52c8725e9f" providerId="ADAL" clId="{AA1F623C-AF63-DB42-93D8-182BC3DE9831}" dt="2020-11-13T08:38:34.728" v="3465" actId="207"/>
          <ac:spMkLst>
            <pc:docMk/>
            <pc:sldMk cId="3940792401" sldId="292"/>
            <ac:spMk id="13" creationId="{49C170BA-324A-B640-AD95-B780986C8975}"/>
          </ac:spMkLst>
        </pc:spChg>
        <pc:spChg chg="mod">
          <ac:chgData name="WINDRIDGE Philip" userId="a20730c1-1805-4191-9c68-6e52c8725e9f" providerId="ADAL" clId="{AA1F623C-AF63-DB42-93D8-182BC3DE9831}" dt="2020-11-13T08:38:45.270" v="3466" actId="108"/>
          <ac:spMkLst>
            <pc:docMk/>
            <pc:sldMk cId="3940792401" sldId="292"/>
            <ac:spMk id="15" creationId="{E50F1F7D-2511-A048-882E-FD5A1565432E}"/>
          </ac:spMkLst>
        </pc:spChg>
        <pc:spChg chg="del mod">
          <ac:chgData name="WINDRIDGE Philip" userId="a20730c1-1805-4191-9c68-6e52c8725e9f" providerId="ADAL" clId="{AA1F623C-AF63-DB42-93D8-182BC3DE9831}" dt="2020-11-12T15:12:46.932" v="2468" actId="478"/>
          <ac:spMkLst>
            <pc:docMk/>
            <pc:sldMk cId="3940792401" sldId="292"/>
            <ac:spMk id="16" creationId="{B542335D-7D7C-334F-86A2-0BC490E1F855}"/>
          </ac:spMkLst>
        </pc:spChg>
        <pc:spChg chg="add mod">
          <ac:chgData name="WINDRIDGE Philip" userId="a20730c1-1805-4191-9c68-6e52c8725e9f" providerId="ADAL" clId="{AA1F623C-AF63-DB42-93D8-182BC3DE9831}" dt="2020-11-12T15:10:45.751" v="2417" actId="1076"/>
          <ac:spMkLst>
            <pc:docMk/>
            <pc:sldMk cId="3940792401" sldId="292"/>
            <ac:spMk id="20" creationId="{82F98B7F-47B2-B24A-8DDA-F7AAA3E3EBF3}"/>
          </ac:spMkLst>
        </pc:spChg>
        <pc:spChg chg="add mod">
          <ac:chgData name="WINDRIDGE Philip" userId="a20730c1-1805-4191-9c68-6e52c8725e9f" providerId="ADAL" clId="{AA1F623C-AF63-DB42-93D8-182BC3DE9831}" dt="2020-11-12T15:12:48.306" v="2469"/>
          <ac:spMkLst>
            <pc:docMk/>
            <pc:sldMk cId="3940792401" sldId="292"/>
            <ac:spMk id="21" creationId="{94DF25A2-7EFB-3742-ABBC-AE2D63B58898}"/>
          </ac:spMkLst>
        </pc:spChg>
        <pc:spChg chg="mod">
          <ac:chgData name="WINDRIDGE Philip" userId="a20730c1-1805-4191-9c68-6e52c8725e9f" providerId="ADAL" clId="{AA1F623C-AF63-DB42-93D8-182BC3DE9831}" dt="2020-11-12T15:14:12.374" v="2503" actId="1036"/>
          <ac:spMkLst>
            <pc:docMk/>
            <pc:sldMk cId="3940792401" sldId="292"/>
            <ac:spMk id="22" creationId="{0A3B4A69-95B5-C646-9FAE-E3BB55D97947}"/>
          </ac:spMkLst>
        </pc:spChg>
        <pc:spChg chg="add mod">
          <ac:chgData name="WINDRIDGE Philip" userId="a20730c1-1805-4191-9c68-6e52c8725e9f" providerId="ADAL" clId="{AA1F623C-AF63-DB42-93D8-182BC3DE9831}" dt="2020-11-13T09:01:54.235" v="3826" actId="1076"/>
          <ac:spMkLst>
            <pc:docMk/>
            <pc:sldMk cId="3940792401" sldId="292"/>
            <ac:spMk id="24" creationId="{B722D82D-1DB1-4F48-8B77-D08F2CF876BF}"/>
          </ac:spMkLst>
        </pc:spChg>
        <pc:spChg chg="add mod">
          <ac:chgData name="WINDRIDGE Philip" userId="a20730c1-1805-4191-9c68-6e52c8725e9f" providerId="ADAL" clId="{AA1F623C-AF63-DB42-93D8-182BC3DE9831}" dt="2020-11-13T13:50:29.280" v="6624" actId="20577"/>
          <ac:spMkLst>
            <pc:docMk/>
            <pc:sldMk cId="3940792401" sldId="292"/>
            <ac:spMk id="27" creationId="{D8F8EDAB-626C-3D4D-8BB1-26EF8B68F21D}"/>
          </ac:spMkLst>
        </pc:spChg>
        <pc:cxnChg chg="mod">
          <ac:chgData name="WINDRIDGE Philip" userId="a20730c1-1805-4191-9c68-6e52c8725e9f" providerId="ADAL" clId="{AA1F623C-AF63-DB42-93D8-182BC3DE9831}" dt="2020-11-13T09:44:09.103" v="4412" actId="14100"/>
          <ac:cxnSpMkLst>
            <pc:docMk/>
            <pc:sldMk cId="3940792401" sldId="292"/>
            <ac:cxnSpMk id="11" creationId="{E4988276-5FB7-454A-B764-FD616D6BCFE6}"/>
          </ac:cxnSpMkLst>
        </pc:cxnChg>
        <pc:cxnChg chg="del">
          <ac:chgData name="WINDRIDGE Philip" userId="a20730c1-1805-4191-9c68-6e52c8725e9f" providerId="ADAL" clId="{AA1F623C-AF63-DB42-93D8-182BC3DE9831}" dt="2020-11-12T15:09:36.206" v="2360" actId="478"/>
          <ac:cxnSpMkLst>
            <pc:docMk/>
            <pc:sldMk cId="3940792401" sldId="292"/>
            <ac:cxnSpMk id="17" creationId="{552455DC-0041-5A4E-9F26-40D5C0E6C9C2}"/>
          </ac:cxnSpMkLst>
        </pc:cxnChg>
        <pc:cxnChg chg="mod">
          <ac:chgData name="WINDRIDGE Philip" userId="a20730c1-1805-4191-9c68-6e52c8725e9f" providerId="ADAL" clId="{AA1F623C-AF63-DB42-93D8-182BC3DE9831}" dt="2020-11-17T08:13:25.414" v="6907" actId="692"/>
          <ac:cxnSpMkLst>
            <pc:docMk/>
            <pc:sldMk cId="3940792401" sldId="292"/>
            <ac:cxnSpMk id="19" creationId="{DFE94720-83FD-4F40-B636-08E70BC76194}"/>
          </ac:cxnSpMkLst>
        </pc:cxnChg>
        <pc:cxnChg chg="add mod">
          <ac:chgData name="WINDRIDGE Philip" userId="a20730c1-1805-4191-9c68-6e52c8725e9f" providerId="ADAL" clId="{AA1F623C-AF63-DB42-93D8-182BC3DE9831}" dt="2020-11-12T15:12:48.306" v="2469"/>
          <ac:cxnSpMkLst>
            <pc:docMk/>
            <pc:sldMk cId="3940792401" sldId="292"/>
            <ac:cxnSpMk id="23" creationId="{64A54746-4CFA-1646-8BC7-A5427D18A96F}"/>
          </ac:cxnSpMkLst>
        </pc:cxnChg>
        <pc:cxnChg chg="add mod">
          <ac:chgData name="WINDRIDGE Philip" userId="a20730c1-1805-4191-9c68-6e52c8725e9f" providerId="ADAL" clId="{AA1F623C-AF63-DB42-93D8-182BC3DE9831}" dt="2020-11-13T09:00:16.029" v="3772" actId="1076"/>
          <ac:cxnSpMkLst>
            <pc:docMk/>
            <pc:sldMk cId="3940792401" sldId="292"/>
            <ac:cxnSpMk id="25" creationId="{AC3F3160-36AC-9440-B0CF-4B5178CEC18E}"/>
          </ac:cxnSpMkLst>
        </pc:cxnChg>
      </pc:sldChg>
      <pc:sldChg chg="addSp delSp modSp add mod">
        <pc:chgData name="WINDRIDGE Philip" userId="a20730c1-1805-4191-9c68-6e52c8725e9f" providerId="ADAL" clId="{AA1F623C-AF63-DB42-93D8-182BC3DE9831}" dt="2020-11-13T13:51:11.548" v="6632" actId="207"/>
        <pc:sldMkLst>
          <pc:docMk/>
          <pc:sldMk cId="1593054833" sldId="293"/>
        </pc:sldMkLst>
        <pc:spChg chg="mod">
          <ac:chgData name="WINDRIDGE Philip" userId="a20730c1-1805-4191-9c68-6e52c8725e9f" providerId="ADAL" clId="{AA1F623C-AF63-DB42-93D8-182BC3DE9831}" dt="2020-11-12T15:27:27.154" v="2675" actId="20577"/>
          <ac:spMkLst>
            <pc:docMk/>
            <pc:sldMk cId="1593054833" sldId="293"/>
            <ac:spMk id="2" creationId="{52B24938-E412-0B43-B09E-E18692610942}"/>
          </ac:spMkLst>
        </pc:spChg>
        <pc:spChg chg="mod">
          <ac:chgData name="WINDRIDGE Philip" userId="a20730c1-1805-4191-9c68-6e52c8725e9f" providerId="ADAL" clId="{AA1F623C-AF63-DB42-93D8-182BC3DE9831}" dt="2020-11-12T15:21:53.807" v="2585" actId="108"/>
          <ac:spMkLst>
            <pc:docMk/>
            <pc:sldMk cId="1593054833" sldId="293"/>
            <ac:spMk id="3" creationId="{F8D0291A-44B7-FB42-9526-753EFD78A5D9}"/>
          </ac:spMkLst>
        </pc:spChg>
        <pc:spChg chg="del">
          <ac:chgData name="WINDRIDGE Philip" userId="a20730c1-1805-4191-9c68-6e52c8725e9f" providerId="ADAL" clId="{AA1F623C-AF63-DB42-93D8-182BC3DE9831}" dt="2020-11-12T15:24:51.726" v="2636" actId="478"/>
          <ac:spMkLst>
            <pc:docMk/>
            <pc:sldMk cId="1593054833" sldId="293"/>
            <ac:spMk id="4" creationId="{7EBFFAAD-0EC1-5641-B9FF-C7A0F9D3D5E5}"/>
          </ac:spMkLst>
        </pc:spChg>
        <pc:spChg chg="del">
          <ac:chgData name="WINDRIDGE Philip" userId="a20730c1-1805-4191-9c68-6e52c8725e9f" providerId="ADAL" clId="{AA1F623C-AF63-DB42-93D8-182BC3DE9831}" dt="2020-11-12T15:24:54.142" v="2637" actId="478"/>
          <ac:spMkLst>
            <pc:docMk/>
            <pc:sldMk cId="1593054833" sldId="293"/>
            <ac:spMk id="5" creationId="{02ED2EE5-3700-344E-BAEE-5188D85F8BA0}"/>
          </ac:spMkLst>
        </pc:spChg>
        <pc:spChg chg="del">
          <ac:chgData name="WINDRIDGE Philip" userId="a20730c1-1805-4191-9c68-6e52c8725e9f" providerId="ADAL" clId="{AA1F623C-AF63-DB42-93D8-182BC3DE9831}" dt="2020-11-12T15:24:48.046" v="2635" actId="478"/>
          <ac:spMkLst>
            <pc:docMk/>
            <pc:sldMk cId="1593054833" sldId="293"/>
            <ac:spMk id="6" creationId="{B206A8B3-56B9-364C-89A0-463349A299B1}"/>
          </ac:spMkLst>
        </pc:spChg>
        <pc:spChg chg="add del mod">
          <ac:chgData name="WINDRIDGE Philip" userId="a20730c1-1805-4191-9c68-6e52c8725e9f" providerId="ADAL" clId="{AA1F623C-AF63-DB42-93D8-182BC3DE9831}" dt="2020-11-12T15:23:32.351" v="2625"/>
          <ac:spMkLst>
            <pc:docMk/>
            <pc:sldMk cId="1593054833" sldId="293"/>
            <ac:spMk id="8" creationId="{4CF3E0EE-266D-9448-9972-B1770FA41946}"/>
          </ac:spMkLst>
        </pc:spChg>
        <pc:spChg chg="del">
          <ac:chgData name="WINDRIDGE Philip" userId="a20730c1-1805-4191-9c68-6e52c8725e9f" providerId="ADAL" clId="{AA1F623C-AF63-DB42-93D8-182BC3DE9831}" dt="2020-11-13T08:40:15.599" v="3471" actId="478"/>
          <ac:spMkLst>
            <pc:docMk/>
            <pc:sldMk cId="1593054833" sldId="293"/>
            <ac:spMk id="9" creationId="{A40F613E-34DE-074A-9A7A-D1A600A4BB7B}"/>
          </ac:spMkLst>
        </pc:spChg>
        <pc:spChg chg="mod">
          <ac:chgData name="WINDRIDGE Philip" userId="a20730c1-1805-4191-9c68-6e52c8725e9f" providerId="ADAL" clId="{AA1F623C-AF63-DB42-93D8-182BC3DE9831}" dt="2020-11-13T09:43:08.564" v="4402" actId="27636"/>
          <ac:spMkLst>
            <pc:docMk/>
            <pc:sldMk cId="1593054833" sldId="293"/>
            <ac:spMk id="10" creationId="{16473BA3-3301-D849-88DB-336C0C3BDFCE}"/>
          </ac:spMkLst>
        </pc:spChg>
        <pc:spChg chg="del">
          <ac:chgData name="WINDRIDGE Philip" userId="a20730c1-1805-4191-9c68-6e52c8725e9f" providerId="ADAL" clId="{AA1F623C-AF63-DB42-93D8-182BC3DE9831}" dt="2020-11-12T15:15:31.021" v="2505" actId="478"/>
          <ac:spMkLst>
            <pc:docMk/>
            <pc:sldMk cId="1593054833" sldId="293"/>
            <ac:spMk id="12" creationId="{9611CB90-2271-2A4B-AE26-CB0293450BA0}"/>
          </ac:spMkLst>
        </pc:spChg>
        <pc:spChg chg="add mod">
          <ac:chgData name="WINDRIDGE Philip" userId="a20730c1-1805-4191-9c68-6e52c8725e9f" providerId="ADAL" clId="{AA1F623C-AF63-DB42-93D8-182BC3DE9831}" dt="2020-11-13T08:42:48.214" v="3576" actId="20577"/>
          <ac:spMkLst>
            <pc:docMk/>
            <pc:sldMk cId="1593054833" sldId="293"/>
            <ac:spMk id="12" creationId="{FBD86691-7425-F34C-A66B-193583392246}"/>
          </ac:spMkLst>
        </pc:spChg>
        <pc:spChg chg="del">
          <ac:chgData name="WINDRIDGE Philip" userId="a20730c1-1805-4191-9c68-6e52c8725e9f" providerId="ADAL" clId="{AA1F623C-AF63-DB42-93D8-182BC3DE9831}" dt="2020-11-12T15:15:31.021" v="2505" actId="478"/>
          <ac:spMkLst>
            <pc:docMk/>
            <pc:sldMk cId="1593054833" sldId="293"/>
            <ac:spMk id="13" creationId="{49C170BA-324A-B640-AD95-B780986C8975}"/>
          </ac:spMkLst>
        </pc:spChg>
        <pc:spChg chg="del">
          <ac:chgData name="WINDRIDGE Philip" userId="a20730c1-1805-4191-9c68-6e52c8725e9f" providerId="ADAL" clId="{AA1F623C-AF63-DB42-93D8-182BC3DE9831}" dt="2020-11-12T15:24:41.349" v="2634" actId="478"/>
          <ac:spMkLst>
            <pc:docMk/>
            <pc:sldMk cId="1593054833" sldId="293"/>
            <ac:spMk id="14" creationId="{BCDEA275-D896-ED42-9D01-1E5D206A579F}"/>
          </ac:spMkLst>
        </pc:spChg>
        <pc:spChg chg="mod">
          <ac:chgData name="WINDRIDGE Philip" userId="a20730c1-1805-4191-9c68-6e52c8725e9f" providerId="ADAL" clId="{AA1F623C-AF63-DB42-93D8-182BC3DE9831}" dt="2020-11-12T15:15:56.516" v="2508" actId="1076"/>
          <ac:spMkLst>
            <pc:docMk/>
            <pc:sldMk cId="1593054833" sldId="293"/>
            <ac:spMk id="15" creationId="{E50F1F7D-2511-A048-882E-FD5A1565432E}"/>
          </ac:spMkLst>
        </pc:spChg>
        <pc:spChg chg="add mod">
          <ac:chgData name="WINDRIDGE Philip" userId="a20730c1-1805-4191-9c68-6e52c8725e9f" providerId="ADAL" clId="{AA1F623C-AF63-DB42-93D8-182BC3DE9831}" dt="2020-11-13T13:51:11.548" v="6632" actId="207"/>
          <ac:spMkLst>
            <pc:docMk/>
            <pc:sldMk cId="1593054833" sldId="293"/>
            <ac:spMk id="16" creationId="{974174CC-D641-BB4C-B3CA-A3AA754B1F5A}"/>
          </ac:spMkLst>
        </pc:spChg>
        <pc:spChg chg="del">
          <ac:chgData name="WINDRIDGE Philip" userId="a20730c1-1805-4191-9c68-6e52c8725e9f" providerId="ADAL" clId="{AA1F623C-AF63-DB42-93D8-182BC3DE9831}" dt="2020-11-12T15:15:48.103" v="2507" actId="478"/>
          <ac:spMkLst>
            <pc:docMk/>
            <pc:sldMk cId="1593054833" sldId="293"/>
            <ac:spMk id="20" creationId="{82F98B7F-47B2-B24A-8DDA-F7AAA3E3EBF3}"/>
          </ac:spMkLst>
        </pc:spChg>
        <pc:spChg chg="del">
          <ac:chgData name="WINDRIDGE Philip" userId="a20730c1-1805-4191-9c68-6e52c8725e9f" providerId="ADAL" clId="{AA1F623C-AF63-DB42-93D8-182BC3DE9831}" dt="2020-11-12T15:15:48.103" v="2507" actId="478"/>
          <ac:spMkLst>
            <pc:docMk/>
            <pc:sldMk cId="1593054833" sldId="293"/>
            <ac:spMk id="21" creationId="{94DF25A2-7EFB-3742-ABBC-AE2D63B58898}"/>
          </ac:spMkLst>
        </pc:spChg>
        <pc:spChg chg="del">
          <ac:chgData name="WINDRIDGE Philip" userId="a20730c1-1805-4191-9c68-6e52c8725e9f" providerId="ADAL" clId="{AA1F623C-AF63-DB42-93D8-182BC3DE9831}" dt="2020-11-12T15:15:48.103" v="2507" actId="478"/>
          <ac:spMkLst>
            <pc:docMk/>
            <pc:sldMk cId="1593054833" sldId="293"/>
            <ac:spMk id="22" creationId="{0A3B4A69-95B5-C646-9FAE-E3BB55D97947}"/>
          </ac:spMkLst>
        </pc:spChg>
        <pc:spChg chg="add mod">
          <ac:chgData name="WINDRIDGE Philip" userId="a20730c1-1805-4191-9c68-6e52c8725e9f" providerId="ADAL" clId="{AA1F623C-AF63-DB42-93D8-182BC3DE9831}" dt="2020-11-12T15:58:54.464" v="3034" actId="20577"/>
          <ac:spMkLst>
            <pc:docMk/>
            <pc:sldMk cId="1593054833" sldId="293"/>
            <ac:spMk id="24" creationId="{080C8271-4937-004A-90D6-4626E83F16F3}"/>
          </ac:spMkLst>
        </pc:spChg>
        <pc:cxnChg chg="del">
          <ac:chgData name="WINDRIDGE Philip" userId="a20730c1-1805-4191-9c68-6e52c8725e9f" providerId="ADAL" clId="{AA1F623C-AF63-DB42-93D8-182BC3DE9831}" dt="2020-11-13T08:40:13.054" v="3470" actId="478"/>
          <ac:cxnSpMkLst>
            <pc:docMk/>
            <pc:sldMk cId="1593054833" sldId="293"/>
            <ac:cxnSpMk id="11" creationId="{E4988276-5FB7-454A-B764-FD616D6BCFE6}"/>
          </ac:cxnSpMkLst>
        </pc:cxnChg>
        <pc:cxnChg chg="add mod">
          <ac:chgData name="WINDRIDGE Philip" userId="a20730c1-1805-4191-9c68-6e52c8725e9f" providerId="ADAL" clId="{AA1F623C-AF63-DB42-93D8-182BC3DE9831}" dt="2020-11-13T08:42:05.252" v="3544" actId="14100"/>
          <ac:cxnSpMkLst>
            <pc:docMk/>
            <pc:sldMk cId="1593054833" sldId="293"/>
            <ac:cxnSpMk id="13" creationId="{11ECF95C-088B-0E4D-A549-AEBC2FE289F9}"/>
          </ac:cxnSpMkLst>
        </pc:cxnChg>
        <pc:cxnChg chg="del">
          <ac:chgData name="WINDRIDGE Philip" userId="a20730c1-1805-4191-9c68-6e52c8725e9f" providerId="ADAL" clId="{AA1F623C-AF63-DB42-93D8-182BC3DE9831}" dt="2020-11-12T15:15:48.103" v="2507" actId="478"/>
          <ac:cxnSpMkLst>
            <pc:docMk/>
            <pc:sldMk cId="1593054833" sldId="293"/>
            <ac:cxnSpMk id="19" creationId="{DFE94720-83FD-4F40-B636-08E70BC76194}"/>
          </ac:cxnSpMkLst>
        </pc:cxnChg>
        <pc:cxnChg chg="del">
          <ac:chgData name="WINDRIDGE Philip" userId="a20730c1-1805-4191-9c68-6e52c8725e9f" providerId="ADAL" clId="{AA1F623C-AF63-DB42-93D8-182BC3DE9831}" dt="2020-11-12T15:15:48.103" v="2507" actId="478"/>
          <ac:cxnSpMkLst>
            <pc:docMk/>
            <pc:sldMk cId="1593054833" sldId="293"/>
            <ac:cxnSpMk id="23" creationId="{64A54746-4CFA-1646-8BC7-A5427D18A96F}"/>
          </ac:cxnSpMkLst>
        </pc:cxnChg>
        <pc:cxnChg chg="add mod">
          <ac:chgData name="WINDRIDGE Philip" userId="a20730c1-1805-4191-9c68-6e52c8725e9f" providerId="ADAL" clId="{AA1F623C-AF63-DB42-93D8-182BC3DE9831}" dt="2020-11-12T15:24:27.254" v="2633" actId="14100"/>
          <ac:cxnSpMkLst>
            <pc:docMk/>
            <pc:sldMk cId="1593054833" sldId="293"/>
            <ac:cxnSpMk id="25" creationId="{8C691DFF-D32C-724E-B707-D957904840D0}"/>
          </ac:cxnSpMkLst>
        </pc:cxnChg>
        <pc:cxnChg chg="add mod">
          <ac:chgData name="WINDRIDGE Philip" userId="a20730c1-1805-4191-9c68-6e52c8725e9f" providerId="ADAL" clId="{AA1F623C-AF63-DB42-93D8-182BC3DE9831}" dt="2020-11-12T15:24:22.598" v="2632" actId="14100"/>
          <ac:cxnSpMkLst>
            <pc:docMk/>
            <pc:sldMk cId="1593054833" sldId="293"/>
            <ac:cxnSpMk id="26" creationId="{14D7F4FD-2422-7A46-9169-ABEB03EA41FB}"/>
          </ac:cxnSpMkLst>
        </pc:cxnChg>
      </pc:sldChg>
      <pc:sldChg chg="addSp delSp modSp add mod">
        <pc:chgData name="WINDRIDGE Philip" userId="a20730c1-1805-4191-9c68-6e52c8725e9f" providerId="ADAL" clId="{AA1F623C-AF63-DB42-93D8-182BC3DE9831}" dt="2020-11-13T13:52:38.082" v="6657"/>
        <pc:sldMkLst>
          <pc:docMk/>
          <pc:sldMk cId="3377318781" sldId="294"/>
        </pc:sldMkLst>
        <pc:spChg chg="mod">
          <ac:chgData name="WINDRIDGE Philip" userId="a20730c1-1805-4191-9c68-6e52c8725e9f" providerId="ADAL" clId="{AA1F623C-AF63-DB42-93D8-182BC3DE9831}" dt="2020-11-12T15:41:06.555" v="2967" actId="20577"/>
          <ac:spMkLst>
            <pc:docMk/>
            <pc:sldMk cId="3377318781" sldId="294"/>
            <ac:spMk id="2" creationId="{52B24938-E412-0B43-B09E-E18692610942}"/>
          </ac:spMkLst>
        </pc:spChg>
        <pc:spChg chg="del">
          <ac:chgData name="WINDRIDGE Philip" userId="a20730c1-1805-4191-9c68-6e52c8725e9f" providerId="ADAL" clId="{AA1F623C-AF63-DB42-93D8-182BC3DE9831}" dt="2020-11-12T15:28:10.584" v="2679" actId="478"/>
          <ac:spMkLst>
            <pc:docMk/>
            <pc:sldMk cId="3377318781" sldId="294"/>
            <ac:spMk id="3" creationId="{F8D0291A-44B7-FB42-9526-753EFD78A5D9}"/>
          </ac:spMkLst>
        </pc:spChg>
        <pc:spChg chg="add del mod">
          <ac:chgData name="WINDRIDGE Philip" userId="a20730c1-1805-4191-9c68-6e52c8725e9f" providerId="ADAL" clId="{AA1F623C-AF63-DB42-93D8-182BC3DE9831}" dt="2020-11-12T15:28:12.678" v="2680" actId="478"/>
          <ac:spMkLst>
            <pc:docMk/>
            <pc:sldMk cId="3377318781" sldId="294"/>
            <ac:spMk id="5" creationId="{659162A5-4D75-1A45-84D3-240CDB155C5A}"/>
          </ac:spMkLst>
        </pc:spChg>
        <pc:spChg chg="add del mod">
          <ac:chgData name="WINDRIDGE Philip" userId="a20730c1-1805-4191-9c68-6e52c8725e9f" providerId="ADAL" clId="{AA1F623C-AF63-DB42-93D8-182BC3DE9831}" dt="2020-11-12T15:31:03.294" v="2783"/>
          <ac:spMkLst>
            <pc:docMk/>
            <pc:sldMk cId="3377318781" sldId="294"/>
            <ac:spMk id="6" creationId="{C4E9A25C-0956-FF49-BEC1-8D7AD4DA7149}"/>
          </ac:spMkLst>
        </pc:spChg>
        <pc:spChg chg="del">
          <ac:chgData name="WINDRIDGE Philip" userId="a20730c1-1805-4191-9c68-6e52c8725e9f" providerId="ADAL" clId="{AA1F623C-AF63-DB42-93D8-182BC3DE9831}" dt="2020-11-12T15:28:10.584" v="2679" actId="478"/>
          <ac:spMkLst>
            <pc:docMk/>
            <pc:sldMk cId="3377318781" sldId="294"/>
            <ac:spMk id="9" creationId="{A40F613E-34DE-074A-9A7A-D1A600A4BB7B}"/>
          </ac:spMkLst>
        </pc:spChg>
        <pc:spChg chg="del">
          <ac:chgData name="WINDRIDGE Philip" userId="a20730c1-1805-4191-9c68-6e52c8725e9f" providerId="ADAL" clId="{AA1F623C-AF63-DB42-93D8-182BC3DE9831}" dt="2020-11-12T15:28:10.584" v="2679" actId="478"/>
          <ac:spMkLst>
            <pc:docMk/>
            <pc:sldMk cId="3377318781" sldId="294"/>
            <ac:spMk id="10" creationId="{16473BA3-3301-D849-88DB-336C0C3BDFCE}"/>
          </ac:spMkLst>
        </pc:spChg>
        <pc:spChg chg="add mod">
          <ac:chgData name="WINDRIDGE Philip" userId="a20730c1-1805-4191-9c68-6e52c8725e9f" providerId="ADAL" clId="{AA1F623C-AF63-DB42-93D8-182BC3DE9831}" dt="2020-11-13T09:03:32.073" v="3856" actId="207"/>
          <ac:spMkLst>
            <pc:docMk/>
            <pc:sldMk cId="3377318781" sldId="294"/>
            <ac:spMk id="10" creationId="{8CDDE73B-1816-4447-9456-0715AD7E4D46}"/>
          </ac:spMkLst>
        </pc:spChg>
        <pc:spChg chg="add mod">
          <ac:chgData name="WINDRIDGE Philip" userId="a20730c1-1805-4191-9c68-6e52c8725e9f" providerId="ADAL" clId="{AA1F623C-AF63-DB42-93D8-182BC3DE9831}" dt="2020-11-13T13:52:38.082" v="6657"/>
          <ac:spMkLst>
            <pc:docMk/>
            <pc:sldMk cId="3377318781" sldId="294"/>
            <ac:spMk id="11" creationId="{E497F366-AB59-BB46-8E52-9004EC93D993}"/>
          </ac:spMkLst>
        </pc:spChg>
        <pc:spChg chg="add mod">
          <ac:chgData name="WINDRIDGE Philip" userId="a20730c1-1805-4191-9c68-6e52c8725e9f" providerId="ADAL" clId="{AA1F623C-AF63-DB42-93D8-182BC3DE9831}" dt="2020-11-13T09:03:27.685" v="3855" actId="20577"/>
          <ac:spMkLst>
            <pc:docMk/>
            <pc:sldMk cId="3377318781" sldId="294"/>
            <ac:spMk id="14" creationId="{585DC36D-0959-ED47-A56F-AC513C2D13CD}"/>
          </ac:spMkLst>
        </pc:spChg>
        <pc:spChg chg="del">
          <ac:chgData name="WINDRIDGE Philip" userId="a20730c1-1805-4191-9c68-6e52c8725e9f" providerId="ADAL" clId="{AA1F623C-AF63-DB42-93D8-182BC3DE9831}" dt="2020-11-12T15:28:10.584" v="2679" actId="478"/>
          <ac:spMkLst>
            <pc:docMk/>
            <pc:sldMk cId="3377318781" sldId="294"/>
            <ac:spMk id="15" creationId="{E50F1F7D-2511-A048-882E-FD5A1565432E}"/>
          </ac:spMkLst>
        </pc:spChg>
        <pc:spChg chg="add del mod">
          <ac:chgData name="WINDRIDGE Philip" userId="a20730c1-1805-4191-9c68-6e52c8725e9f" providerId="ADAL" clId="{AA1F623C-AF63-DB42-93D8-182BC3DE9831}" dt="2020-11-12T15:41:41.280" v="2970" actId="478"/>
          <ac:spMkLst>
            <pc:docMk/>
            <pc:sldMk cId="3377318781" sldId="294"/>
            <ac:spMk id="17" creationId="{7D586D24-4687-2D4B-A937-559DE9CB8390}"/>
          </ac:spMkLst>
        </pc:spChg>
        <pc:spChg chg="add mod">
          <ac:chgData name="WINDRIDGE Philip" userId="a20730c1-1805-4191-9c68-6e52c8725e9f" providerId="ADAL" clId="{AA1F623C-AF63-DB42-93D8-182BC3DE9831}" dt="2020-11-12T15:30:59.658" v="2781" actId="255"/>
          <ac:spMkLst>
            <pc:docMk/>
            <pc:sldMk cId="3377318781" sldId="294"/>
            <ac:spMk id="18" creationId="{406F47B8-B11D-9C47-93D6-49B04E42EF2B}"/>
          </ac:spMkLst>
        </pc:spChg>
        <pc:spChg chg="add mod">
          <ac:chgData name="WINDRIDGE Philip" userId="a20730c1-1805-4191-9c68-6e52c8725e9f" providerId="ADAL" clId="{AA1F623C-AF63-DB42-93D8-182BC3DE9831}" dt="2020-11-12T15:39:01.577" v="2880" actId="1038"/>
          <ac:spMkLst>
            <pc:docMk/>
            <pc:sldMk cId="3377318781" sldId="294"/>
            <ac:spMk id="19" creationId="{0A1A76DE-4258-EB42-AD15-002074D522FF}"/>
          </ac:spMkLst>
        </pc:spChg>
        <pc:spChg chg="mod">
          <ac:chgData name="WINDRIDGE Philip" userId="a20730c1-1805-4191-9c68-6e52c8725e9f" providerId="ADAL" clId="{AA1F623C-AF63-DB42-93D8-182BC3DE9831}" dt="2020-11-12T15:58:42.207" v="3030" actId="20577"/>
          <ac:spMkLst>
            <pc:docMk/>
            <pc:sldMk cId="3377318781" sldId="294"/>
            <ac:spMk id="24" creationId="{080C8271-4937-004A-90D6-4626E83F16F3}"/>
          </ac:spMkLst>
        </pc:spChg>
        <pc:spChg chg="add del mod">
          <ac:chgData name="WINDRIDGE Philip" userId="a20730c1-1805-4191-9c68-6e52c8725e9f" providerId="ADAL" clId="{AA1F623C-AF63-DB42-93D8-182BC3DE9831}" dt="2020-11-12T15:41:39.635" v="2969" actId="478"/>
          <ac:spMkLst>
            <pc:docMk/>
            <pc:sldMk cId="3377318781" sldId="294"/>
            <ac:spMk id="27" creationId="{1A089F34-BC8D-6E41-A122-54BAABB108C4}"/>
          </ac:spMkLst>
        </pc:spChg>
        <pc:spChg chg="add del mod">
          <ac:chgData name="WINDRIDGE Philip" userId="a20730c1-1805-4191-9c68-6e52c8725e9f" providerId="ADAL" clId="{AA1F623C-AF63-DB42-93D8-182BC3DE9831}" dt="2020-11-12T15:41:44.169" v="2971" actId="478"/>
          <ac:spMkLst>
            <pc:docMk/>
            <pc:sldMk cId="3377318781" sldId="294"/>
            <ac:spMk id="28" creationId="{DE6D3B97-949F-AE4D-ABE2-2F482FFFBE61}"/>
          </ac:spMkLst>
        </pc:spChg>
        <pc:cxnChg chg="del">
          <ac:chgData name="WINDRIDGE Philip" userId="a20730c1-1805-4191-9c68-6e52c8725e9f" providerId="ADAL" clId="{AA1F623C-AF63-DB42-93D8-182BC3DE9831}" dt="2020-11-12T15:28:10.584" v="2679" actId="478"/>
          <ac:cxnSpMkLst>
            <pc:docMk/>
            <pc:sldMk cId="3377318781" sldId="294"/>
            <ac:cxnSpMk id="11" creationId="{E4988276-5FB7-454A-B764-FD616D6BCFE6}"/>
          </ac:cxnSpMkLst>
        </pc:cxnChg>
        <pc:cxnChg chg="add mod">
          <ac:chgData name="WINDRIDGE Philip" userId="a20730c1-1805-4191-9c68-6e52c8725e9f" providerId="ADAL" clId="{AA1F623C-AF63-DB42-93D8-182BC3DE9831}" dt="2020-11-12T15:29:57.868" v="2725" actId="14100"/>
          <ac:cxnSpMkLst>
            <pc:docMk/>
            <pc:sldMk cId="3377318781" sldId="294"/>
            <ac:cxnSpMk id="16" creationId="{E6CDF420-22BC-5D4D-86CE-204C05E71B75}"/>
          </ac:cxnSpMkLst>
        </pc:cxnChg>
        <pc:cxnChg chg="add mod">
          <ac:chgData name="WINDRIDGE Philip" userId="a20730c1-1805-4191-9c68-6e52c8725e9f" providerId="ADAL" clId="{AA1F623C-AF63-DB42-93D8-182BC3DE9831}" dt="2020-11-12T15:35:57.715" v="2815" actId="14100"/>
          <ac:cxnSpMkLst>
            <pc:docMk/>
            <pc:sldMk cId="3377318781" sldId="294"/>
            <ac:cxnSpMk id="20" creationId="{EE2412EC-0DDD-9040-BE97-EA55C249405A}"/>
          </ac:cxnSpMkLst>
        </pc:cxnChg>
        <pc:cxnChg chg="del">
          <ac:chgData name="WINDRIDGE Philip" userId="a20730c1-1805-4191-9c68-6e52c8725e9f" providerId="ADAL" clId="{AA1F623C-AF63-DB42-93D8-182BC3DE9831}" dt="2020-11-12T15:28:10.584" v="2679" actId="478"/>
          <ac:cxnSpMkLst>
            <pc:docMk/>
            <pc:sldMk cId="3377318781" sldId="294"/>
            <ac:cxnSpMk id="25" creationId="{8C691DFF-D32C-724E-B707-D957904840D0}"/>
          </ac:cxnSpMkLst>
        </pc:cxnChg>
        <pc:cxnChg chg="del">
          <ac:chgData name="WINDRIDGE Philip" userId="a20730c1-1805-4191-9c68-6e52c8725e9f" providerId="ADAL" clId="{AA1F623C-AF63-DB42-93D8-182BC3DE9831}" dt="2020-11-12T15:28:10.584" v="2679" actId="478"/>
          <ac:cxnSpMkLst>
            <pc:docMk/>
            <pc:sldMk cId="3377318781" sldId="294"/>
            <ac:cxnSpMk id="26" creationId="{14D7F4FD-2422-7A46-9169-ABEB03EA41FB}"/>
          </ac:cxnSpMkLst>
        </pc:cxnChg>
      </pc:sldChg>
      <pc:sldChg chg="new del">
        <pc:chgData name="WINDRIDGE Philip" userId="a20730c1-1805-4191-9c68-6e52c8725e9f" providerId="ADAL" clId="{AA1F623C-AF63-DB42-93D8-182BC3DE9831}" dt="2020-11-12T15:27:43.168" v="2677" actId="2696"/>
        <pc:sldMkLst>
          <pc:docMk/>
          <pc:sldMk cId="4075642554" sldId="294"/>
        </pc:sldMkLst>
      </pc:sldChg>
      <pc:sldChg chg="addSp modSp add mod">
        <pc:chgData name="WINDRIDGE Philip" userId="a20730c1-1805-4191-9c68-6e52c8725e9f" providerId="ADAL" clId="{AA1F623C-AF63-DB42-93D8-182BC3DE9831}" dt="2020-11-13T13:52:40.816" v="6658"/>
        <pc:sldMkLst>
          <pc:docMk/>
          <pc:sldMk cId="3924072839" sldId="295"/>
        </pc:sldMkLst>
        <pc:spChg chg="add mod">
          <ac:chgData name="WINDRIDGE Philip" userId="a20730c1-1805-4191-9c68-6e52c8725e9f" providerId="ADAL" clId="{AA1F623C-AF63-DB42-93D8-182BC3DE9831}" dt="2020-11-13T08:45:51.226" v="3758" actId="1076"/>
          <ac:spMkLst>
            <pc:docMk/>
            <pc:sldMk cId="3924072839" sldId="295"/>
            <ac:spMk id="15" creationId="{27E60D69-E755-B74C-9EC5-8D66B2BE3F95}"/>
          </ac:spMkLst>
        </pc:spChg>
        <pc:spChg chg="mod">
          <ac:chgData name="WINDRIDGE Philip" userId="a20730c1-1805-4191-9c68-6e52c8725e9f" providerId="ADAL" clId="{AA1F623C-AF63-DB42-93D8-182BC3DE9831}" dt="2020-11-12T15:49:01.888" v="2972" actId="692"/>
          <ac:spMkLst>
            <pc:docMk/>
            <pc:sldMk cId="3924072839" sldId="295"/>
            <ac:spMk id="17" creationId="{7D586D24-4687-2D4B-A937-559DE9CB8390}"/>
          </ac:spMkLst>
        </pc:spChg>
        <pc:spChg chg="add mod">
          <ac:chgData name="WINDRIDGE Philip" userId="a20730c1-1805-4191-9c68-6e52c8725e9f" providerId="ADAL" clId="{AA1F623C-AF63-DB42-93D8-182BC3DE9831}" dt="2020-11-13T13:52:40.816" v="6658"/>
          <ac:spMkLst>
            <pc:docMk/>
            <pc:sldMk cId="3924072839" sldId="295"/>
            <ac:spMk id="21" creationId="{71EBAFE7-D0D5-8943-87C4-63894904069C}"/>
          </ac:spMkLst>
        </pc:spChg>
        <pc:spChg chg="mod">
          <ac:chgData name="WINDRIDGE Philip" userId="a20730c1-1805-4191-9c68-6e52c8725e9f" providerId="ADAL" clId="{AA1F623C-AF63-DB42-93D8-182BC3DE9831}" dt="2020-11-12T15:58:32.711" v="3026" actId="20577"/>
          <ac:spMkLst>
            <pc:docMk/>
            <pc:sldMk cId="3924072839" sldId="295"/>
            <ac:spMk id="24" creationId="{080C8271-4937-004A-90D6-4626E83F16F3}"/>
          </ac:spMkLst>
        </pc:spChg>
        <pc:spChg chg="mod">
          <ac:chgData name="WINDRIDGE Philip" userId="a20730c1-1805-4191-9c68-6e52c8725e9f" providerId="ADAL" clId="{AA1F623C-AF63-DB42-93D8-182BC3DE9831}" dt="2020-11-12T15:50:03.169" v="2984" actId="1076"/>
          <ac:spMkLst>
            <pc:docMk/>
            <pc:sldMk cId="3924072839" sldId="295"/>
            <ac:spMk id="28" creationId="{DE6D3B97-949F-AE4D-ABE2-2F482FFFBE61}"/>
          </ac:spMkLst>
        </pc:spChg>
        <pc:cxnChg chg="add mod">
          <ac:chgData name="WINDRIDGE Philip" userId="a20730c1-1805-4191-9c68-6e52c8725e9f" providerId="ADAL" clId="{AA1F623C-AF63-DB42-93D8-182BC3DE9831}" dt="2020-11-12T15:50:12.052" v="2986" actId="1076"/>
          <ac:cxnSpMkLst>
            <pc:docMk/>
            <pc:sldMk cId="3924072839" sldId="295"/>
            <ac:cxnSpMk id="13" creationId="{D75FFFB0-D89B-A64F-B7E7-60F502EAE6FB}"/>
          </ac:cxnSpMkLst>
        </pc:cxnChg>
      </pc:sldChg>
      <pc:sldChg chg="addSp delSp modSp add mod">
        <pc:chgData name="WINDRIDGE Philip" userId="a20730c1-1805-4191-9c68-6e52c8725e9f" providerId="ADAL" clId="{AA1F623C-AF63-DB42-93D8-182BC3DE9831}" dt="2020-11-13T13:51:37.462" v="6643" actId="20577"/>
        <pc:sldMkLst>
          <pc:docMk/>
          <pc:sldMk cId="137979307" sldId="296"/>
        </pc:sldMkLst>
        <pc:spChg chg="mod">
          <ac:chgData name="WINDRIDGE Philip" userId="a20730c1-1805-4191-9c68-6e52c8725e9f" providerId="ADAL" clId="{AA1F623C-AF63-DB42-93D8-182BC3DE9831}" dt="2020-11-12T16:28:18.521" v="3301" actId="20577"/>
          <ac:spMkLst>
            <pc:docMk/>
            <pc:sldMk cId="137979307" sldId="296"/>
            <ac:spMk id="9" creationId="{A40F613E-34DE-074A-9A7A-D1A600A4BB7B}"/>
          </ac:spMkLst>
        </pc:spChg>
        <pc:spChg chg="mod">
          <ac:chgData name="WINDRIDGE Philip" userId="a20730c1-1805-4191-9c68-6e52c8725e9f" providerId="ADAL" clId="{AA1F623C-AF63-DB42-93D8-182BC3DE9831}" dt="2020-11-13T09:43:41.813" v="4408" actId="27636"/>
          <ac:spMkLst>
            <pc:docMk/>
            <pc:sldMk cId="137979307" sldId="296"/>
            <ac:spMk id="10" creationId="{16473BA3-3301-D849-88DB-336C0C3BDFCE}"/>
          </ac:spMkLst>
        </pc:spChg>
        <pc:spChg chg="mod">
          <ac:chgData name="WINDRIDGE Philip" userId="a20730c1-1805-4191-9c68-6e52c8725e9f" providerId="ADAL" clId="{AA1F623C-AF63-DB42-93D8-182BC3DE9831}" dt="2020-11-13T09:19:34.580" v="4030" actId="207"/>
          <ac:spMkLst>
            <pc:docMk/>
            <pc:sldMk cId="137979307" sldId="296"/>
            <ac:spMk id="12" creationId="{9611CB90-2271-2A4B-AE26-CB0293450BA0}"/>
          </ac:spMkLst>
        </pc:spChg>
        <pc:spChg chg="del mod">
          <ac:chgData name="WINDRIDGE Philip" userId="a20730c1-1805-4191-9c68-6e52c8725e9f" providerId="ADAL" clId="{AA1F623C-AF63-DB42-93D8-182BC3DE9831}" dt="2020-11-13T09:28:10.731" v="4174" actId="478"/>
          <ac:spMkLst>
            <pc:docMk/>
            <pc:sldMk cId="137979307" sldId="296"/>
            <ac:spMk id="13" creationId="{49C170BA-324A-B640-AD95-B780986C8975}"/>
          </ac:spMkLst>
        </pc:spChg>
        <pc:spChg chg="add mod">
          <ac:chgData name="WINDRIDGE Philip" userId="a20730c1-1805-4191-9c68-6e52c8725e9f" providerId="ADAL" clId="{AA1F623C-AF63-DB42-93D8-182BC3DE9831}" dt="2020-11-12T16:27:27.002" v="3275" actId="5793"/>
          <ac:spMkLst>
            <pc:docMk/>
            <pc:sldMk cId="137979307" sldId="296"/>
            <ac:spMk id="14" creationId="{F1226F37-1E9B-E34D-93A4-7ECEA47D3E4A}"/>
          </ac:spMkLst>
        </pc:spChg>
        <pc:spChg chg="add mod">
          <ac:chgData name="WINDRIDGE Philip" userId="a20730c1-1805-4191-9c68-6e52c8725e9f" providerId="ADAL" clId="{AA1F623C-AF63-DB42-93D8-182BC3DE9831}" dt="2020-11-13T09:28:11.884" v="4175"/>
          <ac:spMkLst>
            <pc:docMk/>
            <pc:sldMk cId="137979307" sldId="296"/>
            <ac:spMk id="15" creationId="{96A53407-AAB1-964D-86B9-247F1D44792B}"/>
          </ac:spMkLst>
        </pc:spChg>
        <pc:spChg chg="add mod">
          <ac:chgData name="WINDRIDGE Philip" userId="a20730c1-1805-4191-9c68-6e52c8725e9f" providerId="ADAL" clId="{AA1F623C-AF63-DB42-93D8-182BC3DE9831}" dt="2020-11-13T13:51:37.462" v="6643" actId="20577"/>
          <ac:spMkLst>
            <pc:docMk/>
            <pc:sldMk cId="137979307" sldId="296"/>
            <ac:spMk id="17" creationId="{B1B630FB-1F2D-F443-8B19-6E2EA2E7F073}"/>
          </ac:spMkLst>
        </pc:spChg>
        <pc:cxnChg chg="del mod">
          <ac:chgData name="WINDRIDGE Philip" userId="a20730c1-1805-4191-9c68-6e52c8725e9f" providerId="ADAL" clId="{AA1F623C-AF63-DB42-93D8-182BC3DE9831}" dt="2020-11-13T09:42:19.468" v="4390" actId="478"/>
          <ac:cxnSpMkLst>
            <pc:docMk/>
            <pc:sldMk cId="137979307" sldId="296"/>
            <ac:cxnSpMk id="11" creationId="{E4988276-5FB7-454A-B764-FD616D6BCFE6}"/>
          </ac:cxnSpMkLst>
        </pc:cxnChg>
        <pc:cxnChg chg="add mod">
          <ac:chgData name="WINDRIDGE Philip" userId="a20730c1-1805-4191-9c68-6e52c8725e9f" providerId="ADAL" clId="{AA1F623C-AF63-DB42-93D8-182BC3DE9831}" dt="2020-11-13T09:42:21.272" v="4391"/>
          <ac:cxnSpMkLst>
            <pc:docMk/>
            <pc:sldMk cId="137979307" sldId="296"/>
            <ac:cxnSpMk id="16" creationId="{F4FC60EB-30B5-7542-A10D-6CC57C4652DB}"/>
          </ac:cxnSpMkLst>
        </pc:cxnChg>
      </pc:sldChg>
      <pc:sldChg chg="addSp delSp modSp add mod">
        <pc:chgData name="WINDRIDGE Philip" userId="a20730c1-1805-4191-9c68-6e52c8725e9f" providerId="ADAL" clId="{AA1F623C-AF63-DB42-93D8-182BC3DE9831}" dt="2020-11-13T14:23:15.453" v="6894" actId="108"/>
        <pc:sldMkLst>
          <pc:docMk/>
          <pc:sldMk cId="1479660103" sldId="297"/>
        </pc:sldMkLst>
        <pc:spChg chg="mod">
          <ac:chgData name="WINDRIDGE Philip" userId="a20730c1-1805-4191-9c68-6e52c8725e9f" providerId="ADAL" clId="{AA1F623C-AF63-DB42-93D8-182BC3DE9831}" dt="2020-11-13T09:43:31.659" v="4406" actId="27636"/>
          <ac:spMkLst>
            <pc:docMk/>
            <pc:sldMk cId="1479660103" sldId="297"/>
            <ac:spMk id="10" creationId="{16473BA3-3301-D849-88DB-336C0C3BDFCE}"/>
          </ac:spMkLst>
        </pc:spChg>
        <pc:spChg chg="mod">
          <ac:chgData name="WINDRIDGE Philip" userId="a20730c1-1805-4191-9c68-6e52c8725e9f" providerId="ADAL" clId="{AA1F623C-AF63-DB42-93D8-182BC3DE9831}" dt="2020-11-13T14:23:15.453" v="6894" actId="108"/>
          <ac:spMkLst>
            <pc:docMk/>
            <pc:sldMk cId="1479660103" sldId="297"/>
            <ac:spMk id="12" creationId="{9611CB90-2271-2A4B-AE26-CB0293450BA0}"/>
          </ac:spMkLst>
        </pc:spChg>
        <pc:spChg chg="mod">
          <ac:chgData name="WINDRIDGE Philip" userId="a20730c1-1805-4191-9c68-6e52c8725e9f" providerId="ADAL" clId="{AA1F623C-AF63-DB42-93D8-182BC3DE9831}" dt="2020-11-13T09:26:54.913" v="4170" actId="1035"/>
          <ac:spMkLst>
            <pc:docMk/>
            <pc:sldMk cId="1479660103" sldId="297"/>
            <ac:spMk id="13" creationId="{49C170BA-324A-B640-AD95-B780986C8975}"/>
          </ac:spMkLst>
        </pc:spChg>
        <pc:spChg chg="add mod">
          <ac:chgData name="WINDRIDGE Philip" userId="a20730c1-1805-4191-9c68-6e52c8725e9f" providerId="ADAL" clId="{AA1F623C-AF63-DB42-93D8-182BC3DE9831}" dt="2020-11-13T09:24:29.288" v="4074" actId="1076"/>
          <ac:spMkLst>
            <pc:docMk/>
            <pc:sldMk cId="1479660103" sldId="297"/>
            <ac:spMk id="15" creationId="{82FA0845-AEE2-B740-9243-480D656D1125}"/>
          </ac:spMkLst>
        </pc:spChg>
        <pc:spChg chg="add mod">
          <ac:chgData name="WINDRIDGE Philip" userId="a20730c1-1805-4191-9c68-6e52c8725e9f" providerId="ADAL" clId="{AA1F623C-AF63-DB42-93D8-182BC3DE9831}" dt="2020-11-13T09:24:17.113" v="4073" actId="207"/>
          <ac:spMkLst>
            <pc:docMk/>
            <pc:sldMk cId="1479660103" sldId="297"/>
            <ac:spMk id="16" creationId="{282DE991-545C-A94A-9FF6-7B0C17F565A4}"/>
          </ac:spMkLst>
        </pc:spChg>
        <pc:spChg chg="add mod">
          <ac:chgData name="WINDRIDGE Philip" userId="a20730c1-1805-4191-9c68-6e52c8725e9f" providerId="ADAL" clId="{AA1F623C-AF63-DB42-93D8-182BC3DE9831}" dt="2020-11-13T09:24:17.113" v="4073" actId="207"/>
          <ac:spMkLst>
            <pc:docMk/>
            <pc:sldMk cId="1479660103" sldId="297"/>
            <ac:spMk id="17" creationId="{6B44AB08-3589-854F-8884-C55189EF7C0E}"/>
          </ac:spMkLst>
        </pc:spChg>
        <pc:spChg chg="add mod">
          <ac:chgData name="WINDRIDGE Philip" userId="a20730c1-1805-4191-9c68-6e52c8725e9f" providerId="ADAL" clId="{AA1F623C-AF63-DB42-93D8-182BC3DE9831}" dt="2020-11-13T09:28:57.178" v="4180" actId="1076"/>
          <ac:spMkLst>
            <pc:docMk/>
            <pc:sldMk cId="1479660103" sldId="297"/>
            <ac:spMk id="18" creationId="{5F0E015F-3BE9-AD4B-83A5-00BECA6F2B20}"/>
          </ac:spMkLst>
        </pc:spChg>
        <pc:spChg chg="add del mod">
          <ac:chgData name="WINDRIDGE Philip" userId="a20730c1-1805-4191-9c68-6e52c8725e9f" providerId="ADAL" clId="{AA1F623C-AF63-DB42-93D8-182BC3DE9831}" dt="2020-11-13T09:29:00.501" v="4182"/>
          <ac:spMkLst>
            <pc:docMk/>
            <pc:sldMk cId="1479660103" sldId="297"/>
            <ac:spMk id="21" creationId="{8F67F7B6-9DD2-504E-8970-C1A596A5528C}"/>
          </ac:spMkLst>
        </pc:spChg>
        <pc:spChg chg="add mod">
          <ac:chgData name="WINDRIDGE Philip" userId="a20730c1-1805-4191-9c68-6e52c8725e9f" providerId="ADAL" clId="{AA1F623C-AF63-DB42-93D8-182BC3DE9831}" dt="2020-11-13T13:51:45.774" v="6647" actId="20577"/>
          <ac:spMkLst>
            <pc:docMk/>
            <pc:sldMk cId="1479660103" sldId="297"/>
            <ac:spMk id="24" creationId="{B1B8748D-B98F-0D49-91C3-3CFDB2F8926D}"/>
          </ac:spMkLst>
        </pc:spChg>
        <pc:cxnChg chg="mod">
          <ac:chgData name="WINDRIDGE Philip" userId="a20730c1-1805-4191-9c68-6e52c8725e9f" providerId="ADAL" clId="{AA1F623C-AF63-DB42-93D8-182BC3DE9831}" dt="2020-11-13T09:41:37.349" v="4386" actId="14100"/>
          <ac:cxnSpMkLst>
            <pc:docMk/>
            <pc:sldMk cId="1479660103" sldId="297"/>
            <ac:cxnSpMk id="11" creationId="{E4988276-5FB7-454A-B764-FD616D6BCFE6}"/>
          </ac:cxnSpMkLst>
        </pc:cxnChg>
        <pc:cxnChg chg="add mod">
          <ac:chgData name="WINDRIDGE Philip" userId="a20730c1-1805-4191-9c68-6e52c8725e9f" providerId="ADAL" clId="{AA1F623C-AF63-DB42-93D8-182BC3DE9831}" dt="2020-11-13T09:28:51.484" v="4179" actId="14100"/>
          <ac:cxnSpMkLst>
            <pc:docMk/>
            <pc:sldMk cId="1479660103" sldId="297"/>
            <ac:cxnSpMk id="19" creationId="{2A0ECE81-D60A-5540-81AA-D022B3429AF0}"/>
          </ac:cxnSpMkLst>
        </pc:cxnChg>
      </pc:sldChg>
      <pc:sldChg chg="addSp delSp modSp add mod">
        <pc:chgData name="WINDRIDGE Philip" userId="a20730c1-1805-4191-9c68-6e52c8725e9f" providerId="ADAL" clId="{AA1F623C-AF63-DB42-93D8-182BC3DE9831}" dt="2020-11-28T12:43:03.390" v="6908" actId="20577"/>
        <pc:sldMkLst>
          <pc:docMk/>
          <pc:sldMk cId="2148874054" sldId="298"/>
        </pc:sldMkLst>
        <pc:spChg chg="mod">
          <ac:chgData name="WINDRIDGE Philip" userId="a20730c1-1805-4191-9c68-6e52c8725e9f" providerId="ADAL" clId="{AA1F623C-AF63-DB42-93D8-182BC3DE9831}" dt="2020-11-13T09:49:00.255" v="4502" actId="1038"/>
          <ac:spMkLst>
            <pc:docMk/>
            <pc:sldMk cId="2148874054" sldId="298"/>
            <ac:spMk id="9" creationId="{A40F613E-34DE-074A-9A7A-D1A600A4BB7B}"/>
          </ac:spMkLst>
        </pc:spChg>
        <pc:spChg chg="mod">
          <ac:chgData name="WINDRIDGE Philip" userId="a20730c1-1805-4191-9c68-6e52c8725e9f" providerId="ADAL" clId="{AA1F623C-AF63-DB42-93D8-182BC3DE9831}" dt="2020-11-13T09:46:04.586" v="4429"/>
          <ac:spMkLst>
            <pc:docMk/>
            <pc:sldMk cId="2148874054" sldId="298"/>
            <ac:spMk id="10" creationId="{16473BA3-3301-D849-88DB-336C0C3BDFCE}"/>
          </ac:spMkLst>
        </pc:spChg>
        <pc:spChg chg="del">
          <ac:chgData name="WINDRIDGE Philip" userId="a20730c1-1805-4191-9c68-6e52c8725e9f" providerId="ADAL" clId="{AA1F623C-AF63-DB42-93D8-182BC3DE9831}" dt="2020-11-13T09:47:41.590" v="4430" actId="478"/>
          <ac:spMkLst>
            <pc:docMk/>
            <pc:sldMk cId="2148874054" sldId="298"/>
            <ac:spMk id="12" creationId="{9611CB90-2271-2A4B-AE26-CB0293450BA0}"/>
          </ac:spMkLst>
        </pc:spChg>
        <pc:spChg chg="del">
          <ac:chgData name="WINDRIDGE Philip" userId="a20730c1-1805-4191-9c68-6e52c8725e9f" providerId="ADAL" clId="{AA1F623C-AF63-DB42-93D8-182BC3DE9831}" dt="2020-11-13T09:27:54.666" v="4172" actId="478"/>
          <ac:spMkLst>
            <pc:docMk/>
            <pc:sldMk cId="2148874054" sldId="298"/>
            <ac:spMk id="13" creationId="{49C170BA-324A-B640-AD95-B780986C8975}"/>
          </ac:spMkLst>
        </pc:spChg>
        <pc:spChg chg="mod">
          <ac:chgData name="WINDRIDGE Philip" userId="a20730c1-1805-4191-9c68-6e52c8725e9f" providerId="ADAL" clId="{AA1F623C-AF63-DB42-93D8-182BC3DE9831}" dt="2020-11-28T12:43:03.390" v="6908" actId="20577"/>
          <ac:spMkLst>
            <pc:docMk/>
            <pc:sldMk cId="2148874054" sldId="298"/>
            <ac:spMk id="14" creationId="{F1226F37-1E9B-E34D-93A4-7ECEA47D3E4A}"/>
          </ac:spMkLst>
        </pc:spChg>
        <pc:spChg chg="add del mod">
          <ac:chgData name="WINDRIDGE Philip" userId="a20730c1-1805-4191-9c68-6e52c8725e9f" providerId="ADAL" clId="{AA1F623C-AF63-DB42-93D8-182BC3DE9831}" dt="2020-11-13T09:47:46.758" v="4431" actId="478"/>
          <ac:spMkLst>
            <pc:docMk/>
            <pc:sldMk cId="2148874054" sldId="298"/>
            <ac:spMk id="15" creationId="{51095F51-6EEA-0947-9DB7-78B75D23FAFA}"/>
          </ac:spMkLst>
        </pc:spChg>
        <pc:spChg chg="add del mod">
          <ac:chgData name="WINDRIDGE Philip" userId="a20730c1-1805-4191-9c68-6e52c8725e9f" providerId="ADAL" clId="{AA1F623C-AF63-DB42-93D8-182BC3DE9831}" dt="2020-11-13T09:40:46.348" v="4375"/>
          <ac:spMkLst>
            <pc:docMk/>
            <pc:sldMk cId="2148874054" sldId="298"/>
            <ac:spMk id="16" creationId="{1F61DB98-48F9-714A-A377-2793933332AA}"/>
          </ac:spMkLst>
        </pc:spChg>
        <pc:spChg chg="add mod">
          <ac:chgData name="WINDRIDGE Philip" userId="a20730c1-1805-4191-9c68-6e52c8725e9f" providerId="ADAL" clId="{AA1F623C-AF63-DB42-93D8-182BC3DE9831}" dt="2020-11-13T09:54:28.314" v="4732" actId="20577"/>
          <ac:spMkLst>
            <pc:docMk/>
            <pc:sldMk cId="2148874054" sldId="298"/>
            <ac:spMk id="18" creationId="{BCE2D57D-EBF9-8B4A-9F35-B0F358966029}"/>
          </ac:spMkLst>
        </pc:spChg>
        <pc:spChg chg="add mod">
          <ac:chgData name="WINDRIDGE Philip" userId="a20730c1-1805-4191-9c68-6e52c8725e9f" providerId="ADAL" clId="{AA1F623C-AF63-DB42-93D8-182BC3DE9831}" dt="2020-11-13T13:52:21.752" v="6656" actId="20577"/>
          <ac:spMkLst>
            <pc:docMk/>
            <pc:sldMk cId="2148874054" sldId="298"/>
            <ac:spMk id="19" creationId="{5D2F6C52-A156-4849-AE2A-2426762191C1}"/>
          </ac:spMkLst>
        </pc:spChg>
        <pc:cxnChg chg="mod">
          <ac:chgData name="WINDRIDGE Philip" userId="a20730c1-1805-4191-9c68-6e52c8725e9f" providerId="ADAL" clId="{AA1F623C-AF63-DB42-93D8-182BC3DE9831}" dt="2020-11-13T09:48:53.144" v="4477" actId="14100"/>
          <ac:cxnSpMkLst>
            <pc:docMk/>
            <pc:sldMk cId="2148874054" sldId="298"/>
            <ac:cxnSpMk id="11" creationId="{E4988276-5FB7-454A-B764-FD616D6BCFE6}"/>
          </ac:cxnSpMkLst>
        </pc:cxnChg>
      </pc:sldChg>
      <pc:sldChg chg="addSp delSp modSp add mod">
        <pc:chgData name="WINDRIDGE Philip" userId="a20730c1-1805-4191-9c68-6e52c8725e9f" providerId="ADAL" clId="{AA1F623C-AF63-DB42-93D8-182BC3DE9831}" dt="2020-11-13T13:52:05.431" v="6651" actId="20577"/>
        <pc:sldMkLst>
          <pc:docMk/>
          <pc:sldMk cId="971451228" sldId="299"/>
        </pc:sldMkLst>
        <pc:spChg chg="add del mod">
          <ac:chgData name="WINDRIDGE Philip" userId="a20730c1-1805-4191-9c68-6e52c8725e9f" providerId="ADAL" clId="{AA1F623C-AF63-DB42-93D8-182BC3DE9831}" dt="2020-11-13T09:30:28.687" v="4189" actId="478"/>
          <ac:spMkLst>
            <pc:docMk/>
            <pc:sldMk cId="971451228" sldId="299"/>
            <ac:spMk id="8" creationId="{C802F2E3-1010-5849-8551-46E17FDDD7D3}"/>
          </ac:spMkLst>
        </pc:spChg>
        <pc:spChg chg="del">
          <ac:chgData name="WINDRIDGE Philip" userId="a20730c1-1805-4191-9c68-6e52c8725e9f" providerId="ADAL" clId="{AA1F623C-AF63-DB42-93D8-182BC3DE9831}" dt="2020-11-13T09:30:35.623" v="4190" actId="478"/>
          <ac:spMkLst>
            <pc:docMk/>
            <pc:sldMk cId="971451228" sldId="299"/>
            <ac:spMk id="9" creationId="{A40F613E-34DE-074A-9A7A-D1A600A4BB7B}"/>
          </ac:spMkLst>
        </pc:spChg>
        <pc:spChg chg="del">
          <ac:chgData name="WINDRIDGE Philip" userId="a20730c1-1805-4191-9c68-6e52c8725e9f" providerId="ADAL" clId="{AA1F623C-AF63-DB42-93D8-182BC3DE9831}" dt="2020-11-13T09:30:25.129" v="4188" actId="478"/>
          <ac:spMkLst>
            <pc:docMk/>
            <pc:sldMk cId="971451228" sldId="299"/>
            <ac:spMk id="10" creationId="{16473BA3-3301-D849-88DB-336C0C3BDFCE}"/>
          </ac:spMkLst>
        </pc:spChg>
        <pc:spChg chg="mod">
          <ac:chgData name="WINDRIDGE Philip" userId="a20730c1-1805-4191-9c68-6e52c8725e9f" providerId="ADAL" clId="{AA1F623C-AF63-DB42-93D8-182BC3DE9831}" dt="2020-11-13T09:33:05.811" v="4211" actId="207"/>
          <ac:spMkLst>
            <pc:docMk/>
            <pc:sldMk cId="971451228" sldId="299"/>
            <ac:spMk id="12" creationId="{9611CB90-2271-2A4B-AE26-CB0293450BA0}"/>
          </ac:spMkLst>
        </pc:spChg>
        <pc:spChg chg="del">
          <ac:chgData name="WINDRIDGE Philip" userId="a20730c1-1805-4191-9c68-6e52c8725e9f" providerId="ADAL" clId="{AA1F623C-AF63-DB42-93D8-182BC3DE9831}" dt="2020-11-13T09:30:10.070" v="4185" actId="478"/>
          <ac:spMkLst>
            <pc:docMk/>
            <pc:sldMk cId="971451228" sldId="299"/>
            <ac:spMk id="13" creationId="{49C170BA-324A-B640-AD95-B780986C8975}"/>
          </ac:spMkLst>
        </pc:spChg>
        <pc:spChg chg="del">
          <ac:chgData name="WINDRIDGE Philip" userId="a20730c1-1805-4191-9c68-6e52c8725e9f" providerId="ADAL" clId="{AA1F623C-AF63-DB42-93D8-182BC3DE9831}" dt="2020-11-13T09:31:23.584" v="4195" actId="478"/>
          <ac:spMkLst>
            <pc:docMk/>
            <pc:sldMk cId="971451228" sldId="299"/>
            <ac:spMk id="14" creationId="{F1226F37-1E9B-E34D-93A4-7ECEA47D3E4A}"/>
          </ac:spMkLst>
        </pc:spChg>
        <pc:spChg chg="del">
          <ac:chgData name="WINDRIDGE Philip" userId="a20730c1-1805-4191-9c68-6e52c8725e9f" providerId="ADAL" clId="{AA1F623C-AF63-DB42-93D8-182BC3DE9831}" dt="2020-11-13T09:30:18.006" v="4186" actId="478"/>
          <ac:spMkLst>
            <pc:docMk/>
            <pc:sldMk cId="971451228" sldId="299"/>
            <ac:spMk id="15" creationId="{82FA0845-AEE2-B740-9243-480D656D1125}"/>
          </ac:spMkLst>
        </pc:spChg>
        <pc:spChg chg="del">
          <ac:chgData name="WINDRIDGE Philip" userId="a20730c1-1805-4191-9c68-6e52c8725e9f" providerId="ADAL" clId="{AA1F623C-AF63-DB42-93D8-182BC3DE9831}" dt="2020-11-13T09:30:18.006" v="4186" actId="478"/>
          <ac:spMkLst>
            <pc:docMk/>
            <pc:sldMk cId="971451228" sldId="299"/>
            <ac:spMk id="16" creationId="{282DE991-545C-A94A-9FF6-7B0C17F565A4}"/>
          </ac:spMkLst>
        </pc:spChg>
        <pc:spChg chg="del">
          <ac:chgData name="WINDRIDGE Philip" userId="a20730c1-1805-4191-9c68-6e52c8725e9f" providerId="ADAL" clId="{AA1F623C-AF63-DB42-93D8-182BC3DE9831}" dt="2020-11-13T09:30:18.006" v="4186" actId="478"/>
          <ac:spMkLst>
            <pc:docMk/>
            <pc:sldMk cId="971451228" sldId="299"/>
            <ac:spMk id="17" creationId="{6B44AB08-3589-854F-8884-C55189EF7C0E}"/>
          </ac:spMkLst>
        </pc:spChg>
        <pc:spChg chg="del">
          <ac:chgData name="WINDRIDGE Philip" userId="a20730c1-1805-4191-9c68-6e52c8725e9f" providerId="ADAL" clId="{AA1F623C-AF63-DB42-93D8-182BC3DE9831}" dt="2020-11-13T09:30:06.629" v="4184" actId="478"/>
          <ac:spMkLst>
            <pc:docMk/>
            <pc:sldMk cId="971451228" sldId="299"/>
            <ac:spMk id="18" creationId="{5F0E015F-3BE9-AD4B-83A5-00BECA6F2B20}"/>
          </ac:spMkLst>
        </pc:spChg>
        <pc:spChg chg="add mod">
          <ac:chgData name="WINDRIDGE Philip" userId="a20730c1-1805-4191-9c68-6e52c8725e9f" providerId="ADAL" clId="{AA1F623C-AF63-DB42-93D8-182BC3DE9831}" dt="2020-11-13T09:35:01.876" v="4289" actId="207"/>
          <ac:spMkLst>
            <pc:docMk/>
            <pc:sldMk cId="971451228" sldId="299"/>
            <ac:spMk id="20" creationId="{BFC4A831-2BFA-8E4D-BA65-971349704849}"/>
          </ac:spMkLst>
        </pc:spChg>
        <pc:spChg chg="add mod">
          <ac:chgData name="WINDRIDGE Philip" userId="a20730c1-1805-4191-9c68-6e52c8725e9f" providerId="ADAL" clId="{AA1F623C-AF63-DB42-93D8-182BC3DE9831}" dt="2020-11-13T09:35:34.239" v="4293" actId="207"/>
          <ac:spMkLst>
            <pc:docMk/>
            <pc:sldMk cId="971451228" sldId="299"/>
            <ac:spMk id="22" creationId="{7CE6E009-1B0F-E240-B8EC-2530C21D70FA}"/>
          </ac:spMkLst>
        </pc:spChg>
        <pc:spChg chg="add mod">
          <ac:chgData name="WINDRIDGE Philip" userId="a20730c1-1805-4191-9c68-6e52c8725e9f" providerId="ADAL" clId="{AA1F623C-AF63-DB42-93D8-182BC3DE9831}" dt="2020-11-13T09:36:21.887" v="4307" actId="1076"/>
          <ac:spMkLst>
            <pc:docMk/>
            <pc:sldMk cId="971451228" sldId="299"/>
            <ac:spMk id="23" creationId="{6F6543A4-F52E-7A49-B4E9-5B061F168496}"/>
          </ac:spMkLst>
        </pc:spChg>
        <pc:spChg chg="add mod">
          <ac:chgData name="WINDRIDGE Philip" userId="a20730c1-1805-4191-9c68-6e52c8725e9f" providerId="ADAL" clId="{AA1F623C-AF63-DB42-93D8-182BC3DE9831}" dt="2020-11-13T09:36:27.098" v="4308" actId="14100"/>
          <ac:spMkLst>
            <pc:docMk/>
            <pc:sldMk cId="971451228" sldId="299"/>
            <ac:spMk id="25" creationId="{08228D7A-B45A-9549-8522-AFDBD113D7DE}"/>
          </ac:spMkLst>
        </pc:spChg>
        <pc:spChg chg="add mod">
          <ac:chgData name="WINDRIDGE Philip" userId="a20730c1-1805-4191-9c68-6e52c8725e9f" providerId="ADAL" clId="{AA1F623C-AF63-DB42-93D8-182BC3DE9831}" dt="2020-11-13T09:40:55.711" v="4378" actId="14100"/>
          <ac:spMkLst>
            <pc:docMk/>
            <pc:sldMk cId="971451228" sldId="299"/>
            <ac:spMk id="32" creationId="{328F0EAC-738F-8044-8D07-D7B5269EA6F8}"/>
          </ac:spMkLst>
        </pc:spChg>
        <pc:spChg chg="add mod">
          <ac:chgData name="WINDRIDGE Philip" userId="a20730c1-1805-4191-9c68-6e52c8725e9f" providerId="ADAL" clId="{AA1F623C-AF63-DB42-93D8-182BC3DE9831}" dt="2020-11-13T09:39:36.335" v="4367" actId="14100"/>
          <ac:spMkLst>
            <pc:docMk/>
            <pc:sldMk cId="971451228" sldId="299"/>
            <ac:spMk id="33" creationId="{3B5E4EF8-DCC5-1E4D-8168-82834F2101CB}"/>
          </ac:spMkLst>
        </pc:spChg>
        <pc:spChg chg="add mod">
          <ac:chgData name="WINDRIDGE Philip" userId="a20730c1-1805-4191-9c68-6e52c8725e9f" providerId="ADAL" clId="{AA1F623C-AF63-DB42-93D8-182BC3DE9831}" dt="2020-11-13T13:52:05.431" v="6651" actId="20577"/>
          <ac:spMkLst>
            <pc:docMk/>
            <pc:sldMk cId="971451228" sldId="299"/>
            <ac:spMk id="34" creationId="{B56C51E1-3B3E-9C47-833F-183D2AA96483}"/>
          </ac:spMkLst>
        </pc:spChg>
        <pc:cxnChg chg="del">
          <ac:chgData name="WINDRIDGE Philip" userId="a20730c1-1805-4191-9c68-6e52c8725e9f" providerId="ADAL" clId="{AA1F623C-AF63-DB42-93D8-182BC3DE9831}" dt="2020-11-13T09:30:21.566" v="4187" actId="478"/>
          <ac:cxnSpMkLst>
            <pc:docMk/>
            <pc:sldMk cId="971451228" sldId="299"/>
            <ac:cxnSpMk id="11" creationId="{E4988276-5FB7-454A-B764-FD616D6BCFE6}"/>
          </ac:cxnSpMkLst>
        </pc:cxnChg>
        <pc:cxnChg chg="del mod">
          <ac:chgData name="WINDRIDGE Philip" userId="a20730c1-1805-4191-9c68-6e52c8725e9f" providerId="ADAL" clId="{AA1F623C-AF63-DB42-93D8-182BC3DE9831}" dt="2020-11-13T09:30:02.999" v="4183" actId="478"/>
          <ac:cxnSpMkLst>
            <pc:docMk/>
            <pc:sldMk cId="971451228" sldId="299"/>
            <ac:cxnSpMk id="19" creationId="{2A0ECE81-D60A-5540-81AA-D022B3429AF0}"/>
          </ac:cxnSpMkLst>
        </pc:cxnChg>
        <pc:cxnChg chg="add mod">
          <ac:chgData name="WINDRIDGE Philip" userId="a20730c1-1805-4191-9c68-6e52c8725e9f" providerId="ADAL" clId="{AA1F623C-AF63-DB42-93D8-182BC3DE9831}" dt="2020-11-13T09:35:43.110" v="4294" actId="1076"/>
          <ac:cxnSpMkLst>
            <pc:docMk/>
            <pc:sldMk cId="971451228" sldId="299"/>
            <ac:cxnSpMk id="21" creationId="{C42C16AA-7D39-9E4A-AA5F-FF0C2F82DC2B}"/>
          </ac:cxnSpMkLst>
        </pc:cxnChg>
        <pc:cxnChg chg="add mod">
          <ac:chgData name="WINDRIDGE Philip" userId="a20730c1-1805-4191-9c68-6e52c8725e9f" providerId="ADAL" clId="{AA1F623C-AF63-DB42-93D8-182BC3DE9831}" dt="2020-11-13T09:36:36.582" v="4310" actId="14100"/>
          <ac:cxnSpMkLst>
            <pc:docMk/>
            <pc:sldMk cId="971451228" sldId="299"/>
            <ac:cxnSpMk id="24" creationId="{9B012826-A8DF-E845-B33E-09D7DE5E7439}"/>
          </ac:cxnSpMkLst>
        </pc:cxnChg>
        <pc:cxnChg chg="add mod">
          <ac:chgData name="WINDRIDGE Philip" userId="a20730c1-1805-4191-9c68-6e52c8725e9f" providerId="ADAL" clId="{AA1F623C-AF63-DB42-93D8-182BC3DE9831}" dt="2020-11-13T09:37:26.798" v="4314" actId="692"/>
          <ac:cxnSpMkLst>
            <pc:docMk/>
            <pc:sldMk cId="971451228" sldId="299"/>
            <ac:cxnSpMk id="27" creationId="{831DEC5A-D3ED-4B48-8660-112B84848B76}"/>
          </ac:cxnSpMkLst>
        </pc:cxnChg>
        <pc:cxnChg chg="add mod">
          <ac:chgData name="WINDRIDGE Philip" userId="a20730c1-1805-4191-9c68-6e52c8725e9f" providerId="ADAL" clId="{AA1F623C-AF63-DB42-93D8-182BC3DE9831}" dt="2020-11-13T09:37:37.838" v="4317" actId="14100"/>
          <ac:cxnSpMkLst>
            <pc:docMk/>
            <pc:sldMk cId="971451228" sldId="299"/>
            <ac:cxnSpMk id="30" creationId="{2645330B-A093-2342-AED7-67F2C64DF04F}"/>
          </ac:cxnSpMkLst>
        </pc:cxnChg>
      </pc:sldChg>
      <pc:sldChg chg="addSp delSp modSp add mod">
        <pc:chgData name="WINDRIDGE Philip" userId="a20730c1-1805-4191-9c68-6e52c8725e9f" providerId="ADAL" clId="{AA1F623C-AF63-DB42-93D8-182BC3DE9831}" dt="2020-11-13T13:13:23.007" v="5702" actId="14100"/>
        <pc:sldMkLst>
          <pc:docMk/>
          <pc:sldMk cId="966618011" sldId="300"/>
        </pc:sldMkLst>
        <pc:spChg chg="mod">
          <ac:chgData name="WINDRIDGE Philip" userId="a20730c1-1805-4191-9c68-6e52c8725e9f" providerId="ADAL" clId="{AA1F623C-AF63-DB42-93D8-182BC3DE9831}" dt="2020-11-13T13:08:12.654" v="5476" actId="1076"/>
          <ac:spMkLst>
            <pc:docMk/>
            <pc:sldMk cId="966618011" sldId="300"/>
            <ac:spMk id="7" creationId="{E1B43FD4-D076-4B4F-B544-6409A5F57746}"/>
          </ac:spMkLst>
        </pc:spChg>
        <pc:spChg chg="add mod">
          <ac:chgData name="WINDRIDGE Philip" userId="a20730c1-1805-4191-9c68-6e52c8725e9f" providerId="ADAL" clId="{AA1F623C-AF63-DB42-93D8-182BC3DE9831}" dt="2020-11-13T13:13:23.007" v="5702" actId="14100"/>
          <ac:spMkLst>
            <pc:docMk/>
            <pc:sldMk cId="966618011" sldId="300"/>
            <ac:spMk id="14" creationId="{300EC3B9-E4E3-484A-9275-E2D740C1E4E5}"/>
          </ac:spMkLst>
        </pc:spChg>
        <pc:spChg chg="del">
          <ac:chgData name="WINDRIDGE Philip" userId="a20730c1-1805-4191-9c68-6e52c8725e9f" providerId="ADAL" clId="{AA1F623C-AF63-DB42-93D8-182BC3DE9831}" dt="2020-11-13T13:07:14.863" v="5437" actId="478"/>
          <ac:spMkLst>
            <pc:docMk/>
            <pc:sldMk cId="966618011" sldId="300"/>
            <ac:spMk id="18" creationId="{F32EE495-95A1-4F43-B574-277FB93A4F21}"/>
          </ac:spMkLst>
        </pc:spChg>
        <pc:spChg chg="del">
          <ac:chgData name="WINDRIDGE Philip" userId="a20730c1-1805-4191-9c68-6e52c8725e9f" providerId="ADAL" clId="{AA1F623C-AF63-DB42-93D8-182BC3DE9831}" dt="2020-11-13T13:07:14.863" v="5437" actId="478"/>
          <ac:spMkLst>
            <pc:docMk/>
            <pc:sldMk cId="966618011" sldId="300"/>
            <ac:spMk id="20" creationId="{B2C3A63A-F60F-0149-A5D4-BB5CE97B274F}"/>
          </ac:spMkLst>
        </pc:spChg>
      </pc:sldChg>
      <pc:sldChg chg="addSp delSp modSp add mod">
        <pc:chgData name="WINDRIDGE Philip" userId="a20730c1-1805-4191-9c68-6e52c8725e9f" providerId="ADAL" clId="{AA1F623C-AF63-DB42-93D8-182BC3DE9831}" dt="2020-11-13T13:14:21.473" v="5726" actId="207"/>
        <pc:sldMkLst>
          <pc:docMk/>
          <pc:sldMk cId="272898395" sldId="301"/>
        </pc:sldMkLst>
        <pc:spChg chg="mod">
          <ac:chgData name="WINDRIDGE Philip" userId="a20730c1-1805-4191-9c68-6e52c8725e9f" providerId="ADAL" clId="{AA1F623C-AF63-DB42-93D8-182BC3DE9831}" dt="2020-11-13T13:13:41.473" v="5703" actId="20577"/>
          <ac:spMkLst>
            <pc:docMk/>
            <pc:sldMk cId="272898395" sldId="301"/>
            <ac:spMk id="2" creationId="{A531B916-D730-8248-AABB-08E405E39A2D}"/>
          </ac:spMkLst>
        </pc:spChg>
        <pc:spChg chg="del">
          <ac:chgData name="WINDRIDGE Philip" userId="a20730c1-1805-4191-9c68-6e52c8725e9f" providerId="ADAL" clId="{AA1F623C-AF63-DB42-93D8-182BC3DE9831}" dt="2020-11-13T13:09:50.084" v="5511" actId="478"/>
          <ac:spMkLst>
            <pc:docMk/>
            <pc:sldMk cId="272898395" sldId="301"/>
            <ac:spMk id="7" creationId="{E1B43FD4-D076-4B4F-B544-6409A5F57746}"/>
          </ac:spMkLst>
        </pc:spChg>
        <pc:spChg chg="add mod">
          <ac:chgData name="WINDRIDGE Philip" userId="a20730c1-1805-4191-9c68-6e52c8725e9f" providerId="ADAL" clId="{AA1F623C-AF63-DB42-93D8-182BC3DE9831}" dt="2020-11-13T13:12:29.465" v="5659" actId="1035"/>
          <ac:spMkLst>
            <pc:docMk/>
            <pc:sldMk cId="272898395" sldId="301"/>
            <ac:spMk id="11" creationId="{38B51AC5-FE64-F748-9A0A-EDA8F9373EBF}"/>
          </ac:spMkLst>
        </pc:spChg>
        <pc:spChg chg="add del mod">
          <ac:chgData name="WINDRIDGE Philip" userId="a20730c1-1805-4191-9c68-6e52c8725e9f" providerId="ADAL" clId="{AA1F623C-AF63-DB42-93D8-182BC3DE9831}" dt="2020-11-13T13:11:21.773" v="5600"/>
          <ac:spMkLst>
            <pc:docMk/>
            <pc:sldMk cId="272898395" sldId="301"/>
            <ac:spMk id="15" creationId="{74C9871B-0A73-814F-B466-960A67EF9852}"/>
          </ac:spMkLst>
        </pc:spChg>
        <pc:spChg chg="mod">
          <ac:chgData name="WINDRIDGE Philip" userId="a20730c1-1805-4191-9c68-6e52c8725e9f" providerId="ADAL" clId="{AA1F623C-AF63-DB42-93D8-182BC3DE9831}" dt="2020-11-13T13:12:29.465" v="5659" actId="1035"/>
          <ac:spMkLst>
            <pc:docMk/>
            <pc:sldMk cId="272898395" sldId="301"/>
            <ac:spMk id="17" creationId="{CFDD8069-DBFA-CC42-BAC6-511241FE4589}"/>
          </ac:spMkLst>
        </pc:spChg>
        <pc:spChg chg="add mod">
          <ac:chgData name="WINDRIDGE Philip" userId="a20730c1-1805-4191-9c68-6e52c8725e9f" providerId="ADAL" clId="{AA1F623C-AF63-DB42-93D8-182BC3DE9831}" dt="2020-11-13T13:12:29.465" v="5659" actId="1035"/>
          <ac:spMkLst>
            <pc:docMk/>
            <pc:sldMk cId="272898395" sldId="301"/>
            <ac:spMk id="18" creationId="{A10BDDA8-4187-C049-9321-0C452AE694B3}"/>
          </ac:spMkLst>
        </pc:spChg>
        <pc:spChg chg="add mod">
          <ac:chgData name="WINDRIDGE Philip" userId="a20730c1-1805-4191-9c68-6e52c8725e9f" providerId="ADAL" clId="{AA1F623C-AF63-DB42-93D8-182BC3DE9831}" dt="2020-11-13T13:14:21.473" v="5726" actId="207"/>
          <ac:spMkLst>
            <pc:docMk/>
            <pc:sldMk cId="272898395" sldId="301"/>
            <ac:spMk id="19" creationId="{4D0DB80D-DD21-E343-A473-E20FE330855E}"/>
          </ac:spMkLst>
        </pc:spChg>
        <pc:cxnChg chg="del">
          <ac:chgData name="WINDRIDGE Philip" userId="a20730c1-1805-4191-9c68-6e52c8725e9f" providerId="ADAL" clId="{AA1F623C-AF63-DB42-93D8-182BC3DE9831}" dt="2020-11-13T13:09:50.084" v="5511" actId="478"/>
          <ac:cxnSpMkLst>
            <pc:docMk/>
            <pc:sldMk cId="272898395" sldId="301"/>
            <ac:cxnSpMk id="10" creationId="{36F5E598-D2FB-B04C-83FB-F466CA750BD6}"/>
          </ac:cxnSpMkLst>
        </pc:cxnChg>
        <pc:cxnChg chg="add mod">
          <ac:chgData name="WINDRIDGE Philip" userId="a20730c1-1805-4191-9c68-6e52c8725e9f" providerId="ADAL" clId="{AA1F623C-AF63-DB42-93D8-182BC3DE9831}" dt="2020-11-13T13:12:29.465" v="5659" actId="1035"/>
          <ac:cxnSpMkLst>
            <pc:docMk/>
            <pc:sldMk cId="272898395" sldId="301"/>
            <ac:cxnSpMk id="14" creationId="{EC35879E-473B-B347-AC54-A1C9BF07A7A9}"/>
          </ac:cxnSpMkLst>
        </pc:cxnChg>
        <pc:cxnChg chg="add del mod">
          <ac:chgData name="WINDRIDGE Philip" userId="a20730c1-1805-4191-9c68-6e52c8725e9f" providerId="ADAL" clId="{AA1F623C-AF63-DB42-93D8-182BC3DE9831}" dt="2020-11-13T13:11:21.773" v="5600"/>
          <ac:cxnSpMkLst>
            <pc:docMk/>
            <pc:sldMk cId="272898395" sldId="301"/>
            <ac:cxnSpMk id="16" creationId="{077C3B2C-8AC9-2643-8678-45836ADDA252}"/>
          </ac:cxnSpMkLst>
        </pc:cxnChg>
        <pc:cxnChg chg="add mod">
          <ac:chgData name="WINDRIDGE Philip" userId="a20730c1-1805-4191-9c68-6e52c8725e9f" providerId="ADAL" clId="{AA1F623C-AF63-DB42-93D8-182BC3DE9831}" dt="2020-11-13T13:12:29.465" v="5659" actId="1035"/>
          <ac:cxnSpMkLst>
            <pc:docMk/>
            <pc:sldMk cId="272898395" sldId="301"/>
            <ac:cxnSpMk id="20" creationId="{821E72A9-6077-694F-BD7B-778D65E10C6C}"/>
          </ac:cxnSpMkLst>
        </pc:cxnChg>
      </pc:sldChg>
      <pc:sldChg chg="delSp modSp add mod">
        <pc:chgData name="WINDRIDGE Philip" userId="a20730c1-1805-4191-9c68-6e52c8725e9f" providerId="ADAL" clId="{AA1F623C-AF63-DB42-93D8-182BC3DE9831}" dt="2020-11-13T14:18:38.634" v="6887" actId="20577"/>
        <pc:sldMkLst>
          <pc:docMk/>
          <pc:sldMk cId="3889330357" sldId="302"/>
        </pc:sldMkLst>
        <pc:spChg chg="mod">
          <ac:chgData name="WINDRIDGE Philip" userId="a20730c1-1805-4191-9c68-6e52c8725e9f" providerId="ADAL" clId="{AA1F623C-AF63-DB42-93D8-182BC3DE9831}" dt="2020-11-13T14:18:38.634" v="6887" actId="20577"/>
          <ac:spMkLst>
            <pc:docMk/>
            <pc:sldMk cId="3889330357" sldId="302"/>
            <ac:spMk id="2" creationId="{A531B916-D730-8248-AABB-08E405E39A2D}"/>
          </ac:spMkLst>
        </pc:spChg>
        <pc:spChg chg="mod">
          <ac:chgData name="WINDRIDGE Philip" userId="a20730c1-1805-4191-9c68-6e52c8725e9f" providerId="ADAL" clId="{AA1F623C-AF63-DB42-93D8-182BC3DE9831}" dt="2020-11-13T13:57:41.773" v="6669" actId="1076"/>
          <ac:spMkLst>
            <pc:docMk/>
            <pc:sldMk cId="3889330357" sldId="302"/>
            <ac:spMk id="18" creationId="{F32EE495-95A1-4F43-B574-277FB93A4F21}"/>
          </ac:spMkLst>
        </pc:spChg>
        <pc:spChg chg="del">
          <ac:chgData name="WINDRIDGE Philip" userId="a20730c1-1805-4191-9c68-6e52c8725e9f" providerId="ADAL" clId="{AA1F623C-AF63-DB42-93D8-182BC3DE9831}" dt="2020-11-13T13:57:44.509" v="6670" actId="478"/>
          <ac:spMkLst>
            <pc:docMk/>
            <pc:sldMk cId="3889330357" sldId="302"/>
            <ac:spMk id="20" creationId="{B2C3A63A-F60F-0149-A5D4-BB5CE97B274F}"/>
          </ac:spMkLst>
        </pc:spChg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1533260049" sldId="346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1240635641" sldId="347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1521985338" sldId="533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523397829" sldId="547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2208429850" sldId="549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3441501077" sldId="550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1427993986" sldId="551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500968343" sldId="552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1953811599" sldId="553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968067060" sldId="554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618799280" sldId="555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3071753867" sldId="557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3120528951" sldId="558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2626432719" sldId="559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1768812356" sldId="560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844022050" sldId="561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3228967728" sldId="562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1500970878" sldId="563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807295053" sldId="564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2488795769" sldId="565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4025001851" sldId="566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3547526651" sldId="567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3404269308" sldId="568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3768992328" sldId="571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3883090807" sldId="573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1307338988" sldId="574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2495393715" sldId="575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3525717360" sldId="576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1414614643" sldId="577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1314531622" sldId="578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970045729" sldId="579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3843009138" sldId="580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1444306833" sldId="581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1389831689" sldId="582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1246543279" sldId="583"/>
        </pc:sldMkLst>
      </pc:sldChg>
      <pc:sldChg chg="del">
        <pc:chgData name="WINDRIDGE Philip" userId="a20730c1-1805-4191-9c68-6e52c8725e9f" providerId="ADAL" clId="{AA1F623C-AF63-DB42-93D8-182BC3DE9831}" dt="2020-11-11T10:57:21.009" v="9" actId="2696"/>
        <pc:sldMkLst>
          <pc:docMk/>
          <pc:sldMk cId="3845838737" sldId="5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93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input" TargetMode="External"/><Relationship Id="rId2" Type="http://schemas.openxmlformats.org/officeDocument/2006/relationships/hyperlink" Target="https://docs.python.org/3/library/functions.html#pri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functions.html#built-in-functi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built-in-functions" TargetMode="External"/><Relationship Id="rId2" Type="http://schemas.openxmlformats.org/officeDocument/2006/relationships/hyperlink" Target="https://docs.python.org/3/library/functions.html#func-rang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round" TargetMode="External"/><Relationship Id="rId2" Type="http://schemas.openxmlformats.org/officeDocument/2006/relationships/hyperlink" Target="https://docs.python.org/3/library/functions.html#i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functions.html#built-in-function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len" TargetMode="External"/><Relationship Id="rId2" Type="http://schemas.openxmlformats.org/officeDocument/2006/relationships/hyperlink" Target="https://docs.python.org/3/library/functions.html#built-in-func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reversed" TargetMode="External"/><Relationship Id="rId2" Type="http://schemas.openxmlformats.org/officeDocument/2006/relationships/hyperlink" Target="https://docs.python.org/3/library/functions.html#built-in-function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sorted" TargetMode="External"/><Relationship Id="rId2" Type="http://schemas.openxmlformats.org/officeDocument/2006/relationships/hyperlink" Target="https://docs.python.org/3/library/functions.html#built-in-functi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sorted" TargetMode="External"/><Relationship Id="rId2" Type="http://schemas.openxmlformats.org/officeDocument/2006/relationships/hyperlink" Target="https://docs.python.org/3/library/functions.html#built-in-functio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sorted" TargetMode="External"/><Relationship Id="rId2" Type="http://schemas.openxmlformats.org/officeDocument/2006/relationships/hyperlink" Target="https://docs.python.org/3/library/functions.html#built-in-function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#built-in-functio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#built-in-func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filter" TargetMode="External"/><Relationship Id="rId2" Type="http://schemas.openxmlformats.org/officeDocument/2006/relationships/hyperlink" Target="https://docs.python.org/3/library/functions.html#built-in-function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map" TargetMode="External"/><Relationship Id="rId2" Type="http://schemas.openxmlformats.org/officeDocument/2006/relationships/hyperlink" Target="https://docs.python.org/3/library/functions.html#built-in-function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map" TargetMode="External"/><Relationship Id="rId2" Type="http://schemas.openxmlformats.org/officeDocument/2006/relationships/hyperlink" Target="https://docs.python.org/3/library/functions.html#built-in-functio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#built-in-function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#built-in-function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open" TargetMode="External"/><Relationship Id="rId2" Type="http://schemas.openxmlformats.org/officeDocument/2006/relationships/hyperlink" Target="https://docs.python.org/3/library/functions.html#built-in-function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#built-in-functio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floa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functions.html#built-in-functions" TargetMode="External"/><Relationship Id="rId5" Type="http://schemas.openxmlformats.org/officeDocument/2006/relationships/hyperlink" Target="https://docs.python.org/3/library/functions.html#func-str" TargetMode="External"/><Relationship Id="rId4" Type="http://schemas.openxmlformats.org/officeDocument/2006/relationships/hyperlink" Target="https://docs.python.org/3/library/functions.html#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4938-E412-0B43-B09E-E186926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you already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03AC-5686-8641-A869-EA6E46019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1438689" cy="326350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float()</a:t>
            </a:r>
          </a:p>
          <a:p>
            <a:r>
              <a:rPr lang="en-GB" dirty="0"/>
              <a:t>int()</a:t>
            </a:r>
          </a:p>
          <a:p>
            <a:r>
              <a:rPr lang="en-GB" dirty="0"/>
              <a:t>str()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print()</a:t>
            </a:r>
            <a:endParaRPr lang="en-GB" dirty="0"/>
          </a:p>
          <a:p>
            <a:r>
              <a:rPr lang="en-GB" dirty="0">
                <a:hlinkClick r:id="rId3"/>
              </a:rPr>
              <a:t>input()</a:t>
            </a:r>
            <a:endParaRPr lang="en-GB" dirty="0"/>
          </a:p>
          <a:p>
            <a:endParaRPr lang="en-GB" dirty="0"/>
          </a:p>
          <a:p>
            <a:r>
              <a:rPr lang="en-GB" dirty="0"/>
              <a:t>range()</a:t>
            </a:r>
          </a:p>
          <a:p>
            <a:endParaRPr lang="en-GB" dirty="0"/>
          </a:p>
          <a:p>
            <a:r>
              <a:rPr lang="en-GB" dirty="0"/>
              <a:t>id()</a:t>
            </a:r>
          </a:p>
          <a:p>
            <a:r>
              <a:rPr lang="en-GB" dirty="0"/>
              <a:t>round()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130EC-6F14-3C4A-A1B3-C21820AA612A}"/>
              </a:ext>
            </a:extLst>
          </p:cNvPr>
          <p:cNvSpPr txBox="1"/>
          <p:nvPr/>
        </p:nvSpPr>
        <p:spPr>
          <a:xfrm>
            <a:off x="2438209" y="2562544"/>
            <a:ext cx="3031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prints objects to the text stream given by 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  <a:latin typeface="Bradley Hand ITC" panose="03070402050302030203" pitchFamily="66" charset="77"/>
              </a:rPr>
              <a:t>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6E8AD-6980-E042-8C2E-EF68862C598F}"/>
              </a:ext>
            </a:extLst>
          </p:cNvPr>
          <p:cNvSpPr txBox="1"/>
          <p:nvPr/>
        </p:nvSpPr>
        <p:spPr>
          <a:xfrm>
            <a:off x="2438209" y="2866486"/>
            <a:ext cx="3881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prompt a user and then read input to return it as a string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5DB2ED-8E20-C044-95B8-F5E2188B27A4}"/>
              </a:ext>
            </a:extLst>
          </p:cNvPr>
          <p:cNvCxnSpPr>
            <a:cxnSpLocks/>
          </p:cNvCxnSpPr>
          <p:nvPr/>
        </p:nvCxnSpPr>
        <p:spPr>
          <a:xfrm flipH="1">
            <a:off x="1626290" y="2685142"/>
            <a:ext cx="81987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716AAA-80BF-0249-B037-8FFA323BC0C6}"/>
              </a:ext>
            </a:extLst>
          </p:cNvPr>
          <p:cNvCxnSpPr>
            <a:cxnSpLocks/>
          </p:cNvCxnSpPr>
          <p:nvPr/>
        </p:nvCxnSpPr>
        <p:spPr>
          <a:xfrm flipH="1" flipV="1">
            <a:off x="1626290" y="2962141"/>
            <a:ext cx="842594" cy="189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76DD3D1-F97A-2646-984F-7D4E2A021070}"/>
              </a:ext>
            </a:extLst>
          </p:cNvPr>
          <p:cNvSpPr/>
          <p:nvPr/>
        </p:nvSpPr>
        <p:spPr>
          <a:xfrm>
            <a:off x="2216120" y="3700105"/>
            <a:ext cx="2355880" cy="11695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208"/>
                </a:solidFill>
              </a:rPr>
              <a:t># Input output demonstration</a:t>
            </a:r>
          </a:p>
          <a:p>
            <a:endParaRPr lang="en-GB" sz="1000" dirty="0"/>
          </a:p>
          <a:p>
            <a:r>
              <a:rPr lang="en-GB" sz="1000" dirty="0"/>
              <a:t>name = </a:t>
            </a:r>
            <a:r>
              <a:rPr lang="en-GB" sz="1000" dirty="0">
                <a:solidFill>
                  <a:srgbClr val="8B40C6"/>
                </a:solidFill>
              </a:rPr>
              <a:t>input</a:t>
            </a:r>
            <a:r>
              <a:rPr lang="en-GB" sz="1000" dirty="0"/>
              <a:t>(</a:t>
            </a:r>
            <a:r>
              <a:rPr lang="en-GB" sz="1000" dirty="0">
                <a:solidFill>
                  <a:schemeClr val="accent6"/>
                </a:solidFill>
              </a:rPr>
              <a:t>"Enter your name: "</a:t>
            </a:r>
            <a:r>
              <a:rPr lang="en-GB" sz="1000" dirty="0"/>
              <a:t>)</a:t>
            </a:r>
          </a:p>
          <a:p>
            <a:endParaRPr lang="en-GB" sz="1000" dirty="0"/>
          </a:p>
          <a:p>
            <a:r>
              <a:rPr lang="en-GB" sz="1000" dirty="0"/>
              <a:t>email = </a:t>
            </a:r>
            <a:r>
              <a:rPr lang="en-GB" sz="1000" dirty="0">
                <a:solidFill>
                  <a:schemeClr val="accent6"/>
                </a:solidFill>
              </a:rPr>
              <a:t>"</a:t>
            </a:r>
            <a:r>
              <a:rPr lang="en-GB" sz="1000" dirty="0" err="1">
                <a:solidFill>
                  <a:schemeClr val="accent6"/>
                </a:solidFill>
              </a:rPr>
              <a:t>p.c.windridge@staffs.ac.uk</a:t>
            </a:r>
            <a:r>
              <a:rPr lang="en-GB" sz="1000" dirty="0">
                <a:solidFill>
                  <a:schemeClr val="accent6"/>
                </a:solidFill>
              </a:rPr>
              <a:t>"</a:t>
            </a:r>
          </a:p>
          <a:p>
            <a:endParaRPr lang="en-GB" sz="1000" dirty="0"/>
          </a:p>
          <a:p>
            <a:r>
              <a:rPr lang="en-GB" sz="1000" dirty="0">
                <a:solidFill>
                  <a:srgbClr val="8B40C6"/>
                </a:solidFill>
              </a:rPr>
              <a:t>print</a:t>
            </a:r>
            <a:r>
              <a:rPr lang="en-GB" sz="1000" dirty="0"/>
              <a:t>(</a:t>
            </a:r>
            <a:r>
              <a:rPr lang="en-GB" sz="1000" dirty="0">
                <a:solidFill>
                  <a:schemeClr val="accent6"/>
                </a:solidFill>
              </a:rPr>
              <a:t>"Name:"</a:t>
            </a:r>
            <a:r>
              <a:rPr lang="en-GB" sz="1000" dirty="0"/>
              <a:t>, name, </a:t>
            </a:r>
            <a:r>
              <a:rPr lang="en-GB" sz="1000" dirty="0">
                <a:solidFill>
                  <a:schemeClr val="accent6"/>
                </a:solidFill>
              </a:rPr>
              <a:t>"Email:"</a:t>
            </a:r>
            <a:r>
              <a:rPr lang="en-GB" sz="1000" dirty="0"/>
              <a:t>, email)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E6F33C-18B7-C743-9BC4-C8D58754467F}"/>
              </a:ext>
            </a:extLst>
          </p:cNvPr>
          <p:cNvSpPr txBox="1"/>
          <p:nvPr/>
        </p:nvSpPr>
        <p:spPr>
          <a:xfrm>
            <a:off x="4487069" y="4047222"/>
            <a:ext cx="3106425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000" dirty="0">
                <a:latin typeface="Courier" pitchFamily="2" charset="0"/>
              </a:rPr>
              <a:t>&gt;&gt;&gt; Enter your name: </a:t>
            </a:r>
            <a:r>
              <a:rPr lang="en-GB" sz="1000" dirty="0">
                <a:solidFill>
                  <a:schemeClr val="tx1"/>
                </a:solidFill>
                <a:latin typeface="Courier" pitchFamily="2" charset="0"/>
              </a:rPr>
              <a:t>Philip Windridge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B63810-D642-B047-BC39-4C80C2ABBB0F}"/>
              </a:ext>
            </a:extLst>
          </p:cNvPr>
          <p:cNvSpPr/>
          <p:nvPr/>
        </p:nvSpPr>
        <p:spPr>
          <a:xfrm>
            <a:off x="2615979" y="3952189"/>
            <a:ext cx="1631528" cy="395115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6BAB33-E051-F84B-BF17-0C8F0E6E0117}"/>
              </a:ext>
            </a:extLst>
          </p:cNvPr>
          <p:cNvSpPr/>
          <p:nvPr/>
        </p:nvSpPr>
        <p:spPr>
          <a:xfrm>
            <a:off x="6135542" y="3975663"/>
            <a:ext cx="1333024" cy="37300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60BDDBD2-0DF2-E944-A535-A09783538D1B}"/>
              </a:ext>
            </a:extLst>
          </p:cNvPr>
          <p:cNvSpPr/>
          <p:nvPr/>
        </p:nvSpPr>
        <p:spPr>
          <a:xfrm>
            <a:off x="3839752" y="3690329"/>
            <a:ext cx="2661382" cy="1325456"/>
          </a:xfrm>
          <a:prstGeom prst="arc">
            <a:avLst>
              <a:gd name="adj1" fmla="val 11873469"/>
              <a:gd name="adj2" fmla="val 20600941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B63F5C-85AE-3A44-9A49-DFF7488FA0C5}"/>
              </a:ext>
            </a:extLst>
          </p:cNvPr>
          <p:cNvSpPr txBox="1"/>
          <p:nvPr/>
        </p:nvSpPr>
        <p:spPr>
          <a:xfrm>
            <a:off x="6587369" y="3390418"/>
            <a:ext cx="133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whatever the user wants to input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22E22E-2361-8B44-A4BE-9B910DAD85A5}"/>
              </a:ext>
            </a:extLst>
          </p:cNvPr>
          <p:cNvCxnSpPr>
            <a:cxnSpLocks/>
          </p:cNvCxnSpPr>
          <p:nvPr/>
        </p:nvCxnSpPr>
        <p:spPr>
          <a:xfrm flipH="1">
            <a:off x="6825627" y="3723964"/>
            <a:ext cx="16917" cy="2136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2B30F12-F8A9-3E4B-AA18-FA06594E2904}"/>
              </a:ext>
            </a:extLst>
          </p:cNvPr>
          <p:cNvSpPr/>
          <p:nvPr/>
        </p:nvSpPr>
        <p:spPr>
          <a:xfrm>
            <a:off x="3013543" y="3999516"/>
            <a:ext cx="1070606" cy="25577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2C95D62-33BE-8E46-9BAD-512A09B5C439}"/>
              </a:ext>
            </a:extLst>
          </p:cNvPr>
          <p:cNvSpPr/>
          <p:nvPr/>
        </p:nvSpPr>
        <p:spPr>
          <a:xfrm>
            <a:off x="4011685" y="3921688"/>
            <a:ext cx="1190963" cy="579917"/>
          </a:xfrm>
          <a:prstGeom prst="arc">
            <a:avLst>
              <a:gd name="adj1" fmla="val 11659296"/>
              <a:gd name="adj2" fmla="val 20630198"/>
            </a:avLst>
          </a:prstGeom>
          <a:ln w="12700">
            <a:solidFill>
              <a:schemeClr val="accent5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B5C5F2-6D20-1B45-AB4E-A2CB6D543BC4}"/>
              </a:ext>
            </a:extLst>
          </p:cNvPr>
          <p:cNvSpPr/>
          <p:nvPr/>
        </p:nvSpPr>
        <p:spPr>
          <a:xfrm>
            <a:off x="4825358" y="4042445"/>
            <a:ext cx="1310183" cy="25577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5ADD0D-EAF8-144F-B4FF-B2C8CBE208B3}"/>
              </a:ext>
            </a:extLst>
          </p:cNvPr>
          <p:cNvSpPr txBox="1"/>
          <p:nvPr/>
        </p:nvSpPr>
        <p:spPr>
          <a:xfrm>
            <a:off x="5128160" y="4484389"/>
            <a:ext cx="16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(from week 2)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F4D3D00-0068-C847-8E77-4F8739722CE6}"/>
              </a:ext>
            </a:extLst>
          </p:cNvPr>
          <p:cNvSpPr/>
          <p:nvPr/>
        </p:nvSpPr>
        <p:spPr>
          <a:xfrm rot="5400000">
            <a:off x="5809954" y="-487485"/>
            <a:ext cx="270510" cy="4543412"/>
          </a:xfrm>
          <a:prstGeom prst="righ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C5F8F2-F58D-ED49-A0A3-3A8BF384E407}"/>
              </a:ext>
            </a:extLst>
          </p:cNvPr>
          <p:cNvSpPr txBox="1"/>
          <p:nvPr/>
        </p:nvSpPr>
        <p:spPr>
          <a:xfrm>
            <a:off x="3671487" y="1903539"/>
            <a:ext cx="4543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default parameter values</a:t>
            </a:r>
          </a:p>
          <a:p>
            <a:pPr algn="ctr"/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(you don’t need to make changes – but you can if you want)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D8C1A-C998-6648-A208-5B1F581517D9}"/>
              </a:ext>
            </a:extLst>
          </p:cNvPr>
          <p:cNvSpPr txBox="1"/>
          <p:nvPr/>
        </p:nvSpPr>
        <p:spPr>
          <a:xfrm>
            <a:off x="6973454" y="915020"/>
            <a:ext cx="16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(from week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1D40E6-0C84-414C-B35A-06846AFAA96E}"/>
              </a:ext>
            </a:extLst>
          </p:cNvPr>
          <p:cNvSpPr/>
          <p:nvPr/>
        </p:nvSpPr>
        <p:spPr>
          <a:xfrm>
            <a:off x="-2187" y="65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4"/>
              </a:rPr>
              <a:t>https://docs.python.org/3/library/functions.html#built-in-functions</a:t>
            </a:r>
            <a:r>
              <a:rPr lang="en-GB" sz="12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A13F30-D71F-FB46-BAB6-55DF15846A98}"/>
              </a:ext>
            </a:extLst>
          </p:cNvPr>
          <p:cNvSpPr txBox="1"/>
          <p:nvPr/>
        </p:nvSpPr>
        <p:spPr>
          <a:xfrm>
            <a:off x="2592125" y="1319328"/>
            <a:ext cx="5853054" cy="27699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lvl="0"/>
            <a:r>
              <a:rPr lang="en-GB" sz="1200" b="0" dirty="0">
                <a:solidFill>
                  <a:srgbClr val="8B40C6"/>
                </a:solidFill>
                <a:latin typeface="Courier" pitchFamily="2" charset="0"/>
                <a:ea typeface="+mn-ea"/>
                <a:cs typeface="+mn-cs"/>
              </a:rPr>
              <a:t>print</a:t>
            </a:r>
            <a:r>
              <a:rPr lang="en-GB" sz="1200" b="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(value, </a:t>
            </a:r>
            <a:r>
              <a:rPr lang="en-GB" sz="1200" b="0" dirty="0" err="1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sep</a:t>
            </a:r>
            <a:r>
              <a:rPr lang="en-GB" sz="1200" b="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=</a:t>
            </a:r>
            <a:r>
              <a:rPr lang="en-GB" sz="1200" b="0" dirty="0">
                <a:solidFill>
                  <a:srgbClr val="70AD47"/>
                </a:solidFill>
                <a:latin typeface="Courier" pitchFamily="2" charset="0"/>
                <a:ea typeface="+mn-ea"/>
                <a:cs typeface="+mn-cs"/>
              </a:rPr>
              <a:t>' '</a:t>
            </a:r>
            <a:r>
              <a:rPr lang="en-GB" sz="1200" b="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, end=</a:t>
            </a:r>
            <a:r>
              <a:rPr lang="en-GB" sz="1200" b="0" dirty="0">
                <a:solidFill>
                  <a:srgbClr val="70AD47"/>
                </a:solidFill>
                <a:latin typeface="Courier" pitchFamily="2" charset="0"/>
                <a:ea typeface="+mn-ea"/>
                <a:cs typeface="+mn-cs"/>
              </a:rPr>
              <a:t>'\n'</a:t>
            </a:r>
            <a:r>
              <a:rPr lang="en-GB" sz="1200" b="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, file=</a:t>
            </a:r>
            <a:r>
              <a:rPr lang="en-GB" sz="1200" b="0" dirty="0" err="1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sys.stdout</a:t>
            </a:r>
            <a:r>
              <a:rPr lang="en-GB" sz="1200" b="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, flush=</a:t>
            </a:r>
            <a:r>
              <a:rPr lang="en-GB" sz="1200" b="0" dirty="0">
                <a:solidFill>
                  <a:srgbClr val="ED7D31"/>
                </a:solidFill>
                <a:latin typeface="Courier" pitchFamily="2" charset="0"/>
                <a:ea typeface="+mn-ea"/>
                <a:cs typeface="+mn-cs"/>
              </a:rPr>
              <a:t>False</a:t>
            </a:r>
            <a:r>
              <a:rPr lang="en-GB" sz="1200" b="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5ADA25-4779-4648-8DA7-15E816B51427}"/>
              </a:ext>
            </a:extLst>
          </p:cNvPr>
          <p:cNvSpPr txBox="1"/>
          <p:nvPr/>
        </p:nvSpPr>
        <p:spPr>
          <a:xfrm>
            <a:off x="5200651" y="5215"/>
            <a:ext cx="386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3200" dirty="0">
                <a:solidFill>
                  <a:srgbClr val="7030A0"/>
                </a:solidFill>
              </a:rPr>
              <a:t>print</a:t>
            </a:r>
            <a:r>
              <a:rPr lang="en-GB" sz="3200" dirty="0">
                <a:solidFill>
                  <a:schemeClr val="tx1"/>
                </a:solidFill>
              </a:rPr>
              <a:t>()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| </a:t>
            </a:r>
            <a:r>
              <a:rPr lang="en-GB" sz="3200" dirty="0">
                <a:solidFill>
                  <a:srgbClr val="7030A0"/>
                </a:solidFill>
              </a:rPr>
              <a:t>input</a:t>
            </a:r>
            <a:r>
              <a:rPr lang="en-GB" sz="3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4487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4938-E412-0B43-B09E-E186926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you already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03AC-5686-8641-A869-EA6E46019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1438689" cy="326350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float()</a:t>
            </a:r>
          </a:p>
          <a:p>
            <a:r>
              <a:rPr lang="en-GB" dirty="0"/>
              <a:t>int()</a:t>
            </a:r>
          </a:p>
          <a:p>
            <a:r>
              <a:rPr lang="en-GB" dirty="0"/>
              <a:t>str()</a:t>
            </a:r>
          </a:p>
          <a:p>
            <a:endParaRPr lang="en-GB" dirty="0"/>
          </a:p>
          <a:p>
            <a:r>
              <a:rPr lang="en-GB" dirty="0"/>
              <a:t>print()</a:t>
            </a:r>
          </a:p>
          <a:p>
            <a:r>
              <a:rPr lang="en-GB" dirty="0"/>
              <a:t>input()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range()</a:t>
            </a:r>
            <a:endParaRPr lang="en-GB" dirty="0"/>
          </a:p>
          <a:p>
            <a:endParaRPr lang="en-GB" dirty="0"/>
          </a:p>
          <a:p>
            <a:r>
              <a:rPr lang="en-GB" dirty="0"/>
              <a:t>id()</a:t>
            </a:r>
          </a:p>
          <a:p>
            <a:r>
              <a:rPr lang="en-GB" dirty="0"/>
              <a:t>round()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DCB8A-20B8-7F4D-9DB0-5DBD26BECA2F}"/>
              </a:ext>
            </a:extLst>
          </p:cNvPr>
          <p:cNvSpPr txBox="1"/>
          <p:nvPr/>
        </p:nvSpPr>
        <p:spPr>
          <a:xfrm>
            <a:off x="2462062" y="3842702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an immutable sequence type rather than a function</a:t>
            </a:r>
          </a:p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it represents an immutable sequence of numbers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2833DE-CC9E-404A-BB61-1F52B4383189}"/>
              </a:ext>
            </a:extLst>
          </p:cNvPr>
          <p:cNvCxnSpPr>
            <a:cxnSpLocks/>
          </p:cNvCxnSpPr>
          <p:nvPr/>
        </p:nvCxnSpPr>
        <p:spPr>
          <a:xfrm flipH="1" flipV="1">
            <a:off x="1622066" y="3596391"/>
            <a:ext cx="847947" cy="36890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0518A3-A755-8948-BC66-CAC4B5A482A1}"/>
              </a:ext>
            </a:extLst>
          </p:cNvPr>
          <p:cNvSpPr txBox="1"/>
          <p:nvPr/>
        </p:nvSpPr>
        <p:spPr>
          <a:xfrm>
            <a:off x="3039560" y="1986975"/>
            <a:ext cx="4576038" cy="5847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b="0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(&lt;stop&gt;)</a:t>
            </a:r>
          </a:p>
          <a:p>
            <a:r>
              <a:rPr lang="en-GB" sz="1600" b="0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(&lt;start&gt;, &lt;stop&gt;[, &lt;step&gt;])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6F0557-2033-824C-B91A-ACB9E28E55AB}"/>
              </a:ext>
            </a:extLst>
          </p:cNvPr>
          <p:cNvCxnSpPr>
            <a:cxnSpLocks/>
          </p:cNvCxnSpPr>
          <p:nvPr/>
        </p:nvCxnSpPr>
        <p:spPr>
          <a:xfrm flipV="1">
            <a:off x="3429129" y="2519084"/>
            <a:ext cx="582652" cy="43097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E9A917-6127-C344-A08C-31B750BBA806}"/>
              </a:ext>
            </a:extLst>
          </p:cNvPr>
          <p:cNvSpPr txBox="1"/>
          <p:nvPr/>
        </p:nvSpPr>
        <p:spPr>
          <a:xfrm>
            <a:off x="2154816" y="2950061"/>
            <a:ext cx="176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pass a starting point argument (default zero)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9EE7A0-2D20-B44C-A9F7-9DDFEF34AC6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257929" y="2571750"/>
            <a:ext cx="69650" cy="39064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DCFAE6-08DF-A148-9187-772111709707}"/>
              </a:ext>
            </a:extLst>
          </p:cNvPr>
          <p:cNvSpPr txBox="1"/>
          <p:nvPr/>
        </p:nvSpPr>
        <p:spPr>
          <a:xfrm>
            <a:off x="4436703" y="2962390"/>
            <a:ext cx="194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a stopping point argument (non-inclusive)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B1E804-0EC8-104A-8D4F-B43A51DB29DD}"/>
              </a:ext>
            </a:extLst>
          </p:cNvPr>
          <p:cNvSpPr txBox="1"/>
          <p:nvPr/>
        </p:nvSpPr>
        <p:spPr>
          <a:xfrm>
            <a:off x="3909114" y="3011616"/>
            <a:ext cx="543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2"/>
                </a:solidFill>
              </a:rPr>
              <a:t>and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EAC6C9-4617-D24E-9B34-B86030AF907A}"/>
              </a:ext>
            </a:extLst>
          </p:cNvPr>
          <p:cNvCxnSpPr>
            <a:cxnSpLocks/>
          </p:cNvCxnSpPr>
          <p:nvPr/>
        </p:nvCxnSpPr>
        <p:spPr>
          <a:xfrm flipH="1" flipV="1">
            <a:off x="6628518" y="2559421"/>
            <a:ext cx="379128" cy="39063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FB0D8F-5E20-CB40-BE8E-A9A10192787A}"/>
              </a:ext>
            </a:extLst>
          </p:cNvPr>
          <p:cNvSpPr txBox="1"/>
          <p:nvPr/>
        </p:nvSpPr>
        <p:spPr>
          <a:xfrm>
            <a:off x="6569161" y="2950060"/>
            <a:ext cx="194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optional step argument (size of progression step)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(default 1)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049B0D-773E-9F42-BBDE-CBBD075F7D88}"/>
              </a:ext>
            </a:extLst>
          </p:cNvPr>
          <p:cNvCxnSpPr>
            <a:cxnSpLocks/>
          </p:cNvCxnSpPr>
          <p:nvPr/>
        </p:nvCxnSpPr>
        <p:spPr>
          <a:xfrm flipH="1">
            <a:off x="4365266" y="1739409"/>
            <a:ext cx="195143" cy="29209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4E84C6-F327-8440-ADFC-BB425A580F4B}"/>
              </a:ext>
            </a:extLst>
          </p:cNvPr>
          <p:cNvSpPr txBox="1"/>
          <p:nvPr/>
        </p:nvSpPr>
        <p:spPr>
          <a:xfrm>
            <a:off x="4240532" y="1307177"/>
            <a:ext cx="343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pass a stopping point argument (non-inclusive) (progression will start at zero)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75ADE9-1D4E-8C4F-B6C0-5A728BC4D32F}"/>
              </a:ext>
            </a:extLst>
          </p:cNvPr>
          <p:cNvSpPr txBox="1"/>
          <p:nvPr/>
        </p:nvSpPr>
        <p:spPr>
          <a:xfrm>
            <a:off x="2316988" y="1592986"/>
            <a:ext cx="16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(from week 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8F88F1-FEB9-934D-B626-BA01DCD68AA3}"/>
              </a:ext>
            </a:extLst>
          </p:cNvPr>
          <p:cNvSpPr txBox="1"/>
          <p:nvPr/>
        </p:nvSpPr>
        <p:spPr>
          <a:xfrm>
            <a:off x="6450333" y="4181256"/>
            <a:ext cx="1550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included here anyway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1B6A4A-53AE-624A-8131-3C70D773210D}"/>
              </a:ext>
            </a:extLst>
          </p:cNvPr>
          <p:cNvCxnSpPr>
            <a:cxnSpLocks/>
          </p:cNvCxnSpPr>
          <p:nvPr/>
        </p:nvCxnSpPr>
        <p:spPr>
          <a:xfrm flipH="1" flipV="1">
            <a:off x="5888736" y="4018788"/>
            <a:ext cx="615723" cy="2350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02A207D-F70B-0F43-9D20-1647BF798E5D}"/>
              </a:ext>
            </a:extLst>
          </p:cNvPr>
          <p:cNvSpPr/>
          <p:nvPr/>
        </p:nvSpPr>
        <p:spPr>
          <a:xfrm>
            <a:off x="-2187" y="65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3"/>
              </a:rPr>
              <a:t>https://docs.python.org/3/library/functions.html#built-in-functions</a:t>
            </a:r>
            <a:r>
              <a:rPr lang="en-GB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064EC-F1E9-9842-8E6A-D5D614C2E18F}"/>
              </a:ext>
            </a:extLst>
          </p:cNvPr>
          <p:cNvSpPr txBox="1"/>
          <p:nvPr/>
        </p:nvSpPr>
        <p:spPr>
          <a:xfrm>
            <a:off x="5200651" y="5215"/>
            <a:ext cx="386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3200" dirty="0">
                <a:solidFill>
                  <a:srgbClr val="7030A0"/>
                </a:solidFill>
              </a:rPr>
              <a:t>range</a:t>
            </a:r>
            <a:r>
              <a:rPr lang="en-GB" sz="3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506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4938-E412-0B43-B09E-E186926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you already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03AC-5686-8641-A869-EA6E46019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1438689" cy="326350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float()</a:t>
            </a:r>
          </a:p>
          <a:p>
            <a:r>
              <a:rPr lang="en-GB" dirty="0"/>
              <a:t>int()</a:t>
            </a:r>
          </a:p>
          <a:p>
            <a:r>
              <a:rPr lang="en-GB" dirty="0"/>
              <a:t>str()</a:t>
            </a:r>
          </a:p>
          <a:p>
            <a:endParaRPr lang="en-GB" dirty="0"/>
          </a:p>
          <a:p>
            <a:r>
              <a:rPr lang="en-GB" dirty="0"/>
              <a:t>print()</a:t>
            </a:r>
          </a:p>
          <a:p>
            <a:r>
              <a:rPr lang="en-GB" dirty="0"/>
              <a:t>input()</a:t>
            </a:r>
          </a:p>
          <a:p>
            <a:endParaRPr lang="en-GB" dirty="0"/>
          </a:p>
          <a:p>
            <a:r>
              <a:rPr lang="en-GB" dirty="0"/>
              <a:t>range()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id()</a:t>
            </a:r>
            <a:endParaRPr lang="en-GB" dirty="0"/>
          </a:p>
          <a:p>
            <a:r>
              <a:rPr lang="en-GB" dirty="0">
                <a:hlinkClick r:id="rId3"/>
              </a:rPr>
              <a:t>round()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1078A-EB4A-DF4D-8D1B-18924E1ACA50}"/>
              </a:ext>
            </a:extLst>
          </p:cNvPr>
          <p:cNvSpPr txBox="1"/>
          <p:nvPr/>
        </p:nvSpPr>
        <p:spPr>
          <a:xfrm>
            <a:off x="2510764" y="3521779"/>
            <a:ext cx="5101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return the identity of an object which is constant and unique for its lifetime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2FECC-2D64-CC43-AEB3-71A798554594}"/>
              </a:ext>
            </a:extLst>
          </p:cNvPr>
          <p:cNvSpPr txBox="1"/>
          <p:nvPr/>
        </p:nvSpPr>
        <p:spPr>
          <a:xfrm>
            <a:off x="2294817" y="4722520"/>
            <a:ext cx="2601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return a number rounded to </a:t>
            </a:r>
            <a:r>
              <a:rPr lang="en-GB" sz="1200" b="1" i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n 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digits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6521D5-1039-264C-A4C2-E4E4BC48DBCA}"/>
              </a:ext>
            </a:extLst>
          </p:cNvPr>
          <p:cNvCxnSpPr>
            <a:cxnSpLocks/>
          </p:cNvCxnSpPr>
          <p:nvPr/>
        </p:nvCxnSpPr>
        <p:spPr>
          <a:xfrm flipH="1">
            <a:off x="1330452" y="3669098"/>
            <a:ext cx="1229870" cy="41827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E42BFB-C7BE-FD48-8A17-DCC00968D26D}"/>
              </a:ext>
            </a:extLst>
          </p:cNvPr>
          <p:cNvCxnSpPr>
            <a:cxnSpLocks/>
          </p:cNvCxnSpPr>
          <p:nvPr/>
        </p:nvCxnSpPr>
        <p:spPr>
          <a:xfrm flipH="1" flipV="1">
            <a:off x="1633679" y="4491726"/>
            <a:ext cx="701421" cy="33268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6B82CF1-9D5E-3845-8FAC-03E28A6A32A7}"/>
              </a:ext>
            </a:extLst>
          </p:cNvPr>
          <p:cNvSpPr/>
          <p:nvPr/>
        </p:nvSpPr>
        <p:spPr>
          <a:xfrm>
            <a:off x="2419383" y="2334110"/>
            <a:ext cx="2280787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 err="1">
                <a:latin typeface="Courier" pitchFamily="2" charset="0"/>
              </a:rPr>
              <a:t>lst</a:t>
            </a:r>
            <a:r>
              <a:rPr lang="en-GB" sz="1600" dirty="0">
                <a:latin typeface="Courier" pitchFamily="2" charset="0"/>
              </a:rPr>
              <a:t> = [1, 2, 3]</a:t>
            </a:r>
          </a:p>
          <a:p>
            <a:r>
              <a:rPr lang="en-GB" sz="1600" dirty="0" err="1">
                <a:latin typeface="Courier" pitchFamily="2" charset="0"/>
              </a:rPr>
              <a:t>lst_copy</a:t>
            </a:r>
            <a:r>
              <a:rPr lang="en-GB" sz="1600" dirty="0">
                <a:latin typeface="Courier" pitchFamily="2" charset="0"/>
              </a:rPr>
              <a:t> = </a:t>
            </a:r>
            <a:r>
              <a:rPr lang="en-GB" sz="1600" dirty="0" err="1">
                <a:latin typeface="Courier" pitchFamily="2" charset="0"/>
              </a:rPr>
              <a:t>lst</a:t>
            </a:r>
            <a:endParaRPr lang="en-GB" sz="1600" dirty="0">
              <a:latin typeface="Courier" pitchFamily="2" charset="0"/>
            </a:endParaRPr>
          </a:p>
          <a:p>
            <a:r>
              <a:rPr lang="en-GB" sz="1600" dirty="0" err="1">
                <a:latin typeface="Courier" pitchFamily="2" charset="0"/>
              </a:rPr>
              <a:t>lst</a:t>
            </a:r>
            <a:r>
              <a:rPr lang="en-GB" sz="1600" dirty="0">
                <a:latin typeface="Courier" pitchFamily="2" charset="0"/>
              </a:rPr>
              <a:t> += [4]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04EAD-25BC-BC4F-B06E-964C8235333F}"/>
              </a:ext>
            </a:extLst>
          </p:cNvPr>
          <p:cNvSpPr txBox="1"/>
          <p:nvPr/>
        </p:nvSpPr>
        <p:spPr>
          <a:xfrm>
            <a:off x="2592638" y="2262782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id: 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4387075648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1A955-9414-4D4D-8822-4A2FA164947B}"/>
              </a:ext>
            </a:extLst>
          </p:cNvPr>
          <p:cNvSpPr txBox="1"/>
          <p:nvPr/>
        </p:nvSpPr>
        <p:spPr>
          <a:xfrm>
            <a:off x="2592637" y="2525846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id: </a:t>
            </a:r>
            <a:r>
              <a:rPr lang="en-GB" sz="1000">
                <a:solidFill>
                  <a:schemeClr val="accent5">
                    <a:lumMod val="75000"/>
                  </a:schemeClr>
                </a:solidFill>
              </a:rPr>
              <a:t>4387075648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15790-3F4B-F648-9E34-767F8449C56C}"/>
              </a:ext>
            </a:extLst>
          </p:cNvPr>
          <p:cNvSpPr txBox="1"/>
          <p:nvPr/>
        </p:nvSpPr>
        <p:spPr>
          <a:xfrm>
            <a:off x="2591814" y="2785885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id: </a:t>
            </a:r>
            <a:r>
              <a:rPr lang="en-GB" sz="1000">
                <a:solidFill>
                  <a:schemeClr val="accent5">
                    <a:lumMod val="75000"/>
                  </a:schemeClr>
                </a:solidFill>
              </a:rPr>
              <a:t>4387075648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644D86-12D6-3746-9C17-5581A953C133}"/>
              </a:ext>
            </a:extLst>
          </p:cNvPr>
          <p:cNvSpPr txBox="1"/>
          <p:nvPr/>
        </p:nvSpPr>
        <p:spPr>
          <a:xfrm>
            <a:off x="3627689" y="1662591"/>
            <a:ext cx="247983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2000" dirty="0">
                <a:latin typeface="Courier" pitchFamily="2" charset="0"/>
              </a:rPr>
              <a:t>&gt;&gt;&gt; </a:t>
            </a:r>
            <a:r>
              <a:rPr lang="en-GB" sz="2000" dirty="0">
                <a:solidFill>
                  <a:srgbClr val="7030A0"/>
                </a:solidFill>
                <a:latin typeface="Courier" pitchFamily="2" charset="0"/>
              </a:rPr>
              <a:t>id</a:t>
            </a:r>
            <a:r>
              <a:rPr lang="en-GB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Courier" pitchFamily="2" charset="0"/>
              </a:rPr>
              <a:t>lst</a:t>
            </a:r>
            <a:r>
              <a:rPr lang="en-GB" sz="20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4387075648</a:t>
            </a:r>
            <a:endParaRPr lang="en-GB" sz="20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BBC2A1-D5E1-E34B-88F3-9E7F9F70DCCE}"/>
              </a:ext>
            </a:extLst>
          </p:cNvPr>
          <p:cNvSpPr txBox="1"/>
          <p:nvPr/>
        </p:nvSpPr>
        <p:spPr>
          <a:xfrm>
            <a:off x="1995075" y="1916456"/>
            <a:ext cx="16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(from week 6)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92A56B-E38D-0D44-8C82-54E2814433A9}"/>
              </a:ext>
            </a:extLst>
          </p:cNvPr>
          <p:cNvSpPr/>
          <p:nvPr/>
        </p:nvSpPr>
        <p:spPr>
          <a:xfrm>
            <a:off x="6026539" y="4207047"/>
            <a:ext cx="22153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round</a:t>
            </a:r>
            <a:r>
              <a:rPr lang="en-GB" dirty="0"/>
              <a:t>(oz _phone1, 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0823DC-4395-F04B-A857-1EACEE489E7F}"/>
              </a:ext>
            </a:extLst>
          </p:cNvPr>
          <p:cNvSpPr/>
          <p:nvPr/>
        </p:nvSpPr>
        <p:spPr>
          <a:xfrm>
            <a:off x="6731472" y="4211506"/>
            <a:ext cx="1099058" cy="36717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AEEB09-222E-C644-B945-E7B5DD67BB42}"/>
              </a:ext>
            </a:extLst>
          </p:cNvPr>
          <p:cNvSpPr txBox="1"/>
          <p:nvPr/>
        </p:nvSpPr>
        <p:spPr>
          <a:xfrm>
            <a:off x="4700170" y="4126660"/>
            <a:ext cx="1407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round to 2 decimal places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93BA7-07E9-634A-95C5-4AC9797865CC}"/>
              </a:ext>
            </a:extLst>
          </p:cNvPr>
          <p:cNvSpPr txBox="1"/>
          <p:nvPr/>
        </p:nvSpPr>
        <p:spPr>
          <a:xfrm>
            <a:off x="8064985" y="4251303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4F0A3-39DB-2643-8DBB-EA36B6DE1B5D}"/>
              </a:ext>
            </a:extLst>
          </p:cNvPr>
          <p:cNvSpPr txBox="1"/>
          <p:nvPr/>
        </p:nvSpPr>
        <p:spPr>
          <a:xfrm>
            <a:off x="6297267" y="4656766"/>
            <a:ext cx="16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(from week 2)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3C4F76-44F3-B34B-B0E4-886A73BB5626}"/>
              </a:ext>
            </a:extLst>
          </p:cNvPr>
          <p:cNvSpPr/>
          <p:nvPr/>
        </p:nvSpPr>
        <p:spPr>
          <a:xfrm>
            <a:off x="-2187" y="65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4"/>
              </a:rPr>
              <a:t>https://docs.python.org/3/library/functions.html#built-in-functions</a:t>
            </a:r>
            <a:r>
              <a:rPr lang="en-GB" sz="1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D52952-A8F0-B64E-A33B-35D1637D4FE4}"/>
              </a:ext>
            </a:extLst>
          </p:cNvPr>
          <p:cNvSpPr txBox="1"/>
          <p:nvPr/>
        </p:nvSpPr>
        <p:spPr>
          <a:xfrm>
            <a:off x="5200651" y="5215"/>
            <a:ext cx="386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3200" dirty="0">
                <a:solidFill>
                  <a:srgbClr val="7030A0"/>
                </a:solidFill>
              </a:rPr>
              <a:t>id</a:t>
            </a:r>
            <a:r>
              <a:rPr lang="en-GB" sz="3200" dirty="0">
                <a:solidFill>
                  <a:schemeClr val="tx1"/>
                </a:solidFill>
              </a:rPr>
              <a:t>()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| </a:t>
            </a:r>
            <a:r>
              <a:rPr lang="en-GB" sz="3200" dirty="0">
                <a:solidFill>
                  <a:srgbClr val="7030A0"/>
                </a:solidFill>
              </a:rPr>
              <a:t>round</a:t>
            </a:r>
            <a:r>
              <a:rPr lang="en-GB" sz="3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7256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34A1C4-D281-524B-A8B6-163FD8A99D77}"/>
              </a:ext>
            </a:extLst>
          </p:cNvPr>
          <p:cNvSpPr/>
          <p:nvPr/>
        </p:nvSpPr>
        <p:spPr>
          <a:xfrm>
            <a:off x="2762450" y="2362475"/>
            <a:ext cx="5014763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 err="1">
                <a:latin typeface="Courier" pitchFamily="2" charset="0"/>
              </a:rPr>
              <a:t>todo</a:t>
            </a:r>
            <a:r>
              <a:rPr lang="en-GB" sz="1200" dirty="0">
                <a:latin typeface="Courier" pitchFamily="2" charset="0"/>
              </a:rPr>
              <a:t> = [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'Open editor'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'Write code'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'Run program'</a:t>
            </a:r>
            <a:r>
              <a:rPr lang="en-GB" sz="1200" dirty="0">
                <a:latin typeface="Courier" pitchFamily="2" charset="0"/>
              </a:rPr>
              <a:t>]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for</a:t>
            </a:r>
            <a:r>
              <a:rPr lang="en-GB" sz="1200" dirty="0">
                <a:latin typeface="Courier" pitchFamily="2" charset="0"/>
              </a:rPr>
              <a:t> item </a:t>
            </a:r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in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7030A0"/>
                </a:solidFill>
                <a:latin typeface="Courier" pitchFamily="2" charset="0"/>
              </a:rPr>
              <a:t>len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 err="1">
                <a:latin typeface="Courier" pitchFamily="2" charset="0"/>
              </a:rPr>
              <a:t>todo</a:t>
            </a:r>
            <a:r>
              <a:rPr lang="en-GB" sz="1200" dirty="0">
                <a:latin typeface="Courier" pitchFamily="2" charset="0"/>
              </a:rPr>
              <a:t>)):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"{}. {}"</a:t>
            </a:r>
            <a:r>
              <a:rPr lang="en-GB" sz="1200" dirty="0">
                <a:latin typeface="Courier" pitchFamily="2" charset="0"/>
              </a:rPr>
              <a:t>.format(item + 1, </a:t>
            </a:r>
            <a:r>
              <a:rPr lang="en-GB" sz="1200" dirty="0" err="1">
                <a:latin typeface="Courier" pitchFamily="2" charset="0"/>
              </a:rPr>
              <a:t>todo</a:t>
            </a:r>
            <a:r>
              <a:rPr lang="en-GB" sz="1200" dirty="0">
                <a:latin typeface="Courier" pitchFamily="2" charset="0"/>
              </a:rPr>
              <a:t>[item]))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24938-E412-0B43-B09E-E186926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other useful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FFAAD-0EC1-5641-B9FF-C7A0F9D3D5E5}"/>
              </a:ext>
            </a:extLst>
          </p:cNvPr>
          <p:cNvSpPr txBox="1"/>
          <p:nvPr/>
        </p:nvSpPr>
        <p:spPr>
          <a:xfrm>
            <a:off x="2168751" y="291037"/>
            <a:ext cx="130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potentially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D2EE5-3700-344E-BAEE-5188D85F8BA0}"/>
              </a:ext>
            </a:extLst>
          </p:cNvPr>
          <p:cNvSpPr txBox="1"/>
          <p:nvPr/>
        </p:nvSpPr>
        <p:spPr>
          <a:xfrm>
            <a:off x="2499459" y="891422"/>
            <a:ext cx="4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^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6A8B3-56B9-364C-89A0-463349A299B1}"/>
              </a:ext>
            </a:extLst>
          </p:cNvPr>
          <p:cNvSpPr txBox="1"/>
          <p:nvPr/>
        </p:nvSpPr>
        <p:spPr>
          <a:xfrm>
            <a:off x="5530695" y="622840"/>
            <a:ext cx="19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(not exhaustive)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5675E-E36D-9040-9866-DE34176247FB}"/>
              </a:ext>
            </a:extLst>
          </p:cNvPr>
          <p:cNvSpPr/>
          <p:nvPr/>
        </p:nvSpPr>
        <p:spPr>
          <a:xfrm>
            <a:off x="-2187" y="65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2"/>
              </a:rPr>
              <a:t>https://docs.python.org/3/library/functions.html#built-in-functions</a:t>
            </a:r>
            <a:r>
              <a:rPr lang="en-GB" sz="1200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473BA3-3301-D849-88DB-336C0C3B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20"/>
            <a:ext cx="1614036" cy="3313472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len()</a:t>
            </a:r>
            <a:endParaRPr lang="en-GB" dirty="0"/>
          </a:p>
          <a:p>
            <a:r>
              <a:rPr lang="en-GB" dirty="0"/>
              <a:t>reversed()</a:t>
            </a:r>
          </a:p>
          <a:p>
            <a:r>
              <a:rPr lang="en-GB" dirty="0"/>
              <a:t>sorted()</a:t>
            </a:r>
          </a:p>
          <a:p>
            <a:endParaRPr lang="en-GB" dirty="0"/>
          </a:p>
          <a:p>
            <a:r>
              <a:rPr lang="en-GB" dirty="0"/>
              <a:t>filter()</a:t>
            </a:r>
          </a:p>
          <a:p>
            <a:r>
              <a:rPr lang="en-GB" dirty="0"/>
              <a:t>map()</a:t>
            </a:r>
          </a:p>
          <a:p>
            <a:endParaRPr lang="en-GB" dirty="0"/>
          </a:p>
          <a:p>
            <a:r>
              <a:rPr lang="en-GB" dirty="0"/>
              <a:t>open()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CD7BD-417F-0349-B080-07E5D3C313D4}"/>
              </a:ext>
            </a:extLst>
          </p:cNvPr>
          <p:cNvSpPr txBox="1"/>
          <p:nvPr/>
        </p:nvSpPr>
        <p:spPr>
          <a:xfrm>
            <a:off x="2499459" y="1348965"/>
            <a:ext cx="3988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returns the length of a sequence or collection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1BBD9A-B329-5B4A-BFDC-FBB1416E30DB}"/>
              </a:ext>
            </a:extLst>
          </p:cNvPr>
          <p:cNvCxnSpPr>
            <a:cxnSpLocks/>
          </p:cNvCxnSpPr>
          <p:nvPr/>
        </p:nvCxnSpPr>
        <p:spPr>
          <a:xfrm flipH="1">
            <a:off x="1472665" y="1511471"/>
            <a:ext cx="1057470" cy="5263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B3C3B-DE67-604A-8C62-4AF7EA26390F}"/>
              </a:ext>
            </a:extLst>
          </p:cNvPr>
          <p:cNvSpPr/>
          <p:nvPr/>
        </p:nvSpPr>
        <p:spPr>
          <a:xfrm>
            <a:off x="6217921" y="3185816"/>
            <a:ext cx="247369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1. Open editor</a:t>
            </a:r>
          </a:p>
          <a:p>
            <a:r>
              <a:rPr lang="en-GB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2. Write code</a:t>
            </a:r>
          </a:p>
          <a:p>
            <a:r>
              <a:rPr lang="en-GB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3. Run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FBEFA2-3A84-A44B-90F5-0E1302E40AFC}"/>
              </a:ext>
            </a:extLst>
          </p:cNvPr>
          <p:cNvSpPr txBox="1"/>
          <p:nvPr/>
        </p:nvSpPr>
        <p:spPr>
          <a:xfrm>
            <a:off x="5823385" y="1696751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len</a:t>
            </a:r>
            <a:r>
              <a:rPr lang="en-GB" sz="10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(</a:t>
            </a:r>
            <a:r>
              <a:rPr lang="en-GB" sz="1000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todo</a:t>
            </a:r>
            <a:r>
              <a:rPr lang="en-GB" sz="10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) is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C6A6E-63F0-624B-8E38-8059F4F6E113}"/>
              </a:ext>
            </a:extLst>
          </p:cNvPr>
          <p:cNvCxnSpPr>
            <a:cxnSpLocks/>
          </p:cNvCxnSpPr>
          <p:nvPr/>
        </p:nvCxnSpPr>
        <p:spPr>
          <a:xfrm flipH="1">
            <a:off x="5534527" y="1888730"/>
            <a:ext cx="439850" cy="42133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EF6BB0-D256-ED4F-BFB5-A7830269E71D}"/>
              </a:ext>
            </a:extLst>
          </p:cNvPr>
          <p:cNvSpPr txBox="1"/>
          <p:nvPr/>
        </p:nvSpPr>
        <p:spPr>
          <a:xfrm>
            <a:off x="5200651" y="5215"/>
            <a:ext cx="386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3200" dirty="0" err="1">
                <a:solidFill>
                  <a:srgbClr val="7030A0"/>
                </a:solidFill>
              </a:rPr>
              <a:t>len</a:t>
            </a:r>
            <a:r>
              <a:rPr lang="en-GB" sz="3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746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4938-E412-0B43-B09E-E186926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other useful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FFAAD-0EC1-5641-B9FF-C7A0F9D3D5E5}"/>
              </a:ext>
            </a:extLst>
          </p:cNvPr>
          <p:cNvSpPr txBox="1"/>
          <p:nvPr/>
        </p:nvSpPr>
        <p:spPr>
          <a:xfrm>
            <a:off x="2168751" y="291037"/>
            <a:ext cx="130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potentially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D2EE5-3700-344E-BAEE-5188D85F8BA0}"/>
              </a:ext>
            </a:extLst>
          </p:cNvPr>
          <p:cNvSpPr txBox="1"/>
          <p:nvPr/>
        </p:nvSpPr>
        <p:spPr>
          <a:xfrm>
            <a:off x="2499459" y="891422"/>
            <a:ext cx="4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^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6A8B3-56B9-364C-89A0-463349A299B1}"/>
              </a:ext>
            </a:extLst>
          </p:cNvPr>
          <p:cNvSpPr txBox="1"/>
          <p:nvPr/>
        </p:nvSpPr>
        <p:spPr>
          <a:xfrm>
            <a:off x="5530695" y="622840"/>
            <a:ext cx="19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(not exhaustive)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5675E-E36D-9040-9866-DE34176247FB}"/>
              </a:ext>
            </a:extLst>
          </p:cNvPr>
          <p:cNvSpPr/>
          <p:nvPr/>
        </p:nvSpPr>
        <p:spPr>
          <a:xfrm>
            <a:off x="-2187" y="65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2"/>
              </a:rPr>
              <a:t>https://docs.python.org/3/library/functions.html#built-in-functions</a:t>
            </a:r>
            <a:r>
              <a:rPr lang="en-GB" sz="1200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473BA3-3301-D849-88DB-336C0C3B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20"/>
            <a:ext cx="1618849" cy="3313472"/>
          </a:xfrm>
        </p:spPr>
        <p:txBody>
          <a:bodyPr>
            <a:normAutofit/>
          </a:bodyPr>
          <a:lstStyle/>
          <a:p>
            <a:r>
              <a:rPr lang="en-GB" dirty="0" err="1"/>
              <a:t>len</a:t>
            </a:r>
            <a:r>
              <a:rPr lang="en-GB" dirty="0"/>
              <a:t>()</a:t>
            </a:r>
          </a:p>
          <a:p>
            <a:r>
              <a:rPr lang="en-GB" dirty="0">
                <a:hlinkClick r:id="rId3"/>
              </a:rPr>
              <a:t>reversed()</a:t>
            </a:r>
            <a:endParaRPr lang="en-GB" dirty="0"/>
          </a:p>
          <a:p>
            <a:r>
              <a:rPr lang="en-GB" dirty="0"/>
              <a:t>sorted()</a:t>
            </a:r>
          </a:p>
          <a:p>
            <a:endParaRPr lang="en-GB" dirty="0"/>
          </a:p>
          <a:p>
            <a:r>
              <a:rPr lang="en-GB" dirty="0"/>
              <a:t>filter()</a:t>
            </a:r>
          </a:p>
          <a:p>
            <a:r>
              <a:rPr lang="en-GB" dirty="0"/>
              <a:t>map()</a:t>
            </a:r>
          </a:p>
          <a:p>
            <a:endParaRPr lang="en-GB" dirty="0"/>
          </a:p>
          <a:p>
            <a:r>
              <a:rPr lang="en-GB" dirty="0"/>
              <a:t>open()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F613E-34DE-074A-9A7A-D1A600A4BB7B}"/>
              </a:ext>
            </a:extLst>
          </p:cNvPr>
          <p:cNvSpPr txBox="1"/>
          <p:nvPr/>
        </p:nvSpPr>
        <p:spPr>
          <a:xfrm>
            <a:off x="3049204" y="1361958"/>
            <a:ext cx="2725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returns a reversed 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  <a:latin typeface="Bradley Hand ITC" panose="03070402050302030203" pitchFamily="66" charset="77"/>
              </a:rPr>
              <a:t>iterator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of a sequence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988276-5FB7-454A-B764-FD616D6BCFE6}"/>
              </a:ext>
            </a:extLst>
          </p:cNvPr>
          <p:cNvCxnSpPr>
            <a:cxnSpLocks/>
          </p:cNvCxnSpPr>
          <p:nvPr/>
        </p:nvCxnSpPr>
        <p:spPr>
          <a:xfrm flipH="1">
            <a:off x="2021305" y="1524735"/>
            <a:ext cx="1058576" cy="37144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11CB90-2271-2A4B-AE26-CB0293450BA0}"/>
              </a:ext>
            </a:extLst>
          </p:cNvPr>
          <p:cNvSpPr/>
          <p:nvPr/>
        </p:nvSpPr>
        <p:spPr>
          <a:xfrm>
            <a:off x="3003082" y="2332217"/>
            <a:ext cx="3984859" cy="11176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numbers = [1, 2, 3, 4]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solidFill>
                  <a:schemeClr val="accent2"/>
                </a:solidFill>
                <a:latin typeface="Courier" pitchFamily="2" charset="0"/>
              </a:rPr>
              <a:t>for</a:t>
            </a:r>
            <a:r>
              <a:rPr lang="en-GB" sz="1600" dirty="0">
                <a:latin typeface="Courier" pitchFamily="2" charset="0"/>
              </a:rPr>
              <a:t> item </a:t>
            </a:r>
            <a:r>
              <a:rPr lang="en-GB" sz="1600" dirty="0">
                <a:solidFill>
                  <a:schemeClr val="accent2"/>
                </a:solidFill>
                <a:latin typeface="Courier" pitchFamily="2" charset="0"/>
              </a:rPr>
              <a:t>in</a:t>
            </a:r>
            <a:r>
              <a:rPr lang="en-GB" sz="1600" dirty="0">
                <a:latin typeface="Courier" pitchFamily="2" charset="0"/>
              </a:rPr>
              <a:t> reversed(numbers):</a:t>
            </a:r>
          </a:p>
          <a:p>
            <a:r>
              <a:rPr lang="en-GB" sz="1600" dirty="0">
                <a:latin typeface="Courier" pitchFamily="2" charset="0"/>
              </a:rPr>
              <a:t>    </a:t>
            </a:r>
            <a:r>
              <a:rPr lang="en-GB" sz="16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 dirty="0">
                <a:latin typeface="Courier" pitchFamily="2" charset="0"/>
              </a:rPr>
              <a:t>(item)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C170BA-324A-B640-AD95-B780986C8975}"/>
              </a:ext>
            </a:extLst>
          </p:cNvPr>
          <p:cNvSpPr/>
          <p:nvPr/>
        </p:nvSpPr>
        <p:spPr>
          <a:xfrm>
            <a:off x="6877252" y="3025956"/>
            <a:ext cx="31953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4</a:t>
            </a:r>
          </a:p>
          <a:p>
            <a:r>
              <a:rPr lang="en-GB" sz="100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3</a:t>
            </a:r>
          </a:p>
          <a:p>
            <a:r>
              <a:rPr lang="en-GB" sz="100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2</a:t>
            </a:r>
          </a:p>
          <a:p>
            <a:r>
              <a:rPr lang="en-GB" sz="100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2AC7B-C512-D242-8F1E-0DD4A47212A5}"/>
              </a:ext>
            </a:extLst>
          </p:cNvPr>
          <p:cNvSpPr txBox="1"/>
          <p:nvPr/>
        </p:nvSpPr>
        <p:spPr>
          <a:xfrm>
            <a:off x="5200651" y="5215"/>
            <a:ext cx="386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3200" dirty="0">
                <a:solidFill>
                  <a:srgbClr val="7030A0"/>
                </a:solidFill>
              </a:rPr>
              <a:t>reversed</a:t>
            </a:r>
            <a:r>
              <a:rPr lang="en-GB" sz="3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03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4938-E412-0B43-B09E-E186926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other useful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FFAAD-0EC1-5641-B9FF-C7A0F9D3D5E5}"/>
              </a:ext>
            </a:extLst>
          </p:cNvPr>
          <p:cNvSpPr txBox="1"/>
          <p:nvPr/>
        </p:nvSpPr>
        <p:spPr>
          <a:xfrm>
            <a:off x="2168751" y="291037"/>
            <a:ext cx="130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potentially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D2EE5-3700-344E-BAEE-5188D85F8BA0}"/>
              </a:ext>
            </a:extLst>
          </p:cNvPr>
          <p:cNvSpPr txBox="1"/>
          <p:nvPr/>
        </p:nvSpPr>
        <p:spPr>
          <a:xfrm>
            <a:off x="2499459" y="891422"/>
            <a:ext cx="4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^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6A8B3-56B9-364C-89A0-463349A299B1}"/>
              </a:ext>
            </a:extLst>
          </p:cNvPr>
          <p:cNvSpPr txBox="1"/>
          <p:nvPr/>
        </p:nvSpPr>
        <p:spPr>
          <a:xfrm>
            <a:off x="5530695" y="622840"/>
            <a:ext cx="19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(not exhaustive)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5675E-E36D-9040-9866-DE34176247FB}"/>
              </a:ext>
            </a:extLst>
          </p:cNvPr>
          <p:cNvSpPr/>
          <p:nvPr/>
        </p:nvSpPr>
        <p:spPr>
          <a:xfrm>
            <a:off x="-2187" y="65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2"/>
              </a:rPr>
              <a:t>https://docs.python.org/3/library/functions.html#built-in-functions</a:t>
            </a:r>
            <a:r>
              <a:rPr lang="en-GB" sz="1200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473BA3-3301-D849-88DB-336C0C3B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20"/>
            <a:ext cx="1540101" cy="3313472"/>
          </a:xfrm>
        </p:spPr>
        <p:txBody>
          <a:bodyPr>
            <a:normAutofit/>
          </a:bodyPr>
          <a:lstStyle/>
          <a:p>
            <a:r>
              <a:rPr lang="en-GB" dirty="0" err="1"/>
              <a:t>len</a:t>
            </a:r>
            <a:r>
              <a:rPr lang="en-GB" dirty="0"/>
              <a:t>()</a:t>
            </a:r>
          </a:p>
          <a:p>
            <a:r>
              <a:rPr lang="en-GB" dirty="0"/>
              <a:t>reversed() </a:t>
            </a:r>
          </a:p>
          <a:p>
            <a:r>
              <a:rPr lang="en-GB" dirty="0">
                <a:hlinkClick r:id="rId3"/>
              </a:rPr>
              <a:t>sorted()</a:t>
            </a:r>
            <a:endParaRPr lang="en-GB" dirty="0"/>
          </a:p>
          <a:p>
            <a:endParaRPr lang="en-GB" dirty="0"/>
          </a:p>
          <a:p>
            <a:r>
              <a:rPr lang="en-GB" dirty="0"/>
              <a:t>filter()</a:t>
            </a:r>
          </a:p>
          <a:p>
            <a:r>
              <a:rPr lang="en-GB" dirty="0"/>
              <a:t>map()</a:t>
            </a:r>
          </a:p>
          <a:p>
            <a:endParaRPr lang="en-GB" dirty="0"/>
          </a:p>
          <a:p>
            <a:r>
              <a:rPr lang="en-GB" dirty="0"/>
              <a:t>open()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F613E-34DE-074A-9A7A-D1A600A4BB7B}"/>
              </a:ext>
            </a:extLst>
          </p:cNvPr>
          <p:cNvSpPr txBox="1"/>
          <p:nvPr/>
        </p:nvSpPr>
        <p:spPr>
          <a:xfrm>
            <a:off x="2914691" y="1621308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returns a new sorted 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11CB90-2271-2A4B-AE26-CB0293450BA0}"/>
              </a:ext>
            </a:extLst>
          </p:cNvPr>
          <p:cNvSpPr/>
          <p:nvPr/>
        </p:nvSpPr>
        <p:spPr>
          <a:xfrm>
            <a:off x="2168752" y="2572881"/>
            <a:ext cx="2547627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latin typeface="Courier" pitchFamily="2" charset="0"/>
              </a:rPr>
              <a:t>numbers = [1, 3, 4, 2]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numbers = </a:t>
            </a:r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sorted</a:t>
            </a:r>
            <a:r>
              <a:rPr lang="en-GB" sz="1200" dirty="0">
                <a:latin typeface="Courier" pitchFamily="2" charset="0"/>
              </a:rPr>
              <a:t>(numbers)</a:t>
            </a:r>
          </a:p>
          <a:p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(numbers)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C170BA-324A-B640-AD95-B780986C8975}"/>
              </a:ext>
            </a:extLst>
          </p:cNvPr>
          <p:cNvSpPr/>
          <p:nvPr/>
        </p:nvSpPr>
        <p:spPr>
          <a:xfrm>
            <a:off x="1995777" y="3379288"/>
            <a:ext cx="117121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[1, 2, 3, 4]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EA275-D896-ED42-9D01-1E5D206A579F}"/>
              </a:ext>
            </a:extLst>
          </p:cNvPr>
          <p:cNvSpPr txBox="1"/>
          <p:nvPr/>
        </p:nvSpPr>
        <p:spPr>
          <a:xfrm>
            <a:off x="3243715" y="1205763"/>
            <a:ext cx="5467150" cy="3385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b="0" dirty="0">
                <a:solidFill>
                  <a:srgbClr val="7030A0"/>
                </a:solidFill>
                <a:latin typeface="Courier" pitchFamily="2" charset="0"/>
              </a:rPr>
              <a:t>sorted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600" b="0" dirty="0" err="1">
                <a:solidFill>
                  <a:schemeClr val="tx1"/>
                </a:solidFill>
                <a:latin typeface="Courier" pitchFamily="2" charset="0"/>
              </a:rPr>
              <a:t>iterable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, key=</a:t>
            </a:r>
            <a:r>
              <a:rPr lang="en-GB" sz="1600" b="0" dirty="0">
                <a:solidFill>
                  <a:schemeClr val="accent2"/>
                </a:solidFill>
                <a:latin typeface="Courier" pitchFamily="2" charset="0"/>
              </a:rPr>
              <a:t>None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, reverse=</a:t>
            </a:r>
            <a:r>
              <a:rPr lang="en-GB" sz="1600" b="0" dirty="0">
                <a:solidFill>
                  <a:schemeClr val="accent2"/>
                </a:solidFill>
                <a:latin typeface="Courier" pitchFamily="2" charset="0"/>
              </a:rPr>
              <a:t>False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D0291A-44B7-FB42-9526-753EFD78A5D9}"/>
              </a:ext>
            </a:extLst>
          </p:cNvPr>
          <p:cNvSpPr/>
          <p:nvPr/>
        </p:nvSpPr>
        <p:spPr>
          <a:xfrm>
            <a:off x="4965974" y="1645437"/>
            <a:ext cx="4018548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def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sort_by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 err="1">
                <a:latin typeface="Courier" pitchFamily="2" charset="0"/>
              </a:rPr>
              <a:t>tuple_in_months</a:t>
            </a:r>
            <a:r>
              <a:rPr lang="en-GB" sz="1200" dirty="0">
                <a:latin typeface="Courier" pitchFamily="2" charset="0"/>
              </a:rPr>
              <a:t>):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tuple_in_months</a:t>
            </a:r>
            <a:r>
              <a:rPr lang="en-GB" sz="1200" dirty="0">
                <a:latin typeface="Courier" pitchFamily="2" charset="0"/>
              </a:rPr>
              <a:t>[1]</a:t>
            </a:r>
          </a:p>
          <a:p>
            <a:endParaRPr lang="en-GB" sz="1200" dirty="0">
              <a:latin typeface="Courier" pitchFamily="2" charset="0"/>
            </a:endParaRP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months = [</a:t>
            </a:r>
          </a:p>
          <a:p>
            <a:r>
              <a:rPr lang="en-GB" sz="1200" dirty="0">
                <a:latin typeface="Courier" pitchFamily="2" charset="0"/>
              </a:rPr>
              <a:t>    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'January'</a:t>
            </a:r>
            <a:r>
              <a:rPr lang="en-GB" sz="1200" dirty="0">
                <a:latin typeface="Courier" pitchFamily="2" charset="0"/>
              </a:rPr>
              <a:t>, 31),</a:t>
            </a:r>
          </a:p>
          <a:p>
            <a:r>
              <a:rPr lang="en-GB" sz="1200" dirty="0">
                <a:latin typeface="Courier" pitchFamily="2" charset="0"/>
              </a:rPr>
              <a:t>    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'February'</a:t>
            </a:r>
            <a:r>
              <a:rPr lang="en-GB" sz="1200" dirty="0">
                <a:latin typeface="Courier" pitchFamily="2" charset="0"/>
              </a:rPr>
              <a:t>, 28),</a:t>
            </a:r>
          </a:p>
          <a:p>
            <a:r>
              <a:rPr lang="en-GB" sz="1200" dirty="0">
                <a:latin typeface="Courier" pitchFamily="2" charset="0"/>
              </a:rPr>
              <a:t>    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'March'</a:t>
            </a:r>
            <a:r>
              <a:rPr lang="en-GB" sz="1200" dirty="0">
                <a:latin typeface="Courier" pitchFamily="2" charset="0"/>
              </a:rPr>
              <a:t>, 31),</a:t>
            </a:r>
          </a:p>
          <a:p>
            <a:r>
              <a:rPr lang="en-GB" sz="1200" dirty="0">
                <a:latin typeface="Courier" pitchFamily="2" charset="0"/>
              </a:rPr>
              <a:t>    (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'April'</a:t>
            </a:r>
            <a:r>
              <a:rPr lang="en-GB" sz="1200" dirty="0">
                <a:latin typeface="Courier" pitchFamily="2" charset="0"/>
              </a:rPr>
              <a:t>, 30)</a:t>
            </a:r>
          </a:p>
          <a:p>
            <a:r>
              <a:rPr lang="en-GB" sz="1200" dirty="0">
                <a:latin typeface="Courier" pitchFamily="2" charset="0"/>
              </a:rPr>
              <a:t>]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months1 = </a:t>
            </a:r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sorted</a:t>
            </a:r>
            <a:r>
              <a:rPr lang="en-GB" sz="1200" dirty="0">
                <a:latin typeface="Courier" pitchFamily="2" charset="0"/>
              </a:rPr>
              <a:t>(months)</a:t>
            </a:r>
          </a:p>
          <a:p>
            <a:r>
              <a:rPr lang="en-GB" sz="1200" dirty="0">
                <a:latin typeface="Courier" pitchFamily="2" charset="0"/>
              </a:rPr>
              <a:t>months2 = </a:t>
            </a:r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sorted</a:t>
            </a:r>
            <a:r>
              <a:rPr lang="en-GB" sz="1200" dirty="0">
                <a:latin typeface="Courier" pitchFamily="2" charset="0"/>
              </a:rPr>
              <a:t>(months, key=</a:t>
            </a:r>
            <a:r>
              <a:rPr lang="en-GB" sz="1200" dirty="0" err="1">
                <a:latin typeface="Courier" pitchFamily="2" charset="0"/>
              </a:rPr>
              <a:t>sort_by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(months, months1, months2, </a:t>
            </a:r>
            <a:r>
              <a:rPr lang="en-GB" sz="1200" dirty="0" err="1">
                <a:latin typeface="Courier" pitchFamily="2" charset="0"/>
              </a:rPr>
              <a:t>sep</a:t>
            </a:r>
            <a:r>
              <a:rPr lang="en-GB" sz="1200" dirty="0">
                <a:latin typeface="Courier" pitchFamily="2" charset="0"/>
              </a:rPr>
              <a:t>=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'\n'</a:t>
            </a:r>
            <a:r>
              <a:rPr lang="en-GB" sz="1200" dirty="0">
                <a:latin typeface="Courier" pitchFamily="2" charset="0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F1F7D-2511-A048-882E-FD5A1565432E}"/>
              </a:ext>
            </a:extLst>
          </p:cNvPr>
          <p:cNvSpPr/>
          <p:nvPr/>
        </p:nvSpPr>
        <p:spPr>
          <a:xfrm>
            <a:off x="3768288" y="4289827"/>
            <a:ext cx="5163292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[('January', 31), ('February', 28), ('March', 31), ('April', 30)]</a:t>
            </a:r>
          </a:p>
          <a:p>
            <a:r>
              <a:rPr lang="en-GB" sz="100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[('April', 30), ('February', 28), ('January', 31), ('March', 31)]</a:t>
            </a:r>
          </a:p>
          <a:p>
            <a:r>
              <a:rPr lang="en-GB" sz="100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[('February', 28), ('April', 30), ('January', 31), ('March', 31)]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42335D-7D7C-334F-86A2-0BC490E1F855}"/>
              </a:ext>
            </a:extLst>
          </p:cNvPr>
          <p:cNvSpPr txBox="1"/>
          <p:nvPr/>
        </p:nvSpPr>
        <p:spPr>
          <a:xfrm>
            <a:off x="7279583" y="2140863"/>
            <a:ext cx="15450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this is a user-defined function – It takes a single argument and returns a key that will be used for sorting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2455DC-0041-5A4E-9F26-40D5C0E6C9C2}"/>
              </a:ext>
            </a:extLst>
          </p:cNvPr>
          <p:cNvCxnSpPr>
            <a:cxnSpLocks/>
          </p:cNvCxnSpPr>
          <p:nvPr/>
        </p:nvCxnSpPr>
        <p:spPr>
          <a:xfrm flipH="1" flipV="1">
            <a:off x="6975248" y="2089711"/>
            <a:ext cx="304335" cy="37305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D0CBA0-1090-2348-81C0-D7C3AD2B681C}"/>
              </a:ext>
            </a:extLst>
          </p:cNvPr>
          <p:cNvSpPr txBox="1"/>
          <p:nvPr/>
        </p:nvSpPr>
        <p:spPr>
          <a:xfrm>
            <a:off x="4820982" y="948999"/>
            <a:ext cx="2826415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  <a:latin typeface="Bradley Hand ITC"/>
              </a:rPr>
              <a:t>override default with a single argument function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2EC404-32B2-8A44-B460-DF3A3CF74B09}"/>
              </a:ext>
            </a:extLst>
          </p:cNvPr>
          <p:cNvCxnSpPr>
            <a:cxnSpLocks/>
          </p:cNvCxnSpPr>
          <p:nvPr/>
        </p:nvCxnSpPr>
        <p:spPr>
          <a:xfrm>
            <a:off x="6125267" y="1132940"/>
            <a:ext cx="1" cy="17357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6FE335-C03E-594B-A659-A220098AE16B}"/>
              </a:ext>
            </a:extLst>
          </p:cNvPr>
          <p:cNvCxnSpPr>
            <a:cxnSpLocks/>
          </p:cNvCxnSpPr>
          <p:nvPr/>
        </p:nvCxnSpPr>
        <p:spPr>
          <a:xfrm flipH="1">
            <a:off x="1756611" y="1784085"/>
            <a:ext cx="1188757" cy="51154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C7BDA3-E2C6-164B-A0B9-7FD07FD5E36D}"/>
              </a:ext>
            </a:extLst>
          </p:cNvPr>
          <p:cNvSpPr txBox="1"/>
          <p:nvPr/>
        </p:nvSpPr>
        <p:spPr>
          <a:xfrm>
            <a:off x="5200651" y="5215"/>
            <a:ext cx="386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3200" dirty="0">
                <a:solidFill>
                  <a:srgbClr val="7030A0"/>
                </a:solidFill>
              </a:rPr>
              <a:t>sorted</a:t>
            </a:r>
            <a:r>
              <a:rPr lang="en-GB" sz="3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4655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4938-E412-0B43-B09E-E186926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other useful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FFAAD-0EC1-5641-B9FF-C7A0F9D3D5E5}"/>
              </a:ext>
            </a:extLst>
          </p:cNvPr>
          <p:cNvSpPr txBox="1"/>
          <p:nvPr/>
        </p:nvSpPr>
        <p:spPr>
          <a:xfrm>
            <a:off x="2168751" y="291037"/>
            <a:ext cx="130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potentially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D2EE5-3700-344E-BAEE-5188D85F8BA0}"/>
              </a:ext>
            </a:extLst>
          </p:cNvPr>
          <p:cNvSpPr txBox="1"/>
          <p:nvPr/>
        </p:nvSpPr>
        <p:spPr>
          <a:xfrm>
            <a:off x="2499459" y="891422"/>
            <a:ext cx="4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^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6A8B3-56B9-364C-89A0-463349A299B1}"/>
              </a:ext>
            </a:extLst>
          </p:cNvPr>
          <p:cNvSpPr txBox="1"/>
          <p:nvPr/>
        </p:nvSpPr>
        <p:spPr>
          <a:xfrm>
            <a:off x="5530695" y="622840"/>
            <a:ext cx="19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(not exhaustive)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5675E-E36D-9040-9866-DE34176247FB}"/>
              </a:ext>
            </a:extLst>
          </p:cNvPr>
          <p:cNvSpPr/>
          <p:nvPr/>
        </p:nvSpPr>
        <p:spPr>
          <a:xfrm>
            <a:off x="-2187" y="65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2"/>
              </a:rPr>
              <a:t>https://docs.python.org/3/library/functions.html#built-in-functions</a:t>
            </a:r>
            <a:r>
              <a:rPr lang="en-GB" sz="1200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473BA3-3301-D849-88DB-336C0C3B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20"/>
            <a:ext cx="1484045" cy="3313472"/>
          </a:xfrm>
        </p:spPr>
        <p:txBody>
          <a:bodyPr>
            <a:normAutofit/>
          </a:bodyPr>
          <a:lstStyle/>
          <a:p>
            <a:r>
              <a:rPr lang="en-GB" dirty="0" err="1"/>
              <a:t>len</a:t>
            </a:r>
            <a:r>
              <a:rPr lang="en-GB" dirty="0"/>
              <a:t>()</a:t>
            </a:r>
          </a:p>
          <a:p>
            <a:r>
              <a:rPr lang="en-GB" dirty="0"/>
              <a:t>reversed() </a:t>
            </a:r>
          </a:p>
          <a:p>
            <a:r>
              <a:rPr lang="en-GB" dirty="0">
                <a:hlinkClick r:id="rId3"/>
              </a:rPr>
              <a:t>sorted()</a:t>
            </a:r>
            <a:endParaRPr lang="en-GB" dirty="0"/>
          </a:p>
          <a:p>
            <a:endParaRPr lang="en-GB" dirty="0"/>
          </a:p>
          <a:p>
            <a:r>
              <a:rPr lang="en-GB" dirty="0"/>
              <a:t>filter()</a:t>
            </a:r>
          </a:p>
          <a:p>
            <a:r>
              <a:rPr lang="en-GB" dirty="0"/>
              <a:t>map()</a:t>
            </a:r>
          </a:p>
          <a:p>
            <a:endParaRPr lang="en-GB" dirty="0"/>
          </a:p>
          <a:p>
            <a:r>
              <a:rPr lang="en-GB" dirty="0"/>
              <a:t>open()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F613E-34DE-074A-9A7A-D1A600A4BB7B}"/>
              </a:ext>
            </a:extLst>
          </p:cNvPr>
          <p:cNvSpPr txBox="1"/>
          <p:nvPr/>
        </p:nvSpPr>
        <p:spPr>
          <a:xfrm>
            <a:off x="2914691" y="1621308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returns a new sorted list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988276-5FB7-454A-B764-FD616D6BCFE6}"/>
              </a:ext>
            </a:extLst>
          </p:cNvPr>
          <p:cNvCxnSpPr>
            <a:cxnSpLocks/>
          </p:cNvCxnSpPr>
          <p:nvPr/>
        </p:nvCxnSpPr>
        <p:spPr>
          <a:xfrm flipH="1">
            <a:off x="1756611" y="1784085"/>
            <a:ext cx="1188757" cy="51154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11CB90-2271-2A4B-AE26-CB0293450BA0}"/>
              </a:ext>
            </a:extLst>
          </p:cNvPr>
          <p:cNvSpPr/>
          <p:nvPr/>
        </p:nvSpPr>
        <p:spPr>
          <a:xfrm>
            <a:off x="2168752" y="2572881"/>
            <a:ext cx="2547627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numbers = [1, 3, 4, 2]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numbers =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sorted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(numbers)</a:t>
            </a:r>
          </a:p>
          <a:p>
            <a:r>
              <a:rPr lang="en-GB" sz="12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(numbers)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C170BA-324A-B640-AD95-B780986C8975}"/>
              </a:ext>
            </a:extLst>
          </p:cNvPr>
          <p:cNvSpPr/>
          <p:nvPr/>
        </p:nvSpPr>
        <p:spPr>
          <a:xfrm>
            <a:off x="1995777" y="3379288"/>
            <a:ext cx="117121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>
                    <a:alpha val="25000"/>
                  </a:schemeClr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[1, 2, 3, 4]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EA275-D896-ED42-9D01-1E5D206A579F}"/>
              </a:ext>
            </a:extLst>
          </p:cNvPr>
          <p:cNvSpPr txBox="1"/>
          <p:nvPr/>
        </p:nvSpPr>
        <p:spPr>
          <a:xfrm>
            <a:off x="3243715" y="1205763"/>
            <a:ext cx="5467150" cy="3385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b="0" dirty="0">
                <a:solidFill>
                  <a:srgbClr val="7030A0"/>
                </a:solidFill>
                <a:latin typeface="Courier" pitchFamily="2" charset="0"/>
              </a:rPr>
              <a:t>sorted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600" b="0" dirty="0" err="1">
                <a:solidFill>
                  <a:schemeClr val="tx1"/>
                </a:solidFill>
                <a:latin typeface="Courier" pitchFamily="2" charset="0"/>
              </a:rPr>
              <a:t>iterable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, key=</a:t>
            </a:r>
            <a:r>
              <a:rPr lang="en-GB" sz="1600" b="0" dirty="0">
                <a:solidFill>
                  <a:schemeClr val="accent2"/>
                </a:solidFill>
                <a:latin typeface="Courier" pitchFamily="2" charset="0"/>
              </a:rPr>
              <a:t>None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, reverse=</a:t>
            </a:r>
            <a:r>
              <a:rPr lang="en-GB" sz="1600" b="0" dirty="0">
                <a:solidFill>
                  <a:schemeClr val="accent2"/>
                </a:solidFill>
                <a:latin typeface="Courier" pitchFamily="2" charset="0"/>
              </a:rPr>
              <a:t>False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D0291A-44B7-FB42-9526-753EFD78A5D9}"/>
              </a:ext>
            </a:extLst>
          </p:cNvPr>
          <p:cNvSpPr/>
          <p:nvPr/>
        </p:nvSpPr>
        <p:spPr>
          <a:xfrm>
            <a:off x="4965974" y="1645437"/>
            <a:ext cx="4018548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def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sort_by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 err="1">
                <a:latin typeface="Courier" pitchFamily="2" charset="0"/>
              </a:rPr>
              <a:t>tuple_in_months</a:t>
            </a:r>
            <a:r>
              <a:rPr lang="en-GB" sz="1200" dirty="0">
                <a:latin typeface="Courier" pitchFamily="2" charset="0"/>
              </a:rPr>
              <a:t>):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tuple_in_months</a:t>
            </a:r>
            <a:r>
              <a:rPr lang="en-GB" sz="1200" dirty="0">
                <a:latin typeface="Courier" pitchFamily="2" charset="0"/>
              </a:rPr>
              <a:t>[1]</a:t>
            </a:r>
          </a:p>
          <a:p>
            <a:endParaRPr lang="en-GB" sz="1200" dirty="0">
              <a:latin typeface="Courier" pitchFamily="2" charset="0"/>
            </a:endParaRP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months = [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'January'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31),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'February'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28),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'March'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31),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'April'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30)</a:t>
            </a:r>
          </a:p>
          <a:p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]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months1 = </a:t>
            </a:r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sorted</a:t>
            </a:r>
            <a:r>
              <a:rPr lang="en-GB" sz="1200" dirty="0">
                <a:latin typeface="Courier" pitchFamily="2" charset="0"/>
              </a:rPr>
              <a:t>(months)</a:t>
            </a:r>
          </a:p>
          <a:p>
            <a:r>
              <a:rPr lang="en-GB" sz="1200" dirty="0">
                <a:latin typeface="Courier" pitchFamily="2" charset="0"/>
              </a:rPr>
              <a:t>months2 = </a:t>
            </a:r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sorted</a:t>
            </a:r>
            <a:r>
              <a:rPr lang="en-GB" sz="1200" dirty="0">
                <a:latin typeface="Courier" pitchFamily="2" charset="0"/>
              </a:rPr>
              <a:t>(months, key=</a:t>
            </a:r>
            <a:r>
              <a:rPr lang="en-GB" sz="1200" dirty="0" err="1">
                <a:latin typeface="Courier" pitchFamily="2" charset="0"/>
              </a:rPr>
              <a:t>sort_by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r>
              <a:rPr lang="en-GB" sz="12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(months, months1, months2, </a:t>
            </a:r>
            <a:r>
              <a:rPr lang="en-GB" sz="12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sep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=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'\n'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F1F7D-2511-A048-882E-FD5A1565432E}"/>
              </a:ext>
            </a:extLst>
          </p:cNvPr>
          <p:cNvSpPr/>
          <p:nvPr/>
        </p:nvSpPr>
        <p:spPr>
          <a:xfrm>
            <a:off x="3768288" y="4289827"/>
            <a:ext cx="5163292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>
                    <a:alpha val="25000"/>
                  </a:schemeClr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[('January', 31), ('February', 28), ('March', 31), ('April', 30)]</a:t>
            </a:r>
          </a:p>
          <a:p>
            <a:r>
              <a:rPr lang="en-GB" sz="1000" dirty="0">
                <a:solidFill>
                  <a:schemeClr val="accent1">
                    <a:alpha val="25000"/>
                  </a:schemeClr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[('April', 30), ('February', 28), ('January', 31), ('March', 31)]</a:t>
            </a:r>
          </a:p>
          <a:p>
            <a:r>
              <a:rPr lang="en-GB" sz="1000" dirty="0">
                <a:solidFill>
                  <a:schemeClr val="accent1">
                    <a:alpha val="25000"/>
                  </a:schemeClr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[('February', 28), ('April', 30), ('January', 31), ('March', 31)]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94720-83FD-4F40-B636-08E70BC76194}"/>
              </a:ext>
            </a:extLst>
          </p:cNvPr>
          <p:cNvCxnSpPr>
            <a:cxnSpLocks/>
          </p:cNvCxnSpPr>
          <p:nvPr/>
        </p:nvCxnSpPr>
        <p:spPr>
          <a:xfrm flipH="1" flipV="1">
            <a:off x="7762775" y="2950143"/>
            <a:ext cx="259882" cy="96950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3B4A69-95B5-C646-9FAE-E3BB55D97947}"/>
              </a:ext>
            </a:extLst>
          </p:cNvPr>
          <p:cNvSpPr txBox="1"/>
          <p:nvPr/>
        </p:nvSpPr>
        <p:spPr>
          <a:xfrm>
            <a:off x="8126605" y="3134822"/>
            <a:ext cx="857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it is passed as the </a:t>
            </a:r>
            <a:r>
              <a:rPr lang="en-GB" sz="900" b="1" i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key</a:t>
            </a:r>
            <a:r>
              <a:rPr lang="en-GB" sz="9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parameter (no parentheses in this case)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98B7F-47B2-B24A-8DDA-F7AAA3E3EBF3}"/>
              </a:ext>
            </a:extLst>
          </p:cNvPr>
          <p:cNvSpPr txBox="1"/>
          <p:nvPr/>
        </p:nvSpPr>
        <p:spPr>
          <a:xfrm>
            <a:off x="5062515" y="2030156"/>
            <a:ext cx="1607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this will sort on the second element of the tuple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DF25A2-7EFB-3742-ABBC-AE2D63B58898}"/>
              </a:ext>
            </a:extLst>
          </p:cNvPr>
          <p:cNvSpPr txBox="1"/>
          <p:nvPr/>
        </p:nvSpPr>
        <p:spPr>
          <a:xfrm>
            <a:off x="7279583" y="2140863"/>
            <a:ext cx="15450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this is a user-defined function – It takes a single argument and returns a key that will be used for sorting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A54746-4CFA-1646-8BC7-A5427D18A96F}"/>
              </a:ext>
            </a:extLst>
          </p:cNvPr>
          <p:cNvCxnSpPr>
            <a:cxnSpLocks/>
          </p:cNvCxnSpPr>
          <p:nvPr/>
        </p:nvCxnSpPr>
        <p:spPr>
          <a:xfrm flipH="1" flipV="1">
            <a:off x="6975248" y="2089711"/>
            <a:ext cx="304335" cy="37305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722D82D-1DB1-4F48-8B77-D08F2CF876BF}"/>
              </a:ext>
            </a:extLst>
          </p:cNvPr>
          <p:cNvSpPr txBox="1"/>
          <p:nvPr/>
        </p:nvSpPr>
        <p:spPr>
          <a:xfrm>
            <a:off x="4820982" y="948999"/>
            <a:ext cx="2672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override default with a one argument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3F3160-36AC-9440-B0CF-4B5178CEC18E}"/>
              </a:ext>
            </a:extLst>
          </p:cNvPr>
          <p:cNvCxnSpPr>
            <a:cxnSpLocks/>
          </p:cNvCxnSpPr>
          <p:nvPr/>
        </p:nvCxnSpPr>
        <p:spPr>
          <a:xfrm>
            <a:off x="6125267" y="1132940"/>
            <a:ext cx="1" cy="17357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F8EDAB-626C-3D4D-8BB1-26EF8B68F21D}"/>
              </a:ext>
            </a:extLst>
          </p:cNvPr>
          <p:cNvSpPr txBox="1"/>
          <p:nvPr/>
        </p:nvSpPr>
        <p:spPr>
          <a:xfrm>
            <a:off x="5200651" y="5215"/>
            <a:ext cx="386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3200" dirty="0">
                <a:solidFill>
                  <a:srgbClr val="7030A0"/>
                </a:solidFill>
              </a:rPr>
              <a:t>sorted</a:t>
            </a:r>
            <a:r>
              <a:rPr lang="en-GB" sz="3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0792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4938-E412-0B43-B09E-E186926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the </a:t>
            </a:r>
            <a:r>
              <a:rPr lang="en-GB" dirty="0">
                <a:solidFill>
                  <a:schemeClr val="accent2"/>
                </a:solidFill>
              </a:rPr>
              <a:t>lambda</a:t>
            </a:r>
            <a:r>
              <a:rPr lang="en-GB" dirty="0"/>
              <a:t> keyword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5675E-E36D-9040-9866-DE34176247FB}"/>
              </a:ext>
            </a:extLst>
          </p:cNvPr>
          <p:cNvSpPr/>
          <p:nvPr/>
        </p:nvSpPr>
        <p:spPr>
          <a:xfrm>
            <a:off x="-2187" y="65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2"/>
              </a:rPr>
              <a:t>https://docs.python.org/3/library/functions.html#built-in-functions</a:t>
            </a:r>
            <a:r>
              <a:rPr lang="en-GB" sz="1200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473BA3-3301-D849-88DB-336C0C3B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20"/>
            <a:ext cx="1506525" cy="3313472"/>
          </a:xfrm>
        </p:spPr>
        <p:txBody>
          <a:bodyPr>
            <a:normAutofit/>
          </a:bodyPr>
          <a:lstStyle/>
          <a:p>
            <a:r>
              <a:rPr lang="en-GB" dirty="0" err="1"/>
              <a:t>len</a:t>
            </a:r>
            <a:r>
              <a:rPr lang="en-GB" dirty="0"/>
              <a:t>()</a:t>
            </a:r>
          </a:p>
          <a:p>
            <a:r>
              <a:rPr lang="en-GB" dirty="0"/>
              <a:t>reversed() </a:t>
            </a:r>
          </a:p>
          <a:p>
            <a:r>
              <a:rPr lang="en-GB" dirty="0">
                <a:hlinkClick r:id="rId3"/>
              </a:rPr>
              <a:t>sorted()</a:t>
            </a:r>
            <a:endParaRPr lang="en-GB" dirty="0"/>
          </a:p>
          <a:p>
            <a:endParaRPr lang="en-GB" dirty="0"/>
          </a:p>
          <a:p>
            <a:r>
              <a:rPr lang="en-GB" dirty="0"/>
              <a:t>filter()</a:t>
            </a:r>
          </a:p>
          <a:p>
            <a:r>
              <a:rPr lang="en-GB" dirty="0"/>
              <a:t>map()</a:t>
            </a:r>
          </a:p>
          <a:p>
            <a:endParaRPr lang="en-GB" dirty="0"/>
          </a:p>
          <a:p>
            <a:r>
              <a:rPr lang="en-GB" dirty="0"/>
              <a:t>open()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D0291A-44B7-FB42-9526-753EFD78A5D9}"/>
              </a:ext>
            </a:extLst>
          </p:cNvPr>
          <p:cNvSpPr/>
          <p:nvPr/>
        </p:nvSpPr>
        <p:spPr>
          <a:xfrm>
            <a:off x="1995777" y="2352760"/>
            <a:ext cx="3326883" cy="22467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  <a:latin typeface="Courier" pitchFamily="2" charset="0"/>
              </a:rPr>
              <a:t>def</a:t>
            </a:r>
            <a:r>
              <a:rPr lang="en-GB" sz="1000" dirty="0">
                <a:latin typeface="Courier" pitchFamily="2" charset="0"/>
              </a:rPr>
              <a:t> </a:t>
            </a:r>
            <a:r>
              <a:rPr lang="en-GB" sz="1000" dirty="0" err="1">
                <a:latin typeface="Courier" pitchFamily="2" charset="0"/>
              </a:rPr>
              <a:t>sort_by</a:t>
            </a:r>
            <a:r>
              <a:rPr lang="en-GB" sz="1000" dirty="0">
                <a:latin typeface="Courier" pitchFamily="2" charset="0"/>
              </a:rPr>
              <a:t>(</a:t>
            </a:r>
            <a:r>
              <a:rPr lang="en-GB" sz="1000" dirty="0" err="1">
                <a:latin typeface="Courier" pitchFamily="2" charset="0"/>
              </a:rPr>
              <a:t>tuple_in_months</a:t>
            </a:r>
            <a:r>
              <a:rPr lang="en-GB" sz="1000" dirty="0">
                <a:latin typeface="Courier" pitchFamily="2" charset="0"/>
              </a:rPr>
              <a:t>):</a:t>
            </a:r>
          </a:p>
          <a:p>
            <a:r>
              <a:rPr lang="en-GB" sz="1000" dirty="0">
                <a:latin typeface="Courier" pitchFamily="2" charset="0"/>
              </a:rPr>
              <a:t>    </a:t>
            </a:r>
            <a:r>
              <a:rPr lang="en-GB" sz="1000" dirty="0">
                <a:solidFill>
                  <a:schemeClr val="accent2"/>
                </a:solidFill>
                <a:latin typeface="Courier" pitchFamily="2" charset="0"/>
              </a:rPr>
              <a:t>return</a:t>
            </a:r>
            <a:r>
              <a:rPr lang="en-GB" sz="1000" dirty="0">
                <a:latin typeface="Courier" pitchFamily="2" charset="0"/>
              </a:rPr>
              <a:t> </a:t>
            </a:r>
            <a:r>
              <a:rPr lang="en-GB" sz="1000" dirty="0" err="1">
                <a:latin typeface="Courier" pitchFamily="2" charset="0"/>
              </a:rPr>
              <a:t>tuple_in_months</a:t>
            </a:r>
            <a:r>
              <a:rPr lang="en-GB" sz="1000" dirty="0">
                <a:latin typeface="Courier" pitchFamily="2" charset="0"/>
              </a:rPr>
              <a:t>[1]</a:t>
            </a:r>
          </a:p>
          <a:p>
            <a:endParaRPr lang="en-GB" sz="1000" dirty="0">
              <a:latin typeface="Courier" pitchFamily="2" charset="0"/>
            </a:endParaRPr>
          </a:p>
          <a:p>
            <a:endParaRPr lang="en-GB" sz="1000" dirty="0">
              <a:latin typeface="Courier" pitchFamily="2" charset="0"/>
            </a:endParaRPr>
          </a:p>
          <a:p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months = [</a:t>
            </a:r>
          </a:p>
          <a:p>
            <a:r>
              <a:rPr lang="en-GB" sz="1000" dirty="0">
                <a:latin typeface="Courier" pitchFamily="2" charset="0"/>
              </a:rPr>
              <a:t>    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0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'January'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31),</a:t>
            </a:r>
          </a:p>
          <a:p>
            <a:r>
              <a:rPr lang="en-GB" sz="1000" dirty="0">
                <a:latin typeface="Courier" pitchFamily="2" charset="0"/>
              </a:rPr>
              <a:t>    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0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'February'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28),</a:t>
            </a:r>
          </a:p>
          <a:p>
            <a:r>
              <a:rPr lang="en-GB" sz="1000" dirty="0">
                <a:latin typeface="Courier" pitchFamily="2" charset="0"/>
              </a:rPr>
              <a:t>    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0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'March'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31),</a:t>
            </a:r>
          </a:p>
          <a:p>
            <a:r>
              <a:rPr lang="en-GB" sz="1000" dirty="0">
                <a:latin typeface="Courier" pitchFamily="2" charset="0"/>
              </a:rPr>
              <a:t>    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0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'April'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30)</a:t>
            </a:r>
          </a:p>
          <a:p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]</a:t>
            </a:r>
          </a:p>
          <a:p>
            <a:endParaRPr lang="en-GB" sz="1000" dirty="0">
              <a:latin typeface="Courier" pitchFamily="2" charset="0"/>
            </a:endParaRPr>
          </a:p>
          <a:p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months1 = </a:t>
            </a:r>
            <a:r>
              <a:rPr lang="en-GB" sz="10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sorted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(months)</a:t>
            </a:r>
          </a:p>
          <a:p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months2 = </a:t>
            </a:r>
            <a:r>
              <a:rPr lang="en-GB" sz="10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sorted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(months, key=</a:t>
            </a:r>
            <a:r>
              <a:rPr lang="en-GB" sz="1000" dirty="0" err="1">
                <a:latin typeface="Courier" pitchFamily="2" charset="0"/>
              </a:rPr>
              <a:t>sort_by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</a:t>
            </a:r>
          </a:p>
          <a:p>
            <a:r>
              <a:rPr lang="en-GB" sz="10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(months, months1, months2, </a:t>
            </a:r>
            <a:r>
              <a:rPr lang="en-GB" sz="10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sep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='\</a:t>
            </a:r>
            <a:r>
              <a:rPr lang="en-GB" sz="1000" dirty="0">
                <a:solidFill>
                  <a:schemeClr val="accent6"/>
                </a:solidFill>
                <a:latin typeface="Courier" pitchFamily="2" charset="0"/>
              </a:rPr>
              <a:t>n'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F1F7D-2511-A048-882E-FD5A1565432E}"/>
              </a:ext>
            </a:extLst>
          </p:cNvPr>
          <p:cNvSpPr/>
          <p:nvPr/>
        </p:nvSpPr>
        <p:spPr>
          <a:xfrm>
            <a:off x="3036768" y="4575464"/>
            <a:ext cx="5163292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[('January', 31), ('February', 28), ('March', 31), ('April', 30)]</a:t>
            </a:r>
          </a:p>
          <a:p>
            <a:r>
              <a:rPr lang="en-GB" sz="100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[('April', 30), ('February', 28), ('January', 31), ('March', 31)]</a:t>
            </a:r>
          </a:p>
          <a:p>
            <a:r>
              <a:rPr lang="en-GB" sz="100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[('February', 28), ('April', 30), ('January', 31), ('March', 31)]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0C8271-4937-004A-90D6-4626E83F16F3}"/>
              </a:ext>
            </a:extLst>
          </p:cNvPr>
          <p:cNvSpPr/>
          <p:nvPr/>
        </p:nvSpPr>
        <p:spPr>
          <a:xfrm>
            <a:off x="5012575" y="2089711"/>
            <a:ext cx="3630247" cy="16312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months = [</a:t>
            </a:r>
          </a:p>
          <a:p>
            <a:r>
              <a:rPr lang="en-GB" sz="1000" dirty="0">
                <a:latin typeface="Courier" pitchFamily="2" charset="0"/>
              </a:rPr>
              <a:t>    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0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'January'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31),</a:t>
            </a:r>
          </a:p>
          <a:p>
            <a:r>
              <a:rPr lang="en-GB" sz="1000" dirty="0">
                <a:latin typeface="Courier" pitchFamily="2" charset="0"/>
              </a:rPr>
              <a:t>    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0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'February'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28),</a:t>
            </a:r>
          </a:p>
          <a:p>
            <a:r>
              <a:rPr lang="en-GB" sz="1000" dirty="0">
                <a:latin typeface="Courier" pitchFamily="2" charset="0"/>
              </a:rPr>
              <a:t>    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0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'March'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31),</a:t>
            </a:r>
          </a:p>
          <a:p>
            <a:r>
              <a:rPr lang="en-GB" sz="1000" dirty="0">
                <a:latin typeface="Courier" pitchFamily="2" charset="0"/>
              </a:rPr>
              <a:t>    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000" dirty="0">
                <a:solidFill>
                  <a:schemeClr val="accent6">
                    <a:alpha val="25000"/>
                  </a:schemeClr>
                </a:solidFill>
                <a:latin typeface="Courier" pitchFamily="2" charset="0"/>
              </a:rPr>
              <a:t>'April'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, 30)</a:t>
            </a:r>
          </a:p>
          <a:p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]</a:t>
            </a:r>
          </a:p>
          <a:p>
            <a:endParaRPr lang="en-GB" sz="1000" dirty="0">
              <a:latin typeface="Courier" pitchFamily="2" charset="0"/>
            </a:endParaRPr>
          </a:p>
          <a:p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months1 = </a:t>
            </a:r>
            <a:r>
              <a:rPr lang="en-GB" sz="10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sorted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(months)</a:t>
            </a:r>
          </a:p>
          <a:p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months2 = </a:t>
            </a:r>
            <a:r>
              <a:rPr lang="en-GB" sz="10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sorted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(months, key=</a:t>
            </a:r>
            <a:r>
              <a:rPr lang="en-GB" sz="1000" dirty="0">
                <a:solidFill>
                  <a:schemeClr val="accent2"/>
                </a:solidFill>
                <a:latin typeface="Courier" pitchFamily="2" charset="0"/>
              </a:rPr>
              <a:t>lambda</a:t>
            </a:r>
            <a:r>
              <a:rPr lang="en-GB" sz="1000" dirty="0">
                <a:latin typeface="Courier" pitchFamily="2" charset="0"/>
              </a:rPr>
              <a:t> x: x[1]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</a:t>
            </a:r>
          </a:p>
          <a:p>
            <a:r>
              <a:rPr lang="en-GB" sz="1000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(months, months1, months2, </a:t>
            </a:r>
            <a:r>
              <a:rPr lang="en-GB" sz="10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sep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='\</a:t>
            </a:r>
            <a:r>
              <a:rPr lang="en-GB" sz="1000" dirty="0">
                <a:solidFill>
                  <a:schemeClr val="accent6"/>
                </a:solidFill>
                <a:latin typeface="Courier" pitchFamily="2" charset="0"/>
              </a:rPr>
              <a:t>n'</a:t>
            </a:r>
            <a:r>
              <a:rPr lang="en-GB" sz="10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691DFF-D32C-724E-B707-D957904840D0}"/>
              </a:ext>
            </a:extLst>
          </p:cNvPr>
          <p:cNvCxnSpPr>
            <a:cxnSpLocks/>
          </p:cNvCxnSpPr>
          <p:nvPr/>
        </p:nvCxnSpPr>
        <p:spPr>
          <a:xfrm>
            <a:off x="4488619" y="2647853"/>
            <a:ext cx="2821768" cy="71136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D7F4FD-2422-7A46-9169-ABEB03EA41FB}"/>
              </a:ext>
            </a:extLst>
          </p:cNvPr>
          <p:cNvCxnSpPr>
            <a:cxnSpLocks/>
          </p:cNvCxnSpPr>
          <p:nvPr/>
        </p:nvCxnSpPr>
        <p:spPr>
          <a:xfrm flipV="1">
            <a:off x="4769318" y="3490720"/>
            <a:ext cx="2584383" cy="71999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D86691-7425-F34C-A66B-193583392246}"/>
              </a:ext>
            </a:extLst>
          </p:cNvPr>
          <p:cNvSpPr txBox="1"/>
          <p:nvPr/>
        </p:nvSpPr>
        <p:spPr>
          <a:xfrm>
            <a:off x="6343048" y="1168686"/>
            <a:ext cx="208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a concise way of having a single expression function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ECF95C-088B-0E4D-A549-AEBC2FE289F9}"/>
              </a:ext>
            </a:extLst>
          </p:cNvPr>
          <p:cNvCxnSpPr>
            <a:cxnSpLocks/>
          </p:cNvCxnSpPr>
          <p:nvPr/>
        </p:nvCxnSpPr>
        <p:spPr>
          <a:xfrm>
            <a:off x="7148223" y="1599924"/>
            <a:ext cx="527924" cy="164850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4174CC-D641-BB4C-B3CA-A3AA754B1F5A}"/>
              </a:ext>
            </a:extLst>
          </p:cNvPr>
          <p:cNvSpPr txBox="1"/>
          <p:nvPr/>
        </p:nvSpPr>
        <p:spPr>
          <a:xfrm>
            <a:off x="5200651" y="5215"/>
            <a:ext cx="386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3200" dirty="0">
                <a:solidFill>
                  <a:schemeClr val="accent2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1593054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4938-E412-0B43-B09E-E186926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dirty="0">
                <a:solidFill>
                  <a:schemeClr val="accent2"/>
                </a:solidFill>
              </a:rPr>
              <a:t>lambda</a:t>
            </a:r>
            <a:r>
              <a:rPr lang="en-GB" dirty="0"/>
              <a:t> keyword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5675E-E36D-9040-9866-DE34176247FB}"/>
              </a:ext>
            </a:extLst>
          </p:cNvPr>
          <p:cNvSpPr/>
          <p:nvPr/>
        </p:nvSpPr>
        <p:spPr>
          <a:xfrm>
            <a:off x="-2187" y="65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2"/>
              </a:rPr>
              <a:t>https://docs.python.org/3/library/functions.html#built-in-functions</a:t>
            </a:r>
            <a:r>
              <a:rPr lang="en-GB" sz="12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0C8271-4937-004A-90D6-4626E83F16F3}"/>
              </a:ext>
            </a:extLst>
          </p:cNvPr>
          <p:cNvSpPr/>
          <p:nvPr/>
        </p:nvSpPr>
        <p:spPr>
          <a:xfrm>
            <a:off x="1386038" y="2248527"/>
            <a:ext cx="645373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months2 = </a:t>
            </a:r>
            <a:r>
              <a:rPr lang="en-GB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sorted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(months, key=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lambda</a:t>
            </a:r>
            <a:r>
              <a:rPr lang="en-GB" dirty="0">
                <a:latin typeface="Courier" pitchFamily="2" charset="0"/>
              </a:rPr>
              <a:t> x: x[1]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DC36D-0959-ED47-A56F-AC513C2D13CD}"/>
              </a:ext>
            </a:extLst>
          </p:cNvPr>
          <p:cNvSpPr txBox="1"/>
          <p:nvPr/>
        </p:nvSpPr>
        <p:spPr>
          <a:xfrm>
            <a:off x="4875232" y="1569382"/>
            <a:ext cx="2667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takes one or more arguments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CDF420-22BC-5D4D-86CE-204C05E71B75}"/>
              </a:ext>
            </a:extLst>
          </p:cNvPr>
          <p:cNvCxnSpPr>
            <a:cxnSpLocks/>
          </p:cNvCxnSpPr>
          <p:nvPr/>
        </p:nvCxnSpPr>
        <p:spPr>
          <a:xfrm flipH="1">
            <a:off x="6444114" y="1882468"/>
            <a:ext cx="43350" cy="46128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6F47B8-B11D-9C47-93D6-49B04E42EF2B}"/>
              </a:ext>
            </a:extLst>
          </p:cNvPr>
          <p:cNvSpPr txBox="1"/>
          <p:nvPr/>
        </p:nvSpPr>
        <p:spPr>
          <a:xfrm>
            <a:off x="566323" y="1080145"/>
            <a:ext cx="4370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it creates small, anonymous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1A76DE-4258-EB42-AD15-002074D522FF}"/>
              </a:ext>
            </a:extLst>
          </p:cNvPr>
          <p:cNvSpPr txBox="1"/>
          <p:nvPr/>
        </p:nvSpPr>
        <p:spPr>
          <a:xfrm>
            <a:off x="5619588" y="3154986"/>
            <a:ext cx="2194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has a single expression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2412EC-0DDD-9040-BE97-EA55C249405A}"/>
              </a:ext>
            </a:extLst>
          </p:cNvPr>
          <p:cNvCxnSpPr>
            <a:cxnSpLocks/>
          </p:cNvCxnSpPr>
          <p:nvPr/>
        </p:nvCxnSpPr>
        <p:spPr>
          <a:xfrm flipV="1">
            <a:off x="6742498" y="2571750"/>
            <a:ext cx="187691" cy="58323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DDE73B-1816-4447-9456-0715AD7E4D46}"/>
              </a:ext>
            </a:extLst>
          </p:cNvPr>
          <p:cNvSpPr txBox="1"/>
          <p:nvPr/>
        </p:nvSpPr>
        <p:spPr>
          <a:xfrm>
            <a:off x="6836343" y="1446271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(just one for </a:t>
            </a:r>
            <a:r>
              <a:rPr lang="en-GB" sz="1000" b="1" dirty="0">
                <a:solidFill>
                  <a:srgbClr val="7030A0"/>
                </a:solidFill>
                <a:latin typeface="Bradley Hand ITC" panose="03070402050302030203" pitchFamily="66" charset="77"/>
              </a:rPr>
              <a:t>sorted</a:t>
            </a:r>
            <a:r>
              <a:rPr lang="en-GB" sz="10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7F366-AB59-BB46-8E52-9004EC93D993}"/>
              </a:ext>
            </a:extLst>
          </p:cNvPr>
          <p:cNvSpPr txBox="1"/>
          <p:nvPr/>
        </p:nvSpPr>
        <p:spPr>
          <a:xfrm>
            <a:off x="5200651" y="5215"/>
            <a:ext cx="386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3200" dirty="0">
                <a:solidFill>
                  <a:schemeClr val="accent2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377318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4938-E412-0B43-B09E-E186926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dirty="0">
                <a:solidFill>
                  <a:schemeClr val="accent2"/>
                </a:solidFill>
              </a:rPr>
              <a:t>lambda</a:t>
            </a:r>
            <a:r>
              <a:rPr lang="en-GB" dirty="0"/>
              <a:t> keyword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5675E-E36D-9040-9866-DE34176247FB}"/>
              </a:ext>
            </a:extLst>
          </p:cNvPr>
          <p:cNvSpPr/>
          <p:nvPr/>
        </p:nvSpPr>
        <p:spPr>
          <a:xfrm>
            <a:off x="-2187" y="65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2"/>
              </a:rPr>
              <a:t>https://docs.python.org/3/library/functions.html#built-in-functions</a:t>
            </a:r>
            <a:r>
              <a:rPr lang="en-GB" sz="12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0C8271-4937-004A-90D6-4626E83F16F3}"/>
              </a:ext>
            </a:extLst>
          </p:cNvPr>
          <p:cNvSpPr/>
          <p:nvPr/>
        </p:nvSpPr>
        <p:spPr>
          <a:xfrm>
            <a:off x="1386038" y="2248527"/>
            <a:ext cx="645373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months2 = </a:t>
            </a:r>
            <a:r>
              <a:rPr lang="en-GB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sorted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(months, key=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lambda</a:t>
            </a:r>
            <a:r>
              <a:rPr lang="en-GB" dirty="0">
                <a:latin typeface="Courier" pitchFamily="2" charset="0"/>
              </a:rPr>
              <a:t> x: x[1]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DC36D-0959-ED47-A56F-AC513C2D13CD}"/>
              </a:ext>
            </a:extLst>
          </p:cNvPr>
          <p:cNvSpPr txBox="1"/>
          <p:nvPr/>
        </p:nvSpPr>
        <p:spPr>
          <a:xfrm>
            <a:off x="4875232" y="1569382"/>
            <a:ext cx="2667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takes one or more arguments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CDF420-22BC-5D4D-86CE-204C05E71B75}"/>
              </a:ext>
            </a:extLst>
          </p:cNvPr>
          <p:cNvCxnSpPr>
            <a:cxnSpLocks/>
          </p:cNvCxnSpPr>
          <p:nvPr/>
        </p:nvCxnSpPr>
        <p:spPr>
          <a:xfrm flipH="1">
            <a:off x="6444114" y="1882468"/>
            <a:ext cx="43350" cy="46128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6F47B8-B11D-9C47-93D6-49B04E42EF2B}"/>
              </a:ext>
            </a:extLst>
          </p:cNvPr>
          <p:cNvSpPr txBox="1"/>
          <p:nvPr/>
        </p:nvSpPr>
        <p:spPr>
          <a:xfrm>
            <a:off x="566323" y="1080145"/>
            <a:ext cx="4370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it creates small, anonymous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1A76DE-4258-EB42-AD15-002074D522FF}"/>
              </a:ext>
            </a:extLst>
          </p:cNvPr>
          <p:cNvSpPr txBox="1"/>
          <p:nvPr/>
        </p:nvSpPr>
        <p:spPr>
          <a:xfrm>
            <a:off x="5619588" y="3154986"/>
            <a:ext cx="2194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has a single expression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2412EC-0DDD-9040-BE97-EA55C249405A}"/>
              </a:ext>
            </a:extLst>
          </p:cNvPr>
          <p:cNvCxnSpPr>
            <a:cxnSpLocks/>
          </p:cNvCxnSpPr>
          <p:nvPr/>
        </p:nvCxnSpPr>
        <p:spPr>
          <a:xfrm flipV="1">
            <a:off x="6742498" y="2571750"/>
            <a:ext cx="187691" cy="58323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7D586D24-4687-2D4B-A937-559DE9CB8390}"/>
              </a:ext>
            </a:extLst>
          </p:cNvPr>
          <p:cNvSpPr/>
          <p:nvPr/>
        </p:nvSpPr>
        <p:spPr>
          <a:xfrm>
            <a:off x="4134846" y="2231318"/>
            <a:ext cx="2309268" cy="601999"/>
          </a:xfrm>
          <a:prstGeom prst="arc">
            <a:avLst>
              <a:gd name="adj1" fmla="val 21546430"/>
              <a:gd name="adj2" fmla="val 10801067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089F34-BC8D-6E41-A122-54BAABB108C4}"/>
              </a:ext>
            </a:extLst>
          </p:cNvPr>
          <p:cNvSpPr txBox="1"/>
          <p:nvPr/>
        </p:nvSpPr>
        <p:spPr>
          <a:xfrm>
            <a:off x="2975423" y="2686367"/>
            <a:ext cx="148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each element in months,</a:t>
            </a:r>
          </a:p>
          <a:p>
            <a:r>
              <a:rPr lang="en-GB" sz="10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one at a time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6D3B97-949F-AE4D-ABE2-2F482FFFBE61}"/>
              </a:ext>
            </a:extLst>
          </p:cNvPr>
          <p:cNvSpPr txBox="1"/>
          <p:nvPr/>
        </p:nvSpPr>
        <p:spPr>
          <a:xfrm>
            <a:off x="6930189" y="1892555"/>
            <a:ext cx="1458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the key that is returned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5FFFB0-D89B-A64F-B7E7-60F502EAE6FB}"/>
              </a:ext>
            </a:extLst>
          </p:cNvPr>
          <p:cNvCxnSpPr>
            <a:cxnSpLocks/>
          </p:cNvCxnSpPr>
          <p:nvPr/>
        </p:nvCxnSpPr>
        <p:spPr>
          <a:xfrm>
            <a:off x="7037625" y="2089688"/>
            <a:ext cx="0" cy="1588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E60D69-E755-B74C-9EC5-8D66B2BE3F95}"/>
              </a:ext>
            </a:extLst>
          </p:cNvPr>
          <p:cNvSpPr txBox="1"/>
          <p:nvPr/>
        </p:nvSpPr>
        <p:spPr>
          <a:xfrm>
            <a:off x="828658" y="3624512"/>
            <a:ext cx="3372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we're just giving </a:t>
            </a:r>
            <a:r>
              <a:rPr lang="en-GB" sz="1600" b="1" dirty="0">
                <a:solidFill>
                  <a:srgbClr val="7030A0"/>
                </a:solidFill>
                <a:latin typeface="Bradley Hand ITC" panose="03070402050302030203" pitchFamily="66" charset="77"/>
              </a:rPr>
              <a:t>sorted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a function to use when identifying the key it needs to sort by … the </a:t>
            </a:r>
            <a:r>
              <a:rPr lang="en-GB" sz="1600" b="1" dirty="0">
                <a:solidFill>
                  <a:srgbClr val="7030A0"/>
                </a:solidFill>
                <a:latin typeface="Bradley Hand ITC" panose="03070402050302030203" pitchFamily="66" charset="77"/>
              </a:rPr>
              <a:t>sorted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in-built function does the rest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EBAFE7-D0D5-8943-87C4-63894904069C}"/>
              </a:ext>
            </a:extLst>
          </p:cNvPr>
          <p:cNvSpPr txBox="1"/>
          <p:nvPr/>
        </p:nvSpPr>
        <p:spPr>
          <a:xfrm>
            <a:off x="5200651" y="5215"/>
            <a:ext cx="386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3200" dirty="0">
                <a:solidFill>
                  <a:schemeClr val="accent2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92407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What is a function?</a:t>
            </a:r>
          </a:p>
          <a:p>
            <a:endParaRPr lang="en-GB" dirty="0"/>
          </a:p>
          <a:p>
            <a:r>
              <a:rPr lang="en-GB" dirty="0"/>
              <a:t>Built-in functions</a:t>
            </a:r>
          </a:p>
          <a:p>
            <a:pPr lvl="1"/>
            <a:r>
              <a:rPr lang="en-GB" dirty="0"/>
              <a:t>Ones we've already come across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Some new ones that may prove useful!</a:t>
            </a:r>
          </a:p>
          <a:p>
            <a:endParaRPr lang="en-GB" dirty="0"/>
          </a:p>
          <a:p>
            <a:r>
              <a:rPr lang="en-GB" dirty="0"/>
              <a:t>Introduction to </a:t>
            </a:r>
            <a:r>
              <a:rPr lang="en-GB" dirty="0" err="1">
                <a:solidFill>
                  <a:schemeClr val="accent2"/>
                </a:solidFill>
              </a:rPr>
              <a:t>lamda</a:t>
            </a:r>
            <a:r>
              <a:rPr lang="en-GB" dirty="0"/>
              <a:t> expressions</a:t>
            </a:r>
          </a:p>
          <a:p>
            <a:endParaRPr lang="en-GB" dirty="0"/>
          </a:p>
          <a:p>
            <a:r>
              <a:rPr lang="en-GB" dirty="0"/>
              <a:t>User-defined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469D8-13A7-CF47-BE57-3FCAF644A262}"/>
              </a:ext>
            </a:extLst>
          </p:cNvPr>
          <p:cNvSpPr txBox="1"/>
          <p:nvPr/>
        </p:nvSpPr>
        <p:spPr>
          <a:xfrm>
            <a:off x="4212679" y="3269307"/>
            <a:ext cx="3665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very briefly!</a:t>
            </a:r>
          </a:p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these are not necessary to complete any of the tasks but, if you get them, they can be very useful!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94664-28B6-1C43-985D-D839C633E837}"/>
              </a:ext>
            </a:extLst>
          </p:cNvPr>
          <p:cNvSpPr txBox="1"/>
          <p:nvPr/>
        </p:nvSpPr>
        <p:spPr>
          <a:xfrm>
            <a:off x="2438437" y="4454286"/>
            <a:ext cx="3461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with a note </a:t>
            </a:r>
            <a:r>
              <a:rPr lang="en-GB" sz="16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on variable scope</a:t>
            </a:r>
            <a:endParaRPr lang="en-GB" sz="16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05130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4938-E412-0B43-B09E-E186926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other useful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FFAAD-0EC1-5641-B9FF-C7A0F9D3D5E5}"/>
              </a:ext>
            </a:extLst>
          </p:cNvPr>
          <p:cNvSpPr txBox="1"/>
          <p:nvPr/>
        </p:nvSpPr>
        <p:spPr>
          <a:xfrm>
            <a:off x="2168751" y="291037"/>
            <a:ext cx="130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potentially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D2EE5-3700-344E-BAEE-5188D85F8BA0}"/>
              </a:ext>
            </a:extLst>
          </p:cNvPr>
          <p:cNvSpPr txBox="1"/>
          <p:nvPr/>
        </p:nvSpPr>
        <p:spPr>
          <a:xfrm>
            <a:off x="2499459" y="891422"/>
            <a:ext cx="4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^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6A8B3-56B9-364C-89A0-463349A299B1}"/>
              </a:ext>
            </a:extLst>
          </p:cNvPr>
          <p:cNvSpPr txBox="1"/>
          <p:nvPr/>
        </p:nvSpPr>
        <p:spPr>
          <a:xfrm>
            <a:off x="5530695" y="622840"/>
            <a:ext cx="19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(not exhaustive)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5675E-E36D-9040-9866-DE34176247FB}"/>
              </a:ext>
            </a:extLst>
          </p:cNvPr>
          <p:cNvSpPr/>
          <p:nvPr/>
        </p:nvSpPr>
        <p:spPr>
          <a:xfrm>
            <a:off x="-2187" y="65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2"/>
              </a:rPr>
              <a:t>https://docs.python.org/3/library/functions.html#built-in-functions</a:t>
            </a:r>
            <a:r>
              <a:rPr lang="en-GB" sz="1200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473BA3-3301-D849-88DB-336C0C3B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20"/>
            <a:ext cx="1540101" cy="3313472"/>
          </a:xfrm>
        </p:spPr>
        <p:txBody>
          <a:bodyPr>
            <a:normAutofit/>
          </a:bodyPr>
          <a:lstStyle/>
          <a:p>
            <a:r>
              <a:rPr lang="en-GB" dirty="0" err="1"/>
              <a:t>len</a:t>
            </a:r>
            <a:r>
              <a:rPr lang="en-GB" dirty="0"/>
              <a:t>()</a:t>
            </a:r>
          </a:p>
          <a:p>
            <a:r>
              <a:rPr lang="en-GB" dirty="0"/>
              <a:t>reversed() </a:t>
            </a:r>
          </a:p>
          <a:p>
            <a:r>
              <a:rPr lang="en-GB" dirty="0"/>
              <a:t>sorted()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filter()</a:t>
            </a:r>
            <a:endParaRPr lang="en-GB" dirty="0"/>
          </a:p>
          <a:p>
            <a:r>
              <a:rPr lang="en-GB" dirty="0"/>
              <a:t>map()</a:t>
            </a:r>
          </a:p>
          <a:p>
            <a:endParaRPr lang="en-GB" dirty="0"/>
          </a:p>
          <a:p>
            <a:r>
              <a:rPr lang="en-GB" dirty="0"/>
              <a:t>open()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F613E-34DE-074A-9A7A-D1A600A4BB7B}"/>
              </a:ext>
            </a:extLst>
          </p:cNvPr>
          <p:cNvSpPr txBox="1"/>
          <p:nvPr/>
        </p:nvSpPr>
        <p:spPr>
          <a:xfrm>
            <a:off x="3241968" y="1800476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returns a filtered 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  <a:latin typeface="Bradley Hand ITC" panose="03070402050302030203" pitchFamily="66" charset="77"/>
              </a:rPr>
              <a:t>iterator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988276-5FB7-454A-B764-FD616D6BCFE6}"/>
              </a:ext>
            </a:extLst>
          </p:cNvPr>
          <p:cNvCxnSpPr>
            <a:cxnSpLocks/>
          </p:cNvCxnSpPr>
          <p:nvPr/>
        </p:nvCxnSpPr>
        <p:spPr>
          <a:xfrm flipH="1">
            <a:off x="1626669" y="2047977"/>
            <a:ext cx="1843482" cy="10180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11CB90-2271-2A4B-AE26-CB0293450BA0}"/>
              </a:ext>
            </a:extLst>
          </p:cNvPr>
          <p:cNvSpPr/>
          <p:nvPr/>
        </p:nvSpPr>
        <p:spPr>
          <a:xfrm>
            <a:off x="3003082" y="2332217"/>
            <a:ext cx="5221705" cy="13234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ages = [10, 18, 21, 15, 17]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adults = </a:t>
            </a:r>
            <a:r>
              <a:rPr lang="en-GB" sz="1600" dirty="0">
                <a:solidFill>
                  <a:srgbClr val="7030A0"/>
                </a:solidFill>
                <a:latin typeface="Courier" pitchFamily="2" charset="0"/>
              </a:rPr>
              <a:t>filter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>
                <a:solidFill>
                  <a:schemeClr val="accent2"/>
                </a:solidFill>
                <a:latin typeface="Courier" pitchFamily="2" charset="0"/>
              </a:rPr>
              <a:t>lambda</a:t>
            </a:r>
            <a:r>
              <a:rPr lang="en-GB" sz="1600" dirty="0">
                <a:latin typeface="Courier" pitchFamily="2" charset="0"/>
              </a:rPr>
              <a:t> x: x &gt;= 18, ages)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>
                <a:solidFill>
                  <a:srgbClr val="7030A0"/>
                </a:solidFill>
                <a:latin typeface="Courier" pitchFamily="2" charset="0"/>
              </a:rPr>
              <a:t>list</a:t>
            </a:r>
            <a:r>
              <a:rPr lang="en-GB" sz="1600" dirty="0">
                <a:latin typeface="Courier" pitchFamily="2" charset="0"/>
              </a:rPr>
              <a:t>(adults))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C170BA-324A-B640-AD95-B780986C8975}"/>
              </a:ext>
            </a:extLst>
          </p:cNvPr>
          <p:cNvSpPr/>
          <p:nvPr/>
        </p:nvSpPr>
        <p:spPr>
          <a:xfrm>
            <a:off x="5679411" y="3602621"/>
            <a:ext cx="10630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[18, 21]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50777-CE4A-4841-831A-615A8D5E2895}"/>
              </a:ext>
            </a:extLst>
          </p:cNvPr>
          <p:cNvSpPr txBox="1"/>
          <p:nvPr/>
        </p:nvSpPr>
        <p:spPr>
          <a:xfrm>
            <a:off x="4569813" y="1205763"/>
            <a:ext cx="3929293" cy="3385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600" b="0" dirty="0">
                <a:solidFill>
                  <a:srgbClr val="7030A0"/>
                </a:solidFill>
                <a:latin typeface="Courier" pitchFamily="2" charset="0"/>
              </a:rPr>
              <a:t>filter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(&lt;function&gt;, &lt;</a:t>
            </a:r>
            <a:r>
              <a:rPr lang="en-GB" sz="1600" b="0" dirty="0" err="1">
                <a:solidFill>
                  <a:schemeClr val="tx1"/>
                </a:solidFill>
                <a:latin typeface="Courier" pitchFamily="2" charset="0"/>
              </a:rPr>
              <a:t>iterable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&gt;)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CD95FA-0573-8E40-A404-AFB4F92077A6}"/>
              </a:ext>
            </a:extLst>
          </p:cNvPr>
          <p:cNvSpPr txBox="1"/>
          <p:nvPr/>
        </p:nvSpPr>
        <p:spPr>
          <a:xfrm>
            <a:off x="6698090" y="1857148"/>
            <a:ext cx="2248592" cy="461665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selects elements with a value greater than or equal to 18</a:t>
            </a:r>
            <a:endParaRPr lang="en-GB" sz="1200" b="1" dirty="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  <a:latin typeface="Bradley Hand ITC" panose="03070402050302030203" pitchFamily="66" charset="77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B002C5-60DA-3A43-9B3C-FCAF73CB46A4}"/>
              </a:ext>
            </a:extLst>
          </p:cNvPr>
          <p:cNvCxnSpPr>
            <a:cxnSpLocks/>
          </p:cNvCxnSpPr>
          <p:nvPr/>
        </p:nvCxnSpPr>
        <p:spPr>
          <a:xfrm flipH="1">
            <a:off x="6886877" y="2318813"/>
            <a:ext cx="269506" cy="44845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09A79A-3264-3747-9D97-810422EAF640}"/>
              </a:ext>
            </a:extLst>
          </p:cNvPr>
          <p:cNvSpPr txBox="1"/>
          <p:nvPr/>
        </p:nvSpPr>
        <p:spPr>
          <a:xfrm>
            <a:off x="5200651" y="5215"/>
            <a:ext cx="386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3200" dirty="0">
                <a:solidFill>
                  <a:srgbClr val="7030A0"/>
                </a:solidFill>
              </a:rPr>
              <a:t>filter</a:t>
            </a:r>
            <a:r>
              <a:rPr lang="en-GB" sz="3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7524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4938-E412-0B43-B09E-E186926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other useful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FFAAD-0EC1-5641-B9FF-C7A0F9D3D5E5}"/>
              </a:ext>
            </a:extLst>
          </p:cNvPr>
          <p:cNvSpPr txBox="1"/>
          <p:nvPr/>
        </p:nvSpPr>
        <p:spPr>
          <a:xfrm>
            <a:off x="2168751" y="291037"/>
            <a:ext cx="130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potentially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D2EE5-3700-344E-BAEE-5188D85F8BA0}"/>
              </a:ext>
            </a:extLst>
          </p:cNvPr>
          <p:cNvSpPr txBox="1"/>
          <p:nvPr/>
        </p:nvSpPr>
        <p:spPr>
          <a:xfrm>
            <a:off x="2499459" y="891422"/>
            <a:ext cx="4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^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6A8B3-56B9-364C-89A0-463349A299B1}"/>
              </a:ext>
            </a:extLst>
          </p:cNvPr>
          <p:cNvSpPr txBox="1"/>
          <p:nvPr/>
        </p:nvSpPr>
        <p:spPr>
          <a:xfrm>
            <a:off x="5530695" y="622840"/>
            <a:ext cx="19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(not exhaustive)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5675E-E36D-9040-9866-DE34176247FB}"/>
              </a:ext>
            </a:extLst>
          </p:cNvPr>
          <p:cNvSpPr/>
          <p:nvPr/>
        </p:nvSpPr>
        <p:spPr>
          <a:xfrm>
            <a:off x="-2187" y="65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2"/>
              </a:rPr>
              <a:t>https://docs.python.org/3/library/functions.html#built-in-functions</a:t>
            </a:r>
            <a:r>
              <a:rPr lang="en-GB" sz="1200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473BA3-3301-D849-88DB-336C0C3B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20"/>
            <a:ext cx="1464845" cy="3313472"/>
          </a:xfrm>
        </p:spPr>
        <p:txBody>
          <a:bodyPr>
            <a:normAutofit/>
          </a:bodyPr>
          <a:lstStyle/>
          <a:p>
            <a:r>
              <a:rPr lang="en-GB" dirty="0" err="1"/>
              <a:t>len</a:t>
            </a:r>
            <a:r>
              <a:rPr lang="en-GB" dirty="0"/>
              <a:t>()</a:t>
            </a:r>
          </a:p>
          <a:p>
            <a:r>
              <a:rPr lang="en-GB" dirty="0"/>
              <a:t>reversed() </a:t>
            </a:r>
          </a:p>
          <a:p>
            <a:r>
              <a:rPr lang="en-GB" dirty="0"/>
              <a:t>sorted()</a:t>
            </a:r>
          </a:p>
          <a:p>
            <a:endParaRPr lang="en-GB" dirty="0"/>
          </a:p>
          <a:p>
            <a:r>
              <a:rPr lang="en-GB" dirty="0"/>
              <a:t>filter()</a:t>
            </a:r>
          </a:p>
          <a:p>
            <a:r>
              <a:rPr lang="en-GB" dirty="0">
                <a:hlinkClick r:id="rId3"/>
              </a:rPr>
              <a:t>map()</a:t>
            </a:r>
            <a:endParaRPr lang="en-GB" dirty="0"/>
          </a:p>
          <a:p>
            <a:endParaRPr lang="en-GB" dirty="0"/>
          </a:p>
          <a:p>
            <a:r>
              <a:rPr lang="en-GB" dirty="0"/>
              <a:t>open()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F613E-34DE-074A-9A7A-D1A600A4BB7B}"/>
              </a:ext>
            </a:extLst>
          </p:cNvPr>
          <p:cNvSpPr txBox="1"/>
          <p:nvPr/>
        </p:nvSpPr>
        <p:spPr>
          <a:xfrm>
            <a:off x="2265031" y="1544317"/>
            <a:ext cx="6120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returns an iterator with </a:t>
            </a:r>
            <a:r>
              <a:rPr lang="en-GB" sz="1200" b="1" i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function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applied to every element of one or more </a:t>
            </a:r>
            <a:r>
              <a:rPr lang="en-GB" sz="1200" b="1" i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iterable</a:t>
            </a:r>
            <a:r>
              <a:rPr lang="en-GB" sz="1200" b="1" i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(in parallel)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11CB90-2271-2A4B-AE26-CB0293450BA0}"/>
              </a:ext>
            </a:extLst>
          </p:cNvPr>
          <p:cNvSpPr/>
          <p:nvPr/>
        </p:nvSpPr>
        <p:spPr>
          <a:xfrm>
            <a:off x="2435192" y="2332217"/>
            <a:ext cx="4562374" cy="24929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latin typeface="Courier" pitchFamily="2" charset="0"/>
              </a:rPr>
              <a:t>ages = [10, 18, 21, 15, 17]</a:t>
            </a:r>
          </a:p>
          <a:p>
            <a:r>
              <a:rPr lang="en-GB" sz="1200" dirty="0" err="1">
                <a:latin typeface="Courier" pitchFamily="2" charset="0"/>
              </a:rPr>
              <a:t>last_checked</a:t>
            </a:r>
            <a:r>
              <a:rPr lang="en-GB" sz="1200" dirty="0">
                <a:latin typeface="Courier" pitchFamily="2" charset="0"/>
              </a:rPr>
              <a:t> = [1998, 2022, 2015, 2018, 2019]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 err="1">
                <a:latin typeface="Courier" pitchFamily="2" charset="0"/>
              </a:rPr>
              <a:t>actual_age</a:t>
            </a:r>
            <a:r>
              <a:rPr lang="en-GB" sz="1200" dirty="0">
                <a:latin typeface="Courier" pitchFamily="2" charset="0"/>
              </a:rPr>
              <a:t> = </a:t>
            </a:r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map</a:t>
            </a:r>
            <a:r>
              <a:rPr lang="en-GB" sz="1200" dirty="0">
                <a:latin typeface="Courier" pitchFamily="2" charset="0"/>
              </a:rPr>
              <a:t>(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lambda</a:t>
            </a:r>
            <a:r>
              <a:rPr lang="en-GB" sz="1200" dirty="0">
                <a:latin typeface="Courier" pitchFamily="2" charset="0"/>
              </a:rPr>
              <a:t> age, year: (2022 - year) + age,</a:t>
            </a:r>
          </a:p>
          <a:p>
            <a:r>
              <a:rPr lang="en-GB" sz="1200" dirty="0">
                <a:latin typeface="Courier" pitchFamily="2" charset="0"/>
              </a:rPr>
              <a:t>    ages,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 err="1">
                <a:latin typeface="Courier" pitchFamily="2" charset="0"/>
              </a:rPr>
              <a:t>last_checked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)</a:t>
            </a:r>
          </a:p>
          <a:p>
            <a:r>
              <a:rPr lang="en-GB" sz="1200" dirty="0" err="1">
                <a:latin typeface="Courier" pitchFamily="2" charset="0"/>
              </a:rPr>
              <a:t>actual_age</a:t>
            </a:r>
            <a:r>
              <a:rPr lang="en-GB" sz="1200" dirty="0">
                <a:latin typeface="Courier" pitchFamily="2" charset="0"/>
              </a:rPr>
              <a:t> = </a:t>
            </a:r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list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 err="1">
                <a:latin typeface="Courier" pitchFamily="2" charset="0"/>
              </a:rPr>
              <a:t>actual_age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r>
              <a:rPr lang="en-GB" sz="1200" dirty="0">
                <a:latin typeface="Courier" pitchFamily="2" charset="0"/>
              </a:rPr>
              <a:t>adults = </a:t>
            </a:r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filter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lambda</a:t>
            </a:r>
            <a:r>
              <a:rPr lang="en-GB" sz="1200" dirty="0">
                <a:latin typeface="Courier" pitchFamily="2" charset="0"/>
              </a:rPr>
              <a:t> x: x &gt;= 18, </a:t>
            </a:r>
            <a:r>
              <a:rPr lang="en-GB" sz="1200" dirty="0" err="1">
                <a:latin typeface="Courier" pitchFamily="2" charset="0"/>
              </a:rPr>
              <a:t>actual_age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 err="1">
                <a:latin typeface="Courier" pitchFamily="2" charset="0"/>
              </a:rPr>
              <a:t>actual_age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list</a:t>
            </a:r>
            <a:r>
              <a:rPr lang="en-GB" sz="1200" dirty="0">
                <a:latin typeface="Courier" pitchFamily="2" charset="0"/>
              </a:rPr>
              <a:t>(adults))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226F37-1E9B-E34D-93A4-7ECEA47D3E4A}"/>
              </a:ext>
            </a:extLst>
          </p:cNvPr>
          <p:cNvSpPr txBox="1"/>
          <p:nvPr/>
        </p:nvSpPr>
        <p:spPr>
          <a:xfrm>
            <a:off x="5101389" y="1205763"/>
            <a:ext cx="3397717" cy="3385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600" b="0" dirty="0">
                <a:solidFill>
                  <a:srgbClr val="7030A0"/>
                </a:solidFill>
                <a:latin typeface="Courier" pitchFamily="2" charset="0"/>
              </a:rPr>
              <a:t>map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(function, </a:t>
            </a:r>
            <a:r>
              <a:rPr lang="en-GB" sz="1600" b="0" dirty="0" err="1">
                <a:solidFill>
                  <a:schemeClr val="tx1"/>
                </a:solidFill>
                <a:latin typeface="Courier" pitchFamily="2" charset="0"/>
              </a:rPr>
              <a:t>iterable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, …)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A53407-AAB1-964D-86B9-247F1D44792B}"/>
              </a:ext>
            </a:extLst>
          </p:cNvPr>
          <p:cNvSpPr/>
          <p:nvPr/>
        </p:nvSpPr>
        <p:spPr>
          <a:xfrm>
            <a:off x="5257947" y="4600262"/>
            <a:ext cx="243263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[34, 18, 28, 19, 20]</a:t>
            </a:r>
          </a:p>
          <a:p>
            <a:r>
              <a:rPr lang="en-GB" sz="140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[34, 18, 28, 20]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FC60EB-30B5-7542-A10D-6CC57C4652DB}"/>
              </a:ext>
            </a:extLst>
          </p:cNvPr>
          <p:cNvCxnSpPr>
            <a:cxnSpLocks/>
          </p:cNvCxnSpPr>
          <p:nvPr/>
        </p:nvCxnSpPr>
        <p:spPr>
          <a:xfrm flipH="1">
            <a:off x="1506354" y="1814362"/>
            <a:ext cx="1039530" cy="158335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B630FB-1F2D-F443-8B19-6E2EA2E7F073}"/>
              </a:ext>
            </a:extLst>
          </p:cNvPr>
          <p:cNvSpPr txBox="1"/>
          <p:nvPr/>
        </p:nvSpPr>
        <p:spPr>
          <a:xfrm>
            <a:off x="5200651" y="5215"/>
            <a:ext cx="386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3200" dirty="0">
                <a:solidFill>
                  <a:srgbClr val="7030A0"/>
                </a:solidFill>
              </a:rPr>
              <a:t>map</a:t>
            </a:r>
            <a:r>
              <a:rPr lang="en-GB" sz="3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7979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4938-E412-0B43-B09E-E186926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other useful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FFAAD-0EC1-5641-B9FF-C7A0F9D3D5E5}"/>
              </a:ext>
            </a:extLst>
          </p:cNvPr>
          <p:cNvSpPr txBox="1"/>
          <p:nvPr/>
        </p:nvSpPr>
        <p:spPr>
          <a:xfrm>
            <a:off x="2168751" y="291037"/>
            <a:ext cx="130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potentially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D2EE5-3700-344E-BAEE-5188D85F8BA0}"/>
              </a:ext>
            </a:extLst>
          </p:cNvPr>
          <p:cNvSpPr txBox="1"/>
          <p:nvPr/>
        </p:nvSpPr>
        <p:spPr>
          <a:xfrm>
            <a:off x="2499459" y="891422"/>
            <a:ext cx="4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^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6A8B3-56B9-364C-89A0-463349A299B1}"/>
              </a:ext>
            </a:extLst>
          </p:cNvPr>
          <p:cNvSpPr txBox="1"/>
          <p:nvPr/>
        </p:nvSpPr>
        <p:spPr>
          <a:xfrm>
            <a:off x="5530695" y="622840"/>
            <a:ext cx="19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(not exhaustive)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5675E-E36D-9040-9866-DE34176247FB}"/>
              </a:ext>
            </a:extLst>
          </p:cNvPr>
          <p:cNvSpPr/>
          <p:nvPr/>
        </p:nvSpPr>
        <p:spPr>
          <a:xfrm>
            <a:off x="-2187" y="65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2"/>
              </a:rPr>
              <a:t>https://docs.python.org/3/library/functions.html#built-in-functions</a:t>
            </a:r>
            <a:r>
              <a:rPr lang="en-GB" sz="1200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473BA3-3301-D849-88DB-336C0C3B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20"/>
            <a:ext cx="1540101" cy="3313472"/>
          </a:xfrm>
        </p:spPr>
        <p:txBody>
          <a:bodyPr>
            <a:normAutofit/>
          </a:bodyPr>
          <a:lstStyle/>
          <a:p>
            <a:r>
              <a:rPr lang="en-GB" dirty="0" err="1"/>
              <a:t>len</a:t>
            </a:r>
            <a:r>
              <a:rPr lang="en-GB" dirty="0"/>
              <a:t>()</a:t>
            </a:r>
          </a:p>
          <a:p>
            <a:r>
              <a:rPr lang="en-GB" dirty="0"/>
              <a:t>reversed() </a:t>
            </a:r>
          </a:p>
          <a:p>
            <a:r>
              <a:rPr lang="en-GB" dirty="0"/>
              <a:t>sorted()</a:t>
            </a:r>
          </a:p>
          <a:p>
            <a:endParaRPr lang="en-GB" dirty="0"/>
          </a:p>
          <a:p>
            <a:r>
              <a:rPr lang="en-GB" dirty="0"/>
              <a:t>filter()</a:t>
            </a:r>
          </a:p>
          <a:p>
            <a:r>
              <a:rPr lang="en-GB" dirty="0">
                <a:hlinkClick r:id="rId3"/>
              </a:rPr>
              <a:t>map()</a:t>
            </a:r>
            <a:endParaRPr lang="en-GB" dirty="0"/>
          </a:p>
          <a:p>
            <a:endParaRPr lang="en-GB" dirty="0"/>
          </a:p>
          <a:p>
            <a:r>
              <a:rPr lang="en-GB" dirty="0"/>
              <a:t>open()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F613E-34DE-074A-9A7A-D1A600A4BB7B}"/>
              </a:ext>
            </a:extLst>
          </p:cNvPr>
          <p:cNvSpPr txBox="1"/>
          <p:nvPr/>
        </p:nvSpPr>
        <p:spPr>
          <a:xfrm>
            <a:off x="2265031" y="1544317"/>
            <a:ext cx="6120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returns an iterator with </a:t>
            </a:r>
            <a:r>
              <a:rPr lang="en-GB" sz="1200" b="1" i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function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applied to every element of one or more </a:t>
            </a:r>
            <a:r>
              <a:rPr lang="en-GB" sz="1200" b="1" i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iterable</a:t>
            </a:r>
            <a:r>
              <a:rPr lang="en-GB" sz="1200" b="1" i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(in parallel)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988276-5FB7-454A-B764-FD616D6BCFE6}"/>
              </a:ext>
            </a:extLst>
          </p:cNvPr>
          <p:cNvCxnSpPr>
            <a:cxnSpLocks/>
          </p:cNvCxnSpPr>
          <p:nvPr/>
        </p:nvCxnSpPr>
        <p:spPr>
          <a:xfrm flipH="1">
            <a:off x="1506354" y="1814362"/>
            <a:ext cx="1039530" cy="158335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11CB90-2271-2A4B-AE26-CB0293450BA0}"/>
              </a:ext>
            </a:extLst>
          </p:cNvPr>
          <p:cNvSpPr/>
          <p:nvPr/>
        </p:nvSpPr>
        <p:spPr>
          <a:xfrm>
            <a:off x="2435192" y="2332217"/>
            <a:ext cx="4562374" cy="24929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ages = [10, 18, 21, 15, 17]</a:t>
            </a:r>
          </a:p>
          <a:p>
            <a:r>
              <a:rPr lang="en-GB" sz="12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last_checked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 = [1998, 2022, 2015, 2018, 2019]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 err="1">
                <a:latin typeface="Courier" pitchFamily="2" charset="0"/>
              </a:rPr>
              <a:t>actual_age</a:t>
            </a:r>
            <a:r>
              <a:rPr lang="en-GB" sz="1200" dirty="0">
                <a:latin typeface="Courier" pitchFamily="2" charset="0"/>
              </a:rPr>
              <a:t> = </a:t>
            </a:r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map</a:t>
            </a:r>
            <a:r>
              <a:rPr lang="en-GB" sz="1200" dirty="0">
                <a:latin typeface="Courier" pitchFamily="2" charset="0"/>
              </a:rPr>
              <a:t>(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lambda</a:t>
            </a:r>
            <a:r>
              <a:rPr lang="en-GB" sz="1200" dirty="0">
                <a:latin typeface="Courier" pitchFamily="2" charset="0"/>
              </a:rPr>
              <a:t> age, year: (2022 - year) + age,</a:t>
            </a:r>
          </a:p>
          <a:p>
            <a:r>
              <a:rPr lang="en-GB" sz="1200" dirty="0">
                <a:latin typeface="Courier" pitchFamily="2" charset="0"/>
              </a:rPr>
              <a:t>    ages,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 err="1">
                <a:latin typeface="Courier" pitchFamily="2" charset="0"/>
              </a:rPr>
              <a:t>last_checked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)</a:t>
            </a:r>
          </a:p>
          <a:p>
            <a:r>
              <a:rPr lang="en-GB" sz="1200" dirty="0" err="1">
                <a:latin typeface="Courier" pitchFamily="2" charset="0"/>
              </a:rPr>
              <a:t>actual_age</a:t>
            </a:r>
            <a:r>
              <a:rPr lang="en-GB" sz="1200" dirty="0">
                <a:latin typeface="Courier" pitchFamily="2" charset="0"/>
              </a:rPr>
              <a:t> = </a:t>
            </a:r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list</a:t>
            </a:r>
            <a:r>
              <a:rPr lang="en-GB" sz="1200" dirty="0">
                <a:latin typeface="Courier" pitchFamily="2" charset="0"/>
              </a:rPr>
              <a:t>(</a:t>
            </a:r>
            <a:r>
              <a:rPr lang="en-GB" sz="1200" dirty="0" err="1">
                <a:latin typeface="Courier" pitchFamily="2" charset="0"/>
              </a:rPr>
              <a:t>actual_age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adults = </a:t>
            </a:r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filter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200" dirty="0">
                <a:solidFill>
                  <a:schemeClr val="accent2"/>
                </a:solidFill>
                <a:latin typeface="Courier" pitchFamily="2" charset="0"/>
              </a:rPr>
              <a:t>lambda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x: x &gt;= 18, </a:t>
            </a:r>
            <a:r>
              <a:rPr lang="en-GB" sz="12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actual_age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200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actual_age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</a:t>
            </a:r>
          </a:p>
          <a:p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sz="1200" dirty="0">
                <a:solidFill>
                  <a:srgbClr val="7030A0"/>
                </a:solidFill>
                <a:latin typeface="Courier" pitchFamily="2" charset="0"/>
              </a:rPr>
              <a:t>list</a:t>
            </a:r>
            <a:r>
              <a:rPr lang="en-GB" sz="1200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(adults))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C170BA-324A-B640-AD95-B780986C8975}"/>
              </a:ext>
            </a:extLst>
          </p:cNvPr>
          <p:cNvSpPr/>
          <p:nvPr/>
        </p:nvSpPr>
        <p:spPr>
          <a:xfrm>
            <a:off x="5257947" y="4600262"/>
            <a:ext cx="243263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[34, 18, 28, 19, 20]</a:t>
            </a:r>
          </a:p>
          <a:p>
            <a:r>
              <a:rPr lang="en-GB" sz="140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[34, 18, 28, 20]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226F37-1E9B-E34D-93A4-7ECEA47D3E4A}"/>
              </a:ext>
            </a:extLst>
          </p:cNvPr>
          <p:cNvSpPr txBox="1"/>
          <p:nvPr/>
        </p:nvSpPr>
        <p:spPr>
          <a:xfrm>
            <a:off x="5101389" y="1205763"/>
            <a:ext cx="3397717" cy="3385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600" b="0" dirty="0">
                <a:solidFill>
                  <a:srgbClr val="7030A0"/>
                </a:solidFill>
                <a:latin typeface="Courier" pitchFamily="2" charset="0"/>
              </a:rPr>
              <a:t>map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(function, </a:t>
            </a:r>
            <a:r>
              <a:rPr lang="en-GB" sz="1600" b="0" dirty="0" err="1">
                <a:solidFill>
                  <a:schemeClr val="tx1"/>
                </a:solidFill>
                <a:latin typeface="Courier" pitchFamily="2" charset="0"/>
              </a:rPr>
              <a:t>iterable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, …)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A0845-AEE2-B740-9243-480D656D1125}"/>
              </a:ext>
            </a:extLst>
          </p:cNvPr>
          <p:cNvSpPr txBox="1"/>
          <p:nvPr/>
        </p:nvSpPr>
        <p:spPr>
          <a:xfrm>
            <a:off x="4734643" y="2943726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the lambda expression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DE991-545C-A94A-9FF6-7B0C17F565A4}"/>
              </a:ext>
            </a:extLst>
          </p:cNvPr>
          <p:cNvSpPr txBox="1"/>
          <p:nvPr/>
        </p:nvSpPr>
        <p:spPr>
          <a:xfrm>
            <a:off x="3360456" y="3256547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iterable</a:t>
            </a:r>
            <a:endParaRPr lang="en-GB" sz="1200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4AB08-3589-854F-8884-C55189EF7C0E}"/>
              </a:ext>
            </a:extLst>
          </p:cNvPr>
          <p:cNvSpPr txBox="1"/>
          <p:nvPr/>
        </p:nvSpPr>
        <p:spPr>
          <a:xfrm>
            <a:off x="4066842" y="344021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iterable</a:t>
            </a:r>
            <a:endParaRPr lang="en-GB" sz="1200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0E015F-3BE9-AD4B-83A5-00BECA6F2B20}"/>
              </a:ext>
            </a:extLst>
          </p:cNvPr>
          <p:cNvSpPr txBox="1"/>
          <p:nvPr/>
        </p:nvSpPr>
        <p:spPr>
          <a:xfrm>
            <a:off x="5053354" y="3482865"/>
            <a:ext cx="200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need the iterator as a list so we can use it for the filter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ECE81-D60A-5540-81AA-D022B3429AF0}"/>
              </a:ext>
            </a:extLst>
          </p:cNvPr>
          <p:cNvCxnSpPr>
            <a:cxnSpLocks/>
          </p:cNvCxnSpPr>
          <p:nvPr/>
        </p:nvCxnSpPr>
        <p:spPr>
          <a:xfrm flipH="1">
            <a:off x="4052645" y="3666124"/>
            <a:ext cx="1048744" cy="216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B8748D-B98F-0D49-91C3-3CFDB2F8926D}"/>
              </a:ext>
            </a:extLst>
          </p:cNvPr>
          <p:cNvSpPr txBox="1"/>
          <p:nvPr/>
        </p:nvSpPr>
        <p:spPr>
          <a:xfrm>
            <a:off x="5200651" y="5215"/>
            <a:ext cx="386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3200" dirty="0">
                <a:solidFill>
                  <a:srgbClr val="7030A0"/>
                </a:solidFill>
              </a:rPr>
              <a:t>map</a:t>
            </a:r>
            <a:r>
              <a:rPr lang="en-GB" sz="3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79660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4938-E412-0B43-B09E-E186926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other useful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FFAAD-0EC1-5641-B9FF-C7A0F9D3D5E5}"/>
              </a:ext>
            </a:extLst>
          </p:cNvPr>
          <p:cNvSpPr txBox="1"/>
          <p:nvPr/>
        </p:nvSpPr>
        <p:spPr>
          <a:xfrm>
            <a:off x="2168751" y="291037"/>
            <a:ext cx="130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potentially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D2EE5-3700-344E-BAEE-5188D85F8BA0}"/>
              </a:ext>
            </a:extLst>
          </p:cNvPr>
          <p:cNvSpPr txBox="1"/>
          <p:nvPr/>
        </p:nvSpPr>
        <p:spPr>
          <a:xfrm>
            <a:off x="2499459" y="891422"/>
            <a:ext cx="4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^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6A8B3-56B9-364C-89A0-463349A299B1}"/>
              </a:ext>
            </a:extLst>
          </p:cNvPr>
          <p:cNvSpPr txBox="1"/>
          <p:nvPr/>
        </p:nvSpPr>
        <p:spPr>
          <a:xfrm>
            <a:off x="5530695" y="622840"/>
            <a:ext cx="19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(not exhaustive)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5675E-E36D-9040-9866-DE34176247FB}"/>
              </a:ext>
            </a:extLst>
          </p:cNvPr>
          <p:cNvSpPr/>
          <p:nvPr/>
        </p:nvSpPr>
        <p:spPr>
          <a:xfrm>
            <a:off x="-2187" y="65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2"/>
              </a:rPr>
              <a:t>https://docs.python.org/3/library/functions.html#built-in-functions</a:t>
            </a:r>
            <a:r>
              <a:rPr lang="en-GB" sz="12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11CB90-2271-2A4B-AE26-CB0293450BA0}"/>
              </a:ext>
            </a:extLst>
          </p:cNvPr>
          <p:cNvSpPr/>
          <p:nvPr/>
        </p:nvSpPr>
        <p:spPr>
          <a:xfrm>
            <a:off x="394636" y="1275518"/>
            <a:ext cx="8438348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ages = [10, 18, 21, 15, 17]</a:t>
            </a:r>
          </a:p>
          <a:p>
            <a:r>
              <a:rPr lang="en-GB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last_checked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 = [1998, 2022, 2015, 2018, 2019]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 err="1">
                <a:latin typeface="Courier" pitchFamily="2" charset="0"/>
              </a:rPr>
              <a:t>actual_age</a:t>
            </a:r>
            <a:r>
              <a:rPr lang="en-GB" dirty="0">
                <a:latin typeface="Courier" pitchFamily="2" charset="0"/>
              </a:rPr>
              <a:t> = </a:t>
            </a:r>
            <a:r>
              <a:rPr lang="en-GB" dirty="0">
                <a:solidFill>
                  <a:srgbClr val="7030A0"/>
                </a:solidFill>
                <a:latin typeface="Courier" pitchFamily="2" charset="0"/>
              </a:rPr>
              <a:t>map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lambda</a:t>
            </a:r>
            <a:r>
              <a:rPr lang="en-GB" dirty="0">
                <a:latin typeface="Courier" pitchFamily="2" charset="0"/>
              </a:rPr>
              <a:t> age, year: (2022 - year) + age,</a:t>
            </a:r>
          </a:p>
          <a:p>
            <a:r>
              <a:rPr lang="en-GB" dirty="0">
                <a:latin typeface="Courier" pitchFamily="2" charset="0"/>
              </a:rPr>
              <a:t>    ages,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last_checked</a:t>
            </a:r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)</a:t>
            </a:r>
          </a:p>
          <a:p>
            <a:r>
              <a:rPr lang="en-GB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actual_age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 = </a:t>
            </a:r>
            <a:r>
              <a:rPr lang="en-GB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list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actual_age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</a:t>
            </a:r>
          </a:p>
          <a:p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adults = </a:t>
            </a:r>
            <a:r>
              <a:rPr lang="en-GB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filter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dirty="0">
                <a:solidFill>
                  <a:schemeClr val="accent2">
                    <a:alpha val="25000"/>
                  </a:schemeClr>
                </a:solidFill>
                <a:latin typeface="Courier" pitchFamily="2" charset="0"/>
              </a:rPr>
              <a:t>lambda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x: x &gt;= 18, </a:t>
            </a:r>
            <a:r>
              <a:rPr lang="en-GB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actual_age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actual_age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</a:t>
            </a:r>
          </a:p>
          <a:p>
            <a:r>
              <a:rPr lang="en-GB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list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(adults))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C4A831-2BFA-8E4D-BA65-971349704849}"/>
              </a:ext>
            </a:extLst>
          </p:cNvPr>
          <p:cNvSpPr txBox="1"/>
          <p:nvPr/>
        </p:nvSpPr>
        <p:spPr>
          <a:xfrm>
            <a:off x="1758711" y="1592872"/>
            <a:ext cx="1481496" cy="338554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two arguments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2C16AA-7D39-9E4A-AA5F-FF0C2F82DC2B}"/>
              </a:ext>
            </a:extLst>
          </p:cNvPr>
          <p:cNvCxnSpPr>
            <a:cxnSpLocks/>
          </p:cNvCxnSpPr>
          <p:nvPr/>
        </p:nvCxnSpPr>
        <p:spPr>
          <a:xfrm flipH="1">
            <a:off x="2686522" y="1837741"/>
            <a:ext cx="43350" cy="46128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CE6E009-1B0F-E240-B8EC-2530C21D70FA}"/>
              </a:ext>
            </a:extLst>
          </p:cNvPr>
          <p:cNvSpPr/>
          <p:nvPr/>
        </p:nvSpPr>
        <p:spPr>
          <a:xfrm>
            <a:off x="1920240" y="2353377"/>
            <a:ext cx="1319967" cy="4138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6543A4-F52E-7A49-B4E9-5B061F168496}"/>
              </a:ext>
            </a:extLst>
          </p:cNvPr>
          <p:cNvSpPr txBox="1"/>
          <p:nvPr/>
        </p:nvSpPr>
        <p:spPr>
          <a:xfrm>
            <a:off x="4233801" y="1535324"/>
            <a:ext cx="1050288" cy="338554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expression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012826-A8DF-E845-B33E-09D7DE5E7439}"/>
              </a:ext>
            </a:extLst>
          </p:cNvPr>
          <p:cNvCxnSpPr>
            <a:cxnSpLocks/>
          </p:cNvCxnSpPr>
          <p:nvPr/>
        </p:nvCxnSpPr>
        <p:spPr>
          <a:xfrm>
            <a:off x="4800600" y="1805613"/>
            <a:ext cx="0" cy="49341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8228D7A-B45A-9549-8522-AFDBD113D7DE}"/>
              </a:ext>
            </a:extLst>
          </p:cNvPr>
          <p:cNvSpPr/>
          <p:nvPr/>
        </p:nvSpPr>
        <p:spPr>
          <a:xfrm>
            <a:off x="3445844" y="2352328"/>
            <a:ext cx="2709512" cy="4138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C51E1-3B3E-9C47-833F-183D2AA96483}"/>
              </a:ext>
            </a:extLst>
          </p:cNvPr>
          <p:cNvSpPr txBox="1"/>
          <p:nvPr/>
        </p:nvSpPr>
        <p:spPr>
          <a:xfrm>
            <a:off x="5200651" y="5215"/>
            <a:ext cx="386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3200" dirty="0">
                <a:solidFill>
                  <a:srgbClr val="7030A0"/>
                </a:solidFill>
              </a:rPr>
              <a:t>map</a:t>
            </a:r>
            <a:r>
              <a:rPr lang="en-GB" sz="3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1451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4938-E412-0B43-B09E-E186926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other useful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FFAAD-0EC1-5641-B9FF-C7A0F9D3D5E5}"/>
              </a:ext>
            </a:extLst>
          </p:cNvPr>
          <p:cNvSpPr txBox="1"/>
          <p:nvPr/>
        </p:nvSpPr>
        <p:spPr>
          <a:xfrm>
            <a:off x="2168751" y="291037"/>
            <a:ext cx="130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potentially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D2EE5-3700-344E-BAEE-5188D85F8BA0}"/>
              </a:ext>
            </a:extLst>
          </p:cNvPr>
          <p:cNvSpPr txBox="1"/>
          <p:nvPr/>
        </p:nvSpPr>
        <p:spPr>
          <a:xfrm>
            <a:off x="2499459" y="891422"/>
            <a:ext cx="4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^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6A8B3-56B9-364C-89A0-463349A299B1}"/>
              </a:ext>
            </a:extLst>
          </p:cNvPr>
          <p:cNvSpPr txBox="1"/>
          <p:nvPr/>
        </p:nvSpPr>
        <p:spPr>
          <a:xfrm>
            <a:off x="5530695" y="622840"/>
            <a:ext cx="19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(not exhaustive)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5675E-E36D-9040-9866-DE34176247FB}"/>
              </a:ext>
            </a:extLst>
          </p:cNvPr>
          <p:cNvSpPr/>
          <p:nvPr/>
        </p:nvSpPr>
        <p:spPr>
          <a:xfrm>
            <a:off x="-2187" y="65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2"/>
              </a:rPr>
              <a:t>https://docs.python.org/3/library/functions.html#built-in-functions</a:t>
            </a:r>
            <a:r>
              <a:rPr lang="en-GB" sz="12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11CB90-2271-2A4B-AE26-CB0293450BA0}"/>
              </a:ext>
            </a:extLst>
          </p:cNvPr>
          <p:cNvSpPr/>
          <p:nvPr/>
        </p:nvSpPr>
        <p:spPr>
          <a:xfrm>
            <a:off x="394636" y="1275518"/>
            <a:ext cx="8438348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ages = [10, 18, 21, 15, 17]</a:t>
            </a:r>
          </a:p>
          <a:p>
            <a:r>
              <a:rPr lang="en-GB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last_checked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 = [1998, 2022, 2015, 2018, 2019]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 err="1">
                <a:latin typeface="Courier" pitchFamily="2" charset="0"/>
              </a:rPr>
              <a:t>actual_age</a:t>
            </a:r>
            <a:r>
              <a:rPr lang="en-GB" dirty="0">
                <a:latin typeface="Courier" pitchFamily="2" charset="0"/>
              </a:rPr>
              <a:t> = </a:t>
            </a:r>
            <a:r>
              <a:rPr lang="en-GB" dirty="0">
                <a:solidFill>
                  <a:srgbClr val="7030A0"/>
                </a:solidFill>
                <a:latin typeface="Courier" pitchFamily="2" charset="0"/>
              </a:rPr>
              <a:t>map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Courier" pitchFamily="2" charset="0"/>
              </a:rPr>
              <a:t>lambda</a:t>
            </a:r>
            <a:r>
              <a:rPr lang="en-GB" dirty="0">
                <a:latin typeface="Courier" pitchFamily="2" charset="0"/>
              </a:rPr>
              <a:t> age, year: (2022 - year) + age,</a:t>
            </a:r>
          </a:p>
          <a:p>
            <a:r>
              <a:rPr lang="en-GB" dirty="0">
                <a:latin typeface="Courier" pitchFamily="2" charset="0"/>
              </a:rPr>
              <a:t>    ages,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last_checked</a:t>
            </a:r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)</a:t>
            </a:r>
          </a:p>
          <a:p>
            <a:r>
              <a:rPr lang="en-GB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actual_age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 = </a:t>
            </a:r>
            <a:r>
              <a:rPr lang="en-GB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list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actual_age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</a:t>
            </a:r>
          </a:p>
          <a:p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adults = </a:t>
            </a:r>
            <a:r>
              <a:rPr lang="en-GB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filter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dirty="0">
                <a:solidFill>
                  <a:schemeClr val="accent2">
                    <a:alpha val="25000"/>
                  </a:schemeClr>
                </a:solidFill>
                <a:latin typeface="Courier" pitchFamily="2" charset="0"/>
              </a:rPr>
              <a:t>lambda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x: x &gt;= 18, </a:t>
            </a:r>
            <a:r>
              <a:rPr lang="en-GB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actual_age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dirty="0" err="1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actual_age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)</a:t>
            </a:r>
          </a:p>
          <a:p>
            <a:r>
              <a:rPr lang="en-GB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print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</a:t>
            </a:r>
            <a:r>
              <a:rPr lang="en-GB" dirty="0">
                <a:solidFill>
                  <a:srgbClr val="7030A0">
                    <a:alpha val="25000"/>
                  </a:srgbClr>
                </a:solidFill>
                <a:latin typeface="Courier" pitchFamily="2" charset="0"/>
              </a:rPr>
              <a:t>list</a:t>
            </a:r>
            <a:r>
              <a:rPr lang="en-GB" dirty="0">
                <a:solidFill>
                  <a:schemeClr val="tx1">
                    <a:alpha val="25000"/>
                  </a:schemeClr>
                </a:solidFill>
                <a:latin typeface="Courier" pitchFamily="2" charset="0"/>
              </a:rPr>
              <a:t>(adults))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1DEC5A-D3ED-4B48-8660-112B84848B76}"/>
              </a:ext>
            </a:extLst>
          </p:cNvPr>
          <p:cNvCxnSpPr>
            <a:cxnSpLocks/>
          </p:cNvCxnSpPr>
          <p:nvPr/>
        </p:nvCxnSpPr>
        <p:spPr>
          <a:xfrm flipV="1">
            <a:off x="1443789" y="2569314"/>
            <a:ext cx="582329" cy="19690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45330B-A093-2342-AED7-67F2C64DF04F}"/>
              </a:ext>
            </a:extLst>
          </p:cNvPr>
          <p:cNvCxnSpPr>
            <a:cxnSpLocks/>
          </p:cNvCxnSpPr>
          <p:nvPr/>
        </p:nvCxnSpPr>
        <p:spPr>
          <a:xfrm flipV="1">
            <a:off x="2208294" y="2667764"/>
            <a:ext cx="443466" cy="34735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28F0EAC-738F-8044-8D07-D7B5269EA6F8}"/>
              </a:ext>
            </a:extLst>
          </p:cNvPr>
          <p:cNvSpPr txBox="1"/>
          <p:nvPr/>
        </p:nvSpPr>
        <p:spPr>
          <a:xfrm>
            <a:off x="186463" y="2599974"/>
            <a:ext cx="2021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map will go through each element,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E4EF8-DCC5-1E4D-8168-82834F2101CB}"/>
              </a:ext>
            </a:extLst>
          </p:cNvPr>
          <p:cNvSpPr txBox="1"/>
          <p:nvPr/>
        </p:nvSpPr>
        <p:spPr>
          <a:xfrm>
            <a:off x="1776021" y="2770954"/>
            <a:ext cx="95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one at a 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C51E1-3B3E-9C47-833F-183D2AA96483}"/>
              </a:ext>
            </a:extLst>
          </p:cNvPr>
          <p:cNvSpPr txBox="1"/>
          <p:nvPr/>
        </p:nvSpPr>
        <p:spPr>
          <a:xfrm>
            <a:off x="5200651" y="5215"/>
            <a:ext cx="386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3200" dirty="0">
                <a:solidFill>
                  <a:srgbClr val="7030A0"/>
                </a:solidFill>
              </a:rPr>
              <a:t>map</a:t>
            </a:r>
            <a:r>
              <a:rPr lang="en-GB" sz="3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4531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4938-E412-0B43-B09E-E186926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other useful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FFAAD-0EC1-5641-B9FF-C7A0F9D3D5E5}"/>
              </a:ext>
            </a:extLst>
          </p:cNvPr>
          <p:cNvSpPr txBox="1"/>
          <p:nvPr/>
        </p:nvSpPr>
        <p:spPr>
          <a:xfrm>
            <a:off x="2168751" y="291037"/>
            <a:ext cx="130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potentially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D2EE5-3700-344E-BAEE-5188D85F8BA0}"/>
              </a:ext>
            </a:extLst>
          </p:cNvPr>
          <p:cNvSpPr txBox="1"/>
          <p:nvPr/>
        </p:nvSpPr>
        <p:spPr>
          <a:xfrm>
            <a:off x="2499459" y="891422"/>
            <a:ext cx="4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^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6A8B3-56B9-364C-89A0-463349A299B1}"/>
              </a:ext>
            </a:extLst>
          </p:cNvPr>
          <p:cNvSpPr txBox="1"/>
          <p:nvPr/>
        </p:nvSpPr>
        <p:spPr>
          <a:xfrm>
            <a:off x="5530695" y="622840"/>
            <a:ext cx="19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(not exhaustive)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5675E-E36D-9040-9866-DE34176247FB}"/>
              </a:ext>
            </a:extLst>
          </p:cNvPr>
          <p:cNvSpPr/>
          <p:nvPr/>
        </p:nvSpPr>
        <p:spPr>
          <a:xfrm>
            <a:off x="-2187" y="65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2"/>
              </a:rPr>
              <a:t>https://docs.python.org/3/library/functions.html#built-in-functions</a:t>
            </a:r>
            <a:r>
              <a:rPr lang="en-GB" sz="1200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473BA3-3301-D849-88DB-336C0C3B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20"/>
            <a:ext cx="1540101" cy="3313472"/>
          </a:xfrm>
        </p:spPr>
        <p:txBody>
          <a:bodyPr>
            <a:normAutofit/>
          </a:bodyPr>
          <a:lstStyle/>
          <a:p>
            <a:r>
              <a:rPr lang="en-GB" dirty="0" err="1"/>
              <a:t>len</a:t>
            </a:r>
            <a:r>
              <a:rPr lang="en-GB" dirty="0"/>
              <a:t>()</a:t>
            </a:r>
          </a:p>
          <a:p>
            <a:r>
              <a:rPr lang="en-GB" dirty="0"/>
              <a:t>reversed() </a:t>
            </a:r>
          </a:p>
          <a:p>
            <a:r>
              <a:rPr lang="en-GB" dirty="0"/>
              <a:t>sorted()</a:t>
            </a:r>
          </a:p>
          <a:p>
            <a:endParaRPr lang="en-GB" dirty="0"/>
          </a:p>
          <a:p>
            <a:r>
              <a:rPr lang="en-GB" dirty="0"/>
              <a:t>filter()</a:t>
            </a:r>
          </a:p>
          <a:p>
            <a:r>
              <a:rPr lang="en-GB" dirty="0"/>
              <a:t>map()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open()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F613E-34DE-074A-9A7A-D1A600A4BB7B}"/>
              </a:ext>
            </a:extLst>
          </p:cNvPr>
          <p:cNvSpPr txBox="1"/>
          <p:nvPr/>
        </p:nvSpPr>
        <p:spPr>
          <a:xfrm>
            <a:off x="2871422" y="4229225"/>
            <a:ext cx="2337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open a file and return a 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  <a:latin typeface="Bradley Hand ITC" panose="03070402050302030203" pitchFamily="66" charset="77"/>
              </a:rPr>
              <a:t>file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988276-5FB7-454A-B764-FD616D6BCFE6}"/>
              </a:ext>
            </a:extLst>
          </p:cNvPr>
          <p:cNvCxnSpPr>
            <a:cxnSpLocks/>
          </p:cNvCxnSpPr>
          <p:nvPr/>
        </p:nvCxnSpPr>
        <p:spPr>
          <a:xfrm flipH="1" flipV="1">
            <a:off x="1655545" y="4292867"/>
            <a:ext cx="1261391" cy="5560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226F37-1E9B-E34D-93A4-7ECEA47D3E4A}"/>
              </a:ext>
            </a:extLst>
          </p:cNvPr>
          <p:cNvSpPr txBox="1"/>
          <p:nvPr/>
        </p:nvSpPr>
        <p:spPr>
          <a:xfrm>
            <a:off x="3404113" y="1260754"/>
            <a:ext cx="2767263" cy="255454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b="0" dirty="0">
                <a:solidFill>
                  <a:srgbClr val="7030A0"/>
                </a:solidFill>
                <a:latin typeface="Courier" pitchFamily="2" charset="0"/>
              </a:rPr>
              <a:t>open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(</a:t>
            </a:r>
          </a:p>
          <a:p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    &lt;file&gt;,</a:t>
            </a:r>
          </a:p>
          <a:p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    mode=</a:t>
            </a:r>
            <a:r>
              <a:rPr lang="en-GB" sz="1600" b="0" dirty="0">
                <a:solidFill>
                  <a:schemeClr val="accent6"/>
                </a:solidFill>
                <a:latin typeface="Courier" pitchFamily="2" charset="0"/>
              </a:rPr>
              <a:t>'r'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,</a:t>
            </a:r>
          </a:p>
          <a:p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    buffering=-1,</a:t>
            </a:r>
          </a:p>
          <a:p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    encoding=</a:t>
            </a:r>
            <a:r>
              <a:rPr lang="en-GB" sz="1600" b="0" dirty="0">
                <a:solidFill>
                  <a:schemeClr val="accent2"/>
                </a:solidFill>
                <a:latin typeface="Courier" pitchFamily="2" charset="0"/>
              </a:rPr>
              <a:t>None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,</a:t>
            </a:r>
          </a:p>
          <a:p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    errors=</a:t>
            </a:r>
            <a:r>
              <a:rPr lang="en-GB" sz="1600" b="0" dirty="0">
                <a:solidFill>
                  <a:schemeClr val="accent2"/>
                </a:solidFill>
                <a:latin typeface="Courier" pitchFamily="2" charset="0"/>
              </a:rPr>
              <a:t>None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,</a:t>
            </a:r>
          </a:p>
          <a:p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    newline=</a:t>
            </a:r>
            <a:r>
              <a:rPr lang="en-GB" sz="1600" b="0" dirty="0">
                <a:solidFill>
                  <a:schemeClr val="accent2"/>
                </a:solidFill>
                <a:latin typeface="Courier" pitchFamily="2" charset="0"/>
              </a:rPr>
              <a:t>None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,</a:t>
            </a:r>
          </a:p>
          <a:p>
            <a:r>
              <a:rPr lang="en-GB" sz="1600" b="0" dirty="0">
                <a:solidFill>
                  <a:schemeClr val="tx1"/>
                </a:solidFill>
                <a:latin typeface="Courier"/>
                <a:ea typeface="HGSGothicE"/>
              </a:rPr>
              <a:t>    </a:t>
            </a:r>
            <a:r>
              <a:rPr lang="en-GB" sz="1600" b="0">
                <a:solidFill>
                  <a:schemeClr val="tx1"/>
                </a:solidFill>
                <a:latin typeface="Courier"/>
                <a:ea typeface="HGSGothicE"/>
              </a:rPr>
              <a:t>closefd</a:t>
            </a:r>
            <a:r>
              <a:rPr lang="en-GB" sz="1600" b="0" dirty="0">
                <a:solidFill>
                  <a:schemeClr val="tx1"/>
                </a:solidFill>
                <a:latin typeface="Courier"/>
                <a:ea typeface="HGSGothicE"/>
              </a:rPr>
              <a:t>=</a:t>
            </a:r>
            <a:r>
              <a:rPr lang="en-GB" sz="1600" b="0" dirty="0">
                <a:solidFill>
                  <a:schemeClr val="accent2"/>
                </a:solidFill>
                <a:latin typeface="Courier"/>
                <a:ea typeface="HGSGothicE"/>
              </a:rPr>
              <a:t>True</a:t>
            </a:r>
            <a:r>
              <a:rPr lang="en-GB" sz="1600" b="0" dirty="0">
                <a:solidFill>
                  <a:schemeClr val="tx1"/>
                </a:solidFill>
                <a:latin typeface="Courier"/>
                <a:ea typeface="HGSGothicE"/>
              </a:rPr>
              <a:t>,</a:t>
            </a:r>
          </a:p>
          <a:p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    opener=</a:t>
            </a:r>
            <a:r>
              <a:rPr lang="en-GB" sz="1600" b="0" dirty="0">
                <a:solidFill>
                  <a:schemeClr val="accent2"/>
                </a:solidFill>
                <a:latin typeface="Courier" pitchFamily="2" charset="0"/>
              </a:rPr>
              <a:t>None</a:t>
            </a:r>
          </a:p>
          <a:p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2D57D-EBF9-8B4A-9F35-B0F358966029}"/>
              </a:ext>
            </a:extLst>
          </p:cNvPr>
          <p:cNvSpPr txBox="1"/>
          <p:nvPr/>
        </p:nvSpPr>
        <p:spPr>
          <a:xfrm>
            <a:off x="5680394" y="3481663"/>
            <a:ext cx="1813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more on this in week 10!</a:t>
            </a:r>
            <a:endParaRPr lang="en-GB" sz="1200" b="1" dirty="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  <a:latin typeface="Bradley Hand ITC" panose="03070402050302030203" pitchFamily="66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2F6C52-A156-4849-AE2A-2426762191C1}"/>
              </a:ext>
            </a:extLst>
          </p:cNvPr>
          <p:cNvSpPr txBox="1"/>
          <p:nvPr/>
        </p:nvSpPr>
        <p:spPr>
          <a:xfrm>
            <a:off x="5200651" y="5215"/>
            <a:ext cx="386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3200" dirty="0">
                <a:solidFill>
                  <a:srgbClr val="7030A0"/>
                </a:solidFill>
              </a:rPr>
              <a:t>open</a:t>
            </a:r>
            <a:r>
              <a:rPr lang="en-GB" sz="3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48874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function?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9BDBD-9E1D-DA44-B39C-F2123F962A75}"/>
              </a:ext>
            </a:extLst>
          </p:cNvPr>
          <p:cNvSpPr txBox="1"/>
          <p:nvPr/>
        </p:nvSpPr>
        <p:spPr>
          <a:xfrm>
            <a:off x="1935253" y="4573766"/>
            <a:ext cx="56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how many times are functions used in the code above?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246ED-7B00-644F-A74A-989DEAFABBF8}"/>
              </a:ext>
            </a:extLst>
          </p:cNvPr>
          <p:cNvSpPr txBox="1"/>
          <p:nvPr/>
        </p:nvSpPr>
        <p:spPr>
          <a:xfrm>
            <a:off x="2503143" y="1406328"/>
            <a:ext cx="4120643" cy="2862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b="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b="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200" b="0" dirty="0">
                <a:solidFill>
                  <a:schemeClr val="accent6"/>
                </a:solidFill>
                <a:latin typeface="Courier" pitchFamily="2" charset="0"/>
              </a:rPr>
              <a:t>"Enter height (feet then inches)"</a:t>
            </a:r>
            <a:r>
              <a:rPr lang="en-GB" sz="1200" b="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r>
              <a:rPr lang="en-GB" sz="1200" b="0" dirty="0">
                <a:solidFill>
                  <a:schemeClr val="tx1"/>
                </a:solidFill>
                <a:latin typeface="Courier" pitchFamily="2" charset="0"/>
              </a:rPr>
              <a:t>feet = </a:t>
            </a:r>
            <a:r>
              <a:rPr lang="en-GB" sz="1200" b="0" dirty="0">
                <a:solidFill>
                  <a:srgbClr val="7030A0"/>
                </a:solidFill>
                <a:latin typeface="Courier" pitchFamily="2" charset="0"/>
              </a:rPr>
              <a:t>int</a:t>
            </a:r>
            <a:r>
              <a:rPr lang="en-GB" sz="1200" b="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200" b="0" dirty="0">
                <a:solidFill>
                  <a:srgbClr val="7030A0"/>
                </a:solidFill>
                <a:latin typeface="Courier" pitchFamily="2" charset="0"/>
              </a:rPr>
              <a:t>input</a:t>
            </a:r>
            <a:r>
              <a:rPr lang="en-GB" sz="1200" b="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200" b="0" dirty="0">
                <a:solidFill>
                  <a:schemeClr val="accent6"/>
                </a:solidFill>
                <a:latin typeface="Courier" pitchFamily="2" charset="0"/>
              </a:rPr>
              <a:t>"Feet? "</a:t>
            </a:r>
            <a:r>
              <a:rPr lang="en-GB" sz="1200" b="0" dirty="0">
                <a:solidFill>
                  <a:schemeClr val="tx1"/>
                </a:solidFill>
                <a:latin typeface="Courier" pitchFamily="2" charset="0"/>
              </a:rPr>
              <a:t>))</a:t>
            </a:r>
          </a:p>
          <a:p>
            <a:r>
              <a:rPr lang="en-GB" sz="1200" b="0" dirty="0">
                <a:solidFill>
                  <a:schemeClr val="tx1"/>
                </a:solidFill>
                <a:latin typeface="Courier" pitchFamily="2" charset="0"/>
              </a:rPr>
              <a:t>inches = </a:t>
            </a:r>
            <a:r>
              <a:rPr lang="en-GB" sz="1200" b="0" dirty="0">
                <a:solidFill>
                  <a:srgbClr val="7030A0"/>
                </a:solidFill>
                <a:latin typeface="Courier" pitchFamily="2" charset="0"/>
              </a:rPr>
              <a:t>int</a:t>
            </a:r>
            <a:r>
              <a:rPr lang="en-GB" sz="1200" b="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200" b="0" dirty="0">
                <a:solidFill>
                  <a:srgbClr val="7030A0"/>
                </a:solidFill>
                <a:latin typeface="Courier" pitchFamily="2" charset="0"/>
              </a:rPr>
              <a:t>input</a:t>
            </a:r>
            <a:r>
              <a:rPr lang="en-GB" sz="1200" b="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200" b="0" dirty="0">
                <a:solidFill>
                  <a:schemeClr val="accent6"/>
                </a:solidFill>
                <a:latin typeface="Courier" pitchFamily="2" charset="0"/>
              </a:rPr>
              <a:t>"Inches? "</a:t>
            </a:r>
            <a:r>
              <a:rPr lang="en-GB" sz="1200" b="0" dirty="0">
                <a:solidFill>
                  <a:schemeClr val="tx1"/>
                </a:solidFill>
                <a:latin typeface="Courier" pitchFamily="2" charset="0"/>
              </a:rPr>
              <a:t>))</a:t>
            </a:r>
          </a:p>
          <a:p>
            <a:endParaRPr lang="en-GB" sz="1200" b="0" dirty="0">
              <a:solidFill>
                <a:srgbClr val="7030A0"/>
              </a:solidFill>
              <a:latin typeface="Courier" pitchFamily="2" charset="0"/>
            </a:endParaRPr>
          </a:p>
          <a:p>
            <a:r>
              <a:rPr lang="en-GB" sz="1200" b="0" dirty="0">
                <a:solidFill>
                  <a:schemeClr val="tx1"/>
                </a:solidFill>
                <a:latin typeface="Courier" pitchFamily="2" charset="0"/>
              </a:rPr>
              <a:t>height = feet * 12 + inches</a:t>
            </a:r>
          </a:p>
          <a:p>
            <a:endParaRPr lang="en-GB" sz="1200" b="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GB" sz="1200" b="0" dirty="0">
                <a:solidFill>
                  <a:schemeClr val="tx1"/>
                </a:solidFill>
                <a:latin typeface="Courier" pitchFamily="2" charset="0"/>
              </a:rPr>
              <a:t>centimetres = height * 2.54</a:t>
            </a:r>
          </a:p>
          <a:p>
            <a:r>
              <a:rPr lang="en-GB" sz="1200" b="0" dirty="0">
                <a:solidFill>
                  <a:schemeClr val="tx1"/>
                </a:solidFill>
                <a:latin typeface="Courier" pitchFamily="2" charset="0"/>
              </a:rPr>
              <a:t>millimetres = centimetres * 10</a:t>
            </a:r>
          </a:p>
          <a:p>
            <a:r>
              <a:rPr lang="en-GB" sz="1200" b="0" dirty="0">
                <a:solidFill>
                  <a:schemeClr val="tx1"/>
                </a:solidFill>
                <a:latin typeface="Courier" pitchFamily="2" charset="0"/>
              </a:rPr>
              <a:t>metres = centimetres / 100</a:t>
            </a:r>
          </a:p>
          <a:p>
            <a:r>
              <a:rPr lang="en-GB" sz="1200" b="0" dirty="0">
                <a:solidFill>
                  <a:schemeClr val="tx1"/>
                </a:solidFill>
                <a:latin typeface="Courier" pitchFamily="2" charset="0"/>
              </a:rPr>
              <a:t>km = metres / 1000</a:t>
            </a:r>
          </a:p>
          <a:p>
            <a:endParaRPr lang="en-GB" sz="1200" b="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GB" sz="1200" b="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b="0" dirty="0">
                <a:solidFill>
                  <a:schemeClr val="tx1"/>
                </a:solidFill>
                <a:latin typeface="Courier" pitchFamily="2" charset="0"/>
              </a:rPr>
              <a:t>(millimetres)</a:t>
            </a:r>
          </a:p>
          <a:p>
            <a:r>
              <a:rPr lang="en-GB" sz="1200" b="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b="0" dirty="0">
                <a:solidFill>
                  <a:schemeClr val="tx1"/>
                </a:solidFill>
                <a:latin typeface="Courier" pitchFamily="2" charset="0"/>
              </a:rPr>
              <a:t>(centimetres)</a:t>
            </a:r>
          </a:p>
          <a:p>
            <a:r>
              <a:rPr lang="en-GB" sz="1200" b="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b="0" dirty="0">
                <a:solidFill>
                  <a:schemeClr val="tx1"/>
                </a:solidFill>
                <a:latin typeface="Courier" pitchFamily="2" charset="0"/>
              </a:rPr>
              <a:t>(metres)</a:t>
            </a:r>
          </a:p>
          <a:p>
            <a:r>
              <a:rPr lang="en-GB" sz="1200" b="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200" b="0" dirty="0">
                <a:solidFill>
                  <a:schemeClr val="tx1"/>
                </a:solidFill>
                <a:latin typeface="Courier" pitchFamily="2" charset="0"/>
              </a:rPr>
              <a:t>(km)</a:t>
            </a:r>
          </a:p>
        </p:txBody>
      </p:sp>
    </p:spTree>
    <p:extLst>
      <p:ext uri="{BB962C8B-B14F-4D97-AF65-F5344CB8AC3E}">
        <p14:creationId xmlns:p14="http://schemas.microsoft.com/office/powerpoint/2010/main" val="246537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function?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0ED21F4-E692-964D-B0C8-43300EF30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A function is a named piece of code that you can call on 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It should have one purpose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Functions help to clarify your code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Most programming languages come with pre-written functions to handle common tasks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You can also define your own functions for more specialised tasks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They're useful in order to avoid repeated code</a:t>
            </a:r>
          </a:p>
          <a:p>
            <a:pPr>
              <a:lnSpc>
                <a:spcPct val="120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99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DD8069-DBFA-CC42-BAC6-511241FE4589}"/>
              </a:ext>
            </a:extLst>
          </p:cNvPr>
          <p:cNvSpPr/>
          <p:nvPr/>
        </p:nvSpPr>
        <p:spPr>
          <a:xfrm>
            <a:off x="2743680" y="2398626"/>
            <a:ext cx="1371120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print</a:t>
            </a:r>
            <a:r>
              <a:rPr lang="en-GB" dirty="0"/>
              <a:t>(name)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function?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5</a:t>
            </a:fld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F5E598-D2FB-B04C-83FB-F466CA750BD6}"/>
              </a:ext>
            </a:extLst>
          </p:cNvPr>
          <p:cNvCxnSpPr>
            <a:cxnSpLocks/>
          </p:cNvCxnSpPr>
          <p:nvPr/>
        </p:nvCxnSpPr>
        <p:spPr>
          <a:xfrm flipH="1">
            <a:off x="3654862" y="2068400"/>
            <a:ext cx="345989" cy="44170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2EE495-95A1-4F43-B574-277FB93A4F21}"/>
              </a:ext>
            </a:extLst>
          </p:cNvPr>
          <p:cNvSpPr txBox="1"/>
          <p:nvPr/>
        </p:nvSpPr>
        <p:spPr>
          <a:xfrm>
            <a:off x="5089646" y="2428770"/>
            <a:ext cx="217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an argument is a value passed to a function when the function is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invoked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37F1E-3273-D34C-816C-6299058CAE1C}"/>
              </a:ext>
            </a:extLst>
          </p:cNvPr>
          <p:cNvSpPr txBox="1"/>
          <p:nvPr/>
        </p:nvSpPr>
        <p:spPr>
          <a:xfrm>
            <a:off x="2159842" y="3512919"/>
            <a:ext cx="343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function is a named piece of code with a specific purpose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9BDBD-9E1D-DA44-B39C-F2123F962A75}"/>
              </a:ext>
            </a:extLst>
          </p:cNvPr>
          <p:cNvSpPr txBox="1"/>
          <p:nvPr/>
        </p:nvSpPr>
        <p:spPr>
          <a:xfrm>
            <a:off x="2989218" y="4134430"/>
            <a:ext cx="3824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(the name of the function should tell you what it does)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F7F3D8-10B5-3445-8815-5AEBE380E43B}"/>
              </a:ext>
            </a:extLst>
          </p:cNvPr>
          <p:cNvSpPr txBox="1"/>
          <p:nvPr/>
        </p:nvSpPr>
        <p:spPr>
          <a:xfrm>
            <a:off x="3292415" y="1760623"/>
            <a:ext cx="3594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this is referred to as an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argument</a:t>
            </a:r>
          </a:p>
        </p:txBody>
      </p:sp>
    </p:spTree>
    <p:extLst>
      <p:ext uri="{BB962C8B-B14F-4D97-AF65-F5344CB8AC3E}">
        <p14:creationId xmlns:p14="http://schemas.microsoft.com/office/powerpoint/2010/main" val="388933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DD8069-DBFA-CC42-BAC6-511241FE4589}"/>
              </a:ext>
            </a:extLst>
          </p:cNvPr>
          <p:cNvSpPr/>
          <p:nvPr/>
        </p:nvSpPr>
        <p:spPr>
          <a:xfrm>
            <a:off x="2743680" y="2398626"/>
            <a:ext cx="1371120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print</a:t>
            </a:r>
            <a:r>
              <a:rPr lang="en-GB" dirty="0"/>
              <a:t>(name)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function?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43FD4-D076-4B4F-B544-6409A5F57746}"/>
              </a:ext>
            </a:extLst>
          </p:cNvPr>
          <p:cNvSpPr txBox="1"/>
          <p:nvPr/>
        </p:nvSpPr>
        <p:spPr>
          <a:xfrm>
            <a:off x="3292415" y="1760623"/>
            <a:ext cx="3594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a function can take zero or more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argument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F5E598-D2FB-B04C-83FB-F466CA750BD6}"/>
              </a:ext>
            </a:extLst>
          </p:cNvPr>
          <p:cNvCxnSpPr>
            <a:cxnSpLocks/>
          </p:cNvCxnSpPr>
          <p:nvPr/>
        </p:nvCxnSpPr>
        <p:spPr>
          <a:xfrm flipH="1">
            <a:off x="3654862" y="2068400"/>
            <a:ext cx="345989" cy="44170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837F1E-3273-D34C-816C-6299058CAE1C}"/>
              </a:ext>
            </a:extLst>
          </p:cNvPr>
          <p:cNvSpPr txBox="1"/>
          <p:nvPr/>
        </p:nvSpPr>
        <p:spPr>
          <a:xfrm>
            <a:off x="2159842" y="3512919"/>
            <a:ext cx="343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function is a named piece of code with a specific purpose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9BDBD-9E1D-DA44-B39C-F2123F962A75}"/>
              </a:ext>
            </a:extLst>
          </p:cNvPr>
          <p:cNvSpPr txBox="1"/>
          <p:nvPr/>
        </p:nvSpPr>
        <p:spPr>
          <a:xfrm>
            <a:off x="2989218" y="4134430"/>
            <a:ext cx="3824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(the name of the function should tell you what it does)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0EC3B9-E4E3-484A-9275-E2D740C1E4E5}"/>
              </a:ext>
            </a:extLst>
          </p:cNvPr>
          <p:cNvSpPr txBox="1"/>
          <p:nvPr/>
        </p:nvSpPr>
        <p:spPr>
          <a:xfrm>
            <a:off x="5143151" y="2021136"/>
            <a:ext cx="1801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(depending on the function)</a:t>
            </a:r>
          </a:p>
        </p:txBody>
      </p:sp>
    </p:spTree>
    <p:extLst>
      <p:ext uri="{BB962C8B-B14F-4D97-AF65-F5344CB8AC3E}">
        <p14:creationId xmlns:p14="http://schemas.microsoft.com/office/powerpoint/2010/main" val="96661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DD8069-DBFA-CC42-BAC6-511241FE4589}"/>
              </a:ext>
            </a:extLst>
          </p:cNvPr>
          <p:cNvSpPr/>
          <p:nvPr/>
        </p:nvSpPr>
        <p:spPr>
          <a:xfrm>
            <a:off x="2743680" y="1951050"/>
            <a:ext cx="1371120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print</a:t>
            </a:r>
            <a:r>
              <a:rPr lang="en-GB" dirty="0"/>
              <a:t>(name)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function?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37F1E-3273-D34C-816C-6299058CAE1C}"/>
              </a:ext>
            </a:extLst>
          </p:cNvPr>
          <p:cNvSpPr txBox="1"/>
          <p:nvPr/>
        </p:nvSpPr>
        <p:spPr>
          <a:xfrm>
            <a:off x="2159842" y="3512919"/>
            <a:ext cx="343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function is a named piece of code with a specific purpose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9BDBD-9E1D-DA44-B39C-F2123F962A75}"/>
              </a:ext>
            </a:extLst>
          </p:cNvPr>
          <p:cNvSpPr txBox="1"/>
          <p:nvPr/>
        </p:nvSpPr>
        <p:spPr>
          <a:xfrm>
            <a:off x="2989218" y="4134430"/>
            <a:ext cx="3824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(the name of the function should tell you what it does)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51AC5-FE64-F748-9A0A-EDA8F9373EBF}"/>
              </a:ext>
            </a:extLst>
          </p:cNvPr>
          <p:cNvSpPr txBox="1"/>
          <p:nvPr/>
        </p:nvSpPr>
        <p:spPr>
          <a:xfrm>
            <a:off x="1521366" y="1573860"/>
            <a:ext cx="4224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it might just perform a task and return nothing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35879E-473B-B347-AC54-A1C9BF07A7A9}"/>
              </a:ext>
            </a:extLst>
          </p:cNvPr>
          <p:cNvCxnSpPr>
            <a:cxnSpLocks/>
          </p:cNvCxnSpPr>
          <p:nvPr/>
        </p:nvCxnSpPr>
        <p:spPr>
          <a:xfrm flipH="1">
            <a:off x="2092514" y="1951050"/>
            <a:ext cx="535757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0BDDA8-4187-C049-9321-0C452AE694B3}"/>
              </a:ext>
            </a:extLst>
          </p:cNvPr>
          <p:cNvSpPr/>
          <p:nvPr/>
        </p:nvSpPr>
        <p:spPr>
          <a:xfrm>
            <a:off x="5932851" y="2806680"/>
            <a:ext cx="1371120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int</a:t>
            </a:r>
            <a:r>
              <a:rPr lang="en-GB" dirty="0"/>
              <a:t>("32")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DB80D-DD21-E343-A473-E20FE330855E}"/>
              </a:ext>
            </a:extLst>
          </p:cNvPr>
          <p:cNvSpPr txBox="1"/>
          <p:nvPr/>
        </p:nvSpPr>
        <p:spPr>
          <a:xfrm>
            <a:off x="4495800" y="2441876"/>
            <a:ext cx="3610502" cy="307777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or it might perform a task and return a 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1E72A9-6077-694F-BD7B-778D65E10C6C}"/>
              </a:ext>
            </a:extLst>
          </p:cNvPr>
          <p:cNvCxnSpPr>
            <a:cxnSpLocks/>
          </p:cNvCxnSpPr>
          <p:nvPr/>
        </p:nvCxnSpPr>
        <p:spPr>
          <a:xfrm flipH="1">
            <a:off x="5281685" y="2806680"/>
            <a:ext cx="535757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4938-E412-0B43-B09E-E186926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you already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03AC-5686-8641-A869-EA6E46019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1367127" cy="326350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float()</a:t>
            </a:r>
          </a:p>
          <a:p>
            <a:r>
              <a:rPr lang="en-GB" dirty="0"/>
              <a:t>int()</a:t>
            </a:r>
          </a:p>
          <a:p>
            <a:r>
              <a:rPr lang="en-GB" dirty="0"/>
              <a:t>str()</a:t>
            </a:r>
          </a:p>
          <a:p>
            <a:endParaRPr lang="en-GB" dirty="0"/>
          </a:p>
          <a:p>
            <a:r>
              <a:rPr lang="en-GB" dirty="0"/>
              <a:t>print()</a:t>
            </a:r>
          </a:p>
          <a:p>
            <a:r>
              <a:rPr lang="en-GB" dirty="0"/>
              <a:t>input()</a:t>
            </a:r>
          </a:p>
          <a:p>
            <a:endParaRPr lang="en-GB" dirty="0"/>
          </a:p>
          <a:p>
            <a:r>
              <a:rPr lang="en-GB" dirty="0"/>
              <a:t>range()</a:t>
            </a:r>
          </a:p>
          <a:p>
            <a:endParaRPr lang="en-GB" dirty="0"/>
          </a:p>
          <a:p>
            <a:r>
              <a:rPr lang="en-GB" dirty="0"/>
              <a:t>id()</a:t>
            </a:r>
          </a:p>
          <a:p>
            <a:r>
              <a:rPr lang="en-GB" dirty="0"/>
              <a:t>round()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E6709-ED50-4349-B041-6BD1CB33691A}"/>
              </a:ext>
            </a:extLst>
          </p:cNvPr>
          <p:cNvSpPr/>
          <p:nvPr/>
        </p:nvSpPr>
        <p:spPr>
          <a:xfrm>
            <a:off x="-2187" y="65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2"/>
              </a:rPr>
              <a:t>https://docs.python.org/3/library/functions.html#built-in-functions</a:t>
            </a:r>
            <a:r>
              <a:rPr lang="en-GB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12123-3CA6-EB4C-891C-27A1C91BB28B}"/>
              </a:ext>
            </a:extLst>
          </p:cNvPr>
          <p:cNvSpPr txBox="1"/>
          <p:nvPr/>
        </p:nvSpPr>
        <p:spPr>
          <a:xfrm>
            <a:off x="2900988" y="2248584"/>
            <a:ext cx="3437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these are functions that you have been introduced to in previous weeks</a:t>
            </a:r>
          </a:p>
          <a:p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you have probably also made use of them</a:t>
            </a:r>
          </a:p>
        </p:txBody>
      </p:sp>
    </p:spTree>
    <p:extLst>
      <p:ext uri="{BB962C8B-B14F-4D97-AF65-F5344CB8AC3E}">
        <p14:creationId xmlns:p14="http://schemas.microsoft.com/office/powerpoint/2010/main" val="263947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4938-E412-0B43-B09E-E186926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you already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03AC-5686-8641-A869-EA6E46019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1438689" cy="3263504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hlinkClick r:id="rId3"/>
              </a:rPr>
              <a:t>float()</a:t>
            </a:r>
            <a:endParaRPr lang="en-GB" dirty="0"/>
          </a:p>
          <a:p>
            <a:r>
              <a:rPr lang="en-GB" dirty="0">
                <a:hlinkClick r:id="rId4"/>
              </a:rPr>
              <a:t>int()</a:t>
            </a:r>
            <a:endParaRPr lang="en-GB" dirty="0"/>
          </a:p>
          <a:p>
            <a:r>
              <a:rPr lang="en-GB" dirty="0">
                <a:hlinkClick r:id="rId5"/>
              </a:rPr>
              <a:t>str()</a:t>
            </a:r>
            <a:endParaRPr lang="en-GB" dirty="0"/>
          </a:p>
          <a:p>
            <a:endParaRPr lang="en-GB" dirty="0"/>
          </a:p>
          <a:p>
            <a:r>
              <a:rPr lang="en-GB" dirty="0"/>
              <a:t>print()</a:t>
            </a:r>
          </a:p>
          <a:p>
            <a:r>
              <a:rPr lang="en-GB" dirty="0"/>
              <a:t>input()</a:t>
            </a:r>
          </a:p>
          <a:p>
            <a:endParaRPr lang="en-GB" dirty="0"/>
          </a:p>
          <a:p>
            <a:r>
              <a:rPr lang="en-GB" dirty="0"/>
              <a:t>range()</a:t>
            </a:r>
          </a:p>
          <a:p>
            <a:endParaRPr lang="en-GB" dirty="0"/>
          </a:p>
          <a:p>
            <a:r>
              <a:rPr lang="en-GB" dirty="0"/>
              <a:t>id()</a:t>
            </a:r>
          </a:p>
          <a:p>
            <a:r>
              <a:rPr lang="en-GB" dirty="0"/>
              <a:t>round()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B440F-93B8-314B-94C7-9DA16B5E7A0B}"/>
              </a:ext>
            </a:extLst>
          </p:cNvPr>
          <p:cNvSpPr txBox="1"/>
          <p:nvPr/>
        </p:nvSpPr>
        <p:spPr>
          <a:xfrm>
            <a:off x="2159913" y="1153369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return a float object or 0.0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60B15-4CED-CC45-AED9-AA7338F5F870}"/>
              </a:ext>
            </a:extLst>
          </p:cNvPr>
          <p:cNvSpPr txBox="1"/>
          <p:nvPr/>
        </p:nvSpPr>
        <p:spPr>
          <a:xfrm>
            <a:off x="2159913" y="1695851"/>
            <a:ext cx="1970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return an integer object or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83E19-8866-7946-8FE7-29E06C2FC3F3}"/>
              </a:ext>
            </a:extLst>
          </p:cNvPr>
          <p:cNvSpPr txBox="1"/>
          <p:nvPr/>
        </p:nvSpPr>
        <p:spPr>
          <a:xfrm>
            <a:off x="2159913" y="2262187"/>
            <a:ext cx="2821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return a string object or an empty string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B5BB6-676D-7148-8913-6010CD9806DA}"/>
              </a:ext>
            </a:extLst>
          </p:cNvPr>
          <p:cNvCxnSpPr>
            <a:cxnSpLocks/>
          </p:cNvCxnSpPr>
          <p:nvPr/>
        </p:nvCxnSpPr>
        <p:spPr>
          <a:xfrm flipH="1">
            <a:off x="1510748" y="1313560"/>
            <a:ext cx="675861" cy="15054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C9759F-125A-8445-8556-A226AC99B8F4}"/>
              </a:ext>
            </a:extLst>
          </p:cNvPr>
          <p:cNvCxnSpPr>
            <a:cxnSpLocks/>
          </p:cNvCxnSpPr>
          <p:nvPr/>
        </p:nvCxnSpPr>
        <p:spPr>
          <a:xfrm flipH="1">
            <a:off x="1347994" y="1818449"/>
            <a:ext cx="81987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9BDA22-72E0-9442-9E37-587BC43C6A35}"/>
              </a:ext>
            </a:extLst>
          </p:cNvPr>
          <p:cNvCxnSpPr>
            <a:cxnSpLocks/>
          </p:cNvCxnSpPr>
          <p:nvPr/>
        </p:nvCxnSpPr>
        <p:spPr>
          <a:xfrm flipH="1" flipV="1">
            <a:off x="1347994" y="2123688"/>
            <a:ext cx="842594" cy="25314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450517-37B4-F54E-A034-671921E05CF3}"/>
              </a:ext>
            </a:extLst>
          </p:cNvPr>
          <p:cNvSpPr txBox="1"/>
          <p:nvPr/>
        </p:nvSpPr>
        <p:spPr>
          <a:xfrm>
            <a:off x="4791339" y="2736732"/>
            <a:ext cx="2607846" cy="1477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age1 = </a:t>
            </a:r>
            <a:r>
              <a:rPr lang="en-GB" dirty="0">
                <a:solidFill>
                  <a:srgbClr val="7030A0"/>
                </a:solidFill>
              </a:rPr>
              <a:t>str</a:t>
            </a:r>
            <a:r>
              <a:rPr lang="en-GB" dirty="0"/>
              <a:t>(52)</a:t>
            </a:r>
          </a:p>
          <a:p>
            <a:endParaRPr lang="en-GB" dirty="0"/>
          </a:p>
          <a:p>
            <a:r>
              <a:rPr lang="en-GB" dirty="0"/>
              <a:t>age2 = </a:t>
            </a:r>
            <a:r>
              <a:rPr lang="en-GB" dirty="0">
                <a:solidFill>
                  <a:srgbClr val="7030A0"/>
                </a:solidFill>
              </a:rPr>
              <a:t>float</a:t>
            </a:r>
            <a:r>
              <a:rPr lang="en-GB" dirty="0"/>
              <a:t>(52)</a:t>
            </a:r>
          </a:p>
          <a:p>
            <a:endParaRPr lang="en-GB" dirty="0"/>
          </a:p>
          <a:p>
            <a:r>
              <a:rPr lang="en-GB" dirty="0"/>
              <a:t>age3 = </a:t>
            </a:r>
            <a:r>
              <a:rPr lang="en-GB" dirty="0">
                <a:solidFill>
                  <a:srgbClr val="7030A0"/>
                </a:solidFill>
              </a:rPr>
              <a:t>int</a:t>
            </a:r>
            <a:r>
              <a:rPr lang="en-GB" dirty="0"/>
              <a:t>(age1)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364381-203A-E944-B459-8EF2CF9D6E03}"/>
              </a:ext>
            </a:extLst>
          </p:cNvPr>
          <p:cNvSpPr txBox="1"/>
          <p:nvPr/>
        </p:nvSpPr>
        <p:spPr>
          <a:xfrm>
            <a:off x="5675661" y="3009498"/>
            <a:ext cx="83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string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62F6C1-4D41-EA4D-A21F-A799A2CE5724}"/>
              </a:ext>
            </a:extLst>
          </p:cNvPr>
          <p:cNvCxnSpPr>
            <a:cxnSpLocks/>
          </p:cNvCxnSpPr>
          <p:nvPr/>
        </p:nvCxnSpPr>
        <p:spPr>
          <a:xfrm flipH="1" flipV="1">
            <a:off x="5326745" y="3009498"/>
            <a:ext cx="348915" cy="17312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7A233E-716B-D14B-93D9-5B15AC48A6BE}"/>
              </a:ext>
            </a:extLst>
          </p:cNvPr>
          <p:cNvSpPr txBox="1"/>
          <p:nvPr/>
        </p:nvSpPr>
        <p:spPr>
          <a:xfrm>
            <a:off x="5607984" y="4308693"/>
            <a:ext cx="105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integer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A04B92-B984-4344-8068-24C22905ACF9}"/>
              </a:ext>
            </a:extLst>
          </p:cNvPr>
          <p:cNvCxnSpPr>
            <a:cxnSpLocks/>
          </p:cNvCxnSpPr>
          <p:nvPr/>
        </p:nvCxnSpPr>
        <p:spPr>
          <a:xfrm flipH="1" flipV="1">
            <a:off x="5254556" y="4124039"/>
            <a:ext cx="353427" cy="28023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8EE8FC-27DE-804D-97AD-1B0B73E3E8F3}"/>
              </a:ext>
            </a:extLst>
          </p:cNvPr>
          <p:cNvSpPr txBox="1"/>
          <p:nvPr/>
        </p:nvSpPr>
        <p:spPr>
          <a:xfrm>
            <a:off x="5607984" y="3571965"/>
            <a:ext cx="83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F8AF72-0928-BA45-9F41-FB183B39AEE6}"/>
              </a:ext>
            </a:extLst>
          </p:cNvPr>
          <p:cNvCxnSpPr>
            <a:cxnSpLocks/>
          </p:cNvCxnSpPr>
          <p:nvPr/>
        </p:nvCxnSpPr>
        <p:spPr>
          <a:xfrm flipH="1" flipV="1">
            <a:off x="5290651" y="3571965"/>
            <a:ext cx="281237" cy="14821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6FF74E-2BA8-E047-8620-BA602A3D3AC5}"/>
              </a:ext>
            </a:extLst>
          </p:cNvPr>
          <p:cNvSpPr txBox="1"/>
          <p:nvPr/>
        </p:nvSpPr>
        <p:spPr>
          <a:xfrm>
            <a:off x="6889346" y="3355207"/>
            <a:ext cx="1812258" cy="923330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Python knows age1 as a string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("52")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346587-1C34-0A45-8AB5-244962D30030}"/>
              </a:ext>
            </a:extLst>
          </p:cNvPr>
          <p:cNvCxnSpPr>
            <a:cxnSpLocks/>
          </p:cNvCxnSpPr>
          <p:nvPr/>
        </p:nvCxnSpPr>
        <p:spPr>
          <a:xfrm flipH="1">
            <a:off x="6265210" y="3571965"/>
            <a:ext cx="624136" cy="31625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E2DAB9-E334-2A4B-B2B8-6828B7FF8C65}"/>
              </a:ext>
            </a:extLst>
          </p:cNvPr>
          <p:cNvSpPr txBox="1"/>
          <p:nvPr/>
        </p:nvSpPr>
        <p:spPr>
          <a:xfrm>
            <a:off x="5501202" y="2371476"/>
            <a:ext cx="16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(from week 1)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2A0A42-1B50-DB4B-B81E-0145E7F23007}"/>
              </a:ext>
            </a:extLst>
          </p:cNvPr>
          <p:cNvSpPr/>
          <p:nvPr/>
        </p:nvSpPr>
        <p:spPr>
          <a:xfrm>
            <a:off x="-2187" y="65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6"/>
              </a:rPr>
              <a:t>https://docs.python.org/3/library/functions.html#built-in-functions</a:t>
            </a:r>
            <a:r>
              <a:rPr lang="en-GB" sz="1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9C0DF5-5F9B-AC48-859F-E375BAC01886}"/>
              </a:ext>
            </a:extLst>
          </p:cNvPr>
          <p:cNvSpPr txBox="1"/>
          <p:nvPr/>
        </p:nvSpPr>
        <p:spPr>
          <a:xfrm>
            <a:off x="5200651" y="5215"/>
            <a:ext cx="386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3200" dirty="0">
                <a:solidFill>
                  <a:srgbClr val="7030A0"/>
                </a:solidFill>
              </a:rPr>
              <a:t>float</a:t>
            </a:r>
            <a:r>
              <a:rPr lang="en-GB" sz="3200" dirty="0">
                <a:solidFill>
                  <a:schemeClr val="tx1"/>
                </a:solidFill>
              </a:rPr>
              <a:t>()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| </a:t>
            </a:r>
            <a:r>
              <a:rPr lang="en-GB" sz="3200" dirty="0">
                <a:solidFill>
                  <a:srgbClr val="7030A0"/>
                </a:solidFill>
              </a:rPr>
              <a:t>int</a:t>
            </a:r>
            <a:r>
              <a:rPr lang="en-GB" sz="3200" dirty="0">
                <a:solidFill>
                  <a:schemeClr val="tx1"/>
                </a:solidFill>
              </a:rPr>
              <a:t>()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| </a:t>
            </a:r>
            <a:r>
              <a:rPr lang="en-GB" sz="3200" dirty="0">
                <a:solidFill>
                  <a:srgbClr val="7030A0"/>
                </a:solidFill>
              </a:rPr>
              <a:t>str</a:t>
            </a:r>
            <a:r>
              <a:rPr lang="en-GB" sz="3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8395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9425</TotalTime>
  <Words>3023</Words>
  <Application>Microsoft Office PowerPoint</Application>
  <PresentationFormat>On-screen Show (16:9)</PresentationFormat>
  <Paragraphs>546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Bradley Hand ITC</vt:lpstr>
      <vt:lpstr>Calibri</vt:lpstr>
      <vt:lpstr>Calibri Light</vt:lpstr>
      <vt:lpstr>Courier</vt:lpstr>
      <vt:lpstr>Office Theme</vt:lpstr>
      <vt:lpstr>Functions</vt:lpstr>
      <vt:lpstr>We’re going to cover…</vt:lpstr>
      <vt:lpstr>What is a function?</vt:lpstr>
      <vt:lpstr>What is a function?</vt:lpstr>
      <vt:lpstr>What is a function?</vt:lpstr>
      <vt:lpstr>What is a function?</vt:lpstr>
      <vt:lpstr>What is a function?</vt:lpstr>
      <vt:lpstr>Functions you already know</vt:lpstr>
      <vt:lpstr>Functions you already know</vt:lpstr>
      <vt:lpstr>Functions you already know</vt:lpstr>
      <vt:lpstr>Functions you already know</vt:lpstr>
      <vt:lpstr>Functions you already know</vt:lpstr>
      <vt:lpstr>Some other useful functions</vt:lpstr>
      <vt:lpstr>Some other useful functions</vt:lpstr>
      <vt:lpstr>Some other useful functions</vt:lpstr>
      <vt:lpstr>Some other useful functions</vt:lpstr>
      <vt:lpstr>Introducing the lambda keyword</vt:lpstr>
      <vt:lpstr>Using the lambda keyword</vt:lpstr>
      <vt:lpstr>Using the lambda keyword</vt:lpstr>
      <vt:lpstr>Some other useful functions</vt:lpstr>
      <vt:lpstr>Some other useful functions</vt:lpstr>
      <vt:lpstr>Some other useful functions</vt:lpstr>
      <vt:lpstr>Some other useful functions</vt:lpstr>
      <vt:lpstr>Some other useful functions</vt:lpstr>
      <vt:lpstr>Some other useful functions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MANSFIELD Graham</cp:lastModifiedBy>
  <cp:revision>112</cp:revision>
  <dcterms:created xsi:type="dcterms:W3CDTF">2017-04-05T14:08:44Z</dcterms:created>
  <dcterms:modified xsi:type="dcterms:W3CDTF">2022-11-21T10:29:38Z</dcterms:modified>
</cp:coreProperties>
</file>