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82" r:id="rId3"/>
    <p:sldId id="307" r:id="rId4"/>
    <p:sldId id="306" r:id="rId5"/>
    <p:sldId id="308" r:id="rId6"/>
    <p:sldId id="285" r:id="rId7"/>
    <p:sldId id="283" r:id="rId8"/>
    <p:sldId id="305" r:id="rId9"/>
    <p:sldId id="284" r:id="rId10"/>
    <p:sldId id="309" r:id="rId11"/>
    <p:sldId id="286" r:id="rId12"/>
    <p:sldId id="310" r:id="rId13"/>
    <p:sldId id="312" r:id="rId14"/>
    <p:sldId id="288" r:id="rId15"/>
    <p:sldId id="294" r:id="rId16"/>
    <p:sldId id="291" r:id="rId17"/>
    <p:sldId id="292" r:id="rId18"/>
    <p:sldId id="293" r:id="rId19"/>
    <p:sldId id="311" r:id="rId20"/>
    <p:sldId id="295" r:id="rId21"/>
    <p:sldId id="296" r:id="rId22"/>
    <p:sldId id="298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7E7"/>
    <a:srgbClr val="E2EFFF"/>
    <a:srgbClr val="F9FF9C"/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032F0-543F-9649-A70B-E772710C31C3}" v="106" dt="2020-11-24T09:43:31.41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3607" autoAdjust="0"/>
  </p:normalViewPr>
  <p:slideViewPr>
    <p:cSldViewPr snapToGrid="0">
      <p:cViewPr varScale="1">
        <p:scale>
          <a:sx n="110" d="100"/>
          <a:sy n="110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S::pcw1@staff.staffs.ac.uk::a20730c1-1805-4191-9c68-6e52c8725e9f" providerId="AD" clId="Web-{5F671842-FC6B-2100-2C82-390077DF97E5}"/>
    <pc:docChg chg="addSld modSld">
      <pc:chgData name="WINDRIDGE Philip" userId="S::pcw1@staff.staffs.ac.uk::a20730c1-1805-4191-9c68-6e52c8725e9f" providerId="AD" clId="Web-{5F671842-FC6B-2100-2C82-390077DF97E5}" dt="2020-11-17T09:38:58.743" v="7" actId="1076"/>
      <pc:docMkLst>
        <pc:docMk/>
      </pc:docMkLst>
      <pc:sldChg chg="addSp">
        <pc:chgData name="WINDRIDGE Philip" userId="S::pcw1@staff.staffs.ac.uk::a20730c1-1805-4191-9c68-6e52c8725e9f" providerId="AD" clId="Web-{5F671842-FC6B-2100-2C82-390077DF97E5}" dt="2020-11-17T09:36:18.307" v="2"/>
        <pc:sldMkLst>
          <pc:docMk/>
          <pc:sldMk cId="834184262" sldId="291"/>
        </pc:sldMkLst>
        <pc:spChg chg="add">
          <ac:chgData name="WINDRIDGE Philip" userId="S::pcw1@staff.staffs.ac.uk::a20730c1-1805-4191-9c68-6e52c8725e9f" providerId="AD" clId="Web-{5F671842-FC6B-2100-2C82-390077DF97E5}" dt="2020-11-17T09:36:18.307" v="2"/>
          <ac:spMkLst>
            <pc:docMk/>
            <pc:sldMk cId="834184262" sldId="291"/>
            <ac:spMk id="6" creationId="{24034581-373A-4641-B7DF-301D627BC007}"/>
          </ac:spMkLst>
        </pc:spChg>
        <pc:cxnChg chg="add">
          <ac:chgData name="WINDRIDGE Philip" userId="S::pcw1@staff.staffs.ac.uk::a20730c1-1805-4191-9c68-6e52c8725e9f" providerId="AD" clId="Web-{5F671842-FC6B-2100-2C82-390077DF97E5}" dt="2020-11-17T09:36:18.307" v="2"/>
          <ac:cxnSpMkLst>
            <pc:docMk/>
            <pc:sldMk cId="834184262" sldId="291"/>
            <ac:cxnSpMk id="8" creationId="{761A3F39-A9AC-4DC3-8D1D-0840BCEFF337}"/>
          </ac:cxnSpMkLst>
        </pc:cxnChg>
      </pc:sldChg>
      <pc:sldChg chg="delSp">
        <pc:chgData name="WINDRIDGE Philip" userId="S::pcw1@staff.staffs.ac.uk::a20730c1-1805-4191-9c68-6e52c8725e9f" providerId="AD" clId="Web-{5F671842-FC6B-2100-2C82-390077DF97E5}" dt="2020-11-17T09:36:12.876" v="1"/>
        <pc:sldMkLst>
          <pc:docMk/>
          <pc:sldMk cId="38389330" sldId="311"/>
        </pc:sldMkLst>
        <pc:spChg chg="del">
          <ac:chgData name="WINDRIDGE Philip" userId="S::pcw1@staff.staffs.ac.uk::a20730c1-1805-4191-9c68-6e52c8725e9f" providerId="AD" clId="Web-{5F671842-FC6B-2100-2C82-390077DF97E5}" dt="2020-11-17T09:36:12.876" v="1"/>
          <ac:spMkLst>
            <pc:docMk/>
            <pc:sldMk cId="38389330" sldId="311"/>
            <ac:spMk id="8" creationId="{BF731C16-4B3E-8B43-9D6D-96DAC1EA2F91}"/>
          </ac:spMkLst>
        </pc:spChg>
        <pc:cxnChg chg="del">
          <ac:chgData name="WINDRIDGE Philip" userId="S::pcw1@staff.staffs.ac.uk::a20730c1-1805-4191-9c68-6e52c8725e9f" providerId="AD" clId="Web-{5F671842-FC6B-2100-2C82-390077DF97E5}" dt="2020-11-17T09:36:12.874" v="0"/>
          <ac:cxnSpMkLst>
            <pc:docMk/>
            <pc:sldMk cId="38389330" sldId="311"/>
            <ac:cxnSpMk id="9" creationId="{B98E4BD9-9CEE-0B4D-881B-2768B0CBBCF7}"/>
          </ac:cxnSpMkLst>
        </pc:cxnChg>
      </pc:sldChg>
      <pc:sldChg chg="addSp modSp add replId">
        <pc:chgData name="WINDRIDGE Philip" userId="S::pcw1@staff.staffs.ac.uk::a20730c1-1805-4191-9c68-6e52c8725e9f" providerId="AD" clId="Web-{5F671842-FC6B-2100-2C82-390077DF97E5}" dt="2020-11-17T09:38:58.743" v="7" actId="1076"/>
        <pc:sldMkLst>
          <pc:docMk/>
          <pc:sldMk cId="3092969210" sldId="312"/>
        </pc:sldMkLst>
        <pc:spChg chg="add mod">
          <ac:chgData name="WINDRIDGE Philip" userId="S::pcw1@staff.staffs.ac.uk::a20730c1-1805-4191-9c68-6e52c8725e9f" providerId="AD" clId="Web-{5F671842-FC6B-2100-2C82-390077DF97E5}" dt="2020-11-17T09:38:58.743" v="7" actId="1076"/>
          <ac:spMkLst>
            <pc:docMk/>
            <pc:sldMk cId="3092969210" sldId="312"/>
            <ac:spMk id="3" creationId="{0F52ACC0-57CA-4C33-A54D-300487BA4246}"/>
          </ac:spMkLst>
        </pc:spChg>
      </pc:sldChg>
    </pc:docChg>
  </pc:docChgLst>
  <pc:docChgLst>
    <pc:chgData name="WINDRIDGE Philip" userId="a20730c1-1805-4191-9c68-6e52c8725e9f" providerId="ADAL" clId="{A9E032F0-543F-9649-A70B-E772710C31C3}"/>
    <pc:docChg chg="undo custSel addSld delSld modSld sldOrd">
      <pc:chgData name="WINDRIDGE Philip" userId="a20730c1-1805-4191-9c68-6e52c8725e9f" providerId="ADAL" clId="{A9E032F0-543F-9649-A70B-E772710C31C3}" dt="2020-11-24T09:44:40.637" v="5660" actId="20577"/>
      <pc:docMkLst>
        <pc:docMk/>
      </pc:docMkLst>
      <pc:sldChg chg="del">
        <pc:chgData name="WINDRIDGE Philip" userId="a20730c1-1805-4191-9c68-6e52c8725e9f" providerId="ADAL" clId="{A9E032F0-543F-9649-A70B-E772710C31C3}" dt="2020-11-14T09:32:40.186" v="0" actId="2696"/>
        <pc:sldMkLst>
          <pc:docMk/>
          <pc:sldMk cId="2405130143" sldId="257"/>
        </pc:sldMkLst>
      </pc:sldChg>
      <pc:sldChg chg="addSp modSp del mod">
        <pc:chgData name="WINDRIDGE Philip" userId="a20730c1-1805-4191-9c68-6e52c8725e9f" providerId="ADAL" clId="{A9E032F0-543F-9649-A70B-E772710C31C3}" dt="2020-11-14T14:30:05.623" v="5284" actId="2696"/>
        <pc:sldMkLst>
          <pc:docMk/>
          <pc:sldMk cId="2639473951" sldId="281"/>
        </pc:sldMkLst>
        <pc:spChg chg="add mod">
          <ac:chgData name="WINDRIDGE Philip" userId="a20730c1-1805-4191-9c68-6e52c8725e9f" providerId="ADAL" clId="{A9E032F0-543F-9649-A70B-E772710C31C3}" dt="2020-11-14T09:33:21.185" v="4" actId="1076"/>
          <ac:spMkLst>
            <pc:docMk/>
            <pc:sldMk cId="2639473951" sldId="281"/>
            <ac:spMk id="4" creationId="{786B8CFC-7C95-6243-9377-7B3BDEAED485}"/>
          </ac:spMkLst>
        </pc:spChg>
      </pc:sldChg>
      <pc:sldChg chg="addSp delSp modSp new mod">
        <pc:chgData name="WINDRIDGE Philip" userId="a20730c1-1805-4191-9c68-6e52c8725e9f" providerId="ADAL" clId="{A9E032F0-543F-9649-A70B-E772710C31C3}" dt="2020-11-17T08:51:35.834" v="5413" actId="1076"/>
        <pc:sldMkLst>
          <pc:docMk/>
          <pc:sldMk cId="3816313882" sldId="282"/>
        </pc:sldMkLst>
        <pc:spChg chg="mod">
          <ac:chgData name="WINDRIDGE Philip" userId="a20730c1-1805-4191-9c68-6e52c8725e9f" providerId="ADAL" clId="{A9E032F0-543F-9649-A70B-E772710C31C3}" dt="2020-11-14T09:49:26.424" v="39" actId="20577"/>
          <ac:spMkLst>
            <pc:docMk/>
            <pc:sldMk cId="3816313882" sldId="282"/>
            <ac:spMk id="2" creationId="{1BE50C44-44D5-9A42-87F2-8F3336F00C25}"/>
          </ac:spMkLst>
        </pc:spChg>
        <pc:spChg chg="del">
          <ac:chgData name="WINDRIDGE Philip" userId="a20730c1-1805-4191-9c68-6e52c8725e9f" providerId="ADAL" clId="{A9E032F0-543F-9649-A70B-E772710C31C3}" dt="2020-11-14T09:49:32.842" v="40" actId="478"/>
          <ac:spMkLst>
            <pc:docMk/>
            <pc:sldMk cId="3816313882" sldId="282"/>
            <ac:spMk id="3" creationId="{8F9A00F5-0B09-804A-B3CE-500121FABB8C}"/>
          </ac:spMkLst>
        </pc:spChg>
        <pc:spChg chg="add mod">
          <ac:chgData name="WINDRIDGE Philip" userId="a20730c1-1805-4191-9c68-6e52c8725e9f" providerId="ADAL" clId="{A9E032F0-543F-9649-A70B-E772710C31C3}" dt="2020-11-17T08:51:35.834" v="5413" actId="1076"/>
          <ac:spMkLst>
            <pc:docMk/>
            <pc:sldMk cId="3816313882" sldId="282"/>
            <ac:spMk id="3" creationId="{E0D583AB-7663-604B-8795-72EB4E33714D}"/>
          </ac:spMkLst>
        </pc:spChg>
        <pc:spChg chg="add del mod">
          <ac:chgData name="WINDRIDGE Philip" userId="a20730c1-1805-4191-9c68-6e52c8725e9f" providerId="ADAL" clId="{A9E032F0-543F-9649-A70B-E772710C31C3}" dt="2020-11-17T08:44:27.093" v="5321" actId="478"/>
          <ac:spMkLst>
            <pc:docMk/>
            <pc:sldMk cId="3816313882" sldId="282"/>
            <ac:spMk id="4" creationId="{708425A9-CA09-BD4F-A7D9-5DCF06BBB4DE}"/>
          </ac:spMkLst>
        </pc:spChg>
        <pc:spChg chg="add mod">
          <ac:chgData name="WINDRIDGE Philip" userId="a20730c1-1805-4191-9c68-6e52c8725e9f" providerId="ADAL" clId="{A9E032F0-543F-9649-A70B-E772710C31C3}" dt="2020-11-17T08:51:00.823" v="5412" actId="1036"/>
          <ac:spMkLst>
            <pc:docMk/>
            <pc:sldMk cId="3816313882" sldId="282"/>
            <ac:spMk id="5" creationId="{B441D1E7-77BC-A149-9BE1-CDB6664D4DF9}"/>
          </ac:spMkLst>
        </pc:spChg>
        <pc:spChg chg="add mod">
          <ac:chgData name="WINDRIDGE Philip" userId="a20730c1-1805-4191-9c68-6e52c8725e9f" providerId="ADAL" clId="{A9E032F0-543F-9649-A70B-E772710C31C3}" dt="2020-11-14T10:52:45.887" v="219"/>
          <ac:spMkLst>
            <pc:docMk/>
            <pc:sldMk cId="3816313882" sldId="282"/>
            <ac:spMk id="6" creationId="{B512C043-B5D5-E441-85FB-6606B3D36EA2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7" creationId="{A5298A73-BEA9-D240-A15D-79441D09011A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8" creationId="{5E487DE1-BE8A-D741-AA4E-0CD75445F73C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9" creationId="{15435553-0355-CD4B-AA49-A1E6CBFA2C17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10" creationId="{7AC2B4A9-882A-9345-9969-D48654B2F026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11" creationId="{5633CB62-75EC-9D47-96F9-89F8839B90D9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12" creationId="{76D319C0-98DD-8744-B6C5-89EAA500F5A3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13" creationId="{F40FDE22-F555-784A-8BB2-B2F1469474AB}"/>
          </ac:spMkLst>
        </pc:spChg>
        <pc:spChg chg="add del mod">
          <ac:chgData name="WINDRIDGE Philip" userId="a20730c1-1805-4191-9c68-6e52c8725e9f" providerId="ADAL" clId="{A9E032F0-543F-9649-A70B-E772710C31C3}" dt="2020-11-17T08:47:45.863" v="5358" actId="478"/>
          <ac:spMkLst>
            <pc:docMk/>
            <pc:sldMk cId="3816313882" sldId="282"/>
            <ac:spMk id="14" creationId="{E005B7DD-B570-E444-ADB3-C4DA00C8D65E}"/>
          </ac:spMkLst>
        </pc:spChg>
        <pc:spChg chg="add del mod">
          <ac:chgData name="WINDRIDGE Philip" userId="a20730c1-1805-4191-9c68-6e52c8725e9f" providerId="ADAL" clId="{A9E032F0-543F-9649-A70B-E772710C31C3}" dt="2020-11-17T08:47:32.147" v="5356" actId="478"/>
          <ac:spMkLst>
            <pc:docMk/>
            <pc:sldMk cId="3816313882" sldId="282"/>
            <ac:spMk id="15" creationId="{CC1CA62D-D07B-A141-B284-BD454B3C81D5}"/>
          </ac:spMkLst>
        </pc:spChg>
        <pc:spChg chg="mod">
          <ac:chgData name="WINDRIDGE Philip" userId="a20730c1-1805-4191-9c68-6e52c8725e9f" providerId="ADAL" clId="{A9E032F0-543F-9649-A70B-E772710C31C3}" dt="2020-11-17T08:49:19.498" v="5372"/>
          <ac:spMkLst>
            <pc:docMk/>
            <pc:sldMk cId="3816313882" sldId="282"/>
            <ac:spMk id="17" creationId="{B881DFBF-373E-6149-81A0-54D9CBD517F9}"/>
          </ac:spMkLst>
        </pc:spChg>
        <pc:spChg chg="mod">
          <ac:chgData name="WINDRIDGE Philip" userId="a20730c1-1805-4191-9c68-6e52c8725e9f" providerId="ADAL" clId="{A9E032F0-543F-9649-A70B-E772710C31C3}" dt="2020-11-17T08:49:19.498" v="5372"/>
          <ac:spMkLst>
            <pc:docMk/>
            <pc:sldMk cId="3816313882" sldId="282"/>
            <ac:spMk id="18" creationId="{AD0D20A6-6E59-D743-89B0-BF49294973C4}"/>
          </ac:spMkLst>
        </pc:spChg>
        <pc:spChg chg="mod">
          <ac:chgData name="WINDRIDGE Philip" userId="a20730c1-1805-4191-9c68-6e52c8725e9f" providerId="ADAL" clId="{A9E032F0-543F-9649-A70B-E772710C31C3}" dt="2020-11-17T08:49:19.498" v="5372"/>
          <ac:spMkLst>
            <pc:docMk/>
            <pc:sldMk cId="3816313882" sldId="282"/>
            <ac:spMk id="19" creationId="{D05376F3-08D1-C746-9176-F96EDFB23DEB}"/>
          </ac:spMkLst>
        </pc:spChg>
        <pc:spChg chg="mod">
          <ac:chgData name="WINDRIDGE Philip" userId="a20730c1-1805-4191-9c68-6e52c8725e9f" providerId="ADAL" clId="{A9E032F0-543F-9649-A70B-E772710C31C3}" dt="2020-11-17T08:49:19.498" v="5372"/>
          <ac:spMkLst>
            <pc:docMk/>
            <pc:sldMk cId="3816313882" sldId="282"/>
            <ac:spMk id="20" creationId="{9E5D1BD4-A739-BB41-A0AA-418AE251428E}"/>
          </ac:spMkLst>
        </pc:spChg>
        <pc:spChg chg="mod">
          <ac:chgData name="WINDRIDGE Philip" userId="a20730c1-1805-4191-9c68-6e52c8725e9f" providerId="ADAL" clId="{A9E032F0-543F-9649-A70B-E772710C31C3}" dt="2020-11-17T08:49:19.498" v="5372"/>
          <ac:spMkLst>
            <pc:docMk/>
            <pc:sldMk cId="3816313882" sldId="282"/>
            <ac:spMk id="21" creationId="{57DC3698-9836-274C-9460-C1F6519C7B1B}"/>
          </ac:spMkLst>
        </pc:spChg>
        <pc:grpChg chg="add del mod">
          <ac:chgData name="WINDRIDGE Philip" userId="a20730c1-1805-4191-9c68-6e52c8725e9f" providerId="ADAL" clId="{A9E032F0-543F-9649-A70B-E772710C31C3}" dt="2020-11-17T08:50:08.429" v="5384" actId="478"/>
          <ac:grpSpMkLst>
            <pc:docMk/>
            <pc:sldMk cId="3816313882" sldId="282"/>
            <ac:grpSpMk id="16" creationId="{2BCA57E1-5CCA-0E4E-B929-93516BAEC9F8}"/>
          </ac:grpSpMkLst>
        </pc:grpChg>
      </pc:sldChg>
      <pc:sldChg chg="addSp delSp modSp add mod">
        <pc:chgData name="WINDRIDGE Philip" userId="a20730c1-1805-4191-9c68-6e52c8725e9f" providerId="ADAL" clId="{A9E032F0-543F-9649-A70B-E772710C31C3}" dt="2020-11-17T08:55:16.255" v="5461" actId="20577"/>
        <pc:sldMkLst>
          <pc:docMk/>
          <pc:sldMk cId="306874035" sldId="283"/>
        </pc:sldMkLst>
        <pc:spChg chg="mod">
          <ac:chgData name="WINDRIDGE Philip" userId="a20730c1-1805-4191-9c68-6e52c8725e9f" providerId="ADAL" clId="{A9E032F0-543F-9649-A70B-E772710C31C3}" dt="2020-11-17T08:55:16.255" v="5461" actId="20577"/>
          <ac:spMkLst>
            <pc:docMk/>
            <pc:sldMk cId="306874035" sldId="283"/>
            <ac:spMk id="4" creationId="{708425A9-CA09-BD4F-A7D9-5DCF06BBB4DE}"/>
          </ac:spMkLst>
        </pc:spChg>
        <pc:spChg chg="mod">
          <ac:chgData name="WINDRIDGE Philip" userId="a20730c1-1805-4191-9c68-6e52c8725e9f" providerId="ADAL" clId="{A9E032F0-543F-9649-A70B-E772710C31C3}" dt="2020-11-14T11:14:14.463" v="766" actId="1036"/>
          <ac:spMkLst>
            <pc:docMk/>
            <pc:sldMk cId="306874035" sldId="283"/>
            <ac:spMk id="5" creationId="{B441D1E7-77BC-A149-9BE1-CDB6664D4DF9}"/>
          </ac:spMkLst>
        </pc:spChg>
        <pc:spChg chg="add mod">
          <ac:chgData name="WINDRIDGE Philip" userId="a20730c1-1805-4191-9c68-6e52c8725e9f" providerId="ADAL" clId="{A9E032F0-543F-9649-A70B-E772710C31C3}" dt="2020-11-14T11:06:11.902" v="592" actId="1035"/>
          <ac:spMkLst>
            <pc:docMk/>
            <pc:sldMk cId="306874035" sldId="283"/>
            <ac:spMk id="6" creationId="{E2297EFD-EFC1-0F4A-BECE-8B2A9B133D34}"/>
          </ac:spMkLst>
        </pc:spChg>
        <pc:spChg chg="add mod">
          <ac:chgData name="WINDRIDGE Philip" userId="a20730c1-1805-4191-9c68-6e52c8725e9f" providerId="ADAL" clId="{A9E032F0-543F-9649-A70B-E772710C31C3}" dt="2020-11-14T11:05:43.233" v="568" actId="1036"/>
          <ac:spMkLst>
            <pc:docMk/>
            <pc:sldMk cId="306874035" sldId="283"/>
            <ac:spMk id="8" creationId="{40EC6D2D-46C4-C54E-880A-BBD1C4464E2A}"/>
          </ac:spMkLst>
        </pc:spChg>
        <pc:spChg chg="add mod">
          <ac:chgData name="WINDRIDGE Philip" userId="a20730c1-1805-4191-9c68-6e52c8725e9f" providerId="ADAL" clId="{A9E032F0-543F-9649-A70B-E772710C31C3}" dt="2020-11-14T11:08:06.989" v="690" actId="207"/>
          <ac:spMkLst>
            <pc:docMk/>
            <pc:sldMk cId="306874035" sldId="283"/>
            <ac:spMk id="14" creationId="{B5330432-C8C3-E74D-B8BD-02788D2BE770}"/>
          </ac:spMkLst>
        </pc:spChg>
        <pc:spChg chg="add del mod">
          <ac:chgData name="WINDRIDGE Philip" userId="a20730c1-1805-4191-9c68-6e52c8725e9f" providerId="ADAL" clId="{A9E032F0-543F-9649-A70B-E772710C31C3}" dt="2020-11-14T14:38:19.332" v="5288" actId="478"/>
          <ac:spMkLst>
            <pc:docMk/>
            <pc:sldMk cId="306874035" sldId="283"/>
            <ac:spMk id="19" creationId="{AE565A7C-3CA2-F445-8FB9-0FC200C99F8C}"/>
          </ac:spMkLst>
        </pc:spChg>
        <pc:spChg chg="add del mod">
          <ac:chgData name="WINDRIDGE Philip" userId="a20730c1-1805-4191-9c68-6e52c8725e9f" providerId="ADAL" clId="{A9E032F0-543F-9649-A70B-E772710C31C3}" dt="2020-11-14T14:38:19.332" v="5288" actId="478"/>
          <ac:spMkLst>
            <pc:docMk/>
            <pc:sldMk cId="306874035" sldId="283"/>
            <ac:spMk id="22" creationId="{F28BC3DC-D88A-D84C-892B-067C531AA022}"/>
          </ac:spMkLst>
        </pc:spChg>
        <pc:spChg chg="add mod">
          <ac:chgData name="WINDRIDGE Philip" userId="a20730c1-1805-4191-9c68-6e52c8725e9f" providerId="ADAL" clId="{A9E032F0-543F-9649-A70B-E772710C31C3}" dt="2020-11-14T11:21:39.248" v="1048"/>
          <ac:spMkLst>
            <pc:docMk/>
            <pc:sldMk cId="306874035" sldId="283"/>
            <ac:spMk id="25" creationId="{6A786491-85DA-DF45-B1A7-6B1C0E4623F8}"/>
          </ac:spMkLst>
        </pc:spChg>
        <pc:spChg chg="add mod">
          <ac:chgData name="WINDRIDGE Philip" userId="a20730c1-1805-4191-9c68-6e52c8725e9f" providerId="ADAL" clId="{A9E032F0-543F-9649-A70B-E772710C31C3}" dt="2020-11-14T11:28:01.432" v="1205" actId="1076"/>
          <ac:spMkLst>
            <pc:docMk/>
            <pc:sldMk cId="306874035" sldId="283"/>
            <ac:spMk id="26" creationId="{4DEE63AE-24FF-E348-99B7-9E3066A64978}"/>
          </ac:spMkLst>
        </pc:spChg>
        <pc:cxnChg chg="add mod">
          <ac:chgData name="WINDRIDGE Philip" userId="a20730c1-1805-4191-9c68-6e52c8725e9f" providerId="ADAL" clId="{A9E032F0-543F-9649-A70B-E772710C31C3}" dt="2020-11-14T11:08:20.288" v="691" actId="14100"/>
          <ac:cxnSpMkLst>
            <pc:docMk/>
            <pc:sldMk cId="306874035" sldId="283"/>
            <ac:cxnSpMk id="7" creationId="{090D7343-495D-B64C-9BA7-4AF6621DA19E}"/>
          </ac:cxnSpMkLst>
        </pc:cxnChg>
        <pc:cxnChg chg="add mod">
          <ac:chgData name="WINDRIDGE Philip" userId="a20730c1-1805-4191-9c68-6e52c8725e9f" providerId="ADAL" clId="{A9E032F0-543F-9649-A70B-E772710C31C3}" dt="2020-11-14T11:04:51.436" v="520" actId="14100"/>
          <ac:cxnSpMkLst>
            <pc:docMk/>
            <pc:sldMk cId="306874035" sldId="283"/>
            <ac:cxnSpMk id="9" creationId="{6D9EF813-DD92-3146-89D5-7A1177D7975F}"/>
          </ac:cxnSpMkLst>
        </pc:cxnChg>
        <pc:cxnChg chg="add mod">
          <ac:chgData name="WINDRIDGE Philip" userId="a20730c1-1805-4191-9c68-6e52c8725e9f" providerId="ADAL" clId="{A9E032F0-543F-9649-A70B-E772710C31C3}" dt="2020-11-14T11:07:59.265" v="689" actId="14100"/>
          <ac:cxnSpMkLst>
            <pc:docMk/>
            <pc:sldMk cId="306874035" sldId="283"/>
            <ac:cxnSpMk id="15" creationId="{0AD5613E-5CD9-2347-BF94-5D4BCD52D95B}"/>
          </ac:cxnSpMkLst>
        </pc:cxnChg>
        <pc:cxnChg chg="add del mod">
          <ac:chgData name="WINDRIDGE Philip" userId="a20730c1-1805-4191-9c68-6e52c8725e9f" providerId="ADAL" clId="{A9E032F0-543F-9649-A70B-E772710C31C3}" dt="2020-11-14T14:38:19.332" v="5288" actId="478"/>
          <ac:cxnSpMkLst>
            <pc:docMk/>
            <pc:sldMk cId="306874035" sldId="283"/>
            <ac:cxnSpMk id="20" creationId="{DE37EE4D-C013-0147-8046-D1EF56E16552}"/>
          </ac:cxnSpMkLst>
        </pc:cxnChg>
        <pc:cxnChg chg="add del mod">
          <ac:chgData name="WINDRIDGE Philip" userId="a20730c1-1805-4191-9c68-6e52c8725e9f" providerId="ADAL" clId="{A9E032F0-543F-9649-A70B-E772710C31C3}" dt="2020-11-14T14:38:19.332" v="5288" actId="478"/>
          <ac:cxnSpMkLst>
            <pc:docMk/>
            <pc:sldMk cId="306874035" sldId="283"/>
            <ac:cxnSpMk id="23" creationId="{2508E1E7-871E-7C4E-9EE7-391D85C30902}"/>
          </ac:cxnSpMkLst>
        </pc:cxnChg>
      </pc:sldChg>
      <pc:sldChg chg="addSp modSp add mod">
        <pc:chgData name="WINDRIDGE Philip" userId="a20730c1-1805-4191-9c68-6e52c8725e9f" providerId="ADAL" clId="{A9E032F0-543F-9649-A70B-E772710C31C3}" dt="2020-11-17T08:58:51.582" v="5499" actId="20577"/>
        <pc:sldMkLst>
          <pc:docMk/>
          <pc:sldMk cId="565301146" sldId="284"/>
        </pc:sldMkLst>
        <pc:spChg chg="mod">
          <ac:chgData name="WINDRIDGE Philip" userId="a20730c1-1805-4191-9c68-6e52c8725e9f" providerId="ADAL" clId="{A9E032F0-543F-9649-A70B-E772710C31C3}" dt="2020-11-17T08:58:51.582" v="5499" actId="20577"/>
          <ac:spMkLst>
            <pc:docMk/>
            <pc:sldMk cId="565301146" sldId="284"/>
            <ac:spMk id="4" creationId="{708425A9-CA09-BD4F-A7D9-5DCF06BBB4DE}"/>
          </ac:spMkLst>
        </pc:spChg>
        <pc:spChg chg="add mod">
          <ac:chgData name="WINDRIDGE Philip" userId="a20730c1-1805-4191-9c68-6e52c8725e9f" providerId="ADAL" clId="{A9E032F0-543F-9649-A70B-E772710C31C3}" dt="2020-11-14T11:20:47.206" v="1046" actId="20577"/>
          <ac:spMkLst>
            <pc:docMk/>
            <pc:sldMk cId="565301146" sldId="284"/>
            <ac:spMk id="6" creationId="{F8A620AF-5BED-C740-9558-5830456969FD}"/>
          </ac:spMkLst>
        </pc:spChg>
        <pc:spChg chg="add mod">
          <ac:chgData name="WINDRIDGE Philip" userId="a20730c1-1805-4191-9c68-6e52c8725e9f" providerId="ADAL" clId="{A9E032F0-543F-9649-A70B-E772710C31C3}" dt="2020-11-14T11:21:35.715" v="1047"/>
          <ac:spMkLst>
            <pc:docMk/>
            <pc:sldMk cId="565301146" sldId="284"/>
            <ac:spMk id="7" creationId="{A1015EFB-4667-6C4C-A40F-A59B7A42FD35}"/>
          </ac:spMkLst>
        </pc:spChg>
        <pc:spChg chg="add mod">
          <ac:chgData name="WINDRIDGE Philip" userId="a20730c1-1805-4191-9c68-6e52c8725e9f" providerId="ADAL" clId="{A9E032F0-543F-9649-A70B-E772710C31C3}" dt="2020-11-14T11:30:57.456" v="1267" actId="1076"/>
          <ac:spMkLst>
            <pc:docMk/>
            <pc:sldMk cId="565301146" sldId="284"/>
            <ac:spMk id="8" creationId="{24F8B216-CB8A-D642-A41D-DC186093752F}"/>
          </ac:spMkLst>
        </pc:spChg>
        <pc:spChg chg="add mod">
          <ac:chgData name="WINDRIDGE Philip" userId="a20730c1-1805-4191-9c68-6e52c8725e9f" providerId="ADAL" clId="{A9E032F0-543F-9649-A70B-E772710C31C3}" dt="2020-11-14T11:32:36.719" v="1328" actId="692"/>
          <ac:spMkLst>
            <pc:docMk/>
            <pc:sldMk cId="565301146" sldId="284"/>
            <ac:spMk id="12" creationId="{C1113CBB-2511-174D-85A8-45D3462136AC}"/>
          </ac:spMkLst>
        </pc:spChg>
        <pc:spChg chg="add mod">
          <ac:chgData name="WINDRIDGE Philip" userId="a20730c1-1805-4191-9c68-6e52c8725e9f" providerId="ADAL" clId="{A9E032F0-543F-9649-A70B-E772710C31C3}" dt="2020-11-14T11:34:58.994" v="1395" actId="14100"/>
          <ac:spMkLst>
            <pc:docMk/>
            <pc:sldMk cId="565301146" sldId="284"/>
            <ac:spMk id="14" creationId="{68248129-D821-4940-8C99-214637787A41}"/>
          </ac:spMkLst>
        </pc:spChg>
        <pc:cxnChg chg="add mod">
          <ac:chgData name="WINDRIDGE Philip" userId="a20730c1-1805-4191-9c68-6e52c8725e9f" providerId="ADAL" clId="{A9E032F0-543F-9649-A70B-E772710C31C3}" dt="2020-11-14T11:31:10.873" v="1303" actId="1035"/>
          <ac:cxnSpMkLst>
            <pc:docMk/>
            <pc:sldMk cId="565301146" sldId="284"/>
            <ac:cxnSpMk id="9" creationId="{DD025939-5F0F-1047-BFC5-8425978F723D}"/>
          </ac:cxnSpMkLst>
        </pc:cxnChg>
        <pc:cxnChg chg="add mod">
          <ac:chgData name="WINDRIDGE Philip" userId="a20730c1-1805-4191-9c68-6e52c8725e9f" providerId="ADAL" clId="{A9E032F0-543F-9649-A70B-E772710C31C3}" dt="2020-11-14T11:34:37.027" v="1386" actId="1036"/>
          <ac:cxnSpMkLst>
            <pc:docMk/>
            <pc:sldMk cId="565301146" sldId="284"/>
            <ac:cxnSpMk id="15" creationId="{46CB6096-7816-8640-88CE-B2C9765876FD}"/>
          </ac:cxnSpMkLst>
        </pc:cxnChg>
      </pc:sldChg>
      <pc:sldChg chg="addSp modSp add mod ord">
        <pc:chgData name="WINDRIDGE Philip" userId="a20730c1-1805-4191-9c68-6e52c8725e9f" providerId="ADAL" clId="{A9E032F0-543F-9649-A70B-E772710C31C3}" dt="2020-11-17T08:54:45.916" v="5445" actId="20577"/>
        <pc:sldMkLst>
          <pc:docMk/>
          <pc:sldMk cId="1843651765" sldId="285"/>
        </pc:sldMkLst>
        <pc:spChg chg="mod">
          <ac:chgData name="WINDRIDGE Philip" userId="a20730c1-1805-4191-9c68-6e52c8725e9f" providerId="ADAL" clId="{A9E032F0-543F-9649-A70B-E772710C31C3}" dt="2020-11-17T08:54:45.916" v="5445" actId="20577"/>
          <ac:spMkLst>
            <pc:docMk/>
            <pc:sldMk cId="1843651765" sldId="285"/>
            <ac:spMk id="4" creationId="{708425A9-CA09-BD4F-A7D9-5DCF06BBB4DE}"/>
          </ac:spMkLst>
        </pc:spChg>
        <pc:spChg chg="add mod">
          <ac:chgData name="WINDRIDGE Philip" userId="a20730c1-1805-4191-9c68-6e52c8725e9f" providerId="ADAL" clId="{A9E032F0-543F-9649-A70B-E772710C31C3}" dt="2020-11-14T10:51:42.515" v="206" actId="207"/>
          <ac:spMkLst>
            <pc:docMk/>
            <pc:sldMk cId="1843651765" sldId="285"/>
            <ac:spMk id="6" creationId="{27FFE150-A2B1-034E-B6BB-E8DF18010BE9}"/>
          </ac:spMkLst>
        </pc:spChg>
        <pc:spChg chg="add mod">
          <ac:chgData name="WINDRIDGE Philip" userId="a20730c1-1805-4191-9c68-6e52c8725e9f" providerId="ADAL" clId="{A9E032F0-543F-9649-A70B-E772710C31C3}" dt="2020-11-14T10:54:07.245" v="254" actId="1076"/>
          <ac:spMkLst>
            <pc:docMk/>
            <pc:sldMk cId="1843651765" sldId="285"/>
            <ac:spMk id="8" creationId="{6DA8D1EC-36AF-284B-8A94-FAFA67DDE086}"/>
          </ac:spMkLst>
        </pc:spChg>
        <pc:spChg chg="add mod">
          <ac:chgData name="WINDRIDGE Philip" userId="a20730c1-1805-4191-9c68-6e52c8725e9f" providerId="ADAL" clId="{A9E032F0-543F-9649-A70B-E772710C31C3}" dt="2020-11-14T11:26:58.748" v="1168" actId="20577"/>
          <ac:spMkLst>
            <pc:docMk/>
            <pc:sldMk cId="1843651765" sldId="285"/>
            <ac:spMk id="12" creationId="{5D33D7E0-44BC-FA47-8CCA-F245E887C150}"/>
          </ac:spMkLst>
        </pc:spChg>
        <pc:spChg chg="add mod">
          <ac:chgData name="WINDRIDGE Philip" userId="a20730c1-1805-4191-9c68-6e52c8725e9f" providerId="ADAL" clId="{A9E032F0-543F-9649-A70B-E772710C31C3}" dt="2020-11-14T10:58:55.860" v="392" actId="14100"/>
          <ac:spMkLst>
            <pc:docMk/>
            <pc:sldMk cId="1843651765" sldId="285"/>
            <ac:spMk id="15" creationId="{3CEB2DE3-F3BF-304B-A006-29F196BB399A}"/>
          </ac:spMkLst>
        </pc:spChg>
        <pc:cxnChg chg="add mod">
          <ac:chgData name="WINDRIDGE Philip" userId="a20730c1-1805-4191-9c68-6e52c8725e9f" providerId="ADAL" clId="{A9E032F0-543F-9649-A70B-E772710C31C3}" dt="2020-11-14T10:52:03.994" v="218" actId="1037"/>
          <ac:cxnSpMkLst>
            <pc:docMk/>
            <pc:sldMk cId="1843651765" sldId="285"/>
            <ac:cxnSpMk id="7" creationId="{7B9DD3B4-1948-B742-9592-7F2840CA70E0}"/>
          </ac:cxnSpMkLst>
        </pc:cxnChg>
        <pc:cxnChg chg="add mod">
          <ac:chgData name="WINDRIDGE Philip" userId="a20730c1-1805-4191-9c68-6e52c8725e9f" providerId="ADAL" clId="{A9E032F0-543F-9649-A70B-E772710C31C3}" dt="2020-11-14T10:54:31.623" v="258" actId="1076"/>
          <ac:cxnSpMkLst>
            <pc:docMk/>
            <pc:sldMk cId="1843651765" sldId="285"/>
            <ac:cxnSpMk id="9" creationId="{A87FC6B8-F327-4247-8F25-0BCA2B4CB5B9}"/>
          </ac:cxnSpMkLst>
        </pc:cxnChg>
        <pc:cxnChg chg="add mod">
          <ac:chgData name="WINDRIDGE Philip" userId="a20730c1-1805-4191-9c68-6e52c8725e9f" providerId="ADAL" clId="{A9E032F0-543F-9649-A70B-E772710C31C3}" dt="2020-11-14T11:27:11.019" v="1179" actId="14100"/>
          <ac:cxnSpMkLst>
            <pc:docMk/>
            <pc:sldMk cId="1843651765" sldId="285"/>
            <ac:cxnSpMk id="13" creationId="{1499618B-B42F-B94B-BEDA-F93C6BD12E0F}"/>
          </ac:cxnSpMkLst>
        </pc:cxnChg>
        <pc:cxnChg chg="add mod">
          <ac:chgData name="WINDRIDGE Philip" userId="a20730c1-1805-4191-9c68-6e52c8725e9f" providerId="ADAL" clId="{A9E032F0-543F-9649-A70B-E772710C31C3}" dt="2020-11-14T10:57:51.836" v="366" actId="14100"/>
          <ac:cxnSpMkLst>
            <pc:docMk/>
            <pc:sldMk cId="1843651765" sldId="285"/>
            <ac:cxnSpMk id="16" creationId="{624D1584-73B3-054F-9682-5ED777BD9D24}"/>
          </ac:cxnSpMkLst>
        </pc:cxnChg>
      </pc:sldChg>
      <pc:sldChg chg="addSp delSp modSp add mod">
        <pc:chgData name="WINDRIDGE Philip" userId="a20730c1-1805-4191-9c68-6e52c8725e9f" providerId="ADAL" clId="{A9E032F0-543F-9649-A70B-E772710C31C3}" dt="2020-11-17T09:01:37.019" v="5510" actId="12788"/>
        <pc:sldMkLst>
          <pc:docMk/>
          <pc:sldMk cId="265972143" sldId="286"/>
        </pc:sldMkLst>
        <pc:spChg chg="mod">
          <ac:chgData name="WINDRIDGE Philip" userId="a20730c1-1805-4191-9c68-6e52c8725e9f" providerId="ADAL" clId="{A9E032F0-543F-9649-A70B-E772710C31C3}" dt="2020-11-14T11:46:45.472" v="1638" actId="20577"/>
          <ac:spMkLst>
            <pc:docMk/>
            <pc:sldMk cId="265972143" sldId="286"/>
            <ac:spMk id="2" creationId="{1BE50C44-44D5-9A42-87F2-8F3336F00C25}"/>
          </ac:spMkLst>
        </pc:spChg>
        <pc:spChg chg="mod">
          <ac:chgData name="WINDRIDGE Philip" userId="a20730c1-1805-4191-9c68-6e52c8725e9f" providerId="ADAL" clId="{A9E032F0-543F-9649-A70B-E772710C31C3}" dt="2020-11-17T09:01:37.019" v="5510" actId="12788"/>
          <ac:spMkLst>
            <pc:docMk/>
            <pc:sldMk cId="265972143" sldId="286"/>
            <ac:spMk id="4" creationId="{708425A9-CA09-BD4F-A7D9-5DCF06BBB4DE}"/>
          </ac:spMkLst>
        </pc:spChg>
        <pc:spChg chg="mod">
          <ac:chgData name="WINDRIDGE Philip" userId="a20730c1-1805-4191-9c68-6e52c8725e9f" providerId="ADAL" clId="{A9E032F0-543F-9649-A70B-E772710C31C3}" dt="2020-11-14T11:58:36.539" v="1899" actId="1036"/>
          <ac:spMkLst>
            <pc:docMk/>
            <pc:sldMk cId="265972143" sldId="286"/>
            <ac:spMk id="5" creationId="{B441D1E7-77BC-A149-9BE1-CDB6664D4DF9}"/>
          </ac:spMkLst>
        </pc:spChg>
        <pc:spChg chg="del">
          <ac:chgData name="WINDRIDGE Philip" userId="a20730c1-1805-4191-9c68-6e52c8725e9f" providerId="ADAL" clId="{A9E032F0-543F-9649-A70B-E772710C31C3}" dt="2020-11-14T11:37:02.968" v="1398" actId="478"/>
          <ac:spMkLst>
            <pc:docMk/>
            <pc:sldMk cId="265972143" sldId="286"/>
            <ac:spMk id="6" creationId="{F8A620AF-5BED-C740-9558-5830456969FD}"/>
          </ac:spMkLst>
        </pc:spChg>
        <pc:spChg chg="del">
          <ac:chgData name="WINDRIDGE Philip" userId="a20730c1-1805-4191-9c68-6e52c8725e9f" providerId="ADAL" clId="{A9E032F0-543F-9649-A70B-E772710C31C3}" dt="2020-11-14T11:37:02.968" v="1398" actId="478"/>
          <ac:spMkLst>
            <pc:docMk/>
            <pc:sldMk cId="265972143" sldId="286"/>
            <ac:spMk id="8" creationId="{24F8B216-CB8A-D642-A41D-DC186093752F}"/>
          </ac:spMkLst>
        </pc:spChg>
        <pc:spChg chg="del">
          <ac:chgData name="WINDRIDGE Philip" userId="a20730c1-1805-4191-9c68-6e52c8725e9f" providerId="ADAL" clId="{A9E032F0-543F-9649-A70B-E772710C31C3}" dt="2020-11-14T11:36:54.397" v="1397" actId="478"/>
          <ac:spMkLst>
            <pc:docMk/>
            <pc:sldMk cId="265972143" sldId="286"/>
            <ac:spMk id="12" creationId="{C1113CBB-2511-174D-85A8-45D3462136AC}"/>
          </ac:spMkLst>
        </pc:spChg>
        <pc:spChg chg="add del mod">
          <ac:chgData name="WINDRIDGE Philip" userId="a20730c1-1805-4191-9c68-6e52c8725e9f" providerId="ADAL" clId="{A9E032F0-543F-9649-A70B-E772710C31C3}" dt="2020-11-14T12:23:08.598" v="2059" actId="478"/>
          <ac:spMkLst>
            <pc:docMk/>
            <pc:sldMk cId="265972143" sldId="286"/>
            <ac:spMk id="13" creationId="{C31823BE-6D8C-5C45-BE77-020FBAD0E980}"/>
          </ac:spMkLst>
        </pc:spChg>
        <pc:spChg chg="del">
          <ac:chgData name="WINDRIDGE Philip" userId="a20730c1-1805-4191-9c68-6e52c8725e9f" providerId="ADAL" clId="{A9E032F0-543F-9649-A70B-E772710C31C3}" dt="2020-11-14T11:36:54.397" v="1397" actId="478"/>
          <ac:spMkLst>
            <pc:docMk/>
            <pc:sldMk cId="265972143" sldId="286"/>
            <ac:spMk id="14" creationId="{68248129-D821-4940-8C99-214637787A41}"/>
          </ac:spMkLst>
        </pc:spChg>
        <pc:cxnChg chg="del">
          <ac:chgData name="WINDRIDGE Philip" userId="a20730c1-1805-4191-9c68-6e52c8725e9f" providerId="ADAL" clId="{A9E032F0-543F-9649-A70B-E772710C31C3}" dt="2020-11-14T11:37:02.968" v="1398" actId="478"/>
          <ac:cxnSpMkLst>
            <pc:docMk/>
            <pc:sldMk cId="265972143" sldId="286"/>
            <ac:cxnSpMk id="9" creationId="{DD025939-5F0F-1047-BFC5-8425978F723D}"/>
          </ac:cxnSpMkLst>
        </pc:cxnChg>
        <pc:cxnChg chg="del">
          <ac:chgData name="WINDRIDGE Philip" userId="a20730c1-1805-4191-9c68-6e52c8725e9f" providerId="ADAL" clId="{A9E032F0-543F-9649-A70B-E772710C31C3}" dt="2020-11-14T11:36:54.397" v="1397" actId="478"/>
          <ac:cxnSpMkLst>
            <pc:docMk/>
            <pc:sldMk cId="265972143" sldId="286"/>
            <ac:cxnSpMk id="15" creationId="{46CB6096-7816-8640-88CE-B2C9765876FD}"/>
          </ac:cxnSpMkLst>
        </pc:cxnChg>
      </pc:sldChg>
      <pc:sldChg chg="add del">
        <pc:chgData name="WINDRIDGE Philip" userId="a20730c1-1805-4191-9c68-6e52c8725e9f" providerId="ADAL" clId="{A9E032F0-543F-9649-A70B-E772710C31C3}" dt="2020-11-14T12:00:45.856" v="1931" actId="2696"/>
        <pc:sldMkLst>
          <pc:docMk/>
          <pc:sldMk cId="148130372" sldId="287"/>
        </pc:sldMkLst>
      </pc:sldChg>
      <pc:sldChg chg="addSp delSp modSp add del mod">
        <pc:chgData name="WINDRIDGE Philip" userId="a20730c1-1805-4191-9c68-6e52c8725e9f" providerId="ADAL" clId="{A9E032F0-543F-9649-A70B-E772710C31C3}" dt="2020-11-14T12:35:50.946" v="2549" actId="2696"/>
        <pc:sldMkLst>
          <pc:docMk/>
          <pc:sldMk cId="3850976588" sldId="287"/>
        </pc:sldMkLst>
        <pc:spChg chg="mod">
          <ac:chgData name="WINDRIDGE Philip" userId="a20730c1-1805-4191-9c68-6e52c8725e9f" providerId="ADAL" clId="{A9E032F0-543F-9649-A70B-E772710C31C3}" dt="2020-11-14T12:33:38.124" v="2491"/>
          <ac:spMkLst>
            <pc:docMk/>
            <pc:sldMk cId="3850976588" sldId="287"/>
            <ac:spMk id="4" creationId="{708425A9-CA09-BD4F-A7D9-5DCF06BBB4DE}"/>
          </ac:spMkLst>
        </pc:spChg>
        <pc:spChg chg="add mod">
          <ac:chgData name="WINDRIDGE Philip" userId="a20730c1-1805-4191-9c68-6e52c8725e9f" providerId="ADAL" clId="{A9E032F0-543F-9649-A70B-E772710C31C3}" dt="2020-11-14T12:34:00.178" v="2517" actId="1037"/>
          <ac:spMkLst>
            <pc:docMk/>
            <pc:sldMk cId="3850976588" sldId="287"/>
            <ac:spMk id="8" creationId="{BF731C16-4B3E-8B43-9D6D-96DAC1EA2F91}"/>
          </ac:spMkLst>
        </pc:spChg>
        <pc:spChg chg="add mod">
          <ac:chgData name="WINDRIDGE Philip" userId="a20730c1-1805-4191-9c68-6e52c8725e9f" providerId="ADAL" clId="{A9E032F0-543F-9649-A70B-E772710C31C3}" dt="2020-11-14T12:31:42.641" v="2452" actId="207"/>
          <ac:spMkLst>
            <pc:docMk/>
            <pc:sldMk cId="3850976588" sldId="287"/>
            <ac:spMk id="10" creationId="{C8D8F6C0-248D-AE4F-92E8-4573DB744796}"/>
          </ac:spMkLst>
        </pc:spChg>
        <pc:spChg chg="add mod">
          <ac:chgData name="WINDRIDGE Philip" userId="a20730c1-1805-4191-9c68-6e52c8725e9f" providerId="ADAL" clId="{A9E032F0-543F-9649-A70B-E772710C31C3}" dt="2020-11-14T12:27:27.664" v="2282" actId="1076"/>
          <ac:spMkLst>
            <pc:docMk/>
            <pc:sldMk cId="3850976588" sldId="287"/>
            <ac:spMk id="11" creationId="{8BBBF7F5-0763-394A-A14B-A3111E0F9EB9}"/>
          </ac:spMkLst>
        </pc:spChg>
        <pc:spChg chg="del">
          <ac:chgData name="WINDRIDGE Philip" userId="a20730c1-1805-4191-9c68-6e52c8725e9f" providerId="ADAL" clId="{A9E032F0-543F-9649-A70B-E772710C31C3}" dt="2020-11-14T12:21:33.719" v="2009" actId="478"/>
          <ac:spMkLst>
            <pc:docMk/>
            <pc:sldMk cId="3850976588" sldId="287"/>
            <ac:spMk id="13" creationId="{C31823BE-6D8C-5C45-BE77-020FBAD0E980}"/>
          </ac:spMkLst>
        </pc:spChg>
        <pc:cxnChg chg="add mod">
          <ac:chgData name="WINDRIDGE Philip" userId="a20730c1-1805-4191-9c68-6e52c8725e9f" providerId="ADAL" clId="{A9E032F0-543F-9649-A70B-E772710C31C3}" dt="2020-11-14T12:34:04.119" v="2522" actId="1035"/>
          <ac:cxnSpMkLst>
            <pc:docMk/>
            <pc:sldMk cId="3850976588" sldId="287"/>
            <ac:cxnSpMk id="9" creationId="{B98E4BD9-9CEE-0B4D-881B-2768B0CBBCF7}"/>
          </ac:cxnSpMkLst>
        </pc:cxnChg>
        <pc:cxnChg chg="add mod">
          <ac:chgData name="WINDRIDGE Philip" userId="a20730c1-1805-4191-9c68-6e52c8725e9f" providerId="ADAL" clId="{A9E032F0-543F-9649-A70B-E772710C31C3}" dt="2020-11-14T12:29:43.180" v="2384" actId="14100"/>
          <ac:cxnSpMkLst>
            <pc:docMk/>
            <pc:sldMk cId="3850976588" sldId="287"/>
            <ac:cxnSpMk id="12" creationId="{2D3C51E6-2E8B-DB4C-9014-D3A515E9A065}"/>
          </ac:cxnSpMkLst>
        </pc:cxnChg>
      </pc:sldChg>
      <pc:sldChg chg="delSp modSp add mod">
        <pc:chgData name="WINDRIDGE Philip" userId="a20730c1-1805-4191-9c68-6e52c8725e9f" providerId="ADAL" clId="{A9E032F0-543F-9649-A70B-E772710C31C3}" dt="2020-11-24T09:42:44.935" v="5585" actId="20577"/>
        <pc:sldMkLst>
          <pc:docMk/>
          <pc:sldMk cId="3137280111" sldId="288"/>
        </pc:sldMkLst>
        <pc:spChg chg="mod">
          <ac:chgData name="WINDRIDGE Philip" userId="a20730c1-1805-4191-9c68-6e52c8725e9f" providerId="ADAL" clId="{A9E032F0-543F-9649-A70B-E772710C31C3}" dt="2020-11-24T09:42:44.935" v="5585" actId="20577"/>
          <ac:spMkLst>
            <pc:docMk/>
            <pc:sldMk cId="3137280111" sldId="288"/>
            <ac:spMk id="4" creationId="{708425A9-CA09-BD4F-A7D9-5DCF06BBB4DE}"/>
          </ac:spMkLst>
        </pc:spChg>
        <pc:spChg chg="mod">
          <ac:chgData name="WINDRIDGE Philip" userId="a20730c1-1805-4191-9c68-6e52c8725e9f" providerId="ADAL" clId="{A9E032F0-543F-9649-A70B-E772710C31C3}" dt="2020-11-14T12:35:42.794" v="2548" actId="1035"/>
          <ac:spMkLst>
            <pc:docMk/>
            <pc:sldMk cId="3137280111" sldId="288"/>
            <ac:spMk id="5" creationId="{B441D1E7-77BC-A149-9BE1-CDB6664D4DF9}"/>
          </ac:spMkLst>
        </pc:spChg>
        <pc:spChg chg="del">
          <ac:chgData name="WINDRIDGE Philip" userId="a20730c1-1805-4191-9c68-6e52c8725e9f" providerId="ADAL" clId="{A9E032F0-543F-9649-A70B-E772710C31C3}" dt="2020-11-17T09:10:56.442" v="5551" actId="21"/>
          <ac:spMkLst>
            <pc:docMk/>
            <pc:sldMk cId="3137280111" sldId="288"/>
            <ac:spMk id="8" creationId="{BF731C16-4B3E-8B43-9D6D-96DAC1EA2F91}"/>
          </ac:spMkLst>
        </pc:spChg>
        <pc:spChg chg="del">
          <ac:chgData name="WINDRIDGE Philip" userId="a20730c1-1805-4191-9c68-6e52c8725e9f" providerId="ADAL" clId="{A9E032F0-543F-9649-A70B-E772710C31C3}" dt="2020-11-17T09:04:57.940" v="5515" actId="478"/>
          <ac:spMkLst>
            <pc:docMk/>
            <pc:sldMk cId="3137280111" sldId="288"/>
            <ac:spMk id="10" creationId="{C8D8F6C0-248D-AE4F-92E8-4573DB744796}"/>
          </ac:spMkLst>
        </pc:spChg>
        <pc:spChg chg="del">
          <ac:chgData name="WINDRIDGE Philip" userId="a20730c1-1805-4191-9c68-6e52c8725e9f" providerId="ADAL" clId="{A9E032F0-543F-9649-A70B-E772710C31C3}" dt="2020-11-17T09:05:05.176" v="5516" actId="478"/>
          <ac:spMkLst>
            <pc:docMk/>
            <pc:sldMk cId="3137280111" sldId="288"/>
            <ac:spMk id="11" creationId="{8BBBF7F5-0763-394A-A14B-A3111E0F9EB9}"/>
          </ac:spMkLst>
        </pc:spChg>
        <pc:cxnChg chg="del">
          <ac:chgData name="WINDRIDGE Philip" userId="a20730c1-1805-4191-9c68-6e52c8725e9f" providerId="ADAL" clId="{A9E032F0-543F-9649-A70B-E772710C31C3}" dt="2020-11-17T09:10:56.442" v="5551" actId="21"/>
          <ac:cxnSpMkLst>
            <pc:docMk/>
            <pc:sldMk cId="3137280111" sldId="288"/>
            <ac:cxnSpMk id="9" creationId="{B98E4BD9-9CEE-0B4D-881B-2768B0CBBCF7}"/>
          </ac:cxnSpMkLst>
        </pc:cxnChg>
        <pc:cxnChg chg="del">
          <ac:chgData name="WINDRIDGE Philip" userId="a20730c1-1805-4191-9c68-6e52c8725e9f" providerId="ADAL" clId="{A9E032F0-543F-9649-A70B-E772710C31C3}" dt="2020-11-17T09:04:57.940" v="5515" actId="478"/>
          <ac:cxnSpMkLst>
            <pc:docMk/>
            <pc:sldMk cId="3137280111" sldId="288"/>
            <ac:cxnSpMk id="12" creationId="{2D3C51E6-2E8B-DB4C-9014-D3A515E9A065}"/>
          </ac:cxnSpMkLst>
        </pc:cxnChg>
      </pc:sldChg>
      <pc:sldChg chg="addSp delSp modSp add del mod">
        <pc:chgData name="WINDRIDGE Philip" userId="a20730c1-1805-4191-9c68-6e52c8725e9f" providerId="ADAL" clId="{A9E032F0-543F-9649-A70B-E772710C31C3}" dt="2020-11-14T12:43:38.942" v="2630" actId="2696"/>
        <pc:sldMkLst>
          <pc:docMk/>
          <pc:sldMk cId="2908933007" sldId="289"/>
        </pc:sldMkLst>
        <pc:spChg chg="add mod">
          <ac:chgData name="WINDRIDGE Philip" userId="a20730c1-1805-4191-9c68-6e52c8725e9f" providerId="ADAL" clId="{A9E032F0-543F-9649-A70B-E772710C31C3}" dt="2020-11-14T12:37:22.427" v="2557" actId="2085"/>
          <ac:spMkLst>
            <pc:docMk/>
            <pc:sldMk cId="2908933007" sldId="289"/>
            <ac:spMk id="3" creationId="{F6E21FF4-A15C-CC40-889A-DA2B4473B4D5}"/>
          </ac:spMkLst>
        </pc:spChg>
        <pc:spChg chg="del">
          <ac:chgData name="WINDRIDGE Philip" userId="a20730c1-1805-4191-9c68-6e52c8725e9f" providerId="ADAL" clId="{A9E032F0-543F-9649-A70B-E772710C31C3}" dt="2020-11-14T12:36:15.987" v="2551" actId="478"/>
          <ac:spMkLst>
            <pc:docMk/>
            <pc:sldMk cId="2908933007" sldId="289"/>
            <ac:spMk id="8" creationId="{BF731C16-4B3E-8B43-9D6D-96DAC1EA2F91}"/>
          </ac:spMkLst>
        </pc:spChg>
        <pc:spChg chg="del">
          <ac:chgData name="WINDRIDGE Philip" userId="a20730c1-1805-4191-9c68-6e52c8725e9f" providerId="ADAL" clId="{A9E032F0-543F-9649-A70B-E772710C31C3}" dt="2020-11-14T12:36:15.987" v="2551" actId="478"/>
          <ac:spMkLst>
            <pc:docMk/>
            <pc:sldMk cId="2908933007" sldId="289"/>
            <ac:spMk id="10" creationId="{C8D8F6C0-248D-AE4F-92E8-4573DB744796}"/>
          </ac:spMkLst>
        </pc:spChg>
        <pc:spChg chg="del">
          <ac:chgData name="WINDRIDGE Philip" userId="a20730c1-1805-4191-9c68-6e52c8725e9f" providerId="ADAL" clId="{A9E032F0-543F-9649-A70B-E772710C31C3}" dt="2020-11-14T12:36:15.987" v="2551" actId="478"/>
          <ac:spMkLst>
            <pc:docMk/>
            <pc:sldMk cId="2908933007" sldId="289"/>
            <ac:spMk id="11" creationId="{8BBBF7F5-0763-394A-A14B-A3111E0F9EB9}"/>
          </ac:spMkLst>
        </pc:spChg>
        <pc:spChg chg="add mod">
          <ac:chgData name="WINDRIDGE Philip" userId="a20730c1-1805-4191-9c68-6e52c8725e9f" providerId="ADAL" clId="{A9E032F0-543F-9649-A70B-E772710C31C3}" dt="2020-11-14T12:39:32.414" v="2570" actId="14100"/>
          <ac:spMkLst>
            <pc:docMk/>
            <pc:sldMk cId="2908933007" sldId="289"/>
            <ac:spMk id="13" creationId="{BB231E5A-EFEA-6344-8A79-4A0225814E0C}"/>
          </ac:spMkLst>
        </pc:spChg>
        <pc:spChg chg="add mod">
          <ac:chgData name="WINDRIDGE Philip" userId="a20730c1-1805-4191-9c68-6e52c8725e9f" providerId="ADAL" clId="{A9E032F0-543F-9649-A70B-E772710C31C3}" dt="2020-11-14T12:38:32.554" v="2564" actId="14100"/>
          <ac:spMkLst>
            <pc:docMk/>
            <pc:sldMk cId="2908933007" sldId="289"/>
            <ac:spMk id="14" creationId="{9763DB9B-D5C2-D746-9320-BDEAABB6942E}"/>
          </ac:spMkLst>
        </pc:spChg>
        <pc:cxnChg chg="del">
          <ac:chgData name="WINDRIDGE Philip" userId="a20730c1-1805-4191-9c68-6e52c8725e9f" providerId="ADAL" clId="{A9E032F0-543F-9649-A70B-E772710C31C3}" dt="2020-11-14T12:36:15.987" v="2551" actId="478"/>
          <ac:cxnSpMkLst>
            <pc:docMk/>
            <pc:sldMk cId="2908933007" sldId="289"/>
            <ac:cxnSpMk id="9" creationId="{B98E4BD9-9CEE-0B4D-881B-2768B0CBBCF7}"/>
          </ac:cxnSpMkLst>
        </pc:cxnChg>
        <pc:cxnChg chg="del">
          <ac:chgData name="WINDRIDGE Philip" userId="a20730c1-1805-4191-9c68-6e52c8725e9f" providerId="ADAL" clId="{A9E032F0-543F-9649-A70B-E772710C31C3}" dt="2020-11-14T12:36:15.987" v="2551" actId="478"/>
          <ac:cxnSpMkLst>
            <pc:docMk/>
            <pc:sldMk cId="2908933007" sldId="289"/>
            <ac:cxnSpMk id="12" creationId="{2D3C51E6-2E8B-DB4C-9014-D3A515E9A065}"/>
          </ac:cxnSpMkLst>
        </pc:cxnChg>
      </pc:sldChg>
      <pc:sldChg chg="delSp modSp add del mod">
        <pc:chgData name="WINDRIDGE Philip" userId="a20730c1-1805-4191-9c68-6e52c8725e9f" providerId="ADAL" clId="{A9E032F0-543F-9649-A70B-E772710C31C3}" dt="2020-11-14T12:43:36.964" v="2629" actId="2696"/>
        <pc:sldMkLst>
          <pc:docMk/>
          <pc:sldMk cId="3185582568" sldId="290"/>
        </pc:sldMkLst>
        <pc:spChg chg="mod">
          <ac:chgData name="WINDRIDGE Philip" userId="a20730c1-1805-4191-9c68-6e52c8725e9f" providerId="ADAL" clId="{A9E032F0-543F-9649-A70B-E772710C31C3}" dt="2020-11-14T12:39:02.345" v="2566" actId="14100"/>
          <ac:spMkLst>
            <pc:docMk/>
            <pc:sldMk cId="3185582568" sldId="290"/>
            <ac:spMk id="3" creationId="{F6E21FF4-A15C-CC40-889A-DA2B4473B4D5}"/>
          </ac:spMkLst>
        </pc:spChg>
        <pc:spChg chg="mod">
          <ac:chgData name="WINDRIDGE Philip" userId="a20730c1-1805-4191-9c68-6e52c8725e9f" providerId="ADAL" clId="{A9E032F0-543F-9649-A70B-E772710C31C3}" dt="2020-11-14T12:39:18.309" v="2569" actId="14100"/>
          <ac:spMkLst>
            <pc:docMk/>
            <pc:sldMk cId="3185582568" sldId="290"/>
            <ac:spMk id="13" creationId="{BB231E5A-EFEA-6344-8A79-4A0225814E0C}"/>
          </ac:spMkLst>
        </pc:spChg>
        <pc:spChg chg="del">
          <ac:chgData name="WINDRIDGE Philip" userId="a20730c1-1805-4191-9c68-6e52c8725e9f" providerId="ADAL" clId="{A9E032F0-543F-9649-A70B-E772710C31C3}" dt="2020-11-14T12:39:07.831" v="2567" actId="478"/>
          <ac:spMkLst>
            <pc:docMk/>
            <pc:sldMk cId="3185582568" sldId="290"/>
            <ac:spMk id="14" creationId="{9763DB9B-D5C2-D746-9320-BDEAABB6942E}"/>
          </ac:spMkLst>
        </pc:spChg>
      </pc:sldChg>
      <pc:sldChg chg="addSp delSp modSp add mod ord">
        <pc:chgData name="WINDRIDGE Philip" userId="a20730c1-1805-4191-9c68-6e52c8725e9f" providerId="ADAL" clId="{A9E032F0-543F-9649-A70B-E772710C31C3}" dt="2020-11-24T09:43:40.990" v="5610" actId="20577"/>
        <pc:sldMkLst>
          <pc:docMk/>
          <pc:sldMk cId="834184262" sldId="291"/>
        </pc:sldMkLst>
        <pc:spChg chg="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3" creationId="{F6E21FF4-A15C-CC40-889A-DA2B4473B4D5}"/>
          </ac:spMkLst>
        </pc:spChg>
        <pc:spChg chg="mod">
          <ac:chgData name="WINDRIDGE Philip" userId="a20730c1-1805-4191-9c68-6e52c8725e9f" providerId="ADAL" clId="{A9E032F0-543F-9649-A70B-E772710C31C3}" dt="2020-11-24T09:43:40.990" v="5610" actId="20577"/>
          <ac:spMkLst>
            <pc:docMk/>
            <pc:sldMk cId="834184262" sldId="291"/>
            <ac:spMk id="4" creationId="{708425A9-CA09-BD4F-A7D9-5DCF06BBB4DE}"/>
          </ac:spMkLst>
        </pc:spChg>
        <pc:spChg chg="add 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8" creationId="{7FB6AF0A-9CA3-CE40-8125-F4EEF27D2E48}"/>
          </ac:spMkLst>
        </pc:spChg>
        <pc:spChg chg="add 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9" creationId="{6941B44A-F77B-A744-9C10-CCABF56E6480}"/>
          </ac:spMkLst>
        </pc:spChg>
        <pc:spChg chg="add 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10" creationId="{585A23CB-B3AB-F04A-B75A-826009D87308}"/>
          </ac:spMkLst>
        </pc:spChg>
        <pc:spChg chg="add 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11" creationId="{49946E50-AFF5-1641-B063-DD44F3710A99}"/>
          </ac:spMkLst>
        </pc:spChg>
        <pc:spChg chg="del mod">
          <ac:chgData name="WINDRIDGE Philip" userId="a20730c1-1805-4191-9c68-6e52c8725e9f" providerId="ADAL" clId="{A9E032F0-543F-9649-A70B-E772710C31C3}" dt="2020-11-14T12:43:25.501" v="2628" actId="478"/>
          <ac:spMkLst>
            <pc:docMk/>
            <pc:sldMk cId="834184262" sldId="291"/>
            <ac:spMk id="13" creationId="{BB231E5A-EFEA-6344-8A79-4A0225814E0C}"/>
          </ac:spMkLst>
        </pc:spChg>
      </pc:sldChg>
      <pc:sldChg chg="modSp add mod ord">
        <pc:chgData name="WINDRIDGE Philip" userId="a20730c1-1805-4191-9c68-6e52c8725e9f" providerId="ADAL" clId="{A9E032F0-543F-9649-A70B-E772710C31C3}" dt="2020-11-24T09:43:58.382" v="5630" actId="20577"/>
        <pc:sldMkLst>
          <pc:docMk/>
          <pc:sldMk cId="1349490905" sldId="292"/>
        </pc:sldMkLst>
        <pc:spChg chg="mod">
          <ac:chgData name="WINDRIDGE Philip" userId="a20730c1-1805-4191-9c68-6e52c8725e9f" providerId="ADAL" clId="{A9E032F0-543F-9649-A70B-E772710C31C3}" dt="2020-11-24T09:43:58.382" v="5630" actId="20577"/>
          <ac:spMkLst>
            <pc:docMk/>
            <pc:sldMk cId="1349490905" sldId="292"/>
            <ac:spMk id="4" creationId="{708425A9-CA09-BD4F-A7D9-5DCF06BBB4DE}"/>
          </ac:spMkLst>
        </pc:spChg>
      </pc:sldChg>
      <pc:sldChg chg="modSp add mod ord">
        <pc:chgData name="WINDRIDGE Philip" userId="a20730c1-1805-4191-9c68-6e52c8725e9f" providerId="ADAL" clId="{A9E032F0-543F-9649-A70B-E772710C31C3}" dt="2020-11-24T09:44:24.887" v="5648" actId="20577"/>
        <pc:sldMkLst>
          <pc:docMk/>
          <pc:sldMk cId="2150009308" sldId="293"/>
        </pc:sldMkLst>
        <pc:spChg chg="mod">
          <ac:chgData name="WINDRIDGE Philip" userId="a20730c1-1805-4191-9c68-6e52c8725e9f" providerId="ADAL" clId="{A9E032F0-543F-9649-A70B-E772710C31C3}" dt="2020-11-24T09:44:24.887" v="5648" actId="20577"/>
          <ac:spMkLst>
            <pc:docMk/>
            <pc:sldMk cId="2150009308" sldId="293"/>
            <ac:spMk id="4" creationId="{708425A9-CA09-BD4F-A7D9-5DCF06BBB4DE}"/>
          </ac:spMkLst>
        </pc:spChg>
      </pc:sldChg>
      <pc:sldChg chg="modSp add mod ord">
        <pc:chgData name="WINDRIDGE Philip" userId="a20730c1-1805-4191-9c68-6e52c8725e9f" providerId="ADAL" clId="{A9E032F0-543F-9649-A70B-E772710C31C3}" dt="2020-11-24T09:43:10.132" v="5597" actId="20577"/>
        <pc:sldMkLst>
          <pc:docMk/>
          <pc:sldMk cId="516039854" sldId="294"/>
        </pc:sldMkLst>
        <pc:spChg chg="mod">
          <ac:chgData name="WINDRIDGE Philip" userId="a20730c1-1805-4191-9c68-6e52c8725e9f" providerId="ADAL" clId="{A9E032F0-543F-9649-A70B-E772710C31C3}" dt="2020-11-24T09:43:10.132" v="5597" actId="20577"/>
          <ac:spMkLst>
            <pc:docMk/>
            <pc:sldMk cId="516039854" sldId="294"/>
            <ac:spMk id="4" creationId="{708425A9-CA09-BD4F-A7D9-5DCF06BBB4DE}"/>
          </ac:spMkLst>
        </pc:spChg>
      </pc:sldChg>
      <pc:sldChg chg="modSp new mod">
        <pc:chgData name="WINDRIDGE Philip" userId="a20730c1-1805-4191-9c68-6e52c8725e9f" providerId="ADAL" clId="{A9E032F0-543F-9649-A70B-E772710C31C3}" dt="2020-11-17T09:13:04.175" v="5567" actId="20577"/>
        <pc:sldMkLst>
          <pc:docMk/>
          <pc:sldMk cId="116195952" sldId="295"/>
        </pc:sldMkLst>
        <pc:spChg chg="mod">
          <ac:chgData name="WINDRIDGE Philip" userId="a20730c1-1805-4191-9c68-6e52c8725e9f" providerId="ADAL" clId="{A9E032F0-543F-9649-A70B-E772710C31C3}" dt="2020-11-14T13:00:22.513" v="2753" actId="20577"/>
          <ac:spMkLst>
            <pc:docMk/>
            <pc:sldMk cId="116195952" sldId="295"/>
            <ac:spMk id="2" creationId="{3E996B9C-6A87-A34E-B2B6-85DA58327266}"/>
          </ac:spMkLst>
        </pc:spChg>
        <pc:spChg chg="mod">
          <ac:chgData name="WINDRIDGE Philip" userId="a20730c1-1805-4191-9c68-6e52c8725e9f" providerId="ADAL" clId="{A9E032F0-543F-9649-A70B-E772710C31C3}" dt="2020-11-17T09:13:04.175" v="5567" actId="20577"/>
          <ac:spMkLst>
            <pc:docMk/>
            <pc:sldMk cId="116195952" sldId="295"/>
            <ac:spMk id="3" creationId="{7A1B193E-1515-B142-9CFC-1B4C303D1F46}"/>
          </ac:spMkLst>
        </pc:spChg>
      </pc:sldChg>
      <pc:sldChg chg="addSp delSp modSp new mod chgLayout">
        <pc:chgData name="WINDRIDGE Philip" userId="a20730c1-1805-4191-9c68-6e52c8725e9f" providerId="ADAL" clId="{A9E032F0-543F-9649-A70B-E772710C31C3}" dt="2020-11-17T09:14:45.429" v="5573" actId="20577"/>
        <pc:sldMkLst>
          <pc:docMk/>
          <pc:sldMk cId="454093704" sldId="296"/>
        </pc:sldMkLst>
        <pc:spChg chg="mod ord">
          <ac:chgData name="WINDRIDGE Philip" userId="a20730c1-1805-4191-9c68-6e52c8725e9f" providerId="ADAL" clId="{A9E032F0-543F-9649-A70B-E772710C31C3}" dt="2020-11-14T13:12:37.824" v="3187" actId="700"/>
          <ac:spMkLst>
            <pc:docMk/>
            <pc:sldMk cId="454093704" sldId="296"/>
            <ac:spMk id="2" creationId="{5BBDD8D4-0671-4B48-97A8-2F581DB1078D}"/>
          </ac:spMkLst>
        </pc:spChg>
        <pc:spChg chg="del">
          <ac:chgData name="WINDRIDGE Philip" userId="a20730c1-1805-4191-9c68-6e52c8725e9f" providerId="ADAL" clId="{A9E032F0-543F-9649-A70B-E772710C31C3}" dt="2020-11-14T13:10:24.123" v="3152" actId="478"/>
          <ac:spMkLst>
            <pc:docMk/>
            <pc:sldMk cId="454093704" sldId="296"/>
            <ac:spMk id="3" creationId="{EFEA30FF-6360-EE48-AA7D-F53BCF236FF7}"/>
          </ac:spMkLst>
        </pc:spChg>
        <pc:spChg chg="add mod">
          <ac:chgData name="WINDRIDGE Philip" userId="a20730c1-1805-4191-9c68-6e52c8725e9f" providerId="ADAL" clId="{A9E032F0-543F-9649-A70B-E772710C31C3}" dt="2020-11-14T13:37:39.349" v="3973" actId="20577"/>
          <ac:spMkLst>
            <pc:docMk/>
            <pc:sldMk cId="454093704" sldId="296"/>
            <ac:spMk id="4" creationId="{0E3BAA62-146C-0944-9016-DEA2CA4B1DEC}"/>
          </ac:spMkLst>
        </pc:spChg>
        <pc:spChg chg="add mod ord">
          <ac:chgData name="WINDRIDGE Philip" userId="a20730c1-1805-4191-9c68-6e52c8725e9f" providerId="ADAL" clId="{A9E032F0-543F-9649-A70B-E772710C31C3}" dt="2020-11-17T09:14:45.429" v="5573" actId="20577"/>
          <ac:spMkLst>
            <pc:docMk/>
            <pc:sldMk cId="454093704" sldId="296"/>
            <ac:spMk id="5" creationId="{5C01278D-035D-CA40-B10B-A9FA1CE00FC6}"/>
          </ac:spMkLst>
        </pc:spChg>
        <pc:spChg chg="add del mod">
          <ac:chgData name="WINDRIDGE Philip" userId="a20730c1-1805-4191-9c68-6e52c8725e9f" providerId="ADAL" clId="{A9E032F0-543F-9649-A70B-E772710C31C3}" dt="2020-11-14T13:24:52.498" v="3604"/>
          <ac:spMkLst>
            <pc:docMk/>
            <pc:sldMk cId="454093704" sldId="296"/>
            <ac:spMk id="6" creationId="{BFAF828D-4D56-9F48-8054-FAAF7123F47D}"/>
          </ac:spMkLst>
        </pc:spChg>
      </pc:sldChg>
      <pc:sldChg chg="addSp delSp modSp add mod">
        <pc:chgData name="WINDRIDGE Philip" userId="a20730c1-1805-4191-9c68-6e52c8725e9f" providerId="ADAL" clId="{A9E032F0-543F-9649-A70B-E772710C31C3}" dt="2020-11-17T09:14:43.197" v="5571" actId="20577"/>
        <pc:sldMkLst>
          <pc:docMk/>
          <pc:sldMk cId="936683286" sldId="297"/>
        </pc:sldMkLst>
        <pc:spChg chg="add mod">
          <ac:chgData name="WINDRIDGE Philip" userId="a20730c1-1805-4191-9c68-6e52c8725e9f" providerId="ADAL" clId="{A9E032F0-543F-9649-A70B-E772710C31C3}" dt="2020-11-14T13:37:09.161" v="3959" actId="1038"/>
          <ac:spMkLst>
            <pc:docMk/>
            <pc:sldMk cId="936683286" sldId="297"/>
            <ac:spMk id="3" creationId="{910AA74B-6FA1-6D4B-8F20-16861149E2B6}"/>
          </ac:spMkLst>
        </pc:spChg>
        <pc:spChg chg="mod">
          <ac:chgData name="WINDRIDGE Philip" userId="a20730c1-1805-4191-9c68-6e52c8725e9f" providerId="ADAL" clId="{A9E032F0-543F-9649-A70B-E772710C31C3}" dt="2020-11-14T13:29:58.658" v="3699" actId="20577"/>
          <ac:spMkLst>
            <pc:docMk/>
            <pc:sldMk cId="936683286" sldId="297"/>
            <ac:spMk id="4" creationId="{0E3BAA62-146C-0944-9016-DEA2CA4B1DEC}"/>
          </ac:spMkLst>
        </pc:spChg>
        <pc:spChg chg="mod">
          <ac:chgData name="WINDRIDGE Philip" userId="a20730c1-1805-4191-9c68-6e52c8725e9f" providerId="ADAL" clId="{A9E032F0-543F-9649-A70B-E772710C31C3}" dt="2020-11-17T09:14:43.197" v="5571" actId="20577"/>
          <ac:spMkLst>
            <pc:docMk/>
            <pc:sldMk cId="936683286" sldId="297"/>
            <ac:spMk id="5" creationId="{5C01278D-035D-CA40-B10B-A9FA1CE00FC6}"/>
          </ac:spMkLst>
        </pc:spChg>
        <pc:spChg chg="add del mod">
          <ac:chgData name="WINDRIDGE Philip" userId="a20730c1-1805-4191-9c68-6e52c8725e9f" providerId="ADAL" clId="{A9E032F0-543F-9649-A70B-E772710C31C3}" dt="2020-11-14T13:25:28.214" v="3608" actId="478"/>
          <ac:spMkLst>
            <pc:docMk/>
            <pc:sldMk cId="936683286" sldId="297"/>
            <ac:spMk id="6" creationId="{FCA6655D-DBAB-D642-8A4B-9DE398EC8599}"/>
          </ac:spMkLst>
        </pc:spChg>
        <pc:spChg chg="add mod">
          <ac:chgData name="WINDRIDGE Philip" userId="a20730c1-1805-4191-9c68-6e52c8725e9f" providerId="ADAL" clId="{A9E032F0-543F-9649-A70B-E772710C31C3}" dt="2020-11-14T13:29:12.375" v="3685" actId="207"/>
          <ac:spMkLst>
            <pc:docMk/>
            <pc:sldMk cId="936683286" sldId="297"/>
            <ac:spMk id="7" creationId="{D6117382-C463-8D4B-9F1E-8CBD19728305}"/>
          </ac:spMkLst>
        </pc:spChg>
        <pc:spChg chg="add mod">
          <ac:chgData name="WINDRIDGE Philip" userId="a20730c1-1805-4191-9c68-6e52c8725e9f" providerId="ADAL" clId="{A9E032F0-543F-9649-A70B-E772710C31C3}" dt="2020-11-14T13:36:58.121" v="3955" actId="14100"/>
          <ac:spMkLst>
            <pc:docMk/>
            <pc:sldMk cId="936683286" sldId="297"/>
            <ac:spMk id="8" creationId="{0673B280-4B8B-7A41-9F55-A00FA1A83462}"/>
          </ac:spMkLst>
        </pc:spChg>
        <pc:spChg chg="add mod">
          <ac:chgData name="WINDRIDGE Philip" userId="a20730c1-1805-4191-9c68-6e52c8725e9f" providerId="ADAL" clId="{A9E032F0-543F-9649-A70B-E772710C31C3}" dt="2020-11-14T13:35:19.087" v="3788" actId="1037"/>
          <ac:spMkLst>
            <pc:docMk/>
            <pc:sldMk cId="936683286" sldId="297"/>
            <ac:spMk id="9" creationId="{ADB4F636-8B80-F140-9C72-7BE6F2B2BC0E}"/>
          </ac:spMkLst>
        </pc:spChg>
        <pc:spChg chg="add mod">
          <ac:chgData name="WINDRIDGE Philip" userId="a20730c1-1805-4191-9c68-6e52c8725e9f" providerId="ADAL" clId="{A9E032F0-543F-9649-A70B-E772710C31C3}" dt="2020-11-14T13:35:10.612" v="3785" actId="1036"/>
          <ac:spMkLst>
            <pc:docMk/>
            <pc:sldMk cId="936683286" sldId="297"/>
            <ac:spMk id="10" creationId="{3B71D301-142A-A740-8E18-80EEED7B6924}"/>
          </ac:spMkLst>
        </pc:spChg>
        <pc:spChg chg="add mod">
          <ac:chgData name="WINDRIDGE Philip" userId="a20730c1-1805-4191-9c68-6e52c8725e9f" providerId="ADAL" clId="{A9E032F0-543F-9649-A70B-E772710C31C3}" dt="2020-11-14T13:36:10.692" v="3942" actId="14100"/>
          <ac:spMkLst>
            <pc:docMk/>
            <pc:sldMk cId="936683286" sldId="297"/>
            <ac:spMk id="11" creationId="{558AA42F-D787-4F4F-80EF-E6CE79CD077F}"/>
          </ac:spMkLst>
        </pc:spChg>
        <pc:spChg chg="add mod">
          <ac:chgData name="WINDRIDGE Philip" userId="a20730c1-1805-4191-9c68-6e52c8725e9f" providerId="ADAL" clId="{A9E032F0-543F-9649-A70B-E772710C31C3}" dt="2020-11-14T13:36:05.449" v="3941" actId="14100"/>
          <ac:spMkLst>
            <pc:docMk/>
            <pc:sldMk cId="936683286" sldId="297"/>
            <ac:spMk id="12" creationId="{B107793D-C497-7A4B-BBD8-6E4B7122E011}"/>
          </ac:spMkLst>
        </pc:spChg>
        <pc:spChg chg="add mod">
          <ac:chgData name="WINDRIDGE Philip" userId="a20730c1-1805-4191-9c68-6e52c8725e9f" providerId="ADAL" clId="{A9E032F0-543F-9649-A70B-E772710C31C3}" dt="2020-11-14T13:40:49.399" v="4011" actId="20577"/>
          <ac:spMkLst>
            <pc:docMk/>
            <pc:sldMk cId="936683286" sldId="297"/>
            <ac:spMk id="13" creationId="{5528B8F5-E3D9-9C4B-B58D-EFE2A001DE5D}"/>
          </ac:spMkLst>
        </pc:spChg>
        <pc:spChg chg="add mod">
          <ac:chgData name="WINDRIDGE Philip" userId="a20730c1-1805-4191-9c68-6e52c8725e9f" providerId="ADAL" clId="{A9E032F0-543F-9649-A70B-E772710C31C3}" dt="2020-11-14T14:43:56.890" v="5319" actId="20577"/>
          <ac:spMkLst>
            <pc:docMk/>
            <pc:sldMk cId="936683286" sldId="297"/>
            <ac:spMk id="14" creationId="{CA183047-54DE-1048-9E68-A74C2260E6F2}"/>
          </ac:spMkLst>
        </pc:spChg>
      </pc:sldChg>
      <pc:sldChg chg="modSp add mod ord">
        <pc:chgData name="WINDRIDGE Philip" userId="a20730c1-1805-4191-9c68-6e52c8725e9f" providerId="ADAL" clId="{A9E032F0-543F-9649-A70B-E772710C31C3}" dt="2020-11-17T09:14:43.933" v="5572" actId="20577"/>
        <pc:sldMkLst>
          <pc:docMk/>
          <pc:sldMk cId="1503693641" sldId="298"/>
        </pc:sldMkLst>
        <pc:spChg chg="mod">
          <ac:chgData name="WINDRIDGE Philip" userId="a20730c1-1805-4191-9c68-6e52c8725e9f" providerId="ADAL" clId="{A9E032F0-543F-9649-A70B-E772710C31C3}" dt="2020-11-17T09:14:43.933" v="5572" actId="20577"/>
          <ac:spMkLst>
            <pc:docMk/>
            <pc:sldMk cId="1503693641" sldId="298"/>
            <ac:spMk id="5" creationId="{5C01278D-035D-CA40-B10B-A9FA1CE00FC6}"/>
          </ac:spMkLst>
        </pc:spChg>
      </pc:sldChg>
      <pc:sldChg chg="addSp delSp modSp add mod">
        <pc:chgData name="WINDRIDGE Philip" userId="a20730c1-1805-4191-9c68-6e52c8725e9f" providerId="ADAL" clId="{A9E032F0-543F-9649-A70B-E772710C31C3}" dt="2020-11-14T14:43:38.327" v="5318" actId="20577"/>
        <pc:sldMkLst>
          <pc:docMk/>
          <pc:sldMk cId="1924294786" sldId="299"/>
        </pc:sldMkLst>
        <pc:spChg chg="del">
          <ac:chgData name="WINDRIDGE Philip" userId="a20730c1-1805-4191-9c68-6e52c8725e9f" providerId="ADAL" clId="{A9E032F0-543F-9649-A70B-E772710C31C3}" dt="2020-11-14T13:47:06.811" v="4309" actId="478"/>
          <ac:spMkLst>
            <pc:docMk/>
            <pc:sldMk cId="1924294786" sldId="299"/>
            <ac:spMk id="3" creationId="{910AA74B-6FA1-6D4B-8F20-16861149E2B6}"/>
          </ac:spMkLst>
        </pc:spChg>
        <pc:spChg chg="del">
          <ac:chgData name="WINDRIDGE Philip" userId="a20730c1-1805-4191-9c68-6e52c8725e9f" providerId="ADAL" clId="{A9E032F0-543F-9649-A70B-E772710C31C3}" dt="2020-11-14T13:47:03.171" v="4308" actId="478"/>
          <ac:spMkLst>
            <pc:docMk/>
            <pc:sldMk cId="1924294786" sldId="299"/>
            <ac:spMk id="8" creationId="{0673B280-4B8B-7A41-9F55-A00FA1A83462}"/>
          </ac:spMkLst>
        </pc:spChg>
        <pc:spChg chg="del">
          <ac:chgData name="WINDRIDGE Philip" userId="a20730c1-1805-4191-9c68-6e52c8725e9f" providerId="ADAL" clId="{A9E032F0-543F-9649-A70B-E772710C31C3}" dt="2020-11-14T13:47:09.242" v="4310" actId="478"/>
          <ac:spMkLst>
            <pc:docMk/>
            <pc:sldMk cId="1924294786" sldId="299"/>
            <ac:spMk id="9" creationId="{ADB4F636-8B80-F140-9C72-7BE6F2B2BC0E}"/>
          </ac:spMkLst>
        </pc:spChg>
        <pc:spChg chg="del">
          <ac:chgData name="WINDRIDGE Philip" userId="a20730c1-1805-4191-9c68-6e52c8725e9f" providerId="ADAL" clId="{A9E032F0-543F-9649-A70B-E772710C31C3}" dt="2020-11-14T13:47:12.756" v="4311" actId="478"/>
          <ac:spMkLst>
            <pc:docMk/>
            <pc:sldMk cId="1924294786" sldId="299"/>
            <ac:spMk id="10" creationId="{3B71D301-142A-A740-8E18-80EEED7B6924}"/>
          </ac:spMkLst>
        </pc:spChg>
        <pc:spChg chg="add del mod">
          <ac:chgData name="WINDRIDGE Philip" userId="a20730c1-1805-4191-9c68-6e52c8725e9f" providerId="ADAL" clId="{A9E032F0-543F-9649-A70B-E772710C31C3}" dt="2020-11-14T13:45:35.595" v="4157" actId="1076"/>
          <ac:spMkLst>
            <pc:docMk/>
            <pc:sldMk cId="1924294786" sldId="299"/>
            <ac:spMk id="13" creationId="{5528B8F5-E3D9-9C4B-B58D-EFE2A001DE5D}"/>
          </ac:spMkLst>
        </pc:spChg>
        <pc:spChg chg="add del mod">
          <ac:chgData name="WINDRIDGE Philip" userId="a20730c1-1805-4191-9c68-6e52c8725e9f" providerId="ADAL" clId="{A9E032F0-543F-9649-A70B-E772710C31C3}" dt="2020-11-14T13:45:02.743" v="4079" actId="478"/>
          <ac:spMkLst>
            <pc:docMk/>
            <pc:sldMk cId="1924294786" sldId="299"/>
            <ac:spMk id="14" creationId="{CA183047-54DE-1048-9E68-A74C2260E6F2}"/>
          </ac:spMkLst>
        </pc:spChg>
        <pc:spChg chg="add mod">
          <ac:chgData name="WINDRIDGE Philip" userId="a20730c1-1805-4191-9c68-6e52c8725e9f" providerId="ADAL" clId="{A9E032F0-543F-9649-A70B-E772710C31C3}" dt="2020-11-14T14:43:38.327" v="5318" actId="20577"/>
          <ac:spMkLst>
            <pc:docMk/>
            <pc:sldMk cId="1924294786" sldId="299"/>
            <ac:spMk id="15" creationId="{E84868E6-F286-9744-A389-8D488C37BDCB}"/>
          </ac:spMkLst>
        </pc:spChg>
        <pc:cxnChg chg="add mod">
          <ac:chgData name="WINDRIDGE Philip" userId="a20730c1-1805-4191-9c68-6e52c8725e9f" providerId="ADAL" clId="{A9E032F0-543F-9649-A70B-E772710C31C3}" dt="2020-11-14T13:47:38.311" v="4323" actId="1038"/>
          <ac:cxnSpMkLst>
            <pc:docMk/>
            <pc:sldMk cId="1924294786" sldId="299"/>
            <ac:cxnSpMk id="16" creationId="{0B29D8DC-B42A-6848-900D-474139347D2D}"/>
          </ac:cxnSpMkLst>
        </pc:cxnChg>
        <pc:cxnChg chg="add mod">
          <ac:chgData name="WINDRIDGE Philip" userId="a20730c1-1805-4191-9c68-6e52c8725e9f" providerId="ADAL" clId="{A9E032F0-543F-9649-A70B-E772710C31C3}" dt="2020-11-14T13:47:50.315" v="4353" actId="1035"/>
          <ac:cxnSpMkLst>
            <pc:docMk/>
            <pc:sldMk cId="1924294786" sldId="299"/>
            <ac:cxnSpMk id="17" creationId="{4C19A587-3EB3-7A48-B1F8-4A44A43CB798}"/>
          </ac:cxnSpMkLst>
        </pc:cxnChg>
      </pc:sldChg>
      <pc:sldChg chg="modSp add mod">
        <pc:chgData name="WINDRIDGE Philip" userId="a20730c1-1805-4191-9c68-6e52c8725e9f" providerId="ADAL" clId="{A9E032F0-543F-9649-A70B-E772710C31C3}" dt="2020-11-14T14:41:27.563" v="5316" actId="20577"/>
        <pc:sldMkLst>
          <pc:docMk/>
          <pc:sldMk cId="3789989128" sldId="300"/>
        </pc:sldMkLst>
        <pc:spChg chg="mod">
          <ac:chgData name="WINDRIDGE Philip" userId="a20730c1-1805-4191-9c68-6e52c8725e9f" providerId="ADAL" clId="{A9E032F0-543F-9649-A70B-E772710C31C3}" dt="2020-11-14T13:48:37.945" v="4355" actId="1076"/>
          <ac:spMkLst>
            <pc:docMk/>
            <pc:sldMk cId="3789989128" sldId="300"/>
            <ac:spMk id="11" creationId="{558AA42F-D787-4F4F-80EF-E6CE79CD077F}"/>
          </ac:spMkLst>
        </pc:spChg>
        <pc:spChg chg="mod">
          <ac:chgData name="WINDRIDGE Philip" userId="a20730c1-1805-4191-9c68-6e52c8725e9f" providerId="ADAL" clId="{A9E032F0-543F-9649-A70B-E772710C31C3}" dt="2020-11-14T13:48:42.491" v="4356" actId="1076"/>
          <ac:spMkLst>
            <pc:docMk/>
            <pc:sldMk cId="3789989128" sldId="300"/>
            <ac:spMk id="12" creationId="{B107793D-C497-7A4B-BBD8-6E4B7122E011}"/>
          </ac:spMkLst>
        </pc:spChg>
        <pc:spChg chg="mod">
          <ac:chgData name="WINDRIDGE Philip" userId="a20730c1-1805-4191-9c68-6e52c8725e9f" providerId="ADAL" clId="{A9E032F0-543F-9649-A70B-E772710C31C3}" dt="2020-11-14T13:49:41.845" v="4436" actId="14100"/>
          <ac:spMkLst>
            <pc:docMk/>
            <pc:sldMk cId="3789989128" sldId="300"/>
            <ac:spMk id="13" creationId="{5528B8F5-E3D9-9C4B-B58D-EFE2A001DE5D}"/>
          </ac:spMkLst>
        </pc:spChg>
        <pc:spChg chg="mod">
          <ac:chgData name="WINDRIDGE Philip" userId="a20730c1-1805-4191-9c68-6e52c8725e9f" providerId="ADAL" clId="{A9E032F0-543F-9649-A70B-E772710C31C3}" dt="2020-11-14T14:41:27.563" v="5316" actId="20577"/>
          <ac:spMkLst>
            <pc:docMk/>
            <pc:sldMk cId="3789989128" sldId="300"/>
            <ac:spMk id="15" creationId="{E84868E6-F286-9744-A389-8D488C37BDCB}"/>
          </ac:spMkLst>
        </pc:spChg>
        <pc:cxnChg chg="mod">
          <ac:chgData name="WINDRIDGE Philip" userId="a20730c1-1805-4191-9c68-6e52c8725e9f" providerId="ADAL" clId="{A9E032F0-543F-9649-A70B-E772710C31C3}" dt="2020-11-14T13:51:40.419" v="4595" actId="14100"/>
          <ac:cxnSpMkLst>
            <pc:docMk/>
            <pc:sldMk cId="3789989128" sldId="300"/>
            <ac:cxnSpMk id="16" creationId="{0B29D8DC-B42A-6848-900D-474139347D2D}"/>
          </ac:cxnSpMkLst>
        </pc:cxnChg>
        <pc:cxnChg chg="mod">
          <ac:chgData name="WINDRIDGE Philip" userId="a20730c1-1805-4191-9c68-6e52c8725e9f" providerId="ADAL" clId="{A9E032F0-543F-9649-A70B-E772710C31C3}" dt="2020-11-14T13:51:34.941" v="4594" actId="14100"/>
          <ac:cxnSpMkLst>
            <pc:docMk/>
            <pc:sldMk cId="3789989128" sldId="300"/>
            <ac:cxnSpMk id="17" creationId="{4C19A587-3EB3-7A48-B1F8-4A44A43CB798}"/>
          </ac:cxnSpMkLst>
        </pc:cxnChg>
      </pc:sldChg>
      <pc:sldChg chg="addSp delSp modSp add mod">
        <pc:chgData name="WINDRIDGE Philip" userId="a20730c1-1805-4191-9c68-6e52c8725e9f" providerId="ADAL" clId="{A9E032F0-543F-9649-A70B-E772710C31C3}" dt="2020-11-14T14:01:53.759" v="4972" actId="20577"/>
        <pc:sldMkLst>
          <pc:docMk/>
          <pc:sldMk cId="2650024409" sldId="301"/>
        </pc:sldMkLst>
        <pc:spChg chg="add del">
          <ac:chgData name="WINDRIDGE Philip" userId="a20730c1-1805-4191-9c68-6e52c8725e9f" providerId="ADAL" clId="{A9E032F0-543F-9649-A70B-E772710C31C3}" dt="2020-11-14T13:54:48.343" v="4607" actId="478"/>
          <ac:spMkLst>
            <pc:docMk/>
            <pc:sldMk cId="2650024409" sldId="301"/>
            <ac:spMk id="11" creationId="{558AA42F-D787-4F4F-80EF-E6CE79CD077F}"/>
          </ac:spMkLst>
        </pc:spChg>
        <pc:spChg chg="mod">
          <ac:chgData name="WINDRIDGE Philip" userId="a20730c1-1805-4191-9c68-6e52c8725e9f" providerId="ADAL" clId="{A9E032F0-543F-9649-A70B-E772710C31C3}" dt="2020-11-14T13:53:18.789" v="4598" actId="14100"/>
          <ac:spMkLst>
            <pc:docMk/>
            <pc:sldMk cId="2650024409" sldId="301"/>
            <ac:spMk id="12" creationId="{B107793D-C497-7A4B-BBD8-6E4B7122E011}"/>
          </ac:spMkLst>
        </pc:spChg>
        <pc:spChg chg="mod">
          <ac:chgData name="WINDRIDGE Philip" userId="a20730c1-1805-4191-9c68-6e52c8725e9f" providerId="ADAL" clId="{A9E032F0-543F-9649-A70B-E772710C31C3}" dt="2020-11-14T13:55:22.472" v="4708" actId="20577"/>
          <ac:spMkLst>
            <pc:docMk/>
            <pc:sldMk cId="2650024409" sldId="301"/>
            <ac:spMk id="13" creationId="{5528B8F5-E3D9-9C4B-B58D-EFE2A001DE5D}"/>
          </ac:spMkLst>
        </pc:spChg>
        <pc:spChg chg="add mod">
          <ac:chgData name="WINDRIDGE Philip" userId="a20730c1-1805-4191-9c68-6e52c8725e9f" providerId="ADAL" clId="{A9E032F0-543F-9649-A70B-E772710C31C3}" dt="2020-11-14T13:55:51.643" v="4710" actId="1076"/>
          <ac:spMkLst>
            <pc:docMk/>
            <pc:sldMk cId="2650024409" sldId="301"/>
            <ac:spMk id="14" creationId="{B4DB08A2-4D7C-7043-A68F-FEA33FD5FDC2}"/>
          </ac:spMkLst>
        </pc:spChg>
        <pc:spChg chg="del">
          <ac:chgData name="WINDRIDGE Philip" userId="a20730c1-1805-4191-9c68-6e52c8725e9f" providerId="ADAL" clId="{A9E032F0-543F-9649-A70B-E772710C31C3}" dt="2020-11-14T13:54:52.855" v="4608" actId="478"/>
          <ac:spMkLst>
            <pc:docMk/>
            <pc:sldMk cId="2650024409" sldId="301"/>
            <ac:spMk id="15" creationId="{E84868E6-F286-9744-A389-8D488C37BDCB}"/>
          </ac:spMkLst>
        </pc:spChg>
        <pc:spChg chg="add mod">
          <ac:chgData name="WINDRIDGE Philip" userId="a20730c1-1805-4191-9c68-6e52c8725e9f" providerId="ADAL" clId="{A9E032F0-543F-9649-A70B-E772710C31C3}" dt="2020-11-14T14:01:53.759" v="4972" actId="20577"/>
          <ac:spMkLst>
            <pc:docMk/>
            <pc:sldMk cId="2650024409" sldId="301"/>
            <ac:spMk id="18" creationId="{2F15F54F-53F1-294C-86F0-2DB63AD398F4}"/>
          </ac:spMkLst>
        </pc:spChg>
        <pc:spChg chg="add del mod">
          <ac:chgData name="WINDRIDGE Philip" userId="a20730c1-1805-4191-9c68-6e52c8725e9f" providerId="ADAL" clId="{A9E032F0-543F-9649-A70B-E772710C31C3}" dt="2020-11-14T14:01:37.807" v="4936" actId="478"/>
          <ac:spMkLst>
            <pc:docMk/>
            <pc:sldMk cId="2650024409" sldId="301"/>
            <ac:spMk id="20" creationId="{6C6D6C15-E0E3-7242-A639-06AC5871F77F}"/>
          </ac:spMkLst>
        </pc:spChg>
        <pc:cxnChg chg="add del mod">
          <ac:chgData name="WINDRIDGE Philip" userId="a20730c1-1805-4191-9c68-6e52c8725e9f" providerId="ADAL" clId="{A9E032F0-543F-9649-A70B-E772710C31C3}" dt="2020-11-14T13:53:42.482" v="4602" actId="14100"/>
          <ac:cxnSpMkLst>
            <pc:docMk/>
            <pc:sldMk cId="2650024409" sldId="301"/>
            <ac:cxnSpMk id="16" creationId="{0B29D8DC-B42A-6848-900D-474139347D2D}"/>
          </ac:cxnSpMkLst>
        </pc:cxnChg>
        <pc:cxnChg chg="add del">
          <ac:chgData name="WINDRIDGE Philip" userId="a20730c1-1805-4191-9c68-6e52c8725e9f" providerId="ADAL" clId="{A9E032F0-543F-9649-A70B-E772710C31C3}" dt="2020-11-14T13:54:43.170" v="4606" actId="478"/>
          <ac:cxnSpMkLst>
            <pc:docMk/>
            <pc:sldMk cId="2650024409" sldId="301"/>
            <ac:cxnSpMk id="17" creationId="{4C19A587-3EB3-7A48-B1F8-4A44A43CB798}"/>
          </ac:cxnSpMkLst>
        </pc:cxnChg>
        <pc:cxnChg chg="add mod">
          <ac:chgData name="WINDRIDGE Philip" userId="a20730c1-1805-4191-9c68-6e52c8725e9f" providerId="ADAL" clId="{A9E032F0-543F-9649-A70B-E772710C31C3}" dt="2020-11-14T13:56:53.167" v="4842" actId="14100"/>
          <ac:cxnSpMkLst>
            <pc:docMk/>
            <pc:sldMk cId="2650024409" sldId="301"/>
            <ac:cxnSpMk id="19" creationId="{BE3FF5BF-A233-8349-9B8D-C5BF3A21621F}"/>
          </ac:cxnSpMkLst>
        </pc:cxnChg>
      </pc:sldChg>
      <pc:sldChg chg="addSp delSp modSp add mod ord">
        <pc:chgData name="WINDRIDGE Philip" userId="a20730c1-1805-4191-9c68-6e52c8725e9f" providerId="ADAL" clId="{A9E032F0-543F-9649-A70B-E772710C31C3}" dt="2020-11-14T14:42:52.798" v="5317" actId="20577"/>
        <pc:sldMkLst>
          <pc:docMk/>
          <pc:sldMk cId="1800902649" sldId="302"/>
        </pc:sldMkLst>
        <pc:spChg chg="del">
          <ac:chgData name="WINDRIDGE Philip" userId="a20730c1-1805-4191-9c68-6e52c8725e9f" providerId="ADAL" clId="{A9E032F0-543F-9649-A70B-E772710C31C3}" dt="2020-11-14T14:00:24.419" v="4891" actId="478"/>
          <ac:spMkLst>
            <pc:docMk/>
            <pc:sldMk cId="1800902649" sldId="302"/>
            <ac:spMk id="3" creationId="{910AA74B-6FA1-6D4B-8F20-16861149E2B6}"/>
          </ac:spMkLst>
        </pc:spChg>
        <pc:spChg chg="mod">
          <ac:chgData name="WINDRIDGE Philip" userId="a20730c1-1805-4191-9c68-6e52c8725e9f" providerId="ADAL" clId="{A9E032F0-543F-9649-A70B-E772710C31C3}" dt="2020-11-14T14:00:53.262" v="4896" actId="1076"/>
          <ac:spMkLst>
            <pc:docMk/>
            <pc:sldMk cId="1800902649" sldId="302"/>
            <ac:spMk id="4" creationId="{0E3BAA62-146C-0944-9016-DEA2CA4B1DEC}"/>
          </ac:spMkLst>
        </pc:spChg>
        <pc:spChg chg="add del mod">
          <ac:chgData name="WINDRIDGE Philip" userId="a20730c1-1805-4191-9c68-6e52c8725e9f" providerId="ADAL" clId="{A9E032F0-543F-9649-A70B-E772710C31C3}" dt="2020-11-14T13:59:58.544" v="4888" actId="14100"/>
          <ac:spMkLst>
            <pc:docMk/>
            <pc:sldMk cId="1800902649" sldId="302"/>
            <ac:spMk id="8" creationId="{0673B280-4B8B-7A41-9F55-A00FA1A83462}"/>
          </ac:spMkLst>
        </pc:spChg>
        <pc:spChg chg="del">
          <ac:chgData name="WINDRIDGE Philip" userId="a20730c1-1805-4191-9c68-6e52c8725e9f" providerId="ADAL" clId="{A9E032F0-543F-9649-A70B-E772710C31C3}" dt="2020-11-14T14:00:29.230" v="4892" actId="478"/>
          <ac:spMkLst>
            <pc:docMk/>
            <pc:sldMk cId="1800902649" sldId="302"/>
            <ac:spMk id="9" creationId="{ADB4F636-8B80-F140-9C72-7BE6F2B2BC0E}"/>
          </ac:spMkLst>
        </pc:spChg>
        <pc:spChg chg="del mod">
          <ac:chgData name="WINDRIDGE Philip" userId="a20730c1-1805-4191-9c68-6e52c8725e9f" providerId="ADAL" clId="{A9E032F0-543F-9649-A70B-E772710C31C3}" dt="2020-11-14T14:00:32.292" v="4893" actId="478"/>
          <ac:spMkLst>
            <pc:docMk/>
            <pc:sldMk cId="1800902649" sldId="302"/>
            <ac:spMk id="10" creationId="{3B71D301-142A-A740-8E18-80EEED7B6924}"/>
          </ac:spMkLst>
        </pc:spChg>
        <pc:spChg chg="mod">
          <ac:chgData name="WINDRIDGE Philip" userId="a20730c1-1805-4191-9c68-6e52c8725e9f" providerId="ADAL" clId="{A9E032F0-543F-9649-A70B-E772710C31C3}" dt="2020-11-14T14:00:15.609" v="4890" actId="14100"/>
          <ac:spMkLst>
            <pc:docMk/>
            <pc:sldMk cId="1800902649" sldId="302"/>
            <ac:spMk id="11" creationId="{558AA42F-D787-4F4F-80EF-E6CE79CD077F}"/>
          </ac:spMkLst>
        </pc:spChg>
        <pc:spChg chg="del">
          <ac:chgData name="WINDRIDGE Philip" userId="a20730c1-1805-4191-9c68-6e52c8725e9f" providerId="ADAL" clId="{A9E032F0-543F-9649-A70B-E772710C31C3}" dt="2020-11-14T14:00:38.486" v="4894" actId="478"/>
          <ac:spMkLst>
            <pc:docMk/>
            <pc:sldMk cId="1800902649" sldId="302"/>
            <ac:spMk id="12" creationId="{B107793D-C497-7A4B-BBD8-6E4B7122E011}"/>
          </ac:spMkLst>
        </pc:spChg>
        <pc:spChg chg="mod">
          <ac:chgData name="WINDRIDGE Philip" userId="a20730c1-1805-4191-9c68-6e52c8725e9f" providerId="ADAL" clId="{A9E032F0-543F-9649-A70B-E772710C31C3}" dt="2020-11-14T14:42:52.798" v="5317" actId="20577"/>
          <ac:spMkLst>
            <pc:docMk/>
            <pc:sldMk cId="1800902649" sldId="302"/>
            <ac:spMk id="13" creationId="{5528B8F5-E3D9-9C4B-B58D-EFE2A001DE5D}"/>
          </ac:spMkLst>
        </pc:spChg>
        <pc:spChg chg="mod">
          <ac:chgData name="WINDRIDGE Philip" userId="a20730c1-1805-4191-9c68-6e52c8725e9f" providerId="ADAL" clId="{A9E032F0-543F-9649-A70B-E772710C31C3}" dt="2020-11-14T14:01:10.240" v="4932" actId="20577"/>
          <ac:spMkLst>
            <pc:docMk/>
            <pc:sldMk cId="1800902649" sldId="302"/>
            <ac:spMk id="14" creationId="{CA183047-54DE-1048-9E68-A74C2260E6F2}"/>
          </ac:spMkLst>
        </pc:spChg>
        <pc:spChg chg="add mod">
          <ac:chgData name="WINDRIDGE Philip" userId="a20730c1-1805-4191-9c68-6e52c8725e9f" providerId="ADAL" clId="{A9E032F0-543F-9649-A70B-E772710C31C3}" dt="2020-11-14T14:02:56.713" v="5042" actId="1076"/>
          <ac:spMkLst>
            <pc:docMk/>
            <pc:sldMk cId="1800902649" sldId="302"/>
            <ac:spMk id="15" creationId="{14A75117-9CE7-0546-8FD3-CF68BF7AEF6A}"/>
          </ac:spMkLst>
        </pc:spChg>
        <pc:cxnChg chg="add mod">
          <ac:chgData name="WINDRIDGE Philip" userId="a20730c1-1805-4191-9c68-6e52c8725e9f" providerId="ADAL" clId="{A9E032F0-543F-9649-A70B-E772710C31C3}" dt="2020-11-14T14:03:18.997" v="5045" actId="14100"/>
          <ac:cxnSpMkLst>
            <pc:docMk/>
            <pc:sldMk cId="1800902649" sldId="302"/>
            <ac:cxnSpMk id="16" creationId="{DBD52409-40D8-A941-B24A-87AE86FBBB94}"/>
          </ac:cxnSpMkLst>
        </pc:cxnChg>
      </pc:sldChg>
      <pc:sldChg chg="addSp delSp modSp add mod">
        <pc:chgData name="WINDRIDGE Philip" userId="a20730c1-1805-4191-9c68-6e52c8725e9f" providerId="ADAL" clId="{A9E032F0-543F-9649-A70B-E772710C31C3}" dt="2020-11-14T14:23:52.027" v="5283" actId="20577"/>
        <pc:sldMkLst>
          <pc:docMk/>
          <pc:sldMk cId="2872421579" sldId="303"/>
        </pc:sldMkLst>
        <pc:spChg chg="mod">
          <ac:chgData name="WINDRIDGE Philip" userId="a20730c1-1805-4191-9c68-6e52c8725e9f" providerId="ADAL" clId="{A9E032F0-543F-9649-A70B-E772710C31C3}" dt="2020-11-14T14:18:47.078" v="5073" actId="20577"/>
          <ac:spMkLst>
            <pc:docMk/>
            <pc:sldMk cId="2872421579" sldId="303"/>
            <ac:spMk id="4" creationId="{0E3BAA62-146C-0944-9016-DEA2CA4B1DEC}"/>
          </ac:spMkLst>
        </pc:spChg>
        <pc:spChg chg="del mod">
          <ac:chgData name="WINDRIDGE Philip" userId="a20730c1-1805-4191-9c68-6e52c8725e9f" providerId="ADAL" clId="{A9E032F0-543F-9649-A70B-E772710C31C3}" dt="2020-11-14T14:16:04.320" v="5050" actId="478"/>
          <ac:spMkLst>
            <pc:docMk/>
            <pc:sldMk cId="2872421579" sldId="303"/>
            <ac:spMk id="5" creationId="{5C01278D-035D-CA40-B10B-A9FA1CE00FC6}"/>
          </ac:spMkLst>
        </pc:spChg>
        <pc:spChg chg="add del mod">
          <ac:chgData name="WINDRIDGE Philip" userId="a20730c1-1805-4191-9c68-6e52c8725e9f" providerId="ADAL" clId="{A9E032F0-543F-9649-A70B-E772710C31C3}" dt="2020-11-14T14:16:09.073" v="5051" actId="478"/>
          <ac:spMkLst>
            <pc:docMk/>
            <pc:sldMk cId="2872421579" sldId="303"/>
            <ac:spMk id="6" creationId="{3987B867-567E-F944-8566-79B971412265}"/>
          </ac:spMkLst>
        </pc:spChg>
        <pc:spChg chg="del">
          <ac:chgData name="WINDRIDGE Philip" userId="a20730c1-1805-4191-9c68-6e52c8725e9f" providerId="ADAL" clId="{A9E032F0-543F-9649-A70B-E772710C31C3}" dt="2020-11-14T14:15:57.185" v="5048" actId="478"/>
          <ac:spMkLst>
            <pc:docMk/>
            <pc:sldMk cId="2872421579" sldId="303"/>
            <ac:spMk id="7" creationId="{D6117382-C463-8D4B-9F1E-8CBD19728305}"/>
          </ac:spMkLst>
        </pc:spChg>
        <pc:spChg chg="del">
          <ac:chgData name="WINDRIDGE Philip" userId="a20730c1-1805-4191-9c68-6e52c8725e9f" providerId="ADAL" clId="{A9E032F0-543F-9649-A70B-E772710C31C3}" dt="2020-11-14T14:16:14.322" v="5052" actId="478"/>
          <ac:spMkLst>
            <pc:docMk/>
            <pc:sldMk cId="2872421579" sldId="303"/>
            <ac:spMk id="8" creationId="{0673B280-4B8B-7A41-9F55-A00FA1A83462}"/>
          </ac:spMkLst>
        </pc:spChg>
        <pc:spChg chg="del">
          <ac:chgData name="WINDRIDGE Philip" userId="a20730c1-1805-4191-9c68-6e52c8725e9f" providerId="ADAL" clId="{A9E032F0-543F-9649-A70B-E772710C31C3}" dt="2020-11-14T14:16:14.322" v="5052" actId="478"/>
          <ac:spMkLst>
            <pc:docMk/>
            <pc:sldMk cId="2872421579" sldId="303"/>
            <ac:spMk id="11" creationId="{558AA42F-D787-4F4F-80EF-E6CE79CD077F}"/>
          </ac:spMkLst>
        </pc:spChg>
        <pc:spChg chg="del">
          <ac:chgData name="WINDRIDGE Philip" userId="a20730c1-1805-4191-9c68-6e52c8725e9f" providerId="ADAL" clId="{A9E032F0-543F-9649-A70B-E772710C31C3}" dt="2020-11-14T14:16:14.322" v="5052" actId="478"/>
          <ac:spMkLst>
            <pc:docMk/>
            <pc:sldMk cId="2872421579" sldId="303"/>
            <ac:spMk id="13" creationId="{5528B8F5-E3D9-9C4B-B58D-EFE2A001DE5D}"/>
          </ac:spMkLst>
        </pc:spChg>
        <pc:spChg chg="del">
          <ac:chgData name="WINDRIDGE Philip" userId="a20730c1-1805-4191-9c68-6e52c8725e9f" providerId="ADAL" clId="{A9E032F0-543F-9649-A70B-E772710C31C3}" dt="2020-11-14T14:16:14.322" v="5052" actId="478"/>
          <ac:spMkLst>
            <pc:docMk/>
            <pc:sldMk cId="2872421579" sldId="303"/>
            <ac:spMk id="14" creationId="{CA183047-54DE-1048-9E68-A74C2260E6F2}"/>
          </ac:spMkLst>
        </pc:spChg>
        <pc:spChg chg="del">
          <ac:chgData name="WINDRIDGE Philip" userId="a20730c1-1805-4191-9c68-6e52c8725e9f" providerId="ADAL" clId="{A9E032F0-543F-9649-A70B-E772710C31C3}" dt="2020-11-14T14:16:14.322" v="5052" actId="478"/>
          <ac:spMkLst>
            <pc:docMk/>
            <pc:sldMk cId="2872421579" sldId="303"/>
            <ac:spMk id="15" creationId="{14A75117-9CE7-0546-8FD3-CF68BF7AEF6A}"/>
          </ac:spMkLst>
        </pc:spChg>
        <pc:spChg chg="add mod">
          <ac:chgData name="WINDRIDGE Philip" userId="a20730c1-1805-4191-9c68-6e52c8725e9f" providerId="ADAL" clId="{A9E032F0-543F-9649-A70B-E772710C31C3}" dt="2020-11-14T14:23:52.027" v="5283" actId="20577"/>
          <ac:spMkLst>
            <pc:docMk/>
            <pc:sldMk cId="2872421579" sldId="303"/>
            <ac:spMk id="17" creationId="{3CA327C4-9A52-EC47-9FEA-A13E7819B4C6}"/>
          </ac:spMkLst>
        </pc:spChg>
        <pc:cxnChg chg="add">
          <ac:chgData name="WINDRIDGE Philip" userId="a20730c1-1805-4191-9c68-6e52c8725e9f" providerId="ADAL" clId="{A9E032F0-543F-9649-A70B-E772710C31C3}" dt="2020-11-14T14:23:21.401" v="5192" actId="11529"/>
          <ac:cxnSpMkLst>
            <pc:docMk/>
            <pc:sldMk cId="2872421579" sldId="303"/>
            <ac:cxnSpMk id="10" creationId="{59273C23-1BD8-484D-8575-0DD1B825230C}"/>
          </ac:cxnSpMkLst>
        </pc:cxnChg>
        <pc:cxnChg chg="del mod">
          <ac:chgData name="WINDRIDGE Philip" userId="a20730c1-1805-4191-9c68-6e52c8725e9f" providerId="ADAL" clId="{A9E032F0-543F-9649-A70B-E772710C31C3}" dt="2020-11-14T14:16:14.322" v="5052" actId="478"/>
          <ac:cxnSpMkLst>
            <pc:docMk/>
            <pc:sldMk cId="2872421579" sldId="303"/>
            <ac:cxnSpMk id="16" creationId="{DBD52409-40D8-A941-B24A-87AE86FBBB94}"/>
          </ac:cxnSpMkLst>
        </pc:cxnChg>
      </pc:sldChg>
      <pc:sldChg chg="add">
        <pc:chgData name="WINDRIDGE Philip" userId="a20730c1-1805-4191-9c68-6e52c8725e9f" providerId="ADAL" clId="{A9E032F0-543F-9649-A70B-E772710C31C3}" dt="2020-11-14T14:21:16.816" v="5135" actId="2890"/>
        <pc:sldMkLst>
          <pc:docMk/>
          <pc:sldMk cId="3246152512" sldId="304"/>
        </pc:sldMkLst>
      </pc:sldChg>
      <pc:sldChg chg="delSp modSp add mod">
        <pc:chgData name="WINDRIDGE Philip" userId="a20730c1-1805-4191-9c68-6e52c8725e9f" providerId="ADAL" clId="{A9E032F0-543F-9649-A70B-E772710C31C3}" dt="2020-11-17T08:57:03.586" v="5477" actId="20577"/>
        <pc:sldMkLst>
          <pc:docMk/>
          <pc:sldMk cId="1578895767" sldId="305"/>
        </pc:sldMkLst>
        <pc:spChg chg="mod">
          <ac:chgData name="WINDRIDGE Philip" userId="a20730c1-1805-4191-9c68-6e52c8725e9f" providerId="ADAL" clId="{A9E032F0-543F-9649-A70B-E772710C31C3}" dt="2020-11-17T08:57:03.586" v="5477" actId="20577"/>
          <ac:spMkLst>
            <pc:docMk/>
            <pc:sldMk cId="1578895767" sldId="305"/>
            <ac:spMk id="4" creationId="{708425A9-CA09-BD4F-A7D9-5DCF06BBB4DE}"/>
          </ac:spMkLst>
        </pc:spChg>
        <pc:spChg chg="del">
          <ac:chgData name="WINDRIDGE Philip" userId="a20730c1-1805-4191-9c68-6e52c8725e9f" providerId="ADAL" clId="{A9E032F0-543F-9649-A70B-E772710C31C3}" dt="2020-11-14T14:38:05.699" v="5286" actId="478"/>
          <ac:spMkLst>
            <pc:docMk/>
            <pc:sldMk cId="1578895767" sldId="305"/>
            <ac:spMk id="6" creationId="{E2297EFD-EFC1-0F4A-BECE-8B2A9B133D34}"/>
          </ac:spMkLst>
        </pc:spChg>
        <pc:spChg chg="del">
          <ac:chgData name="WINDRIDGE Philip" userId="a20730c1-1805-4191-9c68-6e52c8725e9f" providerId="ADAL" clId="{A9E032F0-543F-9649-A70B-E772710C31C3}" dt="2020-11-14T14:38:05.699" v="5286" actId="478"/>
          <ac:spMkLst>
            <pc:docMk/>
            <pc:sldMk cId="1578895767" sldId="305"/>
            <ac:spMk id="8" creationId="{40EC6D2D-46C4-C54E-880A-BBD1C4464E2A}"/>
          </ac:spMkLst>
        </pc:spChg>
        <pc:spChg chg="del">
          <ac:chgData name="WINDRIDGE Philip" userId="a20730c1-1805-4191-9c68-6e52c8725e9f" providerId="ADAL" clId="{A9E032F0-543F-9649-A70B-E772710C31C3}" dt="2020-11-14T14:38:10.717" v="5287" actId="478"/>
          <ac:spMkLst>
            <pc:docMk/>
            <pc:sldMk cId="1578895767" sldId="305"/>
            <ac:spMk id="14" creationId="{B5330432-C8C3-E74D-B8BD-02788D2BE770}"/>
          </ac:spMkLst>
        </pc:spChg>
        <pc:spChg chg="del">
          <ac:chgData name="WINDRIDGE Philip" userId="a20730c1-1805-4191-9c68-6e52c8725e9f" providerId="ADAL" clId="{A9E032F0-543F-9649-A70B-E772710C31C3}" dt="2020-11-14T14:38:05.699" v="5286" actId="478"/>
          <ac:spMkLst>
            <pc:docMk/>
            <pc:sldMk cId="1578895767" sldId="305"/>
            <ac:spMk id="26" creationId="{4DEE63AE-24FF-E348-99B7-9E3066A64978}"/>
          </ac:spMkLst>
        </pc:spChg>
        <pc:cxnChg chg="del">
          <ac:chgData name="WINDRIDGE Philip" userId="a20730c1-1805-4191-9c68-6e52c8725e9f" providerId="ADAL" clId="{A9E032F0-543F-9649-A70B-E772710C31C3}" dt="2020-11-14T14:38:05.699" v="5286" actId="478"/>
          <ac:cxnSpMkLst>
            <pc:docMk/>
            <pc:sldMk cId="1578895767" sldId="305"/>
            <ac:cxnSpMk id="7" creationId="{090D7343-495D-B64C-9BA7-4AF6621DA19E}"/>
          </ac:cxnSpMkLst>
        </pc:cxnChg>
        <pc:cxnChg chg="del">
          <ac:chgData name="WINDRIDGE Philip" userId="a20730c1-1805-4191-9c68-6e52c8725e9f" providerId="ADAL" clId="{A9E032F0-543F-9649-A70B-E772710C31C3}" dt="2020-11-14T14:38:05.699" v="5286" actId="478"/>
          <ac:cxnSpMkLst>
            <pc:docMk/>
            <pc:sldMk cId="1578895767" sldId="305"/>
            <ac:cxnSpMk id="9" creationId="{6D9EF813-DD92-3146-89D5-7A1177D7975F}"/>
          </ac:cxnSpMkLst>
        </pc:cxnChg>
        <pc:cxnChg chg="del">
          <ac:chgData name="WINDRIDGE Philip" userId="a20730c1-1805-4191-9c68-6e52c8725e9f" providerId="ADAL" clId="{A9E032F0-543F-9649-A70B-E772710C31C3}" dt="2020-11-14T14:38:10.717" v="5287" actId="478"/>
          <ac:cxnSpMkLst>
            <pc:docMk/>
            <pc:sldMk cId="1578895767" sldId="305"/>
            <ac:cxnSpMk id="15" creationId="{0AD5613E-5CD9-2347-BF94-5D4BCD52D95B}"/>
          </ac:cxnSpMkLst>
        </pc:cxnChg>
      </pc:sldChg>
      <pc:sldChg chg="modSp add mod">
        <pc:chgData name="WINDRIDGE Philip" userId="a20730c1-1805-4191-9c68-6e52c8725e9f" providerId="ADAL" clId="{A9E032F0-543F-9649-A70B-E772710C31C3}" dt="2020-11-17T08:53:54.173" v="5425"/>
        <pc:sldMkLst>
          <pc:docMk/>
          <pc:sldMk cId="1863327152" sldId="306"/>
        </pc:sldMkLst>
        <pc:spChg chg="mod">
          <ac:chgData name="WINDRIDGE Philip" userId="a20730c1-1805-4191-9c68-6e52c8725e9f" providerId="ADAL" clId="{A9E032F0-543F-9649-A70B-E772710C31C3}" dt="2020-11-17T08:53:54.173" v="5425"/>
          <ac:spMkLst>
            <pc:docMk/>
            <pc:sldMk cId="1863327152" sldId="306"/>
            <ac:spMk id="4" creationId="{708425A9-CA09-BD4F-A7D9-5DCF06BBB4DE}"/>
          </ac:spMkLst>
        </pc:spChg>
      </pc:sldChg>
      <pc:sldChg chg="addSp modSp add mod">
        <pc:chgData name="WINDRIDGE Philip" userId="a20730c1-1805-4191-9c68-6e52c8725e9f" providerId="ADAL" clId="{A9E032F0-543F-9649-A70B-E772710C31C3}" dt="2020-11-17T08:52:10.551" v="5417" actId="1076"/>
        <pc:sldMkLst>
          <pc:docMk/>
          <pc:sldMk cId="3666823157" sldId="307"/>
        </pc:sldMkLst>
        <pc:spChg chg="add mod">
          <ac:chgData name="WINDRIDGE Philip" userId="a20730c1-1805-4191-9c68-6e52c8725e9f" providerId="ADAL" clId="{A9E032F0-543F-9649-A70B-E772710C31C3}" dt="2020-11-17T08:52:10.551" v="5417" actId="1076"/>
          <ac:spMkLst>
            <pc:docMk/>
            <pc:sldMk cId="3666823157" sldId="307"/>
            <ac:spMk id="4" creationId="{B2514325-EBBF-1949-8C33-7FA718F11CA7}"/>
          </ac:spMkLst>
        </pc:spChg>
      </pc:sldChg>
      <pc:sldChg chg="modSp add mod">
        <pc:chgData name="WINDRIDGE Philip" userId="a20730c1-1805-4191-9c68-6e52c8725e9f" providerId="ADAL" clId="{A9E032F0-543F-9649-A70B-E772710C31C3}" dt="2020-11-17T08:54:29.325" v="5433" actId="20577"/>
        <pc:sldMkLst>
          <pc:docMk/>
          <pc:sldMk cId="377970864" sldId="308"/>
        </pc:sldMkLst>
        <pc:spChg chg="mod">
          <ac:chgData name="WINDRIDGE Philip" userId="a20730c1-1805-4191-9c68-6e52c8725e9f" providerId="ADAL" clId="{A9E032F0-543F-9649-A70B-E772710C31C3}" dt="2020-11-17T08:54:29.325" v="5433" actId="20577"/>
          <ac:spMkLst>
            <pc:docMk/>
            <pc:sldMk cId="377970864" sldId="308"/>
            <ac:spMk id="4" creationId="{708425A9-CA09-BD4F-A7D9-5DCF06BBB4DE}"/>
          </ac:spMkLst>
        </pc:spChg>
      </pc:sldChg>
      <pc:sldChg chg="modSp add mod ord">
        <pc:chgData name="WINDRIDGE Philip" userId="a20730c1-1805-4191-9c68-6e52c8725e9f" providerId="ADAL" clId="{A9E032F0-543F-9649-A70B-E772710C31C3}" dt="2020-11-17T08:59:28.365" v="5503" actId="1076"/>
        <pc:sldMkLst>
          <pc:docMk/>
          <pc:sldMk cId="297375952" sldId="309"/>
        </pc:sldMkLst>
        <pc:spChg chg="mod">
          <ac:chgData name="WINDRIDGE Philip" userId="a20730c1-1805-4191-9c68-6e52c8725e9f" providerId="ADAL" clId="{A9E032F0-543F-9649-A70B-E772710C31C3}" dt="2020-11-17T08:59:28.365" v="5503" actId="1076"/>
          <ac:spMkLst>
            <pc:docMk/>
            <pc:sldMk cId="297375952" sldId="309"/>
            <ac:spMk id="4" creationId="{B2514325-EBBF-1949-8C33-7FA718F11CA7}"/>
          </ac:spMkLst>
        </pc:spChg>
      </pc:sldChg>
      <pc:sldChg chg="modSp add">
        <pc:chgData name="WINDRIDGE Philip" userId="a20730c1-1805-4191-9c68-6e52c8725e9f" providerId="ADAL" clId="{A9E032F0-543F-9649-A70B-E772710C31C3}" dt="2020-11-17T09:04:39.133" v="5513"/>
        <pc:sldMkLst>
          <pc:docMk/>
          <pc:sldMk cId="1243027378" sldId="310"/>
        </pc:sldMkLst>
        <pc:spChg chg="mod">
          <ac:chgData name="WINDRIDGE Philip" userId="a20730c1-1805-4191-9c68-6e52c8725e9f" providerId="ADAL" clId="{A9E032F0-543F-9649-A70B-E772710C31C3}" dt="2020-11-17T09:04:39.133" v="5513"/>
          <ac:spMkLst>
            <pc:docMk/>
            <pc:sldMk cId="1243027378" sldId="310"/>
            <ac:spMk id="4" creationId="{708425A9-CA09-BD4F-A7D9-5DCF06BBB4DE}"/>
          </ac:spMkLst>
        </pc:spChg>
      </pc:sldChg>
      <pc:sldChg chg="modSp add mod">
        <pc:chgData name="WINDRIDGE Philip" userId="a20730c1-1805-4191-9c68-6e52c8725e9f" providerId="ADAL" clId="{A9E032F0-543F-9649-A70B-E772710C31C3}" dt="2020-11-24T09:44:40.637" v="5660" actId="20577"/>
        <pc:sldMkLst>
          <pc:docMk/>
          <pc:sldMk cId="38389330" sldId="311"/>
        </pc:sldMkLst>
        <pc:spChg chg="mod">
          <ac:chgData name="WINDRIDGE Philip" userId="a20730c1-1805-4191-9c68-6e52c8725e9f" providerId="ADAL" clId="{A9E032F0-543F-9649-A70B-E772710C31C3}" dt="2020-11-24T09:44:40.637" v="5660" actId="20577"/>
          <ac:spMkLst>
            <pc:docMk/>
            <pc:sldMk cId="38389330" sldId="311"/>
            <ac:spMk id="4" creationId="{708425A9-CA09-BD4F-A7D9-5DCF06BBB4DE}"/>
          </ac:spMkLst>
        </pc:spChg>
        <pc:spChg chg="mod">
          <ac:chgData name="WINDRIDGE Philip" userId="a20730c1-1805-4191-9c68-6e52c8725e9f" providerId="ADAL" clId="{A9E032F0-543F-9649-A70B-E772710C31C3}" dt="2020-11-17T09:05:19.190" v="5531" actId="1036"/>
          <ac:spMkLst>
            <pc:docMk/>
            <pc:sldMk cId="38389330" sldId="311"/>
            <ac:spMk id="10" creationId="{C8D8F6C0-248D-AE4F-92E8-4573DB744796}"/>
          </ac:spMkLst>
        </pc:spChg>
        <pc:spChg chg="mod">
          <ac:chgData name="WINDRIDGE Philip" userId="a20730c1-1805-4191-9c68-6e52c8725e9f" providerId="ADAL" clId="{A9E032F0-543F-9649-A70B-E772710C31C3}" dt="2020-11-17T09:05:19.190" v="5531" actId="1036"/>
          <ac:spMkLst>
            <pc:docMk/>
            <pc:sldMk cId="38389330" sldId="311"/>
            <ac:spMk id="11" creationId="{8BBBF7F5-0763-394A-A14B-A3111E0F9EB9}"/>
          </ac:spMkLst>
        </pc:spChg>
        <pc:cxnChg chg="mod">
          <ac:chgData name="WINDRIDGE Philip" userId="a20730c1-1805-4191-9c68-6e52c8725e9f" providerId="ADAL" clId="{A9E032F0-543F-9649-A70B-E772710C31C3}" dt="2020-11-17T09:05:19.190" v="5531" actId="1036"/>
          <ac:cxnSpMkLst>
            <pc:docMk/>
            <pc:sldMk cId="38389330" sldId="311"/>
            <ac:cxnSpMk id="12" creationId="{2D3C51E6-2E8B-DB4C-9014-D3A515E9A0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Defining Your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57177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C043-B5D5-E441-85FB-6606B3D36EA2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583AB-7663-604B-8795-72EB4E33714D}"/>
              </a:ext>
            </a:extLst>
          </p:cNvPr>
          <p:cNvSpPr txBox="1"/>
          <p:nvPr/>
        </p:nvSpPr>
        <p:spPr>
          <a:xfrm>
            <a:off x="900161" y="1065969"/>
            <a:ext cx="7343677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OUNCE = 0.035274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phone1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"Nokia 220"</a:t>
            </a:r>
          </a:p>
          <a:p>
            <a:r>
              <a:rPr lang="en-GB" sz="1200" dirty="0">
                <a:latin typeface="Courier" pitchFamily="2" charset="0"/>
              </a:rPr>
              <a:t>phone2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"Alcatel 1X"</a:t>
            </a:r>
          </a:p>
          <a:p>
            <a:r>
              <a:rPr lang="en-GB" sz="1200" dirty="0">
                <a:latin typeface="Courier" pitchFamily="2" charset="0"/>
              </a:rPr>
              <a:t>phone3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"Motorola Moto E6 Play"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g_phone1 = 86.5</a:t>
            </a:r>
          </a:p>
          <a:p>
            <a:r>
              <a:rPr lang="en-GB" sz="1200" dirty="0">
                <a:latin typeface="Courier" pitchFamily="2" charset="0"/>
              </a:rPr>
              <a:t>g_phone2 = 130</a:t>
            </a:r>
          </a:p>
          <a:p>
            <a:r>
              <a:rPr lang="en-GB" sz="1200" dirty="0">
                <a:latin typeface="Courier" pitchFamily="2" charset="0"/>
              </a:rPr>
              <a:t>g_phone3 = 140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oz_phone1 = g_phone1 * OUNCE</a:t>
            </a:r>
          </a:p>
          <a:p>
            <a:r>
              <a:rPr lang="en-GB" sz="1200" dirty="0">
                <a:latin typeface="Courier" pitchFamily="2" charset="0"/>
              </a:rPr>
              <a:t>oz_phone2 = g_phone2 * OUNCE</a:t>
            </a:r>
          </a:p>
          <a:p>
            <a:r>
              <a:rPr lang="en-GB" sz="1200" dirty="0">
                <a:latin typeface="Courier" pitchFamily="2" charset="0"/>
              </a:rPr>
              <a:t>oz_phone3 = g_phone3 * OUNCE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200" dirty="0">
                <a:latin typeface="Courier" pitchFamily="2" charset="0"/>
              </a:rPr>
              <a:t>.format(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"Ounces"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("=" * 36)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.format(phone1.title(), g_phone1, oz_phone1))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.format(phone2.title(), g_phone2, oz_phone2))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.format(phone3.title(), g_phone3, oz_phone3))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514325-EBBF-1949-8C33-7FA718F11CA7}"/>
              </a:ext>
            </a:extLst>
          </p:cNvPr>
          <p:cNvSpPr/>
          <p:nvPr/>
        </p:nvSpPr>
        <p:spPr>
          <a:xfrm rot="18873542" flipH="1">
            <a:off x="7186446" y="3169085"/>
            <a:ext cx="578796" cy="16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927621" y="1216117"/>
            <a:ext cx="7288758" cy="24929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Courier" pitchFamily="2" charset="0"/>
              </a:rPr>
              <a:t>format_row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name_col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grams_col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ounces_col</a:t>
            </a:r>
            <a:r>
              <a:rPr lang="en-GB" sz="1200" dirty="0">
                <a:latin typeface="Courier" pitchFamily="2" charset="0"/>
              </a:rPr>
              <a:t>):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"""Format the string for a table row"""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</a:t>
            </a:r>
          </a:p>
          <a:p>
            <a:r>
              <a:rPr lang="en-GB" sz="1200" dirty="0">
                <a:latin typeface="Courier" pitchFamily="2" charset="0"/>
              </a:rPr>
              <a:t>				</a:t>
            </a:r>
            <a:r>
              <a:rPr lang="en-GB" sz="1200" dirty="0" err="1">
                <a:latin typeface="Courier" pitchFamily="2" charset="0"/>
              </a:rPr>
              <a:t>name_col.title</a:t>
            </a:r>
            <a:r>
              <a:rPr lang="en-GB" sz="1200" dirty="0">
                <a:latin typeface="Courier" pitchFamily="2" charset="0"/>
              </a:rPr>
              <a:t>(), </a:t>
            </a:r>
            <a:r>
              <a:rPr lang="en-GB" sz="1200" dirty="0" err="1">
                <a:latin typeface="Courier" pitchFamily="2" charset="0"/>
              </a:rPr>
              <a:t>grams_col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ounces_col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			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sz="12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200" dirty="0">
                <a:latin typeface="Courier" pitchFamily="2" charset="0"/>
              </a:rPr>
              <a:t>.format(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200" dirty="0">
                <a:latin typeface="Courier" pitchFamily="2" charset="0"/>
              </a:rPr>
              <a:t>, "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Ounces"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"="</a:t>
            </a:r>
            <a:r>
              <a:rPr lang="en-GB" sz="1200" dirty="0">
                <a:latin typeface="Courier" pitchFamily="2" charset="0"/>
              </a:rPr>
              <a:t> * 36)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.format(phone1.title(), g_phone1, oz_phone1))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.format(phone2.title(), g_phone2, oz_phone2))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.format(phone3.title(),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624373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97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216117"/>
            <a:ext cx="7215312" cy="2893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/>
                </a:solidFill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name_col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):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"""Format the string for a table row"""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400" dirty="0">
                <a:latin typeface="Courier" pitchFamily="2" charset="0"/>
              </a:rPr>
              <a:t>.format(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name_col.title</a:t>
            </a:r>
            <a:r>
              <a:rPr lang="en-GB" sz="1400" dirty="0">
                <a:latin typeface="Courier" pitchFamily="2" charset="0"/>
              </a:rPr>
              <a:t>(),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400" dirty="0">
                <a:latin typeface="Courier" pitchFamily="2" charset="0"/>
              </a:rPr>
              <a:t>, "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Ounces"</a:t>
            </a:r>
            <a:r>
              <a:rPr lang="en-GB" sz="1400" dirty="0"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"="</a:t>
            </a:r>
            <a:r>
              <a:rPr lang="en-GB" sz="1400" dirty="0">
                <a:latin typeface="Courier" pitchFamily="2" charset="0"/>
              </a:rPr>
              <a:t> * 36)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624373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4302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216117"/>
            <a:ext cx="7215312" cy="2893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/>
                </a:solidFill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name_col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):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"""Format the string for a table row"""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400" dirty="0">
                <a:latin typeface="Courier" pitchFamily="2" charset="0"/>
              </a:rPr>
              <a:t>.format(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name_col.title</a:t>
            </a:r>
            <a:r>
              <a:rPr lang="en-GB" sz="1400" dirty="0">
                <a:latin typeface="Courier" pitchFamily="2" charset="0"/>
              </a:rPr>
              <a:t>(),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400" dirty="0">
                <a:latin typeface="Courier" pitchFamily="2" charset="0"/>
              </a:rPr>
              <a:t>, "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Ounces"</a:t>
            </a:r>
            <a:r>
              <a:rPr lang="en-GB" sz="1400" dirty="0"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"="</a:t>
            </a:r>
            <a:r>
              <a:rPr lang="en-GB" sz="1400" dirty="0">
                <a:latin typeface="Courier" pitchFamily="2" charset="0"/>
              </a:rPr>
              <a:t> * 36)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624373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0F52ACC0-57CA-4C33-A54D-300487BA4246}"/>
              </a:ext>
            </a:extLst>
          </p:cNvPr>
          <p:cNvSpPr/>
          <p:nvPr/>
        </p:nvSpPr>
        <p:spPr>
          <a:xfrm rot="20400000" flipH="1">
            <a:off x="7668494" y="2701946"/>
            <a:ext cx="578796" cy="16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6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/>
                </a:solidFill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name_col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, header=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400" dirty="0">
                <a:latin typeface="Courier" pitchFamily="2" charset="0"/>
              </a:rPr>
              <a:t>):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"""Format the string for a table row"""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".2f"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dirty="0">
                <a:latin typeface="Courier" pitchFamily="2" charset="0"/>
              </a:rPr>
              <a:t>header: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    </a:t>
            </a:r>
            <a:r>
              <a:rPr lang="en-GB" sz="1400" dirty="0"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"{:&lt;22}|{:&gt;6{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}}|{:&gt;6{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}}"</a:t>
            </a:r>
            <a:r>
              <a:rPr lang="en-GB" sz="1400" dirty="0">
                <a:latin typeface="Courier" pitchFamily="2" charset="0"/>
              </a:rPr>
              <a:t>.format(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name_col.title</a:t>
            </a:r>
            <a:r>
              <a:rPr lang="en-GB" sz="1400" dirty="0">
                <a:latin typeface="Courier" pitchFamily="2" charset="0"/>
              </a:rPr>
              <a:t>(),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,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prec</a:t>
            </a:r>
            <a:r>
              <a:rPr lang="en-GB" sz="1400" dirty="0">
                <a:latin typeface="Courier" pitchFamily="2" charset="0"/>
              </a:rPr>
              <a:t>=precision</a:t>
            </a:r>
          </a:p>
          <a:p>
            <a:r>
              <a:rPr lang="en-GB" sz="1400" dirty="0"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" pitchFamily="2" charset="0"/>
              </a:rPr>
              <a:t># other code omitted for brevity</a:t>
            </a:r>
          </a:p>
          <a:p>
            <a:endParaRPr lang="en-GB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400" dirty="0">
                <a:latin typeface="Courier" pitchFamily="2" charset="0"/>
              </a:rPr>
              <a:t>, "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Ounces"</a:t>
            </a:r>
            <a:r>
              <a:rPr lang="en-GB" sz="1400" dirty="0"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"="</a:t>
            </a:r>
            <a:r>
              <a:rPr lang="en-GB" sz="1400" dirty="0">
                <a:latin typeface="Courier" pitchFamily="2" charset="0"/>
              </a:rPr>
              <a:t> * 36)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3728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>
                    <a:alpha val="50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name_col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b="1" dirty="0">
                <a:latin typeface="Courier" pitchFamily="2" charset="0"/>
              </a:rPr>
              <a:t>, header=</a:t>
            </a:r>
            <a:r>
              <a:rPr lang="en-GB" sz="1400" b="1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):</a:t>
            </a:r>
          </a:p>
          <a:p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    """Format the string for a table row"""</a:t>
            </a:r>
          </a:p>
          <a:p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b="1" dirty="0">
                <a:latin typeface="Courier" pitchFamily="2" charset="0"/>
              </a:rPr>
              <a:t>precision =</a:t>
            </a:r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".2f"</a:t>
            </a:r>
          </a:p>
          <a:p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b="1" dirty="0">
                <a:latin typeface="Courier" pitchFamily="2" charset="0"/>
              </a:rPr>
              <a:t>header:</a:t>
            </a:r>
          </a:p>
          <a:p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       </a:t>
            </a:r>
            <a:r>
              <a:rPr lang="en-GB" sz="1400" b="1" dirty="0">
                <a:latin typeface="Courier" pitchFamily="2" charset="0"/>
              </a:rPr>
              <a:t>precision =</a:t>
            </a:r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"{:&lt;22}|{:&gt;6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{</a:t>
            </a:r>
            <a:r>
              <a:rPr lang="en-GB" sz="1400" b="1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}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}|{:&gt;6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{</a:t>
            </a:r>
            <a:r>
              <a:rPr lang="en-GB" sz="1400" b="1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}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}"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.format(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name_col.title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(),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	</a:t>
            </a:r>
            <a:r>
              <a:rPr lang="en-GB" sz="1400" b="1" dirty="0" err="1">
                <a:latin typeface="Courier" pitchFamily="2" charset="0"/>
              </a:rPr>
              <a:t>prec</a:t>
            </a:r>
            <a:r>
              <a:rPr lang="en-GB" sz="1400" b="1" dirty="0">
                <a:latin typeface="Courier" pitchFamily="2" charset="0"/>
              </a:rPr>
              <a:t>=precision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)</a:t>
            </a:r>
          </a:p>
          <a:p>
            <a:endParaRPr lang="en-GB" sz="1400" dirty="0">
              <a:solidFill>
                <a:schemeClr val="tx1">
                  <a:alpha val="25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FF0000">
                    <a:alpha val="25000"/>
                  </a:srgbClr>
                </a:solidFill>
                <a:latin typeface="Courier" pitchFamily="2" charset="0"/>
              </a:rPr>
              <a:t># other code omitted for brevity</a:t>
            </a:r>
            <a:endParaRPr lang="en-GB" sz="14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GB" sz="1400" dirty="0">
              <a:solidFill>
                <a:srgbClr val="7030A0">
                  <a:alpha val="25000"/>
                </a:srgb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"Phone"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"Grams"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"Ounces"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"="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* 36)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603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>
                    <a:alpha val="50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name_col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b="1" dirty="0">
                <a:latin typeface="Courier" pitchFamily="2" charset="0"/>
              </a:rPr>
              <a:t>, header=</a:t>
            </a:r>
            <a:r>
              <a:rPr lang="en-GB" sz="1400" b="1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):</a:t>
            </a:r>
          </a:p>
          <a:p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    """Format the string for a table row"""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".2f"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if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header: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       precision =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"{:&lt;22}|{:&gt;6{</a:t>
            </a:r>
            <a:r>
              <a:rPr lang="en-GB" sz="1400" dirty="0" err="1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}}|{:&gt;6{</a:t>
            </a:r>
            <a:r>
              <a:rPr lang="en-GB" sz="1400" dirty="0" err="1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}}"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name_col.title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(),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=precision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>
                    <a:alpha val="25000"/>
                  </a:srgbClr>
                </a:solidFill>
                <a:latin typeface="Courier" pitchFamily="2" charset="0"/>
              </a:rPr>
              <a:t># other code omitted for brevity</a:t>
            </a:r>
            <a:endParaRPr lang="en-GB" sz="14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GB" sz="1400" dirty="0">
              <a:solidFill>
                <a:srgbClr val="7030A0">
                  <a:alpha val="25000"/>
                </a:srgb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"Phone"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"Grams"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"Ounces"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"="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* 36)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4034581-373A-4641-B7DF-301D627BC007}"/>
              </a:ext>
            </a:extLst>
          </p:cNvPr>
          <p:cNvSpPr txBox="1"/>
          <p:nvPr/>
        </p:nvSpPr>
        <p:spPr>
          <a:xfrm>
            <a:off x="5887944" y="1640378"/>
            <a:ext cx="222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 parameter with a default value can be treated as optional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1A3F39-A9AC-4DC3-8D1D-0840BCEFF337}"/>
              </a:ext>
            </a:extLst>
          </p:cNvPr>
          <p:cNvCxnSpPr>
            <a:cxnSpLocks/>
          </p:cNvCxnSpPr>
          <p:nvPr/>
        </p:nvCxnSpPr>
        <p:spPr>
          <a:xfrm flipV="1">
            <a:off x="6776384" y="1325532"/>
            <a:ext cx="0" cy="3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8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name_col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header=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False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):</a:t>
            </a:r>
          </a:p>
          <a:p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    """Format the string for a table row"""</a:t>
            </a:r>
          </a:p>
          <a:p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b="1" dirty="0">
                <a:latin typeface="Courier" pitchFamily="2" charset="0"/>
              </a:rPr>
              <a:t>precision =</a:t>
            </a:r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".2f"</a:t>
            </a:r>
          </a:p>
          <a:p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b="1" dirty="0">
                <a:latin typeface="Courier" pitchFamily="2" charset="0"/>
              </a:rPr>
              <a:t>header:</a:t>
            </a:r>
          </a:p>
          <a:p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       </a:t>
            </a:r>
            <a:r>
              <a:rPr lang="en-GB" sz="1400" b="1" dirty="0">
                <a:latin typeface="Courier" pitchFamily="2" charset="0"/>
              </a:rPr>
              <a:t>precision =</a:t>
            </a:r>
            <a:r>
              <a:rPr lang="en-GB" sz="1400" b="1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"{:&lt;22}|{:&gt;6{</a:t>
            </a:r>
            <a:r>
              <a:rPr lang="en-GB" sz="1400" dirty="0" err="1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}}|{:&gt;6{</a:t>
            </a:r>
            <a:r>
              <a:rPr lang="en-GB" sz="1400" dirty="0" err="1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}}"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name_col.title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(),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=precision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>
                    <a:alpha val="25000"/>
                  </a:srgbClr>
                </a:solidFill>
                <a:latin typeface="Courier" pitchFamily="2" charset="0"/>
              </a:rPr>
              <a:t># other code omitted for brevity</a:t>
            </a:r>
            <a:endParaRPr lang="en-GB" sz="14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GB" sz="1400" dirty="0">
              <a:solidFill>
                <a:srgbClr val="7030A0">
                  <a:alpha val="25000"/>
                </a:srgb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"Phone"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"Grams"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"Ounces"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"="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* 36)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4949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name_col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header=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False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):</a:t>
            </a:r>
          </a:p>
          <a:p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    """Format the string for a table row"""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".2f"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if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header:</a:t>
            </a:r>
          </a:p>
          <a:p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       precision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"{:&lt;22}|{:&gt;6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{</a:t>
            </a:r>
            <a:r>
              <a:rPr lang="en-GB" sz="1400" b="1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}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}|{:&gt;6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{</a:t>
            </a:r>
            <a:r>
              <a:rPr lang="en-GB" sz="1400" b="1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</a:rPr>
              <a:t>}</a:t>
            </a:r>
            <a:r>
              <a:rPr lang="en-GB" sz="1400" dirty="0">
                <a:solidFill>
                  <a:schemeClr val="accent6">
                    <a:alpha val="50000"/>
                  </a:schemeClr>
                </a:solidFill>
                <a:latin typeface="Courier" pitchFamily="2" charset="0"/>
              </a:rPr>
              <a:t>}"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.format(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	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name_col.title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(),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grams_col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 </a:t>
            </a:r>
            <a:r>
              <a:rPr lang="en-GB" sz="1400" dirty="0" err="1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ounces_col</a:t>
            </a:r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,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	</a:t>
            </a:r>
            <a:r>
              <a:rPr lang="en-GB" sz="1400" b="1" dirty="0" err="1">
                <a:latin typeface="Courier" pitchFamily="2" charset="0"/>
              </a:rPr>
              <a:t>prec</a:t>
            </a:r>
            <a:r>
              <a:rPr lang="en-GB" sz="1400" b="1" dirty="0">
                <a:latin typeface="Courier" pitchFamily="2" charset="0"/>
              </a:rPr>
              <a:t>=precision</a:t>
            </a:r>
          </a:p>
          <a:p>
            <a:r>
              <a:rPr lang="en-GB" sz="1400" dirty="0">
                <a:solidFill>
                  <a:schemeClr val="tx1">
                    <a:alpha val="50000"/>
                  </a:schemeClr>
                </a:solidFill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>
                    <a:alpha val="25000"/>
                  </a:srgbClr>
                </a:solidFill>
                <a:latin typeface="Courier" pitchFamily="2" charset="0"/>
              </a:rPr>
              <a:t># other code omitted for brevity</a:t>
            </a:r>
            <a:endParaRPr lang="en-GB" sz="14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GB" sz="1400" dirty="0">
              <a:solidFill>
                <a:srgbClr val="7030A0">
                  <a:alpha val="25000"/>
                </a:srgb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"{0:&lt;22}|{1:&gt;6}|{2:&gt;6}"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.format(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"Phone"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"Grams"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"Ounces"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"=" 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* 36)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4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format_row</a:t>
            </a:r>
            <a:r>
              <a:rPr lang="en-GB" sz="14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00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885090" y="1043048"/>
            <a:ext cx="7215312" cy="37548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solidFill>
                  <a:schemeClr val="accent1"/>
                </a:solidFill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name_col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, header=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400" dirty="0">
                <a:latin typeface="Courier" pitchFamily="2" charset="0"/>
              </a:rPr>
              <a:t>):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"""Format the string for a table row"""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".2f"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400" dirty="0">
                <a:latin typeface="Courier" pitchFamily="2" charset="0"/>
              </a:rPr>
              <a:t>header: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      </a:t>
            </a:r>
            <a:r>
              <a:rPr lang="en-GB" sz="1400" dirty="0">
                <a:latin typeface="Courier" pitchFamily="2" charset="0"/>
              </a:rPr>
              <a:t>precision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""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"{:&lt;22}|{:&gt;6{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}}|{:&gt;6{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prec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}}"</a:t>
            </a:r>
            <a:r>
              <a:rPr lang="en-GB" sz="1400" dirty="0">
                <a:latin typeface="Courier" pitchFamily="2" charset="0"/>
              </a:rPr>
              <a:t>.format(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name_col.title</a:t>
            </a:r>
            <a:r>
              <a:rPr lang="en-GB" sz="1400" dirty="0">
                <a:latin typeface="Courier" pitchFamily="2" charset="0"/>
              </a:rPr>
              <a:t>(), </a:t>
            </a:r>
            <a:r>
              <a:rPr lang="en-GB" sz="1400" dirty="0" err="1">
                <a:latin typeface="Courier" pitchFamily="2" charset="0"/>
              </a:rPr>
              <a:t>grams_col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ounces_col</a:t>
            </a:r>
            <a:r>
              <a:rPr lang="en-GB" sz="1400" dirty="0">
                <a:latin typeface="Courier" pitchFamily="2" charset="0"/>
              </a:rPr>
              <a:t>,</a:t>
            </a:r>
          </a:p>
          <a:p>
            <a:r>
              <a:rPr lang="en-GB" sz="1400" dirty="0">
                <a:latin typeface="Courier" pitchFamily="2" charset="0"/>
              </a:rPr>
              <a:t>				</a:t>
            </a:r>
            <a:r>
              <a:rPr lang="en-GB" sz="1400" dirty="0" err="1">
                <a:latin typeface="Courier" pitchFamily="2" charset="0"/>
              </a:rPr>
              <a:t>prec</a:t>
            </a:r>
            <a:r>
              <a:rPr lang="en-GB" sz="1400" dirty="0">
                <a:latin typeface="Courier" pitchFamily="2" charset="0"/>
              </a:rPr>
              <a:t>=precision</a:t>
            </a:r>
          </a:p>
          <a:p>
            <a:r>
              <a:rPr lang="en-GB" sz="1400" dirty="0">
                <a:latin typeface="Courier" pitchFamily="2" charset="0"/>
              </a:rPr>
              <a:t>			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" pitchFamily="2" charset="0"/>
              </a:rPr>
              <a:t># other code omitted for brevity</a:t>
            </a:r>
          </a:p>
          <a:p>
            <a:endParaRPr lang="en-GB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400" dirty="0">
                <a:latin typeface="Courier" pitchFamily="2" charset="0"/>
              </a:rPr>
              <a:t>, "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Ounces"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True</a:t>
            </a:r>
            <a:r>
              <a:rPr lang="en-GB" sz="1400" dirty="0">
                <a:latin typeface="Courier" pitchFamily="2" charset="0"/>
              </a:rPr>
              <a:t>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"="</a:t>
            </a:r>
            <a:r>
              <a:rPr lang="en-GB" sz="1400" dirty="0">
                <a:latin typeface="Courier" pitchFamily="2" charset="0"/>
              </a:rPr>
              <a:t> * 36)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(phone1, g_phone1, oz_phone1))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(phone2, g_phone2, oz_phone2))</a:t>
            </a:r>
          </a:p>
          <a:p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format_row</a:t>
            </a:r>
            <a:r>
              <a:rPr lang="en-GB" sz="1400" dirty="0">
                <a:latin typeface="Courier" pitchFamily="2" charset="0"/>
              </a:rPr>
              <a:t>(phone3, g_phone3, oz_phone3))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6749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8F6C0-248D-AE4F-92E8-4573DB744796}"/>
              </a:ext>
            </a:extLst>
          </p:cNvPr>
          <p:cNvSpPr txBox="1"/>
          <p:nvPr/>
        </p:nvSpPr>
        <p:spPr>
          <a:xfrm>
            <a:off x="6319309" y="3111219"/>
            <a:ext cx="2641811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default value is overridden here – 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note that the parameter order has to be preserved with positional 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BF7F5-0763-394A-A14B-A3111E0F9EB9}"/>
              </a:ext>
            </a:extLst>
          </p:cNvPr>
          <p:cNvSpPr txBox="1"/>
          <p:nvPr/>
        </p:nvSpPr>
        <p:spPr>
          <a:xfrm>
            <a:off x="5992636" y="4136823"/>
            <a:ext cx="178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default parameter is not overridden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3C51E6-2E8B-DB4C-9014-D3A515E9A065}"/>
              </a:ext>
            </a:extLst>
          </p:cNvPr>
          <p:cNvCxnSpPr>
            <a:cxnSpLocks/>
          </p:cNvCxnSpPr>
          <p:nvPr/>
        </p:nvCxnSpPr>
        <p:spPr>
          <a:xfrm flipH="1">
            <a:off x="6198045" y="3373873"/>
            <a:ext cx="184875" cy="25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57177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C043-B5D5-E441-85FB-6606B3D36EA2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583AB-7663-604B-8795-72EB4E33714D}"/>
              </a:ext>
            </a:extLst>
          </p:cNvPr>
          <p:cNvSpPr txBox="1"/>
          <p:nvPr/>
        </p:nvSpPr>
        <p:spPr>
          <a:xfrm>
            <a:off x="900161" y="1065969"/>
            <a:ext cx="7343677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OUNCE = 0.035274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phone1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"Nokia 220"</a:t>
            </a:r>
          </a:p>
          <a:p>
            <a:r>
              <a:rPr lang="en-GB" sz="1200" dirty="0">
                <a:latin typeface="Courier" pitchFamily="2" charset="0"/>
              </a:rPr>
              <a:t>phone2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"Alcatel 1X"</a:t>
            </a:r>
          </a:p>
          <a:p>
            <a:r>
              <a:rPr lang="en-GB" sz="1200" dirty="0">
                <a:latin typeface="Courier" pitchFamily="2" charset="0"/>
              </a:rPr>
              <a:t>phone3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"Motorola Moto E6 Play"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g_phone1 = 86.5</a:t>
            </a:r>
          </a:p>
          <a:p>
            <a:r>
              <a:rPr lang="en-GB" sz="1200" dirty="0">
                <a:latin typeface="Courier" pitchFamily="2" charset="0"/>
              </a:rPr>
              <a:t>g_phone2 = 130</a:t>
            </a:r>
          </a:p>
          <a:p>
            <a:r>
              <a:rPr lang="en-GB" sz="1200" dirty="0">
                <a:latin typeface="Courier" pitchFamily="2" charset="0"/>
              </a:rPr>
              <a:t>g_phone3 = 140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oz_phone1 = g_phone1 * OUNCE</a:t>
            </a:r>
          </a:p>
          <a:p>
            <a:r>
              <a:rPr lang="en-GB" sz="1200" dirty="0">
                <a:latin typeface="Courier" pitchFamily="2" charset="0"/>
              </a:rPr>
              <a:t>oz_phone2 = g_phone2 * OUNCE</a:t>
            </a:r>
          </a:p>
          <a:p>
            <a:r>
              <a:rPr lang="en-GB" sz="1200" dirty="0">
                <a:latin typeface="Courier" pitchFamily="2" charset="0"/>
              </a:rPr>
              <a:t>oz_phone3 = g_phone3 * OUNCE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200" dirty="0">
                <a:latin typeface="Courier" pitchFamily="2" charset="0"/>
              </a:rPr>
              <a:t>.format(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"Ounces"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("=" * 36)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.format(phone1.title(), g_phone1, oz_phone1))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.format(phone2.title(), g_phone2, oz_phone2))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.format(phone3.title(), g_phone3, oz_phone3))</a:t>
            </a:r>
          </a:p>
        </p:txBody>
      </p:sp>
    </p:spTree>
    <p:extLst>
      <p:ext uri="{BB962C8B-B14F-4D97-AF65-F5344CB8AC3E}">
        <p14:creationId xmlns:p14="http://schemas.microsoft.com/office/powerpoint/2010/main" val="381631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B9C-6A87-A34E-B2B6-85DA5832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193E-1515-B142-9CFC-1B4C303D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Are defined using </a:t>
            </a:r>
            <a:r>
              <a:rPr lang="en-GB" dirty="0">
                <a:solidFill>
                  <a:schemeClr val="accent2"/>
                </a:solidFill>
              </a:rPr>
              <a:t>def</a:t>
            </a:r>
          </a:p>
          <a:p>
            <a:pPr lvl="1"/>
            <a:r>
              <a:rPr lang="en-GB" dirty="0"/>
              <a:t>Have a name and take 0 or more arguments</a:t>
            </a:r>
          </a:p>
          <a:p>
            <a:pPr lvl="1"/>
            <a:r>
              <a:rPr lang="en-GB" dirty="0"/>
              <a:t>Can return a value or </a:t>
            </a:r>
            <a:r>
              <a:rPr lang="en-GB" dirty="0">
                <a:solidFill>
                  <a:schemeClr val="accent2"/>
                </a:solidFill>
              </a:rPr>
              <a:t>None</a:t>
            </a:r>
            <a:endParaRPr lang="en-GB" dirty="0"/>
          </a:p>
          <a:p>
            <a:pPr lvl="1"/>
            <a:r>
              <a:rPr lang="en-GB" dirty="0"/>
              <a:t>Aim for small with just one purpose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They are useful</a:t>
            </a:r>
          </a:p>
          <a:p>
            <a:pPr lvl="1"/>
            <a:r>
              <a:rPr lang="en-GB" dirty="0"/>
              <a:t>To remove repeated code</a:t>
            </a:r>
          </a:p>
          <a:p>
            <a:pPr lvl="1"/>
            <a:r>
              <a:rPr lang="en-GB" dirty="0"/>
              <a:t>To aid in the readability and maintainability of your code</a:t>
            </a:r>
          </a:p>
        </p:txBody>
      </p:sp>
    </p:spTree>
    <p:extLst>
      <p:ext uri="{BB962C8B-B14F-4D97-AF65-F5344CB8AC3E}">
        <p14:creationId xmlns:p14="http://schemas.microsoft.com/office/powerpoint/2010/main" val="11619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45409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150369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10AA74B-6FA1-6D4B-8F20-16861149E2B6}"/>
              </a:ext>
            </a:extLst>
          </p:cNvPr>
          <p:cNvSpPr/>
          <p:nvPr/>
        </p:nvSpPr>
        <p:spPr>
          <a:xfrm>
            <a:off x="4077735" y="1373202"/>
            <a:ext cx="832022" cy="1712070"/>
          </a:xfrm>
          <a:prstGeom prst="arc">
            <a:avLst>
              <a:gd name="adj1" fmla="val 17528762"/>
              <a:gd name="adj2" fmla="val 5386684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673B280-4B8B-7A41-9F55-A00FA1A83462}"/>
              </a:ext>
            </a:extLst>
          </p:cNvPr>
          <p:cNvSpPr/>
          <p:nvPr/>
        </p:nvSpPr>
        <p:spPr>
          <a:xfrm flipH="1">
            <a:off x="3286899" y="1410760"/>
            <a:ext cx="1124468" cy="1674512"/>
          </a:xfrm>
          <a:prstGeom prst="arc">
            <a:avLst>
              <a:gd name="adj1" fmla="val 17931057"/>
              <a:gd name="adj2" fmla="val 5386684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B4F636-8B80-F140-9C72-7BE6F2B2BC0E}"/>
              </a:ext>
            </a:extLst>
          </p:cNvPr>
          <p:cNvSpPr/>
          <p:nvPr/>
        </p:nvSpPr>
        <p:spPr>
          <a:xfrm>
            <a:off x="4239551" y="2983379"/>
            <a:ext cx="236738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71D301-142A-A740-8E18-80EEED7B6924}"/>
              </a:ext>
            </a:extLst>
          </p:cNvPr>
          <p:cNvSpPr/>
          <p:nvPr/>
        </p:nvSpPr>
        <p:spPr>
          <a:xfrm>
            <a:off x="3848252" y="2971019"/>
            <a:ext cx="236738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AA42F-D787-4F4F-80EF-E6CE79CD077F}"/>
              </a:ext>
            </a:extLst>
          </p:cNvPr>
          <p:cNvSpPr/>
          <p:nvPr/>
        </p:nvSpPr>
        <p:spPr>
          <a:xfrm>
            <a:off x="4132456" y="1319339"/>
            <a:ext cx="637251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7793D-C497-7A4B-BBD8-6E4B7122E011}"/>
              </a:ext>
            </a:extLst>
          </p:cNvPr>
          <p:cNvSpPr/>
          <p:nvPr/>
        </p:nvSpPr>
        <p:spPr>
          <a:xfrm>
            <a:off x="3316907" y="1327573"/>
            <a:ext cx="578789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B8F5-E3D9-9C4B-B58D-EFE2A001DE5D}"/>
              </a:ext>
            </a:extLst>
          </p:cNvPr>
          <p:cNvSpPr txBox="1"/>
          <p:nvPr/>
        </p:nvSpPr>
        <p:spPr>
          <a:xfrm>
            <a:off x="4777954" y="2660402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arguments are passed by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83047-54DE-1048-9E68-A74C2260E6F2}"/>
              </a:ext>
            </a:extLst>
          </p:cNvPr>
          <p:cNvSpPr txBox="1"/>
          <p:nvPr/>
        </p:nvSpPr>
        <p:spPr>
          <a:xfrm>
            <a:off x="4909757" y="2900185"/>
            <a:ext cx="341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(references the object's location in memory)</a:t>
            </a:r>
          </a:p>
        </p:txBody>
      </p:sp>
    </p:spTree>
    <p:extLst>
      <p:ext uri="{BB962C8B-B14F-4D97-AF65-F5344CB8AC3E}">
        <p14:creationId xmlns:p14="http://schemas.microsoft.com/office/powerpoint/2010/main" val="93668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AA42F-D787-4F4F-80EF-E6CE79CD077F}"/>
              </a:ext>
            </a:extLst>
          </p:cNvPr>
          <p:cNvSpPr/>
          <p:nvPr/>
        </p:nvSpPr>
        <p:spPr>
          <a:xfrm>
            <a:off x="4132456" y="1319339"/>
            <a:ext cx="637251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7793D-C497-7A4B-BBD8-6E4B7122E011}"/>
              </a:ext>
            </a:extLst>
          </p:cNvPr>
          <p:cNvSpPr/>
          <p:nvPr/>
        </p:nvSpPr>
        <p:spPr>
          <a:xfrm>
            <a:off x="3316907" y="1327573"/>
            <a:ext cx="578789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B8F5-E3D9-9C4B-B58D-EFE2A001DE5D}"/>
              </a:ext>
            </a:extLst>
          </p:cNvPr>
          <p:cNvSpPr txBox="1"/>
          <p:nvPr/>
        </p:nvSpPr>
        <p:spPr>
          <a:xfrm>
            <a:off x="2967703" y="501152"/>
            <a:ext cx="288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num1 and num2 are created in the local symbol table for the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68E6-F286-9744-A389-8D488C37BDCB}"/>
              </a:ext>
            </a:extLst>
          </p:cNvPr>
          <p:cNvSpPr txBox="1"/>
          <p:nvPr/>
        </p:nvSpPr>
        <p:spPr>
          <a:xfrm>
            <a:off x="4875826" y="2721769"/>
            <a:ext cx="288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'page' knows nothing about  num1 or num2 because they are not stored in its symbol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9D8DC-B42A-6848-900D-474139347D2D}"/>
              </a:ext>
            </a:extLst>
          </p:cNvPr>
          <p:cNvCxnSpPr/>
          <p:nvPr/>
        </p:nvCxnSpPr>
        <p:spPr>
          <a:xfrm flipH="1">
            <a:off x="3795774" y="1024372"/>
            <a:ext cx="133677" cy="2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9A587-3EB3-7A48-B1F8-4A44A43CB798}"/>
              </a:ext>
            </a:extLst>
          </p:cNvPr>
          <p:cNvCxnSpPr>
            <a:cxnSpLocks/>
          </p:cNvCxnSpPr>
          <p:nvPr/>
        </p:nvCxnSpPr>
        <p:spPr>
          <a:xfrm>
            <a:off x="4133527" y="1040693"/>
            <a:ext cx="152401" cy="24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9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AA42F-D787-4F4F-80EF-E6CE79CD077F}"/>
              </a:ext>
            </a:extLst>
          </p:cNvPr>
          <p:cNvSpPr/>
          <p:nvPr/>
        </p:nvSpPr>
        <p:spPr>
          <a:xfrm>
            <a:off x="4807959" y="1881416"/>
            <a:ext cx="637251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7793D-C497-7A4B-BBD8-6E4B7122E011}"/>
              </a:ext>
            </a:extLst>
          </p:cNvPr>
          <p:cNvSpPr/>
          <p:nvPr/>
        </p:nvSpPr>
        <p:spPr>
          <a:xfrm>
            <a:off x="3880135" y="1874510"/>
            <a:ext cx="578789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B8F5-E3D9-9C4B-B58D-EFE2A001DE5D}"/>
              </a:ext>
            </a:extLst>
          </p:cNvPr>
          <p:cNvSpPr txBox="1"/>
          <p:nvPr/>
        </p:nvSpPr>
        <p:spPr>
          <a:xfrm>
            <a:off x="3880135" y="556003"/>
            <a:ext cx="317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interpreter will first look for num1 and num2 in the local symbol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68E6-F286-9744-A389-8D488C37BDCB}"/>
              </a:ext>
            </a:extLst>
          </p:cNvPr>
          <p:cNvSpPr txBox="1"/>
          <p:nvPr/>
        </p:nvSpPr>
        <p:spPr>
          <a:xfrm>
            <a:off x="5623057" y="2536489"/>
            <a:ext cx="2887327" cy="11695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if num1 and num2 were not found in the functions local symbol table then the interpreter would look in the next enclosing symbol table(the 'page' in this case)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9D8DC-B42A-6848-900D-474139347D2D}"/>
              </a:ext>
            </a:extLst>
          </p:cNvPr>
          <p:cNvCxnSpPr>
            <a:cxnSpLocks/>
          </p:cNvCxnSpPr>
          <p:nvPr/>
        </p:nvCxnSpPr>
        <p:spPr>
          <a:xfrm flipH="1">
            <a:off x="4257497" y="1074177"/>
            <a:ext cx="480708" cy="79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9A587-3EB3-7A48-B1F8-4A44A43CB798}"/>
              </a:ext>
            </a:extLst>
          </p:cNvPr>
          <p:cNvCxnSpPr>
            <a:cxnSpLocks/>
          </p:cNvCxnSpPr>
          <p:nvPr/>
        </p:nvCxnSpPr>
        <p:spPr>
          <a:xfrm>
            <a:off x="4975926" y="1079223"/>
            <a:ext cx="111313" cy="78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8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7793D-C497-7A4B-BBD8-6E4B7122E011}"/>
              </a:ext>
            </a:extLst>
          </p:cNvPr>
          <p:cNvSpPr/>
          <p:nvPr/>
        </p:nvSpPr>
        <p:spPr>
          <a:xfrm>
            <a:off x="2688168" y="1866890"/>
            <a:ext cx="839129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B8F5-E3D9-9C4B-B58D-EFE2A001DE5D}"/>
              </a:ext>
            </a:extLst>
          </p:cNvPr>
          <p:cNvSpPr txBox="1"/>
          <p:nvPr/>
        </p:nvSpPr>
        <p:spPr>
          <a:xfrm>
            <a:off x="131944" y="1334825"/>
            <a:ext cx="179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total is being assigned to, so it is just created in the local symbol table for the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9D8DC-B42A-6848-900D-474139347D2D}"/>
              </a:ext>
            </a:extLst>
          </p:cNvPr>
          <p:cNvCxnSpPr>
            <a:cxnSpLocks/>
          </p:cNvCxnSpPr>
          <p:nvPr/>
        </p:nvCxnSpPr>
        <p:spPr>
          <a:xfrm>
            <a:off x="1928192" y="1881416"/>
            <a:ext cx="727025" cy="8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4DB08A2-4D7C-7043-A68F-FEA33FD5FDC2}"/>
              </a:ext>
            </a:extLst>
          </p:cNvPr>
          <p:cNvSpPr/>
          <p:nvPr/>
        </p:nvSpPr>
        <p:spPr>
          <a:xfrm>
            <a:off x="2211512" y="2995074"/>
            <a:ext cx="839129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15F54F-53F1-294C-86F0-2DB63AD398F4}"/>
              </a:ext>
            </a:extLst>
          </p:cNvPr>
          <p:cNvSpPr txBox="1"/>
          <p:nvPr/>
        </p:nvSpPr>
        <p:spPr>
          <a:xfrm>
            <a:off x="-3235" y="2749382"/>
            <a:ext cx="2039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total in the function, therefore, has nothing to do with this one (it hasn't even been assigned to yet)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3FF5BF-A233-8349-9B8D-C5BF3A21621F}"/>
              </a:ext>
            </a:extLst>
          </p:cNvPr>
          <p:cNvCxnSpPr>
            <a:cxnSpLocks/>
          </p:cNvCxnSpPr>
          <p:nvPr/>
        </p:nvCxnSpPr>
        <p:spPr>
          <a:xfrm>
            <a:off x="1928192" y="3091994"/>
            <a:ext cx="250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2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278D-035D-CA40-B10B-A9FA1CE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8675"/>
            <a:ext cx="7886700" cy="8240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variable assignments are stored in a local </a:t>
            </a:r>
            <a:r>
              <a:rPr lang="en-GB" dirty="0">
                <a:highlight>
                  <a:srgbClr val="00FFFF"/>
                </a:highlight>
              </a:rPr>
              <a:t>symbol table</a:t>
            </a:r>
          </a:p>
          <a:p>
            <a:pPr lvl="1"/>
            <a:r>
              <a:rPr lang="en-GB" dirty="0"/>
              <a:t>In the code above there is a local symbol table for the 'page' and a local symbol table for the function </a:t>
            </a:r>
            <a:r>
              <a:rPr lang="en-GB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2077278" y="1123982"/>
            <a:ext cx="4989443" cy="25795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solidFill>
                <a:schemeClr val="accent2"/>
              </a:solidFill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total = add(1, 1)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(total)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7382-C463-8D4B-9F1E-8CBD19728305}"/>
              </a:ext>
            </a:extLst>
          </p:cNvPr>
          <p:cNvSpPr/>
          <p:nvPr/>
        </p:nvSpPr>
        <p:spPr>
          <a:xfrm>
            <a:off x="2219404" y="1266726"/>
            <a:ext cx="4698231" cy="120032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36000" tIns="36000" rIns="36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GB" dirty="0">
                <a:latin typeface="Courier" pitchFamily="2" charset="0"/>
              </a:rPr>
              <a:t>(num1, num2):</a:t>
            </a: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"""Add two numbers"""</a:t>
            </a:r>
          </a:p>
          <a:p>
            <a:r>
              <a:rPr lang="en-GB" dirty="0">
                <a:latin typeface="Courier" pitchFamily="2" charset="0"/>
              </a:rPr>
              <a:t>    total = num1 + num2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total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673B280-4B8B-7A41-9F55-A00FA1A83462}"/>
              </a:ext>
            </a:extLst>
          </p:cNvPr>
          <p:cNvSpPr/>
          <p:nvPr/>
        </p:nvSpPr>
        <p:spPr>
          <a:xfrm flipH="1">
            <a:off x="2454879" y="1418998"/>
            <a:ext cx="1647566" cy="1674512"/>
          </a:xfrm>
          <a:prstGeom prst="arc">
            <a:avLst>
              <a:gd name="adj1" fmla="val 5020918"/>
              <a:gd name="adj2" fmla="val 1021297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AA42F-D787-4F4F-80EF-E6CE79CD077F}"/>
              </a:ext>
            </a:extLst>
          </p:cNvPr>
          <p:cNvSpPr/>
          <p:nvPr/>
        </p:nvSpPr>
        <p:spPr>
          <a:xfrm>
            <a:off x="3688047" y="2163667"/>
            <a:ext cx="788242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B8F5-E3D9-9C4B-B58D-EFE2A001DE5D}"/>
              </a:ext>
            </a:extLst>
          </p:cNvPr>
          <p:cNvSpPr txBox="1"/>
          <p:nvPr/>
        </p:nvSpPr>
        <p:spPr>
          <a:xfrm>
            <a:off x="358522" y="2618303"/>
            <a:ext cx="1556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total is now created in the symbol table for the 'page'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83047-54DE-1048-9E68-A74C2260E6F2}"/>
              </a:ext>
            </a:extLst>
          </p:cNvPr>
          <p:cNvSpPr txBox="1"/>
          <p:nvPr/>
        </p:nvSpPr>
        <p:spPr>
          <a:xfrm>
            <a:off x="4025024" y="2445800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resulting value is returned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A75117-9CE7-0546-8FD3-CF68BF7AEF6A}"/>
              </a:ext>
            </a:extLst>
          </p:cNvPr>
          <p:cNvSpPr/>
          <p:nvPr/>
        </p:nvSpPr>
        <p:spPr>
          <a:xfrm>
            <a:off x="2208717" y="2975141"/>
            <a:ext cx="788242" cy="23673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52409-40D8-A941-B24A-87AE86FBBB9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915156" y="3091995"/>
            <a:ext cx="263405" cy="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0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3731854" y="273844"/>
            <a:ext cx="4448320" cy="45184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local_test</a:t>
            </a:r>
            <a:r>
              <a:rPr lang="en-GB" dirty="0">
                <a:latin typeface="Courier" pitchFamily="2" charset="0"/>
              </a:rPr>
              <a:t>():</a:t>
            </a:r>
          </a:p>
          <a:p>
            <a:r>
              <a:rPr lang="en-GB" dirty="0">
                <a:latin typeface="Courier" pitchFamily="2" charset="0"/>
              </a:rPr>
              <a:t>    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"Spam in function"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global_test</a:t>
            </a:r>
            <a:r>
              <a:rPr lang="en-GB" dirty="0">
                <a:latin typeface="Courier" pitchFamily="2" charset="0"/>
              </a:rPr>
              <a:t>():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global</a:t>
            </a:r>
            <a:r>
              <a:rPr lang="en-GB" dirty="0">
                <a:latin typeface="Courier" pitchFamily="2" charset="0"/>
              </a:rPr>
              <a:t> spam</a:t>
            </a:r>
          </a:p>
          <a:p>
            <a:r>
              <a:rPr lang="en-GB" dirty="0">
                <a:latin typeface="Courier" pitchFamily="2" charset="0"/>
              </a:rPr>
              <a:t>    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"Global spam"</a:t>
            </a:r>
          </a:p>
          <a:p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"Spam in module"</a:t>
            </a:r>
          </a:p>
          <a:p>
            <a:endParaRPr lang="en-GB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local_test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(spam)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global_test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(spam)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327C4-9A52-EC47-9FEA-A13E7819B4C6}"/>
              </a:ext>
            </a:extLst>
          </p:cNvPr>
          <p:cNvSpPr txBox="1"/>
          <p:nvPr/>
        </p:nvSpPr>
        <p:spPr>
          <a:xfrm>
            <a:off x="421497" y="2040770"/>
            <a:ext cx="246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global keyword creates spam with a </a:t>
            </a:r>
            <a:r>
              <a:rPr lang="en-GB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global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scope</a:t>
            </a:r>
          </a:p>
          <a:p>
            <a:endParaRPr lang="en-GB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this means that it will be available everywhere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273C23-1BD8-484D-8575-0DD1B825230C}"/>
              </a:ext>
            </a:extLst>
          </p:cNvPr>
          <p:cNvCxnSpPr/>
          <p:nvPr/>
        </p:nvCxnSpPr>
        <p:spPr>
          <a:xfrm flipV="1">
            <a:off x="2430162" y="1754659"/>
            <a:ext cx="195236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8D4-0671-4B48-97A8-2F581D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AA62-146C-0944-9016-DEA2CA4B1DEC}"/>
              </a:ext>
            </a:extLst>
          </p:cNvPr>
          <p:cNvSpPr/>
          <p:nvPr/>
        </p:nvSpPr>
        <p:spPr>
          <a:xfrm>
            <a:off x="3731854" y="273844"/>
            <a:ext cx="4448320" cy="45184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local_test</a:t>
            </a:r>
            <a:r>
              <a:rPr lang="en-GB" dirty="0">
                <a:latin typeface="Courier" pitchFamily="2" charset="0"/>
              </a:rPr>
              <a:t>():</a:t>
            </a:r>
          </a:p>
          <a:p>
            <a:r>
              <a:rPr lang="en-GB" dirty="0">
                <a:latin typeface="Courier" pitchFamily="2" charset="0"/>
              </a:rPr>
              <a:t>    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"Spam in function"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global_test</a:t>
            </a:r>
            <a:r>
              <a:rPr lang="en-GB" dirty="0">
                <a:latin typeface="Courier" pitchFamily="2" charset="0"/>
              </a:rPr>
              <a:t>():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global</a:t>
            </a:r>
            <a:r>
              <a:rPr lang="en-GB" dirty="0">
                <a:latin typeface="Courier" pitchFamily="2" charset="0"/>
              </a:rPr>
              <a:t> spam</a:t>
            </a:r>
          </a:p>
          <a:p>
            <a:r>
              <a:rPr lang="en-GB" dirty="0">
                <a:latin typeface="Courier" pitchFamily="2" charset="0"/>
              </a:rPr>
              <a:t>    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"Global spam"</a:t>
            </a:r>
          </a:p>
          <a:p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spam =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"Spam in module"</a:t>
            </a:r>
          </a:p>
          <a:p>
            <a:endParaRPr lang="en-GB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local_test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(spam)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global_test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dirty="0">
                <a:latin typeface="Courier" pitchFamily="2" charset="0"/>
              </a:rPr>
              <a:t>(spam)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327C4-9A52-EC47-9FEA-A13E7819B4C6}"/>
              </a:ext>
            </a:extLst>
          </p:cNvPr>
          <p:cNvSpPr txBox="1"/>
          <p:nvPr/>
        </p:nvSpPr>
        <p:spPr>
          <a:xfrm>
            <a:off x="421497" y="2040770"/>
            <a:ext cx="246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try to work out what will be printed when this code runs</a:t>
            </a:r>
          </a:p>
        </p:txBody>
      </p:sp>
    </p:spTree>
    <p:extLst>
      <p:ext uri="{BB962C8B-B14F-4D97-AF65-F5344CB8AC3E}">
        <p14:creationId xmlns:p14="http://schemas.microsoft.com/office/powerpoint/2010/main" val="32461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757177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C043-B5D5-E441-85FB-6606B3D36EA2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583AB-7663-604B-8795-72EB4E33714D}"/>
              </a:ext>
            </a:extLst>
          </p:cNvPr>
          <p:cNvSpPr txBox="1"/>
          <p:nvPr/>
        </p:nvSpPr>
        <p:spPr>
          <a:xfrm>
            <a:off x="900161" y="1065969"/>
            <a:ext cx="7343677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OUNCE = 0.035274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phone1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"Nokia 220"</a:t>
            </a:r>
          </a:p>
          <a:p>
            <a:r>
              <a:rPr lang="en-GB" sz="1200" dirty="0">
                <a:latin typeface="Courier" pitchFamily="2" charset="0"/>
              </a:rPr>
              <a:t>phone2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"Alcatel 1X"</a:t>
            </a:r>
          </a:p>
          <a:p>
            <a:r>
              <a:rPr lang="en-GB" sz="1200" dirty="0">
                <a:latin typeface="Courier" pitchFamily="2" charset="0"/>
              </a:rPr>
              <a:t>phone3 =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"Motorola Moto E6 Play"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g_phone1 = 86.5</a:t>
            </a:r>
          </a:p>
          <a:p>
            <a:r>
              <a:rPr lang="en-GB" sz="1200" dirty="0">
                <a:latin typeface="Courier" pitchFamily="2" charset="0"/>
              </a:rPr>
              <a:t>g_phone2 = 130</a:t>
            </a:r>
          </a:p>
          <a:p>
            <a:r>
              <a:rPr lang="en-GB" sz="1200" dirty="0">
                <a:latin typeface="Courier" pitchFamily="2" charset="0"/>
              </a:rPr>
              <a:t>g_phone3 = 140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oz_phone1 = g_phone1 * OUNCE</a:t>
            </a:r>
          </a:p>
          <a:p>
            <a:r>
              <a:rPr lang="en-GB" sz="1200" dirty="0">
                <a:latin typeface="Courier" pitchFamily="2" charset="0"/>
              </a:rPr>
              <a:t>oz_phone2 = g_phone2 * OUNCE</a:t>
            </a:r>
          </a:p>
          <a:p>
            <a:r>
              <a:rPr lang="en-GB" sz="1200" dirty="0">
                <a:latin typeface="Courier" pitchFamily="2" charset="0"/>
              </a:rPr>
              <a:t>oz_phone3 = g_phone3 * OUNCE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"{0:&lt;22}|{1:&gt;6}|{2:&gt;6}"</a:t>
            </a:r>
            <a:r>
              <a:rPr lang="en-GB" sz="1200" dirty="0">
                <a:latin typeface="Courier" pitchFamily="2" charset="0"/>
              </a:rPr>
              <a:t>.format(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"Phone"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"Grams"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"Ounces"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("=" * 36)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.format(phone1.title(), g_phone1, oz_phone1))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.format(phone2.title(), g_phone2, oz_phone2))</a:t>
            </a:r>
          </a:p>
          <a:p>
            <a:r>
              <a:rPr lang="en-GB" sz="1200" dirty="0">
                <a:solidFill>
                  <a:srgbClr val="8B40C6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"{:&lt;22}|{:&gt;6.2f}|{:&gt;6.2f}"</a:t>
            </a:r>
            <a:r>
              <a:rPr lang="en-GB" sz="1200" dirty="0">
                <a:latin typeface="Courier" pitchFamily="2" charset="0"/>
              </a:rPr>
              <a:t>.format(phone3.title(), g_phone3, oz_phone3))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514325-EBBF-1949-8C33-7FA718F11CA7}"/>
              </a:ext>
            </a:extLst>
          </p:cNvPr>
          <p:cNvSpPr/>
          <p:nvPr/>
        </p:nvSpPr>
        <p:spPr>
          <a:xfrm flipH="1">
            <a:off x="4212077" y="3117715"/>
            <a:ext cx="578796" cy="16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oz_phone1 = g_phone1 * OUNCE</a:t>
            </a:r>
          </a:p>
          <a:p>
            <a:r>
              <a:rPr lang="en-GB" dirty="0">
                <a:latin typeface="Courier" pitchFamily="2" charset="0"/>
              </a:rPr>
              <a:t>oz_phone2 = g_phone2 * OUNCE</a:t>
            </a:r>
          </a:p>
          <a:p>
            <a:r>
              <a:rPr lang="en-GB" dirty="0">
                <a:latin typeface="Courier" pitchFamily="2" charset="0"/>
              </a:rPr>
              <a:t>oz_phone3 = g_phone3 * OUNCE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C043-B5D5-E441-85FB-6606B3D36EA2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332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oz_phone1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(g_phone1)</a:t>
            </a:r>
          </a:p>
          <a:p>
            <a:r>
              <a:rPr lang="en-GB" dirty="0">
                <a:latin typeface="Courier" pitchFamily="2" charset="0"/>
              </a:rPr>
              <a:t>oz_phone2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(g_phone2)</a:t>
            </a:r>
          </a:p>
          <a:p>
            <a:r>
              <a:rPr lang="en-GB" dirty="0">
                <a:latin typeface="Courier" pitchFamily="2" charset="0"/>
              </a:rPr>
              <a:t>oz_phone3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C043-B5D5-E441-85FB-6606B3D36EA2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797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oz_phone1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(g_phone1)</a:t>
            </a:r>
          </a:p>
          <a:p>
            <a:r>
              <a:rPr lang="en-GB" dirty="0">
                <a:latin typeface="Courier" pitchFamily="2" charset="0"/>
              </a:rPr>
              <a:t>oz_phone2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(g_phone2)</a:t>
            </a:r>
          </a:p>
          <a:p>
            <a:r>
              <a:rPr lang="en-GB" dirty="0">
                <a:latin typeface="Courier" pitchFamily="2" charset="0"/>
              </a:rPr>
              <a:t>oz_phone3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FE150-A2B1-034E-B6BB-E8DF18010BE9}"/>
              </a:ext>
            </a:extLst>
          </p:cNvPr>
          <p:cNvSpPr txBox="1"/>
          <p:nvPr/>
        </p:nvSpPr>
        <p:spPr>
          <a:xfrm>
            <a:off x="222608" y="1636009"/>
            <a:ext cx="13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define the function with the </a:t>
            </a:r>
            <a:r>
              <a:rPr lang="en-GB" sz="12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def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keyword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DD3B4-1948-B742-9592-7F2840CA70E0}"/>
              </a:ext>
            </a:extLst>
          </p:cNvPr>
          <p:cNvCxnSpPr/>
          <p:nvPr/>
        </p:nvCxnSpPr>
        <p:spPr>
          <a:xfrm>
            <a:off x="1510751" y="1908313"/>
            <a:ext cx="622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8D1EC-36AF-284B-8A94-FAFA67DDE086}"/>
              </a:ext>
            </a:extLst>
          </p:cNvPr>
          <p:cNvSpPr txBox="1"/>
          <p:nvPr/>
        </p:nvSpPr>
        <p:spPr>
          <a:xfrm>
            <a:off x="2132940" y="1126499"/>
            <a:ext cx="13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followed by the function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7FC6B8-F327-4247-8F25-0BCA2B4CB5B9}"/>
              </a:ext>
            </a:extLst>
          </p:cNvPr>
          <p:cNvCxnSpPr>
            <a:cxnSpLocks/>
          </p:cNvCxnSpPr>
          <p:nvPr/>
        </p:nvCxnSpPr>
        <p:spPr>
          <a:xfrm>
            <a:off x="2873244" y="1525001"/>
            <a:ext cx="197454" cy="25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3D7E0-44BC-FA47-8CCA-F245E887C150}"/>
              </a:ext>
            </a:extLst>
          </p:cNvPr>
          <p:cNvSpPr txBox="1"/>
          <p:nvPr/>
        </p:nvSpPr>
        <p:spPr>
          <a:xfrm>
            <a:off x="3542551" y="990347"/>
            <a:ext cx="220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any parameters that the function accepts in parentheses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(can be zero or more)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99618B-B42F-B94B-BEDA-F93C6BD12E0F}"/>
              </a:ext>
            </a:extLst>
          </p:cNvPr>
          <p:cNvCxnSpPr>
            <a:cxnSpLocks/>
          </p:cNvCxnSpPr>
          <p:nvPr/>
        </p:nvCxnSpPr>
        <p:spPr>
          <a:xfrm>
            <a:off x="4421185" y="1601518"/>
            <a:ext cx="0" cy="17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EB2DE3-F3BF-304B-A006-29F196BB399A}"/>
              </a:ext>
            </a:extLst>
          </p:cNvPr>
          <p:cNvSpPr txBox="1"/>
          <p:nvPr/>
        </p:nvSpPr>
        <p:spPr>
          <a:xfrm>
            <a:off x="5881230" y="1063336"/>
            <a:ext cx="245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and finally a colon and a newline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4D1584-73B3-054F-9682-5ED777BD9D24}"/>
              </a:ext>
            </a:extLst>
          </p:cNvPr>
          <p:cNvCxnSpPr>
            <a:cxnSpLocks/>
          </p:cNvCxnSpPr>
          <p:nvPr/>
        </p:nvCxnSpPr>
        <p:spPr>
          <a:xfrm flipH="1">
            <a:off x="5057030" y="1297343"/>
            <a:ext cx="1059108" cy="55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5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r>
              <a:rPr lang="en-GB" dirty="0">
                <a:latin typeface="Courier" pitchFamily="2" charset="0"/>
              </a:rPr>
              <a:t>oz_phone1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(g_phone1)</a:t>
            </a:r>
          </a:p>
          <a:p>
            <a:r>
              <a:rPr lang="en-GB" dirty="0">
                <a:latin typeface="Courier" pitchFamily="2" charset="0"/>
              </a:rPr>
              <a:t>oz_phone2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(g_phone2)</a:t>
            </a:r>
          </a:p>
          <a:p>
            <a:r>
              <a:rPr lang="en-GB" dirty="0">
                <a:latin typeface="Courier" pitchFamily="2" charset="0"/>
              </a:rPr>
              <a:t>oz_phone3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97EFD-EFC1-0F4A-BECE-8B2A9B133D34}"/>
              </a:ext>
            </a:extLst>
          </p:cNvPr>
          <p:cNvSpPr txBox="1"/>
          <p:nvPr/>
        </p:nvSpPr>
        <p:spPr>
          <a:xfrm>
            <a:off x="232575" y="1844854"/>
            <a:ext cx="178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statement(s) in the body are indented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D7343-495D-B64C-9BA7-4AF6621DA19E}"/>
              </a:ext>
            </a:extLst>
          </p:cNvPr>
          <p:cNvCxnSpPr>
            <a:cxnSpLocks/>
          </p:cNvCxnSpPr>
          <p:nvPr/>
        </p:nvCxnSpPr>
        <p:spPr>
          <a:xfrm>
            <a:off x="1248355" y="2162755"/>
            <a:ext cx="1041621" cy="14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EC6D2D-46C4-C54E-880A-BBD1C4464E2A}"/>
              </a:ext>
            </a:extLst>
          </p:cNvPr>
          <p:cNvSpPr txBox="1"/>
          <p:nvPr/>
        </p:nvSpPr>
        <p:spPr>
          <a:xfrm>
            <a:off x="4333461" y="1252974"/>
            <a:ext cx="292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 is good practice to put a docstring at the start of the function to explain what it does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9EF813-DD92-3146-89D5-7A1177D7975F}"/>
              </a:ext>
            </a:extLst>
          </p:cNvPr>
          <p:cNvCxnSpPr>
            <a:cxnSpLocks/>
          </p:cNvCxnSpPr>
          <p:nvPr/>
        </p:nvCxnSpPr>
        <p:spPr>
          <a:xfrm flipH="1">
            <a:off x="5497664" y="1679203"/>
            <a:ext cx="219325" cy="30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330432-C8C3-E74D-B8BD-02788D2BE770}"/>
              </a:ext>
            </a:extLst>
          </p:cNvPr>
          <p:cNvSpPr txBox="1"/>
          <p:nvPr/>
        </p:nvSpPr>
        <p:spPr>
          <a:xfrm>
            <a:off x="100053" y="2820962"/>
            <a:ext cx="191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return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identifies the value that will be returned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5613E-5CD9-2347-BF94-5D4BCD52D95B}"/>
              </a:ext>
            </a:extLst>
          </p:cNvPr>
          <p:cNvCxnSpPr>
            <a:cxnSpLocks/>
          </p:cNvCxnSpPr>
          <p:nvPr/>
        </p:nvCxnSpPr>
        <p:spPr>
          <a:xfrm flipV="1">
            <a:off x="1881145" y="2571750"/>
            <a:ext cx="862055" cy="36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86491-85DA-DF45-B1A7-6B1C0E4623F8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E63AE-24FF-E348-99B7-9E3066A64978}"/>
              </a:ext>
            </a:extLst>
          </p:cNvPr>
          <p:cNvSpPr txBox="1"/>
          <p:nvPr/>
        </p:nvSpPr>
        <p:spPr>
          <a:xfrm>
            <a:off x="5892024" y="1054895"/>
            <a:ext cx="1768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(documentation string)</a:t>
            </a:r>
          </a:p>
        </p:txBody>
      </p:sp>
    </p:spTree>
    <p:extLst>
      <p:ext uri="{BB962C8B-B14F-4D97-AF65-F5344CB8AC3E}">
        <p14:creationId xmlns:p14="http://schemas.microsoft.com/office/powerpoint/2010/main" val="3068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oz_phone1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(g_phone1)</a:t>
            </a:r>
          </a:p>
          <a:p>
            <a:r>
              <a:rPr lang="en-GB" dirty="0">
                <a:latin typeface="Courier" pitchFamily="2" charset="0"/>
              </a:rPr>
              <a:t>oz_phone2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(g_phone2)</a:t>
            </a:r>
          </a:p>
          <a:p>
            <a:r>
              <a:rPr lang="en-GB" dirty="0">
                <a:latin typeface="Courier" pitchFamily="2" charset="0"/>
              </a:rPr>
              <a:t>oz_phone3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65A7C-3CA2-F445-8FB9-0FC200C99F8C}"/>
              </a:ext>
            </a:extLst>
          </p:cNvPr>
          <p:cNvSpPr txBox="1"/>
          <p:nvPr/>
        </p:nvSpPr>
        <p:spPr>
          <a:xfrm>
            <a:off x="7130332" y="2562292"/>
            <a:ext cx="178109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functions are separated by two blank 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37EE4D-C013-0147-8046-D1EF56E16552}"/>
              </a:ext>
            </a:extLst>
          </p:cNvPr>
          <p:cNvCxnSpPr>
            <a:cxnSpLocks/>
          </p:cNvCxnSpPr>
          <p:nvPr/>
        </p:nvCxnSpPr>
        <p:spPr>
          <a:xfrm flipH="1">
            <a:off x="6281532" y="2752890"/>
            <a:ext cx="84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8BC3DC-D88A-D84C-892B-067C531AA022}"/>
              </a:ext>
            </a:extLst>
          </p:cNvPr>
          <p:cNvSpPr txBox="1"/>
          <p:nvPr/>
        </p:nvSpPr>
        <p:spPr>
          <a:xfrm>
            <a:off x="7130332" y="3428861"/>
            <a:ext cx="1781092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invoking the function (as you would expect) with the required single argument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08E1E7-871E-7C4E-9EE7-391D85C30902}"/>
              </a:ext>
            </a:extLst>
          </p:cNvPr>
          <p:cNvCxnSpPr>
            <a:cxnSpLocks/>
          </p:cNvCxnSpPr>
          <p:nvPr/>
        </p:nvCxnSpPr>
        <p:spPr>
          <a:xfrm flipH="1" flipV="1">
            <a:off x="6472362" y="3586038"/>
            <a:ext cx="657970" cy="7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86491-85DA-DF45-B1A7-6B1C0E4623F8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7889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C44-44D5-9A42-87F2-8F3336F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user-defined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425A9-CA09-BD4F-A7D9-5DCF06BBB4DE}"/>
              </a:ext>
            </a:extLst>
          </p:cNvPr>
          <p:cNvSpPr/>
          <p:nvPr/>
        </p:nvSpPr>
        <p:spPr>
          <a:xfrm>
            <a:off x="2077278" y="1712520"/>
            <a:ext cx="4989443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(grams):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"""Convert grams to ounces"""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dirty="0">
                <a:latin typeface="Courier" pitchFamily="2" charset="0"/>
              </a:rPr>
              <a:t> grams * 0.035274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# other code omitted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oz_phone1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(g_phone1)</a:t>
            </a:r>
          </a:p>
          <a:p>
            <a:r>
              <a:rPr lang="en-GB" dirty="0">
                <a:latin typeface="Courier" pitchFamily="2" charset="0"/>
              </a:rPr>
              <a:t>oz_phone2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(g_phone2)</a:t>
            </a:r>
          </a:p>
          <a:p>
            <a:r>
              <a:rPr lang="en-GB" dirty="0">
                <a:latin typeface="Courier" pitchFamily="2" charset="0"/>
              </a:rPr>
              <a:t>oz_phone3 = </a:t>
            </a:r>
            <a:r>
              <a:rPr lang="en-GB" dirty="0" err="1">
                <a:latin typeface="Courier" pitchFamily="2" charset="0"/>
              </a:rPr>
              <a:t>to_ounces</a:t>
            </a:r>
            <a:r>
              <a:rPr lang="en-GB" dirty="0">
                <a:latin typeface="Courier" pitchFamily="2" charset="0"/>
              </a:rPr>
              <a:t>(g_phone3)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D1E7-77BC-A149-9BE1-CDB6664D4DF9}"/>
              </a:ext>
            </a:extLst>
          </p:cNvPr>
          <p:cNvSpPr txBox="1"/>
          <p:nvPr/>
        </p:nvSpPr>
        <p:spPr>
          <a:xfrm>
            <a:off x="2209108" y="4465348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based on the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phone_table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example from 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620AF-5BED-C740-9558-5830456969FD}"/>
              </a:ext>
            </a:extLst>
          </p:cNvPr>
          <p:cNvSpPr txBox="1"/>
          <p:nvPr/>
        </p:nvSpPr>
        <p:spPr>
          <a:xfrm>
            <a:off x="310071" y="1989518"/>
            <a:ext cx="1423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have replaced repeated code with repeated calls to the same piece of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5EFB-4667-6C4C-A40F-A59B7A42FD35}"/>
              </a:ext>
            </a:extLst>
          </p:cNvPr>
          <p:cNvSpPr/>
          <p:nvPr/>
        </p:nvSpPr>
        <p:spPr>
          <a:xfrm>
            <a:off x="0" y="-3155"/>
            <a:ext cx="4878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https://docs.python.org/3/tutorial/controlflow.html#defining-functions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8B216-CB8A-D642-A41D-DC186093752F}"/>
              </a:ext>
            </a:extLst>
          </p:cNvPr>
          <p:cNvSpPr txBox="1"/>
          <p:nvPr/>
        </p:nvSpPr>
        <p:spPr>
          <a:xfrm>
            <a:off x="2659714" y="877358"/>
            <a:ext cx="178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choose names that will aid code readability when invoked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25939-5F0F-1047-BFC5-8425978F723D}"/>
              </a:ext>
            </a:extLst>
          </p:cNvPr>
          <p:cNvCxnSpPr>
            <a:cxnSpLocks/>
          </p:cNvCxnSpPr>
          <p:nvPr/>
        </p:nvCxnSpPr>
        <p:spPr>
          <a:xfrm>
            <a:off x="3037399" y="1480701"/>
            <a:ext cx="71563" cy="3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113CBB-2511-174D-85A8-45D3462136AC}"/>
              </a:ext>
            </a:extLst>
          </p:cNvPr>
          <p:cNvSpPr txBox="1"/>
          <p:nvPr/>
        </p:nvSpPr>
        <p:spPr>
          <a:xfrm>
            <a:off x="5518952" y="1367157"/>
            <a:ext cx="2351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try to keep functions small - having  a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single purpose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48129-D821-4940-8C99-214637787A41}"/>
              </a:ext>
            </a:extLst>
          </p:cNvPr>
          <p:cNvSpPr txBox="1"/>
          <p:nvPr/>
        </p:nvSpPr>
        <p:spPr>
          <a:xfrm>
            <a:off x="7362908" y="2070553"/>
            <a:ext cx="739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B6096-7816-8640-88CE-B2C9765876FD}"/>
              </a:ext>
            </a:extLst>
          </p:cNvPr>
          <p:cNvCxnSpPr>
            <a:cxnSpLocks/>
          </p:cNvCxnSpPr>
          <p:nvPr/>
        </p:nvCxnSpPr>
        <p:spPr>
          <a:xfrm flipH="1" flipV="1">
            <a:off x="7331766" y="1835611"/>
            <a:ext cx="206071" cy="27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8743</TotalTime>
  <Words>3961</Words>
  <Application>Microsoft Office PowerPoint</Application>
  <PresentationFormat>On-screen Show (16:9)</PresentationFormat>
  <Paragraphs>485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Bradley Hand ITC</vt:lpstr>
      <vt:lpstr>Calibri</vt:lpstr>
      <vt:lpstr>Calibri Light</vt:lpstr>
      <vt:lpstr>Courier</vt:lpstr>
      <vt:lpstr>Office Theme</vt:lpstr>
      <vt:lpstr>Defining Your Own Functions</vt:lpstr>
      <vt:lpstr>An example user-defined function</vt:lpstr>
      <vt:lpstr>An example user-defined function</vt:lpstr>
      <vt:lpstr>An example user-defined function</vt:lpstr>
      <vt:lpstr>An example user-defined function</vt:lpstr>
      <vt:lpstr>An example user-defined function</vt:lpstr>
      <vt:lpstr>An example user-defined function</vt:lpstr>
      <vt:lpstr>An example user-defined function</vt:lpstr>
      <vt:lpstr>An example user-defined function</vt:lpstr>
      <vt:lpstr>An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Another example user-defined function</vt:lpstr>
      <vt:lpstr>User-defined functions</vt:lpstr>
      <vt:lpstr>Scope</vt:lpstr>
      <vt:lpstr>Scope</vt:lpstr>
      <vt:lpstr>Scope</vt:lpstr>
      <vt:lpstr>Scope</vt:lpstr>
      <vt:lpstr>Scope</vt:lpstr>
      <vt:lpstr>Scope</vt:lpstr>
      <vt:lpstr>Scope</vt:lpstr>
      <vt:lpstr>Scope</vt:lpstr>
      <vt:lpstr>Scope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MANSFIELD Graham</cp:lastModifiedBy>
  <cp:revision>105</cp:revision>
  <dcterms:created xsi:type="dcterms:W3CDTF">2017-04-05T14:08:44Z</dcterms:created>
  <dcterms:modified xsi:type="dcterms:W3CDTF">2022-11-21T10:33:53Z</dcterms:modified>
</cp:coreProperties>
</file>