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521" r:id="rId4"/>
    <p:sldId id="550" r:id="rId5"/>
    <p:sldId id="551" r:id="rId6"/>
    <p:sldId id="553" r:id="rId7"/>
    <p:sldId id="554" r:id="rId8"/>
    <p:sldId id="555" r:id="rId9"/>
    <p:sldId id="556" r:id="rId10"/>
    <p:sldId id="557" r:id="rId11"/>
    <p:sldId id="559" r:id="rId12"/>
    <p:sldId id="560" r:id="rId13"/>
    <p:sldId id="561" r:id="rId14"/>
    <p:sldId id="558" r:id="rId15"/>
    <p:sldId id="562" r:id="rId16"/>
    <p:sldId id="566" r:id="rId17"/>
    <p:sldId id="563" r:id="rId18"/>
    <p:sldId id="564" r:id="rId19"/>
    <p:sldId id="565" r:id="rId20"/>
    <p:sldId id="567" r:id="rId21"/>
    <p:sldId id="568" r:id="rId22"/>
    <p:sldId id="25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C7CE0151-29ED-8F46-B1D9-99C1FD1421D5}"/>
    <pc:docChg chg="undo custSel addSld modSld">
      <pc:chgData name="WINDRIDGE Philip" userId="a20730c1-1805-4191-9c68-6e52c8725e9f" providerId="ADAL" clId="{C7CE0151-29ED-8F46-B1D9-99C1FD1421D5}" dt="2020-10-27T08:16:23.392" v="224" actId="20577"/>
      <pc:docMkLst>
        <pc:docMk/>
      </pc:docMkLst>
      <pc:sldChg chg="modSp add mod">
        <pc:chgData name="WINDRIDGE Philip" userId="a20730c1-1805-4191-9c68-6e52c8725e9f" providerId="ADAL" clId="{C7CE0151-29ED-8F46-B1D9-99C1FD1421D5}" dt="2020-10-22T10:45:05.898" v="30" actId="27636"/>
        <pc:sldMkLst>
          <pc:docMk/>
          <pc:sldMk cId="2208876571" sldId="260"/>
        </pc:sldMkLst>
        <pc:spChg chg="mod">
          <ac:chgData name="WINDRIDGE Philip" userId="a20730c1-1805-4191-9c68-6e52c8725e9f" providerId="ADAL" clId="{C7CE0151-29ED-8F46-B1D9-99C1FD1421D5}" dt="2020-10-22T10:45:05.898" v="30" actId="27636"/>
          <ac:spMkLst>
            <pc:docMk/>
            <pc:sldMk cId="2208876571" sldId="260"/>
            <ac:spMk id="2" creationId="{16980775-999A-47B9-8671-15A1F4C46BAC}"/>
          </ac:spMkLst>
        </pc:spChg>
        <pc:spChg chg="mod">
          <ac:chgData name="WINDRIDGE Philip" userId="a20730c1-1805-4191-9c68-6e52c8725e9f" providerId="ADAL" clId="{C7CE0151-29ED-8F46-B1D9-99C1FD1421D5}" dt="2020-10-22T10:45:05.894" v="29" actId="27636"/>
          <ac:spMkLst>
            <pc:docMk/>
            <pc:sldMk cId="2208876571" sldId="260"/>
            <ac:spMk id="3" creationId="{1BD83C52-27BB-4FEC-A482-E28CCA3F7FBC}"/>
          </ac:spMkLst>
        </pc:spChg>
      </pc:sldChg>
      <pc:sldChg chg="modSp add mod">
        <pc:chgData name="WINDRIDGE Philip" userId="a20730c1-1805-4191-9c68-6e52c8725e9f" providerId="ADAL" clId="{C7CE0151-29ED-8F46-B1D9-99C1FD1421D5}" dt="2020-10-22T10:45:06.027" v="31" actId="27636"/>
        <pc:sldMkLst>
          <pc:docMk/>
          <pc:sldMk cId="2934160117" sldId="261"/>
        </pc:sldMkLst>
        <pc:spChg chg="mod">
          <ac:chgData name="WINDRIDGE Philip" userId="a20730c1-1805-4191-9c68-6e52c8725e9f" providerId="ADAL" clId="{C7CE0151-29ED-8F46-B1D9-99C1FD1421D5}" dt="2020-10-22T10:45:06.027" v="31" actId="27636"/>
          <ac:spMkLst>
            <pc:docMk/>
            <pc:sldMk cId="2934160117" sldId="261"/>
            <ac:spMk id="3" creationId="{642462EF-3277-4E93-A4AA-EBEAFBDFBF2C}"/>
          </ac:spMkLst>
        </pc:spChg>
      </pc:sldChg>
      <pc:sldChg chg="addSp delSp modSp mod">
        <pc:chgData name="WINDRIDGE Philip" userId="a20730c1-1805-4191-9c68-6e52c8725e9f" providerId="ADAL" clId="{C7CE0151-29ED-8F46-B1D9-99C1FD1421D5}" dt="2020-10-27T08:04:48.643" v="175" actId="13926"/>
        <pc:sldMkLst>
          <pc:docMk/>
          <pc:sldMk cId="2925792949" sldId="551"/>
        </pc:sldMkLst>
        <pc:spChg chg="mod">
          <ac:chgData name="WINDRIDGE Philip" userId="a20730c1-1805-4191-9c68-6e52c8725e9f" providerId="ADAL" clId="{C7CE0151-29ED-8F46-B1D9-99C1FD1421D5}" dt="2020-10-27T08:04:48.643" v="175" actId="13926"/>
          <ac:spMkLst>
            <pc:docMk/>
            <pc:sldMk cId="2925792949" sldId="551"/>
            <ac:spMk id="55" creationId="{105DD108-096E-FF42-8C1E-FF992F8CFECF}"/>
          </ac:spMkLst>
        </pc:spChg>
        <pc:spChg chg="mod">
          <ac:chgData name="WINDRIDGE Philip" userId="a20730c1-1805-4191-9c68-6e52c8725e9f" providerId="ADAL" clId="{C7CE0151-29ED-8F46-B1D9-99C1FD1421D5}" dt="2020-10-27T07:58:13.353" v="105" actId="167"/>
          <ac:spMkLst>
            <pc:docMk/>
            <pc:sldMk cId="2925792949" sldId="551"/>
            <ac:spMk id="56" creationId="{4797E0B2-2D77-7A4C-B054-C4890CDF48FA}"/>
          </ac:spMkLst>
        </pc:spChg>
        <pc:spChg chg="add mod">
          <ac:chgData name="WINDRIDGE Philip" userId="a20730c1-1805-4191-9c68-6e52c8725e9f" providerId="ADAL" clId="{C7CE0151-29ED-8F46-B1D9-99C1FD1421D5}" dt="2020-10-27T08:00:34.870" v="147" actId="20577"/>
          <ac:spMkLst>
            <pc:docMk/>
            <pc:sldMk cId="2925792949" sldId="551"/>
            <ac:spMk id="57" creationId="{78AD248C-B475-3947-B5B9-260AEC81D588}"/>
          </ac:spMkLst>
        </pc:spChg>
        <pc:spChg chg="add mod">
          <ac:chgData name="WINDRIDGE Philip" userId="a20730c1-1805-4191-9c68-6e52c8725e9f" providerId="ADAL" clId="{C7CE0151-29ED-8F46-B1D9-99C1FD1421D5}" dt="2020-10-27T08:01:20.354" v="158" actId="1076"/>
          <ac:spMkLst>
            <pc:docMk/>
            <pc:sldMk cId="2925792949" sldId="551"/>
            <ac:spMk id="58" creationId="{B7C1FA6F-7B34-674A-9BFF-A9B9C11AA015}"/>
          </ac:spMkLst>
        </pc:spChg>
        <pc:cxnChg chg="add del mod">
          <ac:chgData name="WINDRIDGE Philip" userId="a20730c1-1805-4191-9c68-6e52c8725e9f" providerId="ADAL" clId="{C7CE0151-29ED-8F46-B1D9-99C1FD1421D5}" dt="2020-10-27T08:01:30.893" v="161" actId="21"/>
          <ac:cxnSpMkLst>
            <pc:docMk/>
            <pc:sldMk cId="2925792949" sldId="551"/>
            <ac:cxnSpMk id="17" creationId="{8050A259-ACE5-1C41-974C-988888F7BE6F}"/>
          </ac:cxnSpMkLst>
        </pc:cxnChg>
        <pc:cxnChg chg="add mod">
          <ac:chgData name="WINDRIDGE Philip" userId="a20730c1-1805-4191-9c68-6e52c8725e9f" providerId="ADAL" clId="{C7CE0151-29ED-8F46-B1D9-99C1FD1421D5}" dt="2020-10-27T08:01:33.154" v="162"/>
          <ac:cxnSpMkLst>
            <pc:docMk/>
            <pc:sldMk cId="2925792949" sldId="551"/>
            <ac:cxnSpMk id="59" creationId="{61A409A0-BB9C-594F-A374-B2B34BBF24A9}"/>
          </ac:cxnSpMkLst>
        </pc:cxnChg>
        <pc:cxnChg chg="add mod">
          <ac:chgData name="WINDRIDGE Philip" userId="a20730c1-1805-4191-9c68-6e52c8725e9f" providerId="ADAL" clId="{C7CE0151-29ED-8F46-B1D9-99C1FD1421D5}" dt="2020-10-27T08:02:10.729" v="172" actId="14100"/>
          <ac:cxnSpMkLst>
            <pc:docMk/>
            <pc:sldMk cId="2925792949" sldId="551"/>
            <ac:cxnSpMk id="60" creationId="{EC7D29B1-3971-324D-BC3C-683B5BB116EF}"/>
          </ac:cxnSpMkLst>
        </pc:cxnChg>
        <pc:cxnChg chg="add mod">
          <ac:chgData name="WINDRIDGE Philip" userId="a20730c1-1805-4191-9c68-6e52c8725e9f" providerId="ADAL" clId="{C7CE0151-29ED-8F46-B1D9-99C1FD1421D5}" dt="2020-10-27T08:02:01.145" v="170" actId="14100"/>
          <ac:cxnSpMkLst>
            <pc:docMk/>
            <pc:sldMk cId="2925792949" sldId="551"/>
            <ac:cxnSpMk id="65" creationId="{F89AAF67-214E-6045-8EB6-67F544920FC2}"/>
          </ac:cxnSpMkLst>
        </pc:cxnChg>
        <pc:cxnChg chg="add del mod">
          <ac:chgData name="WINDRIDGE Philip" userId="a20730c1-1805-4191-9c68-6e52c8725e9f" providerId="ADAL" clId="{C7CE0151-29ED-8F46-B1D9-99C1FD1421D5}" dt="2020-10-27T08:02:40.685" v="173" actId="478"/>
          <ac:cxnSpMkLst>
            <pc:docMk/>
            <pc:sldMk cId="2925792949" sldId="551"/>
            <ac:cxnSpMk id="66" creationId="{790474E3-9E04-2E4F-9E83-81F25D6C7718}"/>
          </ac:cxnSpMkLst>
        </pc:cxnChg>
      </pc:sldChg>
      <pc:sldChg chg="modSp mod">
        <pc:chgData name="WINDRIDGE Philip" userId="a20730c1-1805-4191-9c68-6e52c8725e9f" providerId="ADAL" clId="{C7CE0151-29ED-8F46-B1D9-99C1FD1421D5}" dt="2020-10-27T08:04:56.040" v="176" actId="13926"/>
        <pc:sldMkLst>
          <pc:docMk/>
          <pc:sldMk cId="1112206124" sldId="553"/>
        </pc:sldMkLst>
        <pc:spChg chg="mod">
          <ac:chgData name="WINDRIDGE Philip" userId="a20730c1-1805-4191-9c68-6e52c8725e9f" providerId="ADAL" clId="{C7CE0151-29ED-8F46-B1D9-99C1FD1421D5}" dt="2020-10-27T08:04:56.040" v="176" actId="13926"/>
          <ac:spMkLst>
            <pc:docMk/>
            <pc:sldMk cId="1112206124" sldId="553"/>
            <ac:spMk id="55" creationId="{105DD108-096E-FF42-8C1E-FF992F8CFECF}"/>
          </ac:spMkLst>
        </pc:spChg>
      </pc:sldChg>
      <pc:sldChg chg="addSp modSp mod">
        <pc:chgData name="WINDRIDGE Philip" userId="a20730c1-1805-4191-9c68-6e52c8725e9f" providerId="ADAL" clId="{C7CE0151-29ED-8F46-B1D9-99C1FD1421D5}" dt="2020-10-21T08:48:29.891" v="26" actId="692"/>
        <pc:sldMkLst>
          <pc:docMk/>
          <pc:sldMk cId="2570227182" sldId="555"/>
        </pc:sldMkLst>
        <pc:spChg chg="add mod">
          <ac:chgData name="WINDRIDGE Philip" userId="a20730c1-1805-4191-9c68-6e52c8725e9f" providerId="ADAL" clId="{C7CE0151-29ED-8F46-B1D9-99C1FD1421D5}" dt="2020-10-21T08:48:15.663" v="25" actId="1037"/>
          <ac:spMkLst>
            <pc:docMk/>
            <pc:sldMk cId="2570227182" sldId="555"/>
            <ac:spMk id="4" creationId="{39AD63BC-F00F-8F4C-9759-39C0A27A0CAA}"/>
          </ac:spMkLst>
        </pc:spChg>
        <pc:cxnChg chg="add mod">
          <ac:chgData name="WINDRIDGE Philip" userId="a20730c1-1805-4191-9c68-6e52c8725e9f" providerId="ADAL" clId="{C7CE0151-29ED-8F46-B1D9-99C1FD1421D5}" dt="2020-10-21T08:48:29.891" v="26" actId="692"/>
          <ac:cxnSpMkLst>
            <pc:docMk/>
            <pc:sldMk cId="2570227182" sldId="555"/>
            <ac:cxnSpMk id="6" creationId="{83FF4086-F7DE-7948-B022-48C9EB9A60A6}"/>
          </ac:cxnSpMkLst>
        </pc:cxnChg>
      </pc:sldChg>
      <pc:sldChg chg="modSp mod">
        <pc:chgData name="WINDRIDGE Philip" userId="a20730c1-1805-4191-9c68-6e52c8725e9f" providerId="ADAL" clId="{C7CE0151-29ED-8F46-B1D9-99C1FD1421D5}" dt="2020-10-27T08:15:43.192" v="185" actId="20577"/>
        <pc:sldMkLst>
          <pc:docMk/>
          <pc:sldMk cId="945422388" sldId="562"/>
        </pc:sldMkLst>
        <pc:spChg chg="mod">
          <ac:chgData name="WINDRIDGE Philip" userId="a20730c1-1805-4191-9c68-6e52c8725e9f" providerId="ADAL" clId="{C7CE0151-29ED-8F46-B1D9-99C1FD1421D5}" dt="2020-10-27T08:15:43.192" v="185" actId="20577"/>
          <ac:spMkLst>
            <pc:docMk/>
            <pc:sldMk cId="945422388" sldId="562"/>
            <ac:spMk id="3" creationId="{F2095CF4-BFC6-0945-BA3C-9AAE4E946A4F}"/>
          </ac:spMkLst>
        </pc:spChg>
      </pc:sldChg>
      <pc:sldChg chg="modSp mod">
        <pc:chgData name="WINDRIDGE Philip" userId="a20730c1-1805-4191-9c68-6e52c8725e9f" providerId="ADAL" clId="{C7CE0151-29ED-8F46-B1D9-99C1FD1421D5}" dt="2020-10-27T08:16:11.664" v="213" actId="20577"/>
        <pc:sldMkLst>
          <pc:docMk/>
          <pc:sldMk cId="2347482794" sldId="564"/>
        </pc:sldMkLst>
        <pc:spChg chg="mod">
          <ac:chgData name="WINDRIDGE Philip" userId="a20730c1-1805-4191-9c68-6e52c8725e9f" providerId="ADAL" clId="{C7CE0151-29ED-8F46-B1D9-99C1FD1421D5}" dt="2020-10-27T08:16:11.664" v="213" actId="20577"/>
          <ac:spMkLst>
            <pc:docMk/>
            <pc:sldMk cId="2347482794" sldId="564"/>
            <ac:spMk id="3" creationId="{F2095CF4-BFC6-0945-BA3C-9AAE4E946A4F}"/>
          </ac:spMkLst>
        </pc:spChg>
      </pc:sldChg>
      <pc:sldChg chg="modSp mod">
        <pc:chgData name="WINDRIDGE Philip" userId="a20730c1-1805-4191-9c68-6e52c8725e9f" providerId="ADAL" clId="{C7CE0151-29ED-8F46-B1D9-99C1FD1421D5}" dt="2020-10-27T08:16:23.392" v="224" actId="20577"/>
        <pc:sldMkLst>
          <pc:docMk/>
          <pc:sldMk cId="1312794724" sldId="565"/>
        </pc:sldMkLst>
        <pc:spChg chg="mod">
          <ac:chgData name="WINDRIDGE Philip" userId="a20730c1-1805-4191-9c68-6e52c8725e9f" providerId="ADAL" clId="{C7CE0151-29ED-8F46-B1D9-99C1FD1421D5}" dt="2020-10-27T08:16:23.392" v="224" actId="20577"/>
          <ac:spMkLst>
            <pc:docMk/>
            <pc:sldMk cId="1312794724" sldId="565"/>
            <ac:spMk id="3" creationId="{F2095CF4-BFC6-0945-BA3C-9AAE4E946A4F}"/>
          </ac:spMkLst>
        </pc:spChg>
      </pc:sldChg>
      <pc:sldChg chg="modSp mod">
        <pc:chgData name="WINDRIDGE Philip" userId="a20730c1-1805-4191-9c68-6e52c8725e9f" providerId="ADAL" clId="{C7CE0151-29ED-8F46-B1D9-99C1FD1421D5}" dt="2020-10-27T08:15:55.176" v="194" actId="20577"/>
        <pc:sldMkLst>
          <pc:docMk/>
          <pc:sldMk cId="2047893999" sldId="566"/>
        </pc:sldMkLst>
        <pc:spChg chg="mod">
          <ac:chgData name="WINDRIDGE Philip" userId="a20730c1-1805-4191-9c68-6e52c8725e9f" providerId="ADAL" clId="{C7CE0151-29ED-8F46-B1D9-99C1FD1421D5}" dt="2020-10-27T08:15:55.176" v="194" actId="20577"/>
          <ac:spMkLst>
            <pc:docMk/>
            <pc:sldMk cId="2047893999" sldId="566"/>
            <ac:spMk id="3" creationId="{F2095CF4-BFC6-0945-BA3C-9AAE4E946A4F}"/>
          </ac:spMkLst>
        </pc:spChg>
      </pc:sldChg>
      <pc:sldChg chg="delSp add setBg delDesignElem">
        <pc:chgData name="WINDRIDGE Philip" userId="a20730c1-1805-4191-9c68-6e52c8725e9f" providerId="ADAL" clId="{C7CE0151-29ED-8F46-B1D9-99C1FD1421D5}" dt="2020-10-22T10:45:05.838" v="28"/>
        <pc:sldMkLst>
          <pc:docMk/>
          <pc:sldMk cId="211577055" sldId="569"/>
        </pc:sldMkLst>
        <pc:spChg chg="del">
          <ac:chgData name="WINDRIDGE Philip" userId="a20730c1-1805-4191-9c68-6e52c8725e9f" providerId="ADAL" clId="{C7CE0151-29ED-8F46-B1D9-99C1FD1421D5}" dt="2020-10-22T10:45:05.838" v="28"/>
          <ac:spMkLst>
            <pc:docMk/>
            <pc:sldMk cId="211577055" sldId="569"/>
            <ac:spMk id="9" creationId="{4AA13AD3-0A4F-475A-BEBB-DEEFF5C096C3}"/>
          </ac:spMkLst>
        </pc:spChg>
        <pc:spChg chg="del">
          <ac:chgData name="WINDRIDGE Philip" userId="a20730c1-1805-4191-9c68-6e52c8725e9f" providerId="ADAL" clId="{C7CE0151-29ED-8F46-B1D9-99C1FD1421D5}" dt="2020-10-22T10:45:05.838" v="28"/>
          <ac:spMkLst>
            <pc:docMk/>
            <pc:sldMk cId="211577055" sldId="569"/>
            <ac:spMk id="11" creationId="{5C60DF7C-88F0-40A5-96EC-BABE7A4A39AA}"/>
          </ac:spMkLst>
        </pc:spChg>
      </pc:sldChg>
    </pc:docChg>
  </pc:docChgLst>
  <pc:docChgLst>
    <pc:chgData name="MANSFIELD Graham" userId="66d3dd01-9c12-4d40-982c-1a22f480f832" providerId="ADAL" clId="{ED1B4698-ADA8-4571-BB91-C763E16CA308}"/>
    <pc:docChg chg="delSld">
      <pc:chgData name="MANSFIELD Graham" userId="66d3dd01-9c12-4d40-982c-1a22f480f832" providerId="ADAL" clId="{ED1B4698-ADA8-4571-BB91-C763E16CA308}" dt="2022-10-31T12:43:05.343" v="0" actId="47"/>
      <pc:docMkLst>
        <pc:docMk/>
      </pc:docMkLst>
      <pc:sldChg chg="del">
        <pc:chgData name="MANSFIELD Graham" userId="66d3dd01-9c12-4d40-982c-1a22f480f832" providerId="ADAL" clId="{ED1B4698-ADA8-4571-BB91-C763E16CA308}" dt="2022-10-31T12:43:05.343" v="0" actId="47"/>
        <pc:sldMkLst>
          <pc:docMk/>
          <pc:sldMk cId="2208876571" sldId="260"/>
        </pc:sldMkLst>
      </pc:sldChg>
      <pc:sldChg chg="del">
        <pc:chgData name="MANSFIELD Graham" userId="66d3dd01-9c12-4d40-982c-1a22f480f832" providerId="ADAL" clId="{ED1B4698-ADA8-4571-BB91-C763E16CA308}" dt="2022-10-31T12:43:05.343" v="0" actId="47"/>
        <pc:sldMkLst>
          <pc:docMk/>
          <pc:sldMk cId="2934160117" sldId="261"/>
        </pc:sldMkLst>
      </pc:sldChg>
      <pc:sldChg chg="del">
        <pc:chgData name="MANSFIELD Graham" userId="66d3dd01-9c12-4d40-982c-1a22f480f832" providerId="ADAL" clId="{ED1B4698-ADA8-4571-BB91-C763E16CA308}" dt="2022-10-31T12:43:05.343" v="0" actId="47"/>
        <pc:sldMkLst>
          <pc:docMk/>
          <pc:sldMk cId="211577055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2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9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8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0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3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>
                <a:solidFill>
                  <a:schemeClr val="accent6"/>
                </a:solidFill>
              </a:rPr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/>
              <a:t>Action(s) after?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B5779-095F-374F-BC8D-4E3D22D2E9AD}"/>
              </a:ext>
            </a:extLst>
          </p:cNvPr>
          <p:cNvSpPr txBox="1"/>
          <p:nvPr/>
        </p:nvSpPr>
        <p:spPr>
          <a:xfrm>
            <a:off x="207594" y="2705779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722B-3E66-594B-A2EB-4C8F57F51D45}"/>
              </a:ext>
            </a:extLst>
          </p:cNvPr>
          <p:cNvSpPr txBox="1"/>
          <p:nvPr/>
        </p:nvSpPr>
        <p:spPr>
          <a:xfrm>
            <a:off x="4379228" y="2256412"/>
            <a:ext cx="457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move items from the basket to the conveyor belt</a:t>
            </a:r>
          </a:p>
        </p:txBody>
      </p:sp>
    </p:spTree>
    <p:extLst>
      <p:ext uri="{BB962C8B-B14F-4D97-AF65-F5344CB8AC3E}">
        <p14:creationId xmlns:p14="http://schemas.microsoft.com/office/powerpoint/2010/main" val="389097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/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>
                <a:solidFill>
                  <a:schemeClr val="accent6"/>
                </a:solidFill>
              </a:rPr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/>
              <a:t>Action(s) after?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B5779-095F-374F-BC8D-4E3D22D2E9AD}"/>
              </a:ext>
            </a:extLst>
          </p:cNvPr>
          <p:cNvSpPr txBox="1"/>
          <p:nvPr/>
        </p:nvSpPr>
        <p:spPr>
          <a:xfrm>
            <a:off x="207594" y="2705779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722B-3E66-594B-A2EB-4C8F57F51D45}"/>
              </a:ext>
            </a:extLst>
          </p:cNvPr>
          <p:cNvSpPr txBox="1"/>
          <p:nvPr/>
        </p:nvSpPr>
        <p:spPr>
          <a:xfrm>
            <a:off x="4379228" y="2256412"/>
            <a:ext cx="457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move items from the basket to the conveyor belt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ABBE-FE05-F94D-BBB5-4871F305FE0A}"/>
              </a:ext>
            </a:extLst>
          </p:cNvPr>
          <p:cNvSpPr txBox="1"/>
          <p:nvPr/>
        </p:nvSpPr>
        <p:spPr>
          <a:xfrm>
            <a:off x="4379228" y="2883311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for each item on the conveyor belt</a:t>
            </a:r>
          </a:p>
        </p:txBody>
      </p:sp>
    </p:spTree>
    <p:extLst>
      <p:ext uri="{BB962C8B-B14F-4D97-AF65-F5344CB8AC3E}">
        <p14:creationId xmlns:p14="http://schemas.microsoft.com/office/powerpoint/2010/main" val="22040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/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>
                <a:solidFill>
                  <a:schemeClr val="accent6"/>
                </a:solidFill>
              </a:rPr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/>
              <a:t>Action(s) after?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B5779-095F-374F-BC8D-4E3D22D2E9AD}"/>
              </a:ext>
            </a:extLst>
          </p:cNvPr>
          <p:cNvSpPr txBox="1"/>
          <p:nvPr/>
        </p:nvSpPr>
        <p:spPr>
          <a:xfrm>
            <a:off x="207594" y="2705779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722B-3E66-594B-A2EB-4C8F57F51D45}"/>
              </a:ext>
            </a:extLst>
          </p:cNvPr>
          <p:cNvSpPr txBox="1"/>
          <p:nvPr/>
        </p:nvSpPr>
        <p:spPr>
          <a:xfrm>
            <a:off x="4379228" y="2256412"/>
            <a:ext cx="457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move items from the basket to the conveyor belt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ABBE-FE05-F94D-BBB5-4871F305FE0A}"/>
              </a:ext>
            </a:extLst>
          </p:cNvPr>
          <p:cNvSpPr txBox="1"/>
          <p:nvPr/>
        </p:nvSpPr>
        <p:spPr>
          <a:xfrm>
            <a:off x="4379228" y="2883311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for each item on the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04EB7-7800-9C42-9204-4081D01CA4EA}"/>
              </a:ext>
            </a:extLst>
          </p:cNvPr>
          <p:cNvSpPr txBox="1"/>
          <p:nvPr/>
        </p:nvSpPr>
        <p:spPr>
          <a:xfrm>
            <a:off x="4829017" y="3362461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scan the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9735-0ED3-DB44-ABD9-CAD8CE305858}"/>
              </a:ext>
            </a:extLst>
          </p:cNvPr>
          <p:cNvSpPr txBox="1"/>
          <p:nvPr/>
        </p:nvSpPr>
        <p:spPr>
          <a:xfrm>
            <a:off x="4829016" y="3700233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place it for bagging</a:t>
            </a:r>
          </a:p>
        </p:txBody>
      </p:sp>
    </p:spTree>
    <p:extLst>
      <p:ext uri="{BB962C8B-B14F-4D97-AF65-F5344CB8AC3E}">
        <p14:creationId xmlns:p14="http://schemas.microsoft.com/office/powerpoint/2010/main" val="23184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/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>
                <a:solidFill>
                  <a:schemeClr val="accent6"/>
                </a:solidFill>
              </a:rPr>
              <a:t>Action(s) after?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B5779-095F-374F-BC8D-4E3D22D2E9AD}"/>
              </a:ext>
            </a:extLst>
          </p:cNvPr>
          <p:cNvSpPr txBox="1"/>
          <p:nvPr/>
        </p:nvSpPr>
        <p:spPr>
          <a:xfrm>
            <a:off x="207594" y="2705779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722B-3E66-594B-A2EB-4C8F57F51D45}"/>
              </a:ext>
            </a:extLst>
          </p:cNvPr>
          <p:cNvSpPr txBox="1"/>
          <p:nvPr/>
        </p:nvSpPr>
        <p:spPr>
          <a:xfrm>
            <a:off x="4379228" y="2256412"/>
            <a:ext cx="457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move items from the basket to the conveyor belt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ABBE-FE05-F94D-BBB5-4871F305FE0A}"/>
              </a:ext>
            </a:extLst>
          </p:cNvPr>
          <p:cNvSpPr txBox="1"/>
          <p:nvPr/>
        </p:nvSpPr>
        <p:spPr>
          <a:xfrm>
            <a:off x="4379228" y="2883311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for each item on the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04EB7-7800-9C42-9204-4081D01CA4EA}"/>
              </a:ext>
            </a:extLst>
          </p:cNvPr>
          <p:cNvSpPr txBox="1"/>
          <p:nvPr/>
        </p:nvSpPr>
        <p:spPr>
          <a:xfrm>
            <a:off x="4829017" y="3362461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scan the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9735-0ED3-DB44-ABD9-CAD8CE305858}"/>
              </a:ext>
            </a:extLst>
          </p:cNvPr>
          <p:cNvSpPr txBox="1"/>
          <p:nvPr/>
        </p:nvSpPr>
        <p:spPr>
          <a:xfrm>
            <a:off x="4829016" y="3700233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place it for bagging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9F42D-0F5C-6946-B66A-F48DF036F880}"/>
              </a:ext>
            </a:extLst>
          </p:cNvPr>
          <p:cNvSpPr txBox="1"/>
          <p:nvPr/>
        </p:nvSpPr>
        <p:spPr>
          <a:xfrm>
            <a:off x="4379228" y="4270019"/>
            <a:ext cx="367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process payment</a:t>
            </a:r>
          </a:p>
        </p:txBody>
      </p:sp>
    </p:spTree>
    <p:extLst>
      <p:ext uri="{BB962C8B-B14F-4D97-AF65-F5344CB8AC3E}">
        <p14:creationId xmlns:p14="http://schemas.microsoft.com/office/powerpoint/2010/main" val="275628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/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/>
              <a:t>Action(s) after?</a:t>
            </a:r>
          </a:p>
        </p:txBody>
      </p:sp>
      <p:pic>
        <p:nvPicPr>
          <p:cNvPr id="1026" name="Picture 2" descr="Do Aldi checkout workers really scan our shopping that fast? Here is the  truth behind those reports - Kent Live">
            <a:extLst>
              <a:ext uri="{FF2B5EF4-FFF2-40B4-BE49-F238E27FC236}">
                <a16:creationId xmlns:a16="http://schemas.microsoft.com/office/drawing/2014/main" id="{DC481B2F-85A4-8B4C-B047-E3420133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9" y="1386399"/>
            <a:ext cx="4616485" cy="30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2FF9C-2107-2E41-AC74-D713791159A1}"/>
              </a:ext>
            </a:extLst>
          </p:cNvPr>
          <p:cNvSpPr txBox="1"/>
          <p:nvPr/>
        </p:nvSpPr>
        <p:spPr>
          <a:xfrm>
            <a:off x="-4944" y="4543753"/>
            <a:ext cx="896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are there any other loops in this scenario?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how many shopping baskets will be processed during the day?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BF644-80D6-9342-8A24-E0CD8E1C5D7D}"/>
              </a:ext>
            </a:extLst>
          </p:cNvPr>
          <p:cNvSpPr txBox="1"/>
          <p:nvPr/>
        </p:nvSpPr>
        <p:spPr>
          <a:xfrm>
            <a:off x="4562113" y="4466362"/>
            <a:ext cx="292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deterministic or non-deterministic?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CB649-8624-DD4F-ABCF-67CA98689909}"/>
              </a:ext>
            </a:extLst>
          </p:cNvPr>
          <p:cNvCxnSpPr>
            <a:cxnSpLocks/>
          </p:cNvCxnSpPr>
          <p:nvPr/>
        </p:nvCxnSpPr>
        <p:spPr>
          <a:xfrm flipH="1">
            <a:off x="4038188" y="4680739"/>
            <a:ext cx="622781" cy="1433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3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1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2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3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4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5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6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7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8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9 x 5 = 45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10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deterministic or non-deterministic?</a:t>
            </a:r>
          </a:p>
          <a:p>
            <a:endParaRPr lang="en-GB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what is the condition to enter an iteration?</a:t>
            </a:r>
          </a:p>
        </p:txBody>
      </p:sp>
    </p:spTree>
    <p:extLst>
      <p:ext uri="{BB962C8B-B14F-4D97-AF65-F5344CB8AC3E}">
        <p14:creationId xmlns:p14="http://schemas.microsoft.com/office/powerpoint/2010/main" val="94542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deterministic or non-deterministic?</a:t>
            </a:r>
          </a:p>
          <a:p>
            <a:endParaRPr lang="en-GB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what is the condition to enter an iteration?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102DC-5DDF-8F4E-B6FA-F8F009E37CD5}"/>
              </a:ext>
            </a:extLst>
          </p:cNvPr>
          <p:cNvSpPr txBox="1"/>
          <p:nvPr/>
        </p:nvSpPr>
        <p:spPr>
          <a:xfrm>
            <a:off x="1853514" y="4710265"/>
            <a:ext cx="41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6"/>
                </a:solidFill>
              </a:rPr>
              <a:t>this number has to be less than or equal to…</a:t>
            </a:r>
          </a:p>
        </p:txBody>
      </p:sp>
    </p:spTree>
    <p:extLst>
      <p:ext uri="{BB962C8B-B14F-4D97-AF65-F5344CB8AC3E}">
        <p14:creationId xmlns:p14="http://schemas.microsoft.com/office/powerpoint/2010/main" val="204789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1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2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3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4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5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6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7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8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9 x 5 = 45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10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what action(s) are repeated?</a:t>
            </a:r>
          </a:p>
        </p:txBody>
      </p:sp>
    </p:spTree>
    <p:extLst>
      <p:ext uri="{BB962C8B-B14F-4D97-AF65-F5344CB8AC3E}">
        <p14:creationId xmlns:p14="http://schemas.microsoft.com/office/powerpoint/2010/main" val="120285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1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2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3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4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5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6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7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8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9 x 5 = 45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10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what action(s) are repeated?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FCD60-DA53-1442-B39A-524FD4D443E9}"/>
              </a:ext>
            </a:extLst>
          </p:cNvPr>
          <p:cNvSpPr/>
          <p:nvPr/>
        </p:nvSpPr>
        <p:spPr>
          <a:xfrm>
            <a:off x="5674222" y="4632723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2514-7F24-464D-9F36-0164A858D6C4}"/>
              </a:ext>
            </a:extLst>
          </p:cNvPr>
          <p:cNvSpPr/>
          <p:nvPr/>
        </p:nvSpPr>
        <p:spPr>
          <a:xfrm>
            <a:off x="5674222" y="4145836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67391-41E6-FD44-90ED-A3F44EE65B92}"/>
              </a:ext>
            </a:extLst>
          </p:cNvPr>
          <p:cNvSpPr/>
          <p:nvPr/>
        </p:nvSpPr>
        <p:spPr>
          <a:xfrm>
            <a:off x="5674222" y="3648275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CE803-5B0C-AE42-9FAD-A03E3319100C}"/>
              </a:ext>
            </a:extLst>
          </p:cNvPr>
          <p:cNvSpPr/>
          <p:nvPr/>
        </p:nvSpPr>
        <p:spPr>
          <a:xfrm>
            <a:off x="5674222" y="3161388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42FFC-B7C7-C549-9907-C5E1ECE8C36D}"/>
              </a:ext>
            </a:extLst>
          </p:cNvPr>
          <p:cNvSpPr/>
          <p:nvPr/>
        </p:nvSpPr>
        <p:spPr>
          <a:xfrm>
            <a:off x="5674222" y="2681109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96142-239E-9141-B235-B437FB3C2333}"/>
              </a:ext>
            </a:extLst>
          </p:cNvPr>
          <p:cNvSpPr/>
          <p:nvPr/>
        </p:nvSpPr>
        <p:spPr>
          <a:xfrm>
            <a:off x="5674222" y="2194222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1BCAE-A46D-0F49-9DA7-665F363174B4}"/>
              </a:ext>
            </a:extLst>
          </p:cNvPr>
          <p:cNvSpPr/>
          <p:nvPr/>
        </p:nvSpPr>
        <p:spPr>
          <a:xfrm>
            <a:off x="5674222" y="1696661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14552-AF40-8F4F-9C8C-68CD8CB21B1D}"/>
              </a:ext>
            </a:extLst>
          </p:cNvPr>
          <p:cNvSpPr/>
          <p:nvPr/>
        </p:nvSpPr>
        <p:spPr>
          <a:xfrm>
            <a:off x="5674222" y="1209774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4583F-FC57-6441-8349-058CE2299415}"/>
              </a:ext>
            </a:extLst>
          </p:cNvPr>
          <p:cNvSpPr/>
          <p:nvPr/>
        </p:nvSpPr>
        <p:spPr>
          <a:xfrm>
            <a:off x="5674222" y="723128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AA5A1-9506-784A-A1DD-F9C475CA9076}"/>
              </a:ext>
            </a:extLst>
          </p:cNvPr>
          <p:cNvSpPr/>
          <p:nvPr/>
        </p:nvSpPr>
        <p:spPr>
          <a:xfrm>
            <a:off x="5674222" y="236241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9562E-D997-AB40-8CA5-125EF65361EB}"/>
              </a:ext>
            </a:extLst>
          </p:cNvPr>
          <p:cNvSpPr txBox="1"/>
          <p:nvPr/>
        </p:nvSpPr>
        <p:spPr>
          <a:xfrm>
            <a:off x="783970" y="3349255"/>
            <a:ext cx="3239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five times table needs to be calculated one number at a time</a:t>
            </a:r>
          </a:p>
        </p:txBody>
      </p:sp>
    </p:spTree>
    <p:extLst>
      <p:ext uri="{BB962C8B-B14F-4D97-AF65-F5344CB8AC3E}">
        <p14:creationId xmlns:p14="http://schemas.microsoft.com/office/powerpoint/2010/main" val="234748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1 x 5 =  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2 x 5 = 10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3 x 5 = 15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4 x 5 = 20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5 x 5 = 25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6 x 5 = 30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7 x 5 = 35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8 x 5 = 40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9 x 5 = 45</a:t>
            </a:r>
          </a:p>
          <a:p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10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what action(s) are repeated?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FCD60-DA53-1442-B39A-524FD4D443E9}"/>
              </a:ext>
            </a:extLst>
          </p:cNvPr>
          <p:cNvSpPr/>
          <p:nvPr/>
        </p:nvSpPr>
        <p:spPr>
          <a:xfrm>
            <a:off x="4848784" y="4632723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D2514-7F24-464D-9F36-0164A858D6C4}"/>
              </a:ext>
            </a:extLst>
          </p:cNvPr>
          <p:cNvSpPr/>
          <p:nvPr/>
        </p:nvSpPr>
        <p:spPr>
          <a:xfrm>
            <a:off x="4848784" y="4145836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67391-41E6-FD44-90ED-A3F44EE65B92}"/>
              </a:ext>
            </a:extLst>
          </p:cNvPr>
          <p:cNvSpPr/>
          <p:nvPr/>
        </p:nvSpPr>
        <p:spPr>
          <a:xfrm>
            <a:off x="4848784" y="3648275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CE803-5B0C-AE42-9FAD-A03E3319100C}"/>
              </a:ext>
            </a:extLst>
          </p:cNvPr>
          <p:cNvSpPr/>
          <p:nvPr/>
        </p:nvSpPr>
        <p:spPr>
          <a:xfrm>
            <a:off x="4848784" y="3161388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42FFC-B7C7-C549-9907-C5E1ECE8C36D}"/>
              </a:ext>
            </a:extLst>
          </p:cNvPr>
          <p:cNvSpPr/>
          <p:nvPr/>
        </p:nvSpPr>
        <p:spPr>
          <a:xfrm>
            <a:off x="4848784" y="2681109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96142-239E-9141-B235-B437FB3C2333}"/>
              </a:ext>
            </a:extLst>
          </p:cNvPr>
          <p:cNvSpPr/>
          <p:nvPr/>
        </p:nvSpPr>
        <p:spPr>
          <a:xfrm>
            <a:off x="4848784" y="2194222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1BCAE-A46D-0F49-9DA7-665F363174B4}"/>
              </a:ext>
            </a:extLst>
          </p:cNvPr>
          <p:cNvSpPr/>
          <p:nvPr/>
        </p:nvSpPr>
        <p:spPr>
          <a:xfrm>
            <a:off x="4848784" y="1696661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14552-AF40-8F4F-9C8C-68CD8CB21B1D}"/>
              </a:ext>
            </a:extLst>
          </p:cNvPr>
          <p:cNvSpPr/>
          <p:nvPr/>
        </p:nvSpPr>
        <p:spPr>
          <a:xfrm>
            <a:off x="4848784" y="1209774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4583F-FC57-6441-8349-058CE2299415}"/>
              </a:ext>
            </a:extLst>
          </p:cNvPr>
          <p:cNvSpPr/>
          <p:nvPr/>
        </p:nvSpPr>
        <p:spPr>
          <a:xfrm>
            <a:off x="4848784" y="723128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AA5A1-9506-784A-A1DD-F9C475CA9076}"/>
              </a:ext>
            </a:extLst>
          </p:cNvPr>
          <p:cNvSpPr/>
          <p:nvPr/>
        </p:nvSpPr>
        <p:spPr>
          <a:xfrm>
            <a:off x="4848784" y="236241"/>
            <a:ext cx="1472926" cy="344579"/>
          </a:xfrm>
          <a:prstGeom prst="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1D76A-2698-BC45-83B8-F4EA0E8719DB}"/>
              </a:ext>
            </a:extLst>
          </p:cNvPr>
          <p:cNvSpPr txBox="1"/>
          <p:nvPr/>
        </p:nvSpPr>
        <p:spPr>
          <a:xfrm>
            <a:off x="4885308" y="71126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7D6C4-1EB5-834F-BF0B-AD588BB2C286}"/>
              </a:ext>
            </a:extLst>
          </p:cNvPr>
          <p:cNvSpPr txBox="1"/>
          <p:nvPr/>
        </p:nvSpPr>
        <p:spPr>
          <a:xfrm>
            <a:off x="4902599" y="119779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2E878-4D6D-F840-A17E-A49F32EFAEEB}"/>
              </a:ext>
            </a:extLst>
          </p:cNvPr>
          <p:cNvSpPr txBox="1"/>
          <p:nvPr/>
        </p:nvSpPr>
        <p:spPr>
          <a:xfrm>
            <a:off x="4908241" y="169374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81E16-D0C8-E145-AC8A-86358F53A8C8}"/>
              </a:ext>
            </a:extLst>
          </p:cNvPr>
          <p:cNvSpPr txBox="1"/>
          <p:nvPr/>
        </p:nvSpPr>
        <p:spPr>
          <a:xfrm>
            <a:off x="4925532" y="218027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ABF6A6-E697-7840-BF8D-A92C14283EE6}"/>
              </a:ext>
            </a:extLst>
          </p:cNvPr>
          <p:cNvSpPr txBox="1"/>
          <p:nvPr/>
        </p:nvSpPr>
        <p:spPr>
          <a:xfrm>
            <a:off x="4920153" y="267248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C04AE-86F7-B741-B675-C9547207CDBB}"/>
              </a:ext>
            </a:extLst>
          </p:cNvPr>
          <p:cNvSpPr txBox="1"/>
          <p:nvPr/>
        </p:nvSpPr>
        <p:spPr>
          <a:xfrm>
            <a:off x="4937444" y="31590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FBA53-7B1A-FA42-937D-91B2910DFC96}"/>
              </a:ext>
            </a:extLst>
          </p:cNvPr>
          <p:cNvSpPr txBox="1"/>
          <p:nvPr/>
        </p:nvSpPr>
        <p:spPr>
          <a:xfrm>
            <a:off x="4943086" y="365497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CA886-32DF-F04D-8542-D8D5771492FC}"/>
              </a:ext>
            </a:extLst>
          </p:cNvPr>
          <p:cNvSpPr txBox="1"/>
          <p:nvPr/>
        </p:nvSpPr>
        <p:spPr>
          <a:xfrm>
            <a:off x="4960377" y="414149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2C32D9-CC94-9A4F-9329-4AD1F93EF1AE}"/>
              </a:ext>
            </a:extLst>
          </p:cNvPr>
          <p:cNvSpPr txBox="1"/>
          <p:nvPr/>
        </p:nvSpPr>
        <p:spPr>
          <a:xfrm>
            <a:off x="4960376" y="463087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Bradley Hand ITC" panose="03070402050302030203" pitchFamily="66" charset="77"/>
              </a:rPr>
              <a:t>+ 1 =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35DF750-5CEB-224A-944B-CAC27103A180}"/>
              </a:ext>
            </a:extLst>
          </p:cNvPr>
          <p:cNvSpPr/>
          <p:nvPr/>
        </p:nvSpPr>
        <p:spPr>
          <a:xfrm>
            <a:off x="4927875" y="390474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0106730-8EAB-644E-883E-BBF145880F0F}"/>
              </a:ext>
            </a:extLst>
          </p:cNvPr>
          <p:cNvSpPr/>
          <p:nvPr/>
        </p:nvSpPr>
        <p:spPr>
          <a:xfrm>
            <a:off x="4917682" y="901687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0985CB1-6DF8-7D43-B749-E0E7E25D7919}"/>
              </a:ext>
            </a:extLst>
          </p:cNvPr>
          <p:cNvSpPr/>
          <p:nvPr/>
        </p:nvSpPr>
        <p:spPr>
          <a:xfrm>
            <a:off x="4925404" y="1395014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9E5CF20-CEFF-0249-95F4-5B2EB9F441B5}"/>
              </a:ext>
            </a:extLst>
          </p:cNvPr>
          <p:cNvSpPr/>
          <p:nvPr/>
        </p:nvSpPr>
        <p:spPr>
          <a:xfrm>
            <a:off x="4929354" y="1878412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391CFB6-9BA9-E34D-A5D6-12A32E03EEA4}"/>
              </a:ext>
            </a:extLst>
          </p:cNvPr>
          <p:cNvSpPr/>
          <p:nvPr/>
        </p:nvSpPr>
        <p:spPr>
          <a:xfrm>
            <a:off x="4951034" y="2372028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52D57A9-1393-BE40-A6DC-6FF856DE68E1}"/>
              </a:ext>
            </a:extLst>
          </p:cNvPr>
          <p:cNvSpPr/>
          <p:nvPr/>
        </p:nvSpPr>
        <p:spPr>
          <a:xfrm>
            <a:off x="4940841" y="2883241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F0EE897-7781-1242-896D-D2A0366AD599}"/>
              </a:ext>
            </a:extLst>
          </p:cNvPr>
          <p:cNvSpPr/>
          <p:nvPr/>
        </p:nvSpPr>
        <p:spPr>
          <a:xfrm>
            <a:off x="4948563" y="3376568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12B2A95-FE09-3349-BFE6-361B4C7977B9}"/>
              </a:ext>
            </a:extLst>
          </p:cNvPr>
          <p:cNvSpPr/>
          <p:nvPr/>
        </p:nvSpPr>
        <p:spPr>
          <a:xfrm>
            <a:off x="4952513" y="3859966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E4A0A02-DA5D-8C45-A3A4-3CB257334CE3}"/>
              </a:ext>
            </a:extLst>
          </p:cNvPr>
          <p:cNvSpPr/>
          <p:nvPr/>
        </p:nvSpPr>
        <p:spPr>
          <a:xfrm>
            <a:off x="4957377" y="4349104"/>
            <a:ext cx="944056" cy="430015"/>
          </a:xfrm>
          <a:custGeom>
            <a:avLst/>
            <a:gdLst>
              <a:gd name="connsiteX0" fmla="*/ 944056 w 944056"/>
              <a:gd name="connsiteY0" fmla="*/ 0 h 430015"/>
              <a:gd name="connsiteX1" fmla="*/ 148281 w 944056"/>
              <a:gd name="connsiteY1" fmla="*/ 158166 h 430015"/>
              <a:gd name="connsiteX2" fmla="*/ 0 w 944056"/>
              <a:gd name="connsiteY2" fmla="*/ 430015 h 4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056" h="430015">
                <a:moveTo>
                  <a:pt x="944056" y="0"/>
                </a:moveTo>
                <a:cubicBezTo>
                  <a:pt x="624840" y="43248"/>
                  <a:pt x="305624" y="86497"/>
                  <a:pt x="148281" y="158166"/>
                </a:cubicBezTo>
                <a:cubicBezTo>
                  <a:pt x="-9062" y="229835"/>
                  <a:pt x="19771" y="374822"/>
                  <a:pt x="0" y="43001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80CCA-E407-054F-B20B-C332698264E9}"/>
              </a:ext>
            </a:extLst>
          </p:cNvPr>
          <p:cNvSpPr txBox="1"/>
          <p:nvPr/>
        </p:nvSpPr>
        <p:spPr>
          <a:xfrm>
            <a:off x="783970" y="3349255"/>
            <a:ext cx="323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number increments by 1 on each iteration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(else the loop would never end!)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(Python has an alternative approach!)</a:t>
            </a:r>
          </a:p>
        </p:txBody>
      </p:sp>
    </p:spTree>
    <p:extLst>
      <p:ext uri="{BB962C8B-B14F-4D97-AF65-F5344CB8AC3E}">
        <p14:creationId xmlns:p14="http://schemas.microsoft.com/office/powerpoint/2010/main" val="13127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Talk about what iteration is</a:t>
            </a:r>
          </a:p>
          <a:p>
            <a:endParaRPr lang="en-GB"/>
          </a:p>
          <a:p>
            <a:r>
              <a:rPr lang="en-GB"/>
              <a:t>Talk about </a:t>
            </a:r>
            <a:r>
              <a:rPr lang="en-GB" err="1"/>
              <a:t>determinstic</a:t>
            </a:r>
            <a:r>
              <a:rPr lang="en-GB"/>
              <a:t> vs non-deterministic loops</a:t>
            </a:r>
          </a:p>
          <a:p>
            <a:endParaRPr lang="en-GB"/>
          </a:p>
          <a:p>
            <a:r>
              <a:rPr lang="en-GB"/>
              <a:t>Have a look at a few examples in doing so</a:t>
            </a:r>
          </a:p>
          <a:p>
            <a:endParaRPr lang="en-GB"/>
          </a:p>
          <a:p>
            <a:r>
              <a:rPr lang="en-GB"/>
              <a:t>Draw out some important considerations</a:t>
            </a: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A073E-602A-DA4D-BC5B-B90D9655B295}"/>
              </a:ext>
            </a:extLst>
          </p:cNvPr>
          <p:cNvSpPr txBox="1"/>
          <p:nvPr/>
        </p:nvSpPr>
        <p:spPr>
          <a:xfrm>
            <a:off x="3913208" y="1160333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at a high level for now</a:t>
            </a:r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9F7B-ECA2-8F40-9DF8-A080AFE6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11275-AC5C-0548-B6EF-F43B4D22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81746" cy="3263504"/>
          </a:xfrm>
        </p:spPr>
        <p:txBody>
          <a:bodyPr/>
          <a:lstStyle/>
          <a:p>
            <a:r>
              <a:rPr lang="en-GB"/>
              <a:t>Mowing the lawn</a:t>
            </a:r>
          </a:p>
          <a:p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endParaRPr lang="en-GB"/>
          </a:p>
        </p:txBody>
      </p:sp>
      <p:pic>
        <p:nvPicPr>
          <p:cNvPr id="1028" name="Picture 4" descr="Is mowing the lawn in February 'bonkers'? This mum thinks so - Chronicle  Live">
            <a:extLst>
              <a:ext uri="{FF2B5EF4-FFF2-40B4-BE49-F238E27FC236}">
                <a16:creationId xmlns:a16="http://schemas.microsoft.com/office/drawing/2014/main" id="{6134A403-4304-0647-9855-55665DF2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98" y="1428440"/>
            <a:ext cx="3985982" cy="265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26587-7DA4-2E44-A053-37AA32EDF5D1}"/>
              </a:ext>
            </a:extLst>
          </p:cNvPr>
          <p:cNvSpPr txBox="1"/>
          <p:nvPr/>
        </p:nvSpPr>
        <p:spPr>
          <a:xfrm>
            <a:off x="285905" y="1895176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278E8-31BB-AF40-B2AC-BA4A3885F267}"/>
              </a:ext>
            </a:extLst>
          </p:cNvPr>
          <p:cNvSpPr/>
          <p:nvPr/>
        </p:nvSpPr>
        <p:spPr>
          <a:xfrm>
            <a:off x="783572" y="4085761"/>
            <a:ext cx="426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mow every weekend?</a:t>
            </a:r>
          </a:p>
          <a:p>
            <a:pPr marL="285750" indent="-285750">
              <a:buFontTx/>
              <a:buChar char="-"/>
            </a:pP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mow if grass length exceeds 3.5 inches?</a:t>
            </a:r>
          </a:p>
        </p:txBody>
      </p:sp>
    </p:spTree>
    <p:extLst>
      <p:ext uri="{BB962C8B-B14F-4D97-AF65-F5344CB8AC3E}">
        <p14:creationId xmlns:p14="http://schemas.microsoft.com/office/powerpoint/2010/main" val="336808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7ECC-0CEA-B14C-839E-6E95B2E9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41A4-BC88-E840-B902-9F299733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Important points</a:t>
            </a:r>
          </a:p>
          <a:p>
            <a:endParaRPr lang="en-GB"/>
          </a:p>
          <a:p>
            <a:pPr lvl="1"/>
            <a:r>
              <a:rPr lang="en-GB"/>
              <a:t>Know when you're dealing with a deterministic loop and know when you're dealing with a non-deterministic loop</a:t>
            </a:r>
          </a:p>
          <a:p>
            <a:pPr lvl="1"/>
            <a:endParaRPr lang="en-GB"/>
          </a:p>
          <a:p>
            <a:pPr lvl="1"/>
            <a:r>
              <a:rPr lang="en-GB"/>
              <a:t>If it's a non-deterministic loop make sure that there is an end condition that will actually happen</a:t>
            </a:r>
          </a:p>
          <a:p>
            <a:pPr lvl="1"/>
            <a:endParaRPr lang="en-GB"/>
          </a:p>
          <a:p>
            <a:pPr lvl="1"/>
            <a:r>
              <a:rPr lang="en-GB"/>
              <a:t>Consider what actions are to be repeated within the loop</a:t>
            </a:r>
          </a:p>
          <a:p>
            <a:pPr lvl="1"/>
            <a:endParaRPr lang="en-GB"/>
          </a:p>
          <a:p>
            <a:pPr lvl="1"/>
            <a:r>
              <a:rPr lang="en-GB"/>
              <a:t>Consider what actions take place before the loop and after the loop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90D0B-3B22-5242-BC32-980D3F6F5593}"/>
              </a:ext>
            </a:extLst>
          </p:cNvPr>
          <p:cNvSpPr txBox="1"/>
          <p:nvPr/>
        </p:nvSpPr>
        <p:spPr>
          <a:xfrm>
            <a:off x="3306668" y="3041884"/>
            <a:ext cx="390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(my mistake when agreeing to mow the lawn!)</a:t>
            </a:r>
          </a:p>
        </p:txBody>
      </p:sp>
    </p:spTree>
    <p:extLst>
      <p:ext uri="{BB962C8B-B14F-4D97-AF65-F5344CB8AC3E}">
        <p14:creationId xmlns:p14="http://schemas.microsoft.com/office/powerpoint/2010/main" val="247201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323FC-2473-2C4B-9272-5C6DDB44B5A1}"/>
              </a:ext>
            </a:extLst>
          </p:cNvPr>
          <p:cNvSpPr/>
          <p:nvPr/>
        </p:nvSpPr>
        <p:spPr>
          <a:xfrm>
            <a:off x="4571999" y="2354543"/>
            <a:ext cx="2680965" cy="513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Everyday example of selection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4B6EB-21B5-4B4A-B832-B8DE654B9252}"/>
              </a:ext>
            </a:extLst>
          </p:cNvPr>
          <p:cNvSpPr txBox="1"/>
          <p:nvPr/>
        </p:nvSpPr>
        <p:spPr>
          <a:xfrm>
            <a:off x="4572000" y="2357282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/>
              <a:t>Choose your drink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AE1E-2572-5948-8ED3-14BFC8400DA0}"/>
              </a:ext>
            </a:extLst>
          </p:cNvPr>
          <p:cNvSpPr txBox="1"/>
          <p:nvPr/>
        </p:nvSpPr>
        <p:spPr>
          <a:xfrm>
            <a:off x="4572000" y="3991348"/>
            <a:ext cx="2680966" cy="276999"/>
          </a:xfrm>
          <a:prstGeom prst="rect">
            <a:avLst/>
          </a:prstGeom>
          <a:solidFill>
            <a:srgbClr val="FC6489"/>
          </a:solidFill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/>
              <a:t>Press start and enjoy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B38D-582D-DB4D-BFA1-17CDD2E43897}"/>
              </a:ext>
            </a:extLst>
          </p:cNvPr>
          <p:cNvSpPr txBox="1"/>
          <p:nvPr/>
        </p:nvSpPr>
        <p:spPr>
          <a:xfrm>
            <a:off x="4572001" y="2633614"/>
            <a:ext cx="73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Coffee?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DF5F4-0B38-7740-9005-AAFA9D40A318}"/>
              </a:ext>
            </a:extLst>
          </p:cNvPr>
          <p:cNvSpPr txBox="1"/>
          <p:nvPr/>
        </p:nvSpPr>
        <p:spPr>
          <a:xfrm>
            <a:off x="5305423" y="2634378"/>
            <a:ext cx="68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Tea?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DB80D-B3D1-C14C-8CAB-E266BC986476}"/>
              </a:ext>
            </a:extLst>
          </p:cNvPr>
          <p:cNvSpPr txBox="1"/>
          <p:nvPr/>
        </p:nvSpPr>
        <p:spPr>
          <a:xfrm>
            <a:off x="5988050" y="2631591"/>
            <a:ext cx="126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Hot Chocolate?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903E63-89B1-6E4C-AAB4-D46A32F31CBB}"/>
              </a:ext>
            </a:extLst>
          </p:cNvPr>
          <p:cNvCxnSpPr/>
          <p:nvPr/>
        </p:nvCxnSpPr>
        <p:spPr>
          <a:xfrm flipH="1">
            <a:off x="4571999" y="2621221"/>
            <a:ext cx="268096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A7AB75-429E-5846-96E1-A4BAD5593A3A}"/>
              </a:ext>
            </a:extLst>
          </p:cNvPr>
          <p:cNvCxnSpPr>
            <a:cxnSpLocks/>
          </p:cNvCxnSpPr>
          <p:nvPr/>
        </p:nvCxnSpPr>
        <p:spPr>
          <a:xfrm flipV="1">
            <a:off x="5305425" y="2621222"/>
            <a:ext cx="0" cy="2873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C73BC-2E5D-C64F-8665-F30AB206FA96}"/>
              </a:ext>
            </a:extLst>
          </p:cNvPr>
          <p:cNvCxnSpPr>
            <a:cxnSpLocks/>
          </p:cNvCxnSpPr>
          <p:nvPr/>
        </p:nvCxnSpPr>
        <p:spPr>
          <a:xfrm flipV="1">
            <a:off x="5988050" y="2631592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FE468-A2E7-234C-B526-B3C732C26640}"/>
              </a:ext>
            </a:extLst>
          </p:cNvPr>
          <p:cNvSpPr/>
          <p:nvPr/>
        </p:nvSpPr>
        <p:spPr>
          <a:xfrm>
            <a:off x="4571999" y="2901472"/>
            <a:ext cx="2680965" cy="513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806CE-9903-6542-9EF7-250034F5E8C7}"/>
              </a:ext>
            </a:extLst>
          </p:cNvPr>
          <p:cNvSpPr txBox="1"/>
          <p:nvPr/>
        </p:nvSpPr>
        <p:spPr>
          <a:xfrm>
            <a:off x="4572000" y="2904211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/>
              <a:t>Adjust drink strength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BA3C7-BDAB-7A46-8086-DB06BA4AA3C5}"/>
              </a:ext>
            </a:extLst>
          </p:cNvPr>
          <p:cNvSpPr txBox="1"/>
          <p:nvPr/>
        </p:nvSpPr>
        <p:spPr>
          <a:xfrm>
            <a:off x="4572001" y="3180543"/>
            <a:ext cx="7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Weak?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72AC3-B836-864D-8591-36833BD39C7A}"/>
              </a:ext>
            </a:extLst>
          </p:cNvPr>
          <p:cNvSpPr txBox="1"/>
          <p:nvPr/>
        </p:nvSpPr>
        <p:spPr>
          <a:xfrm>
            <a:off x="5305422" y="3181307"/>
            <a:ext cx="1076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Normal?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F83E9-457D-5647-BB33-F4D92BB46B64}"/>
              </a:ext>
            </a:extLst>
          </p:cNvPr>
          <p:cNvSpPr txBox="1"/>
          <p:nvPr/>
        </p:nvSpPr>
        <p:spPr>
          <a:xfrm>
            <a:off x="6381744" y="3178520"/>
            <a:ext cx="87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Strong?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4B0897-4912-DD49-8F7C-588FED010888}"/>
              </a:ext>
            </a:extLst>
          </p:cNvPr>
          <p:cNvCxnSpPr/>
          <p:nvPr/>
        </p:nvCxnSpPr>
        <p:spPr>
          <a:xfrm flipH="1">
            <a:off x="4571999" y="3168150"/>
            <a:ext cx="268096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13DC98-E0E4-D44E-B4F0-69F6B89593A7}"/>
              </a:ext>
            </a:extLst>
          </p:cNvPr>
          <p:cNvCxnSpPr>
            <a:cxnSpLocks/>
          </p:cNvCxnSpPr>
          <p:nvPr/>
        </p:nvCxnSpPr>
        <p:spPr>
          <a:xfrm flipV="1">
            <a:off x="5305425" y="3168151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B9840D-FF45-BD4F-9416-4CA95ADF269A}"/>
              </a:ext>
            </a:extLst>
          </p:cNvPr>
          <p:cNvCxnSpPr>
            <a:cxnSpLocks/>
          </p:cNvCxnSpPr>
          <p:nvPr/>
        </p:nvCxnSpPr>
        <p:spPr>
          <a:xfrm flipV="1">
            <a:off x="6381750" y="3178521"/>
            <a:ext cx="0" cy="2690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23FB89-38CB-744E-82D1-0CF6B886E16A}"/>
              </a:ext>
            </a:extLst>
          </p:cNvPr>
          <p:cNvSpPr/>
          <p:nvPr/>
        </p:nvSpPr>
        <p:spPr>
          <a:xfrm>
            <a:off x="4571997" y="3447616"/>
            <a:ext cx="2680965" cy="5131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6F805-EDB2-1042-BE7F-85011397E3B6}"/>
              </a:ext>
            </a:extLst>
          </p:cNvPr>
          <p:cNvSpPr txBox="1"/>
          <p:nvPr/>
        </p:nvSpPr>
        <p:spPr>
          <a:xfrm>
            <a:off x="4571998" y="3450355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/>
              <a:t>Add sugar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96FA6-039E-8741-A6FF-F91CA39C8410}"/>
              </a:ext>
            </a:extLst>
          </p:cNvPr>
          <p:cNvSpPr txBox="1"/>
          <p:nvPr/>
        </p:nvSpPr>
        <p:spPr>
          <a:xfrm>
            <a:off x="4571999" y="37266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Add?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1EA40-BD1F-F248-8515-9D025761F83E}"/>
              </a:ext>
            </a:extLst>
          </p:cNvPr>
          <p:cNvSpPr txBox="1"/>
          <p:nvPr/>
        </p:nvSpPr>
        <p:spPr>
          <a:xfrm>
            <a:off x="5875402" y="3724664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Don't add?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332B5B-AD5A-7C41-87CC-4CBBA7871A33}"/>
              </a:ext>
            </a:extLst>
          </p:cNvPr>
          <p:cNvCxnSpPr/>
          <p:nvPr/>
        </p:nvCxnSpPr>
        <p:spPr>
          <a:xfrm flipH="1">
            <a:off x="4571997" y="3714294"/>
            <a:ext cx="26809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DE7B64-7140-134F-9603-CD72C83EDA83}"/>
              </a:ext>
            </a:extLst>
          </p:cNvPr>
          <p:cNvCxnSpPr>
            <a:cxnSpLocks/>
          </p:cNvCxnSpPr>
          <p:nvPr/>
        </p:nvCxnSpPr>
        <p:spPr>
          <a:xfrm flipV="1">
            <a:off x="5867398" y="3714295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343C4D7-545A-994C-BEE4-C259C6DA4747}"/>
              </a:ext>
            </a:extLst>
          </p:cNvPr>
          <p:cNvSpPr/>
          <p:nvPr/>
        </p:nvSpPr>
        <p:spPr>
          <a:xfrm>
            <a:off x="4571997" y="1806581"/>
            <a:ext cx="2680965" cy="513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2075" indent="-84138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B6172-DC94-D344-9C35-BB5144721502}"/>
              </a:ext>
            </a:extLst>
          </p:cNvPr>
          <p:cNvSpPr txBox="1"/>
          <p:nvPr/>
        </p:nvSpPr>
        <p:spPr>
          <a:xfrm>
            <a:off x="4571998" y="1809320"/>
            <a:ext cx="268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/>
            <a:r>
              <a:rPr lang="en-GB" sz="1200"/>
              <a:t>Insert payment (if required)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A4C22-8F63-8343-BE19-912E93206DEA}"/>
              </a:ext>
            </a:extLst>
          </p:cNvPr>
          <p:cNvSpPr txBox="1"/>
          <p:nvPr/>
        </p:nvSpPr>
        <p:spPr>
          <a:xfrm>
            <a:off x="4571999" y="208565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Required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6E8D1-E469-784E-814C-0FA20019EDF2}"/>
              </a:ext>
            </a:extLst>
          </p:cNvPr>
          <p:cNvSpPr txBox="1"/>
          <p:nvPr/>
        </p:nvSpPr>
        <p:spPr>
          <a:xfrm>
            <a:off x="5875402" y="2083629"/>
            <a:ext cx="137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84138" algn="ctr"/>
            <a:r>
              <a:rPr lang="en-GB" sz="1200"/>
              <a:t>Not required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4C56A6-A1EB-1F42-B26A-689855D505EE}"/>
              </a:ext>
            </a:extLst>
          </p:cNvPr>
          <p:cNvCxnSpPr/>
          <p:nvPr/>
        </p:nvCxnSpPr>
        <p:spPr>
          <a:xfrm flipH="1">
            <a:off x="4571997" y="2073259"/>
            <a:ext cx="268096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BFF37-531A-8A4E-9B30-4091D9D2F296}"/>
              </a:ext>
            </a:extLst>
          </p:cNvPr>
          <p:cNvCxnSpPr>
            <a:cxnSpLocks/>
          </p:cNvCxnSpPr>
          <p:nvPr/>
        </p:nvCxnSpPr>
        <p:spPr>
          <a:xfrm flipV="1">
            <a:off x="5867398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19451-2A32-9241-8870-B6E2F55B8D0E}"/>
              </a:ext>
            </a:extLst>
          </p:cNvPr>
          <p:cNvCxnSpPr>
            <a:cxnSpLocks/>
          </p:cNvCxnSpPr>
          <p:nvPr/>
        </p:nvCxnSpPr>
        <p:spPr>
          <a:xfrm flipV="1">
            <a:off x="7242802" y="2073260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A8A08A-41B9-CD45-8576-5712718DB8A3}"/>
              </a:ext>
            </a:extLst>
          </p:cNvPr>
          <p:cNvCxnSpPr>
            <a:cxnSpLocks/>
          </p:cNvCxnSpPr>
          <p:nvPr/>
        </p:nvCxnSpPr>
        <p:spPr>
          <a:xfrm flipV="1">
            <a:off x="4576700" y="2076457"/>
            <a:ext cx="0" cy="27705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76568F-DFC5-FF48-AE40-E5EFDFF20AAB}"/>
              </a:ext>
            </a:extLst>
          </p:cNvPr>
          <p:cNvCxnSpPr>
            <a:cxnSpLocks/>
          </p:cNvCxnSpPr>
          <p:nvPr/>
        </p:nvCxnSpPr>
        <p:spPr>
          <a:xfrm flipV="1">
            <a:off x="7242802" y="2621221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65D86E-0BD3-144F-98C9-0A8C28715B41}"/>
              </a:ext>
            </a:extLst>
          </p:cNvPr>
          <p:cNvCxnSpPr>
            <a:cxnSpLocks/>
          </p:cNvCxnSpPr>
          <p:nvPr/>
        </p:nvCxnSpPr>
        <p:spPr>
          <a:xfrm flipV="1">
            <a:off x="4575583" y="2624807"/>
            <a:ext cx="0" cy="2698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4FD5B5-286D-C44B-B7D0-1CD69ABA1DC3}"/>
              </a:ext>
            </a:extLst>
          </p:cNvPr>
          <p:cNvCxnSpPr>
            <a:cxnSpLocks/>
          </p:cNvCxnSpPr>
          <p:nvPr/>
        </p:nvCxnSpPr>
        <p:spPr>
          <a:xfrm flipV="1">
            <a:off x="4575695" y="317852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DA8FFF-A03F-7747-A515-E85C7F1CFA3D}"/>
              </a:ext>
            </a:extLst>
          </p:cNvPr>
          <p:cNvCxnSpPr>
            <a:cxnSpLocks/>
          </p:cNvCxnSpPr>
          <p:nvPr/>
        </p:nvCxnSpPr>
        <p:spPr>
          <a:xfrm flipV="1">
            <a:off x="7246388" y="3168150"/>
            <a:ext cx="0" cy="2873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9734F-2B31-C84B-85A6-5F923808BA66}"/>
              </a:ext>
            </a:extLst>
          </p:cNvPr>
          <p:cNvCxnSpPr>
            <a:cxnSpLocks/>
          </p:cNvCxnSpPr>
          <p:nvPr/>
        </p:nvCxnSpPr>
        <p:spPr>
          <a:xfrm flipV="1">
            <a:off x="7242802" y="3714294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5AB8F-AECA-F74A-9B21-CAE769A96D7B}"/>
              </a:ext>
            </a:extLst>
          </p:cNvPr>
          <p:cNvCxnSpPr>
            <a:cxnSpLocks/>
          </p:cNvCxnSpPr>
          <p:nvPr/>
        </p:nvCxnSpPr>
        <p:spPr>
          <a:xfrm flipV="1">
            <a:off x="4576696" y="3724610"/>
            <a:ext cx="0" cy="2770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4E8FDD-EF12-AB4B-A156-26761D458B3C}"/>
              </a:ext>
            </a:extLst>
          </p:cNvPr>
          <p:cNvSpPr txBox="1"/>
          <p:nvPr/>
        </p:nvSpPr>
        <p:spPr>
          <a:xfrm>
            <a:off x="3705656" y="1316806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let's start with a recap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2FF5B9-C24B-D744-9286-F2AAF558572A}"/>
              </a:ext>
            </a:extLst>
          </p:cNvPr>
          <p:cNvSpPr txBox="1"/>
          <p:nvPr/>
        </p:nvSpPr>
        <p:spPr>
          <a:xfrm>
            <a:off x="3278620" y="4434844"/>
            <a:ext cx="4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we saw that there were choices to be made here</a:t>
            </a:r>
          </a:p>
        </p:txBody>
      </p:sp>
    </p:spTree>
    <p:extLst>
      <p:ext uri="{BB962C8B-B14F-4D97-AF65-F5344CB8AC3E}">
        <p14:creationId xmlns:p14="http://schemas.microsoft.com/office/powerpoint/2010/main" val="186451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Everyday example of iteration?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5B05C0-B46D-0240-B917-8E1EDDCB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6048" y="1786467"/>
            <a:ext cx="3403600" cy="2552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29DF2E-A260-BA42-ACA2-B20DB0D95CBE}"/>
              </a:ext>
            </a:extLst>
          </p:cNvPr>
          <p:cNvGrpSpPr/>
          <p:nvPr/>
        </p:nvGrpSpPr>
        <p:grpSpPr>
          <a:xfrm>
            <a:off x="4641625" y="1806581"/>
            <a:ext cx="2680967" cy="556070"/>
            <a:chOff x="4571997" y="1806581"/>
            <a:chExt cx="2680967" cy="55607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43C4D7-545A-994C-BEE4-C259C6DA4747}"/>
                </a:ext>
              </a:extLst>
            </p:cNvPr>
            <p:cNvSpPr/>
            <p:nvPr/>
          </p:nvSpPr>
          <p:spPr>
            <a:xfrm>
              <a:off x="4571997" y="1806581"/>
              <a:ext cx="2680965" cy="5131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9B6172-DC94-D344-9C35-BB5144721502}"/>
                </a:ext>
              </a:extLst>
            </p:cNvPr>
            <p:cNvSpPr txBox="1"/>
            <p:nvPr/>
          </p:nvSpPr>
          <p:spPr>
            <a:xfrm>
              <a:off x="4571998" y="180932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Insert payment (if required)</a:t>
              </a:r>
              <a:endParaRPr lang="en-GB" sz="12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1A4C22-8F63-8343-BE19-912E93206DEA}"/>
                </a:ext>
              </a:extLst>
            </p:cNvPr>
            <p:cNvSpPr txBox="1"/>
            <p:nvPr/>
          </p:nvSpPr>
          <p:spPr>
            <a:xfrm>
              <a:off x="4571999" y="2085652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Required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6E8D1-E469-784E-814C-0FA20019EDF2}"/>
                </a:ext>
              </a:extLst>
            </p:cNvPr>
            <p:cNvSpPr txBox="1"/>
            <p:nvPr/>
          </p:nvSpPr>
          <p:spPr>
            <a:xfrm>
              <a:off x="5875402" y="2083629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Not required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4C56A6-A1EB-1F42-B26A-689855D505EE}"/>
                </a:ext>
              </a:extLst>
            </p:cNvPr>
            <p:cNvCxnSpPr/>
            <p:nvPr/>
          </p:nvCxnSpPr>
          <p:spPr>
            <a:xfrm flipH="1">
              <a:off x="4571997" y="2073259"/>
              <a:ext cx="2680965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ABFF37-531A-8A4E-9B30-4091D9D2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398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19451-2A32-9241-8870-B6E2F55B8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A8A08A-41B9-CD45-8576-5712718DB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6700" y="2076457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7B2B3-10DC-F34C-BBF7-737A88A6FF5A}"/>
              </a:ext>
            </a:extLst>
          </p:cNvPr>
          <p:cNvGrpSpPr/>
          <p:nvPr/>
        </p:nvGrpSpPr>
        <p:grpSpPr>
          <a:xfrm>
            <a:off x="2933359" y="2903476"/>
            <a:ext cx="6097498" cy="556834"/>
            <a:chOff x="2869183" y="2571399"/>
            <a:chExt cx="6097498" cy="5568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D323FC-2473-2C4B-9272-5C6DDB44B5A1}"/>
                </a:ext>
              </a:extLst>
            </p:cNvPr>
            <p:cNvSpPr/>
            <p:nvPr/>
          </p:nvSpPr>
          <p:spPr>
            <a:xfrm>
              <a:off x="6285714" y="2571399"/>
              <a:ext cx="2680965" cy="513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84B6EB-21B5-4B4A-B832-B8DE654B9252}"/>
                </a:ext>
              </a:extLst>
            </p:cNvPr>
            <p:cNvSpPr txBox="1"/>
            <p:nvPr/>
          </p:nvSpPr>
          <p:spPr>
            <a:xfrm>
              <a:off x="6285715" y="2574138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Choose your drink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9AE1E-2572-5948-8ED3-14BFC8400DA0}"/>
                </a:ext>
              </a:extLst>
            </p:cNvPr>
            <p:cNvSpPr txBox="1"/>
            <p:nvPr/>
          </p:nvSpPr>
          <p:spPr>
            <a:xfrm>
              <a:off x="2869183" y="2698374"/>
              <a:ext cx="2680966" cy="276999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Press start and enjoy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48B38D-582D-DB4D-BFA1-17CDD2E43897}"/>
                </a:ext>
              </a:extLst>
            </p:cNvPr>
            <p:cNvSpPr txBox="1"/>
            <p:nvPr/>
          </p:nvSpPr>
          <p:spPr>
            <a:xfrm>
              <a:off x="6285716" y="2850470"/>
              <a:ext cx="73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Coffee?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DF5F4-0B38-7740-9005-AAFA9D40A318}"/>
                </a:ext>
              </a:extLst>
            </p:cNvPr>
            <p:cNvSpPr txBox="1"/>
            <p:nvPr/>
          </p:nvSpPr>
          <p:spPr>
            <a:xfrm>
              <a:off x="7019138" y="2851234"/>
              <a:ext cx="68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Tea?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DB80D-B3D1-C14C-8CAB-E266BC986476}"/>
                </a:ext>
              </a:extLst>
            </p:cNvPr>
            <p:cNvSpPr txBox="1"/>
            <p:nvPr/>
          </p:nvSpPr>
          <p:spPr>
            <a:xfrm>
              <a:off x="7701765" y="2848447"/>
              <a:ext cx="1264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Hot Chocolate?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3E63-89B1-6E4C-AAB4-D46A32F31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714" y="2838077"/>
              <a:ext cx="26809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A7AB75-429E-5846-96E1-A4BAD5593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140" y="2838078"/>
              <a:ext cx="0" cy="28736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C73BC-2E5D-C64F-8665-F30AB206F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765" y="2848448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76568F-DFC5-FF48-AE40-E5EFDFF20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517" y="2838077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65D86E-0BD3-144F-98C9-0A8C2871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298" y="2841663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732335-523B-6E4A-ABAE-D189E4FE7BA4}"/>
              </a:ext>
            </a:extLst>
          </p:cNvPr>
          <p:cNvGrpSpPr/>
          <p:nvPr/>
        </p:nvGrpSpPr>
        <p:grpSpPr>
          <a:xfrm>
            <a:off x="3135552" y="4051040"/>
            <a:ext cx="5693112" cy="564919"/>
            <a:chOff x="3013268" y="3473518"/>
            <a:chExt cx="5693112" cy="5649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CFE468-A2E7-234C-B526-B3C732C26640}"/>
                </a:ext>
              </a:extLst>
            </p:cNvPr>
            <p:cNvSpPr/>
            <p:nvPr/>
          </p:nvSpPr>
          <p:spPr>
            <a:xfrm>
              <a:off x="6025413" y="3474021"/>
              <a:ext cx="2680965" cy="5131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8806CE-9903-6542-9EF7-250034F5E8C7}"/>
                </a:ext>
              </a:extLst>
            </p:cNvPr>
            <p:cNvSpPr txBox="1"/>
            <p:nvPr/>
          </p:nvSpPr>
          <p:spPr>
            <a:xfrm>
              <a:off x="6025414" y="347676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Adjust drink strength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7BA3C7-BDAB-7A46-8086-DB06BA4AA3C5}"/>
                </a:ext>
              </a:extLst>
            </p:cNvPr>
            <p:cNvSpPr txBox="1"/>
            <p:nvPr/>
          </p:nvSpPr>
          <p:spPr>
            <a:xfrm>
              <a:off x="6025415" y="3753092"/>
              <a:ext cx="733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Weak?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2AC3-B836-864D-8591-36833BD39C7A}"/>
                </a:ext>
              </a:extLst>
            </p:cNvPr>
            <p:cNvSpPr txBox="1"/>
            <p:nvPr/>
          </p:nvSpPr>
          <p:spPr>
            <a:xfrm>
              <a:off x="6758836" y="3753856"/>
              <a:ext cx="107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Normal?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F83E9-457D-5647-BB33-F4D92BB46B64}"/>
                </a:ext>
              </a:extLst>
            </p:cNvPr>
            <p:cNvSpPr txBox="1"/>
            <p:nvPr/>
          </p:nvSpPr>
          <p:spPr>
            <a:xfrm>
              <a:off x="7835158" y="3751069"/>
              <a:ext cx="87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Strong?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0897-4912-DD49-8F7C-588FED010888}"/>
                </a:ext>
              </a:extLst>
            </p:cNvPr>
            <p:cNvCxnSpPr/>
            <p:nvPr/>
          </p:nvCxnSpPr>
          <p:spPr>
            <a:xfrm flipH="1">
              <a:off x="6025413" y="3740699"/>
              <a:ext cx="268096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13DC98-E0E4-D44E-B4F0-69F6B895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8839" y="3740700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B9840D-FF45-BD4F-9416-4CA95ADF2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164" y="3751070"/>
              <a:ext cx="0" cy="26909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23FB89-38CB-744E-82D1-0CF6B886E16A}"/>
                </a:ext>
              </a:extLst>
            </p:cNvPr>
            <p:cNvSpPr/>
            <p:nvPr/>
          </p:nvSpPr>
          <p:spPr>
            <a:xfrm>
              <a:off x="3013268" y="3473518"/>
              <a:ext cx="2680965" cy="513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66F805-EDB2-1042-BE7F-85011397E3B6}"/>
                </a:ext>
              </a:extLst>
            </p:cNvPr>
            <p:cNvSpPr txBox="1"/>
            <p:nvPr/>
          </p:nvSpPr>
          <p:spPr>
            <a:xfrm>
              <a:off x="3013269" y="3476257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Add sugar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96FA6-039E-8741-A6FF-F91CA39C8410}"/>
                </a:ext>
              </a:extLst>
            </p:cNvPr>
            <p:cNvSpPr txBox="1"/>
            <p:nvPr/>
          </p:nvSpPr>
          <p:spPr>
            <a:xfrm>
              <a:off x="3013270" y="3752589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Add?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81EA40-BD1F-F248-8515-9D025761F83E}"/>
                </a:ext>
              </a:extLst>
            </p:cNvPr>
            <p:cNvSpPr txBox="1"/>
            <p:nvPr/>
          </p:nvSpPr>
          <p:spPr>
            <a:xfrm>
              <a:off x="4316673" y="3750566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Don't add?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332B5B-AD5A-7C41-87CC-4CBBA7871A33}"/>
                </a:ext>
              </a:extLst>
            </p:cNvPr>
            <p:cNvCxnSpPr/>
            <p:nvPr/>
          </p:nvCxnSpPr>
          <p:spPr>
            <a:xfrm flipH="1">
              <a:off x="3013268" y="3740196"/>
              <a:ext cx="268096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DE7B64-7140-134F-9603-CD72C83ED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8669" y="3740197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4FD5B5-286D-C44B-B7D0-1CD69ABA1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09" y="375106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DA8FFF-A03F-7747-A515-E85C7F1CF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9802" y="3740699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19734F-2B31-C84B-85A6-5F923808B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073" y="3740196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25AB8F-AECA-F74A-9B21-CAE769A96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967" y="3750512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3B17B393-DA34-B544-85F9-C0836DFB3A35}"/>
              </a:ext>
            </a:extLst>
          </p:cNvPr>
          <p:cNvSpPr/>
          <p:nvPr/>
        </p:nvSpPr>
        <p:spPr>
          <a:xfrm>
            <a:off x="4263679" y="1486478"/>
            <a:ext cx="3398247" cy="3388644"/>
          </a:xfrm>
          <a:prstGeom prst="arc">
            <a:avLst>
              <a:gd name="adj1" fmla="val 19855651"/>
              <a:gd name="adj2" fmla="val 20780993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F31128D4-9A52-9F46-916D-031B52EE6EA9}"/>
              </a:ext>
            </a:extLst>
          </p:cNvPr>
          <p:cNvSpPr/>
          <p:nvPr/>
        </p:nvSpPr>
        <p:spPr>
          <a:xfrm>
            <a:off x="4253516" y="1486477"/>
            <a:ext cx="3398247" cy="3388644"/>
          </a:xfrm>
          <a:prstGeom prst="arc">
            <a:avLst>
              <a:gd name="adj1" fmla="val 744631"/>
              <a:gd name="adj2" fmla="val 1645579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E0C6C29-0A1C-E544-AFBD-472BAFCCFA13}"/>
              </a:ext>
            </a:extLst>
          </p:cNvPr>
          <p:cNvSpPr/>
          <p:nvPr/>
        </p:nvSpPr>
        <p:spPr>
          <a:xfrm>
            <a:off x="4263679" y="1486476"/>
            <a:ext cx="3398247" cy="3388644"/>
          </a:xfrm>
          <a:prstGeom prst="arc">
            <a:avLst>
              <a:gd name="adj1" fmla="val 3615481"/>
              <a:gd name="adj2" fmla="val 7130615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BEB21EA-EB92-E24B-87DD-5DADC2E28643}"/>
              </a:ext>
            </a:extLst>
          </p:cNvPr>
          <p:cNvSpPr/>
          <p:nvPr/>
        </p:nvSpPr>
        <p:spPr>
          <a:xfrm>
            <a:off x="4272984" y="1486474"/>
            <a:ext cx="3398247" cy="3388644"/>
          </a:xfrm>
          <a:prstGeom prst="arc">
            <a:avLst>
              <a:gd name="adj1" fmla="val 9220405"/>
              <a:gd name="adj2" fmla="val 10342686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B29E59AF-8B82-6B4B-B493-DA7D8724001C}"/>
              </a:ext>
            </a:extLst>
          </p:cNvPr>
          <p:cNvSpPr/>
          <p:nvPr/>
        </p:nvSpPr>
        <p:spPr>
          <a:xfrm>
            <a:off x="4272343" y="1484254"/>
            <a:ext cx="3398247" cy="3388644"/>
          </a:xfrm>
          <a:prstGeom prst="arc">
            <a:avLst>
              <a:gd name="adj1" fmla="val 11434020"/>
              <a:gd name="adj2" fmla="val 12803490"/>
            </a:avLst>
          </a:prstGeom>
          <a:ln w="635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95DE55-2825-8C40-A479-E8E952E3E7B1}"/>
              </a:ext>
            </a:extLst>
          </p:cNvPr>
          <p:cNvSpPr txBox="1"/>
          <p:nvPr/>
        </p:nvSpPr>
        <p:spPr>
          <a:xfrm>
            <a:off x="4452560" y="1447305"/>
            <a:ext cx="307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start here (from the user's perspective)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A7B08-AF6B-E747-9501-509F909B86E4}"/>
              </a:ext>
            </a:extLst>
          </p:cNvPr>
          <p:cNvSpPr txBox="1"/>
          <p:nvPr/>
        </p:nvSpPr>
        <p:spPr>
          <a:xfrm>
            <a:off x="3175523" y="2347711"/>
            <a:ext cx="11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completing the loop</a:t>
            </a:r>
          </a:p>
        </p:txBody>
      </p:sp>
    </p:spTree>
    <p:extLst>
      <p:ext uri="{BB962C8B-B14F-4D97-AF65-F5344CB8AC3E}">
        <p14:creationId xmlns:p14="http://schemas.microsoft.com/office/powerpoint/2010/main" val="9564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4797E0B2-2D77-7A4C-B054-C4890CDF48FA}"/>
              </a:ext>
            </a:extLst>
          </p:cNvPr>
          <p:cNvSpPr txBox="1"/>
          <p:nvPr/>
        </p:nvSpPr>
        <p:spPr>
          <a:xfrm>
            <a:off x="6118520" y="1586033"/>
            <a:ext cx="2680965" cy="95410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insert payment?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select drink?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do I want a(</a:t>
            </a:r>
            <a:r>
              <a:rPr lang="en-GB" sz="1400" err="1">
                <a:solidFill>
                  <a:schemeClr val="accent5">
                    <a:lumMod val="75000"/>
                  </a:schemeClr>
                </a:solidFill>
              </a:rPr>
              <a:t>nother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) drink?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is the machine operational?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Everyday example of iteration?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75003F-DCD0-4743-9CCE-A6F2FA95775D}"/>
              </a:ext>
            </a:extLst>
          </p:cNvPr>
          <p:cNvGrpSpPr/>
          <p:nvPr/>
        </p:nvGrpSpPr>
        <p:grpSpPr>
          <a:xfrm>
            <a:off x="1523251" y="1484254"/>
            <a:ext cx="6097498" cy="3390868"/>
            <a:chOff x="2933359" y="1484254"/>
            <a:chExt cx="6097498" cy="3390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9DF2E-A260-BA42-ACA2-B20DB0D95CBE}"/>
                </a:ext>
              </a:extLst>
            </p:cNvPr>
            <p:cNvGrpSpPr/>
            <p:nvPr/>
          </p:nvGrpSpPr>
          <p:grpSpPr>
            <a:xfrm>
              <a:off x="4641625" y="1806581"/>
              <a:ext cx="2680967" cy="556070"/>
              <a:chOff x="4571997" y="1806581"/>
              <a:chExt cx="2680967" cy="5560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43C4D7-545A-994C-BEE4-C259C6DA4747}"/>
                  </a:ext>
                </a:extLst>
              </p:cNvPr>
              <p:cNvSpPr/>
              <p:nvPr/>
            </p:nvSpPr>
            <p:spPr>
              <a:xfrm>
                <a:off x="4571997" y="1806581"/>
                <a:ext cx="2680965" cy="5131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9B6172-DC94-D344-9C35-BB5144721502}"/>
                  </a:ext>
                </a:extLst>
              </p:cNvPr>
              <p:cNvSpPr txBox="1"/>
              <p:nvPr/>
            </p:nvSpPr>
            <p:spPr>
              <a:xfrm>
                <a:off x="4571998" y="180932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Insert payment (if required)</a:t>
                </a:r>
                <a:endParaRPr lang="en-GB" sz="1200" b="1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1A4C22-8F63-8343-BE19-912E93206DEA}"/>
                  </a:ext>
                </a:extLst>
              </p:cNvPr>
              <p:cNvSpPr txBox="1"/>
              <p:nvPr/>
            </p:nvSpPr>
            <p:spPr>
              <a:xfrm>
                <a:off x="4571999" y="2085652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Required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6E8D1-E469-784E-814C-0FA20019EDF2}"/>
                  </a:ext>
                </a:extLst>
              </p:cNvPr>
              <p:cNvSpPr txBox="1"/>
              <p:nvPr/>
            </p:nvSpPr>
            <p:spPr>
              <a:xfrm>
                <a:off x="5875402" y="2083629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Not required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4C56A6-A1EB-1F42-B26A-689855D505EE}"/>
                  </a:ext>
                </a:extLst>
              </p:cNvPr>
              <p:cNvCxnSpPr/>
              <p:nvPr/>
            </p:nvCxnSpPr>
            <p:spPr>
              <a:xfrm flipH="1">
                <a:off x="4571997" y="2073259"/>
                <a:ext cx="2680965" cy="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ABFF37-531A-8A4E-9B30-4091D9D2F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7398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CD19451-2A32-9241-8870-B6E2F55B8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2802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A8A08A-41B9-CD45-8576-5712718DB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6700" y="2076457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A7B2B3-10DC-F34C-BBF7-737A88A6FF5A}"/>
                </a:ext>
              </a:extLst>
            </p:cNvPr>
            <p:cNvGrpSpPr/>
            <p:nvPr/>
          </p:nvGrpSpPr>
          <p:grpSpPr>
            <a:xfrm>
              <a:off x="2933359" y="2903476"/>
              <a:ext cx="6097498" cy="556834"/>
              <a:chOff x="2869183" y="2571399"/>
              <a:chExt cx="6097498" cy="55683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D323FC-2473-2C4B-9272-5C6DDB44B5A1}"/>
                  </a:ext>
                </a:extLst>
              </p:cNvPr>
              <p:cNvSpPr/>
              <p:nvPr/>
            </p:nvSpPr>
            <p:spPr>
              <a:xfrm>
                <a:off x="6285714" y="2571399"/>
                <a:ext cx="2680965" cy="513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84B6EB-21B5-4B4A-B832-B8DE654B9252}"/>
                  </a:ext>
                </a:extLst>
              </p:cNvPr>
              <p:cNvSpPr txBox="1"/>
              <p:nvPr/>
            </p:nvSpPr>
            <p:spPr>
              <a:xfrm>
                <a:off x="6285715" y="2574138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Choose your drink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AE1E-2572-5948-8ED3-14BFC8400DA0}"/>
                  </a:ext>
                </a:extLst>
              </p:cNvPr>
              <p:cNvSpPr txBox="1"/>
              <p:nvPr/>
            </p:nvSpPr>
            <p:spPr>
              <a:xfrm>
                <a:off x="2869183" y="2698374"/>
                <a:ext cx="2680966" cy="276999"/>
              </a:xfrm>
              <a:prstGeom prst="rect">
                <a:avLst/>
              </a:prstGeom>
              <a:solidFill>
                <a:srgbClr val="FC6489"/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Press start and enjoy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48B38D-582D-DB4D-BFA1-17CDD2E43897}"/>
                  </a:ext>
                </a:extLst>
              </p:cNvPr>
              <p:cNvSpPr txBox="1"/>
              <p:nvPr/>
            </p:nvSpPr>
            <p:spPr>
              <a:xfrm>
                <a:off x="6285716" y="2850470"/>
                <a:ext cx="733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Coffee?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DF5F4-0B38-7740-9005-AAFA9D40A318}"/>
                  </a:ext>
                </a:extLst>
              </p:cNvPr>
              <p:cNvSpPr txBox="1"/>
              <p:nvPr/>
            </p:nvSpPr>
            <p:spPr>
              <a:xfrm>
                <a:off x="7019138" y="2851234"/>
                <a:ext cx="682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Tea?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DB80D-B3D1-C14C-8CAB-E266BC986476}"/>
                  </a:ext>
                </a:extLst>
              </p:cNvPr>
              <p:cNvSpPr txBox="1"/>
              <p:nvPr/>
            </p:nvSpPr>
            <p:spPr>
              <a:xfrm>
                <a:off x="7701765" y="2848447"/>
                <a:ext cx="1264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Hot Chocolate?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903E63-89B1-6E4C-AAB4-D46A32F31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5714" y="2838077"/>
                <a:ext cx="268096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A7AB75-429E-5846-96E1-A4BAD5593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9140" y="2838078"/>
                <a:ext cx="0" cy="28736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C73BC-2E5D-C64F-8665-F30AB206F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765" y="2848448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76568F-DFC5-FF48-AE40-E5EFDFF20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6517" y="2838077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65D86E-0BD3-144F-98C9-0A8C28715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9298" y="2841663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732335-523B-6E4A-ABAE-D189E4FE7BA4}"/>
                </a:ext>
              </a:extLst>
            </p:cNvPr>
            <p:cNvGrpSpPr/>
            <p:nvPr/>
          </p:nvGrpSpPr>
          <p:grpSpPr>
            <a:xfrm>
              <a:off x="3135552" y="4051040"/>
              <a:ext cx="5693112" cy="564919"/>
              <a:chOff x="3013268" y="3473518"/>
              <a:chExt cx="5693112" cy="56491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CFE468-A2E7-234C-B526-B3C732C26640}"/>
                  </a:ext>
                </a:extLst>
              </p:cNvPr>
              <p:cNvSpPr/>
              <p:nvPr/>
            </p:nvSpPr>
            <p:spPr>
              <a:xfrm>
                <a:off x="6025413" y="3474021"/>
                <a:ext cx="2680965" cy="5131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8806CE-9903-6542-9EF7-250034F5E8C7}"/>
                  </a:ext>
                </a:extLst>
              </p:cNvPr>
              <p:cNvSpPr txBox="1"/>
              <p:nvPr/>
            </p:nvSpPr>
            <p:spPr>
              <a:xfrm>
                <a:off x="6025414" y="347676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Adjust drink strength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7BA3C7-BDAB-7A46-8086-DB06BA4AA3C5}"/>
                  </a:ext>
                </a:extLst>
              </p:cNvPr>
              <p:cNvSpPr txBox="1"/>
              <p:nvPr/>
            </p:nvSpPr>
            <p:spPr>
              <a:xfrm>
                <a:off x="6025415" y="3753092"/>
                <a:ext cx="733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Weak?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72AC3-B836-864D-8591-36833BD39C7A}"/>
                  </a:ext>
                </a:extLst>
              </p:cNvPr>
              <p:cNvSpPr txBox="1"/>
              <p:nvPr/>
            </p:nvSpPr>
            <p:spPr>
              <a:xfrm>
                <a:off x="6758836" y="3753856"/>
                <a:ext cx="10763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Normal?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F83E9-457D-5647-BB33-F4D92BB46B64}"/>
                  </a:ext>
                </a:extLst>
              </p:cNvPr>
              <p:cNvSpPr txBox="1"/>
              <p:nvPr/>
            </p:nvSpPr>
            <p:spPr>
              <a:xfrm>
                <a:off x="7835158" y="3751069"/>
                <a:ext cx="8712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Strong?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4B0897-4912-DD49-8F7C-588FED010888}"/>
                  </a:ext>
                </a:extLst>
              </p:cNvPr>
              <p:cNvCxnSpPr/>
              <p:nvPr/>
            </p:nvCxnSpPr>
            <p:spPr>
              <a:xfrm flipH="1">
                <a:off x="6025413" y="3740699"/>
                <a:ext cx="268096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13DC98-E0E4-D44E-B4F0-69F6B8959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8839" y="3740700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B9840D-FF45-BD4F-9416-4CA95ADF2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5164" y="3751070"/>
                <a:ext cx="0" cy="269095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23FB89-38CB-744E-82D1-0CF6B886E16A}"/>
                  </a:ext>
                </a:extLst>
              </p:cNvPr>
              <p:cNvSpPr/>
              <p:nvPr/>
            </p:nvSpPr>
            <p:spPr>
              <a:xfrm>
                <a:off x="3013268" y="3473518"/>
                <a:ext cx="2680965" cy="5131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66F805-EDB2-1042-BE7F-85011397E3B6}"/>
                  </a:ext>
                </a:extLst>
              </p:cNvPr>
              <p:cNvSpPr txBox="1"/>
              <p:nvPr/>
            </p:nvSpPr>
            <p:spPr>
              <a:xfrm>
                <a:off x="3013269" y="3476257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Add sugar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D96FA6-039E-8741-A6FF-F91CA39C8410}"/>
                  </a:ext>
                </a:extLst>
              </p:cNvPr>
              <p:cNvSpPr txBox="1"/>
              <p:nvPr/>
            </p:nvSpPr>
            <p:spPr>
              <a:xfrm>
                <a:off x="3013270" y="375258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Add?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81EA40-BD1F-F248-8515-9D025761F83E}"/>
                  </a:ext>
                </a:extLst>
              </p:cNvPr>
              <p:cNvSpPr txBox="1"/>
              <p:nvPr/>
            </p:nvSpPr>
            <p:spPr>
              <a:xfrm>
                <a:off x="4316673" y="3750566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Don't add?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332B5B-AD5A-7C41-87CC-4CBBA7871A33}"/>
                  </a:ext>
                </a:extLst>
              </p:cNvPr>
              <p:cNvCxnSpPr/>
              <p:nvPr/>
            </p:nvCxnSpPr>
            <p:spPr>
              <a:xfrm flipH="1">
                <a:off x="3013268" y="3740196"/>
                <a:ext cx="26809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DE7B64-7140-134F-9603-CD72C83ED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669" y="3740197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4FD5B5-286D-C44B-B7D0-1CD69ABA1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9109" y="375106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BDA8FFF-A03F-7747-A515-E85C7F1CF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9802" y="374069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519734F-2B31-C84B-85A6-5F923808B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073" y="3740196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25AB8F-AECA-F74A-9B21-CAE769A96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7967" y="3750512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B17B393-DA34-B544-85F9-C0836DFB3A35}"/>
                </a:ext>
              </a:extLst>
            </p:cNvPr>
            <p:cNvSpPr/>
            <p:nvPr/>
          </p:nvSpPr>
          <p:spPr>
            <a:xfrm>
              <a:off x="4263679" y="1486478"/>
              <a:ext cx="3398247" cy="3388644"/>
            </a:xfrm>
            <a:prstGeom prst="arc">
              <a:avLst>
                <a:gd name="adj1" fmla="val 19855651"/>
                <a:gd name="adj2" fmla="val 20780993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31128D4-9A52-9F46-916D-031B52EE6EA9}"/>
                </a:ext>
              </a:extLst>
            </p:cNvPr>
            <p:cNvSpPr/>
            <p:nvPr/>
          </p:nvSpPr>
          <p:spPr>
            <a:xfrm>
              <a:off x="4253516" y="1486477"/>
              <a:ext cx="3398247" cy="3388644"/>
            </a:xfrm>
            <a:prstGeom prst="arc">
              <a:avLst>
                <a:gd name="adj1" fmla="val 744631"/>
                <a:gd name="adj2" fmla="val 1645579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8E0C6C29-0A1C-E544-AFBD-472BAFCCFA13}"/>
                </a:ext>
              </a:extLst>
            </p:cNvPr>
            <p:cNvSpPr/>
            <p:nvPr/>
          </p:nvSpPr>
          <p:spPr>
            <a:xfrm>
              <a:off x="4263679" y="1486476"/>
              <a:ext cx="3398247" cy="3388644"/>
            </a:xfrm>
            <a:prstGeom prst="arc">
              <a:avLst>
                <a:gd name="adj1" fmla="val 3615481"/>
                <a:gd name="adj2" fmla="val 7130615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CBEB21EA-EB92-E24B-87DD-5DADC2E28643}"/>
                </a:ext>
              </a:extLst>
            </p:cNvPr>
            <p:cNvSpPr/>
            <p:nvPr/>
          </p:nvSpPr>
          <p:spPr>
            <a:xfrm>
              <a:off x="4272984" y="1486474"/>
              <a:ext cx="3398247" cy="3388644"/>
            </a:xfrm>
            <a:prstGeom prst="arc">
              <a:avLst>
                <a:gd name="adj1" fmla="val 9220405"/>
                <a:gd name="adj2" fmla="val 10342686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29E59AF-8B82-6B4B-B493-DA7D8724001C}"/>
                </a:ext>
              </a:extLst>
            </p:cNvPr>
            <p:cNvSpPr/>
            <p:nvPr/>
          </p:nvSpPr>
          <p:spPr>
            <a:xfrm>
              <a:off x="4272343" y="1484254"/>
              <a:ext cx="3398247" cy="3388644"/>
            </a:xfrm>
            <a:prstGeom prst="arc">
              <a:avLst>
                <a:gd name="adj1" fmla="val 11434020"/>
                <a:gd name="adj2" fmla="val 12803490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AA7B08-AF6B-E747-9501-509F909B86E4}"/>
                </a:ext>
              </a:extLst>
            </p:cNvPr>
            <p:cNvSpPr txBox="1"/>
            <p:nvPr/>
          </p:nvSpPr>
          <p:spPr>
            <a:xfrm>
              <a:off x="2986474" y="2248834"/>
              <a:ext cx="13689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2">
                      <a:lumMod val="75000"/>
                    </a:schemeClr>
                  </a:solidFill>
                  <a:latin typeface="Bradley Hand ITC" panose="03070402050302030203" pitchFamily="66" charset="77"/>
                  <a:ea typeface="HGSGothicE" panose="020B0900000000000000" pitchFamily="34" charset="-128"/>
                  <a:cs typeface="Viner Hand ITC" panose="020F0502020204030204" pitchFamily="34" charset="0"/>
                </a:defRPr>
              </a:lvl1pPr>
            </a:lstStyle>
            <a:p>
              <a:r>
                <a:rPr lang="en-GB" sz="1400">
                  <a:solidFill>
                    <a:schemeClr val="accent5">
                      <a:lumMod val="75000"/>
                    </a:schemeClr>
                  </a:solidFill>
                </a:rPr>
                <a:t>completing the loop – drink dispensed?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05DD108-096E-FF42-8C1E-FF992F8CFECF}"/>
              </a:ext>
            </a:extLst>
          </p:cNvPr>
          <p:cNvSpPr txBox="1"/>
          <p:nvPr/>
        </p:nvSpPr>
        <p:spPr>
          <a:xfrm>
            <a:off x="1074111" y="1175169"/>
            <a:ext cx="666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5">
                    <a:lumMod val="75000"/>
                  </a:schemeClr>
                </a:solidFill>
              </a:rPr>
              <a:t>but what 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condition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</a:rPr>
              <a:t> has to be satisfied for the loop to begin?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AD248C-B475-3947-B5B9-260AEC81D588}"/>
              </a:ext>
            </a:extLst>
          </p:cNvPr>
          <p:cNvSpPr txBox="1"/>
          <p:nvPr/>
        </p:nvSpPr>
        <p:spPr>
          <a:xfrm>
            <a:off x="7671845" y="2759924"/>
            <a:ext cx="1234905" cy="40011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from the machine's viewpoint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C1FA6F-7B34-674A-9BFF-A9B9C11AA015}"/>
              </a:ext>
            </a:extLst>
          </p:cNvPr>
          <p:cNvSpPr txBox="1"/>
          <p:nvPr/>
        </p:nvSpPr>
        <p:spPr>
          <a:xfrm>
            <a:off x="7995727" y="1347921"/>
            <a:ext cx="911023" cy="55399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from the user's viewpoint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A409A0-BB9C-594F-A374-B2B34BBF24A9}"/>
              </a:ext>
            </a:extLst>
          </p:cNvPr>
          <p:cNvCxnSpPr/>
          <p:nvPr/>
        </p:nvCxnSpPr>
        <p:spPr>
          <a:xfrm flipH="1" flipV="1">
            <a:off x="7903382" y="2431810"/>
            <a:ext cx="117733" cy="345989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7D29B1-3971-324D-BC3C-683B5BB116EF}"/>
              </a:ext>
            </a:extLst>
          </p:cNvPr>
          <p:cNvCxnSpPr>
            <a:cxnSpLocks/>
          </p:cNvCxnSpPr>
          <p:nvPr/>
        </p:nvCxnSpPr>
        <p:spPr>
          <a:xfrm flipH="1">
            <a:off x="7822945" y="1827182"/>
            <a:ext cx="156044" cy="216749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9AAF67-214E-6045-8EB6-67F544920FC2}"/>
              </a:ext>
            </a:extLst>
          </p:cNvPr>
          <p:cNvCxnSpPr>
            <a:cxnSpLocks/>
          </p:cNvCxnSpPr>
          <p:nvPr/>
        </p:nvCxnSpPr>
        <p:spPr>
          <a:xfrm flipH="1">
            <a:off x="7539819" y="1685463"/>
            <a:ext cx="441570" cy="216456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9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Everyday example of iteration?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75003F-DCD0-4743-9CCE-A6F2FA95775D}"/>
              </a:ext>
            </a:extLst>
          </p:cNvPr>
          <p:cNvGrpSpPr/>
          <p:nvPr/>
        </p:nvGrpSpPr>
        <p:grpSpPr>
          <a:xfrm>
            <a:off x="1523251" y="1484254"/>
            <a:ext cx="6097498" cy="3390868"/>
            <a:chOff x="2933359" y="1484254"/>
            <a:chExt cx="6097498" cy="3390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9DF2E-A260-BA42-ACA2-B20DB0D95CBE}"/>
                </a:ext>
              </a:extLst>
            </p:cNvPr>
            <p:cNvGrpSpPr/>
            <p:nvPr/>
          </p:nvGrpSpPr>
          <p:grpSpPr>
            <a:xfrm>
              <a:off x="4641625" y="1806581"/>
              <a:ext cx="2680967" cy="556070"/>
              <a:chOff x="4571997" y="1806581"/>
              <a:chExt cx="2680967" cy="5560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43C4D7-545A-994C-BEE4-C259C6DA4747}"/>
                  </a:ext>
                </a:extLst>
              </p:cNvPr>
              <p:cNvSpPr/>
              <p:nvPr/>
            </p:nvSpPr>
            <p:spPr>
              <a:xfrm>
                <a:off x="4571997" y="1806581"/>
                <a:ext cx="2680965" cy="5131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9B6172-DC94-D344-9C35-BB5144721502}"/>
                  </a:ext>
                </a:extLst>
              </p:cNvPr>
              <p:cNvSpPr txBox="1"/>
              <p:nvPr/>
            </p:nvSpPr>
            <p:spPr>
              <a:xfrm>
                <a:off x="4571998" y="180932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Insert payment (if required)</a:t>
                </a:r>
                <a:endParaRPr lang="en-GB" sz="1200" b="1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1A4C22-8F63-8343-BE19-912E93206DEA}"/>
                  </a:ext>
                </a:extLst>
              </p:cNvPr>
              <p:cNvSpPr txBox="1"/>
              <p:nvPr/>
            </p:nvSpPr>
            <p:spPr>
              <a:xfrm>
                <a:off x="4571999" y="2085652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Required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6E8D1-E469-784E-814C-0FA20019EDF2}"/>
                  </a:ext>
                </a:extLst>
              </p:cNvPr>
              <p:cNvSpPr txBox="1"/>
              <p:nvPr/>
            </p:nvSpPr>
            <p:spPr>
              <a:xfrm>
                <a:off x="5875402" y="2083629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Not required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4C56A6-A1EB-1F42-B26A-689855D505EE}"/>
                  </a:ext>
                </a:extLst>
              </p:cNvPr>
              <p:cNvCxnSpPr/>
              <p:nvPr/>
            </p:nvCxnSpPr>
            <p:spPr>
              <a:xfrm flipH="1">
                <a:off x="4571997" y="2073259"/>
                <a:ext cx="2680965" cy="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ABFF37-531A-8A4E-9B30-4091D9D2F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7398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CD19451-2A32-9241-8870-B6E2F55B8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2802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A8A08A-41B9-CD45-8576-5712718DB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6700" y="2076457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A7B2B3-10DC-F34C-BBF7-737A88A6FF5A}"/>
                </a:ext>
              </a:extLst>
            </p:cNvPr>
            <p:cNvGrpSpPr/>
            <p:nvPr/>
          </p:nvGrpSpPr>
          <p:grpSpPr>
            <a:xfrm>
              <a:off x="2933359" y="2903476"/>
              <a:ext cx="6097498" cy="556834"/>
              <a:chOff x="2869183" y="2571399"/>
              <a:chExt cx="6097498" cy="55683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D323FC-2473-2C4B-9272-5C6DDB44B5A1}"/>
                  </a:ext>
                </a:extLst>
              </p:cNvPr>
              <p:cNvSpPr/>
              <p:nvPr/>
            </p:nvSpPr>
            <p:spPr>
              <a:xfrm>
                <a:off x="6285714" y="2571399"/>
                <a:ext cx="2680965" cy="513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84B6EB-21B5-4B4A-B832-B8DE654B9252}"/>
                  </a:ext>
                </a:extLst>
              </p:cNvPr>
              <p:cNvSpPr txBox="1"/>
              <p:nvPr/>
            </p:nvSpPr>
            <p:spPr>
              <a:xfrm>
                <a:off x="6285715" y="2574138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Choose your drink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AE1E-2572-5948-8ED3-14BFC8400DA0}"/>
                  </a:ext>
                </a:extLst>
              </p:cNvPr>
              <p:cNvSpPr txBox="1"/>
              <p:nvPr/>
            </p:nvSpPr>
            <p:spPr>
              <a:xfrm>
                <a:off x="2869183" y="2698374"/>
                <a:ext cx="2680966" cy="276999"/>
              </a:xfrm>
              <a:prstGeom prst="rect">
                <a:avLst/>
              </a:prstGeom>
              <a:solidFill>
                <a:srgbClr val="FC6489"/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Press start and enjoy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48B38D-582D-DB4D-BFA1-17CDD2E43897}"/>
                  </a:ext>
                </a:extLst>
              </p:cNvPr>
              <p:cNvSpPr txBox="1"/>
              <p:nvPr/>
            </p:nvSpPr>
            <p:spPr>
              <a:xfrm>
                <a:off x="6285716" y="2850470"/>
                <a:ext cx="733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Coffee?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DF5F4-0B38-7740-9005-AAFA9D40A318}"/>
                  </a:ext>
                </a:extLst>
              </p:cNvPr>
              <p:cNvSpPr txBox="1"/>
              <p:nvPr/>
            </p:nvSpPr>
            <p:spPr>
              <a:xfrm>
                <a:off x="7019138" y="2851234"/>
                <a:ext cx="682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Tea?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DB80D-B3D1-C14C-8CAB-E266BC986476}"/>
                  </a:ext>
                </a:extLst>
              </p:cNvPr>
              <p:cNvSpPr txBox="1"/>
              <p:nvPr/>
            </p:nvSpPr>
            <p:spPr>
              <a:xfrm>
                <a:off x="7701765" y="2848447"/>
                <a:ext cx="1264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Hot Chocolate?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903E63-89B1-6E4C-AAB4-D46A32F31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5714" y="2838077"/>
                <a:ext cx="268096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A7AB75-429E-5846-96E1-A4BAD5593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9140" y="2838078"/>
                <a:ext cx="0" cy="28736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C73BC-2E5D-C64F-8665-F30AB206F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765" y="2848448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76568F-DFC5-FF48-AE40-E5EFDFF20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6517" y="2838077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65D86E-0BD3-144F-98C9-0A8C28715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9298" y="2841663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732335-523B-6E4A-ABAE-D189E4FE7BA4}"/>
                </a:ext>
              </a:extLst>
            </p:cNvPr>
            <p:cNvGrpSpPr/>
            <p:nvPr/>
          </p:nvGrpSpPr>
          <p:grpSpPr>
            <a:xfrm>
              <a:off x="3135552" y="4051040"/>
              <a:ext cx="5693112" cy="564919"/>
              <a:chOff x="3013268" y="3473518"/>
              <a:chExt cx="5693112" cy="56491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CFE468-A2E7-234C-B526-B3C732C26640}"/>
                  </a:ext>
                </a:extLst>
              </p:cNvPr>
              <p:cNvSpPr/>
              <p:nvPr/>
            </p:nvSpPr>
            <p:spPr>
              <a:xfrm>
                <a:off x="6025413" y="3474021"/>
                <a:ext cx="2680965" cy="5131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8806CE-9903-6542-9EF7-250034F5E8C7}"/>
                  </a:ext>
                </a:extLst>
              </p:cNvPr>
              <p:cNvSpPr txBox="1"/>
              <p:nvPr/>
            </p:nvSpPr>
            <p:spPr>
              <a:xfrm>
                <a:off x="6025414" y="347676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Adjust drink strength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7BA3C7-BDAB-7A46-8086-DB06BA4AA3C5}"/>
                  </a:ext>
                </a:extLst>
              </p:cNvPr>
              <p:cNvSpPr txBox="1"/>
              <p:nvPr/>
            </p:nvSpPr>
            <p:spPr>
              <a:xfrm>
                <a:off x="6025415" y="3753092"/>
                <a:ext cx="733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Weak?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72AC3-B836-864D-8591-36833BD39C7A}"/>
                  </a:ext>
                </a:extLst>
              </p:cNvPr>
              <p:cNvSpPr txBox="1"/>
              <p:nvPr/>
            </p:nvSpPr>
            <p:spPr>
              <a:xfrm>
                <a:off x="6758836" y="3753856"/>
                <a:ext cx="10763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Normal?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F83E9-457D-5647-BB33-F4D92BB46B64}"/>
                  </a:ext>
                </a:extLst>
              </p:cNvPr>
              <p:cNvSpPr txBox="1"/>
              <p:nvPr/>
            </p:nvSpPr>
            <p:spPr>
              <a:xfrm>
                <a:off x="7835158" y="3751069"/>
                <a:ext cx="8712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Strong?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4B0897-4912-DD49-8F7C-588FED010888}"/>
                  </a:ext>
                </a:extLst>
              </p:cNvPr>
              <p:cNvCxnSpPr/>
              <p:nvPr/>
            </p:nvCxnSpPr>
            <p:spPr>
              <a:xfrm flipH="1">
                <a:off x="6025413" y="3740699"/>
                <a:ext cx="268096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13DC98-E0E4-D44E-B4F0-69F6B8959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8839" y="3740700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B9840D-FF45-BD4F-9416-4CA95ADF2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5164" y="3751070"/>
                <a:ext cx="0" cy="269095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23FB89-38CB-744E-82D1-0CF6B886E16A}"/>
                  </a:ext>
                </a:extLst>
              </p:cNvPr>
              <p:cNvSpPr/>
              <p:nvPr/>
            </p:nvSpPr>
            <p:spPr>
              <a:xfrm>
                <a:off x="3013268" y="3473518"/>
                <a:ext cx="2680965" cy="5131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66F805-EDB2-1042-BE7F-85011397E3B6}"/>
                  </a:ext>
                </a:extLst>
              </p:cNvPr>
              <p:cNvSpPr txBox="1"/>
              <p:nvPr/>
            </p:nvSpPr>
            <p:spPr>
              <a:xfrm>
                <a:off x="3013269" y="3476257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Add sugar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D96FA6-039E-8741-A6FF-F91CA39C8410}"/>
                  </a:ext>
                </a:extLst>
              </p:cNvPr>
              <p:cNvSpPr txBox="1"/>
              <p:nvPr/>
            </p:nvSpPr>
            <p:spPr>
              <a:xfrm>
                <a:off x="3013270" y="375258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Add?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81EA40-BD1F-F248-8515-9D025761F83E}"/>
                  </a:ext>
                </a:extLst>
              </p:cNvPr>
              <p:cNvSpPr txBox="1"/>
              <p:nvPr/>
            </p:nvSpPr>
            <p:spPr>
              <a:xfrm>
                <a:off x="4316673" y="3750566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Don't add?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332B5B-AD5A-7C41-87CC-4CBBA7871A33}"/>
                  </a:ext>
                </a:extLst>
              </p:cNvPr>
              <p:cNvCxnSpPr/>
              <p:nvPr/>
            </p:nvCxnSpPr>
            <p:spPr>
              <a:xfrm flipH="1">
                <a:off x="3013268" y="3740196"/>
                <a:ext cx="26809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DE7B64-7140-134F-9603-CD72C83ED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669" y="3740197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4FD5B5-286D-C44B-B7D0-1CD69ABA1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9109" y="375106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BDA8FFF-A03F-7747-A515-E85C7F1CF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9802" y="374069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519734F-2B31-C84B-85A6-5F923808B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073" y="3740196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25AB8F-AECA-F74A-9B21-CAE769A96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7967" y="3750512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B17B393-DA34-B544-85F9-C0836DFB3A35}"/>
                </a:ext>
              </a:extLst>
            </p:cNvPr>
            <p:cNvSpPr/>
            <p:nvPr/>
          </p:nvSpPr>
          <p:spPr>
            <a:xfrm>
              <a:off x="4263679" y="1486478"/>
              <a:ext cx="3398247" cy="3388644"/>
            </a:xfrm>
            <a:prstGeom prst="arc">
              <a:avLst>
                <a:gd name="adj1" fmla="val 19855651"/>
                <a:gd name="adj2" fmla="val 20780993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31128D4-9A52-9F46-916D-031B52EE6EA9}"/>
                </a:ext>
              </a:extLst>
            </p:cNvPr>
            <p:cNvSpPr/>
            <p:nvPr/>
          </p:nvSpPr>
          <p:spPr>
            <a:xfrm>
              <a:off x="4253516" y="1486477"/>
              <a:ext cx="3398247" cy="3388644"/>
            </a:xfrm>
            <a:prstGeom prst="arc">
              <a:avLst>
                <a:gd name="adj1" fmla="val 744631"/>
                <a:gd name="adj2" fmla="val 1645579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8E0C6C29-0A1C-E544-AFBD-472BAFCCFA13}"/>
                </a:ext>
              </a:extLst>
            </p:cNvPr>
            <p:cNvSpPr/>
            <p:nvPr/>
          </p:nvSpPr>
          <p:spPr>
            <a:xfrm>
              <a:off x="4263679" y="1486476"/>
              <a:ext cx="3398247" cy="3388644"/>
            </a:xfrm>
            <a:prstGeom prst="arc">
              <a:avLst>
                <a:gd name="adj1" fmla="val 3615481"/>
                <a:gd name="adj2" fmla="val 7130615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CBEB21EA-EB92-E24B-87DD-5DADC2E28643}"/>
                </a:ext>
              </a:extLst>
            </p:cNvPr>
            <p:cNvSpPr/>
            <p:nvPr/>
          </p:nvSpPr>
          <p:spPr>
            <a:xfrm>
              <a:off x="4272984" y="1486474"/>
              <a:ext cx="3398247" cy="3388644"/>
            </a:xfrm>
            <a:prstGeom prst="arc">
              <a:avLst>
                <a:gd name="adj1" fmla="val 9220405"/>
                <a:gd name="adj2" fmla="val 10342686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29E59AF-8B82-6B4B-B493-DA7D8724001C}"/>
                </a:ext>
              </a:extLst>
            </p:cNvPr>
            <p:cNvSpPr/>
            <p:nvPr/>
          </p:nvSpPr>
          <p:spPr>
            <a:xfrm>
              <a:off x="4272343" y="1484254"/>
              <a:ext cx="3398247" cy="3388644"/>
            </a:xfrm>
            <a:prstGeom prst="arc">
              <a:avLst>
                <a:gd name="adj1" fmla="val 11434020"/>
                <a:gd name="adj2" fmla="val 12803490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AA7B08-AF6B-E747-9501-509F909B86E4}"/>
                </a:ext>
              </a:extLst>
            </p:cNvPr>
            <p:cNvSpPr txBox="1"/>
            <p:nvPr/>
          </p:nvSpPr>
          <p:spPr>
            <a:xfrm>
              <a:off x="2986474" y="2248834"/>
              <a:ext cx="13689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2">
                      <a:lumMod val="75000"/>
                    </a:schemeClr>
                  </a:solidFill>
                  <a:latin typeface="Bradley Hand ITC" panose="03070402050302030203" pitchFamily="66" charset="77"/>
                  <a:ea typeface="HGSGothicE" panose="020B0900000000000000" pitchFamily="34" charset="-128"/>
                  <a:cs typeface="Viner Hand ITC" panose="020F0502020204030204" pitchFamily="34" charset="0"/>
                </a:defRPr>
              </a:lvl1pPr>
            </a:lstStyle>
            <a:p>
              <a:r>
                <a:rPr lang="en-GB" sz="1400">
                  <a:solidFill>
                    <a:schemeClr val="accent5">
                      <a:lumMod val="75000"/>
                    </a:schemeClr>
                  </a:solidFill>
                </a:rPr>
                <a:t>completing the loop – drink dispensed?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05DD108-096E-FF42-8C1E-FF992F8CFECF}"/>
              </a:ext>
            </a:extLst>
          </p:cNvPr>
          <p:cNvSpPr txBox="1"/>
          <p:nvPr/>
        </p:nvSpPr>
        <p:spPr>
          <a:xfrm>
            <a:off x="1074111" y="1175169"/>
            <a:ext cx="666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5">
                    <a:lumMod val="75000"/>
                  </a:schemeClr>
                </a:solidFill>
              </a:rPr>
              <a:t>what 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condition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stops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</a:rPr>
              <a:t> the loop if it isn't satisfied?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7E0B2-2D77-7A4C-B054-C4890CDF48FA}"/>
              </a:ext>
            </a:extLst>
          </p:cNvPr>
          <p:cNvSpPr txBox="1"/>
          <p:nvPr/>
        </p:nvSpPr>
        <p:spPr>
          <a:xfrm>
            <a:off x="6118520" y="1586033"/>
            <a:ext cx="2680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machine has to be operational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power on?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drink cups available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hot water available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35E990-705F-DB4B-952E-65DB11C33499}"/>
              </a:ext>
            </a:extLst>
          </p:cNvPr>
          <p:cNvSpPr txBox="1"/>
          <p:nvPr/>
        </p:nvSpPr>
        <p:spPr>
          <a:xfrm>
            <a:off x="7594540" y="3495086"/>
            <a:ext cx="1264916" cy="73866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I don't think we'd need to check for this!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C1AA236-8FE8-7249-8235-C89619A0936A}"/>
              </a:ext>
            </a:extLst>
          </p:cNvPr>
          <p:cNvSpPr/>
          <p:nvPr/>
        </p:nvSpPr>
        <p:spPr>
          <a:xfrm>
            <a:off x="7384398" y="1947425"/>
            <a:ext cx="996948" cy="1576722"/>
          </a:xfrm>
          <a:custGeom>
            <a:avLst/>
            <a:gdLst>
              <a:gd name="connsiteX0" fmla="*/ 835317 w 996948"/>
              <a:gd name="connsiteY0" fmla="*/ 1576722 h 1576722"/>
              <a:gd name="connsiteX1" fmla="*/ 934171 w 996948"/>
              <a:gd name="connsiteY1" fmla="*/ 301505 h 1576722"/>
              <a:gd name="connsiteX2" fmla="*/ 0 w 996948"/>
              <a:gd name="connsiteY2" fmla="*/ 0 h 157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948" h="1576722">
                <a:moveTo>
                  <a:pt x="835317" y="1576722"/>
                </a:moveTo>
                <a:cubicBezTo>
                  <a:pt x="954353" y="1070507"/>
                  <a:pt x="1073390" y="564292"/>
                  <a:pt x="934171" y="301505"/>
                </a:cubicBezTo>
                <a:cubicBezTo>
                  <a:pt x="794952" y="38718"/>
                  <a:pt x="397476" y="19359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Everyday example of iteration?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75003F-DCD0-4743-9CCE-A6F2FA95775D}"/>
              </a:ext>
            </a:extLst>
          </p:cNvPr>
          <p:cNvGrpSpPr/>
          <p:nvPr/>
        </p:nvGrpSpPr>
        <p:grpSpPr>
          <a:xfrm>
            <a:off x="94806" y="1484254"/>
            <a:ext cx="6097498" cy="3390868"/>
            <a:chOff x="2933359" y="1484254"/>
            <a:chExt cx="6097498" cy="3390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9DF2E-A260-BA42-ACA2-B20DB0D95CBE}"/>
                </a:ext>
              </a:extLst>
            </p:cNvPr>
            <p:cNvGrpSpPr/>
            <p:nvPr/>
          </p:nvGrpSpPr>
          <p:grpSpPr>
            <a:xfrm>
              <a:off x="4641625" y="1806581"/>
              <a:ext cx="2680967" cy="556070"/>
              <a:chOff x="4571997" y="1806581"/>
              <a:chExt cx="2680967" cy="5560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43C4D7-545A-994C-BEE4-C259C6DA4747}"/>
                  </a:ext>
                </a:extLst>
              </p:cNvPr>
              <p:cNvSpPr/>
              <p:nvPr/>
            </p:nvSpPr>
            <p:spPr>
              <a:xfrm>
                <a:off x="4571997" y="1806581"/>
                <a:ext cx="2680965" cy="5131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9B6172-DC94-D344-9C35-BB5144721502}"/>
                  </a:ext>
                </a:extLst>
              </p:cNvPr>
              <p:cNvSpPr txBox="1"/>
              <p:nvPr/>
            </p:nvSpPr>
            <p:spPr>
              <a:xfrm>
                <a:off x="4571998" y="180932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Insert payment (if required)</a:t>
                </a:r>
                <a:endParaRPr lang="en-GB" sz="1200" b="1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1A4C22-8F63-8343-BE19-912E93206DEA}"/>
                  </a:ext>
                </a:extLst>
              </p:cNvPr>
              <p:cNvSpPr txBox="1"/>
              <p:nvPr/>
            </p:nvSpPr>
            <p:spPr>
              <a:xfrm>
                <a:off x="4571999" y="2085652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Required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6E8D1-E469-784E-814C-0FA20019EDF2}"/>
                  </a:ext>
                </a:extLst>
              </p:cNvPr>
              <p:cNvSpPr txBox="1"/>
              <p:nvPr/>
            </p:nvSpPr>
            <p:spPr>
              <a:xfrm>
                <a:off x="5875402" y="2083629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Not required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74C56A6-A1EB-1F42-B26A-689855D505EE}"/>
                  </a:ext>
                </a:extLst>
              </p:cNvPr>
              <p:cNvCxnSpPr/>
              <p:nvPr/>
            </p:nvCxnSpPr>
            <p:spPr>
              <a:xfrm flipH="1">
                <a:off x="4571997" y="2073259"/>
                <a:ext cx="2680965" cy="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ABFF37-531A-8A4E-9B30-4091D9D2F2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7398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CD19451-2A32-9241-8870-B6E2F55B8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2802" y="2073260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A8A08A-41B9-CD45-8576-5712718DB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6700" y="2076457"/>
                <a:ext cx="0" cy="27705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A7B2B3-10DC-F34C-BBF7-737A88A6FF5A}"/>
                </a:ext>
              </a:extLst>
            </p:cNvPr>
            <p:cNvGrpSpPr/>
            <p:nvPr/>
          </p:nvGrpSpPr>
          <p:grpSpPr>
            <a:xfrm>
              <a:off x="2933359" y="2903476"/>
              <a:ext cx="6097498" cy="556834"/>
              <a:chOff x="2869183" y="2571399"/>
              <a:chExt cx="6097498" cy="55683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D323FC-2473-2C4B-9272-5C6DDB44B5A1}"/>
                  </a:ext>
                </a:extLst>
              </p:cNvPr>
              <p:cNvSpPr/>
              <p:nvPr/>
            </p:nvSpPr>
            <p:spPr>
              <a:xfrm>
                <a:off x="6285714" y="2571399"/>
                <a:ext cx="2680965" cy="513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84B6EB-21B5-4B4A-B832-B8DE654B9252}"/>
                  </a:ext>
                </a:extLst>
              </p:cNvPr>
              <p:cNvSpPr txBox="1"/>
              <p:nvPr/>
            </p:nvSpPr>
            <p:spPr>
              <a:xfrm>
                <a:off x="6285715" y="2574138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Choose your drink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AE1E-2572-5948-8ED3-14BFC8400DA0}"/>
                  </a:ext>
                </a:extLst>
              </p:cNvPr>
              <p:cNvSpPr txBox="1"/>
              <p:nvPr/>
            </p:nvSpPr>
            <p:spPr>
              <a:xfrm>
                <a:off x="2869183" y="2698374"/>
                <a:ext cx="2680966" cy="276999"/>
              </a:xfrm>
              <a:prstGeom prst="rect">
                <a:avLst/>
              </a:prstGeom>
              <a:solidFill>
                <a:srgbClr val="FC6489"/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Press start and enjoy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48B38D-582D-DB4D-BFA1-17CDD2E43897}"/>
                  </a:ext>
                </a:extLst>
              </p:cNvPr>
              <p:cNvSpPr txBox="1"/>
              <p:nvPr/>
            </p:nvSpPr>
            <p:spPr>
              <a:xfrm>
                <a:off x="6285716" y="2850470"/>
                <a:ext cx="733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Coffee?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DF5F4-0B38-7740-9005-AAFA9D40A318}"/>
                  </a:ext>
                </a:extLst>
              </p:cNvPr>
              <p:cNvSpPr txBox="1"/>
              <p:nvPr/>
            </p:nvSpPr>
            <p:spPr>
              <a:xfrm>
                <a:off x="7019138" y="2851234"/>
                <a:ext cx="682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Tea?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DB80D-B3D1-C14C-8CAB-E266BC986476}"/>
                  </a:ext>
                </a:extLst>
              </p:cNvPr>
              <p:cNvSpPr txBox="1"/>
              <p:nvPr/>
            </p:nvSpPr>
            <p:spPr>
              <a:xfrm>
                <a:off x="7701765" y="2848447"/>
                <a:ext cx="1264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Hot Chocolate?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903E63-89B1-6E4C-AAB4-D46A32F31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5714" y="2838077"/>
                <a:ext cx="2680965" cy="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A7AB75-429E-5846-96E1-A4BAD5593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9140" y="2838078"/>
                <a:ext cx="0" cy="28736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C73BC-2E5D-C64F-8665-F30AB206F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765" y="2848448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76568F-DFC5-FF48-AE40-E5EFDFF20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6517" y="2838077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65D86E-0BD3-144F-98C9-0A8C28715B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9298" y="2841663"/>
                <a:ext cx="0" cy="26988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732335-523B-6E4A-ABAE-D189E4FE7BA4}"/>
                </a:ext>
              </a:extLst>
            </p:cNvPr>
            <p:cNvGrpSpPr/>
            <p:nvPr/>
          </p:nvGrpSpPr>
          <p:grpSpPr>
            <a:xfrm>
              <a:off x="3135552" y="4051040"/>
              <a:ext cx="5693112" cy="564919"/>
              <a:chOff x="3013268" y="3473518"/>
              <a:chExt cx="5693112" cy="56491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CFE468-A2E7-234C-B526-B3C732C26640}"/>
                  </a:ext>
                </a:extLst>
              </p:cNvPr>
              <p:cNvSpPr/>
              <p:nvPr/>
            </p:nvSpPr>
            <p:spPr>
              <a:xfrm>
                <a:off x="6025413" y="3474021"/>
                <a:ext cx="2680965" cy="5131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8806CE-9903-6542-9EF7-250034F5E8C7}"/>
                  </a:ext>
                </a:extLst>
              </p:cNvPr>
              <p:cNvSpPr txBox="1"/>
              <p:nvPr/>
            </p:nvSpPr>
            <p:spPr>
              <a:xfrm>
                <a:off x="6025414" y="3476760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Adjust drink strength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7BA3C7-BDAB-7A46-8086-DB06BA4AA3C5}"/>
                  </a:ext>
                </a:extLst>
              </p:cNvPr>
              <p:cNvSpPr txBox="1"/>
              <p:nvPr/>
            </p:nvSpPr>
            <p:spPr>
              <a:xfrm>
                <a:off x="6025415" y="3753092"/>
                <a:ext cx="733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Weak?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72AC3-B836-864D-8591-36833BD39C7A}"/>
                  </a:ext>
                </a:extLst>
              </p:cNvPr>
              <p:cNvSpPr txBox="1"/>
              <p:nvPr/>
            </p:nvSpPr>
            <p:spPr>
              <a:xfrm>
                <a:off x="6758836" y="3753856"/>
                <a:ext cx="10763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Normal?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F83E9-457D-5647-BB33-F4D92BB46B64}"/>
                  </a:ext>
                </a:extLst>
              </p:cNvPr>
              <p:cNvSpPr txBox="1"/>
              <p:nvPr/>
            </p:nvSpPr>
            <p:spPr>
              <a:xfrm>
                <a:off x="7835158" y="3751069"/>
                <a:ext cx="8712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Strong?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4B0897-4912-DD49-8F7C-588FED010888}"/>
                  </a:ext>
                </a:extLst>
              </p:cNvPr>
              <p:cNvCxnSpPr/>
              <p:nvPr/>
            </p:nvCxnSpPr>
            <p:spPr>
              <a:xfrm flipH="1">
                <a:off x="6025413" y="3740699"/>
                <a:ext cx="268096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13DC98-E0E4-D44E-B4F0-69F6B8959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8839" y="3740700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B9840D-FF45-BD4F-9416-4CA95ADF2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5164" y="3751070"/>
                <a:ext cx="0" cy="269095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923FB89-38CB-744E-82D1-0CF6B886E16A}"/>
                  </a:ext>
                </a:extLst>
              </p:cNvPr>
              <p:cNvSpPr/>
              <p:nvPr/>
            </p:nvSpPr>
            <p:spPr>
              <a:xfrm>
                <a:off x="3013268" y="3473518"/>
                <a:ext cx="2680965" cy="5131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92075" indent="-84138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66F805-EDB2-1042-BE7F-85011397E3B6}"/>
                  </a:ext>
                </a:extLst>
              </p:cNvPr>
              <p:cNvSpPr txBox="1"/>
              <p:nvPr/>
            </p:nvSpPr>
            <p:spPr>
              <a:xfrm>
                <a:off x="3013269" y="3476257"/>
                <a:ext cx="2680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/>
                <a:r>
                  <a:rPr lang="en-GB" sz="1200"/>
                  <a:t>Add sugar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D96FA6-039E-8741-A6FF-F91CA39C8410}"/>
                  </a:ext>
                </a:extLst>
              </p:cNvPr>
              <p:cNvSpPr txBox="1"/>
              <p:nvPr/>
            </p:nvSpPr>
            <p:spPr>
              <a:xfrm>
                <a:off x="3013270" y="375258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Add?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81EA40-BD1F-F248-8515-9D025761F83E}"/>
                  </a:ext>
                </a:extLst>
              </p:cNvPr>
              <p:cNvSpPr txBox="1"/>
              <p:nvPr/>
            </p:nvSpPr>
            <p:spPr>
              <a:xfrm>
                <a:off x="4316673" y="3750566"/>
                <a:ext cx="1377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 indent="-84138" algn="ctr"/>
                <a:r>
                  <a:rPr lang="en-GB" sz="1200"/>
                  <a:t>Don't add?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332B5B-AD5A-7C41-87CC-4CBBA7871A33}"/>
                  </a:ext>
                </a:extLst>
              </p:cNvPr>
              <p:cNvCxnSpPr/>
              <p:nvPr/>
            </p:nvCxnSpPr>
            <p:spPr>
              <a:xfrm flipH="1">
                <a:off x="3013268" y="3740196"/>
                <a:ext cx="26809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2DE7B64-7140-134F-9603-CD72C83ED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669" y="3740197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4FD5B5-286D-C44B-B7D0-1CD69ABA1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9109" y="375106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BDA8FFF-A03F-7747-A515-E85C7F1CF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9802" y="3740699"/>
                <a:ext cx="0" cy="28736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519734F-2B31-C84B-85A6-5F923808B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073" y="3740196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25AB8F-AECA-F74A-9B21-CAE769A96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7967" y="3750512"/>
                <a:ext cx="0" cy="27705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B17B393-DA34-B544-85F9-C0836DFB3A35}"/>
                </a:ext>
              </a:extLst>
            </p:cNvPr>
            <p:cNvSpPr/>
            <p:nvPr/>
          </p:nvSpPr>
          <p:spPr>
            <a:xfrm>
              <a:off x="4263679" y="1486478"/>
              <a:ext cx="3398247" cy="3388644"/>
            </a:xfrm>
            <a:prstGeom prst="arc">
              <a:avLst>
                <a:gd name="adj1" fmla="val 19855651"/>
                <a:gd name="adj2" fmla="val 20780993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31128D4-9A52-9F46-916D-031B52EE6EA9}"/>
                </a:ext>
              </a:extLst>
            </p:cNvPr>
            <p:cNvSpPr/>
            <p:nvPr/>
          </p:nvSpPr>
          <p:spPr>
            <a:xfrm>
              <a:off x="4253516" y="1486477"/>
              <a:ext cx="3398247" cy="3388644"/>
            </a:xfrm>
            <a:prstGeom prst="arc">
              <a:avLst>
                <a:gd name="adj1" fmla="val 744631"/>
                <a:gd name="adj2" fmla="val 1645579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8E0C6C29-0A1C-E544-AFBD-472BAFCCFA13}"/>
                </a:ext>
              </a:extLst>
            </p:cNvPr>
            <p:cNvSpPr/>
            <p:nvPr/>
          </p:nvSpPr>
          <p:spPr>
            <a:xfrm>
              <a:off x="4263679" y="1486476"/>
              <a:ext cx="3398247" cy="3388644"/>
            </a:xfrm>
            <a:prstGeom prst="arc">
              <a:avLst>
                <a:gd name="adj1" fmla="val 3615481"/>
                <a:gd name="adj2" fmla="val 7130615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CBEB21EA-EB92-E24B-87DD-5DADC2E28643}"/>
                </a:ext>
              </a:extLst>
            </p:cNvPr>
            <p:cNvSpPr/>
            <p:nvPr/>
          </p:nvSpPr>
          <p:spPr>
            <a:xfrm>
              <a:off x="4272984" y="1486474"/>
              <a:ext cx="3398247" cy="3388644"/>
            </a:xfrm>
            <a:prstGeom prst="arc">
              <a:avLst>
                <a:gd name="adj1" fmla="val 9220405"/>
                <a:gd name="adj2" fmla="val 10342686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29E59AF-8B82-6B4B-B493-DA7D8724001C}"/>
                </a:ext>
              </a:extLst>
            </p:cNvPr>
            <p:cNvSpPr/>
            <p:nvPr/>
          </p:nvSpPr>
          <p:spPr>
            <a:xfrm>
              <a:off x="4272343" y="1484254"/>
              <a:ext cx="3398247" cy="3388644"/>
            </a:xfrm>
            <a:prstGeom prst="arc">
              <a:avLst>
                <a:gd name="adj1" fmla="val 11434020"/>
                <a:gd name="adj2" fmla="val 12803490"/>
              </a:avLst>
            </a:prstGeom>
            <a:ln w="635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AA7B08-AF6B-E747-9501-509F909B86E4}"/>
                </a:ext>
              </a:extLst>
            </p:cNvPr>
            <p:cNvSpPr txBox="1"/>
            <p:nvPr/>
          </p:nvSpPr>
          <p:spPr>
            <a:xfrm>
              <a:off x="2986474" y="2248834"/>
              <a:ext cx="13689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2">
                      <a:lumMod val="75000"/>
                    </a:schemeClr>
                  </a:solidFill>
                  <a:latin typeface="Bradley Hand ITC" panose="03070402050302030203" pitchFamily="66" charset="77"/>
                  <a:ea typeface="HGSGothicE" panose="020B0900000000000000" pitchFamily="34" charset="-128"/>
                  <a:cs typeface="Viner Hand ITC" panose="020F0502020204030204" pitchFamily="34" charset="0"/>
                </a:defRPr>
              </a:lvl1pPr>
            </a:lstStyle>
            <a:p>
              <a:r>
                <a:rPr lang="en-GB" sz="1400">
                  <a:solidFill>
                    <a:schemeClr val="accent5">
                      <a:lumMod val="75000"/>
                    </a:schemeClr>
                  </a:solidFill>
                </a:rPr>
                <a:t>completing the loop – drink dispensed?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B649B14-131D-3848-A4C8-76CB74A4A705}"/>
              </a:ext>
            </a:extLst>
          </p:cNvPr>
          <p:cNvSpPr txBox="1"/>
          <p:nvPr/>
        </p:nvSpPr>
        <p:spPr>
          <a:xfrm>
            <a:off x="6118519" y="2016049"/>
            <a:ext cx="268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6"/>
                </a:solidFill>
              </a:rPr>
              <a:t>drink cups available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6"/>
                </a:solidFill>
              </a:rPr>
              <a:t>hot water available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52984F-764D-FA4D-ADFF-269988064E0E}"/>
              </a:ext>
            </a:extLst>
          </p:cNvPr>
          <p:cNvSpPr txBox="1"/>
          <p:nvPr/>
        </p:nvSpPr>
        <p:spPr>
          <a:xfrm>
            <a:off x="5188466" y="1309300"/>
            <a:ext cx="2680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given these conditions, can we determine when the loop will end before it happens?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EB02BF-DA99-104F-9CE8-E9859FDC049A}"/>
              </a:ext>
            </a:extLst>
          </p:cNvPr>
          <p:cNvSpPr txBox="1"/>
          <p:nvPr/>
        </p:nvSpPr>
        <p:spPr>
          <a:xfrm>
            <a:off x="6467806" y="2645147"/>
            <a:ext cx="268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is the loop 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deterministic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non-deterministic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1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240-7C23-0E42-A921-498DD188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6D4E-153A-4143-93E7-F91C38A6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iteration?</a:t>
            </a:r>
          </a:p>
          <a:p>
            <a:pPr lvl="1"/>
            <a:r>
              <a:rPr lang="en-GB"/>
              <a:t>Repetition of one or more actions, zero or more times</a:t>
            </a:r>
          </a:p>
          <a:p>
            <a:pPr lvl="1"/>
            <a:endParaRPr lang="en-GB"/>
          </a:p>
          <a:p>
            <a:r>
              <a:rPr lang="en-GB"/>
              <a:t>You must consider</a:t>
            </a:r>
          </a:p>
          <a:p>
            <a:pPr lvl="1"/>
            <a:r>
              <a:rPr lang="en-GB"/>
              <a:t>The actions that occur before the loop</a:t>
            </a:r>
          </a:p>
          <a:p>
            <a:pPr lvl="1"/>
            <a:r>
              <a:rPr lang="en-GB"/>
              <a:t>The number of times the loop will repeat</a:t>
            </a:r>
          </a:p>
          <a:p>
            <a:pPr lvl="1"/>
            <a:r>
              <a:rPr lang="en-GB"/>
              <a:t>The actions that will repeat as a part of the loop</a:t>
            </a:r>
          </a:p>
          <a:p>
            <a:pPr lvl="1"/>
            <a:r>
              <a:rPr lang="en-GB"/>
              <a:t>The actions that occur when the loop has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D63BC-F00F-8F4C-9759-39C0A27A0CAA}"/>
              </a:ext>
            </a:extLst>
          </p:cNvPr>
          <p:cNvSpPr txBox="1"/>
          <p:nvPr/>
        </p:nvSpPr>
        <p:spPr>
          <a:xfrm>
            <a:off x="5183523" y="1068978"/>
            <a:ext cx="25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FF4086-F7DE-7948-B022-48C9EB9A60A6}"/>
              </a:ext>
            </a:extLst>
          </p:cNvPr>
          <p:cNvCxnSpPr>
            <a:cxnSpLocks/>
          </p:cNvCxnSpPr>
          <p:nvPr/>
        </p:nvCxnSpPr>
        <p:spPr>
          <a:xfrm flipH="1">
            <a:off x="4804308" y="1314759"/>
            <a:ext cx="454728" cy="4596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2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CDD7-2E81-694F-A46F-62F63CF9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 lnSpcReduction="10000"/>
          </a:bodyPr>
          <a:lstStyle/>
          <a:p>
            <a:r>
              <a:rPr lang="en-GB"/>
              <a:t>Run shopping items through the till</a:t>
            </a:r>
          </a:p>
          <a:p>
            <a:endParaRPr lang="en-GB"/>
          </a:p>
          <a:p>
            <a:pPr lvl="1"/>
            <a:r>
              <a:rPr lang="en-GB"/>
              <a:t>Action(s) before?</a:t>
            </a:r>
          </a:p>
          <a:p>
            <a:pPr lvl="1"/>
            <a:endParaRPr lang="en-GB"/>
          </a:p>
          <a:p>
            <a:pPr lvl="1"/>
            <a:r>
              <a:rPr lang="en-GB"/>
              <a:t>Deterministic or non-deterministic?</a:t>
            </a:r>
          </a:p>
          <a:p>
            <a:pPr lvl="1"/>
            <a:endParaRPr lang="en-GB"/>
          </a:p>
          <a:p>
            <a:pPr lvl="1"/>
            <a:r>
              <a:rPr lang="en-GB"/>
              <a:t>Action(s) to be repeated?</a:t>
            </a:r>
          </a:p>
          <a:p>
            <a:pPr lvl="1"/>
            <a:endParaRPr lang="en-GB"/>
          </a:p>
          <a:p>
            <a:pPr lvl="1"/>
            <a:r>
              <a:rPr lang="en-GB"/>
              <a:t>Action(s) after?</a:t>
            </a:r>
          </a:p>
        </p:txBody>
      </p:sp>
      <p:pic>
        <p:nvPicPr>
          <p:cNvPr id="1026" name="Picture 2" descr="Do Aldi checkout workers really scan our shopping that fast? Here is the  truth behind those reports - Kent Live">
            <a:extLst>
              <a:ext uri="{FF2B5EF4-FFF2-40B4-BE49-F238E27FC236}">
                <a16:creationId xmlns:a16="http://schemas.microsoft.com/office/drawing/2014/main" id="{DC481B2F-85A4-8B4C-B047-E3420133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9" y="1386399"/>
            <a:ext cx="4616485" cy="30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B5779-095F-374F-BC8D-4E3D22D2E9AD}"/>
              </a:ext>
            </a:extLst>
          </p:cNvPr>
          <p:cNvSpPr txBox="1"/>
          <p:nvPr/>
        </p:nvSpPr>
        <p:spPr>
          <a:xfrm>
            <a:off x="207594" y="2705779"/>
            <a:ext cx="121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what is the loop condition?</a:t>
            </a:r>
          </a:p>
        </p:txBody>
      </p:sp>
    </p:spTree>
    <p:extLst>
      <p:ext uri="{BB962C8B-B14F-4D97-AF65-F5344CB8AC3E}">
        <p14:creationId xmlns:p14="http://schemas.microsoft.com/office/powerpoint/2010/main" val="14678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1400</Words>
  <Application>Microsoft Office PowerPoint</Application>
  <PresentationFormat>On-screen Show (16:9)</PresentationFormat>
  <Paragraphs>323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Courier</vt:lpstr>
      <vt:lpstr>Office Theme</vt:lpstr>
      <vt:lpstr>Iteration</vt:lpstr>
      <vt:lpstr>We’re going to cover…</vt:lpstr>
      <vt:lpstr>Everyday example of selection</vt:lpstr>
      <vt:lpstr>Everyday example of iteration?</vt:lpstr>
      <vt:lpstr>Everyday example of iteration?</vt:lpstr>
      <vt:lpstr>Everyday example of iteration?</vt:lpstr>
      <vt:lpstr>Everyday example of iteration?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MANSFIELD Graham</cp:lastModifiedBy>
  <cp:revision>1</cp:revision>
  <dcterms:created xsi:type="dcterms:W3CDTF">2017-04-05T14:08:44Z</dcterms:created>
  <dcterms:modified xsi:type="dcterms:W3CDTF">2022-10-31T12:43:07Z</dcterms:modified>
</cp:coreProperties>
</file>