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sldIdLst>
    <p:sldId id="256" r:id="rId2"/>
    <p:sldId id="257" r:id="rId3"/>
    <p:sldId id="261" r:id="rId4"/>
    <p:sldId id="260" r:id="rId5"/>
    <p:sldId id="552" r:id="rId6"/>
    <p:sldId id="553" r:id="rId7"/>
    <p:sldId id="549" r:id="rId8"/>
    <p:sldId id="550" r:id="rId9"/>
    <p:sldId id="551" r:id="rId10"/>
    <p:sldId id="262" r:id="rId11"/>
    <p:sldId id="557" r:id="rId12"/>
    <p:sldId id="554" r:id="rId13"/>
    <p:sldId id="555" r:id="rId14"/>
    <p:sldId id="346" r:id="rId15"/>
    <p:sldId id="558" r:id="rId16"/>
    <p:sldId id="559" r:id="rId17"/>
    <p:sldId id="561" r:id="rId18"/>
    <p:sldId id="560" r:id="rId19"/>
    <p:sldId id="562" r:id="rId20"/>
    <p:sldId id="563" r:id="rId21"/>
    <p:sldId id="533" r:id="rId22"/>
    <p:sldId id="564" r:id="rId23"/>
    <p:sldId id="565" r:id="rId24"/>
    <p:sldId id="566" r:id="rId25"/>
    <p:sldId id="547" r:id="rId26"/>
    <p:sldId id="567" r:id="rId27"/>
    <p:sldId id="568" r:id="rId28"/>
    <p:sldId id="571" r:id="rId29"/>
    <p:sldId id="573" r:id="rId30"/>
    <p:sldId id="574" r:id="rId31"/>
    <p:sldId id="575" r:id="rId32"/>
    <p:sldId id="347" r:id="rId33"/>
    <p:sldId id="576" r:id="rId34"/>
    <p:sldId id="577" r:id="rId35"/>
    <p:sldId id="578" r:id="rId36"/>
    <p:sldId id="579" r:id="rId37"/>
    <p:sldId id="581" r:id="rId38"/>
    <p:sldId id="580" r:id="rId39"/>
    <p:sldId id="582" r:id="rId40"/>
    <p:sldId id="583" r:id="rId41"/>
    <p:sldId id="584" r:id="rId42"/>
    <p:sldId id="259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9C"/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C18A1-57D7-594C-BC8F-8CD16D80918F}" v="191" dt="2020-11-07T14:51:41.319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3562" autoAdjust="0"/>
  </p:normalViewPr>
  <p:slideViewPr>
    <p:cSldViewPr snapToGrid="0">
      <p:cViewPr varScale="1">
        <p:scale>
          <a:sx n="212" d="100"/>
          <a:sy n="212" d="100"/>
        </p:scale>
        <p:origin x="3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504B56E0-7EA1-4547-B767-A09C62B33DAB}"/>
    <pc:docChg chg="undo custSel addSld delSld modSld sldOrd">
      <pc:chgData name="WINDRIDGE Philip" userId="a20730c1-1805-4191-9c68-6e52c8725e9f" providerId="ADAL" clId="{504B56E0-7EA1-4547-B767-A09C62B33DAB}" dt="2020-10-29T11:52:33.711" v="2131" actId="14100"/>
      <pc:docMkLst>
        <pc:docMk/>
      </pc:docMkLst>
      <pc:sldChg chg="modSp mod">
        <pc:chgData name="WINDRIDGE Philip" userId="a20730c1-1805-4191-9c68-6e52c8725e9f" providerId="ADAL" clId="{504B56E0-7EA1-4547-B767-A09C62B33DAB}" dt="2020-10-28T11:52:29.862" v="64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504B56E0-7EA1-4547-B767-A09C62B33DAB}" dt="2020-10-28T11:52:29.862" v="64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modSp mod">
        <pc:chgData name="WINDRIDGE Philip" userId="a20730c1-1805-4191-9c68-6e52c8725e9f" providerId="ADAL" clId="{504B56E0-7EA1-4547-B767-A09C62B33DAB}" dt="2020-10-29T08:25:14.556" v="476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504B56E0-7EA1-4547-B767-A09C62B33DAB}" dt="2020-10-29T08:25:14.556" v="476" actId="20577"/>
          <ac:spMkLst>
            <pc:docMk/>
            <pc:sldMk cId="2405130143" sldId="257"/>
            <ac:spMk id="3" creationId="{918DD354-6146-F244-82E9-6CA6757A14FB}"/>
          </ac:spMkLst>
        </pc:spChg>
      </pc:sldChg>
      <pc:sldChg chg="addSp delSp modSp mod">
        <pc:chgData name="WINDRIDGE Philip" userId="a20730c1-1805-4191-9c68-6e52c8725e9f" providerId="ADAL" clId="{504B56E0-7EA1-4547-B767-A09C62B33DAB}" dt="2020-10-28T14:57:25.940" v="416"/>
        <pc:sldMkLst>
          <pc:docMk/>
          <pc:sldMk cId="1741805098" sldId="571"/>
        </pc:sldMkLst>
        <pc:spChg chg="add del mod">
          <ac:chgData name="WINDRIDGE Philip" userId="a20730c1-1805-4191-9c68-6e52c8725e9f" providerId="ADAL" clId="{504B56E0-7EA1-4547-B767-A09C62B33DAB}" dt="2020-10-28T14:57:25.940" v="416"/>
          <ac:spMkLst>
            <pc:docMk/>
            <pc:sldMk cId="1741805098" sldId="571"/>
            <ac:spMk id="3" creationId="{2E81D70A-CED8-824D-A5FC-845F62B1C3A0}"/>
          </ac:spMkLst>
        </pc:spChg>
        <pc:spChg chg="mod">
          <ac:chgData name="WINDRIDGE Philip" userId="a20730c1-1805-4191-9c68-6e52c8725e9f" providerId="ADAL" clId="{504B56E0-7EA1-4547-B767-A09C62B33DAB}" dt="2020-10-28T11:35:26.768" v="4" actId="1076"/>
          <ac:spMkLst>
            <pc:docMk/>
            <pc:sldMk cId="1741805098" sldId="571"/>
            <ac:spMk id="14" creationId="{2BEBE9EA-AE6F-CA4B-9CDA-0F436C8AFA66}"/>
          </ac:spMkLst>
        </pc:spChg>
        <pc:spChg chg="add mod">
          <ac:chgData name="WINDRIDGE Philip" userId="a20730c1-1805-4191-9c68-6e52c8725e9f" providerId="ADAL" clId="{504B56E0-7EA1-4547-B767-A09C62B33DAB}" dt="2020-10-28T11:35:39.476" v="15" actId="20577"/>
          <ac:spMkLst>
            <pc:docMk/>
            <pc:sldMk cId="1741805098" sldId="571"/>
            <ac:spMk id="69" creationId="{886E9700-1A14-2E46-AED8-2492D62B4587}"/>
          </ac:spMkLst>
        </pc:spChg>
        <pc:spChg chg="mod">
          <ac:chgData name="WINDRIDGE Philip" userId="a20730c1-1805-4191-9c68-6e52c8725e9f" providerId="ADAL" clId="{504B56E0-7EA1-4547-B767-A09C62B33DAB}" dt="2020-10-28T11:35:26.768" v="4" actId="1076"/>
          <ac:spMkLst>
            <pc:docMk/>
            <pc:sldMk cId="1741805098" sldId="571"/>
            <ac:spMk id="76" creationId="{740E7F68-5E80-F043-B297-2189E20E647C}"/>
          </ac:spMkLst>
        </pc:spChg>
        <pc:spChg chg="mod">
          <ac:chgData name="WINDRIDGE Philip" userId="a20730c1-1805-4191-9c68-6e52c8725e9f" providerId="ADAL" clId="{504B56E0-7EA1-4547-B767-A09C62B33DAB}" dt="2020-10-28T11:36:04.868" v="37" actId="20577"/>
          <ac:spMkLst>
            <pc:docMk/>
            <pc:sldMk cId="1741805098" sldId="571"/>
            <ac:spMk id="256" creationId="{F6B22F79-F3D5-364E-8567-C6F1CA46F0A7}"/>
          </ac:spMkLst>
        </pc:spChg>
        <pc:spChg chg="mod">
          <ac:chgData name="WINDRIDGE Philip" userId="a20730c1-1805-4191-9c68-6e52c8725e9f" providerId="ADAL" clId="{504B56E0-7EA1-4547-B767-A09C62B33DAB}" dt="2020-10-28T11:35:16.738" v="1"/>
          <ac:spMkLst>
            <pc:docMk/>
            <pc:sldMk cId="1741805098" sldId="571"/>
            <ac:spMk id="259" creationId="{D7883FB5-F17A-B24E-A251-AFB0CF241377}"/>
          </ac:spMkLst>
        </pc:spChg>
        <pc:spChg chg="del">
          <ac:chgData name="WINDRIDGE Philip" userId="a20730c1-1805-4191-9c68-6e52c8725e9f" providerId="ADAL" clId="{504B56E0-7EA1-4547-B767-A09C62B33DAB}" dt="2020-10-28T11:35:49.365" v="16" actId="478"/>
          <ac:spMkLst>
            <pc:docMk/>
            <pc:sldMk cId="1741805098" sldId="571"/>
            <ac:spMk id="261" creationId="{B1EBDD32-68A6-484D-8B73-FE5756C20F92}"/>
          </ac:spMkLst>
        </pc:s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2" creationId="{E2F44949-9995-3544-8B6A-74C20C024A75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42" creationId="{13B4177C-FBAE-ED4D-81DA-EE355ED20C0D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50" creationId="{66CC5B27-E4CB-D842-9CC9-98816AD613D2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67" creationId="{DDCBBCE4-B6B7-ED4A-86A3-48228EAD16C3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83" creationId="{2810ACD5-8219-224B-8A51-41D44030D31C}"/>
          </ac:grpSpMkLst>
        </pc:grpChg>
        <pc:grpChg chg="mod">
          <ac:chgData name="WINDRIDGE Philip" userId="a20730c1-1805-4191-9c68-6e52c8725e9f" providerId="ADAL" clId="{504B56E0-7EA1-4547-B767-A09C62B33DAB}" dt="2020-10-28T11:35:26.768" v="4" actId="1076"/>
          <ac:grpSpMkLst>
            <pc:docMk/>
            <pc:sldMk cId="1741805098" sldId="571"/>
            <ac:grpSpMk id="185" creationId="{3992FB13-4C52-784E-8437-CC74C7E7C83B}"/>
          </ac:grpSpMkLst>
        </pc:grpChg>
        <pc:picChg chg="mod">
          <ac:chgData name="WINDRIDGE Philip" userId="a20730c1-1805-4191-9c68-6e52c8725e9f" providerId="ADAL" clId="{504B56E0-7EA1-4547-B767-A09C62B33DAB}" dt="2020-10-28T11:35:26.768" v="4" actId="1076"/>
          <ac:picMkLst>
            <pc:docMk/>
            <pc:sldMk cId="1741805098" sldId="571"/>
            <ac:picMk id="13" creationId="{B201F05D-18E9-2649-BD93-8874D5254AC1}"/>
          </ac:picMkLst>
        </pc:pic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1" creationId="{EA129BDC-7CD1-2E4D-8676-4A229E2746C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2" creationId="{37A87639-AF90-434B-87B9-5E23F808A6B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3" creationId="{F14FB1E5-71D1-484F-A8E3-83C5805D204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4" creationId="{70E5A10A-7534-3C4A-A477-E1C04EAC819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5" creationId="{BB6BA96F-5B37-FF43-A5A3-5CB1DCE4D00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7" creationId="{F8B10DE9-5F0F-1442-BB6B-067C150E2F5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29" creationId="{4C3A782E-AA3E-1D49-B79A-BEAF5616191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1" creationId="{F0830DCA-6B2E-8845-B6AE-7DBF98638B44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2" creationId="{3D696A6E-B66A-774F-AE68-2E71017CE97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4" creationId="{C428CFBE-ADD2-574C-852B-FAF7F563701D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6" creationId="{DDE3F22D-A611-6D4A-84EA-500C8A004B84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7" creationId="{7C352534-5796-334F-B216-0C0B62E04866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39" creationId="{0E008BD4-C237-9E40-AB52-75F6B8089AB3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1" creationId="{21B17CC2-3184-344A-B8BE-5329F22A29B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3" creationId="{A67D6CE6-378C-8841-9C05-1F3C6B475BCB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5" creationId="{668672D6-AED6-854B-843F-D6D6302AF31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6" creationId="{0CAFC7C8-3F1D-EF42-9AB8-8C853F3626EF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7" creationId="{4AEDB8A7-2495-C548-8EE4-FAAF52222BB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8" creationId="{47EE1696-4199-8B44-82A7-FF8900A7E67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49" creationId="{9C55F2B1-F984-434E-A936-99EE980AE6F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1" creationId="{38C50D31-789A-2142-8E87-76376590555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2" creationId="{393112B9-2B73-4F44-93DE-F7D4AD9DDFB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3" creationId="{FB866027-3E16-1A4D-9C20-7A0DD111397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4" creationId="{CFE86CD0-9A75-CF4B-8A7D-B6BF1A817490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6" creationId="{FACFC594-9889-4243-B98B-BC6F5460490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7" creationId="{4F94B8A1-8849-B84D-A653-AF334E07FA8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8" creationId="{3BDB2269-FD70-1443-97A4-FB4BD4A55A05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59" creationId="{D64210C5-8D08-2644-AD65-35309F29774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0" creationId="{A4AEA16B-1C44-004E-859A-5F904BC0A8FF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2" creationId="{CD12732E-9390-674C-A0A8-78815EDCECAA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6" creationId="{8836C89B-3DA4-094D-9919-6BB15203066D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68" creationId="{7FCA9C13-18BB-2D49-AE32-2CAE66EB0F81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1" creationId="{6C6CFFD5-933B-6640-B0AF-F1774324DE56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3" creationId="{AC88D129-CC71-1F43-A8F2-71EF9B5E316C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4" creationId="{06D316FB-DBEE-9146-A236-698FA56D5BCE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6" creationId="{1E94F8AA-6DA2-B240-ADA7-F4F64D948309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78" creationId="{63E6B990-33E8-4049-8162-923A027ED7EE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81" creationId="{2F19E5FE-C15A-D743-815E-CB06E56F11A7}"/>
          </ac:inkMkLst>
        </pc:inkChg>
        <pc:inkChg chg="mod">
          <ac:chgData name="WINDRIDGE Philip" userId="a20730c1-1805-4191-9c68-6e52c8725e9f" providerId="ADAL" clId="{504B56E0-7EA1-4547-B767-A09C62B33DAB}" dt="2020-10-28T11:35:26.768" v="4" actId="1076"/>
          <ac:inkMkLst>
            <pc:docMk/>
            <pc:sldMk cId="1741805098" sldId="571"/>
            <ac:inkMk id="184" creationId="{6953AF86-4C1B-AB4A-9081-E8AB2AC1F297}"/>
          </ac:inkMkLst>
        </pc:ink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03" creationId="{E6A1DC84-FDD6-5846-A07A-50E4A8EEB4CE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69" creationId="{120F28B1-4392-B143-9346-E79FCD4806B8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0" creationId="{9A377A20-DF5F-9A42-BFAD-B28BDD02F448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2" creationId="{B8930F63-ECB1-3C4C-8A56-552CA27D4A33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5" creationId="{14FDD0AE-9590-0B4A-A718-A61DAD03DF42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7" creationId="{A65227F4-F7C6-A042-A00C-854983394220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79" creationId="{9F7A7BE3-6C59-EE47-8838-45C8BB85B2BE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2" creationId="{868D6C93-6E11-A341-A07A-961EA41DAAC7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7" creationId="{6DB3D2EE-EAA2-AE4A-A7C1-3A4A6ECD08B3}"/>
          </ac:cxnSpMkLst>
        </pc:cxnChg>
        <pc:cxnChg chg="mod">
          <ac:chgData name="WINDRIDGE Philip" userId="a20730c1-1805-4191-9c68-6e52c8725e9f" providerId="ADAL" clId="{504B56E0-7EA1-4547-B767-A09C62B33DAB}" dt="2020-10-28T11:35:26.768" v="4" actId="1076"/>
          <ac:cxnSpMkLst>
            <pc:docMk/>
            <pc:sldMk cId="1741805098" sldId="571"/>
            <ac:cxnSpMk id="189" creationId="{50DCDF13-5B21-8E41-B203-1B214EE5BDB6}"/>
          </ac:cxnSpMkLst>
        </pc:cxnChg>
      </pc:sldChg>
      <pc:sldChg chg="addSp delSp modSp mod">
        <pc:chgData name="WINDRIDGE Philip" userId="a20730c1-1805-4191-9c68-6e52c8725e9f" providerId="ADAL" clId="{504B56E0-7EA1-4547-B767-A09C62B33DAB}" dt="2020-10-29T08:42:09.454" v="891" actId="21"/>
        <pc:sldMkLst>
          <pc:docMk/>
          <pc:sldMk cId="3439802022" sldId="577"/>
        </pc:sldMkLst>
        <pc:spChg chg="del mod">
          <ac:chgData name="WINDRIDGE Philip" userId="a20730c1-1805-4191-9c68-6e52c8725e9f" providerId="ADAL" clId="{504B56E0-7EA1-4547-B767-A09C62B33DAB}" dt="2020-10-29T08:30:32.019" v="605" actId="478"/>
          <ac:spMkLst>
            <pc:docMk/>
            <pc:sldMk cId="3439802022" sldId="577"/>
            <ac:spMk id="5" creationId="{B1F57947-02B1-9548-8C10-2CB67B0CBBF8}"/>
          </ac:spMkLst>
        </pc:spChg>
        <pc:spChg chg="add mod">
          <ac:chgData name="WINDRIDGE Philip" userId="a20730c1-1805-4191-9c68-6e52c8725e9f" providerId="ADAL" clId="{504B56E0-7EA1-4547-B767-A09C62B33DAB}" dt="2020-10-29T08:39:04.347" v="689" actId="1035"/>
          <ac:spMkLst>
            <pc:docMk/>
            <pc:sldMk cId="3439802022" sldId="577"/>
            <ac:spMk id="6" creationId="{57000820-4604-3440-A804-0252A7C58367}"/>
          </ac:spMkLst>
        </pc:spChg>
        <pc:spChg chg="add del mod">
          <ac:chgData name="WINDRIDGE Philip" userId="a20730c1-1805-4191-9c68-6e52c8725e9f" providerId="ADAL" clId="{504B56E0-7EA1-4547-B767-A09C62B33DAB}" dt="2020-10-29T08:42:09.454" v="891" actId="21"/>
          <ac:spMkLst>
            <pc:docMk/>
            <pc:sldMk cId="3439802022" sldId="577"/>
            <ac:spMk id="7" creationId="{6AC6916F-E9E1-8544-BE33-E822E548254F}"/>
          </ac:spMkLst>
        </pc:spChg>
        <pc:spChg chg="del">
          <ac:chgData name="WINDRIDGE Philip" userId="a20730c1-1805-4191-9c68-6e52c8725e9f" providerId="ADAL" clId="{504B56E0-7EA1-4547-B767-A09C62B33DAB}" dt="2020-10-29T08:29:07.656" v="532" actId="478"/>
          <ac:spMkLst>
            <pc:docMk/>
            <pc:sldMk cId="3439802022" sldId="577"/>
            <ac:spMk id="10" creationId="{DDC7B0DB-9179-594A-A7AD-9C861B31A829}"/>
          </ac:spMkLst>
        </pc:spChg>
      </pc:sldChg>
      <pc:sldChg chg="addSp delSp modSp mod">
        <pc:chgData name="WINDRIDGE Philip" userId="a20730c1-1805-4191-9c68-6e52c8725e9f" providerId="ADAL" clId="{504B56E0-7EA1-4547-B767-A09C62B33DAB}" dt="2020-10-29T08:54:46.744" v="1401" actId="20577"/>
        <pc:sldMkLst>
          <pc:docMk/>
          <pc:sldMk cId="149604099" sldId="578"/>
        </pc:sldMkLst>
        <pc:spChg chg="del mod">
          <ac:chgData name="WINDRIDGE Philip" userId="a20730c1-1805-4191-9c68-6e52c8725e9f" providerId="ADAL" clId="{504B56E0-7EA1-4547-B767-A09C62B33DAB}" dt="2020-10-29T08:50:53.943" v="1112" actId="478"/>
          <ac:spMkLst>
            <pc:docMk/>
            <pc:sldMk cId="149604099" sldId="578"/>
            <ac:spMk id="5" creationId="{B1F57947-02B1-9548-8C10-2CB67B0CBBF8}"/>
          </ac:spMkLst>
        </pc:spChg>
        <pc:spChg chg="add mod">
          <ac:chgData name="WINDRIDGE Philip" userId="a20730c1-1805-4191-9c68-6e52c8725e9f" providerId="ADAL" clId="{504B56E0-7EA1-4547-B767-A09C62B33DAB}" dt="2020-10-29T08:44:23.836" v="982" actId="20577"/>
          <ac:spMkLst>
            <pc:docMk/>
            <pc:sldMk cId="149604099" sldId="578"/>
            <ac:spMk id="7" creationId="{03D36D37-FD79-9440-8A33-1C96EBA67667}"/>
          </ac:spMkLst>
        </pc:spChg>
        <pc:spChg chg="add mod">
          <ac:chgData name="WINDRIDGE Philip" userId="a20730c1-1805-4191-9c68-6e52c8725e9f" providerId="ADAL" clId="{504B56E0-7EA1-4547-B767-A09C62B33DAB}" dt="2020-10-29T08:51:08.420" v="1153" actId="1036"/>
          <ac:spMkLst>
            <pc:docMk/>
            <pc:sldMk cId="149604099" sldId="578"/>
            <ac:spMk id="8" creationId="{DDC10EC4-13AB-644B-9FDB-1D947946A555}"/>
          </ac:spMkLst>
        </pc:spChg>
        <pc:spChg chg="add mod">
          <ac:chgData name="WINDRIDGE Philip" userId="a20730c1-1805-4191-9c68-6e52c8725e9f" providerId="ADAL" clId="{504B56E0-7EA1-4547-B767-A09C62B33DAB}" dt="2020-10-29T08:52:52.663" v="1331" actId="1035"/>
          <ac:spMkLst>
            <pc:docMk/>
            <pc:sldMk cId="149604099" sldId="578"/>
            <ac:spMk id="9" creationId="{40F13501-5600-2248-A567-99F4B23B18B3}"/>
          </ac:spMkLst>
        </pc:spChg>
        <pc:spChg chg="add del mod">
          <ac:chgData name="WINDRIDGE Philip" userId="a20730c1-1805-4191-9c68-6e52c8725e9f" providerId="ADAL" clId="{504B56E0-7EA1-4547-B767-A09C62B33DAB}" dt="2020-10-29T08:51:12.718" v="1154" actId="478"/>
          <ac:spMkLst>
            <pc:docMk/>
            <pc:sldMk cId="149604099" sldId="578"/>
            <ac:spMk id="10" creationId="{DDC7B0DB-9179-594A-A7AD-9C861B31A829}"/>
          </ac:spMkLst>
        </pc:spChg>
        <pc:spChg chg="add del mod">
          <ac:chgData name="WINDRIDGE Philip" userId="a20730c1-1805-4191-9c68-6e52c8725e9f" providerId="ADAL" clId="{504B56E0-7EA1-4547-B767-A09C62B33DAB}" dt="2020-10-29T08:51:39.437" v="1205" actId="478"/>
          <ac:spMkLst>
            <pc:docMk/>
            <pc:sldMk cId="149604099" sldId="578"/>
            <ac:spMk id="12" creationId="{8C16FDC2-1161-7749-AB16-A179D10F0719}"/>
          </ac:spMkLst>
        </pc:spChg>
        <pc:spChg chg="add mod">
          <ac:chgData name="WINDRIDGE Philip" userId="a20730c1-1805-4191-9c68-6e52c8725e9f" providerId="ADAL" clId="{504B56E0-7EA1-4547-B767-A09C62B33DAB}" dt="2020-10-29T08:52:11.646" v="1276" actId="20577"/>
          <ac:spMkLst>
            <pc:docMk/>
            <pc:sldMk cId="149604099" sldId="578"/>
            <ac:spMk id="14" creationId="{1C349955-68ED-D641-8C93-407DD2D89F9C}"/>
          </ac:spMkLst>
        </pc:spChg>
        <pc:spChg chg="add mod">
          <ac:chgData name="WINDRIDGE Philip" userId="a20730c1-1805-4191-9c68-6e52c8725e9f" providerId="ADAL" clId="{504B56E0-7EA1-4547-B767-A09C62B33DAB}" dt="2020-10-29T08:54:46.744" v="1401" actId="20577"/>
          <ac:spMkLst>
            <pc:docMk/>
            <pc:sldMk cId="149604099" sldId="578"/>
            <ac:spMk id="17" creationId="{E3C5D4DB-6F73-1040-96DC-4309282B287B}"/>
          </ac:spMkLst>
        </pc:spChg>
        <pc:cxnChg chg="del mod">
          <ac:chgData name="WINDRIDGE Philip" userId="a20730c1-1805-4191-9c68-6e52c8725e9f" providerId="ADAL" clId="{504B56E0-7EA1-4547-B767-A09C62B33DAB}" dt="2020-10-29T08:50:53.943" v="1112" actId="478"/>
          <ac:cxnSpMkLst>
            <pc:docMk/>
            <pc:sldMk cId="149604099" sldId="578"/>
            <ac:cxnSpMk id="6" creationId="{ED7B6C6F-9CFF-5143-92DE-2AB117395E4B}"/>
          </ac:cxnSpMkLst>
        </pc:cxnChg>
        <pc:cxnChg chg="add mod">
          <ac:chgData name="WINDRIDGE Philip" userId="a20730c1-1805-4191-9c68-6e52c8725e9f" providerId="ADAL" clId="{504B56E0-7EA1-4547-B767-A09C62B33DAB}" dt="2020-10-29T08:52:32.144" v="1280" actId="14100"/>
          <ac:cxnSpMkLst>
            <pc:docMk/>
            <pc:sldMk cId="149604099" sldId="578"/>
            <ac:cxnSpMk id="11" creationId="{3EE9B46B-5A5F-C342-BC65-618ED17DD609}"/>
          </ac:cxnSpMkLst>
        </pc:cxnChg>
        <pc:cxnChg chg="add del mod">
          <ac:chgData name="WINDRIDGE Philip" userId="a20730c1-1805-4191-9c68-6e52c8725e9f" providerId="ADAL" clId="{504B56E0-7EA1-4547-B767-A09C62B33DAB}" dt="2020-10-29T08:51:39.437" v="1205" actId="478"/>
          <ac:cxnSpMkLst>
            <pc:docMk/>
            <pc:sldMk cId="149604099" sldId="578"/>
            <ac:cxnSpMk id="13" creationId="{2E8AAD0D-1F3E-B348-83B8-0F0009EF1A31}"/>
          </ac:cxnSpMkLst>
        </pc:cxnChg>
        <pc:cxnChg chg="add mod">
          <ac:chgData name="WINDRIDGE Philip" userId="a20730c1-1805-4191-9c68-6e52c8725e9f" providerId="ADAL" clId="{504B56E0-7EA1-4547-B767-A09C62B33DAB}" dt="2020-10-29T08:52:22.909" v="1278" actId="14100"/>
          <ac:cxnSpMkLst>
            <pc:docMk/>
            <pc:sldMk cId="149604099" sldId="578"/>
            <ac:cxnSpMk id="15" creationId="{A97429E9-2552-DC42-8830-65D773C55AA2}"/>
          </ac:cxnSpMkLst>
        </pc:cxnChg>
      </pc:sldChg>
      <pc:sldChg chg="del">
        <pc:chgData name="WINDRIDGE Philip" userId="a20730c1-1805-4191-9c68-6e52c8725e9f" providerId="ADAL" clId="{504B56E0-7EA1-4547-B767-A09C62B33DAB}" dt="2020-10-29T08:46:59.932" v="1046" actId="2696"/>
        <pc:sldMkLst>
          <pc:docMk/>
          <pc:sldMk cId="1104238448" sldId="579"/>
        </pc:sldMkLst>
      </pc:sldChg>
      <pc:sldChg chg="addSp modSp mod">
        <pc:chgData name="WINDRIDGE Philip" userId="a20730c1-1805-4191-9c68-6e52c8725e9f" providerId="ADAL" clId="{504B56E0-7EA1-4547-B767-A09C62B33DAB}" dt="2020-10-29T11:48:31.351" v="2005" actId="1035"/>
        <pc:sldMkLst>
          <pc:docMk/>
          <pc:sldMk cId="412027668" sldId="581"/>
        </pc:sldMkLst>
        <pc:spChg chg="add mod">
          <ac:chgData name="WINDRIDGE Philip" userId="a20730c1-1805-4191-9c68-6e52c8725e9f" providerId="ADAL" clId="{504B56E0-7EA1-4547-B767-A09C62B33DAB}" dt="2020-10-29T11:48:31.351" v="2005" actId="1035"/>
          <ac:spMkLst>
            <pc:docMk/>
            <pc:sldMk cId="412027668" sldId="581"/>
            <ac:spMk id="4" creationId="{188C0C89-EB8A-714A-BC90-C28F5A776B74}"/>
          </ac:spMkLst>
        </pc:spChg>
      </pc:sldChg>
      <pc:sldChg chg="addSp modSp mod">
        <pc:chgData name="WINDRIDGE Philip" userId="a20730c1-1805-4191-9c68-6e52c8725e9f" providerId="ADAL" clId="{504B56E0-7EA1-4547-B767-A09C62B33DAB}" dt="2020-10-29T11:49:40.179" v="2084" actId="14100"/>
        <pc:sldMkLst>
          <pc:docMk/>
          <pc:sldMk cId="2762756689" sldId="582"/>
        </pc:sldMkLst>
        <pc:spChg chg="mod">
          <ac:chgData name="WINDRIDGE Philip" userId="a20730c1-1805-4191-9c68-6e52c8725e9f" providerId="ADAL" clId="{504B56E0-7EA1-4547-B767-A09C62B33DAB}" dt="2020-10-29T11:46:52.803" v="1953" actId="108"/>
          <ac:spMkLst>
            <pc:docMk/>
            <pc:sldMk cId="2762756689" sldId="582"/>
            <ac:spMk id="3" creationId="{AB8AC752-1533-FD4C-A1B8-0AFDDB122DDC}"/>
          </ac:spMkLst>
        </pc:spChg>
        <pc:spChg chg="add mod">
          <ac:chgData name="WINDRIDGE Philip" userId="a20730c1-1805-4191-9c68-6e52c8725e9f" providerId="ADAL" clId="{504B56E0-7EA1-4547-B767-A09C62B33DAB}" dt="2020-10-29T11:49:40.179" v="2084" actId="14100"/>
          <ac:spMkLst>
            <pc:docMk/>
            <pc:sldMk cId="2762756689" sldId="582"/>
            <ac:spMk id="4" creationId="{9CD38DF8-FFE6-ED48-8535-07CAD81D7396}"/>
          </ac:spMkLst>
        </pc:spChg>
      </pc:sldChg>
      <pc:sldChg chg="addSp delSp modSp new mod">
        <pc:chgData name="WINDRIDGE Philip" userId="a20730c1-1805-4191-9c68-6e52c8725e9f" providerId="ADAL" clId="{504B56E0-7EA1-4547-B767-A09C62B33DAB}" dt="2020-10-28T14:49:51.476" v="197" actId="1036"/>
        <pc:sldMkLst>
          <pc:docMk/>
          <pc:sldMk cId="3238776929" sldId="583"/>
        </pc:sldMkLst>
        <pc:spChg chg="mod">
          <ac:chgData name="WINDRIDGE Philip" userId="a20730c1-1805-4191-9c68-6e52c8725e9f" providerId="ADAL" clId="{504B56E0-7EA1-4547-B767-A09C62B33DAB}" dt="2020-10-28T12:58:12.421" v="122" actId="20577"/>
          <ac:spMkLst>
            <pc:docMk/>
            <pc:sldMk cId="3238776929" sldId="583"/>
            <ac:spMk id="2" creationId="{E1C01999-4F6A-8C4D-80F1-9FE489518968}"/>
          </ac:spMkLst>
        </pc:spChg>
        <pc:spChg chg="del">
          <ac:chgData name="WINDRIDGE Philip" userId="a20730c1-1805-4191-9c68-6e52c8725e9f" providerId="ADAL" clId="{504B56E0-7EA1-4547-B767-A09C62B33DAB}" dt="2020-10-28T11:53:00.920" v="66" actId="931"/>
          <ac:spMkLst>
            <pc:docMk/>
            <pc:sldMk cId="3238776929" sldId="583"/>
            <ac:spMk id="3" creationId="{0497FA02-107C-E949-B345-67CD2468F478}"/>
          </ac:spMkLst>
        </pc:spChg>
        <pc:spChg chg="add del mod">
          <ac:chgData name="WINDRIDGE Philip" userId="a20730c1-1805-4191-9c68-6e52c8725e9f" providerId="ADAL" clId="{504B56E0-7EA1-4547-B767-A09C62B33DAB}" dt="2020-10-28T12:02:51.059" v="76" actId="931"/>
          <ac:spMkLst>
            <pc:docMk/>
            <pc:sldMk cId="3238776929" sldId="583"/>
            <ac:spMk id="7" creationId="{E3ADEC25-41FE-DE42-9E9F-0AD0277811EB}"/>
          </ac:spMkLst>
        </pc:spChg>
        <pc:spChg chg="add mod">
          <ac:chgData name="WINDRIDGE Philip" userId="a20730c1-1805-4191-9c68-6e52c8725e9f" providerId="ADAL" clId="{504B56E0-7EA1-4547-B767-A09C62B33DAB}" dt="2020-10-28T14:49:51.476" v="197" actId="1036"/>
          <ac:spMkLst>
            <pc:docMk/>
            <pc:sldMk cId="3238776929" sldId="583"/>
            <ac:spMk id="10" creationId="{DF173466-2A35-1943-AA8E-106B21DBF5DC}"/>
          </ac:spMkLst>
        </pc:spChg>
        <pc:picChg chg="add del mod">
          <ac:chgData name="WINDRIDGE Philip" userId="a20730c1-1805-4191-9c68-6e52c8725e9f" providerId="ADAL" clId="{504B56E0-7EA1-4547-B767-A09C62B33DAB}" dt="2020-10-28T12:02:39.956" v="75" actId="478"/>
          <ac:picMkLst>
            <pc:docMk/>
            <pc:sldMk cId="3238776929" sldId="583"/>
            <ac:picMk id="5" creationId="{B99BD84A-1AC3-C544-94A6-ADE82D0539CE}"/>
          </ac:picMkLst>
        </pc:picChg>
        <pc:picChg chg="add mod modCrop">
          <ac:chgData name="WINDRIDGE Philip" userId="a20730c1-1805-4191-9c68-6e52c8725e9f" providerId="ADAL" clId="{504B56E0-7EA1-4547-B767-A09C62B33DAB}" dt="2020-10-28T14:07:04.369" v="174" actId="12788"/>
          <ac:picMkLst>
            <pc:docMk/>
            <pc:sldMk cId="3238776929" sldId="583"/>
            <ac:picMk id="9" creationId="{8FA8F620-1AFC-6549-97EA-505A14C21EA7}"/>
          </ac:picMkLst>
        </pc:picChg>
      </pc:sldChg>
      <pc:sldChg chg="addSp modSp new mod ord">
        <pc:chgData name="WINDRIDGE Philip" userId="a20730c1-1805-4191-9c68-6e52c8725e9f" providerId="ADAL" clId="{504B56E0-7EA1-4547-B767-A09C62B33DAB}" dt="2020-10-29T11:35:15.660" v="1615" actId="20578"/>
        <pc:sldMkLst>
          <pc:docMk/>
          <pc:sldMk cId="851242505" sldId="584"/>
        </pc:sldMkLst>
        <pc:spChg chg="mod">
          <ac:chgData name="WINDRIDGE Philip" userId="a20730c1-1805-4191-9c68-6e52c8725e9f" providerId="ADAL" clId="{504B56E0-7EA1-4547-B767-A09C62B33DAB}" dt="2020-10-28T14:51:48.001" v="211" actId="20577"/>
          <ac:spMkLst>
            <pc:docMk/>
            <pc:sldMk cId="851242505" sldId="584"/>
            <ac:spMk id="2" creationId="{473090C3-CBE6-F14C-9E4F-54758C59DF1C}"/>
          </ac:spMkLst>
        </pc:spChg>
        <pc:spChg chg="mod">
          <ac:chgData name="WINDRIDGE Philip" userId="a20730c1-1805-4191-9c68-6e52c8725e9f" providerId="ADAL" clId="{504B56E0-7EA1-4547-B767-A09C62B33DAB}" dt="2020-10-29T11:32:39.342" v="1499" actId="20577"/>
          <ac:spMkLst>
            <pc:docMk/>
            <pc:sldMk cId="851242505" sldId="584"/>
            <ac:spMk id="3" creationId="{FFDEBDC2-865E-894C-94E7-A47547101A5E}"/>
          </ac:spMkLst>
        </pc:spChg>
        <pc:spChg chg="add mod">
          <ac:chgData name="WINDRIDGE Philip" userId="a20730c1-1805-4191-9c68-6e52c8725e9f" providerId="ADAL" clId="{504B56E0-7EA1-4547-B767-A09C62B33DAB}" dt="2020-10-29T11:34:44.847" v="1614" actId="14100"/>
          <ac:spMkLst>
            <pc:docMk/>
            <pc:sldMk cId="851242505" sldId="584"/>
            <ac:spMk id="4" creationId="{CB16A836-6F6A-184B-9E8A-2E8C7B53219A}"/>
          </ac:spMkLst>
        </pc:spChg>
      </pc:sldChg>
      <pc:sldChg chg="addSp delSp modSp add mod">
        <pc:chgData name="WINDRIDGE Philip" userId="a20730c1-1805-4191-9c68-6e52c8725e9f" providerId="ADAL" clId="{504B56E0-7EA1-4547-B767-A09C62B33DAB}" dt="2020-10-29T08:42:31.391" v="916" actId="1036"/>
        <pc:sldMkLst>
          <pc:docMk/>
          <pc:sldMk cId="2185552380" sldId="585"/>
        </pc:sldMkLst>
        <pc:spChg chg="del">
          <ac:chgData name="WINDRIDGE Philip" userId="a20730c1-1805-4191-9c68-6e52c8725e9f" providerId="ADAL" clId="{504B56E0-7EA1-4547-B767-A09C62B33DAB}" dt="2020-10-29T08:29:23.912" v="560" actId="478"/>
          <ac:spMkLst>
            <pc:docMk/>
            <pc:sldMk cId="2185552380" sldId="585"/>
            <ac:spMk id="5" creationId="{B1F57947-02B1-9548-8C10-2CB67B0CBBF8}"/>
          </ac:spMkLst>
        </pc:spChg>
        <pc:spChg chg="add del mod">
          <ac:chgData name="WINDRIDGE Philip" userId="a20730c1-1805-4191-9c68-6e52c8725e9f" providerId="ADAL" clId="{504B56E0-7EA1-4547-B767-A09C62B33DAB}" dt="2020-10-29T08:42:18.049" v="893" actId="478"/>
          <ac:spMkLst>
            <pc:docMk/>
            <pc:sldMk cId="2185552380" sldId="585"/>
            <ac:spMk id="6" creationId="{ECB6AF9F-DD59-504C-8844-14F6EF9DC111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7" creationId="{64BF293D-1D86-1F47-96BC-11916A8B27FA}"/>
          </ac:spMkLst>
        </pc:spChg>
        <pc:spChg chg="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0" creationId="{DDC7B0DB-9179-594A-A7AD-9C861B31A829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1" creationId="{65CBCDB4-936A-A046-9F71-AE47B5DB836B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3" creationId="{9284C11C-1DA2-7B4F-BA66-2FEBC13A6AA4}"/>
          </ac:spMkLst>
        </pc:spChg>
        <pc:spChg chg="add mod">
          <ac:chgData name="WINDRIDGE Philip" userId="a20730c1-1805-4191-9c68-6e52c8725e9f" providerId="ADAL" clId="{504B56E0-7EA1-4547-B767-A09C62B33DAB}" dt="2020-10-29T08:42:31.391" v="916" actId="1036"/>
          <ac:spMkLst>
            <pc:docMk/>
            <pc:sldMk cId="2185552380" sldId="585"/>
            <ac:spMk id="16" creationId="{32A60863-200A-CE4D-B04C-DC4E2B0BF286}"/>
          </ac:spMkLst>
        </pc:spChg>
        <pc:spChg chg="add mod">
          <ac:chgData name="WINDRIDGE Philip" userId="a20730c1-1805-4191-9c68-6e52c8725e9f" providerId="ADAL" clId="{504B56E0-7EA1-4547-B767-A09C62B33DAB}" dt="2020-10-29T08:42:12.883" v="892"/>
          <ac:spMkLst>
            <pc:docMk/>
            <pc:sldMk cId="2185552380" sldId="585"/>
            <ac:spMk id="17" creationId="{5B70C66F-01EC-F849-8716-3EA86930FB3A}"/>
          </ac:spMkLst>
        </pc:sp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8" creationId="{0DF6081C-EC75-784A-8BF0-4137F181FBE0}"/>
          </ac:cxnSpMkLst>
        </pc:cxn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12" creationId="{40C6E090-A076-8847-A09D-23B9774D8231}"/>
          </ac:cxnSpMkLst>
        </pc:cxnChg>
        <pc:cxnChg chg="add mod">
          <ac:chgData name="WINDRIDGE Philip" userId="a20730c1-1805-4191-9c68-6e52c8725e9f" providerId="ADAL" clId="{504B56E0-7EA1-4547-B767-A09C62B33DAB}" dt="2020-10-29T08:42:31.391" v="916" actId="1036"/>
          <ac:cxnSpMkLst>
            <pc:docMk/>
            <pc:sldMk cId="2185552380" sldId="585"/>
            <ac:cxnSpMk id="14" creationId="{62B25DAE-4BBC-2348-AD43-BDCC4B562B31}"/>
          </ac:cxnSpMkLst>
        </pc:cxnChg>
      </pc:sldChg>
      <pc:sldChg chg="delSp add mod">
        <pc:chgData name="WINDRIDGE Philip" userId="a20730c1-1805-4191-9c68-6e52c8725e9f" providerId="ADAL" clId="{504B56E0-7EA1-4547-B767-A09C62B33DAB}" dt="2020-10-29T08:50:40.803" v="1111" actId="478"/>
        <pc:sldMkLst>
          <pc:docMk/>
          <pc:sldMk cId="104977908" sldId="586"/>
        </pc:sldMkLst>
        <pc:spChg chg="del">
          <ac:chgData name="WINDRIDGE Philip" userId="a20730c1-1805-4191-9c68-6e52c8725e9f" providerId="ADAL" clId="{504B56E0-7EA1-4547-B767-A09C62B33DAB}" dt="2020-10-29T08:50:40.803" v="1111" actId="478"/>
          <ac:spMkLst>
            <pc:docMk/>
            <pc:sldMk cId="104977908" sldId="586"/>
            <ac:spMk id="8" creationId="{DDC10EC4-13AB-644B-9FDB-1D947946A555}"/>
          </ac:spMkLst>
        </pc:spChg>
      </pc:sldChg>
      <pc:sldChg chg="addSp delSp modSp add mod">
        <pc:chgData name="WINDRIDGE Philip" userId="a20730c1-1805-4191-9c68-6e52c8725e9f" providerId="ADAL" clId="{504B56E0-7EA1-4547-B767-A09C62B33DAB}" dt="2020-10-29T11:26:51.869" v="1435" actId="1076"/>
        <pc:sldMkLst>
          <pc:docMk/>
          <pc:sldMk cId="2557549425" sldId="587"/>
        </pc:sldMkLst>
        <pc:spChg chg="add mod">
          <ac:chgData name="WINDRIDGE Philip" userId="a20730c1-1805-4191-9c68-6e52c8725e9f" providerId="ADAL" clId="{504B56E0-7EA1-4547-B767-A09C62B33DAB}" dt="2020-10-29T10:01:01.249" v="1420" actId="20577"/>
          <ac:spMkLst>
            <pc:docMk/>
            <pc:sldMk cId="2557549425" sldId="587"/>
            <ac:spMk id="70" creationId="{85D391D7-CAC5-9842-A45E-A6455904C450}"/>
          </ac:spMkLst>
        </pc:spChg>
        <pc:spChg chg="add mod">
          <ac:chgData name="WINDRIDGE Philip" userId="a20730c1-1805-4191-9c68-6e52c8725e9f" providerId="ADAL" clId="{504B56E0-7EA1-4547-B767-A09C62B33DAB}" dt="2020-10-29T11:26:51.869" v="1435" actId="1076"/>
          <ac:spMkLst>
            <pc:docMk/>
            <pc:sldMk cId="2557549425" sldId="587"/>
            <ac:spMk id="71" creationId="{60B3373E-5D7D-BC41-81BA-18530334A2D7}"/>
          </ac:spMkLst>
        </pc:spChg>
        <pc:spChg chg="mod">
          <ac:chgData name="WINDRIDGE Philip" userId="a20730c1-1805-4191-9c68-6e52c8725e9f" providerId="ADAL" clId="{504B56E0-7EA1-4547-B767-A09C62B33DAB}" dt="2020-10-29T09:59:44.714" v="1414" actId="20577"/>
          <ac:spMkLst>
            <pc:docMk/>
            <pc:sldMk cId="2557549425" sldId="587"/>
            <ac:spMk id="256" creationId="{F6B22F79-F3D5-364E-8567-C6F1CA46F0A7}"/>
          </ac:spMkLst>
        </pc:spChg>
        <pc:spChg chg="del">
          <ac:chgData name="WINDRIDGE Philip" userId="a20730c1-1805-4191-9c68-6e52c8725e9f" providerId="ADAL" clId="{504B56E0-7EA1-4547-B767-A09C62B33DAB}" dt="2020-10-29T11:26:46.357" v="1434" actId="478"/>
          <ac:spMkLst>
            <pc:docMk/>
            <pc:sldMk cId="2557549425" sldId="587"/>
            <ac:spMk id="259" creationId="{D7883FB5-F17A-B24E-A251-AFB0CF241377}"/>
          </ac:spMkLst>
        </pc:spChg>
      </pc:sldChg>
      <pc:sldChg chg="addSp modSp new mod">
        <pc:chgData name="WINDRIDGE Philip" userId="a20730c1-1805-4191-9c68-6e52c8725e9f" providerId="ADAL" clId="{504B56E0-7EA1-4547-B767-A09C62B33DAB}" dt="2020-10-29T11:52:33.711" v="2131" actId="14100"/>
        <pc:sldMkLst>
          <pc:docMk/>
          <pc:sldMk cId="2435976731" sldId="588"/>
        </pc:sldMkLst>
        <pc:spChg chg="mod">
          <ac:chgData name="WINDRIDGE Philip" userId="a20730c1-1805-4191-9c68-6e52c8725e9f" providerId="ADAL" clId="{504B56E0-7EA1-4547-B767-A09C62B33DAB}" dt="2020-10-29T11:36:51.902" v="1624" actId="20577"/>
          <ac:spMkLst>
            <pc:docMk/>
            <pc:sldMk cId="2435976731" sldId="588"/>
            <ac:spMk id="2" creationId="{D5A70844-9698-9B47-9F38-AB626583B8DC}"/>
          </ac:spMkLst>
        </pc:spChg>
        <pc:spChg chg="add mod">
          <ac:chgData name="WINDRIDGE Philip" userId="a20730c1-1805-4191-9c68-6e52c8725e9f" providerId="ADAL" clId="{504B56E0-7EA1-4547-B767-A09C62B33DAB}" dt="2020-10-29T11:43:39.591" v="1864" actId="108"/>
          <ac:spMkLst>
            <pc:docMk/>
            <pc:sldMk cId="2435976731" sldId="588"/>
            <ac:spMk id="3" creationId="{04A1D7E2-7E7E-2D45-B2E0-01B133965185}"/>
          </ac:spMkLst>
        </pc:spChg>
        <pc:spChg chg="add mod">
          <ac:chgData name="WINDRIDGE Philip" userId="a20730c1-1805-4191-9c68-6e52c8725e9f" providerId="ADAL" clId="{504B56E0-7EA1-4547-B767-A09C62B33DAB}" dt="2020-10-29T11:43:47.227" v="1870" actId="108"/>
          <ac:spMkLst>
            <pc:docMk/>
            <pc:sldMk cId="2435976731" sldId="588"/>
            <ac:spMk id="4" creationId="{B1AC5F8F-27BB-0249-B823-89FDFABEE100}"/>
          </ac:spMkLst>
        </pc:spChg>
        <pc:spChg chg="add mod">
          <ac:chgData name="WINDRIDGE Philip" userId="a20730c1-1805-4191-9c68-6e52c8725e9f" providerId="ADAL" clId="{504B56E0-7EA1-4547-B767-A09C62B33DAB}" dt="2020-10-29T11:51:10.753" v="2089" actId="1076"/>
          <ac:spMkLst>
            <pc:docMk/>
            <pc:sldMk cId="2435976731" sldId="588"/>
            <ac:spMk id="5" creationId="{213E33AC-8771-0C4E-8049-9CD523685A5A}"/>
          </ac:spMkLst>
        </pc:spChg>
        <pc:spChg chg="add mod">
          <ac:chgData name="WINDRIDGE Philip" userId="a20730c1-1805-4191-9c68-6e52c8725e9f" providerId="ADAL" clId="{504B56E0-7EA1-4547-B767-A09C62B33DAB}" dt="2020-10-29T11:51:10.753" v="2089" actId="1076"/>
          <ac:spMkLst>
            <pc:docMk/>
            <pc:sldMk cId="2435976731" sldId="588"/>
            <ac:spMk id="6" creationId="{B8332516-FB54-6042-83F0-09E493AC9BD7}"/>
          </ac:spMkLst>
        </pc:spChg>
        <pc:spChg chg="add mod">
          <ac:chgData name="WINDRIDGE Philip" userId="a20730c1-1805-4191-9c68-6e52c8725e9f" providerId="ADAL" clId="{504B56E0-7EA1-4547-B767-A09C62B33DAB}" dt="2020-10-29T11:52:33.711" v="2131" actId="14100"/>
          <ac:spMkLst>
            <pc:docMk/>
            <pc:sldMk cId="2435976731" sldId="588"/>
            <ac:spMk id="11" creationId="{90F07E9E-E9BD-0840-82ED-6EB78D781DCA}"/>
          </ac:spMkLst>
        </pc:spChg>
        <pc:cxnChg chg="add mod">
          <ac:chgData name="WINDRIDGE Philip" userId="a20730c1-1805-4191-9c68-6e52c8725e9f" providerId="ADAL" clId="{504B56E0-7EA1-4547-B767-A09C62B33DAB}" dt="2020-10-29T11:51:10.753" v="2089" actId="1076"/>
          <ac:cxnSpMkLst>
            <pc:docMk/>
            <pc:sldMk cId="2435976731" sldId="588"/>
            <ac:cxnSpMk id="8" creationId="{5AC35D90-14B2-F847-ABC3-8A9A4BCA2D4F}"/>
          </ac:cxnSpMkLst>
        </pc:cxnChg>
        <pc:cxnChg chg="add mod">
          <ac:chgData name="WINDRIDGE Philip" userId="a20730c1-1805-4191-9c68-6e52c8725e9f" providerId="ADAL" clId="{504B56E0-7EA1-4547-B767-A09C62B33DAB}" dt="2020-10-29T11:51:10.753" v="2089" actId="1076"/>
          <ac:cxnSpMkLst>
            <pc:docMk/>
            <pc:sldMk cId="2435976731" sldId="588"/>
            <ac:cxnSpMk id="10" creationId="{42FA6807-6DBE-A248-99D0-3099B37D03F7}"/>
          </ac:cxnSpMkLst>
        </pc:cxnChg>
      </pc:sldChg>
    </pc:docChg>
  </pc:docChgLst>
  <pc:docChgLst>
    <pc:chgData name="WINDRIDGE Philip" userId="a20730c1-1805-4191-9c68-6e52c8725e9f" providerId="ADAL" clId="{AE5C18A1-57D7-594C-BC8F-8CD16D80918F}"/>
    <pc:docChg chg="undo redo custSel addSld delSld modSld sldOrd">
      <pc:chgData name="WINDRIDGE Philip" userId="a20730c1-1805-4191-9c68-6e52c8725e9f" providerId="ADAL" clId="{AE5C18A1-57D7-594C-BC8F-8CD16D80918F}" dt="2020-11-11T10:55:05.708" v="10904" actId="20577"/>
      <pc:docMkLst>
        <pc:docMk/>
      </pc:docMkLst>
      <pc:sldChg chg="modSp mod">
        <pc:chgData name="WINDRIDGE Philip" userId="a20730c1-1805-4191-9c68-6e52c8725e9f" providerId="ADAL" clId="{AE5C18A1-57D7-594C-BC8F-8CD16D80918F}" dt="2020-11-02T14:24:52.764" v="552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AE5C18A1-57D7-594C-BC8F-8CD16D80918F}" dt="2020-11-02T14:24:52.764" v="552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modSp mod">
        <pc:chgData name="WINDRIDGE Philip" userId="a20730c1-1805-4191-9c68-6e52c8725e9f" providerId="ADAL" clId="{AE5C18A1-57D7-594C-BC8F-8CD16D80918F}" dt="2020-11-01T14:40:34.175" v="171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AE5C18A1-57D7-594C-BC8F-8CD16D80918F}" dt="2020-11-01T14:40:34.175" v="171" actId="20577"/>
          <ac:spMkLst>
            <pc:docMk/>
            <pc:sldMk cId="2405130143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AE5C18A1-57D7-594C-BC8F-8CD16D80918F}" dt="2020-11-01T14:39:20.508" v="43" actId="20577"/>
          <ac:spMkLst>
            <pc:docMk/>
            <pc:sldMk cId="2405130143" sldId="257"/>
            <ac:spMk id="9" creationId="{AF9A073E-602A-DA4D-BC5B-B90D9655B295}"/>
          </ac:spMkLst>
        </pc:spChg>
      </pc:sldChg>
      <pc:sldChg chg="addSp delSp modSp new mod ord">
        <pc:chgData name="WINDRIDGE Philip" userId="a20730c1-1805-4191-9c68-6e52c8725e9f" providerId="ADAL" clId="{AE5C18A1-57D7-594C-BC8F-8CD16D80918F}" dt="2020-11-05T14:53:36.733" v="1617" actId="20577"/>
        <pc:sldMkLst>
          <pc:docMk/>
          <pc:sldMk cId="3570196674" sldId="260"/>
        </pc:sldMkLst>
        <pc:spChg chg="mod">
          <ac:chgData name="WINDRIDGE Philip" userId="a20730c1-1805-4191-9c68-6e52c8725e9f" providerId="ADAL" clId="{AE5C18A1-57D7-594C-BC8F-8CD16D80918F}" dt="2020-11-01T14:41:07.224" v="196" actId="20577"/>
          <ac:spMkLst>
            <pc:docMk/>
            <pc:sldMk cId="3570196674" sldId="260"/>
            <ac:spMk id="2" creationId="{2FD6AA7F-D3EC-B141-883F-915930BE986A}"/>
          </ac:spMkLst>
        </pc:spChg>
        <pc:spChg chg="add mod">
          <ac:chgData name="WINDRIDGE Philip" userId="a20730c1-1805-4191-9c68-6e52c8725e9f" providerId="ADAL" clId="{AE5C18A1-57D7-594C-BC8F-8CD16D80918F}" dt="2020-11-05T14:50:48.431" v="1554" actId="207"/>
          <ac:spMkLst>
            <pc:docMk/>
            <pc:sldMk cId="3570196674" sldId="260"/>
            <ac:spMk id="3" creationId="{C69A3358-D8BF-484D-A2CA-2813FFB6004C}"/>
          </ac:spMkLst>
        </pc:spChg>
        <pc:spChg chg="del">
          <ac:chgData name="WINDRIDGE Philip" userId="a20730c1-1805-4191-9c68-6e52c8725e9f" providerId="ADAL" clId="{AE5C18A1-57D7-594C-BC8F-8CD16D80918F}" dt="2020-11-01T14:41:25.938" v="197" actId="478"/>
          <ac:spMkLst>
            <pc:docMk/>
            <pc:sldMk cId="3570196674" sldId="260"/>
            <ac:spMk id="3" creationId="{FC27619C-72D1-FE48-99F5-0716E98D0DB5}"/>
          </ac:spMkLst>
        </pc:spChg>
        <pc:spChg chg="add mod">
          <ac:chgData name="WINDRIDGE Philip" userId="a20730c1-1805-4191-9c68-6e52c8725e9f" providerId="ADAL" clId="{AE5C18A1-57D7-594C-BC8F-8CD16D80918F}" dt="2020-11-05T14:53:36.733" v="1617" actId="20577"/>
          <ac:spMkLst>
            <pc:docMk/>
            <pc:sldMk cId="3570196674" sldId="260"/>
            <ac:spMk id="4" creationId="{63F090F6-C743-C44F-8F57-2EA5A6B5C01A}"/>
          </ac:spMkLst>
        </pc:spChg>
      </pc:sldChg>
      <pc:sldChg chg="addSp delSp modSp new mod">
        <pc:chgData name="WINDRIDGE Philip" userId="a20730c1-1805-4191-9c68-6e52c8725e9f" providerId="ADAL" clId="{AE5C18A1-57D7-594C-BC8F-8CD16D80918F}" dt="2020-11-05T13:58:55.120" v="929" actId="14100"/>
        <pc:sldMkLst>
          <pc:docMk/>
          <pc:sldMk cId="4082785917" sldId="261"/>
        </pc:sldMkLst>
        <pc:spChg chg="mod">
          <ac:chgData name="WINDRIDGE Philip" userId="a20730c1-1805-4191-9c68-6e52c8725e9f" providerId="ADAL" clId="{AE5C18A1-57D7-594C-BC8F-8CD16D80918F}" dt="2020-11-01T14:42:42.761" v="213" actId="20577"/>
          <ac:spMkLst>
            <pc:docMk/>
            <pc:sldMk cId="4082785917" sldId="261"/>
            <ac:spMk id="2" creationId="{C2F83D21-B96A-0747-8889-77C45C47A2AE}"/>
          </ac:spMkLst>
        </pc:spChg>
        <pc:spChg chg="mod">
          <ac:chgData name="WINDRIDGE Philip" userId="a20730c1-1805-4191-9c68-6e52c8725e9f" providerId="ADAL" clId="{AE5C18A1-57D7-594C-BC8F-8CD16D80918F}" dt="2020-11-01T15:05:23.028" v="535" actId="15"/>
          <ac:spMkLst>
            <pc:docMk/>
            <pc:sldMk cId="4082785917" sldId="261"/>
            <ac:spMk id="3" creationId="{0550E05F-3FBA-1C44-909B-7A9187E0CD6D}"/>
          </ac:spMkLst>
        </pc:spChg>
        <pc:spChg chg="add mod">
          <ac:chgData name="WINDRIDGE Philip" userId="a20730c1-1805-4191-9c68-6e52c8725e9f" providerId="ADAL" clId="{AE5C18A1-57D7-594C-BC8F-8CD16D80918F}" dt="2020-11-05T13:55:12.091" v="671" actId="1038"/>
          <ac:spMkLst>
            <pc:docMk/>
            <pc:sldMk cId="4082785917" sldId="261"/>
            <ac:spMk id="4" creationId="{8338D8E3-5BB6-D34B-827F-C9D6F48231DB}"/>
          </ac:spMkLst>
        </pc:spChg>
        <pc:spChg chg="add del mod">
          <ac:chgData name="WINDRIDGE Philip" userId="a20730c1-1805-4191-9c68-6e52c8725e9f" providerId="ADAL" clId="{AE5C18A1-57D7-594C-BC8F-8CD16D80918F}" dt="2020-11-05T13:57:37.504" v="850" actId="478"/>
          <ac:spMkLst>
            <pc:docMk/>
            <pc:sldMk cId="4082785917" sldId="261"/>
            <ac:spMk id="5" creationId="{291BC801-7BBB-9945-8E87-8A8F54AE8C23}"/>
          </ac:spMkLst>
        </pc:spChg>
        <pc:spChg chg="add mod">
          <ac:chgData name="WINDRIDGE Philip" userId="a20730c1-1805-4191-9c68-6e52c8725e9f" providerId="ADAL" clId="{AE5C18A1-57D7-594C-BC8F-8CD16D80918F}" dt="2020-11-05T13:58:17.163" v="906" actId="14100"/>
          <ac:spMkLst>
            <pc:docMk/>
            <pc:sldMk cId="4082785917" sldId="261"/>
            <ac:spMk id="6" creationId="{5319B597-8AF8-A344-BE96-A4D51C89544E}"/>
          </ac:spMkLst>
        </pc:spChg>
        <pc:spChg chg="add mod">
          <ac:chgData name="WINDRIDGE Philip" userId="a20730c1-1805-4191-9c68-6e52c8725e9f" providerId="ADAL" clId="{AE5C18A1-57D7-594C-BC8F-8CD16D80918F}" dt="2020-11-05T13:58:55.120" v="929" actId="14100"/>
          <ac:spMkLst>
            <pc:docMk/>
            <pc:sldMk cId="4082785917" sldId="261"/>
            <ac:spMk id="7" creationId="{78A8B7EA-477A-8040-BC4C-AF548FD337D9}"/>
          </ac:spMkLst>
        </pc:spChg>
      </pc:sldChg>
      <pc:sldChg chg="addSp delSp modSp add mod ord modClrScheme chgLayout">
        <pc:chgData name="WINDRIDGE Philip" userId="a20730c1-1805-4191-9c68-6e52c8725e9f" providerId="ADAL" clId="{AE5C18A1-57D7-594C-BC8F-8CD16D80918F}" dt="2020-11-06T12:44:06.592" v="4097" actId="478"/>
        <pc:sldMkLst>
          <pc:docMk/>
          <pc:sldMk cId="1453246954" sldId="262"/>
        </pc:sldMkLst>
        <pc:spChg chg="add mod">
          <ac:chgData name="WINDRIDGE Philip" userId="a20730c1-1805-4191-9c68-6e52c8725e9f" providerId="ADAL" clId="{AE5C18A1-57D7-594C-BC8F-8CD16D80918F}" dt="2020-11-05T16:34:42.649" v="3663" actId="14100"/>
          <ac:spMkLst>
            <pc:docMk/>
            <pc:sldMk cId="1453246954" sldId="262"/>
            <ac:spMk id="2" creationId="{C5CD26A4-49A8-014D-8E94-638C25E0BD64}"/>
          </ac:spMkLst>
        </pc:spChg>
        <pc:spChg chg="add mod ord">
          <ac:chgData name="WINDRIDGE Philip" userId="a20730c1-1805-4191-9c68-6e52c8725e9f" providerId="ADAL" clId="{AE5C18A1-57D7-594C-BC8F-8CD16D80918F}" dt="2020-11-05T16:34:34.351" v="3662" actId="20577"/>
          <ac:spMkLst>
            <pc:docMk/>
            <pc:sldMk cId="1453246954" sldId="262"/>
            <ac:spMk id="3" creationId="{9589493C-4DCD-C547-A33E-E462D0F13735}"/>
          </ac:spMkLst>
        </pc:spChg>
        <pc:spChg chg="add del mod">
          <ac:chgData name="WINDRIDGE Philip" userId="a20730c1-1805-4191-9c68-6e52c8725e9f" providerId="ADAL" clId="{AE5C18A1-57D7-594C-BC8F-8CD16D80918F}" dt="2020-11-06T12:33:04.855" v="3948"/>
          <ac:spMkLst>
            <pc:docMk/>
            <pc:sldMk cId="1453246954" sldId="262"/>
            <ac:spMk id="4" creationId="{3F9EA1A7-3BA8-9747-8B4F-1B0847FDEF52}"/>
          </ac:spMkLst>
        </pc:spChg>
        <pc:spChg chg="del">
          <ac:chgData name="WINDRIDGE Philip" userId="a20730c1-1805-4191-9c68-6e52c8725e9f" providerId="ADAL" clId="{AE5C18A1-57D7-594C-BC8F-8CD16D80918F}" dt="2020-11-05T16:31:02.211" v="3598" actId="478"/>
          <ac:spMkLst>
            <pc:docMk/>
            <pc:sldMk cId="1453246954" sldId="262"/>
            <ac:spMk id="5" creationId="{FE35D1E3-3C68-824F-ACCB-01AE8EF23FD4}"/>
          </ac:spMkLst>
        </pc:spChg>
        <pc:spChg chg="mod">
          <ac:chgData name="WINDRIDGE Philip" userId="a20730c1-1805-4191-9c68-6e52c8725e9f" providerId="ADAL" clId="{AE5C18A1-57D7-594C-BC8F-8CD16D80918F}" dt="2020-11-06T12:32:24.687" v="3937" actId="207"/>
          <ac:spMkLst>
            <pc:docMk/>
            <pc:sldMk cId="1453246954" sldId="262"/>
            <ac:spMk id="6" creationId="{FE9FA70C-C104-1846-8DE1-70054A827421}"/>
          </ac:spMkLst>
        </pc:spChg>
        <pc:spChg chg="del">
          <ac:chgData name="WINDRIDGE Philip" userId="a20730c1-1805-4191-9c68-6e52c8725e9f" providerId="ADAL" clId="{AE5C18A1-57D7-594C-BC8F-8CD16D80918F}" dt="2020-11-05T16:32:41.053" v="3625" actId="478"/>
          <ac:spMkLst>
            <pc:docMk/>
            <pc:sldMk cId="1453246954" sldId="262"/>
            <ac:spMk id="7" creationId="{FB273F5A-A94E-AA4F-BC55-9C40DDCBD5B2}"/>
          </ac:spMkLst>
        </pc:spChg>
        <pc:spChg chg="mod">
          <ac:chgData name="WINDRIDGE Philip" userId="a20730c1-1805-4191-9c68-6e52c8725e9f" providerId="ADAL" clId="{AE5C18A1-57D7-594C-BC8F-8CD16D80918F}" dt="2020-11-06T12:32:24.687" v="3937" actId="207"/>
          <ac:spMkLst>
            <pc:docMk/>
            <pc:sldMk cId="1453246954" sldId="262"/>
            <ac:spMk id="8" creationId="{71E852C0-E471-2941-A3C0-771FB209F835}"/>
          </ac:spMkLst>
        </pc:spChg>
        <pc:spChg chg="del">
          <ac:chgData name="WINDRIDGE Philip" userId="a20730c1-1805-4191-9c68-6e52c8725e9f" providerId="ADAL" clId="{AE5C18A1-57D7-594C-BC8F-8CD16D80918F}" dt="2020-11-05T16:32:34.543" v="3623" actId="478"/>
          <ac:spMkLst>
            <pc:docMk/>
            <pc:sldMk cId="1453246954" sldId="262"/>
            <ac:spMk id="9" creationId="{9C47DF6A-6776-644F-BE9E-09AAAE1C7A93}"/>
          </ac:spMkLst>
        </pc:spChg>
        <pc:spChg chg="add del mod">
          <ac:chgData name="WINDRIDGE Philip" userId="a20730c1-1805-4191-9c68-6e52c8725e9f" providerId="ADAL" clId="{AE5C18A1-57D7-594C-BC8F-8CD16D80918F}" dt="2020-11-06T12:32:32.243" v="3939"/>
          <ac:spMkLst>
            <pc:docMk/>
            <pc:sldMk cId="1453246954" sldId="262"/>
            <ac:spMk id="13" creationId="{D8BB2A6D-94AC-A445-AD23-8CF96EC91264}"/>
          </ac:spMkLst>
        </pc:spChg>
        <pc:spChg chg="add del mod">
          <ac:chgData name="WINDRIDGE Philip" userId="a20730c1-1805-4191-9c68-6e52c8725e9f" providerId="ADAL" clId="{AE5C18A1-57D7-594C-BC8F-8CD16D80918F}" dt="2020-11-06T12:32:32.243" v="3939"/>
          <ac:spMkLst>
            <pc:docMk/>
            <pc:sldMk cId="1453246954" sldId="262"/>
            <ac:spMk id="14" creationId="{CDE48DA1-DC4F-3546-A20C-94872E7EB7E9}"/>
          </ac:spMkLst>
        </pc:spChg>
        <pc:spChg chg="add del mod">
          <ac:chgData name="WINDRIDGE Philip" userId="a20730c1-1805-4191-9c68-6e52c8725e9f" providerId="ADAL" clId="{AE5C18A1-57D7-594C-BC8F-8CD16D80918F}" dt="2020-11-06T12:32:32.243" v="3939"/>
          <ac:spMkLst>
            <pc:docMk/>
            <pc:sldMk cId="1453246954" sldId="262"/>
            <ac:spMk id="15" creationId="{DAC77DDA-D8B4-B342-90DC-C0A4426382F7}"/>
          </ac:spMkLst>
        </pc:spChg>
        <pc:spChg chg="add del mod">
          <ac:chgData name="WINDRIDGE Philip" userId="a20730c1-1805-4191-9c68-6e52c8725e9f" providerId="ADAL" clId="{AE5C18A1-57D7-594C-BC8F-8CD16D80918F}" dt="2020-11-06T12:32:44.202" v="3943"/>
          <ac:spMkLst>
            <pc:docMk/>
            <pc:sldMk cId="1453246954" sldId="262"/>
            <ac:spMk id="16" creationId="{2B785B55-56BC-5B4A-8A39-66A86BAADA62}"/>
          </ac:spMkLst>
        </pc:spChg>
        <pc:spChg chg="add mod">
          <ac:chgData name="WINDRIDGE Philip" userId="a20730c1-1805-4191-9c68-6e52c8725e9f" providerId="ADAL" clId="{AE5C18A1-57D7-594C-BC8F-8CD16D80918F}" dt="2020-11-06T12:32:24.687" v="3937" actId="207"/>
          <ac:spMkLst>
            <pc:docMk/>
            <pc:sldMk cId="1453246954" sldId="262"/>
            <ac:spMk id="17" creationId="{0991C8C1-4162-5B48-89CC-D3342703CDB6}"/>
          </ac:spMkLst>
        </pc:spChg>
        <pc:spChg chg="add del mod">
          <ac:chgData name="WINDRIDGE Philip" userId="a20730c1-1805-4191-9c68-6e52c8725e9f" providerId="ADAL" clId="{AE5C18A1-57D7-594C-BC8F-8CD16D80918F}" dt="2020-11-06T12:32:44.202" v="3943"/>
          <ac:spMkLst>
            <pc:docMk/>
            <pc:sldMk cId="1453246954" sldId="262"/>
            <ac:spMk id="18" creationId="{F40A07B4-A10C-964A-9C31-AEC6DECF1D2E}"/>
          </ac:spMkLst>
        </pc:spChg>
        <pc:spChg chg="add del mod">
          <ac:chgData name="WINDRIDGE Philip" userId="a20730c1-1805-4191-9c68-6e52c8725e9f" providerId="ADAL" clId="{AE5C18A1-57D7-594C-BC8F-8CD16D80918F}" dt="2020-11-06T12:32:44.202" v="3943"/>
          <ac:spMkLst>
            <pc:docMk/>
            <pc:sldMk cId="1453246954" sldId="262"/>
            <ac:spMk id="19" creationId="{48581EFD-F31C-F544-A241-610446E7F6A9}"/>
          </ac:spMkLst>
        </pc:spChg>
        <pc:spChg chg="add mod">
          <ac:chgData name="WINDRIDGE Philip" userId="a20730c1-1805-4191-9c68-6e52c8725e9f" providerId="ADAL" clId="{AE5C18A1-57D7-594C-BC8F-8CD16D80918F}" dt="2020-11-05T16:34:54.688" v="3666" actId="14100"/>
          <ac:spMkLst>
            <pc:docMk/>
            <pc:sldMk cId="1453246954" sldId="262"/>
            <ac:spMk id="20" creationId="{419DC80A-9F55-7B45-B33B-5A19DF8BC367}"/>
          </ac:spMkLst>
        </pc:spChg>
        <pc:spChg chg="add del mod">
          <ac:chgData name="WINDRIDGE Philip" userId="a20730c1-1805-4191-9c68-6e52c8725e9f" providerId="ADAL" clId="{AE5C18A1-57D7-594C-BC8F-8CD16D80918F}" dt="2020-11-06T12:32:56.121" v="3946"/>
          <ac:spMkLst>
            <pc:docMk/>
            <pc:sldMk cId="1453246954" sldId="262"/>
            <ac:spMk id="21" creationId="{BCE4300A-8791-2547-921B-012B2430EE65}"/>
          </ac:spMkLst>
        </pc:spChg>
        <pc:spChg chg="add mod">
          <ac:chgData name="WINDRIDGE Philip" userId="a20730c1-1805-4191-9c68-6e52c8725e9f" providerId="ADAL" clId="{AE5C18A1-57D7-594C-BC8F-8CD16D80918F}" dt="2020-11-05T16:35:15.745" v="3672" actId="1036"/>
          <ac:spMkLst>
            <pc:docMk/>
            <pc:sldMk cId="1453246954" sldId="262"/>
            <ac:spMk id="22" creationId="{3AB297FF-EE10-2945-A68E-FFFD3A757547}"/>
          </ac:spMkLst>
        </pc:spChg>
        <pc:spChg chg="add del mod">
          <ac:chgData name="WINDRIDGE Philip" userId="a20730c1-1805-4191-9c68-6e52c8725e9f" providerId="ADAL" clId="{AE5C18A1-57D7-594C-BC8F-8CD16D80918F}" dt="2020-11-06T12:32:56.121" v="3946"/>
          <ac:spMkLst>
            <pc:docMk/>
            <pc:sldMk cId="1453246954" sldId="262"/>
            <ac:spMk id="23" creationId="{4785C1E0-710B-5B47-9921-E204F70D59D2}"/>
          </ac:spMkLst>
        </pc:spChg>
        <pc:spChg chg="add del mod">
          <ac:chgData name="WINDRIDGE Philip" userId="a20730c1-1805-4191-9c68-6e52c8725e9f" providerId="ADAL" clId="{AE5C18A1-57D7-594C-BC8F-8CD16D80918F}" dt="2020-11-06T12:32:56.121" v="3946"/>
          <ac:spMkLst>
            <pc:docMk/>
            <pc:sldMk cId="1453246954" sldId="262"/>
            <ac:spMk id="24" creationId="{528CECBF-23B5-1040-A699-FD33FC272347}"/>
          </ac:spMkLst>
        </pc:spChg>
        <pc:spChg chg="add del mod">
          <ac:chgData name="WINDRIDGE Philip" userId="a20730c1-1805-4191-9c68-6e52c8725e9f" providerId="ADAL" clId="{AE5C18A1-57D7-594C-BC8F-8CD16D80918F}" dt="2020-11-06T12:33:17.775" v="3950" actId="478"/>
          <ac:spMkLst>
            <pc:docMk/>
            <pc:sldMk cId="1453246954" sldId="262"/>
            <ac:spMk id="25" creationId="{21DB10B9-93E0-8C4A-8E47-9871670B9B09}"/>
          </ac:spMkLst>
        </pc:spChg>
        <pc:spChg chg="add del mod">
          <ac:chgData name="WINDRIDGE Philip" userId="a20730c1-1805-4191-9c68-6e52c8725e9f" providerId="ADAL" clId="{AE5C18A1-57D7-594C-BC8F-8CD16D80918F}" dt="2020-11-06T12:33:17.775" v="3950" actId="478"/>
          <ac:spMkLst>
            <pc:docMk/>
            <pc:sldMk cId="1453246954" sldId="262"/>
            <ac:spMk id="26" creationId="{16E5F56C-79EE-E749-BF76-3554B56A51C4}"/>
          </ac:spMkLst>
        </pc:spChg>
        <pc:spChg chg="add mod">
          <ac:chgData name="WINDRIDGE Philip" userId="a20730c1-1805-4191-9c68-6e52c8725e9f" providerId="ADAL" clId="{AE5C18A1-57D7-594C-BC8F-8CD16D80918F}" dt="2020-11-06T12:42:30.864" v="4017" actId="20577"/>
          <ac:spMkLst>
            <pc:docMk/>
            <pc:sldMk cId="1453246954" sldId="262"/>
            <ac:spMk id="27" creationId="{47FF1EC0-4243-2C46-9EAB-16FFB0FE4739}"/>
          </ac:spMkLst>
        </pc:spChg>
        <pc:spChg chg="add del mod">
          <ac:chgData name="WINDRIDGE Philip" userId="a20730c1-1805-4191-9c68-6e52c8725e9f" providerId="ADAL" clId="{AE5C18A1-57D7-594C-BC8F-8CD16D80918F}" dt="2020-11-06T12:42:34.865" v="4019"/>
          <ac:spMkLst>
            <pc:docMk/>
            <pc:sldMk cId="1453246954" sldId="262"/>
            <ac:spMk id="28" creationId="{A523C374-2730-6442-95C0-D64B67D2A43B}"/>
          </ac:spMkLst>
        </pc:spChg>
        <pc:spChg chg="add del mod">
          <ac:chgData name="WINDRIDGE Philip" userId="a20730c1-1805-4191-9c68-6e52c8725e9f" providerId="ADAL" clId="{AE5C18A1-57D7-594C-BC8F-8CD16D80918F}" dt="2020-11-06T12:42:34.865" v="4019"/>
          <ac:spMkLst>
            <pc:docMk/>
            <pc:sldMk cId="1453246954" sldId="262"/>
            <ac:spMk id="30" creationId="{CD279C99-EA36-8B42-82E1-581AB5368913}"/>
          </ac:spMkLst>
        </pc:spChg>
        <pc:spChg chg="add del mod">
          <ac:chgData name="WINDRIDGE Philip" userId="a20730c1-1805-4191-9c68-6e52c8725e9f" providerId="ADAL" clId="{AE5C18A1-57D7-594C-BC8F-8CD16D80918F}" dt="2020-11-06T12:42:34.865" v="4019"/>
          <ac:spMkLst>
            <pc:docMk/>
            <pc:sldMk cId="1453246954" sldId="262"/>
            <ac:spMk id="33" creationId="{DD22FF9B-470D-5F45-BA9F-C11F38E69339}"/>
          </ac:spMkLst>
        </pc:spChg>
        <pc:spChg chg="add del mod">
          <ac:chgData name="WINDRIDGE Philip" userId="a20730c1-1805-4191-9c68-6e52c8725e9f" providerId="ADAL" clId="{AE5C18A1-57D7-594C-BC8F-8CD16D80918F}" dt="2020-11-06T12:44:06.592" v="4097" actId="478"/>
          <ac:spMkLst>
            <pc:docMk/>
            <pc:sldMk cId="1453246954" sldId="262"/>
            <ac:spMk id="35" creationId="{6C42B7A7-6216-2B47-BAEB-62327D060B11}"/>
          </ac:spMkLst>
        </pc:spChg>
        <pc:cxnChg chg="del">
          <ac:chgData name="WINDRIDGE Philip" userId="a20730c1-1805-4191-9c68-6e52c8725e9f" providerId="ADAL" clId="{AE5C18A1-57D7-594C-BC8F-8CD16D80918F}" dt="2020-11-05T16:31:05.537" v="3599" actId="478"/>
          <ac:cxnSpMkLst>
            <pc:docMk/>
            <pc:sldMk cId="1453246954" sldId="262"/>
            <ac:cxnSpMk id="11" creationId="{D22A77D0-80BE-8A4A-A85B-7F19BB356FDA}"/>
          </ac:cxnSpMkLst>
        </pc:cxnChg>
        <pc:cxnChg chg="del">
          <ac:chgData name="WINDRIDGE Philip" userId="a20730c1-1805-4191-9c68-6e52c8725e9f" providerId="ADAL" clId="{AE5C18A1-57D7-594C-BC8F-8CD16D80918F}" dt="2020-11-05T16:32:44.628" v="3626" actId="478"/>
          <ac:cxnSpMkLst>
            <pc:docMk/>
            <pc:sldMk cId="1453246954" sldId="262"/>
            <ac:cxnSpMk id="15" creationId="{716A3F9F-0250-4842-B8F6-0D1B1E569509}"/>
          </ac:cxnSpMkLst>
        </pc:cxnChg>
        <pc:cxnChg chg="del">
          <ac:chgData name="WINDRIDGE Philip" userId="a20730c1-1805-4191-9c68-6e52c8725e9f" providerId="ADAL" clId="{AE5C18A1-57D7-594C-BC8F-8CD16D80918F}" dt="2020-11-05T16:31:40.867" v="3613" actId="478"/>
          <ac:cxnSpMkLst>
            <pc:docMk/>
            <pc:sldMk cId="1453246954" sldId="262"/>
            <ac:cxnSpMk id="18" creationId="{D65BFA5E-B6B7-B043-8AEB-DF500FA9DF1E}"/>
          </ac:cxnSpMkLst>
        </pc:cxnChg>
        <pc:cxnChg chg="del">
          <ac:chgData name="WINDRIDGE Philip" userId="a20730c1-1805-4191-9c68-6e52c8725e9f" providerId="ADAL" clId="{AE5C18A1-57D7-594C-BC8F-8CD16D80918F}" dt="2020-11-05T16:31:18.594" v="3608" actId="478"/>
          <ac:cxnSpMkLst>
            <pc:docMk/>
            <pc:sldMk cId="1453246954" sldId="262"/>
            <ac:cxnSpMk id="21" creationId="{F357C9F8-F1C8-CB47-9676-B702AF560DDA}"/>
          </ac:cxnSpMkLst>
        </pc:cxnChg>
        <pc:cxnChg chg="del">
          <ac:chgData name="WINDRIDGE Philip" userId="a20730c1-1805-4191-9c68-6e52c8725e9f" providerId="ADAL" clId="{AE5C18A1-57D7-594C-BC8F-8CD16D80918F}" dt="2020-11-05T16:32:37.317" v="3624" actId="478"/>
          <ac:cxnSpMkLst>
            <pc:docMk/>
            <pc:sldMk cId="1453246954" sldId="262"/>
            <ac:cxnSpMk id="25" creationId="{16FB3343-C55E-334A-BD6A-7C497275810C}"/>
          </ac:cxnSpMkLst>
        </pc:cxnChg>
        <pc:cxnChg chg="del">
          <ac:chgData name="WINDRIDGE Philip" userId="a20730c1-1805-4191-9c68-6e52c8725e9f" providerId="ADAL" clId="{AE5C18A1-57D7-594C-BC8F-8CD16D80918F}" dt="2020-11-05T16:33:31.317" v="3632" actId="478"/>
          <ac:cxnSpMkLst>
            <pc:docMk/>
            <pc:sldMk cId="1453246954" sldId="262"/>
            <ac:cxnSpMk id="30" creationId="{EDD846C5-426E-2B4B-8FA6-22EE79BCBEBC}"/>
          </ac:cxnSpMkLst>
        </pc:cxnChg>
      </pc:sldChg>
      <pc:sldChg chg="add del">
        <pc:chgData name="WINDRIDGE Philip" userId="a20730c1-1805-4191-9c68-6e52c8725e9f" providerId="ADAL" clId="{AE5C18A1-57D7-594C-BC8F-8CD16D80918F}" dt="2020-11-06T13:27:50.828" v="4561" actId="2696"/>
        <pc:sldMkLst>
          <pc:docMk/>
          <pc:sldMk cId="2289490347" sldId="318"/>
        </pc:sldMkLst>
      </pc:sldChg>
      <pc:sldChg chg="add del">
        <pc:chgData name="WINDRIDGE Philip" userId="a20730c1-1805-4191-9c68-6e52c8725e9f" providerId="ADAL" clId="{AE5C18A1-57D7-594C-BC8F-8CD16D80918F}" dt="2020-11-06T13:27:50.828" v="4561" actId="2696"/>
        <pc:sldMkLst>
          <pc:docMk/>
          <pc:sldMk cId="3472365791" sldId="327"/>
        </pc:sldMkLst>
      </pc:sldChg>
      <pc:sldChg chg="add del">
        <pc:chgData name="WINDRIDGE Philip" userId="a20730c1-1805-4191-9c68-6e52c8725e9f" providerId="ADAL" clId="{AE5C18A1-57D7-594C-BC8F-8CD16D80918F}" dt="2020-11-06T13:27:50.828" v="4561" actId="2696"/>
        <pc:sldMkLst>
          <pc:docMk/>
          <pc:sldMk cId="2134334545" sldId="338"/>
        </pc:sldMkLst>
      </pc:sldChg>
      <pc:sldChg chg="delSp modSp add mod">
        <pc:chgData name="WINDRIDGE Philip" userId="a20730c1-1805-4191-9c68-6e52c8725e9f" providerId="ADAL" clId="{AE5C18A1-57D7-594C-BC8F-8CD16D80918F}" dt="2020-11-06T13:24:34.775" v="4530" actId="20577"/>
        <pc:sldMkLst>
          <pc:docMk/>
          <pc:sldMk cId="1533260049" sldId="346"/>
        </pc:sldMkLst>
        <pc:spChg chg="mod">
          <ac:chgData name="WINDRIDGE Philip" userId="a20730c1-1805-4191-9c68-6e52c8725e9f" providerId="ADAL" clId="{AE5C18A1-57D7-594C-BC8F-8CD16D80918F}" dt="2020-11-06T13:24:34.775" v="4530" actId="20577"/>
          <ac:spMkLst>
            <pc:docMk/>
            <pc:sldMk cId="1533260049" sldId="346"/>
            <ac:spMk id="2" creationId="{99FFF9E1-45AC-B546-8A46-22A4CEEB221C}"/>
          </ac:spMkLst>
        </pc:spChg>
        <pc:spChg chg="del">
          <ac:chgData name="WINDRIDGE Philip" userId="a20730c1-1805-4191-9c68-6e52c8725e9f" providerId="ADAL" clId="{AE5C18A1-57D7-594C-BC8F-8CD16D80918F}" dt="2020-11-06T13:23:58.638" v="4484" actId="478"/>
          <ac:spMkLst>
            <pc:docMk/>
            <pc:sldMk cId="1533260049" sldId="346"/>
            <ac:spMk id="16" creationId="{8D348B4B-2437-F24F-813D-D329498A332E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47:16.339" v="9634" actId="20577"/>
        <pc:sldMkLst>
          <pc:docMk/>
          <pc:sldMk cId="1240635641" sldId="347"/>
        </pc:sldMkLst>
        <pc:spChg chg="mod">
          <ac:chgData name="WINDRIDGE Philip" userId="a20730c1-1805-4191-9c68-6e52c8725e9f" providerId="ADAL" clId="{AE5C18A1-57D7-594C-BC8F-8CD16D80918F}" dt="2020-11-07T12:40:30.358" v="9329" actId="20577"/>
          <ac:spMkLst>
            <pc:docMk/>
            <pc:sldMk cId="1240635641" sldId="347"/>
            <ac:spMk id="2" creationId="{99FFF9E1-45AC-B546-8A46-22A4CEEB221C}"/>
          </ac:spMkLst>
        </pc:spChg>
        <pc:spChg chg="add del mod">
          <ac:chgData name="WINDRIDGE Philip" userId="a20730c1-1805-4191-9c68-6e52c8725e9f" providerId="ADAL" clId="{AE5C18A1-57D7-594C-BC8F-8CD16D80918F}" dt="2020-11-07T12:45:16.291" v="9515"/>
          <ac:spMkLst>
            <pc:docMk/>
            <pc:sldMk cId="1240635641" sldId="347"/>
            <ac:spMk id="10" creationId="{7C0C0DEA-3AF1-B544-9C4F-925BB29BD207}"/>
          </ac:spMkLst>
        </pc:spChg>
        <pc:spChg chg="add mod">
          <ac:chgData name="WINDRIDGE Philip" userId="a20730c1-1805-4191-9c68-6e52c8725e9f" providerId="ADAL" clId="{AE5C18A1-57D7-594C-BC8F-8CD16D80918F}" dt="2020-11-07T12:47:16.339" v="9634" actId="20577"/>
          <ac:spMkLst>
            <pc:docMk/>
            <pc:sldMk cId="1240635641" sldId="347"/>
            <ac:spMk id="11" creationId="{EED35B31-3AFC-C849-B7AE-30AC30EFBB72}"/>
          </ac:spMkLst>
        </pc:spChg>
        <pc:spChg chg="mod">
          <ac:chgData name="WINDRIDGE Philip" userId="a20730c1-1805-4191-9c68-6e52c8725e9f" providerId="ADAL" clId="{AE5C18A1-57D7-594C-BC8F-8CD16D80918F}" dt="2020-11-07T12:39:29.792" v="9297" actId="255"/>
          <ac:spMkLst>
            <pc:docMk/>
            <pc:sldMk cId="1240635641" sldId="347"/>
            <ac:spMk id="12" creationId="{7E873120-C57D-424D-AD75-8E50F59020A7}"/>
          </ac:spMkLst>
        </pc:spChg>
        <pc:spChg chg="del">
          <ac:chgData name="WINDRIDGE Philip" userId="a20730c1-1805-4191-9c68-6e52c8725e9f" providerId="ADAL" clId="{AE5C18A1-57D7-594C-BC8F-8CD16D80918F}" dt="2020-11-07T12:40:26.423" v="9327" actId="478"/>
          <ac:spMkLst>
            <pc:docMk/>
            <pc:sldMk cId="1240635641" sldId="347"/>
            <ac:spMk id="16" creationId="{8D348B4B-2437-F24F-813D-D329498A332E}"/>
          </ac:spMkLst>
        </pc:spChg>
      </pc:sldChg>
      <pc:sldChg chg="add del">
        <pc:chgData name="WINDRIDGE Philip" userId="a20730c1-1805-4191-9c68-6e52c8725e9f" providerId="ADAL" clId="{AE5C18A1-57D7-594C-BC8F-8CD16D80918F}" dt="2020-11-07T09:29:14.964" v="6129" actId="2696"/>
        <pc:sldMkLst>
          <pc:docMk/>
          <pc:sldMk cId="3884806602" sldId="371"/>
        </pc:sldMkLst>
      </pc:sldChg>
      <pc:sldChg chg="addSp delSp modSp add mod">
        <pc:chgData name="WINDRIDGE Philip" userId="a20730c1-1805-4191-9c68-6e52c8725e9f" providerId="ADAL" clId="{AE5C18A1-57D7-594C-BC8F-8CD16D80918F}" dt="2020-11-07T09:58:51.689" v="7304" actId="14100"/>
        <pc:sldMkLst>
          <pc:docMk/>
          <pc:sldMk cId="1521985338" sldId="533"/>
        </pc:sldMkLst>
        <pc:spChg chg="mod">
          <ac:chgData name="WINDRIDGE Philip" userId="a20730c1-1805-4191-9c68-6e52c8725e9f" providerId="ADAL" clId="{AE5C18A1-57D7-594C-BC8F-8CD16D80918F}" dt="2020-11-07T09:51:38.614" v="7202"/>
          <ac:spMkLst>
            <pc:docMk/>
            <pc:sldMk cId="1521985338" sldId="533"/>
            <ac:spMk id="2" creationId="{A92418F6-A437-7847-9E4B-8C974A21EBDB}"/>
          </ac:spMkLst>
        </pc:spChg>
        <pc:spChg chg="mod">
          <ac:chgData name="WINDRIDGE Philip" userId="a20730c1-1805-4191-9c68-6e52c8725e9f" providerId="ADAL" clId="{AE5C18A1-57D7-594C-BC8F-8CD16D80918F}" dt="2020-11-07T09:52:22.237" v="7212" actId="27636"/>
          <ac:spMkLst>
            <pc:docMk/>
            <pc:sldMk cId="1521985338" sldId="533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AE5C18A1-57D7-594C-BC8F-8CD16D80918F}" dt="2020-11-07T09:56:55.270" v="7297" actId="1035"/>
          <ac:spMkLst>
            <pc:docMk/>
            <pc:sldMk cId="1521985338" sldId="533"/>
            <ac:spMk id="4" creationId="{65B57B3C-5688-984C-85F4-2223E7E770C7}"/>
          </ac:spMkLst>
        </pc:spChg>
        <pc:spChg chg="add mod">
          <ac:chgData name="WINDRIDGE Philip" userId="a20730c1-1805-4191-9c68-6e52c8725e9f" providerId="ADAL" clId="{AE5C18A1-57D7-594C-BC8F-8CD16D80918F}" dt="2020-11-07T09:56:55.270" v="7297" actId="1035"/>
          <ac:spMkLst>
            <pc:docMk/>
            <pc:sldMk cId="1521985338" sldId="533"/>
            <ac:spMk id="5" creationId="{DAD75595-A377-B940-987B-7D7B816FCDE1}"/>
          </ac:spMkLst>
        </pc:spChg>
        <pc:spChg chg="add mod">
          <ac:chgData name="WINDRIDGE Philip" userId="a20730c1-1805-4191-9c68-6e52c8725e9f" providerId="ADAL" clId="{AE5C18A1-57D7-594C-BC8F-8CD16D80918F}" dt="2020-11-07T09:56:55.270" v="7297" actId="1035"/>
          <ac:spMkLst>
            <pc:docMk/>
            <pc:sldMk cId="1521985338" sldId="533"/>
            <ac:spMk id="6" creationId="{72F13C36-85F6-3E43-85C2-B09C75CF7BD6}"/>
          </ac:spMkLst>
        </pc:spChg>
        <pc:spChg chg="add del mod">
          <ac:chgData name="WINDRIDGE Philip" userId="a20730c1-1805-4191-9c68-6e52c8725e9f" providerId="ADAL" clId="{AE5C18A1-57D7-594C-BC8F-8CD16D80918F}" dt="2020-11-07T09:53:32.287" v="7253" actId="478"/>
          <ac:spMkLst>
            <pc:docMk/>
            <pc:sldMk cId="1521985338" sldId="533"/>
            <ac:spMk id="7" creationId="{95F0DBD3-4805-9540-B4C5-8179FCDF69D8}"/>
          </ac:spMkLst>
        </pc:spChg>
        <pc:spChg chg="add mod">
          <ac:chgData name="WINDRIDGE Philip" userId="a20730c1-1805-4191-9c68-6e52c8725e9f" providerId="ADAL" clId="{AE5C18A1-57D7-594C-BC8F-8CD16D80918F}" dt="2020-11-07T09:58:51.689" v="7304" actId="14100"/>
          <ac:spMkLst>
            <pc:docMk/>
            <pc:sldMk cId="1521985338" sldId="533"/>
            <ac:spMk id="8" creationId="{BDB6B445-BE25-E047-974F-43DF4DC56016}"/>
          </ac:spMkLst>
        </pc:spChg>
        <pc:spChg chg="add mod">
          <ac:chgData name="WINDRIDGE Philip" userId="a20730c1-1805-4191-9c68-6e52c8725e9f" providerId="ADAL" clId="{AE5C18A1-57D7-594C-BC8F-8CD16D80918F}" dt="2020-11-07T09:58:51.689" v="7304" actId="14100"/>
          <ac:spMkLst>
            <pc:docMk/>
            <pc:sldMk cId="1521985338" sldId="533"/>
            <ac:spMk id="9" creationId="{572A67EE-6533-D741-9C38-454113492C76}"/>
          </ac:spMkLst>
        </pc:spChg>
        <pc:spChg chg="add del mod">
          <ac:chgData name="WINDRIDGE Philip" userId="a20730c1-1805-4191-9c68-6e52c8725e9f" providerId="ADAL" clId="{AE5C18A1-57D7-594C-BC8F-8CD16D80918F}" dt="2020-11-07T09:53:32.287" v="7253" actId="478"/>
          <ac:spMkLst>
            <pc:docMk/>
            <pc:sldMk cId="1521985338" sldId="533"/>
            <ac:spMk id="10" creationId="{186E96C3-489C-574A-B6A4-7DBE7807D842}"/>
          </ac:spMkLst>
        </pc:spChg>
        <pc:spChg chg="add del mod">
          <ac:chgData name="WINDRIDGE Philip" userId="a20730c1-1805-4191-9c68-6e52c8725e9f" providerId="ADAL" clId="{AE5C18A1-57D7-594C-BC8F-8CD16D80918F}" dt="2020-11-07T09:53:05.487" v="7215" actId="478"/>
          <ac:spMkLst>
            <pc:docMk/>
            <pc:sldMk cId="1521985338" sldId="533"/>
            <ac:spMk id="11" creationId="{54ED27BF-47F8-7A4C-AF37-603561A14C7D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2" creationId="{E53D8BE9-D625-984E-AC6B-D293BC0BBCFB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3" creationId="{A75A3A21-89A3-C443-A63A-F929BBC9C625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4" creationId="{3DADC84D-EE02-E74F-8D63-6980C649DD46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5" creationId="{5510F3E3-97A4-C043-9E49-071AC231154E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6" creationId="{E7B2805A-D2AE-D944-98CB-A1E727C5518C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7" creationId="{102513D7-BE89-A44B-987A-99E915B4D27D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8" creationId="{D19CEBCD-A54D-5C4F-97F2-7393BE57C8F7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19" creationId="{EA460E46-084B-E04E-9DF2-CA0D04F4E749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0" creationId="{818154CA-F57E-7341-B010-6A925593FEC4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1" creationId="{C832ABF4-5D63-6448-A270-8B9E80BF3F6E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2" creationId="{D17B1DF5-172D-1F4C-8368-ECC96C1A7E48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3" creationId="{60DF2C27-7853-2B4F-BCE2-B0E40CCC8DDB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4" creationId="{84707015-A11E-0A45-B423-DD39993BA7BE}"/>
          </ac:spMkLst>
        </pc:spChg>
        <pc:spChg chg="add del mod">
          <ac:chgData name="WINDRIDGE Philip" userId="a20730c1-1805-4191-9c68-6e52c8725e9f" providerId="ADAL" clId="{AE5C18A1-57D7-594C-BC8F-8CD16D80918F}" dt="2020-11-07T09:56:31.905" v="7295" actId="21"/>
          <ac:spMkLst>
            <pc:docMk/>
            <pc:sldMk cId="1521985338" sldId="533"/>
            <ac:spMk id="25" creationId="{CD852114-0301-0642-8E3D-24B72A46BF8B}"/>
          </ac:spMkLst>
        </pc:spChg>
      </pc:sldChg>
      <pc:sldChg chg="add del">
        <pc:chgData name="WINDRIDGE Philip" userId="a20730c1-1805-4191-9c68-6e52c8725e9f" providerId="ADAL" clId="{AE5C18A1-57D7-594C-BC8F-8CD16D80918F}" dt="2020-11-05T13:24:49.718" v="622" actId="2696"/>
        <pc:sldMkLst>
          <pc:docMk/>
          <pc:sldMk cId="2737981589" sldId="535"/>
        </pc:sldMkLst>
      </pc:sldChg>
      <pc:sldChg chg="add del">
        <pc:chgData name="WINDRIDGE Philip" userId="a20730c1-1805-4191-9c68-6e52c8725e9f" providerId="ADAL" clId="{AE5C18A1-57D7-594C-BC8F-8CD16D80918F}" dt="2020-11-05T13:23:58.914" v="615" actId="2696"/>
        <pc:sldMkLst>
          <pc:docMk/>
          <pc:sldMk cId="3658792625" sldId="536"/>
        </pc:sldMkLst>
      </pc:sldChg>
      <pc:sldChg chg="add del">
        <pc:chgData name="WINDRIDGE Philip" userId="a20730c1-1805-4191-9c68-6e52c8725e9f" providerId="ADAL" clId="{AE5C18A1-57D7-594C-BC8F-8CD16D80918F}" dt="2020-11-05T13:24:20.687" v="620" actId="2696"/>
        <pc:sldMkLst>
          <pc:docMk/>
          <pc:sldMk cId="3733844633" sldId="537"/>
        </pc:sldMkLst>
      </pc:sldChg>
      <pc:sldChg chg="add del">
        <pc:chgData name="WINDRIDGE Philip" userId="a20730c1-1805-4191-9c68-6e52c8725e9f" providerId="ADAL" clId="{AE5C18A1-57D7-594C-BC8F-8CD16D80918F}" dt="2020-11-07T11:50:13.778" v="8211" actId="2696"/>
        <pc:sldMkLst>
          <pc:docMk/>
          <pc:sldMk cId="2510639561" sldId="538"/>
        </pc:sldMkLst>
      </pc:sldChg>
      <pc:sldChg chg="add del">
        <pc:chgData name="WINDRIDGE Philip" userId="a20730c1-1805-4191-9c68-6e52c8725e9f" providerId="ADAL" clId="{AE5C18A1-57D7-594C-BC8F-8CD16D80918F}" dt="2020-11-05T13:24:14.384" v="618" actId="2696"/>
        <pc:sldMkLst>
          <pc:docMk/>
          <pc:sldMk cId="4058275212" sldId="538"/>
        </pc:sldMkLst>
      </pc:sldChg>
      <pc:sldChg chg="add del">
        <pc:chgData name="WINDRIDGE Philip" userId="a20730c1-1805-4191-9c68-6e52c8725e9f" providerId="ADAL" clId="{AE5C18A1-57D7-594C-BC8F-8CD16D80918F}" dt="2020-11-05T13:24:10.497" v="616" actId="2696"/>
        <pc:sldMkLst>
          <pc:docMk/>
          <pc:sldMk cId="3878739108" sldId="539"/>
        </pc:sldMkLst>
      </pc:sldChg>
      <pc:sldChg chg="modSp add del mod">
        <pc:chgData name="WINDRIDGE Philip" userId="a20730c1-1805-4191-9c68-6e52c8725e9f" providerId="ADAL" clId="{AE5C18A1-57D7-594C-BC8F-8CD16D80918F}" dt="2020-11-07T10:17:06.821" v="7938" actId="2696"/>
        <pc:sldMkLst>
          <pc:docMk/>
          <pc:sldMk cId="1946161692" sldId="540"/>
        </pc:sldMkLst>
        <pc:spChg chg="mod">
          <ac:chgData name="WINDRIDGE Philip" userId="a20730c1-1805-4191-9c68-6e52c8725e9f" providerId="ADAL" clId="{AE5C18A1-57D7-594C-BC8F-8CD16D80918F}" dt="2020-11-06T13:26:36.107" v="4560" actId="20577"/>
          <ac:spMkLst>
            <pc:docMk/>
            <pc:sldMk cId="1946161692" sldId="540"/>
            <ac:spMk id="2" creationId="{A92418F6-A437-7847-9E4B-8C974A21EBDB}"/>
          </ac:spMkLst>
        </pc:spChg>
      </pc:sldChg>
      <pc:sldChg chg="add del">
        <pc:chgData name="WINDRIDGE Philip" userId="a20730c1-1805-4191-9c68-6e52c8725e9f" providerId="ADAL" clId="{AE5C18A1-57D7-594C-BC8F-8CD16D80918F}" dt="2020-11-05T13:24:18.527" v="619" actId="2696"/>
        <pc:sldMkLst>
          <pc:docMk/>
          <pc:sldMk cId="1336264121" sldId="541"/>
        </pc:sldMkLst>
      </pc:sldChg>
      <pc:sldChg chg="add del">
        <pc:chgData name="WINDRIDGE Philip" userId="a20730c1-1805-4191-9c68-6e52c8725e9f" providerId="ADAL" clId="{AE5C18A1-57D7-594C-BC8F-8CD16D80918F}" dt="2020-11-05T13:24:12.264" v="617" actId="2696"/>
        <pc:sldMkLst>
          <pc:docMk/>
          <pc:sldMk cId="2599716097" sldId="542"/>
        </pc:sldMkLst>
      </pc:sldChg>
      <pc:sldChg chg="add del">
        <pc:chgData name="WINDRIDGE Philip" userId="a20730c1-1805-4191-9c68-6e52c8725e9f" providerId="ADAL" clId="{AE5C18A1-57D7-594C-BC8F-8CD16D80918F}" dt="2020-11-07T10:17:08.263" v="7939" actId="2696"/>
        <pc:sldMkLst>
          <pc:docMk/>
          <pc:sldMk cId="1994078662" sldId="543"/>
        </pc:sldMkLst>
      </pc:sldChg>
      <pc:sldChg chg="add del">
        <pc:chgData name="WINDRIDGE Philip" userId="a20730c1-1805-4191-9c68-6e52c8725e9f" providerId="ADAL" clId="{AE5C18A1-57D7-594C-BC8F-8CD16D80918F}" dt="2020-11-07T10:17:09.146" v="7940" actId="2696"/>
        <pc:sldMkLst>
          <pc:docMk/>
          <pc:sldMk cId="3783520447" sldId="545"/>
        </pc:sldMkLst>
      </pc:sldChg>
      <pc:sldChg chg="addSp delSp modSp add mod">
        <pc:chgData name="WINDRIDGE Philip" userId="a20730c1-1805-4191-9c68-6e52c8725e9f" providerId="ADAL" clId="{AE5C18A1-57D7-594C-BC8F-8CD16D80918F}" dt="2020-11-07T14:34:52.288" v="10883"/>
        <pc:sldMkLst>
          <pc:docMk/>
          <pc:sldMk cId="523397829" sldId="547"/>
        </pc:sldMkLst>
        <pc:spChg chg="mod">
          <ac:chgData name="WINDRIDGE Philip" userId="a20730c1-1805-4191-9c68-6e52c8725e9f" providerId="ADAL" clId="{AE5C18A1-57D7-594C-BC8F-8CD16D80918F}" dt="2020-11-06T13:28:18.141" v="4595" actId="20577"/>
          <ac:spMkLst>
            <pc:docMk/>
            <pc:sldMk cId="523397829" sldId="547"/>
            <ac:spMk id="2" creationId="{63B65A79-C74D-554D-B8D0-3988DD24AD32}"/>
          </ac:spMkLst>
        </pc:spChg>
        <pc:spChg chg="add del mod">
          <ac:chgData name="WINDRIDGE Philip" userId="a20730c1-1805-4191-9c68-6e52c8725e9f" providerId="ADAL" clId="{AE5C18A1-57D7-594C-BC8F-8CD16D80918F}" dt="2020-11-02T15:10:09.815" v="574" actId="20577"/>
          <ac:spMkLst>
            <pc:docMk/>
            <pc:sldMk cId="523397829" sldId="547"/>
            <ac:spMk id="4" creationId="{7DFD3816-BDC4-EB4B-9F6A-243D4008F169}"/>
          </ac:spMkLst>
        </pc:spChg>
        <pc:spChg chg="mod">
          <ac:chgData name="WINDRIDGE Philip" userId="a20730c1-1805-4191-9c68-6e52c8725e9f" providerId="ADAL" clId="{AE5C18A1-57D7-594C-BC8F-8CD16D80918F}" dt="2020-11-02T15:09:57.778" v="565" actId="207"/>
          <ac:spMkLst>
            <pc:docMk/>
            <pc:sldMk cId="523397829" sldId="547"/>
            <ac:spMk id="5" creationId="{CF08CBDB-CF15-0D4C-9E3E-5D6322DF2E5B}"/>
          </ac:spMkLst>
        </pc:spChg>
        <pc:spChg chg="mod">
          <ac:chgData name="WINDRIDGE Philip" userId="a20730c1-1805-4191-9c68-6e52c8725e9f" providerId="ADAL" clId="{AE5C18A1-57D7-594C-BC8F-8CD16D80918F}" dt="2020-11-02T15:09:57.778" v="565" actId="207"/>
          <ac:spMkLst>
            <pc:docMk/>
            <pc:sldMk cId="523397829" sldId="547"/>
            <ac:spMk id="6" creationId="{20D6C6FA-304D-A54A-9B71-3855D44C1600}"/>
          </ac:spMkLst>
        </pc:spChg>
        <pc:spChg chg="del">
          <ac:chgData name="WINDRIDGE Philip" userId="a20730c1-1805-4191-9c68-6e52c8725e9f" providerId="ADAL" clId="{AE5C18A1-57D7-594C-BC8F-8CD16D80918F}" dt="2020-11-02T15:10:41.681" v="609" actId="478"/>
          <ac:spMkLst>
            <pc:docMk/>
            <pc:sldMk cId="523397829" sldId="547"/>
            <ac:spMk id="9" creationId="{D932C2B8-03FA-9A47-9950-8A8BD5157705}"/>
          </ac:spMkLst>
        </pc:spChg>
        <pc:spChg chg="add del mod">
          <ac:chgData name="WINDRIDGE Philip" userId="a20730c1-1805-4191-9c68-6e52c8725e9f" providerId="ADAL" clId="{AE5C18A1-57D7-594C-BC8F-8CD16D80918F}" dt="2020-11-07T14:34:52.288" v="10883"/>
          <ac:spMkLst>
            <pc:docMk/>
            <pc:sldMk cId="523397829" sldId="547"/>
            <ac:spMk id="10" creationId="{BF89D969-5D9F-A24C-ADAC-97A5DEAF3DC6}"/>
          </ac:spMkLst>
        </pc:spChg>
      </pc:sldChg>
      <pc:sldChg chg="add del">
        <pc:chgData name="WINDRIDGE Philip" userId="a20730c1-1805-4191-9c68-6e52c8725e9f" providerId="ADAL" clId="{AE5C18A1-57D7-594C-BC8F-8CD16D80918F}" dt="2020-11-05T13:24:55.704" v="623" actId="2696"/>
        <pc:sldMkLst>
          <pc:docMk/>
          <pc:sldMk cId="988021758" sldId="548"/>
        </pc:sldMkLst>
      </pc:sldChg>
      <pc:sldChg chg="add del">
        <pc:chgData name="WINDRIDGE Philip" userId="a20730c1-1805-4191-9c68-6e52c8725e9f" providerId="ADAL" clId="{AE5C18A1-57D7-594C-BC8F-8CD16D80918F}" dt="2020-11-07T12:40:36.166" v="9330" actId="2696"/>
        <pc:sldMkLst>
          <pc:docMk/>
          <pc:sldMk cId="3730179273" sldId="548"/>
        </pc:sldMkLst>
      </pc:sldChg>
      <pc:sldChg chg="addSp delSp modSp add mod">
        <pc:chgData name="WINDRIDGE Philip" userId="a20730c1-1805-4191-9c68-6e52c8725e9f" providerId="ADAL" clId="{AE5C18A1-57D7-594C-BC8F-8CD16D80918F}" dt="2020-11-06T12:29:21.382" v="3929" actId="692"/>
        <pc:sldMkLst>
          <pc:docMk/>
          <pc:sldMk cId="2208429850" sldId="549"/>
        </pc:sldMkLst>
        <pc:spChg chg="add mod">
          <ac:chgData name="WINDRIDGE Philip" userId="a20730c1-1805-4191-9c68-6e52c8725e9f" providerId="ADAL" clId="{AE5C18A1-57D7-594C-BC8F-8CD16D80918F}" dt="2020-11-06T12:26:35.460" v="3898" actId="20577"/>
          <ac:spMkLst>
            <pc:docMk/>
            <pc:sldMk cId="2208429850" sldId="549"/>
            <ac:spMk id="3" creationId="{3612C1CB-8290-334F-8A59-90DD5F4FE82B}"/>
          </ac:spMkLst>
        </pc:spChg>
        <pc:spChg chg="del mod">
          <ac:chgData name="WINDRIDGE Philip" userId="a20730c1-1805-4191-9c68-6e52c8725e9f" providerId="ADAL" clId="{AE5C18A1-57D7-594C-BC8F-8CD16D80918F}" dt="2020-11-05T14:51:09.568" v="1555" actId="478"/>
          <ac:spMkLst>
            <pc:docMk/>
            <pc:sldMk cId="2208429850" sldId="549"/>
            <ac:spMk id="3" creationId="{C69A3358-D8BF-484D-A2CA-2813FFB6004C}"/>
          </ac:spMkLst>
        </pc:spChg>
        <pc:spChg chg="mod">
          <ac:chgData name="WINDRIDGE Philip" userId="a20730c1-1805-4191-9c68-6e52c8725e9f" providerId="ADAL" clId="{AE5C18A1-57D7-594C-BC8F-8CD16D80918F}" dt="2020-11-06T11:58:03.647" v="3769" actId="20577"/>
          <ac:spMkLst>
            <pc:docMk/>
            <pc:sldMk cId="2208429850" sldId="549"/>
            <ac:spMk id="4" creationId="{63F090F6-C743-C44F-8F57-2EA5A6B5C01A}"/>
          </ac:spMkLst>
        </pc:spChg>
        <pc:spChg chg="add mod">
          <ac:chgData name="WINDRIDGE Philip" userId="a20730c1-1805-4191-9c68-6e52c8725e9f" providerId="ADAL" clId="{AE5C18A1-57D7-594C-BC8F-8CD16D80918F}" dt="2020-11-06T11:56:14.325" v="3701" actId="20577"/>
          <ac:spMkLst>
            <pc:docMk/>
            <pc:sldMk cId="2208429850" sldId="549"/>
            <ac:spMk id="5" creationId="{3DCB68FB-4849-9C4C-909A-58E641DAF528}"/>
          </ac:spMkLst>
        </pc:spChg>
        <pc:spChg chg="add mod">
          <ac:chgData name="WINDRIDGE Philip" userId="a20730c1-1805-4191-9c68-6e52c8725e9f" providerId="ADAL" clId="{AE5C18A1-57D7-594C-BC8F-8CD16D80918F}" dt="2020-11-05T14:52:33.072" v="1564" actId="692"/>
          <ac:spMkLst>
            <pc:docMk/>
            <pc:sldMk cId="2208429850" sldId="549"/>
            <ac:spMk id="6" creationId="{35F9350D-4D15-7A4A-989C-CA7D2774A531}"/>
          </ac:spMkLst>
        </pc:spChg>
        <pc:spChg chg="add mod">
          <ac:chgData name="WINDRIDGE Philip" userId="a20730c1-1805-4191-9c68-6e52c8725e9f" providerId="ADAL" clId="{AE5C18A1-57D7-594C-BC8F-8CD16D80918F}" dt="2020-11-05T14:51:11.024" v="1556"/>
          <ac:spMkLst>
            <pc:docMk/>
            <pc:sldMk cId="2208429850" sldId="549"/>
            <ac:spMk id="7" creationId="{9835F3E1-1BD1-3147-849D-B11554C38B3D}"/>
          </ac:spMkLst>
        </pc:spChg>
        <pc:spChg chg="add del mod">
          <ac:chgData name="WINDRIDGE Philip" userId="a20730c1-1805-4191-9c68-6e52c8725e9f" providerId="ADAL" clId="{AE5C18A1-57D7-594C-BC8F-8CD16D80918F}" dt="2020-11-05T15:01:12.785" v="1950" actId="478"/>
          <ac:spMkLst>
            <pc:docMk/>
            <pc:sldMk cId="2208429850" sldId="549"/>
            <ac:spMk id="8" creationId="{FACD9A81-E354-9A4B-9DD7-40DB45CAA892}"/>
          </ac:spMkLst>
        </pc:spChg>
        <pc:spChg chg="add del mod">
          <ac:chgData name="WINDRIDGE Philip" userId="a20730c1-1805-4191-9c68-6e52c8725e9f" providerId="ADAL" clId="{AE5C18A1-57D7-594C-BC8F-8CD16D80918F}" dt="2020-11-05T15:01:16.329" v="1951" actId="478"/>
          <ac:spMkLst>
            <pc:docMk/>
            <pc:sldMk cId="2208429850" sldId="549"/>
            <ac:spMk id="9" creationId="{C7C35E48-4A4D-E54B-9EE8-315DDF0CDBEA}"/>
          </ac:spMkLst>
        </pc:spChg>
        <pc:cxnChg chg="add mod">
          <ac:chgData name="WINDRIDGE Philip" userId="a20730c1-1805-4191-9c68-6e52c8725e9f" providerId="ADAL" clId="{AE5C18A1-57D7-594C-BC8F-8CD16D80918F}" dt="2020-11-06T12:29:21.382" v="3929" actId="692"/>
          <ac:cxnSpMkLst>
            <pc:docMk/>
            <pc:sldMk cId="2208429850" sldId="549"/>
            <ac:cxnSpMk id="9" creationId="{85FC43F7-7734-6E47-948B-83061894A34E}"/>
          </ac:cxnSpMkLst>
        </pc:cxnChg>
      </pc:sldChg>
      <pc:sldChg chg="add del">
        <pc:chgData name="WINDRIDGE Philip" userId="a20730c1-1805-4191-9c68-6e52c8725e9f" providerId="ADAL" clId="{AE5C18A1-57D7-594C-BC8F-8CD16D80918F}" dt="2020-11-05T13:24:31.679" v="621" actId="2696"/>
        <pc:sldMkLst>
          <pc:docMk/>
          <pc:sldMk cId="2491890706" sldId="549"/>
        </pc:sldMkLst>
      </pc:sldChg>
      <pc:sldChg chg="addSp delSp modSp add mod">
        <pc:chgData name="WINDRIDGE Philip" userId="a20730c1-1805-4191-9c68-6e52c8725e9f" providerId="ADAL" clId="{AE5C18A1-57D7-594C-BC8F-8CD16D80918F}" dt="2020-11-05T15:04:10.510" v="2054" actId="14100"/>
        <pc:sldMkLst>
          <pc:docMk/>
          <pc:sldMk cId="3441501077" sldId="550"/>
        </pc:sldMkLst>
        <pc:spChg chg="del">
          <ac:chgData name="WINDRIDGE Philip" userId="a20730c1-1805-4191-9c68-6e52c8725e9f" providerId="ADAL" clId="{AE5C18A1-57D7-594C-BC8F-8CD16D80918F}" dt="2020-11-05T14:51:17.856" v="1557" actId="478"/>
          <ac:spMkLst>
            <pc:docMk/>
            <pc:sldMk cId="3441501077" sldId="550"/>
            <ac:spMk id="3" creationId="{C69A3358-D8BF-484D-A2CA-2813FFB6004C}"/>
          </ac:spMkLst>
        </pc:spChg>
        <pc:spChg chg="mod">
          <ac:chgData name="WINDRIDGE Philip" userId="a20730c1-1805-4191-9c68-6e52c8725e9f" providerId="ADAL" clId="{AE5C18A1-57D7-594C-BC8F-8CD16D80918F}" dt="2020-11-05T15:03:32.314" v="2008" actId="1076"/>
          <ac:spMkLst>
            <pc:docMk/>
            <pc:sldMk cId="3441501077" sldId="550"/>
            <ac:spMk id="4" creationId="{63F090F6-C743-C44F-8F57-2EA5A6B5C01A}"/>
          </ac:spMkLst>
        </pc:spChg>
        <pc:spChg chg="mod">
          <ac:chgData name="WINDRIDGE Philip" userId="a20730c1-1805-4191-9c68-6e52c8725e9f" providerId="ADAL" clId="{AE5C18A1-57D7-594C-BC8F-8CD16D80918F}" dt="2020-11-05T14:51:39.347" v="1560" actId="207"/>
          <ac:spMkLst>
            <pc:docMk/>
            <pc:sldMk cId="3441501077" sldId="550"/>
            <ac:spMk id="5" creationId="{3DCB68FB-4849-9C4C-909A-58E641DAF528}"/>
          </ac:spMkLst>
        </pc:spChg>
        <pc:spChg chg="mod">
          <ac:chgData name="WINDRIDGE Philip" userId="a20730c1-1805-4191-9c68-6e52c8725e9f" providerId="ADAL" clId="{AE5C18A1-57D7-594C-BC8F-8CD16D80918F}" dt="2020-11-05T14:51:32.844" v="1559" actId="692"/>
          <ac:spMkLst>
            <pc:docMk/>
            <pc:sldMk cId="3441501077" sldId="550"/>
            <ac:spMk id="6" creationId="{35F9350D-4D15-7A4A-989C-CA7D2774A531}"/>
          </ac:spMkLst>
        </pc:spChg>
        <pc:spChg chg="add mod">
          <ac:chgData name="WINDRIDGE Philip" userId="a20730c1-1805-4191-9c68-6e52c8725e9f" providerId="ADAL" clId="{AE5C18A1-57D7-594C-BC8F-8CD16D80918F}" dt="2020-11-05T14:51:18.419" v="1558"/>
          <ac:spMkLst>
            <pc:docMk/>
            <pc:sldMk cId="3441501077" sldId="550"/>
            <ac:spMk id="7" creationId="{F77C4C23-BDA6-514A-966E-78AD40C77C6D}"/>
          </ac:spMkLst>
        </pc:spChg>
        <pc:spChg chg="add mod">
          <ac:chgData name="WINDRIDGE Philip" userId="a20730c1-1805-4191-9c68-6e52c8725e9f" providerId="ADAL" clId="{AE5C18A1-57D7-594C-BC8F-8CD16D80918F}" dt="2020-11-05T15:02:41.721" v="1952"/>
          <ac:spMkLst>
            <pc:docMk/>
            <pc:sldMk cId="3441501077" sldId="550"/>
            <ac:spMk id="8" creationId="{AB405D1E-3A44-3E44-BD58-415C4D79E1A5}"/>
          </ac:spMkLst>
        </pc:spChg>
        <pc:spChg chg="add mod">
          <ac:chgData name="WINDRIDGE Philip" userId="a20730c1-1805-4191-9c68-6e52c8725e9f" providerId="ADAL" clId="{AE5C18A1-57D7-594C-BC8F-8CD16D80918F}" dt="2020-11-05T15:04:10.510" v="2054" actId="14100"/>
          <ac:spMkLst>
            <pc:docMk/>
            <pc:sldMk cId="3441501077" sldId="550"/>
            <ac:spMk id="9" creationId="{F9939A56-5E57-7E43-B7AA-707E99B28115}"/>
          </ac:spMkLst>
        </pc:spChg>
      </pc:sldChg>
      <pc:sldChg chg="addSp modSp add mod">
        <pc:chgData name="WINDRIDGE Philip" userId="a20730c1-1805-4191-9c68-6e52c8725e9f" providerId="ADAL" clId="{AE5C18A1-57D7-594C-BC8F-8CD16D80918F}" dt="2020-11-06T12:30:41.795" v="3936" actId="20577"/>
        <pc:sldMkLst>
          <pc:docMk/>
          <pc:sldMk cId="1427993986" sldId="551"/>
        </pc:sldMkLst>
        <pc:spChg chg="mod">
          <ac:chgData name="WINDRIDGE Philip" userId="a20730c1-1805-4191-9c68-6e52c8725e9f" providerId="ADAL" clId="{AE5C18A1-57D7-594C-BC8F-8CD16D80918F}" dt="2020-11-05T14:51:52.658" v="1561" actId="207"/>
          <ac:spMkLst>
            <pc:docMk/>
            <pc:sldMk cId="1427993986" sldId="551"/>
            <ac:spMk id="3" creationId="{C69A3358-D8BF-484D-A2CA-2813FFB6004C}"/>
          </ac:spMkLst>
        </pc:spChg>
        <pc:spChg chg="mod">
          <ac:chgData name="WINDRIDGE Philip" userId="a20730c1-1805-4191-9c68-6e52c8725e9f" providerId="ADAL" clId="{AE5C18A1-57D7-594C-BC8F-8CD16D80918F}" dt="2020-11-05T14:51:52.658" v="1561" actId="207"/>
          <ac:spMkLst>
            <pc:docMk/>
            <pc:sldMk cId="1427993986" sldId="551"/>
            <ac:spMk id="5" creationId="{3DCB68FB-4849-9C4C-909A-58E641DAF528}"/>
          </ac:spMkLst>
        </pc:spChg>
        <pc:spChg chg="mod">
          <ac:chgData name="WINDRIDGE Philip" userId="a20730c1-1805-4191-9c68-6e52c8725e9f" providerId="ADAL" clId="{AE5C18A1-57D7-594C-BC8F-8CD16D80918F}" dt="2020-11-05T14:51:59.766" v="1562" actId="692"/>
          <ac:spMkLst>
            <pc:docMk/>
            <pc:sldMk cId="1427993986" sldId="551"/>
            <ac:spMk id="6" creationId="{35F9350D-4D15-7A4A-989C-CA7D2774A531}"/>
          </ac:spMkLst>
        </pc:spChg>
        <pc:spChg chg="add mod">
          <ac:chgData name="WINDRIDGE Philip" userId="a20730c1-1805-4191-9c68-6e52c8725e9f" providerId="ADAL" clId="{AE5C18A1-57D7-594C-BC8F-8CD16D80918F}" dt="2020-11-06T12:30:30.867" v="3930"/>
          <ac:spMkLst>
            <pc:docMk/>
            <pc:sldMk cId="1427993986" sldId="551"/>
            <ac:spMk id="7" creationId="{F4D92487-A90D-4F43-A39D-B3CF183B56AE}"/>
          </ac:spMkLst>
        </pc:spChg>
        <pc:spChg chg="add mod">
          <ac:chgData name="WINDRIDGE Philip" userId="a20730c1-1805-4191-9c68-6e52c8725e9f" providerId="ADAL" clId="{AE5C18A1-57D7-594C-BC8F-8CD16D80918F}" dt="2020-11-06T12:30:41.795" v="3936" actId="20577"/>
          <ac:spMkLst>
            <pc:docMk/>
            <pc:sldMk cId="1427993986" sldId="551"/>
            <ac:spMk id="8" creationId="{0D0694D7-FAB6-C445-957F-33C781D4F127}"/>
          </ac:spMkLst>
        </pc:spChg>
      </pc:sldChg>
      <pc:sldChg chg="modSp add mod">
        <pc:chgData name="WINDRIDGE Philip" userId="a20730c1-1805-4191-9c68-6e52c8725e9f" providerId="ADAL" clId="{AE5C18A1-57D7-594C-BC8F-8CD16D80918F}" dt="2020-11-06T11:46:48.523" v="3677" actId="20577"/>
        <pc:sldMkLst>
          <pc:docMk/>
          <pc:sldMk cId="500968343" sldId="552"/>
        </pc:sldMkLst>
        <pc:spChg chg="mod">
          <ac:chgData name="WINDRIDGE Philip" userId="a20730c1-1805-4191-9c68-6e52c8725e9f" providerId="ADAL" clId="{AE5C18A1-57D7-594C-BC8F-8CD16D80918F}" dt="2020-11-06T11:46:48.523" v="3677" actId="20577"/>
          <ac:spMkLst>
            <pc:docMk/>
            <pc:sldMk cId="500968343" sldId="552"/>
            <ac:spMk id="4" creationId="{63F090F6-C743-C44F-8F57-2EA5A6B5C01A}"/>
          </ac:spMkLst>
        </pc:spChg>
      </pc:sldChg>
      <pc:sldChg chg="delSp modSp add mod ord">
        <pc:chgData name="WINDRIDGE Philip" userId="a20730c1-1805-4191-9c68-6e52c8725e9f" providerId="ADAL" clId="{AE5C18A1-57D7-594C-BC8F-8CD16D80918F}" dt="2020-11-06T11:54:34.827" v="3686" actId="478"/>
        <pc:sldMkLst>
          <pc:docMk/>
          <pc:sldMk cId="1953811599" sldId="553"/>
        </pc:sldMkLst>
        <pc:spChg chg="del">
          <ac:chgData name="WINDRIDGE Philip" userId="a20730c1-1805-4191-9c68-6e52c8725e9f" providerId="ADAL" clId="{AE5C18A1-57D7-594C-BC8F-8CD16D80918F}" dt="2020-11-06T11:54:34.827" v="3686" actId="478"/>
          <ac:spMkLst>
            <pc:docMk/>
            <pc:sldMk cId="1953811599" sldId="553"/>
            <ac:spMk id="4" creationId="{63F090F6-C743-C44F-8F57-2EA5A6B5C01A}"/>
          </ac:spMkLst>
        </pc:spChg>
        <pc:spChg chg="mod">
          <ac:chgData name="WINDRIDGE Philip" userId="a20730c1-1805-4191-9c68-6e52c8725e9f" providerId="ADAL" clId="{AE5C18A1-57D7-594C-BC8F-8CD16D80918F}" dt="2020-11-05T15:04:46.170" v="2055" actId="255"/>
          <ac:spMkLst>
            <pc:docMk/>
            <pc:sldMk cId="1953811599" sldId="553"/>
            <ac:spMk id="8" creationId="{FACD9A81-E354-9A4B-9DD7-40DB45CAA892}"/>
          </ac:spMkLst>
        </pc:spChg>
        <pc:spChg chg="mod">
          <ac:chgData name="WINDRIDGE Philip" userId="a20730c1-1805-4191-9c68-6e52c8725e9f" providerId="ADAL" clId="{AE5C18A1-57D7-594C-BC8F-8CD16D80918F}" dt="2020-11-05T15:04:53.281" v="2056" actId="255"/>
          <ac:spMkLst>
            <pc:docMk/>
            <pc:sldMk cId="1953811599" sldId="553"/>
            <ac:spMk id="9" creationId="{C7C35E48-4A4D-E54B-9EE8-315DDF0CDBEA}"/>
          </ac:spMkLst>
        </pc:spChg>
      </pc:sldChg>
      <pc:sldChg chg="addSp modSp new mod">
        <pc:chgData name="WINDRIDGE Philip" userId="a20730c1-1805-4191-9c68-6e52c8725e9f" providerId="ADAL" clId="{AE5C18A1-57D7-594C-BC8F-8CD16D80918F}" dt="2020-11-06T13:08:50.621" v="4158" actId="20577"/>
        <pc:sldMkLst>
          <pc:docMk/>
          <pc:sldMk cId="968067060" sldId="554"/>
        </pc:sldMkLst>
        <pc:spChg chg="mod">
          <ac:chgData name="WINDRIDGE Philip" userId="a20730c1-1805-4191-9c68-6e52c8725e9f" providerId="ADAL" clId="{AE5C18A1-57D7-594C-BC8F-8CD16D80918F}" dt="2020-11-05T15:07:03.444" v="2072" actId="20577"/>
          <ac:spMkLst>
            <pc:docMk/>
            <pc:sldMk cId="968067060" sldId="554"/>
            <ac:spMk id="2" creationId="{CB90749A-3718-054B-83BA-BA1E1FAC5AB9}"/>
          </ac:spMkLst>
        </pc:spChg>
        <pc:spChg chg="mod">
          <ac:chgData name="WINDRIDGE Philip" userId="a20730c1-1805-4191-9c68-6e52c8725e9f" providerId="ADAL" clId="{AE5C18A1-57D7-594C-BC8F-8CD16D80918F}" dt="2020-11-05T15:11:13.194" v="2385" actId="20577"/>
          <ac:spMkLst>
            <pc:docMk/>
            <pc:sldMk cId="968067060" sldId="554"/>
            <ac:spMk id="3" creationId="{0AA6EC81-F325-614E-B358-5EE17A82C027}"/>
          </ac:spMkLst>
        </pc:spChg>
        <pc:spChg chg="add mod">
          <ac:chgData name="WINDRIDGE Philip" userId="a20730c1-1805-4191-9c68-6e52c8725e9f" providerId="ADAL" clId="{AE5C18A1-57D7-594C-BC8F-8CD16D80918F}" dt="2020-11-06T13:08:50.621" v="4158" actId="20577"/>
          <ac:spMkLst>
            <pc:docMk/>
            <pc:sldMk cId="968067060" sldId="554"/>
            <ac:spMk id="4" creationId="{F775BF85-E809-D343-B609-303249305BE0}"/>
          </ac:spMkLst>
        </pc:spChg>
      </pc:sldChg>
      <pc:sldChg chg="addSp delSp modSp new mod">
        <pc:chgData name="WINDRIDGE Philip" userId="a20730c1-1805-4191-9c68-6e52c8725e9f" providerId="ADAL" clId="{AE5C18A1-57D7-594C-BC8F-8CD16D80918F}" dt="2020-11-06T13:23:09.222" v="4482" actId="20577"/>
        <pc:sldMkLst>
          <pc:docMk/>
          <pc:sldMk cId="618799280" sldId="555"/>
        </pc:sldMkLst>
        <pc:spChg chg="mod">
          <ac:chgData name="WINDRIDGE Philip" userId="a20730c1-1805-4191-9c68-6e52c8725e9f" providerId="ADAL" clId="{AE5C18A1-57D7-594C-BC8F-8CD16D80918F}" dt="2020-11-05T15:40:40.202" v="3200" actId="20577"/>
          <ac:spMkLst>
            <pc:docMk/>
            <pc:sldMk cId="618799280" sldId="555"/>
            <ac:spMk id="2" creationId="{1E06277A-290F-1D41-8ABF-D10F3ACC00BA}"/>
          </ac:spMkLst>
        </pc:spChg>
        <pc:spChg chg="mod">
          <ac:chgData name="WINDRIDGE Philip" userId="a20730c1-1805-4191-9c68-6e52c8725e9f" providerId="ADAL" clId="{AE5C18A1-57D7-594C-BC8F-8CD16D80918F}" dt="2020-11-06T13:20:10.843" v="4302" actId="5793"/>
          <ac:spMkLst>
            <pc:docMk/>
            <pc:sldMk cId="618799280" sldId="555"/>
            <ac:spMk id="3" creationId="{4AE47D94-D77E-8B41-950D-CE11903F752D}"/>
          </ac:spMkLst>
        </pc:spChg>
        <pc:spChg chg="add del mod">
          <ac:chgData name="WINDRIDGE Philip" userId="a20730c1-1805-4191-9c68-6e52c8725e9f" providerId="ADAL" clId="{AE5C18A1-57D7-594C-BC8F-8CD16D80918F}" dt="2020-11-05T15:40:26.250" v="3180" actId="478"/>
          <ac:spMkLst>
            <pc:docMk/>
            <pc:sldMk cId="618799280" sldId="555"/>
            <ac:spMk id="4" creationId="{B11A922C-ECD6-EB4C-A41A-E63A8C05CF85}"/>
          </ac:spMkLst>
        </pc:spChg>
        <pc:spChg chg="add del mod">
          <ac:chgData name="WINDRIDGE Philip" userId="a20730c1-1805-4191-9c68-6e52c8725e9f" providerId="ADAL" clId="{AE5C18A1-57D7-594C-BC8F-8CD16D80918F}" dt="2020-11-05T15:41:32.310" v="3229" actId="21"/>
          <ac:spMkLst>
            <pc:docMk/>
            <pc:sldMk cId="618799280" sldId="555"/>
            <ac:spMk id="5" creationId="{A770C4FA-BCBB-7741-9F84-9C9E134A73BB}"/>
          </ac:spMkLst>
        </pc:spChg>
        <pc:spChg chg="add mod">
          <ac:chgData name="WINDRIDGE Philip" userId="a20730c1-1805-4191-9c68-6e52c8725e9f" providerId="ADAL" clId="{AE5C18A1-57D7-594C-BC8F-8CD16D80918F}" dt="2020-11-06T13:12:42.484" v="4233" actId="1035"/>
          <ac:spMkLst>
            <pc:docMk/>
            <pc:sldMk cId="618799280" sldId="555"/>
            <ac:spMk id="6" creationId="{1144DC7D-E785-C04B-8C26-69D85597B91B}"/>
          </ac:spMkLst>
        </pc:spChg>
        <pc:spChg chg="add mod">
          <ac:chgData name="WINDRIDGE Philip" userId="a20730c1-1805-4191-9c68-6e52c8725e9f" providerId="ADAL" clId="{AE5C18A1-57D7-594C-BC8F-8CD16D80918F}" dt="2020-11-05T15:49:05.647" v="3461" actId="1035"/>
          <ac:spMkLst>
            <pc:docMk/>
            <pc:sldMk cId="618799280" sldId="555"/>
            <ac:spMk id="7" creationId="{EAD99FF5-A12E-2F4E-ADAF-460C1E7023C9}"/>
          </ac:spMkLst>
        </pc:spChg>
        <pc:spChg chg="add mod">
          <ac:chgData name="WINDRIDGE Philip" userId="a20730c1-1805-4191-9c68-6e52c8725e9f" providerId="ADAL" clId="{AE5C18A1-57D7-594C-BC8F-8CD16D80918F}" dt="2020-11-06T13:18:30.259" v="4274" actId="207"/>
          <ac:spMkLst>
            <pc:docMk/>
            <pc:sldMk cId="618799280" sldId="555"/>
            <ac:spMk id="8" creationId="{1CA36AA8-7699-9B48-A664-8A1CFC170D6A}"/>
          </ac:spMkLst>
        </pc:spChg>
        <pc:spChg chg="add mod">
          <ac:chgData name="WINDRIDGE Philip" userId="a20730c1-1805-4191-9c68-6e52c8725e9f" providerId="ADAL" clId="{AE5C18A1-57D7-594C-BC8F-8CD16D80918F}" dt="2020-11-06T13:19:24.076" v="4299" actId="1076"/>
          <ac:spMkLst>
            <pc:docMk/>
            <pc:sldMk cId="618799280" sldId="555"/>
            <ac:spMk id="9" creationId="{3F1B24EF-56E1-C74D-BDE6-104BC2AAF5B0}"/>
          </ac:spMkLst>
        </pc:spChg>
        <pc:spChg chg="add mod">
          <ac:chgData name="WINDRIDGE Philip" userId="a20730c1-1805-4191-9c68-6e52c8725e9f" providerId="ADAL" clId="{AE5C18A1-57D7-594C-BC8F-8CD16D80918F}" dt="2020-11-06T13:20:38.220" v="4305" actId="207"/>
          <ac:spMkLst>
            <pc:docMk/>
            <pc:sldMk cId="618799280" sldId="555"/>
            <ac:spMk id="10" creationId="{FBF6F9BF-8A7A-C540-B25F-530C71520396}"/>
          </ac:spMkLst>
        </pc:spChg>
        <pc:spChg chg="add del mod">
          <ac:chgData name="WINDRIDGE Philip" userId="a20730c1-1805-4191-9c68-6e52c8725e9f" providerId="ADAL" clId="{AE5C18A1-57D7-594C-BC8F-8CD16D80918F}" dt="2020-11-06T13:21:44.378" v="4307"/>
          <ac:spMkLst>
            <pc:docMk/>
            <pc:sldMk cId="618799280" sldId="555"/>
            <ac:spMk id="11" creationId="{BFC8A00B-7ADD-344C-BEFA-0939B580733C}"/>
          </ac:spMkLst>
        </pc:spChg>
        <pc:spChg chg="add mod">
          <ac:chgData name="WINDRIDGE Philip" userId="a20730c1-1805-4191-9c68-6e52c8725e9f" providerId="ADAL" clId="{AE5C18A1-57D7-594C-BC8F-8CD16D80918F}" dt="2020-11-06T13:23:09.222" v="4482" actId="20577"/>
          <ac:spMkLst>
            <pc:docMk/>
            <pc:sldMk cId="618799280" sldId="555"/>
            <ac:spMk id="12" creationId="{C69D5E01-50AA-E547-BF0E-0DC351295CE1}"/>
          </ac:spMkLst>
        </pc:spChg>
      </pc:sldChg>
      <pc:sldChg chg="addSp delSp modSp new del mod">
        <pc:chgData name="WINDRIDGE Philip" userId="a20730c1-1805-4191-9c68-6e52c8725e9f" providerId="ADAL" clId="{AE5C18A1-57D7-594C-BC8F-8CD16D80918F}" dt="2020-11-06T13:23:48.357" v="4483" actId="2696"/>
        <pc:sldMkLst>
          <pc:docMk/>
          <pc:sldMk cId="759037346" sldId="556"/>
        </pc:sldMkLst>
        <pc:spChg chg="mod">
          <ac:chgData name="WINDRIDGE Philip" userId="a20730c1-1805-4191-9c68-6e52c8725e9f" providerId="ADAL" clId="{AE5C18A1-57D7-594C-BC8F-8CD16D80918F}" dt="2020-11-05T15:42:08.995" v="3286" actId="20577"/>
          <ac:spMkLst>
            <pc:docMk/>
            <pc:sldMk cId="759037346" sldId="556"/>
            <ac:spMk id="2" creationId="{F8A6AA32-96B0-5B43-89DE-92BB6E76FABD}"/>
          </ac:spMkLst>
        </pc:spChg>
        <pc:spChg chg="add del mod">
          <ac:chgData name="WINDRIDGE Philip" userId="a20730c1-1805-4191-9c68-6e52c8725e9f" providerId="ADAL" clId="{AE5C18A1-57D7-594C-BC8F-8CD16D80918F}" dt="2020-11-05T15:53:38.397" v="3596" actId="20577"/>
          <ac:spMkLst>
            <pc:docMk/>
            <pc:sldMk cId="759037346" sldId="556"/>
            <ac:spMk id="3" creationId="{828B1EEC-D330-024A-9E4A-BD0C67B5024C}"/>
          </ac:spMkLst>
        </pc:spChg>
        <pc:spChg chg="add del mod">
          <ac:chgData name="WINDRIDGE Philip" userId="a20730c1-1805-4191-9c68-6e52c8725e9f" providerId="ADAL" clId="{AE5C18A1-57D7-594C-BC8F-8CD16D80918F}" dt="2020-11-05T15:41:15.389" v="3206"/>
          <ac:spMkLst>
            <pc:docMk/>
            <pc:sldMk cId="759037346" sldId="556"/>
            <ac:spMk id="4" creationId="{BF38C50A-5218-234B-B809-B69D57195B16}"/>
          </ac:spMkLst>
        </pc:spChg>
        <pc:spChg chg="add mod">
          <ac:chgData name="WINDRIDGE Philip" userId="a20730c1-1805-4191-9c68-6e52c8725e9f" providerId="ADAL" clId="{AE5C18A1-57D7-594C-BC8F-8CD16D80918F}" dt="2020-11-05T15:47:32.038" v="3434" actId="207"/>
          <ac:spMkLst>
            <pc:docMk/>
            <pc:sldMk cId="759037346" sldId="556"/>
            <ac:spMk id="5" creationId="{B707BDB3-B102-C545-B43E-3A47882019EC}"/>
          </ac:spMkLst>
        </pc:spChg>
        <pc:spChg chg="add mod">
          <ac:chgData name="WINDRIDGE Philip" userId="a20730c1-1805-4191-9c68-6e52c8725e9f" providerId="ADAL" clId="{AE5C18A1-57D7-594C-BC8F-8CD16D80918F}" dt="2020-11-05T15:47:10.962" v="3431" actId="14100"/>
          <ac:spMkLst>
            <pc:docMk/>
            <pc:sldMk cId="759037346" sldId="556"/>
            <ac:spMk id="6" creationId="{4A328645-DDE1-324B-8FED-3E6C8735EFA0}"/>
          </ac:spMkLst>
        </pc:spChg>
      </pc:sldChg>
      <pc:sldChg chg="add">
        <pc:chgData name="WINDRIDGE Philip" userId="a20730c1-1805-4191-9c68-6e52c8725e9f" providerId="ADAL" clId="{AE5C18A1-57D7-594C-BC8F-8CD16D80918F}" dt="2020-11-06T12:43:44.355" v="4096" actId="2890"/>
        <pc:sldMkLst>
          <pc:docMk/>
          <pc:sldMk cId="3071753867" sldId="557"/>
        </pc:sldMkLst>
      </pc:sldChg>
      <pc:sldChg chg="addSp delSp modSp new mod ord">
        <pc:chgData name="WINDRIDGE Philip" userId="a20730c1-1805-4191-9c68-6e52c8725e9f" providerId="ADAL" clId="{AE5C18A1-57D7-594C-BC8F-8CD16D80918F}" dt="2020-11-06T15:41:13.412" v="5414" actId="14100"/>
        <pc:sldMkLst>
          <pc:docMk/>
          <pc:sldMk cId="3120528951" sldId="558"/>
        </pc:sldMkLst>
        <pc:spChg chg="mod">
          <ac:chgData name="WINDRIDGE Philip" userId="a20730c1-1805-4191-9c68-6e52c8725e9f" providerId="ADAL" clId="{AE5C18A1-57D7-594C-BC8F-8CD16D80918F}" dt="2020-11-06T14:25:52.286" v="4858" actId="20577"/>
          <ac:spMkLst>
            <pc:docMk/>
            <pc:sldMk cId="3120528951" sldId="558"/>
            <ac:spMk id="2" creationId="{87E307DB-2205-094B-B808-F5CE04F83D02}"/>
          </ac:spMkLst>
        </pc:spChg>
        <pc:spChg chg="del">
          <ac:chgData name="WINDRIDGE Philip" userId="a20730c1-1805-4191-9c68-6e52c8725e9f" providerId="ADAL" clId="{AE5C18A1-57D7-594C-BC8F-8CD16D80918F}" dt="2020-11-06T14:16:32.923" v="4597" actId="478"/>
          <ac:spMkLst>
            <pc:docMk/>
            <pc:sldMk cId="3120528951" sldId="558"/>
            <ac:spMk id="3" creationId="{7B1D1805-2994-244A-BDFF-E5C54F0D42D9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4" creationId="{C31D9FE5-68BD-5B47-B1A5-6872E227A38B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5" creationId="{92128E5E-C0E7-5041-9F8B-28F9D2591588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6" creationId="{138CF6E1-E82D-0A4A-BEE9-063B3B2C82D7}"/>
          </ac:spMkLst>
        </pc:spChg>
        <pc:spChg chg="add mod">
          <ac:chgData name="WINDRIDGE Philip" userId="a20730c1-1805-4191-9c68-6e52c8725e9f" providerId="ADAL" clId="{AE5C18A1-57D7-594C-BC8F-8CD16D80918F}" dt="2020-11-06T14:21:45.192" v="4820" actId="1036"/>
          <ac:spMkLst>
            <pc:docMk/>
            <pc:sldMk cId="3120528951" sldId="558"/>
            <ac:spMk id="8" creationId="{F8CE25B4-2216-EB43-81E2-710B86F20762}"/>
          </ac:spMkLst>
        </pc:spChg>
        <pc:spChg chg="add mod">
          <ac:chgData name="WINDRIDGE Philip" userId="a20730c1-1805-4191-9c68-6e52c8725e9f" providerId="ADAL" clId="{AE5C18A1-57D7-594C-BC8F-8CD16D80918F}" dt="2020-11-06T15:03:45.150" v="5311" actId="120"/>
          <ac:spMkLst>
            <pc:docMk/>
            <pc:sldMk cId="3120528951" sldId="558"/>
            <ac:spMk id="9" creationId="{BD205671-A6EB-704C-8EDB-D4CF298005D7}"/>
          </ac:spMkLst>
        </pc:spChg>
        <pc:spChg chg="add mod">
          <ac:chgData name="WINDRIDGE Philip" userId="a20730c1-1805-4191-9c68-6e52c8725e9f" providerId="ADAL" clId="{AE5C18A1-57D7-594C-BC8F-8CD16D80918F}" dt="2020-11-06T15:36:20.534" v="5381" actId="1035"/>
          <ac:spMkLst>
            <pc:docMk/>
            <pc:sldMk cId="3120528951" sldId="558"/>
            <ac:spMk id="10" creationId="{14E04E0B-F041-AF47-A68C-8C0335B4A527}"/>
          </ac:spMkLst>
        </pc:spChg>
        <pc:spChg chg="add mod">
          <ac:chgData name="WINDRIDGE Philip" userId="a20730c1-1805-4191-9c68-6e52c8725e9f" providerId="ADAL" clId="{AE5C18A1-57D7-594C-BC8F-8CD16D80918F}" dt="2020-11-06T15:36:32.622" v="5413" actId="1035"/>
          <ac:spMkLst>
            <pc:docMk/>
            <pc:sldMk cId="3120528951" sldId="558"/>
            <ac:spMk id="11" creationId="{1A15A04E-24B0-D743-8574-7B68FA4B84F0}"/>
          </ac:spMkLst>
        </pc:spChg>
        <pc:spChg chg="add mod">
          <ac:chgData name="WINDRIDGE Philip" userId="a20730c1-1805-4191-9c68-6e52c8725e9f" providerId="ADAL" clId="{AE5C18A1-57D7-594C-BC8F-8CD16D80918F}" dt="2020-11-06T15:34:23.495" v="5362" actId="20577"/>
          <ac:spMkLst>
            <pc:docMk/>
            <pc:sldMk cId="3120528951" sldId="558"/>
            <ac:spMk id="12" creationId="{1F635B93-15ED-5C4A-937F-E536A1BBC0D9}"/>
          </ac:spMkLst>
        </pc:spChg>
        <pc:spChg chg="add mod">
          <ac:chgData name="WINDRIDGE Philip" userId="a20730c1-1805-4191-9c68-6e52c8725e9f" providerId="ADAL" clId="{AE5C18A1-57D7-594C-BC8F-8CD16D80918F}" dt="2020-11-06T15:36:20.534" v="5381" actId="1035"/>
          <ac:spMkLst>
            <pc:docMk/>
            <pc:sldMk cId="3120528951" sldId="558"/>
            <ac:spMk id="13" creationId="{3893AA32-5988-5846-BB6A-96BCA1B28466}"/>
          </ac:spMkLst>
        </pc:spChg>
        <pc:spChg chg="add mod">
          <ac:chgData name="WINDRIDGE Philip" userId="a20730c1-1805-4191-9c68-6e52c8725e9f" providerId="ADAL" clId="{AE5C18A1-57D7-594C-BC8F-8CD16D80918F}" dt="2020-11-06T15:36:32.622" v="5413" actId="1035"/>
          <ac:spMkLst>
            <pc:docMk/>
            <pc:sldMk cId="3120528951" sldId="558"/>
            <ac:spMk id="14" creationId="{4F078E99-E434-A047-B418-A923F0360D42}"/>
          </ac:spMkLst>
        </pc:spChg>
        <pc:spChg chg="add mod">
          <ac:chgData name="WINDRIDGE Philip" userId="a20730c1-1805-4191-9c68-6e52c8725e9f" providerId="ADAL" clId="{AE5C18A1-57D7-594C-BC8F-8CD16D80918F}" dt="2020-11-06T15:41:13.412" v="5414" actId="14100"/>
          <ac:spMkLst>
            <pc:docMk/>
            <pc:sldMk cId="3120528951" sldId="558"/>
            <ac:spMk id="15" creationId="{65FE4E23-27DC-DC46-A616-DC45D06D5788}"/>
          </ac:spMkLst>
        </pc:spChg>
        <pc:spChg chg="add mod">
          <ac:chgData name="WINDRIDGE Philip" userId="a20730c1-1805-4191-9c68-6e52c8725e9f" providerId="ADAL" clId="{AE5C18A1-57D7-594C-BC8F-8CD16D80918F}" dt="2020-11-06T15:34:29.121" v="5368" actId="20577"/>
          <ac:spMkLst>
            <pc:docMk/>
            <pc:sldMk cId="3120528951" sldId="558"/>
            <ac:spMk id="16" creationId="{E15FAC5F-E7CC-0E4A-AA5C-277786D207EF}"/>
          </ac:spMkLst>
        </pc:spChg>
        <pc:picChg chg="add mod">
          <ac:chgData name="WINDRIDGE Philip" userId="a20730c1-1805-4191-9c68-6e52c8725e9f" providerId="ADAL" clId="{AE5C18A1-57D7-594C-BC8F-8CD16D80918F}" dt="2020-11-06T14:21:45.192" v="4820" actId="1036"/>
          <ac:picMkLst>
            <pc:docMk/>
            <pc:sldMk cId="3120528951" sldId="558"/>
            <ac:picMk id="7" creationId="{BF9267C2-875A-D140-80D8-8F5E20FEEF45}"/>
          </ac:picMkLst>
        </pc:picChg>
      </pc:sldChg>
      <pc:sldChg chg="addSp delSp modSp add mod">
        <pc:chgData name="WINDRIDGE Philip" userId="a20730c1-1805-4191-9c68-6e52c8725e9f" providerId="ADAL" clId="{AE5C18A1-57D7-594C-BC8F-8CD16D80918F}" dt="2020-11-06T16:18:14.595" v="6059" actId="207"/>
        <pc:sldMkLst>
          <pc:docMk/>
          <pc:sldMk cId="2626432719" sldId="559"/>
        </pc:sldMkLst>
        <pc:spChg chg="mod">
          <ac:chgData name="WINDRIDGE Philip" userId="a20730c1-1805-4191-9c68-6e52c8725e9f" providerId="ADAL" clId="{AE5C18A1-57D7-594C-BC8F-8CD16D80918F}" dt="2020-11-06T16:18:14.595" v="6059" actId="207"/>
          <ac:spMkLst>
            <pc:docMk/>
            <pc:sldMk cId="2626432719" sldId="559"/>
            <ac:spMk id="10" creationId="{14E04E0B-F041-AF47-A68C-8C0335B4A527}"/>
          </ac:spMkLst>
        </pc:spChg>
        <pc:spChg chg="mod">
          <ac:chgData name="WINDRIDGE Philip" userId="a20730c1-1805-4191-9c68-6e52c8725e9f" providerId="ADAL" clId="{AE5C18A1-57D7-594C-BC8F-8CD16D80918F}" dt="2020-11-06T16:18:14.595" v="6059" actId="207"/>
          <ac:spMkLst>
            <pc:docMk/>
            <pc:sldMk cId="2626432719" sldId="559"/>
            <ac:spMk id="11" creationId="{1A15A04E-24B0-D743-8574-7B68FA4B84F0}"/>
          </ac:spMkLst>
        </pc:spChg>
        <pc:spChg chg="mod">
          <ac:chgData name="WINDRIDGE Philip" userId="a20730c1-1805-4191-9c68-6e52c8725e9f" providerId="ADAL" clId="{AE5C18A1-57D7-594C-BC8F-8CD16D80918F}" dt="2020-11-06T15:43:06.939" v="5419" actId="20577"/>
          <ac:spMkLst>
            <pc:docMk/>
            <pc:sldMk cId="2626432719" sldId="559"/>
            <ac:spMk id="12" creationId="{1F635B93-15ED-5C4A-937F-E536A1BBC0D9}"/>
          </ac:spMkLst>
        </pc:spChg>
        <pc:spChg chg="mod">
          <ac:chgData name="WINDRIDGE Philip" userId="a20730c1-1805-4191-9c68-6e52c8725e9f" providerId="ADAL" clId="{AE5C18A1-57D7-594C-BC8F-8CD16D80918F}" dt="2020-11-06T16:18:00.771" v="6058" actId="207"/>
          <ac:spMkLst>
            <pc:docMk/>
            <pc:sldMk cId="2626432719" sldId="559"/>
            <ac:spMk id="13" creationId="{3893AA32-5988-5846-BB6A-96BCA1B28466}"/>
          </ac:spMkLst>
        </pc:spChg>
        <pc:spChg chg="mod">
          <ac:chgData name="WINDRIDGE Philip" userId="a20730c1-1805-4191-9c68-6e52c8725e9f" providerId="ADAL" clId="{AE5C18A1-57D7-594C-BC8F-8CD16D80918F}" dt="2020-11-06T16:18:00.771" v="6058" actId="207"/>
          <ac:spMkLst>
            <pc:docMk/>
            <pc:sldMk cId="2626432719" sldId="559"/>
            <ac:spMk id="14" creationId="{4F078E99-E434-A047-B418-A923F0360D42}"/>
          </ac:spMkLst>
        </pc:spChg>
        <pc:spChg chg="mod">
          <ac:chgData name="WINDRIDGE Philip" userId="a20730c1-1805-4191-9c68-6e52c8725e9f" providerId="ADAL" clId="{AE5C18A1-57D7-594C-BC8F-8CD16D80918F}" dt="2020-11-06T16:03:27.864" v="5902" actId="14100"/>
          <ac:spMkLst>
            <pc:docMk/>
            <pc:sldMk cId="2626432719" sldId="559"/>
            <ac:spMk id="15" creationId="{65FE4E23-27DC-DC46-A616-DC45D06D5788}"/>
          </ac:spMkLst>
        </pc:spChg>
        <pc:spChg chg="mod">
          <ac:chgData name="WINDRIDGE Philip" userId="a20730c1-1805-4191-9c68-6e52c8725e9f" providerId="ADAL" clId="{AE5C18A1-57D7-594C-BC8F-8CD16D80918F}" dt="2020-11-06T15:47:08.875" v="5570" actId="1035"/>
          <ac:spMkLst>
            <pc:docMk/>
            <pc:sldMk cId="2626432719" sldId="559"/>
            <ac:spMk id="16" creationId="{E15FAC5F-E7CC-0E4A-AA5C-277786D207EF}"/>
          </ac:spMkLst>
        </pc:spChg>
        <pc:spChg chg="add mod">
          <ac:chgData name="WINDRIDGE Philip" userId="a20730c1-1805-4191-9c68-6e52c8725e9f" providerId="ADAL" clId="{AE5C18A1-57D7-594C-BC8F-8CD16D80918F}" dt="2020-11-06T16:03:48.056" v="5904" actId="20577"/>
          <ac:spMkLst>
            <pc:docMk/>
            <pc:sldMk cId="2626432719" sldId="559"/>
            <ac:spMk id="17" creationId="{7F0893B0-3A30-3849-81DC-7DAF44EE7837}"/>
          </ac:spMkLst>
        </pc:spChg>
        <pc:spChg chg="add mod">
          <ac:chgData name="WINDRIDGE Philip" userId="a20730c1-1805-4191-9c68-6e52c8725e9f" providerId="ADAL" clId="{AE5C18A1-57D7-594C-BC8F-8CD16D80918F}" dt="2020-11-06T16:04:02.065" v="5906" actId="20577"/>
          <ac:spMkLst>
            <pc:docMk/>
            <pc:sldMk cId="2626432719" sldId="559"/>
            <ac:spMk id="18" creationId="{49DDC09B-2030-F142-A964-60C18777AA4E}"/>
          </ac:spMkLst>
        </pc:spChg>
        <pc:spChg chg="add mod">
          <ac:chgData name="WINDRIDGE Philip" userId="a20730c1-1805-4191-9c68-6e52c8725e9f" providerId="ADAL" clId="{AE5C18A1-57D7-594C-BC8F-8CD16D80918F}" dt="2020-11-06T16:04:10.169" v="5908" actId="20577"/>
          <ac:spMkLst>
            <pc:docMk/>
            <pc:sldMk cId="2626432719" sldId="559"/>
            <ac:spMk id="19" creationId="{22BA8202-13B2-014D-AB65-77565EB27567}"/>
          </ac:spMkLst>
        </pc:spChg>
        <pc:spChg chg="add mod">
          <ac:chgData name="WINDRIDGE Philip" userId="a20730c1-1805-4191-9c68-6e52c8725e9f" providerId="ADAL" clId="{AE5C18A1-57D7-594C-BC8F-8CD16D80918F}" dt="2020-11-06T15:48:26.308" v="5582" actId="20577"/>
          <ac:spMkLst>
            <pc:docMk/>
            <pc:sldMk cId="2626432719" sldId="559"/>
            <ac:spMk id="20" creationId="{8C7DD794-8C35-4E47-BD75-88D4721AEBAB}"/>
          </ac:spMkLst>
        </pc:spChg>
        <pc:spChg chg="add mod">
          <ac:chgData name="WINDRIDGE Philip" userId="a20730c1-1805-4191-9c68-6e52c8725e9f" providerId="ADAL" clId="{AE5C18A1-57D7-594C-BC8F-8CD16D80918F}" dt="2020-11-06T15:48:37.357" v="5585" actId="20577"/>
          <ac:spMkLst>
            <pc:docMk/>
            <pc:sldMk cId="2626432719" sldId="559"/>
            <ac:spMk id="21" creationId="{20EE29BC-781D-D64C-BC8B-0D3EBB834417}"/>
          </ac:spMkLst>
        </pc:spChg>
        <pc:spChg chg="add mod">
          <ac:chgData name="WINDRIDGE Philip" userId="a20730c1-1805-4191-9c68-6e52c8725e9f" providerId="ADAL" clId="{AE5C18A1-57D7-594C-BC8F-8CD16D80918F}" dt="2020-11-06T15:48:46.646" v="5588" actId="20577"/>
          <ac:spMkLst>
            <pc:docMk/>
            <pc:sldMk cId="2626432719" sldId="559"/>
            <ac:spMk id="22" creationId="{F83EA595-4347-4D4D-B558-BFFE92209E46}"/>
          </ac:spMkLst>
        </pc:spChg>
        <pc:spChg chg="add del mod">
          <ac:chgData name="WINDRIDGE Philip" userId="a20730c1-1805-4191-9c68-6e52c8725e9f" providerId="ADAL" clId="{AE5C18A1-57D7-594C-BC8F-8CD16D80918F}" dt="2020-11-06T16:02:55.814" v="5876" actId="478"/>
          <ac:spMkLst>
            <pc:docMk/>
            <pc:sldMk cId="2626432719" sldId="559"/>
            <ac:spMk id="23" creationId="{D161777F-77F6-074B-AD1A-3D4A97C6DAD5}"/>
          </ac:spMkLst>
        </pc:spChg>
        <pc:spChg chg="add del mod">
          <ac:chgData name="WINDRIDGE Philip" userId="a20730c1-1805-4191-9c68-6e52c8725e9f" providerId="ADAL" clId="{AE5C18A1-57D7-594C-BC8F-8CD16D80918F}" dt="2020-11-06T16:02:55.814" v="5876" actId="478"/>
          <ac:spMkLst>
            <pc:docMk/>
            <pc:sldMk cId="2626432719" sldId="559"/>
            <ac:spMk id="24" creationId="{3955BBBA-C18C-6C4D-8CC0-AA898FB82E3A}"/>
          </ac:spMkLst>
        </pc:spChg>
        <pc:spChg chg="add del mod">
          <ac:chgData name="WINDRIDGE Philip" userId="a20730c1-1805-4191-9c68-6e52c8725e9f" providerId="ADAL" clId="{AE5C18A1-57D7-594C-BC8F-8CD16D80918F}" dt="2020-11-06T16:02:55.814" v="5876" actId="478"/>
          <ac:spMkLst>
            <pc:docMk/>
            <pc:sldMk cId="2626432719" sldId="559"/>
            <ac:spMk id="25" creationId="{A896D21F-3F45-224A-91F9-FB904E5F51A2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6" creationId="{EF70E8C0-FEB6-9A49-A2F6-F5C97E023029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7" creationId="{62D33569-B448-4643-9325-D6E4AAF4F5DF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8" creationId="{6AB5D288-CD3F-AE48-8952-983ABB42A085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29" creationId="{B59B622B-A838-C647-9294-E800EC1B1B7D}"/>
          </ac:spMkLst>
        </pc:spChg>
        <pc:spChg chg="add del mod">
          <ac:chgData name="WINDRIDGE Philip" userId="a20730c1-1805-4191-9c68-6e52c8725e9f" providerId="ADAL" clId="{AE5C18A1-57D7-594C-BC8F-8CD16D80918F}" dt="2020-11-06T16:03:06.022" v="5877" actId="478"/>
          <ac:spMkLst>
            <pc:docMk/>
            <pc:sldMk cId="2626432719" sldId="559"/>
            <ac:spMk id="30" creationId="{F46BFEBF-811C-9943-AB04-6C1E96CF9818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6T16:20:18.233" v="6065" actId="20577"/>
        <pc:sldMkLst>
          <pc:docMk/>
          <pc:sldMk cId="1768812356" sldId="560"/>
        </pc:sldMkLst>
        <pc:spChg chg="mod">
          <ac:chgData name="WINDRIDGE Philip" userId="a20730c1-1805-4191-9c68-6e52c8725e9f" providerId="ADAL" clId="{AE5C18A1-57D7-594C-BC8F-8CD16D80918F}" dt="2020-11-06T16:19:41.074" v="6063" actId="207"/>
          <ac:spMkLst>
            <pc:docMk/>
            <pc:sldMk cId="1768812356" sldId="560"/>
            <ac:spMk id="9" creationId="{BD205671-A6EB-704C-8EDB-D4CF298005D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0" creationId="{14E04E0B-F041-AF47-A68C-8C0335B4A527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11" creationId="{1A15A04E-24B0-D743-8574-7B68FA4B84F0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2" creationId="{1F635B93-15ED-5C4A-937F-E536A1BBC0D9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3" creationId="{3893AA32-5988-5846-BB6A-96BCA1B28466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14" creationId="{4F078E99-E434-A047-B418-A923F0360D42}"/>
          </ac:spMkLst>
        </pc:spChg>
        <pc:spChg chg="mod">
          <ac:chgData name="WINDRIDGE Philip" userId="a20730c1-1805-4191-9c68-6e52c8725e9f" providerId="ADAL" clId="{AE5C18A1-57D7-594C-BC8F-8CD16D80918F}" dt="2020-11-06T16:06:44.841" v="6027" actId="14100"/>
          <ac:spMkLst>
            <pc:docMk/>
            <pc:sldMk cId="1768812356" sldId="560"/>
            <ac:spMk id="15" creationId="{65FE4E23-27DC-DC46-A616-DC45D06D5788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6" creationId="{E15FAC5F-E7CC-0E4A-AA5C-277786D207EF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7" creationId="{7F0893B0-3A30-3849-81DC-7DAF44EE783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8" creationId="{49DDC09B-2030-F142-A964-60C18777AA4E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19" creationId="{22BA8202-13B2-014D-AB65-77565EB2756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0" creationId="{8C7DD794-8C35-4E47-BD75-88D4721AEBAB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1" creationId="{20EE29BC-781D-D64C-BC8B-0D3EBB834417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2" creationId="{F83EA595-4347-4D4D-B558-BFFE92209E46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3" creationId="{D161777F-77F6-074B-AD1A-3D4A97C6DAD5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4" creationId="{3955BBBA-C18C-6C4D-8CC0-AA898FB82E3A}"/>
          </ac:spMkLst>
        </pc:spChg>
        <pc:spChg chg="del">
          <ac:chgData name="WINDRIDGE Philip" userId="a20730c1-1805-4191-9c68-6e52c8725e9f" providerId="ADAL" clId="{AE5C18A1-57D7-594C-BC8F-8CD16D80918F}" dt="2020-11-06T16:05:55.292" v="5957" actId="478"/>
          <ac:spMkLst>
            <pc:docMk/>
            <pc:sldMk cId="1768812356" sldId="560"/>
            <ac:spMk id="25" creationId="{A896D21F-3F45-224A-91F9-FB904E5F51A2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6" creationId="{EF70E8C0-FEB6-9A49-A2F6-F5C97E023029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7" creationId="{62D33569-B448-4643-9325-D6E4AAF4F5DF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8" creationId="{6AB5D288-CD3F-AE48-8952-983ABB42A085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29" creationId="{B59B622B-A838-C647-9294-E800EC1B1B7D}"/>
          </ac:spMkLst>
        </pc:spChg>
        <pc:spChg chg="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30" creationId="{F46BFEBF-811C-9943-AB04-6C1E96CF9818}"/>
          </ac:spMkLst>
        </pc:spChg>
        <pc:spChg chg="add 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31" creationId="{43346804-DEC0-2E4E-9892-84B99B0A1BF1}"/>
          </ac:spMkLst>
        </pc:spChg>
        <pc:spChg chg="add mod">
          <ac:chgData name="WINDRIDGE Philip" userId="a20730c1-1805-4191-9c68-6e52c8725e9f" providerId="ADAL" clId="{AE5C18A1-57D7-594C-BC8F-8CD16D80918F}" dt="2020-11-06T16:19:28.498" v="6062" actId="207"/>
          <ac:spMkLst>
            <pc:docMk/>
            <pc:sldMk cId="1768812356" sldId="560"/>
            <ac:spMk id="32" creationId="{9010D5CA-8161-964D-B9D6-A7011B08E6F5}"/>
          </ac:spMkLst>
        </pc:spChg>
        <pc:spChg chg="add del mod">
          <ac:chgData name="WINDRIDGE Philip" userId="a20730c1-1805-4191-9c68-6e52c8725e9f" providerId="ADAL" clId="{AE5C18A1-57D7-594C-BC8F-8CD16D80918F}" dt="2020-11-06T16:11:52.230" v="6056" actId="478"/>
          <ac:spMkLst>
            <pc:docMk/>
            <pc:sldMk cId="1768812356" sldId="560"/>
            <ac:spMk id="33" creationId="{1A92D726-3A22-F244-983A-D9ADA171DCC8}"/>
          </ac:spMkLst>
        </pc:spChg>
        <pc:spChg chg="add mod">
          <ac:chgData name="WINDRIDGE Philip" userId="a20730c1-1805-4191-9c68-6e52c8725e9f" providerId="ADAL" clId="{AE5C18A1-57D7-594C-BC8F-8CD16D80918F}" dt="2020-11-06T16:19:28.498" v="6062" actId="207"/>
          <ac:spMkLst>
            <pc:docMk/>
            <pc:sldMk cId="1768812356" sldId="560"/>
            <ac:spMk id="34" creationId="{25F3B893-2F8F-734F-814E-71908596EAEF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5" creationId="{8425C393-B46D-2C48-9E58-0550543BDE6E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6" creationId="{938C8972-0690-EF43-8097-D35FAC4AD123}"/>
          </ac:spMkLst>
        </pc:spChg>
        <pc:spChg chg="add mod">
          <ac:chgData name="WINDRIDGE Philip" userId="a20730c1-1805-4191-9c68-6e52c8725e9f" providerId="ADAL" clId="{AE5C18A1-57D7-594C-BC8F-8CD16D80918F}" dt="2020-11-06T16:20:18.233" v="6065" actId="20577"/>
          <ac:spMkLst>
            <pc:docMk/>
            <pc:sldMk cId="1768812356" sldId="560"/>
            <ac:spMk id="37" creationId="{B5EC2078-C6C5-7A4F-B662-984145043FCC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8" creationId="{03E912E1-CE8E-E744-93C7-E1912C4A75CF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39" creationId="{E5D85EE2-BBC4-584F-A845-D73AB11D6C1E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40" creationId="{98125620-FB54-BE43-9391-D83A25DC71F5}"/>
          </ac:spMkLst>
        </pc:spChg>
        <pc:spChg chg="add mod">
          <ac:chgData name="WINDRIDGE Philip" userId="a20730c1-1805-4191-9c68-6e52c8725e9f" providerId="ADAL" clId="{AE5C18A1-57D7-594C-BC8F-8CD16D80918F}" dt="2020-11-06T16:11:53.198" v="6057"/>
          <ac:spMkLst>
            <pc:docMk/>
            <pc:sldMk cId="1768812356" sldId="560"/>
            <ac:spMk id="41" creationId="{CA66A0B2-7729-DA43-8242-4EFF3703025C}"/>
          </ac:spMkLst>
        </pc:spChg>
        <pc:spChg chg="add mod">
          <ac:chgData name="WINDRIDGE Philip" userId="a20730c1-1805-4191-9c68-6e52c8725e9f" providerId="ADAL" clId="{AE5C18A1-57D7-594C-BC8F-8CD16D80918F}" dt="2020-11-06T16:19:41.074" v="6063" actId="207"/>
          <ac:spMkLst>
            <pc:docMk/>
            <pc:sldMk cId="1768812356" sldId="560"/>
            <ac:spMk id="42" creationId="{37818A6F-5B41-BF42-8EF7-CB86EF635BA5}"/>
          </ac:spMkLst>
        </pc:spChg>
        <pc:spChg chg="add mod">
          <ac:chgData name="WINDRIDGE Philip" userId="a20730c1-1805-4191-9c68-6e52c8725e9f" providerId="ADAL" clId="{AE5C18A1-57D7-594C-BC8F-8CD16D80918F}" dt="2020-11-06T16:19:28.498" v="6062" actId="207"/>
          <ac:spMkLst>
            <pc:docMk/>
            <pc:sldMk cId="1768812356" sldId="560"/>
            <ac:spMk id="43" creationId="{9F910768-B550-9D46-B767-5E2D2445A264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11T10:55:05.708" v="10904" actId="20577"/>
        <pc:sldMkLst>
          <pc:docMk/>
          <pc:sldMk cId="844022050" sldId="561"/>
        </pc:sldMkLst>
        <pc:spChg chg="mod">
          <ac:chgData name="WINDRIDGE Philip" userId="a20730c1-1805-4191-9c68-6e52c8725e9f" providerId="ADAL" clId="{AE5C18A1-57D7-594C-BC8F-8CD16D80918F}" dt="2020-11-06T16:18:47.097" v="6060" actId="207"/>
          <ac:spMkLst>
            <pc:docMk/>
            <pc:sldMk cId="844022050" sldId="561"/>
            <ac:spMk id="9" creationId="{BD205671-A6EB-704C-8EDB-D4CF298005D7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10" creationId="{14E04E0B-F041-AF47-A68C-8C0335B4A527}"/>
          </ac:spMkLst>
        </pc:spChg>
        <pc:spChg chg="mod">
          <ac:chgData name="WINDRIDGE Philip" userId="a20730c1-1805-4191-9c68-6e52c8725e9f" providerId="ADAL" clId="{AE5C18A1-57D7-594C-BC8F-8CD16D80918F}" dt="2020-11-06T16:18:47.097" v="6060" actId="207"/>
          <ac:spMkLst>
            <pc:docMk/>
            <pc:sldMk cId="844022050" sldId="561"/>
            <ac:spMk id="11" creationId="{1A15A04E-24B0-D743-8574-7B68FA4B84F0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2" creationId="{1F635B93-15ED-5C4A-937F-E536A1BBC0D9}"/>
          </ac:spMkLst>
        </pc:spChg>
        <pc:spChg chg="mod">
          <ac:chgData name="WINDRIDGE Philip" userId="a20730c1-1805-4191-9c68-6e52c8725e9f" providerId="ADAL" clId="{AE5C18A1-57D7-594C-BC8F-8CD16D80918F}" dt="2020-11-06T16:05:35.859" v="5956" actId="1036"/>
          <ac:spMkLst>
            <pc:docMk/>
            <pc:sldMk cId="844022050" sldId="561"/>
            <ac:spMk id="13" creationId="{3893AA32-5988-5846-BB6A-96BCA1B28466}"/>
          </ac:spMkLst>
        </pc:spChg>
        <pc:spChg chg="mod">
          <ac:chgData name="WINDRIDGE Philip" userId="a20730c1-1805-4191-9c68-6e52c8725e9f" providerId="ADAL" clId="{AE5C18A1-57D7-594C-BC8F-8CD16D80918F}" dt="2020-11-06T16:18:59.304" v="6061" actId="207"/>
          <ac:spMkLst>
            <pc:docMk/>
            <pc:sldMk cId="844022050" sldId="561"/>
            <ac:spMk id="14" creationId="{4F078E99-E434-A047-B418-A923F0360D42}"/>
          </ac:spMkLst>
        </pc:spChg>
        <pc:spChg chg="mod">
          <ac:chgData name="WINDRIDGE Philip" userId="a20730c1-1805-4191-9c68-6e52c8725e9f" providerId="ADAL" clId="{AE5C18A1-57D7-594C-BC8F-8CD16D80918F}" dt="2020-11-06T16:09:18.850" v="6028" actId="14100"/>
          <ac:spMkLst>
            <pc:docMk/>
            <pc:sldMk cId="844022050" sldId="561"/>
            <ac:spMk id="15" creationId="{65FE4E23-27DC-DC46-A616-DC45D06D5788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6" creationId="{E15FAC5F-E7CC-0E4A-AA5C-277786D207EF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7" creationId="{7F0893B0-3A30-3849-81DC-7DAF44EE7837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8" creationId="{49DDC09B-2030-F142-A964-60C18777AA4E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19" creationId="{22BA8202-13B2-014D-AB65-77565EB27567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20" creationId="{8C7DD794-8C35-4E47-BD75-88D4721AEBAB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21" creationId="{20EE29BC-781D-D64C-BC8B-0D3EBB834417}"/>
          </ac:spMkLst>
        </pc:spChg>
        <pc:spChg chg="del">
          <ac:chgData name="WINDRIDGE Philip" userId="a20730c1-1805-4191-9c68-6e52c8725e9f" providerId="ADAL" clId="{AE5C18A1-57D7-594C-BC8F-8CD16D80918F}" dt="2020-11-06T16:04:33.241" v="5909" actId="478"/>
          <ac:spMkLst>
            <pc:docMk/>
            <pc:sldMk cId="844022050" sldId="561"/>
            <ac:spMk id="22" creationId="{F83EA595-4347-4D4D-B558-BFFE92209E46}"/>
          </ac:spMkLst>
        </pc:spChg>
        <pc:spChg chg="mod">
          <ac:chgData name="WINDRIDGE Philip" userId="a20730c1-1805-4191-9c68-6e52c8725e9f" providerId="ADAL" clId="{AE5C18A1-57D7-594C-BC8F-8CD16D80918F}" dt="2020-11-11T10:54:57.284" v="10900" actId="20577"/>
          <ac:spMkLst>
            <pc:docMk/>
            <pc:sldMk cId="844022050" sldId="561"/>
            <ac:spMk id="23" creationId="{D161777F-77F6-074B-AD1A-3D4A97C6DAD5}"/>
          </ac:spMkLst>
        </pc:spChg>
        <pc:spChg chg="mod">
          <ac:chgData name="WINDRIDGE Philip" userId="a20730c1-1805-4191-9c68-6e52c8725e9f" providerId="ADAL" clId="{AE5C18A1-57D7-594C-BC8F-8CD16D80918F}" dt="2020-11-11T10:55:01.724" v="10902" actId="20577"/>
          <ac:spMkLst>
            <pc:docMk/>
            <pc:sldMk cId="844022050" sldId="561"/>
            <ac:spMk id="24" creationId="{3955BBBA-C18C-6C4D-8CC0-AA898FB82E3A}"/>
          </ac:spMkLst>
        </pc:spChg>
        <pc:spChg chg="mod">
          <ac:chgData name="WINDRIDGE Philip" userId="a20730c1-1805-4191-9c68-6e52c8725e9f" providerId="ADAL" clId="{AE5C18A1-57D7-594C-BC8F-8CD16D80918F}" dt="2020-11-11T10:55:05.708" v="10904" actId="20577"/>
          <ac:spMkLst>
            <pc:docMk/>
            <pc:sldMk cId="844022050" sldId="561"/>
            <ac:spMk id="25" creationId="{A896D21F-3F45-224A-91F9-FB904E5F51A2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6" creationId="{EF70E8C0-FEB6-9A49-A2F6-F5C97E023029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7" creationId="{62D33569-B448-4643-9325-D6E4AAF4F5DF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8" creationId="{6AB5D288-CD3F-AE48-8952-983ABB42A085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29" creationId="{B59B622B-A838-C647-9294-E800EC1B1B7D}"/>
          </ac:spMkLst>
        </pc:spChg>
        <pc:spChg chg="del">
          <ac:chgData name="WINDRIDGE Philip" userId="a20730c1-1805-4191-9c68-6e52c8725e9f" providerId="ADAL" clId="{AE5C18A1-57D7-594C-BC8F-8CD16D80918F}" dt="2020-11-06T16:05:08.700" v="5911" actId="478"/>
          <ac:spMkLst>
            <pc:docMk/>
            <pc:sldMk cId="844022050" sldId="561"/>
            <ac:spMk id="30" creationId="{F46BFEBF-811C-9943-AB04-6C1E96CF9818}"/>
          </ac:spMkLst>
        </pc:spChg>
        <pc:spChg chg="add del mod">
          <ac:chgData name="WINDRIDGE Philip" userId="a20730c1-1805-4191-9c68-6e52c8725e9f" providerId="ADAL" clId="{AE5C18A1-57D7-594C-BC8F-8CD16D80918F}" dt="2020-11-06T16:10:53.612" v="6037" actId="478"/>
          <ac:spMkLst>
            <pc:docMk/>
            <pc:sldMk cId="844022050" sldId="561"/>
            <ac:spMk id="31" creationId="{B24CBF55-EAE8-3645-AC54-478FBD95C471}"/>
          </ac:spMkLst>
        </pc:spChg>
        <pc:spChg chg="add del mod">
          <ac:chgData name="WINDRIDGE Philip" userId="a20730c1-1805-4191-9c68-6e52c8725e9f" providerId="ADAL" clId="{AE5C18A1-57D7-594C-BC8F-8CD16D80918F}" dt="2020-11-06T16:10:53.612" v="6037" actId="478"/>
          <ac:spMkLst>
            <pc:docMk/>
            <pc:sldMk cId="844022050" sldId="561"/>
            <ac:spMk id="32" creationId="{0EA15E74-9D4F-9A4D-B4D7-3FD4392A9CF6}"/>
          </ac:spMkLst>
        </pc:spChg>
        <pc:spChg chg="add mod">
          <ac:chgData name="WINDRIDGE Philip" userId="a20730c1-1805-4191-9c68-6e52c8725e9f" providerId="ADAL" clId="{AE5C18A1-57D7-594C-BC8F-8CD16D80918F}" dt="2020-11-06T16:18:59.304" v="6061" actId="207"/>
          <ac:spMkLst>
            <pc:docMk/>
            <pc:sldMk cId="844022050" sldId="561"/>
            <ac:spMk id="33" creationId="{D8F1B729-EE6A-5A43-875C-ECD8C345A1F2}"/>
          </ac:spMkLst>
        </pc:spChg>
        <pc:spChg chg="add mod">
          <ac:chgData name="WINDRIDGE Philip" userId="a20730c1-1805-4191-9c68-6e52c8725e9f" providerId="ADAL" clId="{AE5C18A1-57D7-594C-BC8F-8CD16D80918F}" dt="2020-11-06T16:18:59.304" v="6061" actId="207"/>
          <ac:spMkLst>
            <pc:docMk/>
            <pc:sldMk cId="844022050" sldId="561"/>
            <ac:spMk id="34" creationId="{6DDC43D7-CD66-0246-9010-2E22EA69DAB8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5" creationId="{57D4B84C-3522-344E-A21E-C9188412C869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6" creationId="{E9ADB6B7-CD8E-1E48-B710-035C1388647D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7" creationId="{472DC1B0-8792-F04D-90EB-69B38BD36E05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8" creationId="{F54B2097-41A9-D840-BCC9-D6F34B3B54F6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39" creationId="{F5090850-F881-494F-A915-5D36D055AB83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0" creationId="{26789178-B202-9944-8279-C26501D3AB09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1" creationId="{E0D00100-6BD2-8042-B2B8-99D1B99CE701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2" creationId="{A0321846-6664-3547-ACBC-96C4CD6FD6F5}"/>
          </ac:spMkLst>
        </pc:spChg>
        <pc:spChg chg="add del mod">
          <ac:chgData name="WINDRIDGE Philip" userId="a20730c1-1805-4191-9c68-6e52c8725e9f" providerId="ADAL" clId="{AE5C18A1-57D7-594C-BC8F-8CD16D80918F}" dt="2020-11-06T16:11:45.883" v="6055" actId="21"/>
          <ac:spMkLst>
            <pc:docMk/>
            <pc:sldMk cId="844022050" sldId="561"/>
            <ac:spMk id="43" creationId="{701A45CC-005F-5C44-B8CE-875EF6333E9D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11T10:54:41.524" v="10898" actId="20577"/>
        <pc:sldMkLst>
          <pc:docMk/>
          <pc:sldMk cId="3228967728" sldId="562"/>
        </pc:sldMkLst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9" creationId="{BD205671-A6EB-704C-8EDB-D4CF298005D7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15" creationId="{65FE4E23-27DC-DC46-A616-DC45D06D5788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1" creationId="{792166C0-D9FB-3543-B201-7C13E85276C0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2" creationId="{40C97F04-5582-434E-8DDD-0CE7541988A9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3" creationId="{D00DE4A1-ABE5-C644-96D3-A84379A6FA85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4" creationId="{ED94FA9F-E192-9A43-A545-0A2226A7378E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25" creationId="{6C4C439D-CDA0-7B47-B8D0-B7A27C21DFCC}"/>
          </ac:spMkLst>
        </pc:spChg>
        <pc:spChg chg="add mod">
          <ac:chgData name="WINDRIDGE Philip" userId="a20730c1-1805-4191-9c68-6e52c8725e9f" providerId="ADAL" clId="{AE5C18A1-57D7-594C-BC8F-8CD16D80918F}" dt="2020-11-11T10:54:31.979" v="10894" actId="20577"/>
          <ac:spMkLst>
            <pc:docMk/>
            <pc:sldMk cId="3228967728" sldId="562"/>
            <ac:spMk id="26" creationId="{2E6B04F9-C222-8C4E-B0B6-4DF5FB8BEDCD}"/>
          </ac:spMkLst>
        </pc:spChg>
        <pc:spChg chg="add mod">
          <ac:chgData name="WINDRIDGE Philip" userId="a20730c1-1805-4191-9c68-6e52c8725e9f" providerId="ADAL" clId="{AE5C18A1-57D7-594C-BC8F-8CD16D80918F}" dt="2020-11-11T10:54:36.868" v="10896" actId="20577"/>
          <ac:spMkLst>
            <pc:docMk/>
            <pc:sldMk cId="3228967728" sldId="562"/>
            <ac:spMk id="27" creationId="{D45CD503-BC03-C54B-99ED-9F46E9B07F29}"/>
          </ac:spMkLst>
        </pc:spChg>
        <pc:spChg chg="add mod">
          <ac:chgData name="WINDRIDGE Philip" userId="a20730c1-1805-4191-9c68-6e52c8725e9f" providerId="ADAL" clId="{AE5C18A1-57D7-594C-BC8F-8CD16D80918F}" dt="2020-11-11T10:54:41.524" v="10898" actId="20577"/>
          <ac:spMkLst>
            <pc:docMk/>
            <pc:sldMk cId="3228967728" sldId="562"/>
            <ac:spMk id="28" creationId="{AB44FBB8-7FAE-0149-8921-72BE9D2F96B4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30" creationId="{DB5C2723-5247-0140-89CF-4E7D15F52A9C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31" creationId="{B434D276-F833-0F4D-9964-5E940A2335CC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32" creationId="{9010D5CA-8161-964D-B9D6-A7011B08E6F5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33" creationId="{553A84AE-6DF5-E544-B795-F4E331C771B1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34" creationId="{25F3B893-2F8F-734F-814E-71908596EAEF}"/>
          </ac:spMkLst>
        </pc:spChg>
        <pc:spChg chg="del">
          <ac:chgData name="WINDRIDGE Philip" userId="a20730c1-1805-4191-9c68-6e52c8725e9f" providerId="ADAL" clId="{AE5C18A1-57D7-594C-BC8F-8CD16D80918F}" dt="2020-11-07T09:28:13.613" v="6098" actId="478"/>
          <ac:spMkLst>
            <pc:docMk/>
            <pc:sldMk cId="3228967728" sldId="562"/>
            <ac:spMk id="35" creationId="{8425C393-B46D-2C48-9E58-0550543BDE6E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6" creationId="{938C8972-0690-EF43-8097-D35FAC4AD123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7" creationId="{B5EC2078-C6C5-7A4F-B662-984145043FCC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8" creationId="{03E912E1-CE8E-E744-93C7-E1912C4A75CF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39" creationId="{E5D85EE2-BBC4-584F-A845-D73AB11D6C1E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40" creationId="{98125620-FB54-BE43-9391-D83A25DC71F5}"/>
          </ac:spMkLst>
        </pc:spChg>
        <pc:spChg chg="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41" creationId="{CA66A0B2-7729-DA43-8242-4EFF3703025C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42" creationId="{37818A6F-5B41-BF42-8EF7-CB86EF635BA5}"/>
          </ac:spMkLst>
        </pc:spChg>
        <pc:spChg chg="del">
          <ac:chgData name="WINDRIDGE Philip" userId="a20730c1-1805-4191-9c68-6e52c8725e9f" providerId="ADAL" clId="{AE5C18A1-57D7-594C-BC8F-8CD16D80918F}" dt="2020-11-07T09:27:45.038" v="6069" actId="478"/>
          <ac:spMkLst>
            <pc:docMk/>
            <pc:sldMk cId="3228967728" sldId="562"/>
            <ac:spMk id="43" creationId="{9F910768-B550-9D46-B767-5E2D2445A264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4" creationId="{1273F42E-D146-ED46-9670-5D6606FBE5EB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5" creationId="{B302F6BF-D859-C643-8431-53F8F28C36C6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6" creationId="{EBB972F8-D305-4F49-A3D0-A1299538830E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7" creationId="{8300D40E-E9B3-5944-8761-882DCF11D143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8" creationId="{80880F92-D8C5-4946-8F54-F462CC21D548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49" creationId="{DB6EB633-36BC-014D-9FDC-36E61D5FE07A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0" creationId="{AEBA5D0B-82ED-9840-B2A2-6C9085C4B5AB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1" creationId="{844E107E-2E55-8A45-8C9B-FD4360EAE6DA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2" creationId="{A0A05396-C960-7645-BF54-04CDD1F1977C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3" creationId="{9687A9D4-6D42-0840-830F-F87AD1F1A728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4" creationId="{0F3AF820-724E-3247-8B99-9EDDB307CAA2}"/>
          </ac:spMkLst>
        </pc:spChg>
        <pc:spChg chg="mod">
          <ac:chgData name="WINDRIDGE Philip" userId="a20730c1-1805-4191-9c68-6e52c8725e9f" providerId="ADAL" clId="{AE5C18A1-57D7-594C-BC8F-8CD16D80918F}" dt="2020-11-07T09:30:00.953" v="6179"/>
          <ac:spMkLst>
            <pc:docMk/>
            <pc:sldMk cId="3228967728" sldId="562"/>
            <ac:spMk id="55" creationId="{6BA3015E-9D1E-4B4E-86E1-4B0FDA34DE3D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6" creationId="{E21908D6-1A46-864B-9FA6-78513F348CFB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7" creationId="{E4597B2F-35DE-024C-B60B-446A49A54ACC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8" creationId="{62D2686E-D483-6947-BD84-BE7D6119C9B9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59" creationId="{A200E4C4-1B1D-9A47-A8A9-F060FF8716DA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0" creationId="{45D9D32B-A9B4-A646-ABD9-16E88B682A41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1" creationId="{B471EF43-DBDC-304A-803A-A231EB7AF12B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2" creationId="{C01427F8-E29E-1D4C-B76B-97F878F53E3F}"/>
          </ac:spMkLst>
        </pc:spChg>
        <pc:spChg chg="add del mod">
          <ac:chgData name="WINDRIDGE Philip" userId="a20730c1-1805-4191-9c68-6e52c8725e9f" providerId="ADAL" clId="{AE5C18A1-57D7-594C-BC8F-8CD16D80918F}" dt="2020-11-07T09:33:59.195" v="6391"/>
          <ac:spMkLst>
            <pc:docMk/>
            <pc:sldMk cId="3228967728" sldId="562"/>
            <ac:spMk id="63" creationId="{66BB403F-35D7-8047-B343-0156448D752F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4" creationId="{17D56A39-1290-7F42-BD89-B6CCD3D136B9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5" creationId="{F94994E7-AB42-3443-AC71-9E9D4BD24737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6" creationId="{54DAB8C1-2C49-D446-B54A-C525F70ED966}"/>
          </ac:spMkLst>
        </pc:spChg>
        <pc:spChg chg="add mod">
          <ac:chgData name="WINDRIDGE Philip" userId="a20730c1-1805-4191-9c68-6e52c8725e9f" providerId="ADAL" clId="{AE5C18A1-57D7-594C-BC8F-8CD16D80918F}" dt="2020-11-07T09:34:43.786" v="6421" actId="164"/>
          <ac:spMkLst>
            <pc:docMk/>
            <pc:sldMk cId="3228967728" sldId="562"/>
            <ac:spMk id="67" creationId="{E8E01FFB-8CC1-4847-9497-54D1F53A8375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69" creationId="{BE3AF7F2-CF38-3B4C-B7B3-1D0367FECC2F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0" creationId="{4A8B37C2-85C3-324C-B95C-D5399D14709D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1" creationId="{46F39655-023C-AF49-9EFC-0D88201DA8DD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2" creationId="{468C6EED-A371-8646-ACEB-72BA381CC69E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3" creationId="{0A199FCB-69F1-B242-8FC5-75101F837241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4" creationId="{18266087-0322-2243-A8C8-A90687EF9CD1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5" creationId="{EDCDD597-35AA-D047-A2FA-BE12CB2F8523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6" creationId="{27FD9ECA-A700-B047-B0F8-60FA09BE55CE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7" creationId="{AA171DB6-07CC-FC44-8886-FC1AEE638517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8" creationId="{24A78D10-33DE-3744-A5CE-0EF5B35BFE11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79" creationId="{9621574C-DBE1-D04D-97B9-057644EFE970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0" creationId="{DC65792A-B58D-2E43-B421-FF9FC335562A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1" creationId="{4B269482-58DA-264A-943A-F39D0C19D1C8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2" creationId="{022D02DD-2E9C-054B-A400-5760148F5370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3" creationId="{1BB05A4A-4AA3-3E4D-A690-7EB548D7D4E6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4" creationId="{62CBA6F2-DE03-554D-ADD8-82461BBC60F3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5" creationId="{E1D19B7A-AA56-0C42-9E60-4BFAD7321FA5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6" creationId="{B31B44C4-69CA-D349-AD20-0CBEEE33F618}"/>
          </ac:spMkLst>
        </pc:spChg>
        <pc:spChg chg="mod">
          <ac:chgData name="WINDRIDGE Philip" userId="a20730c1-1805-4191-9c68-6e52c8725e9f" providerId="ADAL" clId="{AE5C18A1-57D7-594C-BC8F-8CD16D80918F}" dt="2020-11-07T09:35:28.493" v="6447"/>
          <ac:spMkLst>
            <pc:docMk/>
            <pc:sldMk cId="3228967728" sldId="562"/>
            <ac:spMk id="87" creationId="{B21337CF-9135-644E-8FE3-D732043D1119}"/>
          </ac:spMkLst>
        </pc:spChg>
        <pc:spChg chg="add mod">
          <ac:chgData name="WINDRIDGE Philip" userId="a20730c1-1805-4191-9c68-6e52c8725e9f" providerId="ADAL" clId="{AE5C18A1-57D7-594C-BC8F-8CD16D80918F}" dt="2020-11-07T09:50:33.584" v="7201" actId="20577"/>
          <ac:spMkLst>
            <pc:docMk/>
            <pc:sldMk cId="3228967728" sldId="562"/>
            <ac:spMk id="88" creationId="{7641EC0B-DB81-1E46-A9A4-44F398ED6F90}"/>
          </ac:spMkLst>
        </pc:spChg>
        <pc:grpChg chg="add mod">
          <ac:chgData name="WINDRIDGE Philip" userId="a20730c1-1805-4191-9c68-6e52c8725e9f" providerId="ADAL" clId="{AE5C18A1-57D7-594C-BC8F-8CD16D80918F}" dt="2020-11-07T09:34:43.786" v="6421" actId="164"/>
          <ac:grpSpMkLst>
            <pc:docMk/>
            <pc:sldMk cId="3228967728" sldId="562"/>
            <ac:grpSpMk id="3" creationId="{299230A8-3975-864F-9D01-4A3F00963AD3}"/>
          </ac:grpSpMkLst>
        </pc:grpChg>
        <pc:grpChg chg="add del mod">
          <ac:chgData name="WINDRIDGE Philip" userId="a20730c1-1805-4191-9c68-6e52c8725e9f" providerId="ADAL" clId="{AE5C18A1-57D7-594C-BC8F-8CD16D80918F}" dt="2020-11-07T09:30:12.807" v="6213" actId="21"/>
          <ac:grpSpMkLst>
            <pc:docMk/>
            <pc:sldMk cId="3228967728" sldId="562"/>
            <ac:grpSpMk id="29" creationId="{35FDFC58-B1E7-A84C-8A70-942906FF09AB}"/>
          </ac:grpSpMkLst>
        </pc:grpChg>
        <pc:grpChg chg="add del mod">
          <ac:chgData name="WINDRIDGE Philip" userId="a20730c1-1805-4191-9c68-6e52c8725e9f" providerId="ADAL" clId="{AE5C18A1-57D7-594C-BC8F-8CD16D80918F}" dt="2020-11-07T09:35:39.792" v="6454" actId="21"/>
          <ac:grpSpMkLst>
            <pc:docMk/>
            <pc:sldMk cId="3228967728" sldId="562"/>
            <ac:grpSpMk id="68" creationId="{4939A1FE-9294-1349-9B0E-D1522C93B43D}"/>
          </ac:grpSpMkLst>
        </pc:grpChg>
      </pc:sldChg>
      <pc:sldChg chg="new del">
        <pc:chgData name="WINDRIDGE Philip" userId="a20730c1-1805-4191-9c68-6e52c8725e9f" providerId="ADAL" clId="{AE5C18A1-57D7-594C-BC8F-8CD16D80918F}" dt="2020-11-07T09:26:53.758" v="6067" actId="2696"/>
        <pc:sldMkLst>
          <pc:docMk/>
          <pc:sldMk cId="3560588125" sldId="562"/>
        </pc:sldMkLst>
      </pc:sldChg>
      <pc:sldChg chg="addSp delSp modSp add mod">
        <pc:chgData name="WINDRIDGE Philip" userId="a20730c1-1805-4191-9c68-6e52c8725e9f" providerId="ADAL" clId="{AE5C18A1-57D7-594C-BC8F-8CD16D80918F}" dt="2020-11-11T10:54:08.260" v="10892" actId="20577"/>
        <pc:sldMkLst>
          <pc:docMk/>
          <pc:sldMk cId="1500970878" sldId="563"/>
        </pc:sldMkLst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4" creationId="{C31D9FE5-68BD-5B47-B1A5-6872E227A38B}"/>
          </ac:spMkLst>
        </pc:spChg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5" creationId="{92128E5E-C0E7-5041-9F8B-28F9D2591588}"/>
          </ac:spMkLst>
        </pc:spChg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6" creationId="{138CF6E1-E82D-0A4A-BEE9-063B3B2C82D7}"/>
          </ac:spMkLst>
        </pc:spChg>
        <pc:spChg chg="del">
          <ac:chgData name="WINDRIDGE Philip" userId="a20730c1-1805-4191-9c68-6e52c8725e9f" providerId="ADAL" clId="{AE5C18A1-57D7-594C-BC8F-8CD16D80918F}" dt="2020-11-07T09:29:27.257" v="6131" actId="478"/>
          <ac:spMkLst>
            <pc:docMk/>
            <pc:sldMk cId="1500970878" sldId="563"/>
            <ac:spMk id="8" creationId="{F8CE25B4-2216-EB43-81E2-710B86F20762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15" creationId="{65FE4E23-27DC-DC46-A616-DC45D06D5788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1" creationId="{792166C0-D9FB-3543-B201-7C13E85276C0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2" creationId="{40C97F04-5582-434E-8DDD-0CE7541988A9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3" creationId="{D00DE4A1-ABE5-C644-96D3-A84379A6FA85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4" creationId="{ED94FA9F-E192-9A43-A545-0A2226A7378E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5" creationId="{6C4C439D-CDA0-7B47-B8D0-B7A27C21DFCC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6" creationId="{2E6B04F9-C222-8C4E-B0B6-4DF5FB8BEDCD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7" creationId="{D45CD503-BC03-C54B-99ED-9F46E9B07F29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28" creationId="{AB44FBB8-7FAE-0149-8921-72BE9D2F96B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0" creationId="{7A66C0B5-E13C-FC4C-9C06-A7EC5C7A413F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1" creationId="{FC8304CE-928D-4C42-920D-B2069271D4EF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2" creationId="{2D916798-4A9D-E841-9D09-BF77F3BE481D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3" creationId="{8AD141E3-CD1B-974A-A030-58BC63E4365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4" creationId="{6CC8B12A-AA45-644F-805D-4D2A105D4B11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35" creationId="{0FC9EE23-3EE4-8143-A81E-AF1E68BE1344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6" creationId="{938C8972-0690-EF43-8097-D35FAC4AD123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7" creationId="{B5EC2078-C6C5-7A4F-B662-984145043FCC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8" creationId="{03E912E1-CE8E-E744-93C7-E1912C4A75CF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39" creationId="{E5D85EE2-BBC4-584F-A845-D73AB11D6C1E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40" creationId="{98125620-FB54-BE43-9391-D83A25DC71F5}"/>
          </ac:spMkLst>
        </pc:spChg>
        <pc:spChg chg="mod">
          <ac:chgData name="WINDRIDGE Philip" userId="a20730c1-1805-4191-9c68-6e52c8725e9f" providerId="ADAL" clId="{AE5C18A1-57D7-594C-BC8F-8CD16D80918F}" dt="2020-11-07T09:29:42.768" v="6160" actId="164"/>
          <ac:spMkLst>
            <pc:docMk/>
            <pc:sldMk cId="1500970878" sldId="563"/>
            <ac:spMk id="41" creationId="{CA66A0B2-7729-DA43-8242-4EFF3703025C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2" creationId="{198C101F-B739-8147-81CD-49580C6C392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3" creationId="{F7BA6092-54D4-C948-984A-984463FE589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4" creationId="{A4CF4161-DCAB-B041-B3FC-5D9C5F08826A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5" creationId="{B1F14052-1A9E-4C41-BE42-4EC44CC42699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6" creationId="{B9EFD00A-501C-E548-B88C-F8E094B161E9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7" creationId="{D70CA412-8751-9E40-A90E-27F270E52D51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8" creationId="{937EBA9E-835C-FE4C-9D40-4C14FA04DDDB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49" creationId="{4C7D18A5-E340-8E43-A6AC-D784A4A87ED4}"/>
          </ac:spMkLst>
        </pc:spChg>
        <pc:spChg chg="mod">
          <ac:chgData name="WINDRIDGE Philip" userId="a20730c1-1805-4191-9c68-6e52c8725e9f" providerId="ADAL" clId="{AE5C18A1-57D7-594C-BC8F-8CD16D80918F}" dt="2020-11-07T09:30:17.330" v="6214"/>
          <ac:spMkLst>
            <pc:docMk/>
            <pc:sldMk cId="1500970878" sldId="563"/>
            <ac:spMk id="50" creationId="{9A8B5292-AB92-F746-A78B-90095F4614A0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1" creationId="{2E7C77F5-458F-7644-8FA5-E4172BCDCA28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2" creationId="{75067A79-CA1A-8A44-B0BB-369C640E8B3D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3" creationId="{8639C002-E5CB-5249-A69E-F0F76BED0EAD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4" creationId="{891C8D70-B1F7-1641-8658-27A5388CF2E6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5" creationId="{D61B7DB4-5392-724A-98B9-B782D50E2438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6" creationId="{F49BBEB6-9A4C-3646-AA0E-B94785D62E2F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7" creationId="{D84AABBD-8909-5949-9A2D-44FC02CC39EB}"/>
          </ac:spMkLst>
        </pc:spChg>
        <pc:spChg chg="add del mod topLvl">
          <ac:chgData name="WINDRIDGE Philip" userId="a20730c1-1805-4191-9c68-6e52c8725e9f" providerId="ADAL" clId="{AE5C18A1-57D7-594C-BC8F-8CD16D80918F}" dt="2020-11-07T09:40:33.221" v="6620" actId="478"/>
          <ac:spMkLst>
            <pc:docMk/>
            <pc:sldMk cId="1500970878" sldId="563"/>
            <ac:spMk id="58" creationId="{CC9E4B4B-1C7F-A041-B61A-BD851682F5E3}"/>
          </ac:spMkLst>
        </pc:spChg>
        <pc:spChg chg="add mod topLvl">
          <ac:chgData name="WINDRIDGE Philip" userId="a20730c1-1805-4191-9c68-6e52c8725e9f" providerId="ADAL" clId="{AE5C18A1-57D7-594C-BC8F-8CD16D80918F}" dt="2020-11-07T09:40:51.972" v="6624" actId="164"/>
          <ac:spMkLst>
            <pc:docMk/>
            <pc:sldMk cId="1500970878" sldId="563"/>
            <ac:spMk id="59" creationId="{4FBCE870-188C-8645-9DD3-0EE5CF4344FF}"/>
          </ac:spMkLst>
        </pc:spChg>
        <pc:spChg chg="add del mod">
          <ac:chgData name="WINDRIDGE Philip" userId="a20730c1-1805-4191-9c68-6e52c8725e9f" providerId="ADAL" clId="{AE5C18A1-57D7-594C-BC8F-8CD16D80918F}" dt="2020-11-07T09:31:27.133" v="6216" actId="478"/>
          <ac:spMkLst>
            <pc:docMk/>
            <pc:sldMk cId="1500970878" sldId="563"/>
            <ac:spMk id="60" creationId="{E6A212F8-6A86-6242-9E8C-FC03FD6E108E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2" creationId="{9B3D8BEC-640C-D746-96ED-44B4A9D2B8F5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3" creationId="{F74F77BA-4B52-3E4C-A36E-BC615D3F1F76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4" creationId="{A6FC027A-53AC-A14E-8AE4-8C5E21434C80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5" creationId="{54886E0F-CBBB-0B4A-BAF8-8855111FC05D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6" creationId="{BAF994DE-949A-BB46-8DE3-DAAA8B5D47B1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7" creationId="{67E9BBB8-48CD-5343-BC57-6C73511CC409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8" creationId="{836D3815-DC10-CA41-B25A-C3CD5AE73739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69" creationId="{758F5274-FD46-ED40-8600-1EC95DD4252E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0" creationId="{F0665F93-8C32-EF42-BEA1-012FF528D6E2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1" creationId="{150C7D8A-24B5-2A4D-A0FF-AD9099476021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2" creationId="{8A89984D-C1EE-174D-87EB-D733D550225F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3" creationId="{59EAC9EC-BFAF-B744-9EE4-80510E44F4AA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4" creationId="{807C81E1-05D9-B84F-A8C5-B5D7E4423587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5" creationId="{B5D0066D-38D1-554C-8165-77526EDAB8B8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6" creationId="{8216DDBC-0ED3-284B-81F6-A4B7E61491E4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7" creationId="{DB495518-E72C-3A44-B461-5239D78B4C4E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8" creationId="{025F077B-E1EF-3046-B8E4-1BDD422F2BDD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79" creationId="{DD382057-697F-6440-9477-7F8E79F47660}"/>
          </ac:spMkLst>
        </pc:spChg>
        <pc:spChg chg="mod">
          <ac:chgData name="WINDRIDGE Philip" userId="a20730c1-1805-4191-9c68-6e52c8725e9f" providerId="ADAL" clId="{AE5C18A1-57D7-594C-BC8F-8CD16D80918F}" dt="2020-11-07T09:34:53.026" v="6423"/>
          <ac:spMkLst>
            <pc:docMk/>
            <pc:sldMk cId="1500970878" sldId="563"/>
            <ac:spMk id="80" creationId="{2D131F26-4539-2C4E-B752-82C2479EC706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2" creationId="{26C45DDB-3678-AF44-ABE3-C97C33412AE9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3" creationId="{6B9595F7-87C5-8D49-877B-4516C6D1DC2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4" creationId="{4E0E3CB0-F98B-F642-9046-C9D421919EB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5" creationId="{6CEDE7F4-AAAD-4A42-924E-8E07FB05613E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6" creationId="{911B0E7D-677C-4849-8362-5B2D8CE5D4E9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7" creationId="{ED00CC53-CBC1-BF4A-A25B-FDB795FDB194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8" creationId="{BE0BC2B8-197A-9448-BCE6-414566E53E5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89" creationId="{AA4DB33B-E8E6-A348-A10D-AD724BC19C89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0" creationId="{79EE5A0E-0CEC-2B41-9E38-7D4F3A60B13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1" creationId="{87B72DE9-98EB-724A-8E14-81F953FB6B81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2" creationId="{17678838-AFA5-CF44-B5F2-15398F0F2A65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3" creationId="{7C9712BE-49A5-D449-93E5-D8B383108A28}"/>
          </ac:spMkLst>
        </pc:spChg>
        <pc:spChg chg="mod">
          <ac:chgData name="WINDRIDGE Philip" userId="a20730c1-1805-4191-9c68-6e52c8725e9f" providerId="ADAL" clId="{AE5C18A1-57D7-594C-BC8F-8CD16D80918F}" dt="2020-11-11T10:53:48.124" v="10888" actId="20577"/>
          <ac:spMkLst>
            <pc:docMk/>
            <pc:sldMk cId="1500970878" sldId="563"/>
            <ac:spMk id="94" creationId="{E744CC86-9962-F54A-B076-69A0D885C8D4}"/>
          </ac:spMkLst>
        </pc:spChg>
        <pc:spChg chg="mod">
          <ac:chgData name="WINDRIDGE Philip" userId="a20730c1-1805-4191-9c68-6e52c8725e9f" providerId="ADAL" clId="{AE5C18A1-57D7-594C-BC8F-8CD16D80918F}" dt="2020-11-11T10:54:02.093" v="10890" actId="20577"/>
          <ac:spMkLst>
            <pc:docMk/>
            <pc:sldMk cId="1500970878" sldId="563"/>
            <ac:spMk id="95" creationId="{F5717559-5BE8-CC42-B8DE-6EB9369FECDD}"/>
          </ac:spMkLst>
        </pc:spChg>
        <pc:spChg chg="mod">
          <ac:chgData name="WINDRIDGE Philip" userId="a20730c1-1805-4191-9c68-6e52c8725e9f" providerId="ADAL" clId="{AE5C18A1-57D7-594C-BC8F-8CD16D80918F}" dt="2020-11-11T10:54:08.260" v="10892" actId="20577"/>
          <ac:spMkLst>
            <pc:docMk/>
            <pc:sldMk cId="1500970878" sldId="563"/>
            <ac:spMk id="96" creationId="{77742334-1784-1844-85B1-1C4541AA1AD6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7" creationId="{76C2F288-8DA9-F74F-B3B0-998670B61A9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8" creationId="{CC5EFAD7-7821-244D-817E-17157170A738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99" creationId="{4A03227F-FFD7-ED4B-859E-AC5E048D7A6B}"/>
          </ac:spMkLst>
        </pc:spChg>
        <pc:spChg chg="mod">
          <ac:chgData name="WINDRIDGE Philip" userId="a20730c1-1805-4191-9c68-6e52c8725e9f" providerId="ADAL" clId="{AE5C18A1-57D7-594C-BC8F-8CD16D80918F}" dt="2020-11-07T09:35:43.244" v="6455"/>
          <ac:spMkLst>
            <pc:docMk/>
            <pc:sldMk cId="1500970878" sldId="563"/>
            <ac:spMk id="100" creationId="{702421D0-1DE1-9048-B278-6A02B99F603D}"/>
          </ac:spMkLst>
        </pc:spChg>
        <pc:spChg chg="add mod">
          <ac:chgData name="WINDRIDGE Philip" userId="a20730c1-1805-4191-9c68-6e52c8725e9f" providerId="ADAL" clId="{AE5C18A1-57D7-594C-BC8F-8CD16D80918F}" dt="2020-11-07T09:49:15.212" v="7076" actId="20577"/>
          <ac:spMkLst>
            <pc:docMk/>
            <pc:sldMk cId="1500970878" sldId="563"/>
            <ac:spMk id="113" creationId="{3B9D3B38-89FB-2241-A28D-771B4F53C4B8}"/>
          </ac:spMkLst>
        </pc:spChg>
        <pc:grpChg chg="add del mod">
          <ac:chgData name="WINDRIDGE Philip" userId="a20730c1-1805-4191-9c68-6e52c8725e9f" providerId="ADAL" clId="{AE5C18A1-57D7-594C-BC8F-8CD16D80918F}" dt="2020-11-07T09:29:57.030" v="6178" actId="21"/>
          <ac:grpSpMkLst>
            <pc:docMk/>
            <pc:sldMk cId="1500970878" sldId="563"/>
            <ac:grpSpMk id="3" creationId="{A6765A8B-1C5A-8E4F-A3EA-5DDC0E882EB3}"/>
          </ac:grpSpMkLst>
        </pc:grpChg>
        <pc:grpChg chg="add del mod">
          <ac:chgData name="WINDRIDGE Philip" userId="a20730c1-1805-4191-9c68-6e52c8725e9f" providerId="ADAL" clId="{AE5C18A1-57D7-594C-BC8F-8CD16D80918F}" dt="2020-11-07T09:38:45.674" v="6539" actId="165"/>
          <ac:grpSpMkLst>
            <pc:docMk/>
            <pc:sldMk cId="1500970878" sldId="563"/>
            <ac:grpSpMk id="9" creationId="{000393EB-F42C-9A41-B3B0-85BDAB3A221A}"/>
          </ac:grpSpMkLst>
        </pc:grpChg>
        <pc:grpChg chg="add mod">
          <ac:chgData name="WINDRIDGE Philip" userId="a20730c1-1805-4191-9c68-6e52c8725e9f" providerId="ADAL" clId="{AE5C18A1-57D7-594C-BC8F-8CD16D80918F}" dt="2020-11-07T09:41:06.941" v="6625" actId="1076"/>
          <ac:grpSpMkLst>
            <pc:docMk/>
            <pc:sldMk cId="1500970878" sldId="563"/>
            <ac:grpSpMk id="10" creationId="{43A7F9C5-9E26-B447-A93E-5AA5383C937C}"/>
          </ac:grpSpMkLst>
        </pc:grpChg>
        <pc:grpChg chg="add del mod">
          <ac:chgData name="WINDRIDGE Philip" userId="a20730c1-1805-4191-9c68-6e52c8725e9f" providerId="ADAL" clId="{AE5C18A1-57D7-594C-BC8F-8CD16D80918F}" dt="2020-11-07T09:34:52.035" v="6422" actId="478"/>
          <ac:grpSpMkLst>
            <pc:docMk/>
            <pc:sldMk cId="1500970878" sldId="563"/>
            <ac:grpSpMk id="29" creationId="{EC642E6A-C4DF-2349-A4D1-E96C30579AA6}"/>
          </ac:grpSpMkLst>
        </pc:grpChg>
        <pc:grpChg chg="add del mod">
          <ac:chgData name="WINDRIDGE Philip" userId="a20730c1-1805-4191-9c68-6e52c8725e9f" providerId="ADAL" clId="{AE5C18A1-57D7-594C-BC8F-8CD16D80918F}" dt="2020-11-07T09:35:25.536" v="6446" actId="21"/>
          <ac:grpSpMkLst>
            <pc:docMk/>
            <pc:sldMk cId="1500970878" sldId="563"/>
            <ac:grpSpMk id="61" creationId="{CF68EE90-21E9-5144-A046-A12AABAB8122}"/>
          </ac:grpSpMkLst>
        </pc:grpChg>
        <pc:grpChg chg="add mod">
          <ac:chgData name="WINDRIDGE Philip" userId="a20730c1-1805-4191-9c68-6e52c8725e9f" providerId="ADAL" clId="{AE5C18A1-57D7-594C-BC8F-8CD16D80918F}" dt="2020-11-07T09:35:43.244" v="6455"/>
          <ac:grpSpMkLst>
            <pc:docMk/>
            <pc:sldMk cId="1500970878" sldId="563"/>
            <ac:grpSpMk id="81" creationId="{7A6C8BF4-8942-5441-9F39-87F81BABBD8A}"/>
          </ac:grpSpMkLst>
        </pc:grpChg>
        <pc:picChg chg="del">
          <ac:chgData name="WINDRIDGE Philip" userId="a20730c1-1805-4191-9c68-6e52c8725e9f" providerId="ADAL" clId="{AE5C18A1-57D7-594C-BC8F-8CD16D80918F}" dt="2020-11-07T09:29:27.257" v="6131" actId="478"/>
          <ac:picMkLst>
            <pc:docMk/>
            <pc:sldMk cId="1500970878" sldId="563"/>
            <ac:picMk id="7" creationId="{BF9267C2-875A-D140-80D8-8F5E20FEEF45}"/>
          </ac:picMkLst>
        </pc:picChg>
        <pc:cxnChg chg="add mod">
          <ac:chgData name="WINDRIDGE Philip" userId="a20730c1-1805-4191-9c68-6e52c8725e9f" providerId="ADAL" clId="{AE5C18A1-57D7-594C-BC8F-8CD16D80918F}" dt="2020-11-07T09:43:44.765" v="6698" actId="692"/>
          <ac:cxnSpMkLst>
            <pc:docMk/>
            <pc:sldMk cId="1500970878" sldId="563"/>
            <ac:cxnSpMk id="12" creationId="{4D8683C2-9875-6E4D-A2CC-5A69DC049B87}"/>
          </ac:cxnSpMkLst>
        </pc:cxnChg>
        <pc:cxnChg chg="add mod">
          <ac:chgData name="WINDRIDGE Philip" userId="a20730c1-1805-4191-9c68-6e52c8725e9f" providerId="ADAL" clId="{AE5C18A1-57D7-594C-BC8F-8CD16D80918F}" dt="2020-11-07T09:44:04.221" v="6759" actId="1036"/>
          <ac:cxnSpMkLst>
            <pc:docMk/>
            <pc:sldMk cId="1500970878" sldId="563"/>
            <ac:cxnSpMk id="101" creationId="{1ECE1519-B8BC-1F48-9B3A-02766C6AFC30}"/>
          </ac:cxnSpMkLst>
        </pc:cxnChg>
        <pc:cxnChg chg="add mod">
          <ac:chgData name="WINDRIDGE Philip" userId="a20730c1-1805-4191-9c68-6e52c8725e9f" providerId="ADAL" clId="{AE5C18A1-57D7-594C-BC8F-8CD16D80918F}" dt="2020-11-07T09:44:18.765" v="6806" actId="1035"/>
          <ac:cxnSpMkLst>
            <pc:docMk/>
            <pc:sldMk cId="1500970878" sldId="563"/>
            <ac:cxnSpMk id="102" creationId="{93994ADA-B7C9-7E43-9565-2D3142C46036}"/>
          </ac:cxnSpMkLst>
        </pc:cxnChg>
        <pc:cxnChg chg="add mod">
          <ac:chgData name="WINDRIDGE Philip" userId="a20730c1-1805-4191-9c68-6e52c8725e9f" providerId="ADAL" clId="{AE5C18A1-57D7-594C-BC8F-8CD16D80918F}" dt="2020-11-07T09:45:20.014" v="6831" actId="1036"/>
          <ac:cxnSpMkLst>
            <pc:docMk/>
            <pc:sldMk cId="1500970878" sldId="563"/>
            <ac:cxnSpMk id="103" creationId="{8E4D64A1-9879-7A49-9F14-783194EA9A7D}"/>
          </ac:cxnSpMkLst>
        </pc:cxnChg>
        <pc:cxnChg chg="add mod">
          <ac:chgData name="WINDRIDGE Philip" userId="a20730c1-1805-4191-9c68-6e52c8725e9f" providerId="ADAL" clId="{AE5C18A1-57D7-594C-BC8F-8CD16D80918F}" dt="2020-11-07T09:44:56.780" v="6809" actId="14100"/>
          <ac:cxnSpMkLst>
            <pc:docMk/>
            <pc:sldMk cId="1500970878" sldId="563"/>
            <ac:cxnSpMk id="104" creationId="{FE4DA30A-4D6E-FA47-BEC4-A404EA473FEA}"/>
          </ac:cxnSpMkLst>
        </pc:cxnChg>
        <pc:cxnChg chg="add mod">
          <ac:chgData name="WINDRIDGE Philip" userId="a20730c1-1805-4191-9c68-6e52c8725e9f" providerId="ADAL" clId="{AE5C18A1-57D7-594C-BC8F-8CD16D80918F}" dt="2020-11-07T09:45:30.111" v="6871" actId="1036"/>
          <ac:cxnSpMkLst>
            <pc:docMk/>
            <pc:sldMk cId="1500970878" sldId="563"/>
            <ac:cxnSpMk id="105" creationId="{5B67536E-37A4-DF4E-8FB6-F62915C1793D}"/>
          </ac:cxnSpMkLst>
        </pc:cxnChg>
        <pc:cxnChg chg="add mod">
          <ac:chgData name="WINDRIDGE Philip" userId="a20730c1-1805-4191-9c68-6e52c8725e9f" providerId="ADAL" clId="{AE5C18A1-57D7-594C-BC8F-8CD16D80918F}" dt="2020-11-07T09:46:19.779" v="6875" actId="692"/>
          <ac:cxnSpMkLst>
            <pc:docMk/>
            <pc:sldMk cId="1500970878" sldId="563"/>
            <ac:cxnSpMk id="106" creationId="{0EC8306A-FB27-DC45-A5FD-65FA5F3E204C}"/>
          </ac:cxnSpMkLst>
        </pc:cxnChg>
        <pc:cxnChg chg="add mod">
          <ac:chgData name="WINDRIDGE Philip" userId="a20730c1-1805-4191-9c68-6e52c8725e9f" providerId="ADAL" clId="{AE5C18A1-57D7-594C-BC8F-8CD16D80918F}" dt="2020-11-07T09:46:34.362" v="6878" actId="14100"/>
          <ac:cxnSpMkLst>
            <pc:docMk/>
            <pc:sldMk cId="1500970878" sldId="563"/>
            <ac:cxnSpMk id="107" creationId="{A177E1DF-8AC9-3547-BBCC-1AC65F6531F7}"/>
          </ac:cxnSpMkLst>
        </pc:cxnChg>
        <pc:cxnChg chg="add mod">
          <ac:chgData name="WINDRIDGE Philip" userId="a20730c1-1805-4191-9c68-6e52c8725e9f" providerId="ADAL" clId="{AE5C18A1-57D7-594C-BC8F-8CD16D80918F}" dt="2020-11-07T09:46:47.738" v="6881" actId="14100"/>
          <ac:cxnSpMkLst>
            <pc:docMk/>
            <pc:sldMk cId="1500970878" sldId="563"/>
            <ac:cxnSpMk id="109" creationId="{DB584B06-95CB-5B49-A683-C700CC25E12D}"/>
          </ac:cxnSpMkLst>
        </pc:cxnChg>
        <pc:cxnChg chg="add mod">
          <ac:chgData name="WINDRIDGE Philip" userId="a20730c1-1805-4191-9c68-6e52c8725e9f" providerId="ADAL" clId="{AE5C18A1-57D7-594C-BC8F-8CD16D80918F}" dt="2020-11-07T09:47:03.162" v="6884" actId="14100"/>
          <ac:cxnSpMkLst>
            <pc:docMk/>
            <pc:sldMk cId="1500970878" sldId="563"/>
            <ac:cxnSpMk id="111" creationId="{AC2AB5F2-90FD-CC41-8585-0F2D635FE960}"/>
          </ac:cxnSpMkLst>
        </pc:cxnChg>
      </pc:sldChg>
      <pc:sldChg chg="addSp delSp modSp add mod">
        <pc:chgData name="WINDRIDGE Philip" userId="a20730c1-1805-4191-9c68-6e52c8725e9f" providerId="ADAL" clId="{AE5C18A1-57D7-594C-BC8F-8CD16D80918F}" dt="2020-11-07T10:08:59.143" v="7519" actId="1076"/>
        <pc:sldMkLst>
          <pc:docMk/>
          <pc:sldMk cId="807295053" sldId="564"/>
        </pc:sldMkLst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4" creationId="{65B57B3C-5688-984C-85F4-2223E7E770C7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5" creationId="{DAD75595-A377-B940-987B-7D7B816FCDE1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6" creationId="{72F13C36-85F6-3E43-85C2-B09C75CF7BD6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8" creationId="{BDB6B445-BE25-E047-974F-43DF4DC56016}"/>
          </ac:spMkLst>
        </pc:spChg>
        <pc:spChg chg="del">
          <ac:chgData name="WINDRIDGE Philip" userId="a20730c1-1805-4191-9c68-6e52c8725e9f" providerId="ADAL" clId="{AE5C18A1-57D7-594C-BC8F-8CD16D80918F}" dt="2020-11-07T09:55:56.020" v="7280" actId="478"/>
          <ac:spMkLst>
            <pc:docMk/>
            <pc:sldMk cId="807295053" sldId="564"/>
            <ac:spMk id="9" creationId="{572A67EE-6533-D741-9C38-454113492C76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0" creationId="{1491D102-8C9A-5A4F-9F9E-25E1EF76AC7C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1" creationId="{41859FBC-19FF-FE41-815B-23742C25CC35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2" creationId="{0B58E30C-4CC3-414B-97D4-49C032DC1F35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3" creationId="{E75DF7C2-F357-8E48-8C99-B074B2349861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4" creationId="{F0B6B60F-9CCF-FE47-8A10-34B9826DDC3E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5" creationId="{0F610C89-97F5-AC41-B6C3-E4B82F31C397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6" creationId="{E2520666-1182-F54C-9D47-B72DB3644F11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7" creationId="{F61A2C0B-9B56-BC42-943E-D6DE9AD41D23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8" creationId="{F77E78DB-E02B-C94A-8155-6DF66DDF36DF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19" creationId="{086A18E7-1988-9D48-AC2C-14C2106274A8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0" creationId="{BE29FE4B-8FEE-A849-AA32-38671FC86E37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1" creationId="{78A43189-C96D-FD4B-B0B6-6220E0A29CA3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2" creationId="{D86A3560-E146-B042-A512-51B3DA31415A}"/>
          </ac:spMkLst>
        </pc:spChg>
        <pc:spChg chg="add del mod">
          <ac:chgData name="WINDRIDGE Philip" userId="a20730c1-1805-4191-9c68-6e52c8725e9f" providerId="ADAL" clId="{AE5C18A1-57D7-594C-BC8F-8CD16D80918F}" dt="2020-11-07T09:56:09.082" v="7283" actId="21"/>
          <ac:spMkLst>
            <pc:docMk/>
            <pc:sldMk cId="807295053" sldId="564"/>
            <ac:spMk id="23" creationId="{8D06E4A4-9145-1441-B14A-420FCE6D19BE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4" creationId="{F89A1657-D1D4-4A41-A5EE-FF26EBF55883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5" creationId="{15D208F3-9630-A143-AAEF-971B329706D0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6" creationId="{67238D3A-FE63-1848-BD95-7AB89622BB42}"/>
          </ac:spMkLst>
        </pc:spChg>
        <pc:spChg chg="add del mod">
          <ac:chgData name="WINDRIDGE Philip" userId="a20730c1-1805-4191-9c68-6e52c8725e9f" providerId="ADAL" clId="{AE5C18A1-57D7-594C-BC8F-8CD16D80918F}" dt="2020-11-07T09:58:11.815" v="7302" actId="478"/>
          <ac:spMkLst>
            <pc:docMk/>
            <pc:sldMk cId="807295053" sldId="564"/>
            <ac:spMk id="27" creationId="{4C9E6F12-ECCF-0245-9991-03F757108168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8" creationId="{AE8EC3DC-931A-D442-8DC1-41FCB8934910}"/>
          </ac:spMkLst>
        </pc:spChg>
        <pc:spChg chg="add del mod">
          <ac:chgData name="WINDRIDGE Philip" userId="a20730c1-1805-4191-9c68-6e52c8725e9f" providerId="ADAL" clId="{AE5C18A1-57D7-594C-BC8F-8CD16D80918F}" dt="2020-11-07T10:02:47.912" v="7386" actId="478"/>
          <ac:spMkLst>
            <pc:docMk/>
            <pc:sldMk cId="807295053" sldId="564"/>
            <ac:spMk id="29" creationId="{4C88C15E-8C94-1B49-B951-7B2E375B270F}"/>
          </ac:spMkLst>
        </pc:spChg>
        <pc:spChg chg="add del mod">
          <ac:chgData name="WINDRIDGE Philip" userId="a20730c1-1805-4191-9c68-6e52c8725e9f" providerId="ADAL" clId="{AE5C18A1-57D7-594C-BC8F-8CD16D80918F}" dt="2020-11-07T09:58:11.815" v="7302" actId="478"/>
          <ac:spMkLst>
            <pc:docMk/>
            <pc:sldMk cId="807295053" sldId="564"/>
            <ac:spMk id="30" creationId="{64BE94F5-7011-5544-85B8-A52DED899CC7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1" creationId="{1A4D118D-0AC4-1D42-876F-6675B73FEC2B}"/>
          </ac:spMkLst>
        </pc:spChg>
        <pc:spChg chg="add del mod">
          <ac:chgData name="WINDRIDGE Philip" userId="a20730c1-1805-4191-9c68-6e52c8725e9f" providerId="ADAL" clId="{AE5C18A1-57D7-594C-BC8F-8CD16D80918F}" dt="2020-11-07T09:57:51.117" v="7301" actId="478"/>
          <ac:spMkLst>
            <pc:docMk/>
            <pc:sldMk cId="807295053" sldId="564"/>
            <ac:spMk id="32" creationId="{9A26B708-F01C-2F4C-8100-9D006AF518B2}"/>
          </ac:spMkLst>
        </pc:spChg>
        <pc:spChg chg="add del mod">
          <ac:chgData name="WINDRIDGE Philip" userId="a20730c1-1805-4191-9c68-6e52c8725e9f" providerId="ADAL" clId="{AE5C18A1-57D7-594C-BC8F-8CD16D80918F}" dt="2020-11-07T09:57:51.117" v="7301" actId="478"/>
          <ac:spMkLst>
            <pc:docMk/>
            <pc:sldMk cId="807295053" sldId="564"/>
            <ac:spMk id="33" creationId="{26CADE64-1FDA-A74C-B3E7-F8650E6D88C1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4" creationId="{5FF46DC2-0D89-4645-A788-6D3A965C59DA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5" creationId="{9A969B95-12BD-A64B-B790-5CB365392365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6" creationId="{B5514932-3CB7-784A-8A5F-9B34756E60E0}"/>
          </ac:spMkLst>
        </pc:spChg>
        <pc:spChg chg="add del mod">
          <ac:chgData name="WINDRIDGE Philip" userId="a20730c1-1805-4191-9c68-6e52c8725e9f" providerId="ADAL" clId="{AE5C18A1-57D7-594C-BC8F-8CD16D80918F}" dt="2020-11-07T09:57:46.448" v="7300" actId="478"/>
          <ac:spMkLst>
            <pc:docMk/>
            <pc:sldMk cId="807295053" sldId="564"/>
            <ac:spMk id="37" creationId="{9125EFD5-CEF3-E14D-9708-8FD0E8F4E1C2}"/>
          </ac:spMkLst>
        </pc:spChg>
        <pc:spChg chg="add mod">
          <ac:chgData name="WINDRIDGE Philip" userId="a20730c1-1805-4191-9c68-6e52c8725e9f" providerId="ADAL" clId="{AE5C18A1-57D7-594C-BC8F-8CD16D80918F}" dt="2020-11-07T10:02:40.265" v="7385" actId="14100"/>
          <ac:spMkLst>
            <pc:docMk/>
            <pc:sldMk cId="807295053" sldId="564"/>
            <ac:spMk id="38" creationId="{C3700130-639D-B742-8633-5B7B8E017447}"/>
          </ac:spMkLst>
        </pc:spChg>
        <pc:spChg chg="add mod">
          <ac:chgData name="WINDRIDGE Philip" userId="a20730c1-1805-4191-9c68-6e52c8725e9f" providerId="ADAL" clId="{AE5C18A1-57D7-594C-BC8F-8CD16D80918F}" dt="2020-11-07T09:58:59.111" v="7305"/>
          <ac:spMkLst>
            <pc:docMk/>
            <pc:sldMk cId="807295053" sldId="564"/>
            <ac:spMk id="39" creationId="{48D39F60-5166-8B4C-9281-4BD82ADA9FF6}"/>
          </ac:spMkLst>
        </pc:spChg>
        <pc:spChg chg="add mod">
          <ac:chgData name="WINDRIDGE Philip" userId="a20730c1-1805-4191-9c68-6e52c8725e9f" providerId="ADAL" clId="{AE5C18A1-57D7-594C-BC8F-8CD16D80918F}" dt="2020-11-07T09:59:55.310" v="7340" actId="1036"/>
          <ac:spMkLst>
            <pc:docMk/>
            <pc:sldMk cId="807295053" sldId="564"/>
            <ac:spMk id="40" creationId="{1B01B142-1010-DB44-8DCB-A6AEF2B9734C}"/>
          </ac:spMkLst>
        </pc:spChg>
        <pc:spChg chg="add mod">
          <ac:chgData name="WINDRIDGE Philip" userId="a20730c1-1805-4191-9c68-6e52c8725e9f" providerId="ADAL" clId="{AE5C18A1-57D7-594C-BC8F-8CD16D80918F}" dt="2020-11-07T09:59:24.146" v="7309" actId="20577"/>
          <ac:spMkLst>
            <pc:docMk/>
            <pc:sldMk cId="807295053" sldId="564"/>
            <ac:spMk id="41" creationId="{72CC80ED-AFE2-B749-A66C-52A4CC9A4F7E}"/>
          </ac:spMkLst>
        </pc:spChg>
        <pc:spChg chg="add mod">
          <ac:chgData name="WINDRIDGE Philip" userId="a20730c1-1805-4191-9c68-6e52c8725e9f" providerId="ADAL" clId="{AE5C18A1-57D7-594C-BC8F-8CD16D80918F}" dt="2020-11-07T09:59:55.310" v="7340" actId="1036"/>
          <ac:spMkLst>
            <pc:docMk/>
            <pc:sldMk cId="807295053" sldId="564"/>
            <ac:spMk id="42" creationId="{7034413F-558F-A641-A9CA-995BE668FC55}"/>
          </ac:spMkLst>
        </pc:spChg>
        <pc:spChg chg="add mod">
          <ac:chgData name="WINDRIDGE Philip" userId="a20730c1-1805-4191-9c68-6e52c8725e9f" providerId="ADAL" clId="{AE5C18A1-57D7-594C-BC8F-8CD16D80918F}" dt="2020-11-07T10:01:31.037" v="7375" actId="20577"/>
          <ac:spMkLst>
            <pc:docMk/>
            <pc:sldMk cId="807295053" sldId="564"/>
            <ac:spMk id="43" creationId="{F902C252-C406-AB4E-9ACA-618B2688A40A}"/>
          </ac:spMkLst>
        </pc:spChg>
        <pc:spChg chg="add mod">
          <ac:chgData name="WINDRIDGE Philip" userId="a20730c1-1805-4191-9c68-6e52c8725e9f" providerId="ADAL" clId="{AE5C18A1-57D7-594C-BC8F-8CD16D80918F}" dt="2020-11-07T10:02:01.007" v="7382" actId="20577"/>
          <ac:spMkLst>
            <pc:docMk/>
            <pc:sldMk cId="807295053" sldId="564"/>
            <ac:spMk id="44" creationId="{AB41D989-C9A2-584C-9286-296225A02CEC}"/>
          </ac:spMkLst>
        </pc:spChg>
        <pc:spChg chg="add mod">
          <ac:chgData name="WINDRIDGE Philip" userId="a20730c1-1805-4191-9c68-6e52c8725e9f" providerId="ADAL" clId="{AE5C18A1-57D7-594C-BC8F-8CD16D80918F}" dt="2020-11-07T10:08:59.143" v="7519" actId="1076"/>
          <ac:spMkLst>
            <pc:docMk/>
            <pc:sldMk cId="807295053" sldId="564"/>
            <ac:spMk id="45" creationId="{D5DD0157-9D89-8641-92F2-8D42D1CDEB62}"/>
          </ac:spMkLst>
        </pc:spChg>
      </pc:sldChg>
      <pc:sldChg chg="add del">
        <pc:chgData name="WINDRIDGE Philip" userId="a20730c1-1805-4191-9c68-6e52c8725e9f" providerId="ADAL" clId="{AE5C18A1-57D7-594C-BC8F-8CD16D80918F}" dt="2020-11-07T09:35:19.550" v="6444"/>
        <pc:sldMkLst>
          <pc:docMk/>
          <pc:sldMk cId="1659767992" sldId="564"/>
        </pc:sldMkLst>
      </pc:sldChg>
      <pc:sldChg chg="addSp delSp modSp add mod">
        <pc:chgData name="WINDRIDGE Philip" userId="a20730c1-1805-4191-9c68-6e52c8725e9f" providerId="ADAL" clId="{AE5C18A1-57D7-594C-BC8F-8CD16D80918F}" dt="2020-11-07T10:10:00.876" v="7526" actId="21"/>
        <pc:sldMkLst>
          <pc:docMk/>
          <pc:sldMk cId="2488795769" sldId="565"/>
        </pc:sldMkLst>
        <pc:spChg chg="add mod">
          <ac:chgData name="WINDRIDGE Philip" userId="a20730c1-1805-4191-9c68-6e52c8725e9f" providerId="ADAL" clId="{AE5C18A1-57D7-594C-BC8F-8CD16D80918F}" dt="2020-11-07T10:05:23.108" v="7408" actId="20577"/>
          <ac:spMkLst>
            <pc:docMk/>
            <pc:sldMk cId="2488795769" sldId="565"/>
            <ac:spMk id="11" creationId="{1A94E87F-8BC0-3242-A9F8-75C9865DECE1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2" creationId="{2B334F8A-CC4E-294C-A819-228B98F70330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3" creationId="{60D53AD7-2DA0-F649-A8F6-E0FAE95FF78C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4" creationId="{44E20E59-F4F0-6D49-B193-210EBE8BA62C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5" creationId="{9314E1C0-A503-D64F-A5FF-BA64A6D8A460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6" creationId="{98C84A45-114C-9A4E-A38C-37FB48C73CC2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7" creationId="{08DB99DF-3F15-F349-90F5-140C71E8B708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8" creationId="{12C87FD1-D039-0040-81A0-B1C855E08184}"/>
          </ac:spMkLst>
        </pc:spChg>
        <pc:spChg chg="add del mod">
          <ac:chgData name="WINDRIDGE Philip" userId="a20730c1-1805-4191-9c68-6e52c8725e9f" providerId="ADAL" clId="{AE5C18A1-57D7-594C-BC8F-8CD16D80918F}" dt="2020-11-07T10:10:00.876" v="7526" actId="21"/>
          <ac:spMkLst>
            <pc:docMk/>
            <pc:sldMk cId="2488795769" sldId="565"/>
            <ac:spMk id="19" creationId="{C0FD244B-0800-D947-82B6-1B9502BC911B}"/>
          </ac:spMkLst>
        </pc:spChg>
        <pc:spChg chg="mod">
          <ac:chgData name="WINDRIDGE Philip" userId="a20730c1-1805-4191-9c68-6e52c8725e9f" providerId="ADAL" clId="{AE5C18A1-57D7-594C-BC8F-8CD16D80918F}" dt="2020-11-07T10:05:45.947" v="7409" actId="14100"/>
          <ac:spMkLst>
            <pc:docMk/>
            <pc:sldMk cId="2488795769" sldId="565"/>
            <ac:spMk id="38" creationId="{C3700130-639D-B742-8633-5B7B8E017447}"/>
          </ac:spMkLst>
        </pc:spChg>
        <pc:spChg chg="mod">
          <ac:chgData name="WINDRIDGE Philip" userId="a20730c1-1805-4191-9c68-6e52c8725e9f" providerId="ADAL" clId="{AE5C18A1-57D7-594C-BC8F-8CD16D80918F}" dt="2020-11-07T10:04:23.280" v="7389" actId="400"/>
          <ac:spMkLst>
            <pc:docMk/>
            <pc:sldMk cId="2488795769" sldId="565"/>
            <ac:spMk id="44" creationId="{AB41D989-C9A2-584C-9286-296225A02CEC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0:16:53.532" v="7937" actId="13926"/>
        <pc:sldMkLst>
          <pc:docMk/>
          <pc:sldMk cId="4025001851" sldId="566"/>
        </pc:sldMkLst>
        <pc:spChg chg="del">
          <ac:chgData name="WINDRIDGE Philip" userId="a20730c1-1805-4191-9c68-6e52c8725e9f" providerId="ADAL" clId="{AE5C18A1-57D7-594C-BC8F-8CD16D80918F}" dt="2020-11-07T10:09:31.879" v="7521" actId="478"/>
          <ac:spMkLst>
            <pc:docMk/>
            <pc:sldMk cId="4025001851" sldId="566"/>
            <ac:spMk id="3" creationId="{D20A455C-5B1E-C547-B822-0610A2EC21F6}"/>
          </ac:spMkLst>
        </pc:spChg>
        <pc:spChg chg="add del mod">
          <ac:chgData name="WINDRIDGE Philip" userId="a20730c1-1805-4191-9c68-6e52c8725e9f" providerId="ADAL" clId="{AE5C18A1-57D7-594C-BC8F-8CD16D80918F}" dt="2020-11-07T10:09:37.172" v="7522" actId="478"/>
          <ac:spMkLst>
            <pc:docMk/>
            <pc:sldMk cId="4025001851" sldId="566"/>
            <ac:spMk id="5" creationId="{E1ACBA77-DAF9-0E41-9A75-82850E41946A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11" creationId="{1A94E87F-8BC0-3242-A9F8-75C9865DECE1}"/>
          </ac:spMkLst>
        </pc:spChg>
        <pc:spChg chg="add mod">
          <ac:chgData name="WINDRIDGE Philip" userId="a20730c1-1805-4191-9c68-6e52c8725e9f" providerId="ADAL" clId="{AE5C18A1-57D7-594C-BC8F-8CD16D80918F}" dt="2020-11-07T10:16:53.532" v="7937" actId="13926"/>
          <ac:spMkLst>
            <pc:docMk/>
            <pc:sldMk cId="4025001851" sldId="566"/>
            <ac:spMk id="13" creationId="{53AEFBBA-EFDB-C44F-9CC7-87D8A11AA8F1}"/>
          </ac:spMkLst>
        </pc:spChg>
        <pc:spChg chg="add mod">
          <ac:chgData name="WINDRIDGE Philip" userId="a20730c1-1805-4191-9c68-6e52c8725e9f" providerId="ADAL" clId="{AE5C18A1-57D7-594C-BC8F-8CD16D80918F}" dt="2020-11-07T10:11:31.544" v="7581" actId="14100"/>
          <ac:spMkLst>
            <pc:docMk/>
            <pc:sldMk cId="4025001851" sldId="566"/>
            <ac:spMk id="14" creationId="{59A7A045-B36E-3C41-9898-CEC7538E4BFD}"/>
          </ac:spMkLst>
        </pc:spChg>
        <pc:spChg chg="add del mod">
          <ac:chgData name="WINDRIDGE Philip" userId="a20730c1-1805-4191-9c68-6e52c8725e9f" providerId="ADAL" clId="{AE5C18A1-57D7-594C-BC8F-8CD16D80918F}" dt="2020-11-07T10:10:49.359" v="7531" actId="478"/>
          <ac:spMkLst>
            <pc:docMk/>
            <pc:sldMk cId="4025001851" sldId="566"/>
            <ac:spMk id="15" creationId="{117EEF6F-8348-4C43-8A22-1F8194C7F06D}"/>
          </ac:spMkLst>
        </pc:spChg>
        <pc:spChg chg="add del mod">
          <ac:chgData name="WINDRIDGE Philip" userId="a20730c1-1805-4191-9c68-6e52c8725e9f" providerId="ADAL" clId="{AE5C18A1-57D7-594C-BC8F-8CD16D80918F}" dt="2020-11-07T10:10:45.611" v="7530" actId="478"/>
          <ac:spMkLst>
            <pc:docMk/>
            <pc:sldMk cId="4025001851" sldId="566"/>
            <ac:spMk id="16" creationId="{209624E8-7A28-324E-A6F0-340EFDA524D0}"/>
          </ac:spMkLst>
        </pc:spChg>
        <pc:spChg chg="add mod">
          <ac:chgData name="WINDRIDGE Philip" userId="a20730c1-1805-4191-9c68-6e52c8725e9f" providerId="ADAL" clId="{AE5C18A1-57D7-594C-BC8F-8CD16D80918F}" dt="2020-11-07T10:11:01.413" v="7549" actId="14100"/>
          <ac:spMkLst>
            <pc:docMk/>
            <pc:sldMk cId="4025001851" sldId="566"/>
            <ac:spMk id="17" creationId="{1573ECDB-C023-8B4D-9C20-BB8136A23190}"/>
          </ac:spMkLst>
        </pc:spChg>
        <pc:spChg chg="add mod">
          <ac:chgData name="WINDRIDGE Philip" userId="a20730c1-1805-4191-9c68-6e52c8725e9f" providerId="ADAL" clId="{AE5C18A1-57D7-594C-BC8F-8CD16D80918F}" dt="2020-11-07T10:11:01.413" v="7549" actId="14100"/>
          <ac:spMkLst>
            <pc:docMk/>
            <pc:sldMk cId="4025001851" sldId="566"/>
            <ac:spMk id="18" creationId="{590CC87E-DE4F-8646-A65A-5FF7A97173F5}"/>
          </ac:spMkLst>
        </pc:spChg>
        <pc:spChg chg="add mod">
          <ac:chgData name="WINDRIDGE Philip" userId="a20730c1-1805-4191-9c68-6e52c8725e9f" providerId="ADAL" clId="{AE5C18A1-57D7-594C-BC8F-8CD16D80918F}" dt="2020-11-07T10:11:01.413" v="7549" actId="14100"/>
          <ac:spMkLst>
            <pc:docMk/>
            <pc:sldMk cId="4025001851" sldId="566"/>
            <ac:spMk id="19" creationId="{48F50EED-6295-7E4D-BFB1-BC7FED08DA21}"/>
          </ac:spMkLst>
        </pc:spChg>
        <pc:spChg chg="add del mod">
          <ac:chgData name="WINDRIDGE Philip" userId="a20730c1-1805-4191-9c68-6e52c8725e9f" providerId="ADAL" clId="{AE5C18A1-57D7-594C-BC8F-8CD16D80918F}" dt="2020-11-07T10:11:11.231" v="7550" actId="478"/>
          <ac:spMkLst>
            <pc:docMk/>
            <pc:sldMk cId="4025001851" sldId="566"/>
            <ac:spMk id="20" creationId="{06301BD2-5D8D-024C-8B79-2E35943DA0C5}"/>
          </ac:spMkLst>
        </pc:spChg>
        <pc:spChg chg="add mod">
          <ac:chgData name="WINDRIDGE Philip" userId="a20730c1-1805-4191-9c68-6e52c8725e9f" providerId="ADAL" clId="{AE5C18A1-57D7-594C-BC8F-8CD16D80918F}" dt="2020-11-07T10:11:21.003" v="7578" actId="1035"/>
          <ac:spMkLst>
            <pc:docMk/>
            <pc:sldMk cId="4025001851" sldId="566"/>
            <ac:spMk id="21" creationId="{85E2FDD7-0F64-0C4D-9F2D-872DF924466E}"/>
          </ac:spMkLst>
        </pc:spChg>
        <pc:spChg chg="add mod">
          <ac:chgData name="WINDRIDGE Philip" userId="a20730c1-1805-4191-9c68-6e52c8725e9f" providerId="ADAL" clId="{AE5C18A1-57D7-594C-BC8F-8CD16D80918F}" dt="2020-11-07T10:11:41.492" v="7598" actId="1035"/>
          <ac:spMkLst>
            <pc:docMk/>
            <pc:sldMk cId="4025001851" sldId="566"/>
            <ac:spMk id="22" creationId="{0135C170-302B-944C-BEFF-CC94075E22D4}"/>
          </ac:spMkLst>
        </pc:spChg>
        <pc:spChg chg="add mod">
          <ac:chgData name="WINDRIDGE Philip" userId="a20730c1-1805-4191-9c68-6e52c8725e9f" providerId="ADAL" clId="{AE5C18A1-57D7-594C-BC8F-8CD16D80918F}" dt="2020-11-07T10:16:13.157" v="7932" actId="20577"/>
          <ac:spMkLst>
            <pc:docMk/>
            <pc:sldMk cId="4025001851" sldId="566"/>
            <ac:spMk id="33" creationId="{86302F7E-857E-E54D-8C06-FE0DEAB3F153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38" creationId="{C3700130-639D-B742-8633-5B7B8E017447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39" creationId="{48D39F60-5166-8B4C-9281-4BD82ADA9FF6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0" creationId="{1B01B142-1010-DB44-8DCB-A6AEF2B9734C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1" creationId="{72CC80ED-AFE2-B749-A66C-52A4CC9A4F7E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2" creationId="{7034413F-558F-A641-A9CA-995BE668FC55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3" creationId="{F902C252-C406-AB4E-9ACA-618B2688A40A}"/>
          </ac:spMkLst>
        </pc:spChg>
        <pc:spChg chg="del">
          <ac:chgData name="WINDRIDGE Philip" userId="a20730c1-1805-4191-9c68-6e52c8725e9f" providerId="ADAL" clId="{AE5C18A1-57D7-594C-BC8F-8CD16D80918F}" dt="2020-11-07T10:09:44.434" v="7523" actId="21"/>
          <ac:spMkLst>
            <pc:docMk/>
            <pc:sldMk cId="4025001851" sldId="566"/>
            <ac:spMk id="44" creationId="{AB41D989-C9A2-584C-9286-296225A02CEC}"/>
          </ac:spMkLst>
        </pc:spChg>
        <pc:cxnChg chg="add mod">
          <ac:chgData name="WINDRIDGE Philip" userId="a20730c1-1805-4191-9c68-6e52c8725e9f" providerId="ADAL" clId="{AE5C18A1-57D7-594C-BC8F-8CD16D80918F}" dt="2020-11-07T10:12:34.820" v="7658" actId="14100"/>
          <ac:cxnSpMkLst>
            <pc:docMk/>
            <pc:sldMk cId="4025001851" sldId="566"/>
            <ac:cxnSpMk id="23" creationId="{625E182A-1A6A-E84A-AA13-7B9B3B73DF8A}"/>
          </ac:cxnSpMkLst>
        </pc:cxnChg>
        <pc:cxnChg chg="add mod">
          <ac:chgData name="WINDRIDGE Philip" userId="a20730c1-1805-4191-9c68-6e52c8725e9f" providerId="ADAL" clId="{AE5C18A1-57D7-594C-BC8F-8CD16D80918F}" dt="2020-11-07T10:12:49.625" v="7694" actId="14100"/>
          <ac:cxnSpMkLst>
            <pc:docMk/>
            <pc:sldMk cId="4025001851" sldId="566"/>
            <ac:cxnSpMk id="24" creationId="{EADFAAA0-885C-004F-963B-8C13267226FF}"/>
          </ac:cxnSpMkLst>
        </pc:cxnChg>
        <pc:cxnChg chg="add mod">
          <ac:chgData name="WINDRIDGE Philip" userId="a20730c1-1805-4191-9c68-6e52c8725e9f" providerId="ADAL" clId="{AE5C18A1-57D7-594C-BC8F-8CD16D80918F}" dt="2020-11-07T10:12:58.287" v="7696" actId="14100"/>
          <ac:cxnSpMkLst>
            <pc:docMk/>
            <pc:sldMk cId="4025001851" sldId="566"/>
            <ac:cxnSpMk id="25" creationId="{CC6D493B-8FB3-E44F-A116-7CC0A2FBB38F}"/>
          </ac:cxnSpMkLst>
        </pc:cxnChg>
        <pc:cxnChg chg="add mod">
          <ac:chgData name="WINDRIDGE Philip" userId="a20730c1-1805-4191-9c68-6e52c8725e9f" providerId="ADAL" clId="{AE5C18A1-57D7-594C-BC8F-8CD16D80918F}" dt="2020-11-07T10:13:07.545" v="7698" actId="14100"/>
          <ac:cxnSpMkLst>
            <pc:docMk/>
            <pc:sldMk cId="4025001851" sldId="566"/>
            <ac:cxnSpMk id="26" creationId="{D03D414A-D766-934F-80C9-40805461924A}"/>
          </ac:cxnSpMkLst>
        </pc:cxnChg>
      </pc:sldChg>
      <pc:sldChg chg="addSp delSp modSp add mod">
        <pc:chgData name="WINDRIDGE Philip" userId="a20730c1-1805-4191-9c68-6e52c8725e9f" providerId="ADAL" clId="{AE5C18A1-57D7-594C-BC8F-8CD16D80918F}" dt="2020-11-07T11:49:18.548" v="8209" actId="14100"/>
        <pc:sldMkLst>
          <pc:docMk/>
          <pc:sldMk cId="3547526651" sldId="567"/>
        </pc:sldMkLst>
        <pc:spChg chg="add mod">
          <ac:chgData name="WINDRIDGE Philip" userId="a20730c1-1805-4191-9c68-6e52c8725e9f" providerId="ADAL" clId="{AE5C18A1-57D7-594C-BC8F-8CD16D80918F}" dt="2020-11-07T11:49:18.548" v="8209" actId="14100"/>
          <ac:spMkLst>
            <pc:docMk/>
            <pc:sldMk cId="3547526651" sldId="567"/>
            <ac:spMk id="3" creationId="{7F9B81EB-0795-624C-B5DB-7EE46BBB58B6}"/>
          </ac:spMkLst>
        </pc:spChg>
        <pc:spChg chg="del">
          <ac:chgData name="WINDRIDGE Philip" userId="a20730c1-1805-4191-9c68-6e52c8725e9f" providerId="ADAL" clId="{AE5C18A1-57D7-594C-BC8F-8CD16D80918F}" dt="2020-11-07T11:40:57.348" v="7944" actId="478"/>
          <ac:spMkLst>
            <pc:docMk/>
            <pc:sldMk cId="3547526651" sldId="567"/>
            <ac:spMk id="4" creationId="{7DFD3816-BDC4-EB4B-9F6A-243D4008F169}"/>
          </ac:spMkLst>
        </pc:spChg>
        <pc:spChg chg="del">
          <ac:chgData name="WINDRIDGE Philip" userId="a20730c1-1805-4191-9c68-6e52c8725e9f" providerId="ADAL" clId="{AE5C18A1-57D7-594C-BC8F-8CD16D80918F}" dt="2020-11-07T11:41:00.749" v="7945" actId="478"/>
          <ac:spMkLst>
            <pc:docMk/>
            <pc:sldMk cId="3547526651" sldId="567"/>
            <ac:spMk id="5" creationId="{CF08CBDB-CF15-0D4C-9E3E-5D6322DF2E5B}"/>
          </ac:spMkLst>
        </pc:spChg>
        <pc:spChg chg="mod">
          <ac:chgData name="WINDRIDGE Philip" userId="a20730c1-1805-4191-9c68-6e52c8725e9f" providerId="ADAL" clId="{AE5C18A1-57D7-594C-BC8F-8CD16D80918F}" dt="2020-11-07T11:41:08.170" v="7946" actId="1076"/>
          <ac:spMkLst>
            <pc:docMk/>
            <pc:sldMk cId="3547526651" sldId="567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0" creationId="{42020992-99D5-F34E-9539-7D5E34BAD92D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1" creationId="{3ACAE6B0-8EC4-2143-8D72-D165B44FAF56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2" creationId="{D9BD7A1C-C437-634C-876C-00A2929BED9C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3" creationId="{B17EE60E-A9A8-2C4F-A180-0ED17F1F0ECE}"/>
          </ac:spMkLst>
        </pc:spChg>
        <pc:spChg chg="mod">
          <ac:chgData name="WINDRIDGE Philip" userId="a20730c1-1805-4191-9c68-6e52c8725e9f" providerId="ADAL" clId="{AE5C18A1-57D7-594C-BC8F-8CD16D80918F}" dt="2020-11-07T11:41:08.170" v="7946" actId="1076"/>
          <ac:spMkLst>
            <pc:docMk/>
            <pc:sldMk cId="3547526651" sldId="567"/>
            <ac:spMk id="14" creationId="{D22EF2E8-9763-4441-901C-8046924FC024}"/>
          </ac:spMkLst>
        </pc:spChg>
        <pc:spChg chg="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5" creationId="{2517C523-A416-BA4A-9B94-EA3574780E31}"/>
          </ac:spMkLst>
        </pc:spChg>
        <pc:spChg chg="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6" creationId="{0849D623-9739-D84B-BE14-27DDDDEB7723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7" creationId="{8D1EB21C-EEE3-ED4E-809F-A08FF2343C34}"/>
          </ac:spMkLst>
        </pc:spChg>
        <pc:spChg chg="add 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18" creationId="{2504BD0C-0D83-4744-AA45-DE7B0AED3808}"/>
          </ac:spMkLst>
        </pc:spChg>
        <pc:spChg chg="add mod">
          <ac:chgData name="WINDRIDGE Philip" userId="a20730c1-1805-4191-9c68-6e52c8725e9f" providerId="ADAL" clId="{AE5C18A1-57D7-594C-BC8F-8CD16D80918F}" dt="2020-11-07T11:47:27.130" v="8112" actId="1076"/>
          <ac:spMkLst>
            <pc:docMk/>
            <pc:sldMk cId="3547526651" sldId="567"/>
            <ac:spMk id="19" creationId="{7D8338BC-79BB-BA45-AABC-2A6FDE4C8A06}"/>
          </ac:spMkLst>
        </pc:spChg>
        <pc:spChg chg="add mod">
          <ac:chgData name="WINDRIDGE Philip" userId="a20730c1-1805-4191-9c68-6e52c8725e9f" providerId="ADAL" clId="{AE5C18A1-57D7-594C-BC8F-8CD16D80918F}" dt="2020-11-07T11:48:29.565" v="8204" actId="1076"/>
          <ac:spMkLst>
            <pc:docMk/>
            <pc:sldMk cId="3547526651" sldId="567"/>
            <ac:spMk id="20" creationId="{E967B220-70C0-5F45-B347-F35C13E408CF}"/>
          </ac:spMkLst>
        </pc:spChg>
        <pc:spChg chg="mod">
          <ac:chgData name="WINDRIDGE Philip" userId="a20730c1-1805-4191-9c68-6e52c8725e9f" providerId="ADAL" clId="{AE5C18A1-57D7-594C-BC8F-8CD16D80918F}" dt="2020-11-07T11:47:19.504" v="8111" actId="1036"/>
          <ac:spMkLst>
            <pc:docMk/>
            <pc:sldMk cId="3547526651" sldId="567"/>
            <ac:spMk id="23" creationId="{81382288-6678-6942-898B-5C6DACA97B86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07:59.876" v="8621"/>
        <pc:sldMkLst>
          <pc:docMk/>
          <pc:sldMk cId="3404269308" sldId="568"/>
        </pc:sldMkLst>
        <pc:spChg chg="del">
          <ac:chgData name="WINDRIDGE Philip" userId="a20730c1-1805-4191-9c68-6e52c8725e9f" providerId="ADAL" clId="{AE5C18A1-57D7-594C-BC8F-8CD16D80918F}" dt="2020-11-07T11:50:56.517" v="8213" actId="478"/>
          <ac:spMkLst>
            <pc:docMk/>
            <pc:sldMk cId="3404269308" sldId="568"/>
            <ac:spMk id="3" creationId="{7F9B81EB-0795-624C-B5DB-7EE46BBB58B6}"/>
          </ac:spMkLst>
        </pc:spChg>
        <pc:spChg chg="mod">
          <ac:chgData name="WINDRIDGE Philip" userId="a20730c1-1805-4191-9c68-6e52c8725e9f" providerId="ADAL" clId="{AE5C18A1-57D7-594C-BC8F-8CD16D80918F}" dt="2020-11-07T11:52:42.826" v="8244" actId="1076"/>
          <ac:spMkLst>
            <pc:docMk/>
            <pc:sldMk cId="3404269308" sldId="568"/>
            <ac:spMk id="10" creationId="{42020992-99D5-F34E-9539-7D5E34BAD92D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1" creationId="{3ACAE6B0-8EC4-2143-8D72-D165B44FAF56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2" creationId="{D9BD7A1C-C437-634C-876C-00A2929BED9C}"/>
          </ac:spMkLst>
        </pc:spChg>
        <pc:spChg chg="del mod">
          <ac:chgData name="WINDRIDGE Philip" userId="a20730c1-1805-4191-9c68-6e52c8725e9f" providerId="ADAL" clId="{AE5C18A1-57D7-594C-BC8F-8CD16D80918F}" dt="2020-11-07T11:52:45.132" v="8246"/>
          <ac:spMkLst>
            <pc:docMk/>
            <pc:sldMk cId="3404269308" sldId="568"/>
            <ac:spMk id="13" creationId="{B17EE60E-A9A8-2C4F-A180-0ED17F1F0ECE}"/>
          </ac:spMkLst>
        </pc:spChg>
        <pc:spChg chg="del">
          <ac:chgData name="WINDRIDGE Philip" userId="a20730c1-1805-4191-9c68-6e52c8725e9f" providerId="ADAL" clId="{AE5C18A1-57D7-594C-BC8F-8CD16D80918F}" dt="2020-11-07T11:52:47.289" v="8247" actId="478"/>
          <ac:spMkLst>
            <pc:docMk/>
            <pc:sldMk cId="3404269308" sldId="568"/>
            <ac:spMk id="15" creationId="{2517C523-A416-BA4A-9B94-EA3574780E31}"/>
          </ac:spMkLst>
        </pc:spChg>
        <pc:spChg chg="del">
          <ac:chgData name="WINDRIDGE Philip" userId="a20730c1-1805-4191-9c68-6e52c8725e9f" providerId="ADAL" clId="{AE5C18A1-57D7-594C-BC8F-8CD16D80918F}" dt="2020-11-07T11:52:47.289" v="8247" actId="478"/>
          <ac:spMkLst>
            <pc:docMk/>
            <pc:sldMk cId="3404269308" sldId="568"/>
            <ac:spMk id="16" creationId="{0849D623-9739-D84B-BE14-27DDDDEB7723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7" creationId="{8D1EB21C-EEE3-ED4E-809F-A08FF2343C34}"/>
          </ac:spMkLst>
        </pc:spChg>
        <pc:spChg chg="del mod">
          <ac:chgData name="WINDRIDGE Philip" userId="a20730c1-1805-4191-9c68-6e52c8725e9f" providerId="ADAL" clId="{AE5C18A1-57D7-594C-BC8F-8CD16D80918F}" dt="2020-11-07T11:52:51.225" v="8248" actId="478"/>
          <ac:spMkLst>
            <pc:docMk/>
            <pc:sldMk cId="3404269308" sldId="568"/>
            <ac:spMk id="18" creationId="{2504BD0C-0D83-4744-AA45-DE7B0AED3808}"/>
          </ac:spMkLst>
        </pc:spChg>
        <pc:spChg chg="del">
          <ac:chgData name="WINDRIDGE Philip" userId="a20730c1-1805-4191-9c68-6e52c8725e9f" providerId="ADAL" clId="{AE5C18A1-57D7-594C-BC8F-8CD16D80918F}" dt="2020-11-07T11:50:59.452" v="8214" actId="478"/>
          <ac:spMkLst>
            <pc:docMk/>
            <pc:sldMk cId="3404269308" sldId="568"/>
            <ac:spMk id="19" creationId="{7D8338BC-79BB-BA45-AABC-2A6FDE4C8A06}"/>
          </ac:spMkLst>
        </pc:spChg>
        <pc:spChg chg="del">
          <ac:chgData name="WINDRIDGE Philip" userId="a20730c1-1805-4191-9c68-6e52c8725e9f" providerId="ADAL" clId="{AE5C18A1-57D7-594C-BC8F-8CD16D80918F}" dt="2020-11-07T11:50:54.230" v="8212" actId="478"/>
          <ac:spMkLst>
            <pc:docMk/>
            <pc:sldMk cId="3404269308" sldId="568"/>
            <ac:spMk id="20" creationId="{E967B220-70C0-5F45-B347-F35C13E408CF}"/>
          </ac:spMkLst>
        </pc:spChg>
        <pc:spChg chg="add del mod">
          <ac:chgData name="WINDRIDGE Philip" userId="a20730c1-1805-4191-9c68-6e52c8725e9f" providerId="ADAL" clId="{AE5C18A1-57D7-594C-BC8F-8CD16D80918F}" dt="2020-11-07T11:54:15.211" v="8280" actId="478"/>
          <ac:spMkLst>
            <pc:docMk/>
            <pc:sldMk cId="3404269308" sldId="568"/>
            <ac:spMk id="21" creationId="{AC0CF9EE-E9AC-C243-A569-3C656040EAA3}"/>
          </ac:spMkLst>
        </pc:spChg>
        <pc:spChg chg="add mod">
          <ac:chgData name="WINDRIDGE Philip" userId="a20730c1-1805-4191-9c68-6e52c8725e9f" providerId="ADAL" clId="{AE5C18A1-57D7-594C-BC8F-8CD16D80918F}" dt="2020-11-07T11:56:30.526" v="8383" actId="14100"/>
          <ac:spMkLst>
            <pc:docMk/>
            <pc:sldMk cId="3404269308" sldId="568"/>
            <ac:spMk id="22" creationId="{075034F2-E5CD-CB40-BD69-C7017ACBF9BB}"/>
          </ac:spMkLst>
        </pc:spChg>
        <pc:spChg chg="del">
          <ac:chgData name="WINDRIDGE Philip" userId="a20730c1-1805-4191-9c68-6e52c8725e9f" providerId="ADAL" clId="{AE5C18A1-57D7-594C-BC8F-8CD16D80918F}" dt="2020-11-07T11:52:47.289" v="8247" actId="478"/>
          <ac:spMkLst>
            <pc:docMk/>
            <pc:sldMk cId="3404269308" sldId="568"/>
            <ac:spMk id="23" creationId="{81382288-6678-6942-898B-5C6DACA97B86}"/>
          </ac:spMkLst>
        </pc:spChg>
        <pc:spChg chg="add mod">
          <ac:chgData name="WINDRIDGE Philip" userId="a20730c1-1805-4191-9c68-6e52c8725e9f" providerId="ADAL" clId="{AE5C18A1-57D7-594C-BC8F-8CD16D80918F}" dt="2020-11-07T11:54:25.191" v="8282" actId="1076"/>
          <ac:spMkLst>
            <pc:docMk/>
            <pc:sldMk cId="3404269308" sldId="568"/>
            <ac:spMk id="24" creationId="{81023180-A453-CD42-A8C6-427F06261B94}"/>
          </ac:spMkLst>
        </pc:spChg>
        <pc:spChg chg="add mod">
          <ac:chgData name="WINDRIDGE Philip" userId="a20730c1-1805-4191-9c68-6e52c8725e9f" providerId="ADAL" clId="{AE5C18A1-57D7-594C-BC8F-8CD16D80918F}" dt="2020-11-07T11:54:25.191" v="8282" actId="1076"/>
          <ac:spMkLst>
            <pc:docMk/>
            <pc:sldMk cId="3404269308" sldId="568"/>
            <ac:spMk id="25" creationId="{A49C2463-592D-F14E-A2AB-EB22973F3CEC}"/>
          </ac:spMkLst>
        </pc:spChg>
        <pc:spChg chg="add mod">
          <ac:chgData name="WINDRIDGE Philip" userId="a20730c1-1805-4191-9c68-6e52c8725e9f" providerId="ADAL" clId="{AE5C18A1-57D7-594C-BC8F-8CD16D80918F}" dt="2020-11-07T11:54:25.191" v="8282" actId="1076"/>
          <ac:spMkLst>
            <pc:docMk/>
            <pc:sldMk cId="3404269308" sldId="568"/>
            <ac:spMk id="26" creationId="{290CAEB5-21E6-1946-91E9-92E984666C15}"/>
          </ac:spMkLst>
        </pc:spChg>
        <pc:spChg chg="add mod">
          <ac:chgData name="WINDRIDGE Philip" userId="a20730c1-1805-4191-9c68-6e52c8725e9f" providerId="ADAL" clId="{AE5C18A1-57D7-594C-BC8F-8CD16D80918F}" dt="2020-11-07T11:55:43.945" v="8325" actId="20577"/>
          <ac:spMkLst>
            <pc:docMk/>
            <pc:sldMk cId="3404269308" sldId="568"/>
            <ac:spMk id="27" creationId="{D4847A12-6BBF-384A-9686-260EF4E1369B}"/>
          </ac:spMkLst>
        </pc:spChg>
        <pc:spChg chg="add mod">
          <ac:chgData name="WINDRIDGE Philip" userId="a20730c1-1805-4191-9c68-6e52c8725e9f" providerId="ADAL" clId="{AE5C18A1-57D7-594C-BC8F-8CD16D80918F}" dt="2020-11-07T11:56:01.959" v="8366" actId="20577"/>
          <ac:spMkLst>
            <pc:docMk/>
            <pc:sldMk cId="3404269308" sldId="568"/>
            <ac:spMk id="28" creationId="{E84AC6EF-E0F7-FF43-ABDF-F78C0154B706}"/>
          </ac:spMkLst>
        </pc:spChg>
        <pc:spChg chg="add mod">
          <ac:chgData name="WINDRIDGE Philip" userId="a20730c1-1805-4191-9c68-6e52c8725e9f" providerId="ADAL" clId="{AE5C18A1-57D7-594C-BC8F-8CD16D80918F}" dt="2020-11-07T11:56:21.486" v="8382" actId="20577"/>
          <ac:spMkLst>
            <pc:docMk/>
            <pc:sldMk cId="3404269308" sldId="568"/>
            <ac:spMk id="29" creationId="{3B45F611-1131-B946-959A-5FA58ACF78D5}"/>
          </ac:spMkLst>
        </pc:spChg>
        <pc:spChg chg="add del mod">
          <ac:chgData name="WINDRIDGE Philip" userId="a20730c1-1805-4191-9c68-6e52c8725e9f" providerId="ADAL" clId="{AE5C18A1-57D7-594C-BC8F-8CD16D80918F}" dt="2020-11-07T11:54:36.581" v="8283" actId="478"/>
          <ac:spMkLst>
            <pc:docMk/>
            <pc:sldMk cId="3404269308" sldId="568"/>
            <ac:spMk id="30" creationId="{50AEE926-100E-0D4F-921E-F771EFBD435B}"/>
          </ac:spMkLst>
        </pc:spChg>
        <pc:spChg chg="add del mod">
          <ac:chgData name="WINDRIDGE Philip" userId="a20730c1-1805-4191-9c68-6e52c8725e9f" providerId="ADAL" clId="{AE5C18A1-57D7-594C-BC8F-8CD16D80918F}" dt="2020-11-07T12:07:59.876" v="8621"/>
          <ac:spMkLst>
            <pc:docMk/>
            <pc:sldMk cId="3404269308" sldId="568"/>
            <ac:spMk id="31" creationId="{126B750E-586A-3145-ADF8-4A22325AD57A}"/>
          </ac:spMkLst>
        </pc:spChg>
      </pc:sldChg>
      <pc:sldChg chg="modSp add del mod">
        <pc:chgData name="WINDRIDGE Philip" userId="a20730c1-1805-4191-9c68-6e52c8725e9f" providerId="ADAL" clId="{AE5C18A1-57D7-594C-BC8F-8CD16D80918F}" dt="2020-11-07T12:07:12.279" v="8617" actId="2696"/>
        <pc:sldMkLst>
          <pc:docMk/>
          <pc:sldMk cId="2164500554" sldId="569"/>
        </pc:sldMkLst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5" creationId="{A49C2463-592D-F14E-A2AB-EB22973F3CEC}"/>
          </ac:spMkLst>
        </pc:spChg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06:42.444" v="8614" actId="20577"/>
          <ac:spMkLst>
            <pc:docMk/>
            <pc:sldMk cId="2164500554" sldId="569"/>
            <ac:spMk id="27" creationId="{D4847A12-6BBF-384A-9686-260EF4E1369B}"/>
          </ac:spMkLst>
        </pc:spChg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06:30.540" v="8612" actId="1036"/>
          <ac:spMkLst>
            <pc:docMk/>
            <pc:sldMk cId="2164500554" sldId="569"/>
            <ac:spMk id="29" creationId="{3B45F611-1131-B946-959A-5FA58ACF78D5}"/>
          </ac:spMkLst>
        </pc:spChg>
      </pc:sldChg>
      <pc:sldChg chg="addSp delSp modSp add del mod ord">
        <pc:chgData name="WINDRIDGE Philip" userId="a20730c1-1805-4191-9c68-6e52c8725e9f" providerId="ADAL" clId="{AE5C18A1-57D7-594C-BC8F-8CD16D80918F}" dt="2020-11-07T12:21:24.814" v="9050" actId="2696"/>
        <pc:sldMkLst>
          <pc:docMk/>
          <pc:sldMk cId="1392378863" sldId="570"/>
        </pc:sldMkLst>
        <pc:spChg chg="add mod">
          <ac:chgData name="WINDRIDGE Philip" userId="a20730c1-1805-4191-9c68-6e52c8725e9f" providerId="ADAL" clId="{AE5C18A1-57D7-594C-BC8F-8CD16D80918F}" dt="2020-11-07T12:08:46.895" v="8663" actId="1036"/>
          <ac:spMkLst>
            <pc:docMk/>
            <pc:sldMk cId="1392378863" sldId="570"/>
            <ac:spMk id="13" creationId="{6AE695EF-D9F4-2B49-961F-4A0C54F43939}"/>
          </ac:spMkLst>
        </pc:spChg>
        <pc:spChg chg="add mod">
          <ac:chgData name="WINDRIDGE Philip" userId="a20730c1-1805-4191-9c68-6e52c8725e9f" providerId="ADAL" clId="{AE5C18A1-57D7-594C-BC8F-8CD16D80918F}" dt="2020-11-07T12:14:14.673" v="8889" actId="207"/>
          <ac:spMkLst>
            <pc:docMk/>
            <pc:sldMk cId="1392378863" sldId="570"/>
            <ac:spMk id="15" creationId="{3812C4BA-A42D-1A4F-9C3B-6F6E89113675}"/>
          </ac:spMkLst>
        </pc:spChg>
        <pc:spChg chg="mod">
          <ac:chgData name="WINDRIDGE Philip" userId="a20730c1-1805-4191-9c68-6e52c8725e9f" providerId="ADAL" clId="{AE5C18A1-57D7-594C-BC8F-8CD16D80918F}" dt="2020-11-07T12:13:57.671" v="8888" actId="14100"/>
          <ac:spMkLst>
            <pc:docMk/>
            <pc:sldMk cId="1392378863" sldId="570"/>
            <ac:spMk id="22" creationId="{075034F2-E5CD-CB40-BD69-C7017ACBF9BB}"/>
          </ac:spMkLst>
        </pc:spChg>
        <pc:spChg chg="mod">
          <ac:chgData name="WINDRIDGE Philip" userId="a20730c1-1805-4191-9c68-6e52c8725e9f" providerId="ADAL" clId="{AE5C18A1-57D7-594C-BC8F-8CD16D80918F}" dt="2020-11-07T12:14:14.673" v="8889" actId="207"/>
          <ac:spMkLst>
            <pc:docMk/>
            <pc:sldMk cId="1392378863" sldId="570"/>
            <ac:spMk id="24" creationId="{81023180-A453-CD42-A8C6-427F06261B94}"/>
          </ac:spMkLst>
        </pc:spChg>
        <pc:spChg chg="del">
          <ac:chgData name="WINDRIDGE Philip" userId="a20730c1-1805-4191-9c68-6e52c8725e9f" providerId="ADAL" clId="{AE5C18A1-57D7-594C-BC8F-8CD16D80918F}" dt="2020-11-07T12:08:17.183" v="8624" actId="478"/>
          <ac:spMkLst>
            <pc:docMk/>
            <pc:sldMk cId="1392378863" sldId="570"/>
            <ac:spMk id="25" creationId="{A49C2463-592D-F14E-A2AB-EB22973F3CEC}"/>
          </ac:spMkLst>
        </pc:spChg>
        <pc:spChg chg="del">
          <ac:chgData name="WINDRIDGE Philip" userId="a20730c1-1805-4191-9c68-6e52c8725e9f" providerId="ADAL" clId="{AE5C18A1-57D7-594C-BC8F-8CD16D80918F}" dt="2020-11-07T12:08:12.743" v="8623" actId="478"/>
          <ac:spMkLst>
            <pc:docMk/>
            <pc:sldMk cId="1392378863" sldId="570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14:25.156" v="8890" actId="207"/>
          <ac:spMkLst>
            <pc:docMk/>
            <pc:sldMk cId="1392378863" sldId="570"/>
            <ac:spMk id="27" creationId="{D4847A12-6BBF-384A-9686-260EF4E1369B}"/>
          </ac:spMkLst>
        </pc:spChg>
        <pc:spChg chg="mod">
          <ac:chgData name="WINDRIDGE Philip" userId="a20730c1-1805-4191-9c68-6e52c8725e9f" providerId="ADAL" clId="{AE5C18A1-57D7-594C-BC8F-8CD16D80918F}" dt="2020-11-07T12:14:48.236" v="8897" actId="20577"/>
          <ac:spMkLst>
            <pc:docMk/>
            <pc:sldMk cId="1392378863" sldId="570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14:25.156" v="8890" actId="207"/>
          <ac:spMkLst>
            <pc:docMk/>
            <pc:sldMk cId="1392378863" sldId="570"/>
            <ac:spMk id="29" creationId="{3B45F611-1131-B946-959A-5FA58ACF78D5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1741805098" sldId="571"/>
        </pc:sldMkLst>
      </pc:sldChg>
      <pc:sldChg chg="modSp add mod">
        <pc:chgData name="WINDRIDGE Philip" userId="a20730c1-1805-4191-9c68-6e52c8725e9f" providerId="ADAL" clId="{AE5C18A1-57D7-594C-BC8F-8CD16D80918F}" dt="2020-11-07T12:17:43.285" v="8928" actId="20577"/>
        <pc:sldMkLst>
          <pc:docMk/>
          <pc:sldMk cId="3768992328" sldId="571"/>
        </pc:sldMkLst>
        <pc:spChg chg="mod">
          <ac:chgData name="WINDRIDGE Philip" userId="a20730c1-1805-4191-9c68-6e52c8725e9f" providerId="ADAL" clId="{AE5C18A1-57D7-594C-BC8F-8CD16D80918F}" dt="2020-11-07T12:09:50.944" v="8682" actId="14100"/>
          <ac:spMkLst>
            <pc:docMk/>
            <pc:sldMk cId="3768992328" sldId="571"/>
            <ac:spMk id="22" creationId="{075034F2-E5CD-CB40-BD69-C7017ACBF9BB}"/>
          </ac:spMkLst>
        </pc:spChg>
        <pc:spChg chg="mod">
          <ac:chgData name="WINDRIDGE Philip" userId="a20730c1-1805-4191-9c68-6e52c8725e9f" providerId="ADAL" clId="{AE5C18A1-57D7-594C-BC8F-8CD16D80918F}" dt="2020-11-07T12:10:22.964" v="8694" actId="207"/>
          <ac:spMkLst>
            <pc:docMk/>
            <pc:sldMk cId="3768992328" sldId="571"/>
            <ac:spMk id="25" creationId="{A49C2463-592D-F14E-A2AB-EB22973F3CEC}"/>
          </ac:spMkLst>
        </pc:spChg>
        <pc:spChg chg="mod">
          <ac:chgData name="WINDRIDGE Philip" userId="a20730c1-1805-4191-9c68-6e52c8725e9f" providerId="ADAL" clId="{AE5C18A1-57D7-594C-BC8F-8CD16D80918F}" dt="2020-11-07T12:10:22.964" v="8694" actId="207"/>
          <ac:spMkLst>
            <pc:docMk/>
            <pc:sldMk cId="3768992328" sldId="571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17:43.285" v="8928" actId="20577"/>
          <ac:spMkLst>
            <pc:docMk/>
            <pc:sldMk cId="3768992328" sldId="571"/>
            <ac:spMk id="27" creationId="{D4847A12-6BBF-384A-9686-260EF4E1369B}"/>
          </ac:spMkLst>
        </pc:spChg>
        <pc:spChg chg="mod">
          <ac:chgData name="WINDRIDGE Philip" userId="a20730c1-1805-4191-9c68-6e52c8725e9f" providerId="ADAL" clId="{AE5C18A1-57D7-594C-BC8F-8CD16D80918F}" dt="2020-11-07T12:10:04.923" v="8683" actId="207"/>
          <ac:spMkLst>
            <pc:docMk/>
            <pc:sldMk cId="3768992328" sldId="571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10:04.923" v="8683" actId="207"/>
          <ac:spMkLst>
            <pc:docMk/>
            <pc:sldMk cId="3768992328" sldId="571"/>
            <ac:spMk id="29" creationId="{3B45F611-1131-B946-959A-5FA58ACF78D5}"/>
          </ac:spMkLst>
        </pc:spChg>
      </pc:sldChg>
      <pc:sldChg chg="modSp add del mod ord">
        <pc:chgData name="WINDRIDGE Philip" userId="a20730c1-1805-4191-9c68-6e52c8725e9f" providerId="ADAL" clId="{AE5C18A1-57D7-594C-BC8F-8CD16D80918F}" dt="2020-11-07T12:23:35.063" v="9066" actId="2696"/>
        <pc:sldMkLst>
          <pc:docMk/>
          <pc:sldMk cId="3949859429" sldId="572"/>
        </pc:sldMkLst>
        <pc:spChg chg="mod">
          <ac:chgData name="WINDRIDGE Philip" userId="a20730c1-1805-4191-9c68-6e52c8725e9f" providerId="ADAL" clId="{AE5C18A1-57D7-594C-BC8F-8CD16D80918F}" dt="2020-11-07T12:15:41.756" v="8912" actId="14100"/>
          <ac:spMkLst>
            <pc:docMk/>
            <pc:sldMk cId="3949859429" sldId="572"/>
            <ac:spMk id="22" creationId="{075034F2-E5CD-CB40-BD69-C7017ACBF9BB}"/>
          </ac:spMkLst>
        </pc:spChg>
        <pc:spChg chg="mod">
          <ac:chgData name="WINDRIDGE Philip" userId="a20730c1-1805-4191-9c68-6e52c8725e9f" providerId="ADAL" clId="{AE5C18A1-57D7-594C-BC8F-8CD16D80918F}" dt="2020-11-07T12:15:35.323" v="8911" actId="20577"/>
          <ac:spMkLst>
            <pc:docMk/>
            <pc:sldMk cId="3949859429" sldId="572"/>
            <ac:spMk id="29" creationId="{3B45F611-1131-B946-959A-5FA58ACF78D5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23:20.392" v="9065" actId="207"/>
        <pc:sldMkLst>
          <pc:docMk/>
          <pc:sldMk cId="3883090807" sldId="573"/>
        </pc:sldMkLst>
        <pc:spChg chg="add mod">
          <ac:chgData name="WINDRIDGE Philip" userId="a20730c1-1805-4191-9c68-6e52c8725e9f" providerId="ADAL" clId="{AE5C18A1-57D7-594C-BC8F-8CD16D80918F}" dt="2020-11-07T12:19:49.131" v="8968" actId="167"/>
          <ac:spMkLst>
            <pc:docMk/>
            <pc:sldMk cId="3883090807" sldId="573"/>
            <ac:spMk id="13" creationId="{F8E85802-F379-2F42-95F9-B69BEA4595A9}"/>
          </ac:spMkLst>
        </pc:spChg>
        <pc:spChg chg="add mod">
          <ac:chgData name="WINDRIDGE Philip" userId="a20730c1-1805-4191-9c68-6e52c8725e9f" providerId="ADAL" clId="{AE5C18A1-57D7-594C-BC8F-8CD16D80918F}" dt="2020-11-07T12:19:15.866" v="8966" actId="167"/>
          <ac:spMkLst>
            <pc:docMk/>
            <pc:sldMk cId="3883090807" sldId="573"/>
            <ac:spMk id="15" creationId="{E6FF61DA-1BED-0A47-A334-8204C93217F3}"/>
          </ac:spMkLst>
        </pc:spChg>
        <pc:spChg chg="mod">
          <ac:chgData name="WINDRIDGE Philip" userId="a20730c1-1805-4191-9c68-6e52c8725e9f" providerId="ADAL" clId="{AE5C18A1-57D7-594C-BC8F-8CD16D80918F}" dt="2020-11-07T12:23:02.851" v="9063" actId="14100"/>
          <ac:spMkLst>
            <pc:docMk/>
            <pc:sldMk cId="3883090807" sldId="573"/>
            <ac:spMk id="22" creationId="{075034F2-E5CD-CB40-BD69-C7017ACBF9BB}"/>
          </ac:spMkLst>
        </pc:spChg>
        <pc:spChg chg="del">
          <ac:chgData name="WINDRIDGE Philip" userId="a20730c1-1805-4191-9c68-6e52c8725e9f" providerId="ADAL" clId="{AE5C18A1-57D7-594C-BC8F-8CD16D80918F}" dt="2020-11-07T12:19:24.489" v="8967" actId="478"/>
          <ac:spMkLst>
            <pc:docMk/>
            <pc:sldMk cId="3883090807" sldId="573"/>
            <ac:spMk id="25" creationId="{A49C2463-592D-F14E-A2AB-EB22973F3CEC}"/>
          </ac:spMkLst>
        </pc:spChg>
        <pc:spChg chg="add del mod">
          <ac:chgData name="WINDRIDGE Philip" userId="a20730c1-1805-4191-9c68-6e52c8725e9f" providerId="ADAL" clId="{AE5C18A1-57D7-594C-BC8F-8CD16D80918F}" dt="2020-11-07T12:23:20.392" v="9065" actId="207"/>
          <ac:spMkLst>
            <pc:docMk/>
            <pc:sldMk cId="3883090807" sldId="573"/>
            <ac:spMk id="26" creationId="{290CAEB5-21E6-1946-91E9-92E984666C15}"/>
          </ac:spMkLst>
        </pc:spChg>
        <pc:spChg chg="del">
          <ac:chgData name="WINDRIDGE Philip" userId="a20730c1-1805-4191-9c68-6e52c8725e9f" providerId="ADAL" clId="{AE5C18A1-57D7-594C-BC8F-8CD16D80918F}" dt="2020-11-07T12:19:58.401" v="8969" actId="478"/>
          <ac:spMkLst>
            <pc:docMk/>
            <pc:sldMk cId="3883090807" sldId="573"/>
            <ac:spMk id="28" creationId="{E84AC6EF-E0F7-FF43-ABDF-F78C0154B706}"/>
          </ac:spMkLst>
        </pc:spChg>
        <pc:spChg chg="mod">
          <ac:chgData name="WINDRIDGE Philip" userId="a20730c1-1805-4191-9c68-6e52c8725e9f" providerId="ADAL" clId="{AE5C18A1-57D7-594C-BC8F-8CD16D80918F}" dt="2020-11-07T12:23:13.744" v="9064" actId="207"/>
          <ac:spMkLst>
            <pc:docMk/>
            <pc:sldMk cId="3883090807" sldId="573"/>
            <ac:spMk id="29" creationId="{3B45F611-1131-B946-959A-5FA58ACF78D5}"/>
          </ac:spMkLst>
        </pc:spChg>
      </pc:sldChg>
      <pc:sldChg chg="addSp delSp add mod">
        <pc:chgData name="WINDRIDGE Philip" userId="a20730c1-1805-4191-9c68-6e52c8725e9f" providerId="ADAL" clId="{AE5C18A1-57D7-594C-BC8F-8CD16D80918F}" dt="2020-11-07T12:24:35.010" v="9068" actId="478"/>
        <pc:sldMkLst>
          <pc:docMk/>
          <pc:sldMk cId="1307338988" sldId="574"/>
        </pc:sldMkLst>
        <pc:spChg chg="add del">
          <ac:chgData name="WINDRIDGE Philip" userId="a20730c1-1805-4191-9c68-6e52c8725e9f" providerId="ADAL" clId="{AE5C18A1-57D7-594C-BC8F-8CD16D80918F}" dt="2020-11-07T12:24:35.010" v="9068" actId="478"/>
          <ac:spMkLst>
            <pc:docMk/>
            <pc:sldMk cId="1307338988" sldId="574"/>
            <ac:spMk id="15" creationId="{E6FF61DA-1BED-0A47-A334-8204C93217F3}"/>
          </ac:spMkLst>
        </pc:spChg>
      </pc:sldChg>
      <pc:sldChg chg="addSp delSp modSp add mod">
        <pc:chgData name="WINDRIDGE Philip" userId="a20730c1-1805-4191-9c68-6e52c8725e9f" providerId="ADAL" clId="{AE5C18A1-57D7-594C-BC8F-8CD16D80918F}" dt="2020-11-07T12:44:14.947" v="9513" actId="14100"/>
        <pc:sldMkLst>
          <pc:docMk/>
          <pc:sldMk cId="2495393715" sldId="575"/>
        </pc:sldMkLst>
        <pc:spChg chg="add mod">
          <ac:chgData name="WINDRIDGE Philip" userId="a20730c1-1805-4191-9c68-6e52c8725e9f" providerId="ADAL" clId="{AE5C18A1-57D7-594C-BC8F-8CD16D80918F}" dt="2020-11-07T12:35:27.385" v="9162" actId="6549"/>
          <ac:spMkLst>
            <pc:docMk/>
            <pc:sldMk cId="2495393715" sldId="575"/>
            <ac:spMk id="4" creationId="{4D8A4872-186D-5846-ADC3-706FB48BD027}"/>
          </ac:spMkLst>
        </pc:spChg>
        <pc:spChg chg="del">
          <ac:chgData name="WINDRIDGE Philip" userId="a20730c1-1805-4191-9c68-6e52c8725e9f" providerId="ADAL" clId="{AE5C18A1-57D7-594C-BC8F-8CD16D80918F}" dt="2020-11-07T12:24:54.451" v="9070" actId="478"/>
          <ac:spMkLst>
            <pc:docMk/>
            <pc:sldMk cId="2495393715" sldId="575"/>
            <ac:spMk id="6" creationId="{20D6C6FA-304D-A54A-9B71-3855D44C1600}"/>
          </ac:spMkLst>
        </pc:spChg>
        <pc:spChg chg="del">
          <ac:chgData name="WINDRIDGE Philip" userId="a20730c1-1805-4191-9c68-6e52c8725e9f" providerId="ADAL" clId="{AE5C18A1-57D7-594C-BC8F-8CD16D80918F}" dt="2020-11-07T12:24:54.451" v="9070" actId="478"/>
          <ac:spMkLst>
            <pc:docMk/>
            <pc:sldMk cId="2495393715" sldId="575"/>
            <ac:spMk id="10" creationId="{42020992-99D5-F34E-9539-7D5E34BAD92D}"/>
          </ac:spMkLst>
        </pc:spChg>
        <pc:spChg chg="del mod">
          <ac:chgData name="WINDRIDGE Philip" userId="a20730c1-1805-4191-9c68-6e52c8725e9f" providerId="ADAL" clId="{AE5C18A1-57D7-594C-BC8F-8CD16D80918F}" dt="2020-11-07T12:27:05.815" v="9089" actId="478"/>
          <ac:spMkLst>
            <pc:docMk/>
            <pc:sldMk cId="2495393715" sldId="575"/>
            <ac:spMk id="13" creationId="{F8E85802-F379-2F42-95F9-B69BEA4595A9}"/>
          </ac:spMkLst>
        </pc:spChg>
        <pc:spChg chg="del">
          <ac:chgData name="WINDRIDGE Philip" userId="a20730c1-1805-4191-9c68-6e52c8725e9f" providerId="ADAL" clId="{AE5C18A1-57D7-594C-BC8F-8CD16D80918F}" dt="2020-11-07T12:24:54.451" v="9070" actId="478"/>
          <ac:spMkLst>
            <pc:docMk/>
            <pc:sldMk cId="2495393715" sldId="575"/>
            <ac:spMk id="14" creationId="{D22EF2E8-9763-4441-901C-8046924FC024}"/>
          </ac:spMkLst>
        </pc:spChg>
        <pc:spChg chg="del">
          <ac:chgData name="WINDRIDGE Philip" userId="a20730c1-1805-4191-9c68-6e52c8725e9f" providerId="ADAL" clId="{AE5C18A1-57D7-594C-BC8F-8CD16D80918F}" dt="2020-11-07T12:25:06.940" v="9072" actId="478"/>
          <ac:spMkLst>
            <pc:docMk/>
            <pc:sldMk cId="2495393715" sldId="575"/>
            <ac:spMk id="15" creationId="{E6FF61DA-1BED-0A47-A334-8204C93217F3}"/>
          </ac:spMkLst>
        </pc:spChg>
        <pc:spChg chg="mod">
          <ac:chgData name="WINDRIDGE Philip" userId="a20730c1-1805-4191-9c68-6e52c8725e9f" providerId="ADAL" clId="{AE5C18A1-57D7-594C-BC8F-8CD16D80918F}" dt="2020-11-07T12:27:22.064" v="9092" actId="164"/>
          <ac:spMkLst>
            <pc:docMk/>
            <pc:sldMk cId="2495393715" sldId="575"/>
            <ac:spMk id="22" creationId="{075034F2-E5CD-CB40-BD69-C7017ACBF9BB}"/>
          </ac:spMkLst>
        </pc:spChg>
        <pc:spChg chg="del">
          <ac:chgData name="WINDRIDGE Philip" userId="a20730c1-1805-4191-9c68-6e52c8725e9f" providerId="ADAL" clId="{AE5C18A1-57D7-594C-BC8F-8CD16D80918F}" dt="2020-11-07T12:25:02.946" v="9071" actId="478"/>
          <ac:spMkLst>
            <pc:docMk/>
            <pc:sldMk cId="2495393715" sldId="575"/>
            <ac:spMk id="24" creationId="{81023180-A453-CD42-A8C6-427F06261B94}"/>
          </ac:spMkLst>
        </pc:spChg>
        <pc:spChg chg="del">
          <ac:chgData name="WINDRIDGE Philip" userId="a20730c1-1805-4191-9c68-6e52c8725e9f" providerId="ADAL" clId="{AE5C18A1-57D7-594C-BC8F-8CD16D80918F}" dt="2020-11-07T12:25:11.124" v="9073" actId="478"/>
          <ac:spMkLst>
            <pc:docMk/>
            <pc:sldMk cId="2495393715" sldId="575"/>
            <ac:spMk id="26" creationId="{290CAEB5-21E6-1946-91E9-92E984666C15}"/>
          </ac:spMkLst>
        </pc:spChg>
        <pc:spChg chg="mod">
          <ac:chgData name="WINDRIDGE Philip" userId="a20730c1-1805-4191-9c68-6e52c8725e9f" providerId="ADAL" clId="{AE5C18A1-57D7-594C-BC8F-8CD16D80918F}" dt="2020-11-07T12:27:22.064" v="9092" actId="164"/>
          <ac:spMkLst>
            <pc:docMk/>
            <pc:sldMk cId="2495393715" sldId="575"/>
            <ac:spMk id="27" creationId="{D4847A12-6BBF-384A-9686-260EF4E1369B}"/>
          </ac:spMkLst>
        </pc:spChg>
        <pc:spChg chg="del mod">
          <ac:chgData name="WINDRIDGE Philip" userId="a20730c1-1805-4191-9c68-6e52c8725e9f" providerId="ADAL" clId="{AE5C18A1-57D7-594C-BC8F-8CD16D80918F}" dt="2020-11-07T12:27:05.815" v="9089" actId="478"/>
          <ac:spMkLst>
            <pc:docMk/>
            <pc:sldMk cId="2495393715" sldId="575"/>
            <ac:spMk id="29" creationId="{3B45F611-1131-B946-959A-5FA58ACF78D5}"/>
          </ac:spMkLst>
        </pc:spChg>
        <pc:spChg chg="add mod">
          <ac:chgData name="WINDRIDGE Philip" userId="a20730c1-1805-4191-9c68-6e52c8725e9f" providerId="ADAL" clId="{AE5C18A1-57D7-594C-BC8F-8CD16D80918F}" dt="2020-11-07T12:44:14.947" v="9513" actId="14100"/>
          <ac:spMkLst>
            <pc:docMk/>
            <pc:sldMk cId="2495393715" sldId="575"/>
            <ac:spMk id="34" creationId="{536C4CC3-BA18-3C46-8A5D-FF8C5F9E7B38}"/>
          </ac:spMkLst>
        </pc:spChg>
        <pc:grpChg chg="add mod">
          <ac:chgData name="WINDRIDGE Philip" userId="a20730c1-1805-4191-9c68-6e52c8725e9f" providerId="ADAL" clId="{AE5C18A1-57D7-594C-BC8F-8CD16D80918F}" dt="2020-11-07T12:27:30.736" v="9093" actId="1076"/>
          <ac:grpSpMkLst>
            <pc:docMk/>
            <pc:sldMk cId="2495393715" sldId="575"/>
            <ac:grpSpMk id="3" creationId="{B5FE6703-7881-2145-A1B4-90FC45A2CD3B}"/>
          </ac:grpSpMkLst>
        </pc:grpChg>
        <pc:cxnChg chg="add mod">
          <ac:chgData name="WINDRIDGE Philip" userId="a20730c1-1805-4191-9c68-6e52c8725e9f" providerId="ADAL" clId="{AE5C18A1-57D7-594C-BC8F-8CD16D80918F}" dt="2020-11-07T12:33:53.316" v="9120" actId="14100"/>
          <ac:cxnSpMkLst>
            <pc:docMk/>
            <pc:sldMk cId="2495393715" sldId="575"/>
            <ac:cxnSpMk id="16" creationId="{0B18AE51-4938-D54B-B7CA-DA8D50444F4C}"/>
          </ac:cxnSpMkLst>
        </pc:cxnChg>
        <pc:cxnChg chg="add mod">
          <ac:chgData name="WINDRIDGE Philip" userId="a20730c1-1805-4191-9c68-6e52c8725e9f" providerId="ADAL" clId="{AE5C18A1-57D7-594C-BC8F-8CD16D80918F}" dt="2020-11-07T12:34:07.829" v="9122" actId="14100"/>
          <ac:cxnSpMkLst>
            <pc:docMk/>
            <pc:sldMk cId="2495393715" sldId="575"/>
            <ac:cxnSpMk id="17" creationId="{7492DE4E-B549-2642-AD3F-915050F6A5B3}"/>
          </ac:cxnSpMkLst>
        </pc:cxnChg>
        <pc:cxnChg chg="add mod">
          <ac:chgData name="WINDRIDGE Philip" userId="a20730c1-1805-4191-9c68-6e52c8725e9f" providerId="ADAL" clId="{AE5C18A1-57D7-594C-BC8F-8CD16D80918F}" dt="2020-11-07T12:33:39.062" v="9118" actId="14100"/>
          <ac:cxnSpMkLst>
            <pc:docMk/>
            <pc:sldMk cId="2495393715" sldId="575"/>
            <ac:cxnSpMk id="18" creationId="{BD49A222-A2AB-AB47-BF72-2026A1A48D84}"/>
          </ac:cxnSpMkLst>
        </pc:cxnChg>
        <pc:cxnChg chg="add mod">
          <ac:chgData name="WINDRIDGE Philip" userId="a20730c1-1805-4191-9c68-6e52c8725e9f" providerId="ADAL" clId="{AE5C18A1-57D7-594C-BC8F-8CD16D80918F}" dt="2020-11-07T12:35:59.684" v="9209" actId="14100"/>
          <ac:cxnSpMkLst>
            <pc:docMk/>
            <pc:sldMk cId="2495393715" sldId="575"/>
            <ac:cxnSpMk id="19" creationId="{22E8B788-21F3-5E4B-9CFA-4BE6D27962EB}"/>
          </ac:cxnSpMkLst>
        </pc:cxnChg>
        <pc:cxnChg chg="add mod">
          <ac:chgData name="WINDRIDGE Philip" userId="a20730c1-1805-4191-9c68-6e52c8725e9f" providerId="ADAL" clId="{AE5C18A1-57D7-594C-BC8F-8CD16D80918F}" dt="2020-11-07T12:37:15.195" v="9218" actId="14100"/>
          <ac:cxnSpMkLst>
            <pc:docMk/>
            <pc:sldMk cId="2495393715" sldId="575"/>
            <ac:cxnSpMk id="20" creationId="{2809F5D1-509C-5147-B6E1-7AE014169682}"/>
          </ac:cxnSpMkLst>
        </pc:cxnChg>
        <pc:cxnChg chg="add mod">
          <ac:chgData name="WINDRIDGE Philip" userId="a20730c1-1805-4191-9c68-6e52c8725e9f" providerId="ADAL" clId="{AE5C18A1-57D7-594C-BC8F-8CD16D80918F}" dt="2020-11-07T12:36:42.299" v="9214" actId="14100"/>
          <ac:cxnSpMkLst>
            <pc:docMk/>
            <pc:sldMk cId="2495393715" sldId="575"/>
            <ac:cxnSpMk id="21" creationId="{0B7E3C38-77F0-0D49-8BE2-C42E986733E5}"/>
          </ac:cxnSpMkLst>
        </pc:cxnChg>
        <pc:cxnChg chg="add mod">
          <ac:chgData name="WINDRIDGE Philip" userId="a20730c1-1805-4191-9c68-6e52c8725e9f" providerId="ADAL" clId="{AE5C18A1-57D7-594C-BC8F-8CD16D80918F}" dt="2020-11-07T12:36:57.521" v="9217" actId="14100"/>
          <ac:cxnSpMkLst>
            <pc:docMk/>
            <pc:sldMk cId="2495393715" sldId="575"/>
            <ac:cxnSpMk id="23" creationId="{7051EC56-9AA1-DC42-9301-2050E710167D}"/>
          </ac:cxnSpMkLst>
        </pc:cxnChg>
        <pc:cxnChg chg="add mod">
          <ac:chgData name="WINDRIDGE Philip" userId="a20730c1-1805-4191-9c68-6e52c8725e9f" providerId="ADAL" clId="{AE5C18A1-57D7-594C-BC8F-8CD16D80918F}" dt="2020-11-07T12:35:47.222" v="9207" actId="1035"/>
          <ac:cxnSpMkLst>
            <pc:docMk/>
            <pc:sldMk cId="2495393715" sldId="575"/>
            <ac:cxnSpMk id="25" creationId="{A24AD1D2-0F19-E24F-97DF-2A846591C263}"/>
          </ac:cxnSpMkLst>
        </pc:cxnChg>
        <pc:cxnChg chg="add mod">
          <ac:chgData name="WINDRIDGE Philip" userId="a20730c1-1805-4191-9c68-6e52c8725e9f" providerId="ADAL" clId="{AE5C18A1-57D7-594C-BC8F-8CD16D80918F}" dt="2020-11-07T12:35:39.543" v="9185" actId="1035"/>
          <ac:cxnSpMkLst>
            <pc:docMk/>
            <pc:sldMk cId="2495393715" sldId="575"/>
            <ac:cxnSpMk id="28" creationId="{C0425593-4FC5-044C-874E-97B1B3841A9E}"/>
          </ac:cxnSpMkLst>
        </pc:cxnChg>
        <pc:cxnChg chg="add del mod">
          <ac:chgData name="WINDRIDGE Philip" userId="a20730c1-1805-4191-9c68-6e52c8725e9f" providerId="ADAL" clId="{AE5C18A1-57D7-594C-BC8F-8CD16D80918F}" dt="2020-11-07T12:35:19.797" v="9160" actId="478"/>
          <ac:cxnSpMkLst>
            <pc:docMk/>
            <pc:sldMk cId="2495393715" sldId="575"/>
            <ac:cxnSpMk id="30" creationId="{6B1A0436-489F-1F48-8662-B832C056059D}"/>
          </ac:cxnSpMkLst>
        </pc:cxnChg>
      </pc:sldChg>
      <pc:sldChg chg="addSp delSp modSp add mod">
        <pc:chgData name="WINDRIDGE Philip" userId="a20730c1-1805-4191-9c68-6e52c8725e9f" providerId="ADAL" clId="{AE5C18A1-57D7-594C-BC8F-8CD16D80918F}" dt="2020-11-07T13:09:05.726" v="10178" actId="14100"/>
        <pc:sldMkLst>
          <pc:docMk/>
          <pc:sldMk cId="3525717360" sldId="576"/>
        </pc:sldMkLst>
        <pc:spChg chg="del">
          <ac:chgData name="WINDRIDGE Philip" userId="a20730c1-1805-4191-9c68-6e52c8725e9f" providerId="ADAL" clId="{AE5C18A1-57D7-594C-BC8F-8CD16D80918F}" dt="2020-11-07T12:42:03.626" v="9355" actId="478"/>
          <ac:spMkLst>
            <pc:docMk/>
            <pc:sldMk cId="3525717360" sldId="576"/>
            <ac:spMk id="7" creationId="{80CD9F87-CE56-D342-9133-6DED0590788B}"/>
          </ac:spMkLst>
        </pc:spChg>
        <pc:spChg chg="del">
          <ac:chgData name="WINDRIDGE Philip" userId="a20730c1-1805-4191-9c68-6e52c8725e9f" providerId="ADAL" clId="{AE5C18A1-57D7-594C-BC8F-8CD16D80918F}" dt="2020-11-07T12:42:07.033" v="9356" actId="478"/>
          <ac:spMkLst>
            <pc:docMk/>
            <pc:sldMk cId="3525717360" sldId="576"/>
            <ac:spMk id="8" creationId="{600D2D6E-0486-EF40-A6FB-31CE25B283F0}"/>
          </ac:spMkLst>
        </pc:spChg>
        <pc:spChg chg="mod">
          <ac:chgData name="WINDRIDGE Philip" userId="a20730c1-1805-4191-9c68-6e52c8725e9f" providerId="ADAL" clId="{AE5C18A1-57D7-594C-BC8F-8CD16D80918F}" dt="2020-11-07T12:42:16.414" v="9357" actId="1076"/>
          <ac:spMkLst>
            <pc:docMk/>
            <pc:sldMk cId="3525717360" sldId="576"/>
            <ac:spMk id="9" creationId="{AA5C31F9-8276-9C4C-B161-7B007A0AEF1F}"/>
          </ac:spMkLst>
        </pc:spChg>
        <pc:spChg chg="mod topLvl">
          <ac:chgData name="WINDRIDGE Philip" userId="a20730c1-1805-4191-9c68-6e52c8725e9f" providerId="ADAL" clId="{AE5C18A1-57D7-594C-BC8F-8CD16D80918F}" dt="2020-11-07T13:09:05.726" v="10178" actId="14100"/>
          <ac:spMkLst>
            <pc:docMk/>
            <pc:sldMk cId="3525717360" sldId="576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2:42:16.414" v="9357" actId="1076"/>
          <ac:spMkLst>
            <pc:docMk/>
            <pc:sldMk cId="3525717360" sldId="576"/>
            <ac:spMk id="12" creationId="{7E873120-C57D-424D-AD75-8E50F59020A7}"/>
          </ac:spMkLst>
        </pc:spChg>
        <pc:spChg chg="mod topLvl">
          <ac:chgData name="WINDRIDGE Philip" userId="a20730c1-1805-4191-9c68-6e52c8725e9f" providerId="ADAL" clId="{AE5C18A1-57D7-594C-BC8F-8CD16D80918F}" dt="2020-11-07T13:09:05.726" v="10178" actId="14100"/>
          <ac:spMkLst>
            <pc:docMk/>
            <pc:sldMk cId="3525717360" sldId="576"/>
            <ac:spMk id="13" creationId="{7B87E66F-0944-064D-B97A-BE532C57AA7F}"/>
          </ac:spMkLst>
        </pc:spChg>
        <pc:grpChg chg="add del mod">
          <ac:chgData name="WINDRIDGE Philip" userId="a20730c1-1805-4191-9c68-6e52c8725e9f" providerId="ADAL" clId="{AE5C18A1-57D7-594C-BC8F-8CD16D80918F}" dt="2020-11-07T12:48:08.619" v="9637" actId="165"/>
          <ac:grpSpMkLst>
            <pc:docMk/>
            <pc:sldMk cId="3525717360" sldId="576"/>
            <ac:grpSpMk id="10" creationId="{1F0D6AF5-C587-6744-BDAE-8ABCB1983761}"/>
          </ac:grpSpMkLst>
        </pc:grpChg>
      </pc:sldChg>
      <pc:sldChg chg="addSp delSp modSp add mod">
        <pc:chgData name="WINDRIDGE Philip" userId="a20730c1-1805-4191-9c68-6e52c8725e9f" providerId="ADAL" clId="{AE5C18A1-57D7-594C-BC8F-8CD16D80918F}" dt="2020-11-07T13:14:38.006" v="10273"/>
        <pc:sldMkLst>
          <pc:docMk/>
          <pc:sldMk cId="1414614643" sldId="577"/>
        </pc:sldMkLst>
        <pc:spChg chg="add mod">
          <ac:chgData name="WINDRIDGE Philip" userId="a20730c1-1805-4191-9c68-6e52c8725e9f" providerId="ADAL" clId="{AE5C18A1-57D7-594C-BC8F-8CD16D80918F}" dt="2020-11-07T13:04:50.257" v="10154" actId="14100"/>
          <ac:spMkLst>
            <pc:docMk/>
            <pc:sldMk cId="1414614643" sldId="577"/>
            <ac:spMk id="10" creationId="{90EAB975-3EF0-7D48-B83C-59C32E193D7B}"/>
          </ac:spMkLst>
        </pc:spChg>
        <pc:spChg chg="del mod">
          <ac:chgData name="WINDRIDGE Philip" userId="a20730c1-1805-4191-9c68-6e52c8725e9f" providerId="ADAL" clId="{AE5C18A1-57D7-594C-BC8F-8CD16D80918F}" dt="2020-11-07T13:04:30.142" v="10151" actId="478"/>
          <ac:spMkLst>
            <pc:docMk/>
            <pc:sldMk cId="1414614643" sldId="577"/>
            <ac:spMk id="11" creationId="{35A23C09-932E-214D-8020-CF1A7D489D79}"/>
          </ac:spMkLst>
        </pc:spChg>
        <pc:spChg chg="add del mod">
          <ac:chgData name="WINDRIDGE Philip" userId="a20730c1-1805-4191-9c68-6e52c8725e9f" providerId="ADAL" clId="{AE5C18A1-57D7-594C-BC8F-8CD16D80918F}" dt="2020-11-07T13:14:38.006" v="10273"/>
          <ac:spMkLst>
            <pc:docMk/>
            <pc:sldMk cId="1414614643" sldId="577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3439802022" sldId="577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149604099" sldId="578"/>
        </pc:sldMkLst>
      </pc:sldChg>
      <pc:sldChg chg="modSp add mod">
        <pc:chgData name="WINDRIDGE Philip" userId="a20730c1-1805-4191-9c68-6e52c8725e9f" providerId="ADAL" clId="{AE5C18A1-57D7-594C-BC8F-8CD16D80918F}" dt="2020-11-07T13:14:22.189" v="10272" actId="20577"/>
        <pc:sldMkLst>
          <pc:docMk/>
          <pc:sldMk cId="1314531622" sldId="578"/>
        </pc:sldMkLst>
        <pc:spChg chg="mod">
          <ac:chgData name="WINDRIDGE Philip" userId="a20730c1-1805-4191-9c68-6e52c8725e9f" providerId="ADAL" clId="{AE5C18A1-57D7-594C-BC8F-8CD16D80918F}" dt="2020-11-07T13:03:35.075" v="10145" actId="14100"/>
          <ac:spMkLst>
            <pc:docMk/>
            <pc:sldMk cId="1314531622" sldId="578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14:22.189" v="10272" actId="20577"/>
          <ac:spMkLst>
            <pc:docMk/>
            <pc:sldMk cId="1314531622" sldId="578"/>
            <ac:spMk id="13" creationId="{7B87E66F-0944-064D-B97A-BE532C57AA7F}"/>
          </ac:spMkLst>
        </pc:spChg>
      </pc:sldChg>
      <pc:sldChg chg="modSp add mod">
        <pc:chgData name="WINDRIDGE Philip" userId="a20730c1-1805-4191-9c68-6e52c8725e9f" providerId="ADAL" clId="{AE5C18A1-57D7-594C-BC8F-8CD16D80918F}" dt="2020-11-07T13:35:52.854" v="10502"/>
        <pc:sldMkLst>
          <pc:docMk/>
          <pc:sldMk cId="970045729" sldId="579"/>
        </pc:sldMkLst>
        <pc:spChg chg="mod">
          <ac:chgData name="WINDRIDGE Philip" userId="a20730c1-1805-4191-9c68-6e52c8725e9f" providerId="ADAL" clId="{AE5C18A1-57D7-594C-BC8F-8CD16D80918F}" dt="2020-11-07T13:18:14.986" v="10383" actId="14100"/>
          <ac:spMkLst>
            <pc:docMk/>
            <pc:sldMk cId="970045729" sldId="579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5:52.854" v="10502"/>
          <ac:spMkLst>
            <pc:docMk/>
            <pc:sldMk cId="970045729" sldId="579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230685318" sldId="580"/>
        </pc:sldMkLst>
      </pc:sldChg>
      <pc:sldChg chg="modSp add mod">
        <pc:chgData name="WINDRIDGE Philip" userId="a20730c1-1805-4191-9c68-6e52c8725e9f" providerId="ADAL" clId="{AE5C18A1-57D7-594C-BC8F-8CD16D80918F}" dt="2020-11-07T13:35:22.552" v="10500"/>
        <pc:sldMkLst>
          <pc:docMk/>
          <pc:sldMk cId="3843009138" sldId="580"/>
        </pc:sldMkLst>
        <pc:spChg chg="mod">
          <ac:chgData name="WINDRIDGE Philip" userId="a20730c1-1805-4191-9c68-6e52c8725e9f" providerId="ADAL" clId="{AE5C18A1-57D7-594C-BC8F-8CD16D80918F}" dt="2020-11-07T13:17:32.933" v="10376" actId="14100"/>
          <ac:spMkLst>
            <pc:docMk/>
            <pc:sldMk cId="3843009138" sldId="580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5:22.552" v="10500"/>
          <ac:spMkLst>
            <pc:docMk/>
            <pc:sldMk cId="3843009138" sldId="580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412027668" sldId="581"/>
        </pc:sldMkLst>
      </pc:sldChg>
      <pc:sldChg chg="modSp add mod">
        <pc:chgData name="WINDRIDGE Philip" userId="a20730c1-1805-4191-9c68-6e52c8725e9f" providerId="ADAL" clId="{AE5C18A1-57D7-594C-BC8F-8CD16D80918F}" dt="2020-11-07T13:35:47.153" v="10501"/>
        <pc:sldMkLst>
          <pc:docMk/>
          <pc:sldMk cId="1444306833" sldId="581"/>
        </pc:sldMkLst>
        <pc:spChg chg="mod">
          <ac:chgData name="WINDRIDGE Philip" userId="a20730c1-1805-4191-9c68-6e52c8725e9f" providerId="ADAL" clId="{AE5C18A1-57D7-594C-BC8F-8CD16D80918F}" dt="2020-11-07T13:29:40.622" v="10391" actId="14100"/>
          <ac:spMkLst>
            <pc:docMk/>
            <pc:sldMk cId="1444306833" sldId="581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5:47.153" v="10501"/>
          <ac:spMkLst>
            <pc:docMk/>
            <pc:sldMk cId="1444306833" sldId="581"/>
            <ac:spMk id="13" creationId="{7B87E66F-0944-064D-B97A-BE532C57AA7F}"/>
          </ac:spMkLst>
        </pc:spChg>
      </pc:sldChg>
      <pc:sldChg chg="modSp add mod">
        <pc:chgData name="WINDRIDGE Philip" userId="a20730c1-1805-4191-9c68-6e52c8725e9f" providerId="ADAL" clId="{AE5C18A1-57D7-594C-BC8F-8CD16D80918F}" dt="2020-11-07T13:32:16.481" v="10472" actId="14100"/>
        <pc:sldMkLst>
          <pc:docMk/>
          <pc:sldMk cId="1389831689" sldId="582"/>
        </pc:sldMkLst>
        <pc:spChg chg="mod">
          <ac:chgData name="WINDRIDGE Philip" userId="a20730c1-1805-4191-9c68-6e52c8725e9f" providerId="ADAL" clId="{AE5C18A1-57D7-594C-BC8F-8CD16D80918F}" dt="2020-11-07T13:32:16.481" v="10472" actId="14100"/>
          <ac:spMkLst>
            <pc:docMk/>
            <pc:sldMk cId="1389831689" sldId="582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31:51.593" v="10460" actId="207"/>
          <ac:spMkLst>
            <pc:docMk/>
            <pc:sldMk cId="1389831689" sldId="582"/>
            <ac:spMk id="13" creationId="{7B87E66F-0944-064D-B97A-BE532C57AA7F}"/>
          </ac:spMkLst>
        </pc:s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762756689" sldId="582"/>
        </pc:sldMkLst>
      </pc:sldChg>
      <pc:sldChg chg="addSp delSp modSp add mod">
        <pc:chgData name="WINDRIDGE Philip" userId="a20730c1-1805-4191-9c68-6e52c8725e9f" providerId="ADAL" clId="{AE5C18A1-57D7-594C-BC8F-8CD16D80918F}" dt="2020-11-07T15:27:24.207" v="10886"/>
        <pc:sldMkLst>
          <pc:docMk/>
          <pc:sldMk cId="1246543279" sldId="583"/>
        </pc:sldMkLst>
        <pc:spChg chg="add del mod">
          <ac:chgData name="WINDRIDGE Philip" userId="a20730c1-1805-4191-9c68-6e52c8725e9f" providerId="ADAL" clId="{AE5C18A1-57D7-594C-BC8F-8CD16D80918F}" dt="2020-11-07T15:27:24.207" v="10886"/>
          <ac:spMkLst>
            <pc:docMk/>
            <pc:sldMk cId="1246543279" sldId="583"/>
            <ac:spMk id="5" creationId="{1527FC4B-B93A-F443-B5D3-6169A1652AE9}"/>
          </ac:spMkLst>
        </pc:spChg>
        <pc:spChg chg="mod">
          <ac:chgData name="WINDRIDGE Philip" userId="a20730c1-1805-4191-9c68-6e52c8725e9f" providerId="ADAL" clId="{AE5C18A1-57D7-594C-BC8F-8CD16D80918F}" dt="2020-11-07T13:33:24.949" v="10496" actId="14100"/>
          <ac:spMkLst>
            <pc:docMk/>
            <pc:sldMk cId="1246543279" sldId="583"/>
            <ac:spMk id="11" creationId="{35A23C09-932E-214D-8020-CF1A7D489D79}"/>
          </ac:spMkLst>
        </pc:spChg>
        <pc:spChg chg="mod">
          <ac:chgData name="WINDRIDGE Philip" userId="a20730c1-1805-4191-9c68-6e52c8725e9f" providerId="ADAL" clId="{AE5C18A1-57D7-594C-BC8F-8CD16D80918F}" dt="2020-11-07T13:44:37.040" v="10867" actId="20577"/>
          <ac:spMkLst>
            <pc:docMk/>
            <pc:sldMk cId="1246543279" sldId="583"/>
            <ac:spMk id="13" creationId="{7B87E66F-0944-064D-B97A-BE532C57AA7F}"/>
          </ac:spMkLst>
        </pc:spChg>
        <pc:spChg chg="mod">
          <ac:chgData name="WINDRIDGE Philip" userId="a20730c1-1805-4191-9c68-6e52c8725e9f" providerId="ADAL" clId="{AE5C18A1-57D7-594C-BC8F-8CD16D80918F}" dt="2020-11-07T13:37:44.718" v="10509"/>
          <ac:spMkLst>
            <pc:docMk/>
            <pc:sldMk cId="1246543279" sldId="583"/>
            <ac:spMk id="14" creationId="{3F7A27B3-C581-6346-9D37-D07FC026662B}"/>
          </ac:spMkLst>
        </pc:spChg>
        <pc:spChg chg="mod">
          <ac:chgData name="WINDRIDGE Philip" userId="a20730c1-1805-4191-9c68-6e52c8725e9f" providerId="ADAL" clId="{AE5C18A1-57D7-594C-BC8F-8CD16D80918F}" dt="2020-11-07T13:37:44.718" v="10509"/>
          <ac:spMkLst>
            <pc:docMk/>
            <pc:sldMk cId="1246543279" sldId="583"/>
            <ac:spMk id="15" creationId="{9EC29BB9-527C-4243-BFCD-02ADA91DDACF}"/>
          </ac:spMkLst>
        </pc:spChg>
        <pc:grpChg chg="add del mod">
          <ac:chgData name="WINDRIDGE Philip" userId="a20730c1-1805-4191-9c68-6e52c8725e9f" providerId="ADAL" clId="{AE5C18A1-57D7-594C-BC8F-8CD16D80918F}" dt="2020-11-07T13:37:59.415" v="10512" actId="21"/>
          <ac:grpSpMkLst>
            <pc:docMk/>
            <pc:sldMk cId="1246543279" sldId="583"/>
            <ac:grpSpMk id="10" creationId="{34AF0734-D2CC-F14A-BA91-C66883528E5C}"/>
          </ac:grpSpMkLst>
        </pc:grp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3238776929" sldId="583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851242505" sldId="584"/>
        </pc:sldMkLst>
      </pc:sldChg>
      <pc:sldChg chg="addSp delSp modSp add mod">
        <pc:chgData name="WINDRIDGE Philip" userId="a20730c1-1805-4191-9c68-6e52c8725e9f" providerId="ADAL" clId="{AE5C18A1-57D7-594C-BC8F-8CD16D80918F}" dt="2020-11-07T13:46:49.837" v="10881" actId="478"/>
        <pc:sldMkLst>
          <pc:docMk/>
          <pc:sldMk cId="3845838737" sldId="584"/>
        </pc:sldMkLst>
        <pc:spChg chg="del">
          <ac:chgData name="WINDRIDGE Philip" userId="a20730c1-1805-4191-9c68-6e52c8725e9f" providerId="ADAL" clId="{AE5C18A1-57D7-594C-BC8F-8CD16D80918F}" dt="2020-11-07T13:37:23.429" v="10504" actId="478"/>
          <ac:spMkLst>
            <pc:docMk/>
            <pc:sldMk cId="3845838737" sldId="584"/>
            <ac:spMk id="9" creationId="{AA5C31F9-8276-9C4C-B161-7B007A0AEF1F}"/>
          </ac:spMkLst>
        </pc:spChg>
        <pc:spChg chg="add del mod">
          <ac:chgData name="WINDRIDGE Philip" userId="a20730c1-1805-4191-9c68-6e52c8725e9f" providerId="ADAL" clId="{AE5C18A1-57D7-594C-BC8F-8CD16D80918F}" dt="2020-11-07T13:37:35.622" v="10507" actId="164"/>
          <ac:spMkLst>
            <pc:docMk/>
            <pc:sldMk cId="3845838737" sldId="584"/>
            <ac:spMk id="11" creationId="{35A23C09-932E-214D-8020-CF1A7D489D79}"/>
          </ac:spMkLst>
        </pc:spChg>
        <pc:spChg chg="del">
          <ac:chgData name="WINDRIDGE Philip" userId="a20730c1-1805-4191-9c68-6e52c8725e9f" providerId="ADAL" clId="{AE5C18A1-57D7-594C-BC8F-8CD16D80918F}" dt="2020-11-07T13:37:23.429" v="10504" actId="478"/>
          <ac:spMkLst>
            <pc:docMk/>
            <pc:sldMk cId="3845838737" sldId="584"/>
            <ac:spMk id="12" creationId="{7E873120-C57D-424D-AD75-8E50F59020A7}"/>
          </ac:spMkLst>
        </pc:spChg>
        <pc:spChg chg="mod">
          <ac:chgData name="WINDRIDGE Philip" userId="a20730c1-1805-4191-9c68-6e52c8725e9f" providerId="ADAL" clId="{AE5C18A1-57D7-594C-BC8F-8CD16D80918F}" dt="2020-11-07T13:37:35.622" v="10507" actId="164"/>
          <ac:spMkLst>
            <pc:docMk/>
            <pc:sldMk cId="3845838737" sldId="584"/>
            <ac:spMk id="13" creationId="{7B87E66F-0944-064D-B97A-BE532C57AA7F}"/>
          </ac:spMkLst>
        </pc:spChg>
        <pc:spChg chg="mod">
          <ac:chgData name="WINDRIDGE Philip" userId="a20730c1-1805-4191-9c68-6e52c8725e9f" providerId="ADAL" clId="{AE5C18A1-57D7-594C-BC8F-8CD16D80918F}" dt="2020-11-07T13:38:02.560" v="10513"/>
          <ac:spMkLst>
            <pc:docMk/>
            <pc:sldMk cId="3845838737" sldId="584"/>
            <ac:spMk id="14" creationId="{48E254D2-BBB2-5349-AA5C-2CC0DCD4B91B}"/>
          </ac:spMkLst>
        </pc:spChg>
        <pc:spChg chg="mod">
          <ac:chgData name="WINDRIDGE Philip" userId="a20730c1-1805-4191-9c68-6e52c8725e9f" providerId="ADAL" clId="{AE5C18A1-57D7-594C-BC8F-8CD16D80918F}" dt="2020-11-07T13:44:26.499" v="10851" actId="20577"/>
          <ac:spMkLst>
            <pc:docMk/>
            <pc:sldMk cId="3845838737" sldId="584"/>
            <ac:spMk id="15" creationId="{BCA1F483-5103-C14D-AF2E-9EC84627418D}"/>
          </ac:spMkLst>
        </pc:spChg>
        <pc:spChg chg="add mod">
          <ac:chgData name="WINDRIDGE Philip" userId="a20730c1-1805-4191-9c68-6e52c8725e9f" providerId="ADAL" clId="{AE5C18A1-57D7-594C-BC8F-8CD16D80918F}" dt="2020-11-07T13:42:48.815" v="10639" actId="1037"/>
          <ac:spMkLst>
            <pc:docMk/>
            <pc:sldMk cId="3845838737" sldId="584"/>
            <ac:spMk id="16" creationId="{E65E469F-325A-7149-8B81-CF102FD7A8F2}"/>
          </ac:spMkLst>
        </pc:spChg>
        <pc:grpChg chg="add del mod">
          <ac:chgData name="WINDRIDGE Philip" userId="a20730c1-1805-4191-9c68-6e52c8725e9f" providerId="ADAL" clId="{AE5C18A1-57D7-594C-BC8F-8CD16D80918F}" dt="2020-11-07T13:37:41.208" v="10508" actId="21"/>
          <ac:grpSpMkLst>
            <pc:docMk/>
            <pc:sldMk cId="3845838737" sldId="584"/>
            <ac:grpSpMk id="5" creationId="{79D735A5-9814-2B43-997A-E4E133877D45}"/>
          </ac:grpSpMkLst>
        </pc:grpChg>
        <pc:grpChg chg="add mod">
          <ac:chgData name="WINDRIDGE Philip" userId="a20730c1-1805-4191-9c68-6e52c8725e9f" providerId="ADAL" clId="{AE5C18A1-57D7-594C-BC8F-8CD16D80918F}" dt="2020-11-07T13:40:22.449" v="10522" actId="14100"/>
          <ac:grpSpMkLst>
            <pc:docMk/>
            <pc:sldMk cId="3845838737" sldId="584"/>
            <ac:grpSpMk id="10" creationId="{4F8E78E0-9A01-4443-B382-1D87811F41FF}"/>
          </ac:grpSpMkLst>
        </pc:grpChg>
        <pc:cxnChg chg="add mod">
          <ac:chgData name="WINDRIDGE Philip" userId="a20730c1-1805-4191-9c68-6e52c8725e9f" providerId="ADAL" clId="{AE5C18A1-57D7-594C-BC8F-8CD16D80918F}" dt="2020-11-07T13:40:58.325" v="10558" actId="14100"/>
          <ac:cxnSpMkLst>
            <pc:docMk/>
            <pc:sldMk cId="3845838737" sldId="584"/>
            <ac:cxnSpMk id="17" creationId="{6146C49E-75F4-2840-B7F8-DB45E4F4CDC3}"/>
          </ac:cxnSpMkLst>
        </pc:cxnChg>
        <pc:cxnChg chg="add mod">
          <ac:chgData name="WINDRIDGE Philip" userId="a20730c1-1805-4191-9c68-6e52c8725e9f" providerId="ADAL" clId="{AE5C18A1-57D7-594C-BC8F-8CD16D80918F}" dt="2020-11-07T13:41:55.993" v="10605" actId="14100"/>
          <ac:cxnSpMkLst>
            <pc:docMk/>
            <pc:sldMk cId="3845838737" sldId="584"/>
            <ac:cxnSpMk id="18" creationId="{7BAD0C32-A1D6-E342-9E43-14F76C526212}"/>
          </ac:cxnSpMkLst>
        </pc:cxnChg>
        <pc:cxnChg chg="add mod">
          <ac:chgData name="WINDRIDGE Philip" userId="a20730c1-1805-4191-9c68-6e52c8725e9f" providerId="ADAL" clId="{AE5C18A1-57D7-594C-BC8F-8CD16D80918F}" dt="2020-11-07T13:40:47.761" v="10544" actId="14100"/>
          <ac:cxnSpMkLst>
            <pc:docMk/>
            <pc:sldMk cId="3845838737" sldId="584"/>
            <ac:cxnSpMk id="19" creationId="{0FF550D2-7A37-BC41-A6E9-100A2EA13FA8}"/>
          </ac:cxnSpMkLst>
        </pc:cxnChg>
        <pc:cxnChg chg="add mod">
          <ac:chgData name="WINDRIDGE Philip" userId="a20730c1-1805-4191-9c68-6e52c8725e9f" providerId="ADAL" clId="{AE5C18A1-57D7-594C-BC8F-8CD16D80918F}" dt="2020-11-07T13:44:53.158" v="10869" actId="14100"/>
          <ac:cxnSpMkLst>
            <pc:docMk/>
            <pc:sldMk cId="3845838737" sldId="584"/>
            <ac:cxnSpMk id="20" creationId="{C1CB56D0-C874-D74B-9E0C-156B97786145}"/>
          </ac:cxnSpMkLst>
        </pc:cxnChg>
        <pc:cxnChg chg="add mod">
          <ac:chgData name="WINDRIDGE Philip" userId="a20730c1-1805-4191-9c68-6e52c8725e9f" providerId="ADAL" clId="{AE5C18A1-57D7-594C-BC8F-8CD16D80918F}" dt="2020-11-07T13:45:24.770" v="10874" actId="14100"/>
          <ac:cxnSpMkLst>
            <pc:docMk/>
            <pc:sldMk cId="3845838737" sldId="584"/>
            <ac:cxnSpMk id="21" creationId="{0C9867B6-5C77-6243-86BC-110D20925502}"/>
          </ac:cxnSpMkLst>
        </pc:cxnChg>
        <pc:cxnChg chg="add mod">
          <ac:chgData name="WINDRIDGE Philip" userId="a20730c1-1805-4191-9c68-6e52c8725e9f" providerId="ADAL" clId="{AE5C18A1-57D7-594C-BC8F-8CD16D80918F}" dt="2020-11-07T13:45:17.717" v="10873" actId="14100"/>
          <ac:cxnSpMkLst>
            <pc:docMk/>
            <pc:sldMk cId="3845838737" sldId="584"/>
            <ac:cxnSpMk id="22" creationId="{C3CC722A-920F-A54A-8A8E-EDA2D9633858}"/>
          </ac:cxnSpMkLst>
        </pc:cxnChg>
        <pc:cxnChg chg="add del mod">
          <ac:chgData name="WINDRIDGE Philip" userId="a20730c1-1805-4191-9c68-6e52c8725e9f" providerId="ADAL" clId="{AE5C18A1-57D7-594C-BC8F-8CD16D80918F}" dt="2020-11-07T13:43:10.549" v="10658" actId="478"/>
          <ac:cxnSpMkLst>
            <pc:docMk/>
            <pc:sldMk cId="3845838737" sldId="584"/>
            <ac:cxnSpMk id="23" creationId="{4B67BE6A-CFB1-0C44-98F3-B9C907CB76E8}"/>
          </ac:cxnSpMkLst>
        </pc:cxnChg>
        <pc:cxnChg chg="add mod">
          <ac:chgData name="WINDRIDGE Philip" userId="a20730c1-1805-4191-9c68-6e52c8725e9f" providerId="ADAL" clId="{AE5C18A1-57D7-594C-BC8F-8CD16D80918F}" dt="2020-11-07T13:43:25.975" v="10688" actId="1035"/>
          <ac:cxnSpMkLst>
            <pc:docMk/>
            <pc:sldMk cId="3845838737" sldId="584"/>
            <ac:cxnSpMk id="24" creationId="{8B667126-88AB-C24D-BA2E-CAD40546C922}"/>
          </ac:cxnSpMkLst>
        </pc:cxnChg>
        <pc:cxnChg chg="add mod">
          <ac:chgData name="WINDRIDGE Philip" userId="a20730c1-1805-4191-9c68-6e52c8725e9f" providerId="ADAL" clId="{AE5C18A1-57D7-594C-BC8F-8CD16D80918F}" dt="2020-11-07T13:42:16.116" v="10625" actId="1036"/>
          <ac:cxnSpMkLst>
            <pc:docMk/>
            <pc:sldMk cId="3845838737" sldId="584"/>
            <ac:cxnSpMk id="27" creationId="{AC0242E9-8683-E34B-92EA-2BB381C9F2DC}"/>
          </ac:cxnSpMkLst>
        </pc:cxnChg>
        <pc:cxnChg chg="add mod">
          <ac:chgData name="WINDRIDGE Philip" userId="a20730c1-1805-4191-9c68-6e52c8725e9f" providerId="ADAL" clId="{AE5C18A1-57D7-594C-BC8F-8CD16D80918F}" dt="2020-11-07T13:42:25.692" v="10627" actId="1076"/>
          <ac:cxnSpMkLst>
            <pc:docMk/>
            <pc:sldMk cId="3845838737" sldId="584"/>
            <ac:cxnSpMk id="28" creationId="{8B1760B2-E376-594E-96D6-AC2B91A59EBB}"/>
          </ac:cxnSpMkLst>
        </pc:cxnChg>
        <pc:cxnChg chg="add mod">
          <ac:chgData name="WINDRIDGE Philip" userId="a20730c1-1805-4191-9c68-6e52c8725e9f" providerId="ADAL" clId="{AE5C18A1-57D7-594C-BC8F-8CD16D80918F}" dt="2020-11-07T13:43:40.871" v="10721" actId="1036"/>
          <ac:cxnSpMkLst>
            <pc:docMk/>
            <pc:sldMk cId="3845838737" sldId="584"/>
            <ac:cxnSpMk id="31" creationId="{EC433D4E-0810-FD43-BF22-24C46BBC104B}"/>
          </ac:cxnSpMkLst>
        </pc:cxnChg>
        <pc:cxnChg chg="add mod">
          <ac:chgData name="WINDRIDGE Philip" userId="a20730c1-1805-4191-9c68-6e52c8725e9f" providerId="ADAL" clId="{AE5C18A1-57D7-594C-BC8F-8CD16D80918F}" dt="2020-11-07T13:43:56.583" v="10764" actId="1036"/>
          <ac:cxnSpMkLst>
            <pc:docMk/>
            <pc:sldMk cId="3845838737" sldId="584"/>
            <ac:cxnSpMk id="32" creationId="{9BD534BA-5AED-054D-9DBA-D52ED849697D}"/>
          </ac:cxnSpMkLst>
        </pc:cxnChg>
        <pc:cxnChg chg="add del mod">
          <ac:chgData name="WINDRIDGE Philip" userId="a20730c1-1805-4191-9c68-6e52c8725e9f" providerId="ADAL" clId="{AE5C18A1-57D7-594C-BC8F-8CD16D80918F}" dt="2020-11-07T13:46:49.837" v="10881" actId="478"/>
          <ac:cxnSpMkLst>
            <pc:docMk/>
            <pc:sldMk cId="3845838737" sldId="584"/>
            <ac:cxnSpMk id="33" creationId="{1EEF0A22-4180-114C-A207-CBDB64A5AD87}"/>
          </ac:cxnSpMkLst>
        </pc:cxnChg>
        <pc:cxnChg chg="add mod">
          <ac:chgData name="WINDRIDGE Philip" userId="a20730c1-1805-4191-9c68-6e52c8725e9f" providerId="ADAL" clId="{AE5C18A1-57D7-594C-BC8F-8CD16D80918F}" dt="2020-11-07T13:45:54.066" v="10877" actId="14100"/>
          <ac:cxnSpMkLst>
            <pc:docMk/>
            <pc:sldMk cId="3845838737" sldId="584"/>
            <ac:cxnSpMk id="38" creationId="{831CBB13-8DB6-4C40-8B2A-E87E995B0BBA}"/>
          </ac:cxnSpMkLst>
        </pc:cxnChg>
        <pc:cxnChg chg="add mod">
          <ac:chgData name="WINDRIDGE Philip" userId="a20730c1-1805-4191-9c68-6e52c8725e9f" providerId="ADAL" clId="{AE5C18A1-57D7-594C-BC8F-8CD16D80918F}" dt="2020-11-07T13:46:13.494" v="10880" actId="14100"/>
          <ac:cxnSpMkLst>
            <pc:docMk/>
            <pc:sldMk cId="3845838737" sldId="584"/>
            <ac:cxnSpMk id="40" creationId="{4A3FDD1A-FB15-844E-9CBF-E79BDBDA5374}"/>
          </ac:cxnSpMkLst>
        </pc:cxnChg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185552380" sldId="585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104977908" sldId="586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557549425" sldId="587"/>
        </pc:sldMkLst>
      </pc:sldChg>
      <pc:sldChg chg="del">
        <pc:chgData name="WINDRIDGE Philip" userId="a20730c1-1805-4191-9c68-6e52c8725e9f" providerId="ADAL" clId="{AE5C18A1-57D7-594C-BC8F-8CD16D80918F}" dt="2020-11-01T14:38:35.644" v="0" actId="2696"/>
        <pc:sldMkLst>
          <pc:docMk/>
          <pc:sldMk cId="2435976731" sldId="588"/>
        </pc:sldMkLst>
      </pc:sldChg>
    </pc:docChg>
  </pc:docChgLst>
  <pc:docChgLst>
    <pc:chgData name="WINDRIDGE Philip" userId="S::pcw1@staff.staffs.ac.uk::a20730c1-1805-4191-9c68-6e52c8725e9f" providerId="AD" clId="Web-{AE088AA8-8E74-E5DB-A7F4-4B87A6D501B7}"/>
    <pc:docChg chg="modSld">
      <pc:chgData name="WINDRIDGE Philip" userId="S::pcw1@staff.staffs.ac.uk::a20730c1-1805-4191-9c68-6e52c8725e9f" providerId="AD" clId="Web-{AE088AA8-8E74-E5DB-A7F4-4B87A6D501B7}" dt="2020-11-10T09:04:49.979" v="41" actId="20577"/>
      <pc:docMkLst>
        <pc:docMk/>
      </pc:docMkLst>
      <pc:sldChg chg="modSp">
        <pc:chgData name="WINDRIDGE Philip" userId="S::pcw1@staff.staffs.ac.uk::a20730c1-1805-4191-9c68-6e52c8725e9f" providerId="AD" clId="Web-{AE088AA8-8E74-E5DB-A7F4-4B87A6D501B7}" dt="2020-11-10T08:05:06.675" v="6" actId="20577"/>
        <pc:sldMkLst>
          <pc:docMk/>
          <pc:sldMk cId="1953811599" sldId="553"/>
        </pc:sldMkLst>
        <pc:spChg chg="mod">
          <ac:chgData name="WINDRIDGE Philip" userId="S::pcw1@staff.staffs.ac.uk::a20730c1-1805-4191-9c68-6e52c8725e9f" providerId="AD" clId="Web-{AE088AA8-8E74-E5DB-A7F4-4B87A6D501B7}" dt="2020-11-10T08:05:06.675" v="6" actId="20577"/>
          <ac:spMkLst>
            <pc:docMk/>
            <pc:sldMk cId="1953811599" sldId="553"/>
            <ac:spMk id="5" creationId="{3DCB68FB-4849-9C4C-909A-58E641DAF528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36:01.110" v="8" actId="1076"/>
        <pc:sldMkLst>
          <pc:docMk/>
          <pc:sldMk cId="618799280" sldId="555"/>
        </pc:sldMkLst>
        <pc:spChg chg="mod">
          <ac:chgData name="WINDRIDGE Philip" userId="S::pcw1@staff.staffs.ac.uk::a20730c1-1805-4191-9c68-6e52c8725e9f" providerId="AD" clId="Web-{AE088AA8-8E74-E5DB-A7F4-4B87A6D501B7}" dt="2020-11-10T08:36:01.110" v="8" actId="1076"/>
          <ac:spMkLst>
            <pc:docMk/>
            <pc:sldMk cId="618799280" sldId="555"/>
            <ac:spMk id="8" creationId="{1CA36AA8-7699-9B48-A664-8A1CFC170D6A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45:14.216" v="26" actId="20577"/>
        <pc:sldMkLst>
          <pc:docMk/>
          <pc:sldMk cId="1768812356" sldId="560"/>
        </pc:sldMkLst>
        <pc:spChg chg="mod">
          <ac:chgData name="WINDRIDGE Philip" userId="S::pcw1@staff.staffs.ac.uk::a20730c1-1805-4191-9c68-6e52c8725e9f" providerId="AD" clId="Web-{AE088AA8-8E74-E5DB-A7F4-4B87A6D501B7}" dt="2020-11-10T08:45:14.216" v="26" actId="20577"/>
          <ac:spMkLst>
            <pc:docMk/>
            <pc:sldMk cId="1768812356" sldId="560"/>
            <ac:spMk id="40" creationId="{98125620-FB54-BE43-9391-D83A25DC71F5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44:52.919" v="17" actId="20577"/>
        <pc:sldMkLst>
          <pc:docMk/>
          <pc:sldMk cId="3228967728" sldId="562"/>
        </pc:sldMkLst>
        <pc:spChg chg="mod">
          <ac:chgData name="WINDRIDGE Philip" userId="S::pcw1@staff.staffs.ac.uk::a20730c1-1805-4191-9c68-6e52c8725e9f" providerId="AD" clId="Web-{AE088AA8-8E74-E5DB-A7F4-4B87A6D501B7}" dt="2020-11-10T08:44:52.919" v="17" actId="20577"/>
          <ac:spMkLst>
            <pc:docMk/>
            <pc:sldMk cId="3228967728" sldId="562"/>
            <ac:spMk id="40" creationId="{98125620-FB54-BE43-9391-D83A25DC71F5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8:45:46.451" v="35" actId="20577"/>
        <pc:sldMkLst>
          <pc:docMk/>
          <pc:sldMk cId="1500970878" sldId="563"/>
        </pc:sldMkLst>
        <pc:spChg chg="mod">
          <ac:chgData name="WINDRIDGE Philip" userId="S::pcw1@staff.staffs.ac.uk::a20730c1-1805-4191-9c68-6e52c8725e9f" providerId="AD" clId="Web-{AE088AA8-8E74-E5DB-A7F4-4B87A6D501B7}" dt="2020-11-10T08:45:46.451" v="35" actId="20577"/>
          <ac:spMkLst>
            <pc:docMk/>
            <pc:sldMk cId="1500970878" sldId="563"/>
            <ac:spMk id="87" creationId="{ED00CC53-CBC1-BF4A-A25B-FDB795FDB194}"/>
          </ac:spMkLst>
        </pc:spChg>
      </pc:sldChg>
      <pc:sldChg chg="modSp">
        <pc:chgData name="WINDRIDGE Philip" userId="S::pcw1@staff.staffs.ac.uk::a20730c1-1805-4191-9c68-6e52c8725e9f" providerId="AD" clId="Web-{AE088AA8-8E74-E5DB-A7F4-4B87A6D501B7}" dt="2020-11-10T09:04:45.260" v="39" actId="20577"/>
        <pc:sldMkLst>
          <pc:docMk/>
          <pc:sldMk cId="1389831689" sldId="582"/>
        </pc:sldMkLst>
        <pc:spChg chg="mod">
          <ac:chgData name="WINDRIDGE Philip" userId="S::pcw1@staff.staffs.ac.uk::a20730c1-1805-4191-9c68-6e52c8725e9f" providerId="AD" clId="Web-{AE088AA8-8E74-E5DB-A7F4-4B87A6D501B7}" dt="2020-11-10T09:04:45.260" v="39" actId="20577"/>
          <ac:spMkLst>
            <pc:docMk/>
            <pc:sldMk cId="1389831689" sldId="582"/>
            <ac:spMk id="13" creationId="{7B87E66F-0944-064D-B97A-BE532C57AA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0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1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6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2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4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3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56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3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Problem Solving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9853A5D-7C45-9845-8B29-E298EC15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FA70C-C104-1846-8DE1-70054A827421}"/>
              </a:ext>
            </a:extLst>
          </p:cNvPr>
          <p:cNvSpPr txBox="1"/>
          <p:nvPr/>
        </p:nvSpPr>
        <p:spPr>
          <a:xfrm>
            <a:off x="513233" y="1811408"/>
            <a:ext cx="22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852C0-E471-2941-A3C0-771FB209F835}"/>
              </a:ext>
            </a:extLst>
          </p:cNvPr>
          <p:cNvSpPr txBox="1"/>
          <p:nvPr/>
        </p:nvSpPr>
        <p:spPr>
          <a:xfrm>
            <a:off x="513233" y="2809655"/>
            <a:ext cx="22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8D9D3-CF4C-1649-8669-037709494CBF}"/>
              </a:ext>
            </a:extLst>
          </p:cNvPr>
          <p:cNvCxnSpPr/>
          <p:nvPr/>
        </p:nvCxnSpPr>
        <p:spPr>
          <a:xfrm>
            <a:off x="2967939" y="1581027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CDE934-2BE9-CC4F-8172-60D9BB90BA54}"/>
              </a:ext>
            </a:extLst>
          </p:cNvPr>
          <p:cNvCxnSpPr/>
          <p:nvPr/>
        </p:nvCxnSpPr>
        <p:spPr>
          <a:xfrm>
            <a:off x="2967939" y="2473820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CCC116-5956-F24B-BD9C-ED31BBFB5D2D}"/>
              </a:ext>
            </a:extLst>
          </p:cNvPr>
          <p:cNvCxnSpPr/>
          <p:nvPr/>
        </p:nvCxnSpPr>
        <p:spPr>
          <a:xfrm>
            <a:off x="2967939" y="3581276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91C8C1-4162-5B48-89CC-D3342703CDB6}"/>
              </a:ext>
            </a:extLst>
          </p:cNvPr>
          <p:cNvSpPr txBox="1"/>
          <p:nvPr/>
        </p:nvSpPr>
        <p:spPr>
          <a:xfrm>
            <a:off x="513233" y="3609258"/>
            <a:ext cx="22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Present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CD26A4-49A8-014D-8E94-638C25E0BD64}"/>
              </a:ext>
            </a:extLst>
          </p:cNvPr>
          <p:cNvSpPr/>
          <p:nvPr/>
        </p:nvSpPr>
        <p:spPr>
          <a:xfrm>
            <a:off x="3012510" y="1647172"/>
            <a:ext cx="3118980" cy="72829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9493C-4DCD-C547-A33E-E462D0F1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simple program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9DC80A-9F55-7B45-B33B-5A19DF8BC367}"/>
              </a:ext>
            </a:extLst>
          </p:cNvPr>
          <p:cNvSpPr/>
          <p:nvPr/>
        </p:nvSpPr>
        <p:spPr>
          <a:xfrm>
            <a:off x="3012510" y="2542104"/>
            <a:ext cx="3118980" cy="9408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297FF-EE10-2945-A68E-FFFD3A757547}"/>
              </a:ext>
            </a:extLst>
          </p:cNvPr>
          <p:cNvSpPr/>
          <p:nvPr/>
        </p:nvSpPr>
        <p:spPr>
          <a:xfrm>
            <a:off x="3012510" y="3628048"/>
            <a:ext cx="3118980" cy="32391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F1EC0-4243-2C46-9EAB-16FFB0FE4739}"/>
              </a:ext>
            </a:extLst>
          </p:cNvPr>
          <p:cNvSpPr txBox="1"/>
          <p:nvPr/>
        </p:nvSpPr>
        <p:spPr>
          <a:xfrm>
            <a:off x="3884592" y="4291601"/>
            <a:ext cx="224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 showed you similar to this in week 1</a:t>
            </a:r>
          </a:p>
        </p:txBody>
      </p:sp>
    </p:spTree>
    <p:extLst>
      <p:ext uri="{BB962C8B-B14F-4D97-AF65-F5344CB8AC3E}">
        <p14:creationId xmlns:p14="http://schemas.microsoft.com/office/powerpoint/2010/main" val="145324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9853A5D-7C45-9845-8B29-E298EC15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FA70C-C104-1846-8DE1-70054A827421}"/>
              </a:ext>
            </a:extLst>
          </p:cNvPr>
          <p:cNvSpPr txBox="1"/>
          <p:nvPr/>
        </p:nvSpPr>
        <p:spPr>
          <a:xfrm>
            <a:off x="513233" y="1811408"/>
            <a:ext cx="22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852C0-E471-2941-A3C0-771FB209F835}"/>
              </a:ext>
            </a:extLst>
          </p:cNvPr>
          <p:cNvSpPr txBox="1"/>
          <p:nvPr/>
        </p:nvSpPr>
        <p:spPr>
          <a:xfrm>
            <a:off x="513233" y="2809655"/>
            <a:ext cx="22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8D9D3-CF4C-1649-8669-037709494CBF}"/>
              </a:ext>
            </a:extLst>
          </p:cNvPr>
          <p:cNvCxnSpPr/>
          <p:nvPr/>
        </p:nvCxnSpPr>
        <p:spPr>
          <a:xfrm>
            <a:off x="2967939" y="1581027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CDE934-2BE9-CC4F-8172-60D9BB90BA54}"/>
              </a:ext>
            </a:extLst>
          </p:cNvPr>
          <p:cNvCxnSpPr/>
          <p:nvPr/>
        </p:nvCxnSpPr>
        <p:spPr>
          <a:xfrm>
            <a:off x="2967939" y="2473820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CCC116-5956-F24B-BD9C-ED31BBFB5D2D}"/>
              </a:ext>
            </a:extLst>
          </p:cNvPr>
          <p:cNvCxnSpPr/>
          <p:nvPr/>
        </p:nvCxnSpPr>
        <p:spPr>
          <a:xfrm>
            <a:off x="2967939" y="3581276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91C8C1-4162-5B48-89CC-D3342703CDB6}"/>
              </a:ext>
            </a:extLst>
          </p:cNvPr>
          <p:cNvSpPr txBox="1"/>
          <p:nvPr/>
        </p:nvSpPr>
        <p:spPr>
          <a:xfrm>
            <a:off x="513233" y="3609258"/>
            <a:ext cx="22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Present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CD26A4-49A8-014D-8E94-638C25E0BD64}"/>
              </a:ext>
            </a:extLst>
          </p:cNvPr>
          <p:cNvSpPr/>
          <p:nvPr/>
        </p:nvSpPr>
        <p:spPr>
          <a:xfrm>
            <a:off x="3012510" y="1647172"/>
            <a:ext cx="3118980" cy="72829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9493C-4DCD-C547-A33E-E462D0F1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simple program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9DC80A-9F55-7B45-B33B-5A19DF8BC367}"/>
              </a:ext>
            </a:extLst>
          </p:cNvPr>
          <p:cNvSpPr/>
          <p:nvPr/>
        </p:nvSpPr>
        <p:spPr>
          <a:xfrm>
            <a:off x="3012510" y="2542104"/>
            <a:ext cx="3118980" cy="94080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297FF-EE10-2945-A68E-FFFD3A757547}"/>
              </a:ext>
            </a:extLst>
          </p:cNvPr>
          <p:cNvSpPr/>
          <p:nvPr/>
        </p:nvSpPr>
        <p:spPr>
          <a:xfrm>
            <a:off x="3012510" y="3628048"/>
            <a:ext cx="3118980" cy="32391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F1EC0-4243-2C46-9EAB-16FFB0FE4739}"/>
              </a:ext>
            </a:extLst>
          </p:cNvPr>
          <p:cNvSpPr txBox="1"/>
          <p:nvPr/>
        </p:nvSpPr>
        <p:spPr>
          <a:xfrm>
            <a:off x="3884592" y="4291601"/>
            <a:ext cx="224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 showed you similar to this in week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42B7A7-6216-2B47-BAEB-62327D060B11}"/>
              </a:ext>
            </a:extLst>
          </p:cNvPr>
          <p:cNvSpPr txBox="1"/>
          <p:nvPr/>
        </p:nvSpPr>
        <p:spPr>
          <a:xfrm>
            <a:off x="189147" y="2218938"/>
            <a:ext cx="1615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does this help to code the problem?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or to organise the code?</a:t>
            </a:r>
          </a:p>
        </p:txBody>
      </p:sp>
    </p:spTree>
    <p:extLst>
      <p:ext uri="{BB962C8B-B14F-4D97-AF65-F5344CB8AC3E}">
        <p14:creationId xmlns:p14="http://schemas.microsoft.com/office/powerpoint/2010/main" val="307175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49A-3718-054B-83BA-BA1E1FAC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EC81-F325-614E-B358-5EE17A82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used to breaking things up into manageable tasks</a:t>
            </a:r>
          </a:p>
          <a:p>
            <a:pPr lvl="1"/>
            <a:r>
              <a:rPr lang="en-GB" dirty="0"/>
              <a:t>Recipes, instruction steps</a:t>
            </a:r>
          </a:p>
          <a:p>
            <a:endParaRPr lang="en-GB" dirty="0"/>
          </a:p>
          <a:p>
            <a:r>
              <a:rPr lang="en-GB" dirty="0"/>
              <a:t>We have built up experience in solving problems</a:t>
            </a:r>
          </a:p>
          <a:p>
            <a:endParaRPr lang="en-GB" dirty="0"/>
          </a:p>
          <a:p>
            <a:r>
              <a:rPr lang="en-GB" dirty="0"/>
              <a:t>We're good at adapting our experience to match new situations</a:t>
            </a:r>
          </a:p>
          <a:p>
            <a:pPr lvl="1"/>
            <a:r>
              <a:rPr lang="en-GB" dirty="0"/>
              <a:t>We're also able to refine our 'known' solutions – to get 'better' at doing something with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5BF85-E809-D343-B609-303249305BE0}"/>
              </a:ext>
            </a:extLst>
          </p:cNvPr>
          <p:cNvSpPr txBox="1"/>
          <p:nvPr/>
        </p:nvSpPr>
        <p:spPr>
          <a:xfrm>
            <a:off x="4130068" y="1646592"/>
            <a:ext cx="370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we try things, plan, react, adapt</a:t>
            </a:r>
          </a:p>
        </p:txBody>
      </p:sp>
    </p:spTree>
    <p:extLst>
      <p:ext uri="{BB962C8B-B14F-4D97-AF65-F5344CB8AC3E}">
        <p14:creationId xmlns:p14="http://schemas.microsoft.com/office/powerpoint/2010/main" val="96806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77A-290F-1D41-8ABF-D10F3ACC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 why is it hard to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7D94-D77E-8B41-950D-CE11903F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For all the reasons on the previous slide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Our speech is not very exact (generally)</a:t>
            </a:r>
          </a:p>
          <a:p>
            <a:pPr lvl="1"/>
            <a:r>
              <a:rPr lang="en-GB" dirty="0"/>
              <a:t>Often unclear…sort of imprecise really</a:t>
            </a:r>
          </a:p>
          <a:p>
            <a:pPr lvl="1"/>
            <a:r>
              <a:rPr lang="en-GB" dirty="0"/>
              <a:t>We tend to omit 'commonly understood' things…because they're obvious</a:t>
            </a:r>
          </a:p>
          <a:p>
            <a:pPr lvl="1"/>
            <a:r>
              <a:rPr lang="en-GB" dirty="0"/>
              <a:t>We tend not to speak in well-formed sentences</a:t>
            </a:r>
          </a:p>
          <a:p>
            <a:endParaRPr lang="en-GB" dirty="0"/>
          </a:p>
          <a:p>
            <a:r>
              <a:rPr lang="en-GB" dirty="0"/>
              <a:t>There is an inevitable process of translating our understanding into a form that the computer can process</a:t>
            </a:r>
          </a:p>
          <a:p>
            <a:endParaRPr lang="en-GB" dirty="0"/>
          </a:p>
          <a:p>
            <a:r>
              <a:rPr lang="en-GB" dirty="0"/>
              <a:t>Computers are not like 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4DC7D-E785-C04B-8C26-69D85597B91B}"/>
              </a:ext>
            </a:extLst>
          </p:cNvPr>
          <p:cNvSpPr txBox="1"/>
          <p:nvPr/>
        </p:nvSpPr>
        <p:spPr>
          <a:xfrm>
            <a:off x="2860373" y="1181657"/>
            <a:ext cx="39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solutions to problems become ingrained like muscle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99FF5-A12E-2F4E-ADAF-460C1E7023C9}"/>
              </a:ext>
            </a:extLst>
          </p:cNvPr>
          <p:cNvSpPr txBox="1"/>
          <p:nvPr/>
        </p:nvSpPr>
        <p:spPr>
          <a:xfrm>
            <a:off x="2860373" y="1614073"/>
            <a:ext cx="390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- efficient but difficult to explain the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36AA8-7699-9B48-A664-8A1CFC170D6A}"/>
              </a:ext>
            </a:extLst>
          </p:cNvPr>
          <p:cNvSpPr txBox="1"/>
          <p:nvPr/>
        </p:nvSpPr>
        <p:spPr>
          <a:xfrm>
            <a:off x="3388558" y="4359182"/>
            <a:ext cx="486078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(they lack both intelligence and common sense!)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B24EF-56E1-C74D-BDE6-104BC2AAF5B0}"/>
              </a:ext>
            </a:extLst>
          </p:cNvPr>
          <p:cNvSpPr txBox="1"/>
          <p:nvPr/>
        </p:nvSpPr>
        <p:spPr>
          <a:xfrm>
            <a:off x="6159048" y="4205293"/>
            <a:ext cx="179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unless we program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6F9BF-8A7A-C540-B25F-530C71520396}"/>
              </a:ext>
            </a:extLst>
          </p:cNvPr>
          <p:cNvSpPr txBox="1"/>
          <p:nvPr/>
        </p:nvSpPr>
        <p:spPr>
          <a:xfrm>
            <a:off x="1887386" y="4645196"/>
            <a:ext cx="536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you have to be clear, precise and comprehensive in your 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D5E01-50AA-E547-BF0E-0DC351295CE1}"/>
              </a:ext>
            </a:extLst>
          </p:cNvPr>
          <p:cNvSpPr txBox="1"/>
          <p:nvPr/>
        </p:nvSpPr>
        <p:spPr>
          <a:xfrm>
            <a:off x="1887386" y="3036985"/>
            <a:ext cx="5666131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programming becomes a skill we need to learn</a:t>
            </a:r>
          </a:p>
        </p:txBody>
      </p:sp>
    </p:spTree>
    <p:extLst>
      <p:ext uri="{BB962C8B-B14F-4D97-AF65-F5344CB8AC3E}">
        <p14:creationId xmlns:p14="http://schemas.microsoft.com/office/powerpoint/2010/main" val="6187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</a:t>
            </a:r>
            <a:r>
              <a:rPr lang="en-GB" sz="1350" dirty="0" err="1">
                <a:solidFill>
                  <a:schemeClr val="bg1"/>
                </a:solidFill>
              </a:rPr>
              <a:t>phone_table</a:t>
            </a: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knows the 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works out how much they would weigh in ounces, and</a:t>
            </a:r>
          </a:p>
          <a:p>
            <a:pPr marL="214313" indent="-214313">
              <a:buFontTx/>
              <a:buChar char="-"/>
            </a:pPr>
            <a:r>
              <a:rPr lang="en-GB" sz="1350" dirty="0"/>
              <a:t>outputs all of this information as a formatted 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Your output should look similar to the following screenshot (with the ounces value calculated correctly and shown to 2 decimal places).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7611-8234-214B-AF14-4D59AF96B9D2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Use the phone names and gram weights from the table above.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6BA67-73A9-2F4B-BC23-7F484067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C5CC12-CC1D-8C40-9568-73C0A630429F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A gram is 0.035274 of an ounce.</a:t>
            </a:r>
          </a:p>
        </p:txBody>
      </p:sp>
    </p:spTree>
    <p:extLst>
      <p:ext uri="{BB962C8B-B14F-4D97-AF65-F5344CB8AC3E}">
        <p14:creationId xmlns:p14="http://schemas.microsoft.com/office/powerpoint/2010/main" val="153326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FE4E23-27DC-DC46-A616-DC45D06D5788}"/>
              </a:ext>
            </a:extLst>
          </p:cNvPr>
          <p:cNvSpPr/>
          <p:nvPr/>
        </p:nvSpPr>
        <p:spPr>
          <a:xfrm>
            <a:off x="4087183" y="1198247"/>
            <a:ext cx="4400621" cy="2404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07DB-2205-094B-B808-F5CE04F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D9FE5-68BD-5B47-B1A5-6872E227A38B}"/>
              </a:ext>
            </a:extLst>
          </p:cNvPr>
          <p:cNvSpPr txBox="1"/>
          <p:nvPr/>
        </p:nvSpPr>
        <p:spPr>
          <a:xfrm>
            <a:off x="38406" y="3176471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Use the phone names and gram weights from the table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28E5E-C0E7-5041-9F8B-28F9D2591588}"/>
              </a:ext>
            </a:extLst>
          </p:cNvPr>
          <p:cNvSpPr txBox="1"/>
          <p:nvPr/>
        </p:nvSpPr>
        <p:spPr>
          <a:xfrm>
            <a:off x="38406" y="1198247"/>
            <a:ext cx="395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knows the </a:t>
            </a:r>
            <a:r>
              <a:rPr lang="en-GB" sz="1050" dirty="0">
                <a:ln w="1270">
                  <a:noFill/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works out </a:t>
            </a:r>
            <a:r>
              <a:rPr lang="en-GB" sz="1050" dirty="0">
                <a:ln w="1270">
                  <a:noFill/>
                </a:ln>
              </a:rPr>
              <a:t>their weight in ounces</a:t>
            </a:r>
            <a:r>
              <a:rPr lang="en-GB" sz="1050" dirty="0"/>
              <a:t>, and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outputs all of this information as a </a:t>
            </a:r>
            <a:r>
              <a:rPr lang="en-GB" sz="1050" dirty="0">
                <a:ln w="1270">
                  <a:noFill/>
                </a:ln>
              </a:rPr>
              <a:t>formatted table</a:t>
            </a:r>
            <a:r>
              <a:rPr lang="en-GB" sz="105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F6E1-E82D-0A4A-BEE9-063B3B2C82D7}"/>
              </a:ext>
            </a:extLst>
          </p:cNvPr>
          <p:cNvSpPr txBox="1"/>
          <p:nvPr/>
        </p:nvSpPr>
        <p:spPr>
          <a:xfrm>
            <a:off x="38406" y="1957791"/>
            <a:ext cx="395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Your output should look similar to the following screenshot (with the ounces value calculated correctly and </a:t>
            </a:r>
            <a:r>
              <a:rPr lang="en-GB" sz="1050" dirty="0">
                <a:ln w="1270">
                  <a:noFill/>
                </a:ln>
              </a:rPr>
              <a:t>shown to 2 decimal places</a:t>
            </a:r>
            <a:r>
              <a:rPr lang="en-GB" sz="1050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267C2-875A-D140-80D8-8F5E20FE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5" y="2487922"/>
            <a:ext cx="2056320" cy="5140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E25B4-2216-EB43-81E2-710B86F20762}"/>
              </a:ext>
            </a:extLst>
          </p:cNvPr>
          <p:cNvSpPr txBox="1"/>
          <p:nvPr/>
        </p:nvSpPr>
        <p:spPr>
          <a:xfrm>
            <a:off x="38406" y="3469152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A gram is 0.035274 of an ounce.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5671-A6EB-704C-8EDB-D4CF298005D7}"/>
              </a:ext>
            </a:extLst>
          </p:cNvPr>
          <p:cNvSpPr txBox="1"/>
          <p:nvPr/>
        </p:nvSpPr>
        <p:spPr>
          <a:xfrm>
            <a:off x="4087183" y="1206646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4E0B-F041-AF47-A68C-8C0335B4A527}"/>
              </a:ext>
            </a:extLst>
          </p:cNvPr>
          <p:cNvSpPr txBox="1"/>
          <p:nvPr/>
        </p:nvSpPr>
        <p:spPr>
          <a:xfrm>
            <a:off x="4087183" y="2076016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5A04E-24B0-D743-8574-7B68FA4B84F0}"/>
              </a:ext>
            </a:extLst>
          </p:cNvPr>
          <p:cNvSpPr txBox="1"/>
          <p:nvPr/>
        </p:nvSpPr>
        <p:spPr>
          <a:xfrm>
            <a:off x="4087183" y="2740610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35B93-15ED-5C4A-937F-E536A1BBC0D9}"/>
              </a:ext>
            </a:extLst>
          </p:cNvPr>
          <p:cNvSpPr txBox="1"/>
          <p:nvPr/>
        </p:nvSpPr>
        <p:spPr>
          <a:xfrm>
            <a:off x="4322757" y="1521976"/>
            <a:ext cx="41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assign phone names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3AA32-5988-5846-BB6A-96BCA1B28466}"/>
              </a:ext>
            </a:extLst>
          </p:cNvPr>
          <p:cNvSpPr txBox="1"/>
          <p:nvPr/>
        </p:nvSpPr>
        <p:spPr>
          <a:xfrm>
            <a:off x="4322756" y="2361706"/>
            <a:ext cx="41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calculate phone weights in ounces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78E99-E434-A047-B418-A923F0360D42}"/>
              </a:ext>
            </a:extLst>
          </p:cNvPr>
          <p:cNvSpPr txBox="1"/>
          <p:nvPr/>
        </p:nvSpPr>
        <p:spPr>
          <a:xfrm>
            <a:off x="4322756" y="3024492"/>
            <a:ext cx="41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display phone information as a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FAC5F-E7CC-0E4A-AA5C-277786D207EF}"/>
              </a:ext>
            </a:extLst>
          </p:cNvPr>
          <p:cNvSpPr/>
          <p:nvPr/>
        </p:nvSpPr>
        <p:spPr>
          <a:xfrm>
            <a:off x="4322756" y="1740236"/>
            <a:ext cx="41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assign phone weights in grams</a:t>
            </a:r>
          </a:p>
        </p:txBody>
      </p:sp>
    </p:spTree>
    <p:extLst>
      <p:ext uri="{BB962C8B-B14F-4D97-AF65-F5344CB8AC3E}">
        <p14:creationId xmlns:p14="http://schemas.microsoft.com/office/powerpoint/2010/main" val="312052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FE4E23-27DC-DC46-A616-DC45D06D5788}"/>
              </a:ext>
            </a:extLst>
          </p:cNvPr>
          <p:cNvSpPr/>
          <p:nvPr/>
        </p:nvSpPr>
        <p:spPr>
          <a:xfrm>
            <a:off x="4087183" y="1198247"/>
            <a:ext cx="4400621" cy="3011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07DB-2205-094B-B808-F5CE04F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D9FE5-68BD-5B47-B1A5-6872E227A38B}"/>
              </a:ext>
            </a:extLst>
          </p:cNvPr>
          <p:cNvSpPr txBox="1"/>
          <p:nvPr/>
        </p:nvSpPr>
        <p:spPr>
          <a:xfrm>
            <a:off x="38406" y="3176471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Use the phone names and gram weights from the table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28E5E-C0E7-5041-9F8B-28F9D2591588}"/>
              </a:ext>
            </a:extLst>
          </p:cNvPr>
          <p:cNvSpPr txBox="1"/>
          <p:nvPr/>
        </p:nvSpPr>
        <p:spPr>
          <a:xfrm>
            <a:off x="38406" y="1198247"/>
            <a:ext cx="395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knows the </a:t>
            </a:r>
            <a:r>
              <a:rPr lang="en-GB" sz="1050" dirty="0">
                <a:ln w="1270">
                  <a:noFill/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works out </a:t>
            </a:r>
            <a:r>
              <a:rPr lang="en-GB" sz="1050" dirty="0">
                <a:ln w="1270">
                  <a:noFill/>
                </a:ln>
              </a:rPr>
              <a:t>their weight in ounces</a:t>
            </a:r>
            <a:r>
              <a:rPr lang="en-GB" sz="1050" dirty="0"/>
              <a:t>, and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outputs all of this information as a </a:t>
            </a:r>
            <a:r>
              <a:rPr lang="en-GB" sz="1050" dirty="0">
                <a:ln w="1270">
                  <a:noFill/>
                </a:ln>
              </a:rPr>
              <a:t>formatted table</a:t>
            </a:r>
            <a:r>
              <a:rPr lang="en-GB" sz="105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F6E1-E82D-0A4A-BEE9-063B3B2C82D7}"/>
              </a:ext>
            </a:extLst>
          </p:cNvPr>
          <p:cNvSpPr txBox="1"/>
          <p:nvPr/>
        </p:nvSpPr>
        <p:spPr>
          <a:xfrm>
            <a:off x="38406" y="1957791"/>
            <a:ext cx="395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Your output should look similar to the following screenshot (with the ounces value calculated correctly and </a:t>
            </a:r>
            <a:r>
              <a:rPr lang="en-GB" sz="1050" dirty="0">
                <a:ln w="1270">
                  <a:noFill/>
                </a:ln>
              </a:rPr>
              <a:t>shown to 2 decimal places</a:t>
            </a:r>
            <a:r>
              <a:rPr lang="en-GB" sz="1050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267C2-875A-D140-80D8-8F5E20FE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5" y="2487922"/>
            <a:ext cx="2056320" cy="5140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E25B4-2216-EB43-81E2-710B86F20762}"/>
              </a:ext>
            </a:extLst>
          </p:cNvPr>
          <p:cNvSpPr txBox="1"/>
          <p:nvPr/>
        </p:nvSpPr>
        <p:spPr>
          <a:xfrm>
            <a:off x="38406" y="3469152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A gram is 0.035274 of an ounce.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5671-A6EB-704C-8EDB-D4CF298005D7}"/>
              </a:ext>
            </a:extLst>
          </p:cNvPr>
          <p:cNvSpPr txBox="1"/>
          <p:nvPr/>
        </p:nvSpPr>
        <p:spPr>
          <a:xfrm>
            <a:off x="4087183" y="1206646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4E0B-F041-AF47-A68C-8C0335B4A527}"/>
              </a:ext>
            </a:extLst>
          </p:cNvPr>
          <p:cNvSpPr txBox="1"/>
          <p:nvPr/>
        </p:nvSpPr>
        <p:spPr>
          <a:xfrm>
            <a:off x="4087183" y="2996554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46000"/>
                  </a:schemeClr>
                </a:solidFill>
              </a:rPr>
              <a:t>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5A04E-24B0-D743-8574-7B68FA4B84F0}"/>
              </a:ext>
            </a:extLst>
          </p:cNvPr>
          <p:cNvSpPr txBox="1"/>
          <p:nvPr/>
        </p:nvSpPr>
        <p:spPr>
          <a:xfrm>
            <a:off x="4087183" y="3526130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46000"/>
                  </a:schemeClr>
                </a:solidFill>
              </a:rPr>
              <a:t>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35B93-15ED-5C4A-937F-E536A1BBC0D9}"/>
              </a:ext>
            </a:extLst>
          </p:cNvPr>
          <p:cNvSpPr txBox="1"/>
          <p:nvPr/>
        </p:nvSpPr>
        <p:spPr>
          <a:xfrm>
            <a:off x="4322757" y="152197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//assign phone names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3AA32-5988-5846-BB6A-96BCA1B28466}"/>
              </a:ext>
            </a:extLst>
          </p:cNvPr>
          <p:cNvSpPr txBox="1"/>
          <p:nvPr/>
        </p:nvSpPr>
        <p:spPr>
          <a:xfrm>
            <a:off x="4322756" y="3282244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49000"/>
                  </a:schemeClr>
                </a:solidFill>
                <a:latin typeface="Bradley Hand ITC" panose="03070402050302030203" pitchFamily="66" charset="77"/>
              </a:rPr>
              <a:t>//calculate phone weights in ounces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78E99-E434-A047-B418-A923F0360D42}"/>
              </a:ext>
            </a:extLst>
          </p:cNvPr>
          <p:cNvSpPr txBox="1"/>
          <p:nvPr/>
        </p:nvSpPr>
        <p:spPr>
          <a:xfrm>
            <a:off x="4322756" y="3810012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49000"/>
                  </a:schemeClr>
                </a:solidFill>
                <a:latin typeface="Bradley Hand ITC" panose="03070402050302030203" pitchFamily="66" charset="77"/>
              </a:rPr>
              <a:t>//display phone information as a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FAC5F-E7CC-0E4A-AA5C-277786D207EF}"/>
              </a:ext>
            </a:extLst>
          </p:cNvPr>
          <p:cNvSpPr/>
          <p:nvPr/>
        </p:nvSpPr>
        <p:spPr>
          <a:xfrm>
            <a:off x="4322756" y="232937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//assign phone weights in 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893B0-3A30-3849-81DC-7DAF44EE7837}"/>
              </a:ext>
            </a:extLst>
          </p:cNvPr>
          <p:cNvSpPr txBox="1"/>
          <p:nvPr/>
        </p:nvSpPr>
        <p:spPr>
          <a:xfrm>
            <a:off x="4572000" y="1691438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phone1 ← 'Nokia 220'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DC09B-2030-F142-A964-60C18777AA4E}"/>
              </a:ext>
            </a:extLst>
          </p:cNvPr>
          <p:cNvSpPr txBox="1"/>
          <p:nvPr/>
        </p:nvSpPr>
        <p:spPr>
          <a:xfrm>
            <a:off x="4571999" y="1855746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phone2 ← 'Alcatel 1X'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BA8202-13B2-014D-AB65-77565EB27567}"/>
              </a:ext>
            </a:extLst>
          </p:cNvPr>
          <p:cNvSpPr txBox="1"/>
          <p:nvPr/>
        </p:nvSpPr>
        <p:spPr>
          <a:xfrm>
            <a:off x="4571997" y="2027040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phone3 ← 'Motorola Moto E6 Play'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DD794-8C35-4E47-BD75-88D4721AEBAB}"/>
              </a:ext>
            </a:extLst>
          </p:cNvPr>
          <p:cNvSpPr txBox="1"/>
          <p:nvPr/>
        </p:nvSpPr>
        <p:spPr>
          <a:xfrm>
            <a:off x="4571997" y="2493212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g_phone1 ← 86.5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E29BC-781D-D64C-BC8B-0D3EBB834417}"/>
              </a:ext>
            </a:extLst>
          </p:cNvPr>
          <p:cNvSpPr txBox="1"/>
          <p:nvPr/>
        </p:nvSpPr>
        <p:spPr>
          <a:xfrm>
            <a:off x="4571996" y="2657520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g_phone2 ← 130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EA595-4347-4D4D-B558-BFFE92209E46}"/>
              </a:ext>
            </a:extLst>
          </p:cNvPr>
          <p:cNvSpPr txBox="1"/>
          <p:nvPr/>
        </p:nvSpPr>
        <p:spPr>
          <a:xfrm>
            <a:off x="4571994" y="2828814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g_phone3 ← 140</a:t>
            </a:r>
          </a:p>
        </p:txBody>
      </p:sp>
    </p:spTree>
    <p:extLst>
      <p:ext uri="{BB962C8B-B14F-4D97-AF65-F5344CB8AC3E}">
        <p14:creationId xmlns:p14="http://schemas.microsoft.com/office/powerpoint/2010/main" val="262643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FE4E23-27DC-DC46-A616-DC45D06D5788}"/>
              </a:ext>
            </a:extLst>
          </p:cNvPr>
          <p:cNvSpPr/>
          <p:nvPr/>
        </p:nvSpPr>
        <p:spPr>
          <a:xfrm>
            <a:off x="4087183" y="1198247"/>
            <a:ext cx="4400621" cy="2524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07DB-2205-094B-B808-F5CE04F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D9FE5-68BD-5B47-B1A5-6872E227A38B}"/>
              </a:ext>
            </a:extLst>
          </p:cNvPr>
          <p:cNvSpPr txBox="1"/>
          <p:nvPr/>
        </p:nvSpPr>
        <p:spPr>
          <a:xfrm>
            <a:off x="38406" y="3176471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Use the phone names and gram weights from the table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28E5E-C0E7-5041-9F8B-28F9D2591588}"/>
              </a:ext>
            </a:extLst>
          </p:cNvPr>
          <p:cNvSpPr txBox="1"/>
          <p:nvPr/>
        </p:nvSpPr>
        <p:spPr>
          <a:xfrm>
            <a:off x="38406" y="1198247"/>
            <a:ext cx="395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knows the </a:t>
            </a:r>
            <a:r>
              <a:rPr lang="en-GB" sz="1050" dirty="0">
                <a:ln w="1270">
                  <a:noFill/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works out </a:t>
            </a:r>
            <a:r>
              <a:rPr lang="en-GB" sz="1050" dirty="0">
                <a:ln w="1270">
                  <a:noFill/>
                </a:ln>
              </a:rPr>
              <a:t>their weight in ounces</a:t>
            </a:r>
            <a:r>
              <a:rPr lang="en-GB" sz="1050" dirty="0"/>
              <a:t>, and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outputs all of this information as a </a:t>
            </a:r>
            <a:r>
              <a:rPr lang="en-GB" sz="1050" dirty="0">
                <a:ln w="1270">
                  <a:noFill/>
                </a:ln>
              </a:rPr>
              <a:t>formatted table</a:t>
            </a:r>
            <a:r>
              <a:rPr lang="en-GB" sz="105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F6E1-E82D-0A4A-BEE9-063B3B2C82D7}"/>
              </a:ext>
            </a:extLst>
          </p:cNvPr>
          <p:cNvSpPr txBox="1"/>
          <p:nvPr/>
        </p:nvSpPr>
        <p:spPr>
          <a:xfrm>
            <a:off x="38406" y="1957791"/>
            <a:ext cx="395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Your output should look similar to the following screenshot (with the ounces value calculated correctly and </a:t>
            </a:r>
            <a:r>
              <a:rPr lang="en-GB" sz="1050" dirty="0">
                <a:ln w="1270">
                  <a:noFill/>
                </a:ln>
              </a:rPr>
              <a:t>shown to 2 decimal places</a:t>
            </a:r>
            <a:r>
              <a:rPr lang="en-GB" sz="1050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267C2-875A-D140-80D8-8F5E20FE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5" y="2487922"/>
            <a:ext cx="2056320" cy="5140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E25B4-2216-EB43-81E2-710B86F20762}"/>
              </a:ext>
            </a:extLst>
          </p:cNvPr>
          <p:cNvSpPr txBox="1"/>
          <p:nvPr/>
        </p:nvSpPr>
        <p:spPr>
          <a:xfrm>
            <a:off x="38406" y="3469152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A gram is 0.035274 of an ounce.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5671-A6EB-704C-8EDB-D4CF298005D7}"/>
              </a:ext>
            </a:extLst>
          </p:cNvPr>
          <p:cNvSpPr txBox="1"/>
          <p:nvPr/>
        </p:nvSpPr>
        <p:spPr>
          <a:xfrm>
            <a:off x="4087183" y="1206646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  <a:alpha val="53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4E0B-F041-AF47-A68C-8C0335B4A527}"/>
              </a:ext>
            </a:extLst>
          </p:cNvPr>
          <p:cNvSpPr txBox="1"/>
          <p:nvPr/>
        </p:nvSpPr>
        <p:spPr>
          <a:xfrm>
            <a:off x="4087183" y="1971692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5A04E-24B0-D743-8574-7B68FA4B84F0}"/>
              </a:ext>
            </a:extLst>
          </p:cNvPr>
          <p:cNvSpPr txBox="1"/>
          <p:nvPr/>
        </p:nvSpPr>
        <p:spPr>
          <a:xfrm>
            <a:off x="4087183" y="2998360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53000"/>
                  </a:schemeClr>
                </a:solidFill>
              </a:rPr>
              <a:t>Present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3AA32-5988-5846-BB6A-96BCA1B28466}"/>
              </a:ext>
            </a:extLst>
          </p:cNvPr>
          <p:cNvSpPr txBox="1"/>
          <p:nvPr/>
        </p:nvSpPr>
        <p:spPr>
          <a:xfrm>
            <a:off x="4322756" y="2257382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//calculate phone weights in ounces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78E99-E434-A047-B418-A923F0360D42}"/>
              </a:ext>
            </a:extLst>
          </p:cNvPr>
          <p:cNvSpPr txBox="1"/>
          <p:nvPr/>
        </p:nvSpPr>
        <p:spPr>
          <a:xfrm>
            <a:off x="4322756" y="3282242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52000"/>
                  </a:schemeClr>
                </a:solidFill>
                <a:latin typeface="Bradley Hand ITC" panose="03070402050302030203" pitchFamily="66" charset="77"/>
              </a:rPr>
              <a:t>//display phone information as a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1777F-77F6-074B-AD1A-3D4A97C6DAD5}"/>
              </a:ext>
            </a:extLst>
          </p:cNvPr>
          <p:cNvSpPr txBox="1"/>
          <p:nvPr/>
        </p:nvSpPr>
        <p:spPr>
          <a:xfrm>
            <a:off x="4571994" y="2422931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oz_phone1 ← g_phone1 * 0.035274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55BBBA-C18C-6C4D-8CC0-AA898FB82E3A}"/>
              </a:ext>
            </a:extLst>
          </p:cNvPr>
          <p:cNvSpPr txBox="1"/>
          <p:nvPr/>
        </p:nvSpPr>
        <p:spPr>
          <a:xfrm>
            <a:off x="4571993" y="2587239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oz_phone2 ← g_phone2 * 0.035274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6D21F-3F45-224A-91F9-FB904E5F51A2}"/>
              </a:ext>
            </a:extLst>
          </p:cNvPr>
          <p:cNvSpPr txBox="1"/>
          <p:nvPr/>
        </p:nvSpPr>
        <p:spPr>
          <a:xfrm>
            <a:off x="4571991" y="2758533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oz_phone3 ← g_phone3 * 0.035274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F1B729-EE6A-5A43-875C-ECD8C345A1F2}"/>
              </a:ext>
            </a:extLst>
          </p:cNvPr>
          <p:cNvSpPr txBox="1"/>
          <p:nvPr/>
        </p:nvSpPr>
        <p:spPr>
          <a:xfrm>
            <a:off x="4322757" y="152197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52000"/>
                  </a:schemeClr>
                </a:solidFill>
                <a:latin typeface="Bradley Hand ITC" panose="03070402050302030203" pitchFamily="66" charset="77"/>
              </a:rPr>
              <a:t>//assign phone names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DC43D7-CD66-0246-9010-2E22EA69DAB8}"/>
              </a:ext>
            </a:extLst>
          </p:cNvPr>
          <p:cNvSpPr/>
          <p:nvPr/>
        </p:nvSpPr>
        <p:spPr>
          <a:xfrm>
            <a:off x="4322756" y="174023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52000"/>
                  </a:schemeClr>
                </a:solidFill>
                <a:latin typeface="Bradley Hand ITC" panose="03070402050302030203" pitchFamily="66" charset="77"/>
              </a:rPr>
              <a:t>//assign phone weights in grams</a:t>
            </a:r>
          </a:p>
        </p:txBody>
      </p:sp>
    </p:spTree>
    <p:extLst>
      <p:ext uri="{BB962C8B-B14F-4D97-AF65-F5344CB8AC3E}">
        <p14:creationId xmlns:p14="http://schemas.microsoft.com/office/powerpoint/2010/main" val="84402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FE4E23-27DC-DC46-A616-DC45D06D5788}"/>
              </a:ext>
            </a:extLst>
          </p:cNvPr>
          <p:cNvSpPr/>
          <p:nvPr/>
        </p:nvSpPr>
        <p:spPr>
          <a:xfrm>
            <a:off x="4087183" y="1198247"/>
            <a:ext cx="4400621" cy="3048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07DB-2205-094B-B808-F5CE04F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D9FE5-68BD-5B47-B1A5-6872E227A38B}"/>
              </a:ext>
            </a:extLst>
          </p:cNvPr>
          <p:cNvSpPr txBox="1"/>
          <p:nvPr/>
        </p:nvSpPr>
        <p:spPr>
          <a:xfrm>
            <a:off x="38406" y="3176471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Use the phone names and gram weights from the table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28E5E-C0E7-5041-9F8B-28F9D2591588}"/>
              </a:ext>
            </a:extLst>
          </p:cNvPr>
          <p:cNvSpPr txBox="1"/>
          <p:nvPr/>
        </p:nvSpPr>
        <p:spPr>
          <a:xfrm>
            <a:off x="38406" y="1198247"/>
            <a:ext cx="395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knows the </a:t>
            </a:r>
            <a:r>
              <a:rPr lang="en-GB" sz="1050" dirty="0">
                <a:ln w="1270">
                  <a:noFill/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works out </a:t>
            </a:r>
            <a:r>
              <a:rPr lang="en-GB" sz="1050" dirty="0">
                <a:ln w="1270">
                  <a:noFill/>
                </a:ln>
              </a:rPr>
              <a:t>their weight in ounces</a:t>
            </a:r>
            <a:r>
              <a:rPr lang="en-GB" sz="1050" dirty="0"/>
              <a:t>, and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outputs all of this information as a </a:t>
            </a:r>
            <a:r>
              <a:rPr lang="en-GB" sz="1050" dirty="0">
                <a:ln w="1270">
                  <a:noFill/>
                </a:ln>
              </a:rPr>
              <a:t>formatted table</a:t>
            </a:r>
            <a:r>
              <a:rPr lang="en-GB" sz="105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F6E1-E82D-0A4A-BEE9-063B3B2C82D7}"/>
              </a:ext>
            </a:extLst>
          </p:cNvPr>
          <p:cNvSpPr txBox="1"/>
          <p:nvPr/>
        </p:nvSpPr>
        <p:spPr>
          <a:xfrm>
            <a:off x="38406" y="1957791"/>
            <a:ext cx="395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Your output should look similar to the following screenshot (with the ounces value calculated correctly and </a:t>
            </a:r>
            <a:r>
              <a:rPr lang="en-GB" sz="1050" dirty="0">
                <a:ln w="1270">
                  <a:noFill/>
                </a:ln>
              </a:rPr>
              <a:t>shown to 2 decimal places</a:t>
            </a:r>
            <a:r>
              <a:rPr lang="en-GB" sz="1050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267C2-875A-D140-80D8-8F5E20FE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5" y="2487922"/>
            <a:ext cx="2056320" cy="5140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E25B4-2216-EB43-81E2-710B86F20762}"/>
              </a:ext>
            </a:extLst>
          </p:cNvPr>
          <p:cNvSpPr txBox="1"/>
          <p:nvPr/>
        </p:nvSpPr>
        <p:spPr>
          <a:xfrm>
            <a:off x="38406" y="3469152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A gram is 0.035274 of an ounce.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05671-A6EB-704C-8EDB-D4CF298005D7}"/>
              </a:ext>
            </a:extLst>
          </p:cNvPr>
          <p:cNvSpPr txBox="1"/>
          <p:nvPr/>
        </p:nvSpPr>
        <p:spPr>
          <a:xfrm>
            <a:off x="4087183" y="1206646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  <a:alpha val="51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10D5CA-8161-964D-B9D6-A7011B08E6F5}"/>
              </a:ext>
            </a:extLst>
          </p:cNvPr>
          <p:cNvSpPr txBox="1"/>
          <p:nvPr/>
        </p:nvSpPr>
        <p:spPr>
          <a:xfrm>
            <a:off x="4322757" y="152197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49000"/>
                  </a:schemeClr>
                </a:solidFill>
                <a:latin typeface="Bradley Hand ITC" panose="03070402050302030203" pitchFamily="66" charset="77"/>
              </a:rPr>
              <a:t>//assign phone names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F3B893-2F8F-734F-814E-71908596EAEF}"/>
              </a:ext>
            </a:extLst>
          </p:cNvPr>
          <p:cNvSpPr/>
          <p:nvPr/>
        </p:nvSpPr>
        <p:spPr>
          <a:xfrm>
            <a:off x="4322756" y="174023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49000"/>
                  </a:schemeClr>
                </a:solidFill>
                <a:latin typeface="Bradley Hand ITC" panose="03070402050302030203" pitchFamily="66" charset="77"/>
              </a:rPr>
              <a:t>//assign phone weights in grams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25C393-B46D-2C48-9E58-0550543BDE6E}"/>
              </a:ext>
            </a:extLst>
          </p:cNvPr>
          <p:cNvSpPr txBox="1"/>
          <p:nvPr/>
        </p:nvSpPr>
        <p:spPr>
          <a:xfrm>
            <a:off x="4087183" y="2574908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Present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8C8972-0690-EF43-8097-D35FAC4AD123}"/>
              </a:ext>
            </a:extLst>
          </p:cNvPr>
          <p:cNvSpPr txBox="1"/>
          <p:nvPr/>
        </p:nvSpPr>
        <p:spPr>
          <a:xfrm>
            <a:off x="4322756" y="2858790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//display phone information as a table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C2078-C6C5-7A4F-B662-984145043FCC}"/>
              </a:ext>
            </a:extLst>
          </p:cNvPr>
          <p:cNvSpPr txBox="1"/>
          <p:nvPr/>
        </p:nvSpPr>
        <p:spPr>
          <a:xfrm>
            <a:off x="4571991" y="3048568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write headings Phone, Grams</a:t>
            </a:r>
            <a:r>
              <a:rPr lang="en-GB"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, Ounces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E912E1-CE8E-E744-93C7-E1912C4A75CF}"/>
              </a:ext>
            </a:extLst>
          </p:cNvPr>
          <p:cNvSpPr txBox="1"/>
          <p:nvPr/>
        </p:nvSpPr>
        <p:spPr>
          <a:xfrm>
            <a:off x="4571990" y="3212876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write divider 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D85EE2-BBC4-584F-A845-D73AB11D6C1E}"/>
              </a:ext>
            </a:extLst>
          </p:cNvPr>
          <p:cNvSpPr txBox="1"/>
          <p:nvPr/>
        </p:nvSpPr>
        <p:spPr>
          <a:xfrm>
            <a:off x="4571988" y="3384170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write phone1, g_phone1, oz_phone1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25620-FB54-BE43-9391-D83A25DC71F5}"/>
              </a:ext>
            </a:extLst>
          </p:cNvPr>
          <p:cNvSpPr txBox="1"/>
          <p:nvPr/>
        </p:nvSpPr>
        <p:spPr>
          <a:xfrm>
            <a:off x="4571990" y="3555464"/>
            <a:ext cx="391580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write phone2, g_phone2, oz_phone2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66A0B2-7729-DA43-8242-4EFF3703025C}"/>
              </a:ext>
            </a:extLst>
          </p:cNvPr>
          <p:cNvSpPr txBox="1"/>
          <p:nvPr/>
        </p:nvSpPr>
        <p:spPr>
          <a:xfrm>
            <a:off x="4571988" y="3726758"/>
            <a:ext cx="391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write phone3, g_phone3, oz_phone3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818A6F-5B41-BF42-8EF7-CB86EF635BA5}"/>
              </a:ext>
            </a:extLst>
          </p:cNvPr>
          <p:cNvSpPr txBox="1"/>
          <p:nvPr/>
        </p:nvSpPr>
        <p:spPr>
          <a:xfrm>
            <a:off x="4087183" y="1971687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51000"/>
                  </a:schemeClr>
                </a:solidFill>
              </a:rPr>
              <a:t>Act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910768-B550-9D46-B767-5E2D2445A264}"/>
              </a:ext>
            </a:extLst>
          </p:cNvPr>
          <p:cNvSpPr txBox="1"/>
          <p:nvPr/>
        </p:nvSpPr>
        <p:spPr>
          <a:xfrm>
            <a:off x="4322756" y="2257377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  <a:alpha val="49000"/>
                  </a:schemeClr>
                </a:solidFill>
                <a:latin typeface="Bradley Hand ITC" panose="03070402050302030203" pitchFamily="66" charset="77"/>
              </a:rPr>
              <a:t>//calculate phone weights in ounces </a:t>
            </a:r>
          </a:p>
        </p:txBody>
      </p:sp>
    </p:spTree>
    <p:extLst>
      <p:ext uri="{BB962C8B-B14F-4D97-AF65-F5344CB8AC3E}">
        <p14:creationId xmlns:p14="http://schemas.microsoft.com/office/powerpoint/2010/main" val="176881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07DB-2205-094B-B808-F5CE04F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D9FE5-68BD-5B47-B1A5-6872E227A38B}"/>
              </a:ext>
            </a:extLst>
          </p:cNvPr>
          <p:cNvSpPr txBox="1"/>
          <p:nvPr/>
        </p:nvSpPr>
        <p:spPr>
          <a:xfrm>
            <a:off x="38406" y="3176471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Use the phone names and gram weights from the table above.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28E5E-C0E7-5041-9F8B-28F9D2591588}"/>
              </a:ext>
            </a:extLst>
          </p:cNvPr>
          <p:cNvSpPr txBox="1"/>
          <p:nvPr/>
        </p:nvSpPr>
        <p:spPr>
          <a:xfrm>
            <a:off x="38406" y="1198247"/>
            <a:ext cx="3950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knows the </a:t>
            </a:r>
            <a:r>
              <a:rPr lang="en-GB" sz="1050" dirty="0">
                <a:ln w="1270">
                  <a:noFill/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works out </a:t>
            </a:r>
            <a:r>
              <a:rPr lang="en-GB" sz="1050" dirty="0">
                <a:ln w="1270">
                  <a:noFill/>
                </a:ln>
              </a:rPr>
              <a:t>their weight in ounces</a:t>
            </a:r>
            <a:r>
              <a:rPr lang="en-GB" sz="1050" dirty="0"/>
              <a:t>, and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outputs all of this information as a </a:t>
            </a:r>
            <a:r>
              <a:rPr lang="en-GB" sz="1050" dirty="0">
                <a:ln w="1270">
                  <a:noFill/>
                </a:ln>
              </a:rPr>
              <a:t>formatted table</a:t>
            </a:r>
            <a:r>
              <a:rPr lang="en-GB" sz="105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F6E1-E82D-0A4A-BEE9-063B3B2C82D7}"/>
              </a:ext>
            </a:extLst>
          </p:cNvPr>
          <p:cNvSpPr txBox="1"/>
          <p:nvPr/>
        </p:nvSpPr>
        <p:spPr>
          <a:xfrm>
            <a:off x="38406" y="1957791"/>
            <a:ext cx="395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Your output should look similar to the following screenshot (with the ounces value calculated correctly and </a:t>
            </a:r>
            <a:r>
              <a:rPr lang="en-GB" sz="1050" dirty="0">
                <a:ln w="1270">
                  <a:noFill/>
                </a:ln>
              </a:rPr>
              <a:t>shown to 2 decimal places</a:t>
            </a:r>
            <a:r>
              <a:rPr lang="en-GB" sz="1050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267C2-875A-D140-80D8-8F5E20FE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5" y="2487922"/>
            <a:ext cx="2056320" cy="5140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E25B4-2216-EB43-81E2-710B86F20762}"/>
              </a:ext>
            </a:extLst>
          </p:cNvPr>
          <p:cNvSpPr txBox="1"/>
          <p:nvPr/>
        </p:nvSpPr>
        <p:spPr>
          <a:xfrm>
            <a:off x="38406" y="3469152"/>
            <a:ext cx="3950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n w="1270">
                  <a:noFill/>
                </a:ln>
              </a:rPr>
              <a:t>A gram is 0.035274 of an ounce.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230A8-3975-864F-9D01-4A3F00963AD3}"/>
              </a:ext>
            </a:extLst>
          </p:cNvPr>
          <p:cNvGrpSpPr/>
          <p:nvPr/>
        </p:nvGrpSpPr>
        <p:grpSpPr>
          <a:xfrm>
            <a:off x="4087182" y="1198248"/>
            <a:ext cx="4400622" cy="3606956"/>
            <a:chOff x="4087182" y="1198248"/>
            <a:chExt cx="4400622" cy="36069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FE4E23-27DC-DC46-A616-DC45D06D5788}"/>
                </a:ext>
              </a:extLst>
            </p:cNvPr>
            <p:cNvSpPr/>
            <p:nvPr/>
          </p:nvSpPr>
          <p:spPr>
            <a:xfrm>
              <a:off x="4087183" y="1198248"/>
              <a:ext cx="4400621" cy="36069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8C8972-0690-EF43-8097-D35FAC4AD123}"/>
                </a:ext>
              </a:extLst>
            </p:cNvPr>
            <p:cNvSpPr txBox="1"/>
            <p:nvPr/>
          </p:nvSpPr>
          <p:spPr>
            <a:xfrm>
              <a:off x="4087182" y="3607504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//display phone information as a table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EC2078-C6C5-7A4F-B662-984145043FCC}"/>
                </a:ext>
              </a:extLst>
            </p:cNvPr>
            <p:cNvSpPr txBox="1"/>
            <p:nvPr/>
          </p:nvSpPr>
          <p:spPr>
            <a:xfrm>
              <a:off x="4350515" y="3797282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headings Phone, Grams</a:t>
              </a:r>
              <a:r>
                <a:rPr lang="en-GB" sz="1200" b="1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, Ounces</a:t>
              </a:r>
              <a:endPara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E912E1-CE8E-E744-93C7-E1912C4A75CF}"/>
                </a:ext>
              </a:extLst>
            </p:cNvPr>
            <p:cNvSpPr txBox="1"/>
            <p:nvPr/>
          </p:nvSpPr>
          <p:spPr>
            <a:xfrm>
              <a:off x="4350514" y="3961590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divider line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D85EE2-BBC4-584F-A845-D73AB11D6C1E}"/>
                </a:ext>
              </a:extLst>
            </p:cNvPr>
            <p:cNvSpPr txBox="1"/>
            <p:nvPr/>
          </p:nvSpPr>
          <p:spPr>
            <a:xfrm>
              <a:off x="4350512" y="4132884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phone1, g_phone1, oz_phone1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125620-FB54-BE43-9391-D83A25DC71F5}"/>
                </a:ext>
              </a:extLst>
            </p:cNvPr>
            <p:cNvSpPr txBox="1"/>
            <p:nvPr/>
          </p:nvSpPr>
          <p:spPr>
            <a:xfrm>
              <a:off x="4350514" y="4304178"/>
              <a:ext cx="413728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/>
                </a:rPr>
                <a:t>write phone2, g_phone2, oz_phone2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66A0B2-7729-DA43-8242-4EFF3703025C}"/>
                </a:ext>
              </a:extLst>
            </p:cNvPr>
            <p:cNvSpPr txBox="1"/>
            <p:nvPr/>
          </p:nvSpPr>
          <p:spPr>
            <a:xfrm>
              <a:off x="4350512" y="4475472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phone3, g_phone3, oz_phone3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2166C0-D9FB-3543-B201-7C13E85276C0}"/>
                </a:ext>
              </a:extLst>
            </p:cNvPr>
            <p:cNvSpPr txBox="1"/>
            <p:nvPr/>
          </p:nvSpPr>
          <p:spPr>
            <a:xfrm>
              <a:off x="4087183" y="1208989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//assign phone names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C97F04-5582-434E-8DDD-0CE7541988A9}"/>
                </a:ext>
              </a:extLst>
            </p:cNvPr>
            <p:cNvSpPr txBox="1"/>
            <p:nvPr/>
          </p:nvSpPr>
          <p:spPr>
            <a:xfrm>
              <a:off x="4350524" y="1378451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phone1 ← 'Nokia 220'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0DE4A1-ABE5-C644-96D3-A84379A6FA85}"/>
                </a:ext>
              </a:extLst>
            </p:cNvPr>
            <p:cNvSpPr txBox="1"/>
            <p:nvPr/>
          </p:nvSpPr>
          <p:spPr>
            <a:xfrm>
              <a:off x="4350523" y="1542759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phone2 ← 'Alcatel 1X'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94FA9F-E192-9A43-A545-0A2226A7378E}"/>
                </a:ext>
              </a:extLst>
            </p:cNvPr>
            <p:cNvSpPr txBox="1"/>
            <p:nvPr/>
          </p:nvSpPr>
          <p:spPr>
            <a:xfrm>
              <a:off x="4350521" y="1714053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phone3 ← 'Motorola Moto E6 Play'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C439D-CDA0-7B47-B8D0-B7A27C21DFCC}"/>
                </a:ext>
              </a:extLst>
            </p:cNvPr>
            <p:cNvSpPr txBox="1"/>
            <p:nvPr/>
          </p:nvSpPr>
          <p:spPr>
            <a:xfrm>
              <a:off x="4087182" y="2772890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//calculate phone weights in ounces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6B04F9-C222-8C4E-B0B6-4DF5FB8BEDCD}"/>
                </a:ext>
              </a:extLst>
            </p:cNvPr>
            <p:cNvSpPr txBox="1"/>
            <p:nvPr/>
          </p:nvSpPr>
          <p:spPr>
            <a:xfrm>
              <a:off x="4350518" y="2938439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oz_phone1 ← g_phone1 * 0.035274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5CD503-BC03-C54B-99ED-9F46E9B07F29}"/>
                </a:ext>
              </a:extLst>
            </p:cNvPr>
            <p:cNvSpPr txBox="1"/>
            <p:nvPr/>
          </p:nvSpPr>
          <p:spPr>
            <a:xfrm>
              <a:off x="4350517" y="3102747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oz_phone2 ← g_phone2 * 0.035274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44FBB8-7FAE-0149-8921-72BE9D2F96B4}"/>
                </a:ext>
              </a:extLst>
            </p:cNvPr>
            <p:cNvSpPr txBox="1"/>
            <p:nvPr/>
          </p:nvSpPr>
          <p:spPr>
            <a:xfrm>
              <a:off x="4350515" y="3274041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oz_phone3 ← g_phone3 * 0.035274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D56A39-1290-7F42-BD89-B6CCD3D136B9}"/>
                </a:ext>
              </a:extLst>
            </p:cNvPr>
            <p:cNvSpPr/>
            <p:nvPr/>
          </p:nvSpPr>
          <p:spPr>
            <a:xfrm>
              <a:off x="4087182" y="1985704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//assign phone weights in grams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4994E7-AB42-3443-AC71-9E9D4BD24737}"/>
                </a:ext>
              </a:extLst>
            </p:cNvPr>
            <p:cNvSpPr txBox="1"/>
            <p:nvPr/>
          </p:nvSpPr>
          <p:spPr>
            <a:xfrm>
              <a:off x="4350521" y="2149540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g_phone1 ← 86.5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DAB8C1-2C49-D446-B54A-C525F70ED966}"/>
                </a:ext>
              </a:extLst>
            </p:cNvPr>
            <p:cNvSpPr txBox="1"/>
            <p:nvPr/>
          </p:nvSpPr>
          <p:spPr>
            <a:xfrm>
              <a:off x="4350520" y="2313848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g_phone2 ← 130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E01FFB-8CC1-4847-9497-54D1F53A8375}"/>
                </a:ext>
              </a:extLst>
            </p:cNvPr>
            <p:cNvSpPr txBox="1"/>
            <p:nvPr/>
          </p:nvSpPr>
          <p:spPr>
            <a:xfrm>
              <a:off x="4350518" y="2485142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g_phone3 ← 140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641EC0B-DB81-1E46-A9A4-44F398ED6F90}"/>
              </a:ext>
            </a:extLst>
          </p:cNvPr>
          <p:cNvSpPr txBox="1"/>
          <p:nvPr/>
        </p:nvSpPr>
        <p:spPr>
          <a:xfrm>
            <a:off x="760974" y="4074124"/>
            <a:ext cx="264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 now have a 'half-way house' in terms of converting the original problem into working code</a:t>
            </a:r>
          </a:p>
        </p:txBody>
      </p:sp>
    </p:spTree>
    <p:extLst>
      <p:ext uri="{BB962C8B-B14F-4D97-AF65-F5344CB8AC3E}">
        <p14:creationId xmlns:p14="http://schemas.microsoft.com/office/powerpoint/2010/main" val="32289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endParaRPr lang="en-GB" dirty="0"/>
          </a:p>
          <a:p>
            <a:r>
              <a:rPr lang="en-GB" dirty="0"/>
              <a:t>Simple methods to solve problems and model solutions</a:t>
            </a:r>
          </a:p>
          <a:p>
            <a:pPr lvl="1"/>
            <a:r>
              <a:rPr lang="en-GB" dirty="0"/>
              <a:t>Stepwise refinement</a:t>
            </a:r>
          </a:p>
          <a:p>
            <a:pPr lvl="1"/>
            <a:r>
              <a:rPr lang="en-GB" dirty="0"/>
              <a:t>Pseudo code</a:t>
            </a:r>
          </a:p>
          <a:p>
            <a:endParaRPr lang="en-GB" dirty="0"/>
          </a:p>
          <a:p>
            <a:r>
              <a:rPr lang="en-GB" dirty="0"/>
              <a:t>Examples from task sheets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A073E-602A-DA4D-BC5B-B90D9655B295}"/>
              </a:ext>
            </a:extLst>
          </p:cNvPr>
          <p:cNvSpPr txBox="1"/>
          <p:nvPr/>
        </p:nvSpPr>
        <p:spPr>
          <a:xfrm>
            <a:off x="3488665" y="1369219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how hard can it be?</a:t>
            </a:r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07DB-2205-094B-B808-F5CE04F8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7F9C5-9E26-B447-A93E-5AA5383C937C}"/>
              </a:ext>
            </a:extLst>
          </p:cNvPr>
          <p:cNvGrpSpPr/>
          <p:nvPr/>
        </p:nvGrpSpPr>
        <p:grpSpPr>
          <a:xfrm>
            <a:off x="5098948" y="1496280"/>
            <a:ext cx="3827407" cy="2531719"/>
            <a:chOff x="5246234" y="488760"/>
            <a:chExt cx="3827407" cy="253171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7C77F5-458F-7644-8FA5-E4172BCDCA28}"/>
                </a:ext>
              </a:extLst>
            </p:cNvPr>
            <p:cNvSpPr/>
            <p:nvPr/>
          </p:nvSpPr>
          <p:spPr>
            <a:xfrm>
              <a:off x="5246234" y="2235648"/>
              <a:ext cx="3826579" cy="7848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900" dirty="0">
                  <a:solidFill>
                    <a:srgbClr val="8B40C6"/>
                  </a:solidFill>
                </a:rPr>
                <a:t>print</a:t>
              </a:r>
              <a:r>
                <a:rPr lang="en-GB" sz="900" dirty="0"/>
                <a:t>(</a:t>
              </a:r>
              <a:r>
                <a:rPr lang="en-GB" sz="900" dirty="0">
                  <a:solidFill>
                    <a:schemeClr val="accent6"/>
                  </a:solidFill>
                </a:rPr>
                <a:t>"{0:&lt;22}|{1:&gt;6}|{2:&gt;6}"</a:t>
              </a:r>
              <a:r>
                <a:rPr lang="en-GB" sz="900" dirty="0"/>
                <a:t>.format(</a:t>
              </a:r>
              <a:r>
                <a:rPr lang="en-GB" sz="900" dirty="0">
                  <a:solidFill>
                    <a:schemeClr val="accent6"/>
                  </a:solidFill>
                </a:rPr>
                <a:t>"Phone"</a:t>
              </a:r>
              <a:r>
                <a:rPr lang="en-GB" sz="900" dirty="0"/>
                <a:t>, </a:t>
              </a:r>
              <a:r>
                <a:rPr lang="en-GB" sz="900" dirty="0">
                  <a:solidFill>
                    <a:schemeClr val="accent6"/>
                  </a:solidFill>
                </a:rPr>
                <a:t>"Grams"</a:t>
              </a:r>
              <a:r>
                <a:rPr lang="en-GB" sz="900" dirty="0"/>
                <a:t>, </a:t>
              </a:r>
              <a:r>
                <a:rPr lang="en-GB" sz="900" dirty="0">
                  <a:solidFill>
                    <a:schemeClr val="accent6"/>
                  </a:solidFill>
                </a:rPr>
                <a:t>"Ounces"</a:t>
              </a:r>
              <a:r>
                <a:rPr lang="en-GB" sz="900" dirty="0"/>
                <a:t>))</a:t>
              </a:r>
            </a:p>
            <a:p>
              <a:r>
                <a:rPr lang="en-GB" sz="900" dirty="0">
                  <a:solidFill>
                    <a:srgbClr val="8B40C6"/>
                  </a:solidFill>
                </a:rPr>
                <a:t>print</a:t>
              </a:r>
              <a:r>
                <a:rPr lang="en-GB" sz="900" dirty="0"/>
                <a:t>("=" * 36)</a:t>
              </a:r>
            </a:p>
            <a:p>
              <a:r>
                <a:rPr lang="en-GB" sz="900" dirty="0">
                  <a:solidFill>
                    <a:srgbClr val="8B40C6"/>
                  </a:solidFill>
                </a:rPr>
                <a:t>print</a:t>
              </a:r>
              <a:r>
                <a:rPr lang="en-GB" sz="900" dirty="0"/>
                <a:t>(</a:t>
              </a:r>
              <a:r>
                <a:rPr lang="en-GB" sz="900" dirty="0">
                  <a:solidFill>
                    <a:schemeClr val="accent6"/>
                  </a:solidFill>
                </a:rPr>
                <a:t>"{:&lt;22}|{:&gt;6.2f}|{:&gt;6.2f}"</a:t>
              </a:r>
              <a:r>
                <a:rPr lang="en-GB" sz="900" dirty="0"/>
                <a:t>.format(phone1.title(), g_phone1, oz_phone1))</a:t>
              </a:r>
            </a:p>
            <a:p>
              <a:r>
                <a:rPr lang="en-GB" sz="900" dirty="0">
                  <a:solidFill>
                    <a:srgbClr val="8B40C6"/>
                  </a:solidFill>
                </a:rPr>
                <a:t>print</a:t>
              </a:r>
              <a:r>
                <a:rPr lang="en-GB" sz="900" dirty="0"/>
                <a:t>(</a:t>
              </a:r>
              <a:r>
                <a:rPr lang="en-GB" sz="900" dirty="0">
                  <a:solidFill>
                    <a:schemeClr val="accent6"/>
                  </a:solidFill>
                </a:rPr>
                <a:t>"{:&lt;22}|{:&gt;6.2f}|{:&gt;6.2f}"</a:t>
              </a:r>
              <a:r>
                <a:rPr lang="en-GB" sz="900" dirty="0"/>
                <a:t>.format(phone2.title(), g_phone2, oz_phone2))</a:t>
              </a:r>
            </a:p>
            <a:p>
              <a:r>
                <a:rPr lang="en-GB" sz="900" dirty="0">
                  <a:solidFill>
                    <a:srgbClr val="8B40C6"/>
                  </a:solidFill>
                </a:rPr>
                <a:t>print</a:t>
              </a:r>
              <a:r>
                <a:rPr lang="en-GB" sz="900" dirty="0"/>
                <a:t>(</a:t>
              </a:r>
              <a:r>
                <a:rPr lang="en-GB" sz="900" dirty="0">
                  <a:solidFill>
                    <a:schemeClr val="accent6"/>
                  </a:solidFill>
                </a:rPr>
                <a:t>"{:&lt;22}|{:&gt;6.2f}|{:&gt;6.2f}"</a:t>
              </a:r>
              <a:r>
                <a:rPr lang="en-GB" sz="900" dirty="0"/>
                <a:t>.format(phone3.title(), g_phone3, oz_phone3))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067A79-CA1A-8A44-B0BB-369C640E8B3D}"/>
                </a:ext>
              </a:extLst>
            </p:cNvPr>
            <p:cNvSpPr/>
            <p:nvPr/>
          </p:nvSpPr>
          <p:spPr>
            <a:xfrm>
              <a:off x="5247209" y="488760"/>
              <a:ext cx="3825451" cy="2308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900" dirty="0"/>
                <a:t>OUNCE = 0.035274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39C002-E5CB-5249-A69E-F0F76BED0EAD}"/>
                </a:ext>
              </a:extLst>
            </p:cNvPr>
            <p:cNvSpPr/>
            <p:nvPr/>
          </p:nvSpPr>
          <p:spPr>
            <a:xfrm>
              <a:off x="5247206" y="1735256"/>
              <a:ext cx="3825451" cy="50783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900" dirty="0"/>
                <a:t>oz_phone1 = g_phone1 * OUNCE</a:t>
              </a:r>
            </a:p>
            <a:p>
              <a:r>
                <a:rPr lang="en-GB" sz="900" dirty="0"/>
                <a:t>oz_phone2 = g_phone2 * OUNCE</a:t>
              </a:r>
            </a:p>
            <a:p>
              <a:r>
                <a:rPr lang="en-GB" sz="900" dirty="0"/>
                <a:t>oz_phone3 = g_phone3 * OUNCE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91C8D70-B1F7-1641-8658-27A5388CF2E6}"/>
                </a:ext>
              </a:extLst>
            </p:cNvPr>
            <p:cNvSpPr/>
            <p:nvPr/>
          </p:nvSpPr>
          <p:spPr>
            <a:xfrm>
              <a:off x="5247207" y="696510"/>
              <a:ext cx="3825451" cy="106182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900" dirty="0"/>
                <a:t>phone1 = </a:t>
              </a:r>
              <a:r>
                <a:rPr lang="en-GB" sz="900" dirty="0">
                  <a:solidFill>
                    <a:schemeClr val="accent6"/>
                  </a:solidFill>
                </a:rPr>
                <a:t>"Nokia 220"</a:t>
              </a:r>
            </a:p>
            <a:p>
              <a:r>
                <a:rPr lang="en-GB" sz="900" dirty="0"/>
                <a:t>phone2 = </a:t>
              </a:r>
              <a:r>
                <a:rPr lang="en-GB" sz="900" dirty="0">
                  <a:solidFill>
                    <a:schemeClr val="accent6"/>
                  </a:solidFill>
                </a:rPr>
                <a:t>"Alcatel 1X"</a:t>
              </a:r>
            </a:p>
            <a:p>
              <a:r>
                <a:rPr lang="en-GB" sz="900" dirty="0"/>
                <a:t>phone3 = </a:t>
              </a:r>
              <a:r>
                <a:rPr lang="en-GB" sz="900" dirty="0">
                  <a:solidFill>
                    <a:schemeClr val="accent6"/>
                  </a:solidFill>
                </a:rPr>
                <a:t>"Motorola Moto E6 Play"</a:t>
              </a:r>
            </a:p>
            <a:p>
              <a:endParaRPr lang="en-GB" sz="900" dirty="0"/>
            </a:p>
            <a:p>
              <a:r>
                <a:rPr lang="en-GB" sz="900" dirty="0"/>
                <a:t>g_phone1 = 86.5</a:t>
              </a:r>
            </a:p>
            <a:p>
              <a:r>
                <a:rPr lang="en-GB" sz="900" dirty="0"/>
                <a:t>g_phone2 = 130</a:t>
              </a:r>
            </a:p>
            <a:p>
              <a:r>
                <a:rPr lang="en-GB" sz="900" dirty="0"/>
                <a:t>g_phone3 = 140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BCE870-188C-8645-9DD3-0EE5CF4344FF}"/>
                </a:ext>
              </a:extLst>
            </p:cNvPr>
            <p:cNvSpPr/>
            <p:nvPr/>
          </p:nvSpPr>
          <p:spPr>
            <a:xfrm>
              <a:off x="5247060" y="496561"/>
              <a:ext cx="3826581" cy="2523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6C8BF4-8942-5441-9F39-87F81BABBD8A}"/>
              </a:ext>
            </a:extLst>
          </p:cNvPr>
          <p:cNvGrpSpPr/>
          <p:nvPr/>
        </p:nvGrpSpPr>
        <p:grpSpPr>
          <a:xfrm>
            <a:off x="122735" y="1198247"/>
            <a:ext cx="4400622" cy="3606956"/>
            <a:chOff x="4087182" y="1198248"/>
            <a:chExt cx="4400622" cy="360695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6C45DDB-3678-AF44-ABE3-C97C33412AE9}"/>
                </a:ext>
              </a:extLst>
            </p:cNvPr>
            <p:cNvSpPr/>
            <p:nvPr/>
          </p:nvSpPr>
          <p:spPr>
            <a:xfrm>
              <a:off x="4087183" y="1198248"/>
              <a:ext cx="4400621" cy="36069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9595F7-87C5-8D49-877B-4516C6D1DC24}"/>
                </a:ext>
              </a:extLst>
            </p:cNvPr>
            <p:cNvSpPr txBox="1"/>
            <p:nvPr/>
          </p:nvSpPr>
          <p:spPr>
            <a:xfrm>
              <a:off x="4087182" y="3607504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//display phone information as a table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0E3CB0-F98B-F642-9046-C9D421919EB4}"/>
                </a:ext>
              </a:extLst>
            </p:cNvPr>
            <p:cNvSpPr txBox="1"/>
            <p:nvPr/>
          </p:nvSpPr>
          <p:spPr>
            <a:xfrm>
              <a:off x="4350515" y="3797282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headings Phone, Grams</a:t>
              </a:r>
              <a:r>
                <a:rPr lang="en-GB" sz="1200" b="1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, Ounces</a:t>
              </a:r>
              <a:endPara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EDE7F4-AAAD-4A42-924E-8E07FB05613E}"/>
                </a:ext>
              </a:extLst>
            </p:cNvPr>
            <p:cNvSpPr txBox="1"/>
            <p:nvPr/>
          </p:nvSpPr>
          <p:spPr>
            <a:xfrm>
              <a:off x="4350514" y="3961590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divider line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11B0E7D-677C-4849-8362-5B2D8CE5D4E9}"/>
                </a:ext>
              </a:extLst>
            </p:cNvPr>
            <p:cNvSpPr txBox="1"/>
            <p:nvPr/>
          </p:nvSpPr>
          <p:spPr>
            <a:xfrm>
              <a:off x="4350512" y="4132884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phone1, g_phone1, oz_phone1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00CC53-CBC1-BF4A-A25B-FDB795FDB194}"/>
                </a:ext>
              </a:extLst>
            </p:cNvPr>
            <p:cNvSpPr txBox="1"/>
            <p:nvPr/>
          </p:nvSpPr>
          <p:spPr>
            <a:xfrm>
              <a:off x="4350514" y="4304178"/>
              <a:ext cx="413728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/>
                </a:rPr>
                <a:t>write phone2, g_phone2, oz_phone2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E0BC2B8-197A-9448-BCE6-414566E53E5B}"/>
                </a:ext>
              </a:extLst>
            </p:cNvPr>
            <p:cNvSpPr txBox="1"/>
            <p:nvPr/>
          </p:nvSpPr>
          <p:spPr>
            <a:xfrm>
              <a:off x="4350512" y="4475472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write phone3, g_phone3, oz_phone3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4DB33B-E8E6-A348-A10D-AD724BC19C89}"/>
                </a:ext>
              </a:extLst>
            </p:cNvPr>
            <p:cNvSpPr txBox="1"/>
            <p:nvPr/>
          </p:nvSpPr>
          <p:spPr>
            <a:xfrm>
              <a:off x="4087183" y="1208989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//assign phone names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EE5A0E-0CEC-2B41-9E38-7D4F3A60B13B}"/>
                </a:ext>
              </a:extLst>
            </p:cNvPr>
            <p:cNvSpPr txBox="1"/>
            <p:nvPr/>
          </p:nvSpPr>
          <p:spPr>
            <a:xfrm>
              <a:off x="4350524" y="1378451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phone1 ← 'Nokia 220'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B72DE9-98EB-724A-8E14-81F953FB6B81}"/>
                </a:ext>
              </a:extLst>
            </p:cNvPr>
            <p:cNvSpPr txBox="1"/>
            <p:nvPr/>
          </p:nvSpPr>
          <p:spPr>
            <a:xfrm>
              <a:off x="4350523" y="1542759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phone2 ← 'Alcatel 1X'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678838-AFA5-CF44-B5F2-15398F0F2A65}"/>
                </a:ext>
              </a:extLst>
            </p:cNvPr>
            <p:cNvSpPr txBox="1"/>
            <p:nvPr/>
          </p:nvSpPr>
          <p:spPr>
            <a:xfrm>
              <a:off x="4350521" y="1714053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phone3 ← 'Motorola Moto E6 Play'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9712BE-49A5-D449-93E5-D8B383108A28}"/>
                </a:ext>
              </a:extLst>
            </p:cNvPr>
            <p:cNvSpPr txBox="1"/>
            <p:nvPr/>
          </p:nvSpPr>
          <p:spPr>
            <a:xfrm>
              <a:off x="4087182" y="2772890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//calculate phone weights in ounces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44CC86-9962-F54A-B076-69A0D885C8D4}"/>
                </a:ext>
              </a:extLst>
            </p:cNvPr>
            <p:cNvSpPr txBox="1"/>
            <p:nvPr/>
          </p:nvSpPr>
          <p:spPr>
            <a:xfrm>
              <a:off x="4350518" y="2938439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oz_phone1 ← g_phone1 * 0.035274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717559-5BE8-CC42-B8DE-6EB9369FECDD}"/>
                </a:ext>
              </a:extLst>
            </p:cNvPr>
            <p:cNvSpPr txBox="1"/>
            <p:nvPr/>
          </p:nvSpPr>
          <p:spPr>
            <a:xfrm>
              <a:off x="4350517" y="3102747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oz_phone2 ← g_phone2 * 0.035274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742334-1784-1844-85B1-1C4541AA1AD6}"/>
                </a:ext>
              </a:extLst>
            </p:cNvPr>
            <p:cNvSpPr txBox="1"/>
            <p:nvPr/>
          </p:nvSpPr>
          <p:spPr>
            <a:xfrm>
              <a:off x="4350515" y="3274041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oz_phone3 ← g_phone3 * 0.035274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6C2F288-8DA9-F74F-B3B0-998670B61A9B}"/>
                </a:ext>
              </a:extLst>
            </p:cNvPr>
            <p:cNvSpPr/>
            <p:nvPr/>
          </p:nvSpPr>
          <p:spPr>
            <a:xfrm>
              <a:off x="4087182" y="1985704"/>
              <a:ext cx="4400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//assign phone weights in grams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C5EFAD7-7821-244D-817E-17157170A738}"/>
                </a:ext>
              </a:extLst>
            </p:cNvPr>
            <p:cNvSpPr txBox="1"/>
            <p:nvPr/>
          </p:nvSpPr>
          <p:spPr>
            <a:xfrm>
              <a:off x="4350521" y="2149540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g_phone1 ← 86.5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03227F-FFD7-ED4B-859E-AC5E048D7A6B}"/>
                </a:ext>
              </a:extLst>
            </p:cNvPr>
            <p:cNvSpPr txBox="1"/>
            <p:nvPr/>
          </p:nvSpPr>
          <p:spPr>
            <a:xfrm>
              <a:off x="4350520" y="2313848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g_phone2 ← 130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2421D0-1DE1-9048-B278-6A02B99F603D}"/>
                </a:ext>
              </a:extLst>
            </p:cNvPr>
            <p:cNvSpPr txBox="1"/>
            <p:nvPr/>
          </p:nvSpPr>
          <p:spPr>
            <a:xfrm>
              <a:off x="4350518" y="2485142"/>
              <a:ext cx="4137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g_phone3 ← 140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8683C2-9875-6E4D-A2CC-5A69DC049B87}"/>
              </a:ext>
            </a:extLst>
          </p:cNvPr>
          <p:cNvCxnSpPr/>
          <p:nvPr/>
        </p:nvCxnSpPr>
        <p:spPr>
          <a:xfrm flipV="1">
            <a:off x="122735" y="2742776"/>
            <a:ext cx="4400610" cy="19364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CE1519-B8BC-1F48-9B3A-02766C6AFC30}"/>
              </a:ext>
            </a:extLst>
          </p:cNvPr>
          <p:cNvCxnSpPr/>
          <p:nvPr/>
        </p:nvCxnSpPr>
        <p:spPr>
          <a:xfrm flipV="1">
            <a:off x="115573" y="3576378"/>
            <a:ext cx="4400610" cy="19364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994ADA-B7C9-7E43-9565-2D3142C46036}"/>
              </a:ext>
            </a:extLst>
          </p:cNvPr>
          <p:cNvCxnSpPr/>
          <p:nvPr/>
        </p:nvCxnSpPr>
        <p:spPr>
          <a:xfrm flipV="1">
            <a:off x="115573" y="1980776"/>
            <a:ext cx="4400610" cy="19364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4D64A1-9879-7A49-9F14-783194EA9A7D}"/>
              </a:ext>
            </a:extLst>
          </p:cNvPr>
          <p:cNvCxnSpPr>
            <a:cxnSpLocks/>
          </p:cNvCxnSpPr>
          <p:nvPr/>
        </p:nvCxnSpPr>
        <p:spPr>
          <a:xfrm>
            <a:off x="5098936" y="2761575"/>
            <a:ext cx="3825019" cy="4199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4DA30A-4D6E-FA47-BEC4-A404EA473FEA}"/>
              </a:ext>
            </a:extLst>
          </p:cNvPr>
          <p:cNvCxnSpPr>
            <a:cxnSpLocks/>
          </p:cNvCxnSpPr>
          <p:nvPr/>
        </p:nvCxnSpPr>
        <p:spPr>
          <a:xfrm flipV="1">
            <a:off x="5098936" y="3237295"/>
            <a:ext cx="3817857" cy="24984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B67536E-37A4-DF4E-8FB6-F62915C1793D}"/>
              </a:ext>
            </a:extLst>
          </p:cNvPr>
          <p:cNvCxnSpPr>
            <a:cxnSpLocks/>
          </p:cNvCxnSpPr>
          <p:nvPr/>
        </p:nvCxnSpPr>
        <p:spPr>
          <a:xfrm flipV="1">
            <a:off x="5098793" y="2236979"/>
            <a:ext cx="3818000" cy="2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EC8306A-FB27-DC45-A5FD-65FA5F3E204C}"/>
              </a:ext>
            </a:extLst>
          </p:cNvPr>
          <p:cNvCxnSpPr>
            <a:cxnSpLocks/>
          </p:cNvCxnSpPr>
          <p:nvPr/>
        </p:nvCxnSpPr>
        <p:spPr>
          <a:xfrm>
            <a:off x="4572000" y="1626869"/>
            <a:ext cx="392762" cy="265153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77E1DF-8AC9-3547-BBCC-1AC65F6531F7}"/>
              </a:ext>
            </a:extLst>
          </p:cNvPr>
          <p:cNvCxnSpPr>
            <a:cxnSpLocks/>
          </p:cNvCxnSpPr>
          <p:nvPr/>
        </p:nvCxnSpPr>
        <p:spPr>
          <a:xfrm>
            <a:off x="4614694" y="2349649"/>
            <a:ext cx="411438" cy="102697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584B06-95CB-5B49-A683-C700CC25E12D}"/>
              </a:ext>
            </a:extLst>
          </p:cNvPr>
          <p:cNvCxnSpPr>
            <a:cxnSpLocks/>
          </p:cNvCxnSpPr>
          <p:nvPr/>
        </p:nvCxnSpPr>
        <p:spPr>
          <a:xfrm flipV="1">
            <a:off x="4624032" y="3049888"/>
            <a:ext cx="402100" cy="106882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C2AB5F2-90FD-CC41-8585-0F2D635FE960}"/>
              </a:ext>
            </a:extLst>
          </p:cNvPr>
          <p:cNvCxnSpPr>
            <a:cxnSpLocks/>
          </p:cNvCxnSpPr>
          <p:nvPr/>
        </p:nvCxnSpPr>
        <p:spPr>
          <a:xfrm flipV="1">
            <a:off x="4614694" y="3635583"/>
            <a:ext cx="411438" cy="500547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B9D3B38-89FB-2241-A28D-771B4F53C4B8}"/>
              </a:ext>
            </a:extLst>
          </p:cNvPr>
          <p:cNvSpPr txBox="1"/>
          <p:nvPr/>
        </p:nvSpPr>
        <p:spPr>
          <a:xfrm>
            <a:off x="4786675" y="4299818"/>
            <a:ext cx="270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there was still work to do to 'translate' the 'pseudo' code to 'actual' code – why might this be a good thing?</a:t>
            </a:r>
          </a:p>
        </p:txBody>
      </p:sp>
    </p:spTree>
    <p:extLst>
      <p:ext uri="{BB962C8B-B14F-4D97-AF65-F5344CB8AC3E}">
        <p14:creationId xmlns:p14="http://schemas.microsoft.com/office/powerpoint/2010/main" val="150097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44148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There are two variables – variable 'a' and variable 'b'</a:t>
            </a:r>
          </a:p>
          <a:p>
            <a:pPr lvl="1"/>
            <a:r>
              <a:rPr lang="en-GB" dirty="0"/>
              <a:t>Variable 'a' has the value of 12</a:t>
            </a:r>
          </a:p>
          <a:p>
            <a:pPr lvl="1"/>
            <a:r>
              <a:rPr lang="en-GB" dirty="0"/>
              <a:t>Variable 'b' has the value of 32</a:t>
            </a:r>
          </a:p>
          <a:p>
            <a:pPr lvl="1"/>
            <a:endParaRPr lang="en-GB" dirty="0"/>
          </a:p>
          <a:p>
            <a:r>
              <a:rPr lang="en-GB" dirty="0"/>
              <a:t>The values of the two variables need to be swapped</a:t>
            </a:r>
          </a:p>
          <a:p>
            <a:pPr lvl="1"/>
            <a:r>
              <a:rPr lang="en-GB" dirty="0"/>
              <a:t>Variable 'a' should end up with the value of 32</a:t>
            </a:r>
          </a:p>
          <a:p>
            <a:pPr lvl="1"/>
            <a:r>
              <a:rPr lang="en-GB" dirty="0"/>
              <a:t>Variable 'b' should end up with the value of 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57B3C-5688-984C-85F4-2223E7E770C7}"/>
              </a:ext>
            </a:extLst>
          </p:cNvPr>
          <p:cNvSpPr/>
          <p:nvPr/>
        </p:nvSpPr>
        <p:spPr>
          <a:xfrm>
            <a:off x="5318017" y="1532650"/>
            <a:ext cx="3197333" cy="1373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75595-A377-B940-987B-7D7B816FCDE1}"/>
              </a:ext>
            </a:extLst>
          </p:cNvPr>
          <p:cNvSpPr txBox="1"/>
          <p:nvPr/>
        </p:nvSpPr>
        <p:spPr>
          <a:xfrm>
            <a:off x="5318017" y="1541048"/>
            <a:ext cx="31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13C36-85F6-3E43-85C2-B09C75CF7BD6}"/>
              </a:ext>
            </a:extLst>
          </p:cNvPr>
          <p:cNvSpPr txBox="1"/>
          <p:nvPr/>
        </p:nvSpPr>
        <p:spPr>
          <a:xfrm>
            <a:off x="5318017" y="2158801"/>
            <a:ext cx="31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6B445-BE25-E047-974F-43DF4DC56016}"/>
              </a:ext>
            </a:extLst>
          </p:cNvPr>
          <p:cNvSpPr txBox="1"/>
          <p:nvPr/>
        </p:nvSpPr>
        <p:spPr>
          <a:xfrm>
            <a:off x="5553591" y="1856378"/>
            <a:ext cx="296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assign values to be swapped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67EE-6533-D741-9C38-454113492C76}"/>
              </a:ext>
            </a:extLst>
          </p:cNvPr>
          <p:cNvSpPr txBox="1"/>
          <p:nvPr/>
        </p:nvSpPr>
        <p:spPr>
          <a:xfrm>
            <a:off x="5553590" y="2444491"/>
            <a:ext cx="296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swap the values</a:t>
            </a:r>
          </a:p>
        </p:txBody>
      </p:sp>
    </p:spTree>
    <p:extLst>
      <p:ext uri="{BB962C8B-B14F-4D97-AF65-F5344CB8AC3E}">
        <p14:creationId xmlns:p14="http://schemas.microsoft.com/office/powerpoint/2010/main" val="15219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44148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There are two variables – variable 'a' and variable 'b'</a:t>
            </a:r>
          </a:p>
          <a:p>
            <a:pPr lvl="1"/>
            <a:r>
              <a:rPr lang="en-GB" dirty="0"/>
              <a:t>Variable 'a' has the value of 12</a:t>
            </a:r>
          </a:p>
          <a:p>
            <a:pPr lvl="1"/>
            <a:r>
              <a:rPr lang="en-GB" dirty="0"/>
              <a:t>Variable 'b' has the value of 32</a:t>
            </a:r>
          </a:p>
          <a:p>
            <a:pPr lvl="1"/>
            <a:endParaRPr lang="en-GB" dirty="0"/>
          </a:p>
          <a:p>
            <a:r>
              <a:rPr lang="en-GB" dirty="0"/>
              <a:t>The values of the two variables need to be swapped</a:t>
            </a:r>
          </a:p>
          <a:p>
            <a:pPr lvl="1"/>
            <a:r>
              <a:rPr lang="en-GB" dirty="0"/>
              <a:t>Variable 'a' should end up with the value of 32</a:t>
            </a:r>
          </a:p>
          <a:p>
            <a:pPr lvl="1"/>
            <a:r>
              <a:rPr lang="en-GB" dirty="0"/>
              <a:t>Variable 'b' should end up with the value of 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00130-639D-B742-8633-5B7B8E017447}"/>
              </a:ext>
            </a:extLst>
          </p:cNvPr>
          <p:cNvSpPr/>
          <p:nvPr/>
        </p:nvSpPr>
        <p:spPr>
          <a:xfrm>
            <a:off x="5318017" y="1532649"/>
            <a:ext cx="3197333" cy="19347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D39F60-5166-8B4C-9281-4BD82ADA9FF6}"/>
              </a:ext>
            </a:extLst>
          </p:cNvPr>
          <p:cNvSpPr txBox="1"/>
          <p:nvPr/>
        </p:nvSpPr>
        <p:spPr>
          <a:xfrm>
            <a:off x="5318017" y="1541048"/>
            <a:ext cx="31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1B142-1010-DB44-8DCB-A6AEF2B9734C}"/>
              </a:ext>
            </a:extLst>
          </p:cNvPr>
          <p:cNvSpPr txBox="1"/>
          <p:nvPr/>
        </p:nvSpPr>
        <p:spPr>
          <a:xfrm>
            <a:off x="5318017" y="2453377"/>
            <a:ext cx="31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CC80ED-AFE2-B749-A66C-52A4CC9A4F7E}"/>
              </a:ext>
            </a:extLst>
          </p:cNvPr>
          <p:cNvSpPr txBox="1"/>
          <p:nvPr/>
        </p:nvSpPr>
        <p:spPr>
          <a:xfrm>
            <a:off x="5553591" y="1856378"/>
            <a:ext cx="296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//assign values to be swapped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34413F-558F-A641-A9CA-995BE668FC55}"/>
              </a:ext>
            </a:extLst>
          </p:cNvPr>
          <p:cNvSpPr txBox="1"/>
          <p:nvPr/>
        </p:nvSpPr>
        <p:spPr>
          <a:xfrm>
            <a:off x="5553590" y="2739067"/>
            <a:ext cx="296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//swap the values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02C252-C406-AB4E-9ACA-618B2688A40A}"/>
              </a:ext>
            </a:extLst>
          </p:cNvPr>
          <p:cNvSpPr txBox="1"/>
          <p:nvPr/>
        </p:nvSpPr>
        <p:spPr>
          <a:xfrm>
            <a:off x="5810320" y="2045600"/>
            <a:ext cx="270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a ← 12</a:t>
            </a:r>
          </a:p>
          <a:p>
            <a:r>
              <a:rPr lang="en-GB" dirty="0"/>
              <a:t>b ← 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41D989-C9A2-584C-9286-296225A02CEC}"/>
              </a:ext>
            </a:extLst>
          </p:cNvPr>
          <p:cNvSpPr txBox="1"/>
          <p:nvPr/>
        </p:nvSpPr>
        <p:spPr>
          <a:xfrm>
            <a:off x="5810319" y="2928289"/>
            <a:ext cx="270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a ← b</a:t>
            </a:r>
          </a:p>
          <a:p>
            <a:r>
              <a:rPr lang="en-GB" dirty="0"/>
              <a:t>b ← 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DD0157-9D89-8641-92F2-8D42D1CDEB62}"/>
              </a:ext>
            </a:extLst>
          </p:cNvPr>
          <p:cNvSpPr txBox="1"/>
          <p:nvPr/>
        </p:nvSpPr>
        <p:spPr>
          <a:xfrm>
            <a:off x="2332537" y="3290266"/>
            <a:ext cx="285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if you remember, the first attempt didn't work (both variables ended up as 32</a:t>
            </a:r>
          </a:p>
        </p:txBody>
      </p:sp>
    </p:spTree>
    <p:extLst>
      <p:ext uri="{BB962C8B-B14F-4D97-AF65-F5344CB8AC3E}">
        <p14:creationId xmlns:p14="http://schemas.microsoft.com/office/powerpoint/2010/main" val="80729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44148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There are two variables – variable 'a' and variable 'b'</a:t>
            </a:r>
          </a:p>
          <a:p>
            <a:pPr lvl="1"/>
            <a:r>
              <a:rPr lang="en-GB" dirty="0"/>
              <a:t>Variable 'a' has the value of 12</a:t>
            </a:r>
          </a:p>
          <a:p>
            <a:pPr lvl="1"/>
            <a:r>
              <a:rPr lang="en-GB" dirty="0"/>
              <a:t>Variable 'b' has the value of 32</a:t>
            </a:r>
          </a:p>
          <a:p>
            <a:pPr lvl="1"/>
            <a:endParaRPr lang="en-GB" dirty="0"/>
          </a:p>
          <a:p>
            <a:r>
              <a:rPr lang="en-GB" dirty="0"/>
              <a:t>The values of the two variables need to be swapped</a:t>
            </a:r>
          </a:p>
          <a:p>
            <a:pPr lvl="1"/>
            <a:r>
              <a:rPr lang="en-GB" dirty="0"/>
              <a:t>Variable 'a' should end up with the value of 32</a:t>
            </a:r>
          </a:p>
          <a:p>
            <a:pPr lvl="1"/>
            <a:r>
              <a:rPr lang="en-GB" dirty="0"/>
              <a:t>Variable 'b' should end up with the value of 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00130-639D-B742-8633-5B7B8E017447}"/>
              </a:ext>
            </a:extLst>
          </p:cNvPr>
          <p:cNvSpPr/>
          <p:nvPr/>
        </p:nvSpPr>
        <p:spPr>
          <a:xfrm>
            <a:off x="5318017" y="1532649"/>
            <a:ext cx="3197333" cy="2462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D39F60-5166-8B4C-9281-4BD82ADA9FF6}"/>
              </a:ext>
            </a:extLst>
          </p:cNvPr>
          <p:cNvSpPr txBox="1"/>
          <p:nvPr/>
        </p:nvSpPr>
        <p:spPr>
          <a:xfrm>
            <a:off x="5318017" y="1541048"/>
            <a:ext cx="31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1B142-1010-DB44-8DCB-A6AEF2B9734C}"/>
              </a:ext>
            </a:extLst>
          </p:cNvPr>
          <p:cNvSpPr txBox="1"/>
          <p:nvPr/>
        </p:nvSpPr>
        <p:spPr>
          <a:xfrm>
            <a:off x="5318017" y="2453377"/>
            <a:ext cx="31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CC80ED-AFE2-B749-A66C-52A4CC9A4F7E}"/>
              </a:ext>
            </a:extLst>
          </p:cNvPr>
          <p:cNvSpPr txBox="1"/>
          <p:nvPr/>
        </p:nvSpPr>
        <p:spPr>
          <a:xfrm>
            <a:off x="5553591" y="1856378"/>
            <a:ext cx="296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//assign values to be swapped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34413F-558F-A641-A9CA-995BE668FC55}"/>
              </a:ext>
            </a:extLst>
          </p:cNvPr>
          <p:cNvSpPr txBox="1"/>
          <p:nvPr/>
        </p:nvSpPr>
        <p:spPr>
          <a:xfrm>
            <a:off x="5553590" y="2739067"/>
            <a:ext cx="296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//swap the values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02C252-C406-AB4E-9ACA-618B2688A40A}"/>
              </a:ext>
            </a:extLst>
          </p:cNvPr>
          <p:cNvSpPr txBox="1"/>
          <p:nvPr/>
        </p:nvSpPr>
        <p:spPr>
          <a:xfrm>
            <a:off x="5810320" y="2045600"/>
            <a:ext cx="270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a ← 12</a:t>
            </a:r>
          </a:p>
          <a:p>
            <a:r>
              <a:rPr lang="en-GB" dirty="0"/>
              <a:t>b ← 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41D989-C9A2-584C-9286-296225A02CEC}"/>
              </a:ext>
            </a:extLst>
          </p:cNvPr>
          <p:cNvSpPr txBox="1"/>
          <p:nvPr/>
        </p:nvSpPr>
        <p:spPr>
          <a:xfrm>
            <a:off x="5810319" y="2928289"/>
            <a:ext cx="270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strike="sngStrike" dirty="0"/>
              <a:t>a ← b</a:t>
            </a:r>
          </a:p>
          <a:p>
            <a:r>
              <a:rPr lang="en-GB" strike="sngStrike" dirty="0"/>
              <a:t>b ←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4E87F-8BC0-3242-A9F8-75C9865DECE1}"/>
              </a:ext>
            </a:extLst>
          </p:cNvPr>
          <p:cNvSpPr txBox="1"/>
          <p:nvPr/>
        </p:nvSpPr>
        <p:spPr>
          <a:xfrm>
            <a:off x="5810319" y="3301756"/>
            <a:ext cx="27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temp ← a</a:t>
            </a:r>
          </a:p>
          <a:p>
            <a:r>
              <a:rPr lang="en-GB" dirty="0"/>
              <a:t>a ← b</a:t>
            </a:r>
          </a:p>
          <a:p>
            <a:r>
              <a:rPr lang="en-GB" dirty="0"/>
              <a:t>b ← temp</a:t>
            </a:r>
          </a:p>
        </p:txBody>
      </p:sp>
    </p:spTree>
    <p:extLst>
      <p:ext uri="{BB962C8B-B14F-4D97-AF65-F5344CB8AC3E}">
        <p14:creationId xmlns:p14="http://schemas.microsoft.com/office/powerpoint/2010/main" val="248879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7A045-B36E-3C41-9898-CEC7538E4BFD}"/>
              </a:ext>
            </a:extLst>
          </p:cNvPr>
          <p:cNvSpPr/>
          <p:nvPr/>
        </p:nvSpPr>
        <p:spPr>
          <a:xfrm>
            <a:off x="511439" y="1541049"/>
            <a:ext cx="3197333" cy="1858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3ECDB-C023-8B4D-9C20-BB8136A23190}"/>
              </a:ext>
            </a:extLst>
          </p:cNvPr>
          <p:cNvSpPr txBox="1"/>
          <p:nvPr/>
        </p:nvSpPr>
        <p:spPr>
          <a:xfrm>
            <a:off x="511439" y="1545654"/>
            <a:ext cx="319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//assign values to be swapped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CC87E-DE4F-8646-A65A-5FF7A97173F5}"/>
              </a:ext>
            </a:extLst>
          </p:cNvPr>
          <p:cNvSpPr txBox="1"/>
          <p:nvPr/>
        </p:nvSpPr>
        <p:spPr>
          <a:xfrm>
            <a:off x="511438" y="2428343"/>
            <a:ext cx="319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//swap the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50EED-6295-7E4D-BFB1-BC7FED08DA21}"/>
              </a:ext>
            </a:extLst>
          </p:cNvPr>
          <p:cNvSpPr txBox="1"/>
          <p:nvPr/>
        </p:nvSpPr>
        <p:spPr>
          <a:xfrm>
            <a:off x="788588" y="1734876"/>
            <a:ext cx="292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a ← 12</a:t>
            </a:r>
          </a:p>
          <a:p>
            <a:r>
              <a:rPr lang="en-GB" dirty="0"/>
              <a:t>b ← 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2FDD7-0F64-0C4D-9F2D-872DF924466E}"/>
              </a:ext>
            </a:extLst>
          </p:cNvPr>
          <p:cNvSpPr txBox="1"/>
          <p:nvPr/>
        </p:nvSpPr>
        <p:spPr>
          <a:xfrm>
            <a:off x="788587" y="2604402"/>
            <a:ext cx="292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/>
              <a:t>temp ← a</a:t>
            </a:r>
          </a:p>
          <a:p>
            <a:r>
              <a:rPr lang="en-GB" dirty="0"/>
              <a:t>a ← b</a:t>
            </a:r>
          </a:p>
          <a:p>
            <a:r>
              <a:rPr lang="en-GB" dirty="0"/>
              <a:t>b ← temp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35C170-302B-944C-BEFF-CC94075E22D4}"/>
              </a:ext>
            </a:extLst>
          </p:cNvPr>
          <p:cNvSpPr/>
          <p:nvPr/>
        </p:nvSpPr>
        <p:spPr>
          <a:xfrm>
            <a:off x="5167633" y="1599656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temp = a</a:t>
            </a:r>
          </a:p>
          <a:p>
            <a:r>
              <a:rPr lang="en-GB" dirty="0"/>
              <a:t>a = b</a:t>
            </a:r>
          </a:p>
          <a:p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 = temp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5E182A-1A6A-E84A-AA13-7B9B3B73DF8A}"/>
              </a:ext>
            </a:extLst>
          </p:cNvPr>
          <p:cNvCxnSpPr>
            <a:cxnSpLocks/>
          </p:cNvCxnSpPr>
          <p:nvPr/>
        </p:nvCxnSpPr>
        <p:spPr>
          <a:xfrm>
            <a:off x="508341" y="2313127"/>
            <a:ext cx="3200429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DFAAA0-885C-004F-963B-8C13267226FF}"/>
              </a:ext>
            </a:extLst>
          </p:cNvPr>
          <p:cNvCxnSpPr>
            <a:cxnSpLocks/>
          </p:cNvCxnSpPr>
          <p:nvPr/>
        </p:nvCxnSpPr>
        <p:spPr>
          <a:xfrm>
            <a:off x="5167633" y="2329034"/>
            <a:ext cx="2969771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6D493B-8FB3-E44F-A116-7CC0A2FBB38F}"/>
              </a:ext>
            </a:extLst>
          </p:cNvPr>
          <p:cNvCxnSpPr>
            <a:cxnSpLocks/>
          </p:cNvCxnSpPr>
          <p:nvPr/>
        </p:nvCxnSpPr>
        <p:spPr>
          <a:xfrm>
            <a:off x="3860118" y="1914717"/>
            <a:ext cx="1110781" cy="42958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3D414A-D766-934F-80C9-40805461924A}"/>
              </a:ext>
            </a:extLst>
          </p:cNvPr>
          <p:cNvCxnSpPr>
            <a:cxnSpLocks/>
          </p:cNvCxnSpPr>
          <p:nvPr/>
        </p:nvCxnSpPr>
        <p:spPr>
          <a:xfrm>
            <a:off x="3860118" y="2829117"/>
            <a:ext cx="1110781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302F7E-857E-E54D-8C06-FE0DEAB3F153}"/>
              </a:ext>
            </a:extLst>
          </p:cNvPr>
          <p:cNvSpPr txBox="1"/>
          <p:nvPr/>
        </p:nvSpPr>
        <p:spPr>
          <a:xfrm>
            <a:off x="3356888" y="4000683"/>
            <a:ext cx="264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admittedly, there's not much value to be gained when the problem is straightforward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EFBBA-EFDB-C44F-9CC7-87D8A11AA8F1}"/>
              </a:ext>
            </a:extLst>
          </p:cNvPr>
          <p:cNvSpPr/>
          <p:nvPr/>
        </p:nvSpPr>
        <p:spPr>
          <a:xfrm>
            <a:off x="3356888" y="4681249"/>
            <a:ext cx="3326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200" b="1" dirty="0">
                <a:solidFill>
                  <a:srgbClr val="5B9BD5">
                    <a:lumMod val="75000"/>
                  </a:srgbClr>
                </a:solidFill>
                <a:highlight>
                  <a:srgbClr val="FFFF00"/>
                </a:highlight>
                <a:latin typeface="Bradley Hand ITC" panose="03070402050302030203" pitchFamily="66" charset="77"/>
              </a:rPr>
              <a:t>(you will find that, as you gain experience, more and more problems will seem straightforward!)</a:t>
            </a:r>
          </a:p>
        </p:txBody>
      </p:sp>
    </p:spTree>
    <p:extLst>
      <p:ext uri="{BB962C8B-B14F-4D97-AF65-F5344CB8AC3E}">
        <p14:creationId xmlns:p14="http://schemas.microsoft.com/office/powerpoint/2010/main" val="402500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D3816-BDC4-EB4B-9F6A-243D4008F169}"/>
              </a:ext>
            </a:extLst>
          </p:cNvPr>
          <p:cNvSpPr txBox="1"/>
          <p:nvPr/>
        </p:nvSpPr>
        <p:spPr>
          <a:xfrm>
            <a:off x="1252952" y="1526595"/>
            <a:ext cx="6472825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Heads or Tails</a:t>
            </a:r>
          </a:p>
          <a:p>
            <a:r>
              <a:rPr lang="en-GB" sz="1200" dirty="0">
                <a:solidFill>
                  <a:schemeClr val="bg1"/>
                </a:solidFill>
              </a:rPr>
              <a:t>Project Name: </a:t>
            </a:r>
            <a:r>
              <a:rPr lang="en-GB" sz="1200" dirty="0" err="1">
                <a:solidFill>
                  <a:schemeClr val="bg1"/>
                </a:solidFill>
              </a:rPr>
              <a:t>coin_toss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8CBDB-CF15-0D4C-9E3E-5D6322DF2E5B}"/>
              </a:ext>
            </a:extLst>
          </p:cNvPr>
          <p:cNvSpPr txBox="1"/>
          <p:nvPr/>
        </p:nvSpPr>
        <p:spPr>
          <a:xfrm>
            <a:off x="1252952" y="206702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Beginner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2611676" y="2067023"/>
            <a:ext cx="511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Write a program that simulates the toss of a coin and asks the user to guess whether it was "Heads" or "Tails".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F2E8-9763-4441-901C-8046924FC024}"/>
              </a:ext>
            </a:extLst>
          </p:cNvPr>
          <p:cNvSpPr txBox="1"/>
          <p:nvPr/>
        </p:nvSpPr>
        <p:spPr>
          <a:xfrm>
            <a:off x="2614176" y="2504233"/>
            <a:ext cx="511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If the user guesses correctly, the program should output "You guessed correctly!", else the program should output "You guessed incorrectly"</a:t>
            </a:r>
            <a:r>
              <a:rPr lang="en-GB" sz="120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82288-6678-6942-898B-5C6DACA97B86}"/>
              </a:ext>
            </a:extLst>
          </p:cNvPr>
          <p:cNvSpPr txBox="1"/>
          <p:nvPr/>
        </p:nvSpPr>
        <p:spPr>
          <a:xfrm>
            <a:off x="1332900" y="2961680"/>
            <a:ext cx="17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7C523-A416-BA4A-9B94-EA3574780E31}"/>
              </a:ext>
            </a:extLst>
          </p:cNvPr>
          <p:cNvSpPr txBox="1"/>
          <p:nvPr/>
        </p:nvSpPr>
        <p:spPr>
          <a:xfrm>
            <a:off x="1332900" y="3269457"/>
            <a:ext cx="296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9D623-9739-D84B-BE14-27DDDDEB7723}"/>
              </a:ext>
            </a:extLst>
          </p:cNvPr>
          <p:cNvSpPr txBox="1"/>
          <p:nvPr/>
        </p:nvSpPr>
        <p:spPr>
          <a:xfrm>
            <a:off x="1332901" y="3580239"/>
            <a:ext cx="585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check guess and output the result</a:t>
            </a:r>
          </a:p>
        </p:txBody>
      </p:sp>
    </p:spTree>
    <p:extLst>
      <p:ext uri="{BB962C8B-B14F-4D97-AF65-F5344CB8AC3E}">
        <p14:creationId xmlns:p14="http://schemas.microsoft.com/office/powerpoint/2010/main" val="52339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113952" y="126801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 simulates the toss of a coin and asks the user to guess whether it was "Heads" or "Tails".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F2E8-9763-4441-901C-8046924FC024}"/>
              </a:ext>
            </a:extLst>
          </p:cNvPr>
          <p:cNvSpPr txBox="1"/>
          <p:nvPr/>
        </p:nvSpPr>
        <p:spPr>
          <a:xfrm>
            <a:off x="116452" y="170522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If the user guesses correctly, the program should output "You guessed correctly!", else the program should output "You guessed incorrectly"</a:t>
            </a:r>
            <a:r>
              <a:rPr lang="en-GB" sz="10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82288-6678-6942-898B-5C6DACA97B86}"/>
              </a:ext>
            </a:extLst>
          </p:cNvPr>
          <p:cNvSpPr txBox="1"/>
          <p:nvPr/>
        </p:nvSpPr>
        <p:spPr>
          <a:xfrm>
            <a:off x="113951" y="3612871"/>
            <a:ext cx="17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7C523-A416-BA4A-9B94-EA3574780E31}"/>
              </a:ext>
            </a:extLst>
          </p:cNvPr>
          <p:cNvSpPr txBox="1"/>
          <p:nvPr/>
        </p:nvSpPr>
        <p:spPr>
          <a:xfrm>
            <a:off x="113951" y="3920648"/>
            <a:ext cx="296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9D623-9739-D84B-BE14-27DDDDEB7723}"/>
              </a:ext>
            </a:extLst>
          </p:cNvPr>
          <p:cNvSpPr txBox="1"/>
          <p:nvPr/>
        </p:nvSpPr>
        <p:spPr>
          <a:xfrm>
            <a:off x="113952" y="4231430"/>
            <a:ext cx="275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check guess and output the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0992-99D5-F34E-9539-7D5E34BAD92D}"/>
              </a:ext>
            </a:extLst>
          </p:cNvPr>
          <p:cNvSpPr txBox="1"/>
          <p:nvPr/>
        </p:nvSpPr>
        <p:spPr>
          <a:xfrm>
            <a:off x="3075731" y="3033632"/>
            <a:ext cx="17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AE6B0-8EC4-2143-8D72-D165B44FAF56}"/>
              </a:ext>
            </a:extLst>
          </p:cNvPr>
          <p:cNvSpPr txBox="1"/>
          <p:nvPr/>
        </p:nvSpPr>
        <p:spPr>
          <a:xfrm>
            <a:off x="3075732" y="3350423"/>
            <a:ext cx="50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tx1"/>
                </a:solidFill>
              </a:rPr>
              <a:t>save the result as "Heads"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>
                <a:solidFill>
                  <a:schemeClr val="accent2"/>
                </a:solidFill>
              </a:rPr>
              <a:t>if </a:t>
            </a:r>
            <a:r>
              <a:rPr lang="en-GB" sz="1400" u="sng">
                <a:solidFill>
                  <a:schemeClr val="accent2"/>
                </a:solidFill>
              </a:rPr>
              <a:t>that is the result of the 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D7A1C-C437-634C-876C-00A2929BED9C}"/>
              </a:ext>
            </a:extLst>
          </p:cNvPr>
          <p:cNvSpPr txBox="1"/>
          <p:nvPr/>
        </p:nvSpPr>
        <p:spPr>
          <a:xfrm>
            <a:off x="3075732" y="3997902"/>
            <a:ext cx="296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EE60E-A9A8-2C4F-A180-0ED17F1F0ECE}"/>
              </a:ext>
            </a:extLst>
          </p:cNvPr>
          <p:cNvSpPr txBox="1"/>
          <p:nvPr/>
        </p:nvSpPr>
        <p:spPr>
          <a:xfrm>
            <a:off x="3075732" y="4384186"/>
            <a:ext cx="595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if </a:t>
            </a:r>
            <a:r>
              <a:rPr lang="en-GB" sz="14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400" dirty="0">
                <a:solidFill>
                  <a:schemeClr val="accent2"/>
                </a:solidFill>
              </a:rPr>
              <a:t> </a:t>
            </a:r>
            <a:r>
              <a:rPr lang="en-GB" sz="1600" dirty="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"You guessed correctly!"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EB21C-EEE3-ED4E-809F-A08FF2343C34}"/>
              </a:ext>
            </a:extLst>
          </p:cNvPr>
          <p:cNvSpPr txBox="1"/>
          <p:nvPr/>
        </p:nvSpPr>
        <p:spPr>
          <a:xfrm>
            <a:off x="3075733" y="4740255"/>
            <a:ext cx="303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else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04BD0C-0D83-4744-AA45-DE7B0AED3808}"/>
              </a:ext>
            </a:extLst>
          </p:cNvPr>
          <p:cNvSpPr txBox="1"/>
          <p:nvPr/>
        </p:nvSpPr>
        <p:spPr>
          <a:xfrm>
            <a:off x="3075731" y="3658219"/>
            <a:ext cx="252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2"/>
                </a:solidFill>
              </a:rPr>
              <a:t>else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save the result as "Tails"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F9B81EB-0795-624C-B5DB-7EE46BBB58B6}"/>
              </a:ext>
            </a:extLst>
          </p:cNvPr>
          <p:cNvSpPr/>
          <p:nvPr/>
        </p:nvSpPr>
        <p:spPr>
          <a:xfrm>
            <a:off x="1982224" y="2109869"/>
            <a:ext cx="1286294" cy="1765616"/>
          </a:xfrm>
          <a:custGeom>
            <a:avLst/>
            <a:gdLst>
              <a:gd name="connsiteX0" fmla="*/ 0 w 2332027"/>
              <a:gd name="connsiteY0" fmla="*/ 1069971 h 1069971"/>
              <a:gd name="connsiteX1" fmla="*/ 1221246 w 2332027"/>
              <a:gd name="connsiteY1" fmla="*/ 14422 h 1069971"/>
              <a:gd name="connsiteX2" fmla="*/ 2332027 w 2332027"/>
              <a:gd name="connsiteY2" fmla="*/ 554470 h 10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027" h="1069971">
                <a:moveTo>
                  <a:pt x="0" y="1069971"/>
                </a:moveTo>
                <a:cubicBezTo>
                  <a:pt x="416287" y="585155"/>
                  <a:pt x="832575" y="100339"/>
                  <a:pt x="1221246" y="14422"/>
                </a:cubicBezTo>
                <a:cubicBezTo>
                  <a:pt x="1609917" y="-71495"/>
                  <a:pt x="1970972" y="241487"/>
                  <a:pt x="2332027" y="554470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38BC-79BB-BA45-AABC-2A6FDE4C8A06}"/>
              </a:ext>
            </a:extLst>
          </p:cNvPr>
          <p:cNvSpPr txBox="1"/>
          <p:nvPr/>
        </p:nvSpPr>
        <p:spPr>
          <a:xfrm>
            <a:off x="498918" y="2353818"/>
            <a:ext cx="175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we originally 'solved' this with a bit of a jump!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7B220-70C0-5F45-B347-F35C13E408CF}"/>
              </a:ext>
            </a:extLst>
          </p:cNvPr>
          <p:cNvSpPr txBox="1"/>
          <p:nvPr/>
        </p:nvSpPr>
        <p:spPr>
          <a:xfrm>
            <a:off x="3268517" y="2327101"/>
            <a:ext cx="243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admittedly, the purpose a the time was to demonstrate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54752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113952" y="126801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 simulates the toss of a coin and asks the user to guess whether it was "Heads" or "Tails".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F2E8-9763-4441-901C-8046924FC024}"/>
              </a:ext>
            </a:extLst>
          </p:cNvPr>
          <p:cNvSpPr txBox="1"/>
          <p:nvPr/>
        </p:nvSpPr>
        <p:spPr>
          <a:xfrm>
            <a:off x="116452" y="170522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If the user guesses correctly, the program should output "You guessed correctly!", else the program should output "You guessed incorrectly"</a:t>
            </a:r>
            <a:r>
              <a:rPr lang="en-GB" sz="10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0992-99D5-F34E-9539-7D5E34BAD92D}"/>
              </a:ext>
            </a:extLst>
          </p:cNvPr>
          <p:cNvSpPr txBox="1"/>
          <p:nvPr/>
        </p:nvSpPr>
        <p:spPr>
          <a:xfrm>
            <a:off x="113950" y="3609706"/>
            <a:ext cx="435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  <a:p>
            <a:r>
              <a:rPr lang="en-GB" sz="1000" dirty="0">
                <a:solidFill>
                  <a:schemeClr val="tx1"/>
                </a:solidFill>
              </a:rPr>
              <a:t>save the result as "Heads"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that is the result of the simulation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save the result as "Tails"</a:t>
            </a:r>
          </a:p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000" dirty="0">
                <a:solidFill>
                  <a:schemeClr val="accent2"/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correctly!"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5034F2-E5CD-CB40-BD69-C7017ACBF9BB}"/>
              </a:ext>
            </a:extLst>
          </p:cNvPr>
          <p:cNvSpPr/>
          <p:nvPr/>
        </p:nvSpPr>
        <p:spPr>
          <a:xfrm>
            <a:off x="4620911" y="1120043"/>
            <a:ext cx="4400621" cy="2254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23180-A453-CD42-A8C6-427F06261B94}"/>
              </a:ext>
            </a:extLst>
          </p:cNvPr>
          <p:cNvSpPr txBox="1"/>
          <p:nvPr/>
        </p:nvSpPr>
        <p:spPr>
          <a:xfrm>
            <a:off x="4620911" y="1128441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C2463-592D-F14E-A2AB-EB22973F3CEC}"/>
              </a:ext>
            </a:extLst>
          </p:cNvPr>
          <p:cNvSpPr txBox="1"/>
          <p:nvPr/>
        </p:nvSpPr>
        <p:spPr>
          <a:xfrm>
            <a:off x="4620911" y="1997811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AEB5-21E6-1946-91E9-92E984666C15}"/>
              </a:ext>
            </a:extLst>
          </p:cNvPr>
          <p:cNvSpPr txBox="1"/>
          <p:nvPr/>
        </p:nvSpPr>
        <p:spPr>
          <a:xfrm>
            <a:off x="4620911" y="2662405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Present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47A12-6BBF-384A-9686-260EF4E1369B}"/>
              </a:ext>
            </a:extLst>
          </p:cNvPr>
          <p:cNvSpPr txBox="1"/>
          <p:nvPr/>
        </p:nvSpPr>
        <p:spPr>
          <a:xfrm>
            <a:off x="4856485" y="1443771"/>
            <a:ext cx="416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simulate coin toss</a:t>
            </a:r>
          </a:p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get guess from the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AC6EF-E0F7-FF43-ABDF-F78C0154B706}"/>
              </a:ext>
            </a:extLst>
          </p:cNvPr>
          <p:cNvSpPr txBox="1"/>
          <p:nvPr/>
        </p:nvSpPr>
        <p:spPr>
          <a:xfrm>
            <a:off x="4856484" y="2283501"/>
            <a:ext cx="41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check guess against simulated coin toss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5F611-1131-B946-959A-5FA58ACF78D5}"/>
              </a:ext>
            </a:extLst>
          </p:cNvPr>
          <p:cNvSpPr txBox="1"/>
          <p:nvPr/>
        </p:nvSpPr>
        <p:spPr>
          <a:xfrm>
            <a:off x="4856484" y="2946287"/>
            <a:ext cx="416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display result</a:t>
            </a:r>
          </a:p>
        </p:txBody>
      </p:sp>
    </p:spTree>
    <p:extLst>
      <p:ext uri="{BB962C8B-B14F-4D97-AF65-F5344CB8AC3E}">
        <p14:creationId xmlns:p14="http://schemas.microsoft.com/office/powerpoint/2010/main" val="340426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113952" y="126801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 simulates the toss of a coin and asks the user to guess whether it was "Heads" or "Tails".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F2E8-9763-4441-901C-8046924FC024}"/>
              </a:ext>
            </a:extLst>
          </p:cNvPr>
          <p:cNvSpPr txBox="1"/>
          <p:nvPr/>
        </p:nvSpPr>
        <p:spPr>
          <a:xfrm>
            <a:off x="116452" y="170522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If the user guesses correctly, the program should output "You guessed correctly!", else the program should output "You guessed incorrectly"</a:t>
            </a:r>
            <a:r>
              <a:rPr lang="en-GB" sz="10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0992-99D5-F34E-9539-7D5E34BAD92D}"/>
              </a:ext>
            </a:extLst>
          </p:cNvPr>
          <p:cNvSpPr txBox="1"/>
          <p:nvPr/>
        </p:nvSpPr>
        <p:spPr>
          <a:xfrm>
            <a:off x="113950" y="3609706"/>
            <a:ext cx="435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  <a:p>
            <a:r>
              <a:rPr lang="en-GB" sz="1000" dirty="0">
                <a:solidFill>
                  <a:schemeClr val="tx1"/>
                </a:solidFill>
              </a:rPr>
              <a:t>save the result as "Heads"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that is the result of the simulation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save the result as "Tails"</a:t>
            </a:r>
          </a:p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000" dirty="0">
                <a:solidFill>
                  <a:schemeClr val="accent2"/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correctly!"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5034F2-E5CD-CB40-BD69-C7017ACBF9BB}"/>
              </a:ext>
            </a:extLst>
          </p:cNvPr>
          <p:cNvSpPr/>
          <p:nvPr/>
        </p:nvSpPr>
        <p:spPr>
          <a:xfrm>
            <a:off x="4620911" y="1120043"/>
            <a:ext cx="4400621" cy="261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23180-A453-CD42-A8C6-427F06261B94}"/>
              </a:ext>
            </a:extLst>
          </p:cNvPr>
          <p:cNvSpPr txBox="1"/>
          <p:nvPr/>
        </p:nvSpPr>
        <p:spPr>
          <a:xfrm>
            <a:off x="4620911" y="1128441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C2463-592D-F14E-A2AB-EB22973F3CEC}"/>
              </a:ext>
            </a:extLst>
          </p:cNvPr>
          <p:cNvSpPr txBox="1"/>
          <p:nvPr/>
        </p:nvSpPr>
        <p:spPr>
          <a:xfrm>
            <a:off x="4620911" y="2394856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AEB5-21E6-1946-91E9-92E984666C15}"/>
              </a:ext>
            </a:extLst>
          </p:cNvPr>
          <p:cNvSpPr txBox="1"/>
          <p:nvPr/>
        </p:nvSpPr>
        <p:spPr>
          <a:xfrm>
            <a:off x="4620911" y="3059450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Present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47A12-6BBF-384A-9686-260EF4E1369B}"/>
              </a:ext>
            </a:extLst>
          </p:cNvPr>
          <p:cNvSpPr txBox="1"/>
          <p:nvPr/>
        </p:nvSpPr>
        <p:spPr>
          <a:xfrm>
            <a:off x="4856485" y="1443771"/>
            <a:ext cx="4165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//simulate coin toss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← heads or tails at random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//get guess from the user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write prompt for user's guess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guess ← read user's guess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AC6EF-E0F7-FF43-ABDF-F78C0154B706}"/>
              </a:ext>
            </a:extLst>
          </p:cNvPr>
          <p:cNvSpPr txBox="1"/>
          <p:nvPr/>
        </p:nvSpPr>
        <p:spPr>
          <a:xfrm>
            <a:off x="4856484" y="2680546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//check guess against simulated coin toss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5F611-1131-B946-959A-5FA58ACF78D5}"/>
              </a:ext>
            </a:extLst>
          </p:cNvPr>
          <p:cNvSpPr txBox="1"/>
          <p:nvPr/>
        </p:nvSpPr>
        <p:spPr>
          <a:xfrm>
            <a:off x="4856484" y="3343332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//display result</a:t>
            </a:r>
          </a:p>
        </p:txBody>
      </p:sp>
    </p:spTree>
    <p:extLst>
      <p:ext uri="{BB962C8B-B14F-4D97-AF65-F5344CB8AC3E}">
        <p14:creationId xmlns:p14="http://schemas.microsoft.com/office/powerpoint/2010/main" val="3768992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75034F2-E5CD-CB40-BD69-C7017ACBF9BB}"/>
              </a:ext>
            </a:extLst>
          </p:cNvPr>
          <p:cNvSpPr/>
          <p:nvPr/>
        </p:nvSpPr>
        <p:spPr>
          <a:xfrm>
            <a:off x="4620911" y="1120042"/>
            <a:ext cx="4400621" cy="3319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85802-F379-2F42-95F9-B69BEA4595A9}"/>
              </a:ext>
            </a:extLst>
          </p:cNvPr>
          <p:cNvSpPr txBox="1"/>
          <p:nvPr/>
        </p:nvSpPr>
        <p:spPr>
          <a:xfrm>
            <a:off x="4856484" y="2650470"/>
            <a:ext cx="416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//check guess against simulated coin toss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if guess matches 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then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result ← 'You guessed correctly!'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else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 result ← 'You guessed incorrectly!'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F61DA-1BED-0A47-A334-8204C93217F3}"/>
              </a:ext>
            </a:extLst>
          </p:cNvPr>
          <p:cNvSpPr txBox="1"/>
          <p:nvPr/>
        </p:nvSpPr>
        <p:spPr>
          <a:xfrm>
            <a:off x="4620911" y="2394857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113952" y="126801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 simulates the toss of a coin and asks the user to guess whether it was "Heads" or "Tails".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F2E8-9763-4441-901C-8046924FC024}"/>
              </a:ext>
            </a:extLst>
          </p:cNvPr>
          <p:cNvSpPr txBox="1"/>
          <p:nvPr/>
        </p:nvSpPr>
        <p:spPr>
          <a:xfrm>
            <a:off x="116452" y="170522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If the user guesses correctly, the program should output "You guessed correctly!", else the program should output "You guessed incorrectly"</a:t>
            </a:r>
            <a:r>
              <a:rPr lang="en-GB" sz="10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0992-99D5-F34E-9539-7D5E34BAD92D}"/>
              </a:ext>
            </a:extLst>
          </p:cNvPr>
          <p:cNvSpPr txBox="1"/>
          <p:nvPr/>
        </p:nvSpPr>
        <p:spPr>
          <a:xfrm>
            <a:off x="113950" y="3609706"/>
            <a:ext cx="435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  <a:p>
            <a:r>
              <a:rPr lang="en-GB" sz="1000" dirty="0">
                <a:solidFill>
                  <a:schemeClr val="tx1"/>
                </a:solidFill>
              </a:rPr>
              <a:t>save the result as "Heads"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that is the result of the simulation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save the result as "Tails"</a:t>
            </a:r>
          </a:p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000" dirty="0">
                <a:solidFill>
                  <a:schemeClr val="accent2"/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correctly!"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23180-A453-CD42-A8C6-427F06261B94}"/>
              </a:ext>
            </a:extLst>
          </p:cNvPr>
          <p:cNvSpPr txBox="1"/>
          <p:nvPr/>
        </p:nvSpPr>
        <p:spPr>
          <a:xfrm>
            <a:off x="4620911" y="1128441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AEB5-21E6-1946-91E9-92E984666C15}"/>
              </a:ext>
            </a:extLst>
          </p:cNvPr>
          <p:cNvSpPr txBox="1"/>
          <p:nvPr/>
        </p:nvSpPr>
        <p:spPr>
          <a:xfrm>
            <a:off x="4620911" y="3811420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  <a:alpha val="50000"/>
                  </a:schemeClr>
                </a:solidFill>
              </a:rPr>
              <a:t>Present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47A12-6BBF-384A-9686-260EF4E1369B}"/>
              </a:ext>
            </a:extLst>
          </p:cNvPr>
          <p:cNvSpPr txBox="1"/>
          <p:nvPr/>
        </p:nvSpPr>
        <p:spPr>
          <a:xfrm>
            <a:off x="4856485" y="1443771"/>
            <a:ext cx="4165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//simulate coin toss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← heads or tails at random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//get guess from the user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write prompt for user's guess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guess ← read user's guess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5F611-1131-B946-959A-5FA58ACF78D5}"/>
              </a:ext>
            </a:extLst>
          </p:cNvPr>
          <p:cNvSpPr txBox="1"/>
          <p:nvPr/>
        </p:nvSpPr>
        <p:spPr>
          <a:xfrm>
            <a:off x="4856484" y="4095302"/>
            <a:ext cx="41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//display result</a:t>
            </a:r>
          </a:p>
        </p:txBody>
      </p:sp>
    </p:spTree>
    <p:extLst>
      <p:ext uri="{BB962C8B-B14F-4D97-AF65-F5344CB8AC3E}">
        <p14:creationId xmlns:p14="http://schemas.microsoft.com/office/powerpoint/2010/main" val="388309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3D21-B96A-0747-8889-77C45C47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E05F-3FBA-1C44-909B-7A9187E0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solve problems…all the time</a:t>
            </a:r>
          </a:p>
          <a:p>
            <a:pPr lvl="1"/>
            <a:r>
              <a:rPr lang="en-GB" dirty="0"/>
              <a:t>Participating in this lecture</a:t>
            </a:r>
          </a:p>
          <a:p>
            <a:pPr lvl="2"/>
            <a:r>
              <a:rPr lang="en-GB" dirty="0"/>
              <a:t>Get up</a:t>
            </a:r>
          </a:p>
          <a:p>
            <a:pPr lvl="3"/>
            <a:r>
              <a:rPr lang="en-GB" dirty="0"/>
              <a:t>Wash</a:t>
            </a:r>
          </a:p>
          <a:p>
            <a:pPr lvl="3"/>
            <a:r>
              <a:rPr lang="en-GB" dirty="0"/>
              <a:t>Get dressed</a:t>
            </a:r>
          </a:p>
          <a:p>
            <a:pPr lvl="2"/>
            <a:r>
              <a:rPr lang="en-GB" dirty="0"/>
              <a:t>Get food, get drink</a:t>
            </a:r>
          </a:p>
          <a:p>
            <a:pPr lvl="2"/>
            <a:r>
              <a:rPr lang="en-GB" dirty="0"/>
              <a:t>Start computer and navigate to Blackboard</a:t>
            </a:r>
          </a:p>
          <a:p>
            <a:pPr lvl="1"/>
            <a:endParaRPr lang="en-GB" dirty="0"/>
          </a:p>
          <a:p>
            <a:r>
              <a:rPr lang="en-GB" dirty="0"/>
              <a:t>We naturally  do these things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8D8E3-5BB6-D34B-827F-C9D6F48231DB}"/>
              </a:ext>
            </a:extLst>
          </p:cNvPr>
          <p:cNvSpPr txBox="1"/>
          <p:nvPr/>
        </p:nvSpPr>
        <p:spPr>
          <a:xfrm>
            <a:off x="3995803" y="36325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…how?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9B597-8AF8-A344-BE96-A4D51C89544E}"/>
              </a:ext>
            </a:extLst>
          </p:cNvPr>
          <p:cNvSpPr txBox="1"/>
          <p:nvPr/>
        </p:nvSpPr>
        <p:spPr>
          <a:xfrm>
            <a:off x="2989547" y="4263391"/>
            <a:ext cx="277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how much do we rely upon what we already know?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8B7EA-477A-8040-BC4C-AF548FD337D9}"/>
              </a:ext>
            </a:extLst>
          </p:cNvPr>
          <p:cNvSpPr txBox="1"/>
          <p:nvPr/>
        </p:nvSpPr>
        <p:spPr>
          <a:xfrm>
            <a:off x="4093925" y="2522549"/>
            <a:ext cx="21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are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408278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75034F2-E5CD-CB40-BD69-C7017ACBF9BB}"/>
              </a:ext>
            </a:extLst>
          </p:cNvPr>
          <p:cNvSpPr/>
          <p:nvPr/>
        </p:nvSpPr>
        <p:spPr>
          <a:xfrm>
            <a:off x="4620911" y="1120042"/>
            <a:ext cx="4400621" cy="3548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85802-F379-2F42-95F9-B69BEA4595A9}"/>
              </a:ext>
            </a:extLst>
          </p:cNvPr>
          <p:cNvSpPr txBox="1"/>
          <p:nvPr/>
        </p:nvSpPr>
        <p:spPr>
          <a:xfrm>
            <a:off x="4856484" y="2650470"/>
            <a:ext cx="416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//check guess against simulated coin toss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if guess matches 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then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result ← 'You guessed correctly!'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else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 result ← 'You guessed incorrectly!'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F61DA-1BED-0A47-A334-8204C93217F3}"/>
              </a:ext>
            </a:extLst>
          </p:cNvPr>
          <p:cNvSpPr txBox="1"/>
          <p:nvPr/>
        </p:nvSpPr>
        <p:spPr>
          <a:xfrm>
            <a:off x="4620911" y="2394857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Act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C6FA-304D-A54A-9B71-3855D44C1600}"/>
              </a:ext>
            </a:extLst>
          </p:cNvPr>
          <p:cNvSpPr txBox="1"/>
          <p:nvPr/>
        </p:nvSpPr>
        <p:spPr>
          <a:xfrm>
            <a:off x="113952" y="126801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Write a program that simulates the toss of a coin and asks the user to guess whether it was "Heads" or "Tails".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F2E8-9763-4441-901C-8046924FC024}"/>
              </a:ext>
            </a:extLst>
          </p:cNvPr>
          <p:cNvSpPr txBox="1"/>
          <p:nvPr/>
        </p:nvSpPr>
        <p:spPr>
          <a:xfrm>
            <a:off x="116452" y="1705226"/>
            <a:ext cx="4280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If the user guesses correctly, the program should output "You guessed correctly!", else the program should output "You guessed incorrectly"</a:t>
            </a:r>
            <a:r>
              <a:rPr lang="en-GB" sz="1050" dirty="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0992-99D5-F34E-9539-7D5E34BAD92D}"/>
              </a:ext>
            </a:extLst>
          </p:cNvPr>
          <p:cNvSpPr txBox="1"/>
          <p:nvPr/>
        </p:nvSpPr>
        <p:spPr>
          <a:xfrm>
            <a:off x="113950" y="3609706"/>
            <a:ext cx="4359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simulate a coin toss</a:t>
            </a:r>
          </a:p>
          <a:p>
            <a:r>
              <a:rPr lang="en-GB" sz="1000" dirty="0">
                <a:solidFill>
                  <a:schemeClr val="tx1"/>
                </a:solidFill>
              </a:rPr>
              <a:t>save the result as "Heads"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that is the result of the simulation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save the result as "Tails"</a:t>
            </a:r>
          </a:p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get the user's guess for the coin toss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u="sng" dirty="0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000" dirty="0">
                <a:solidFill>
                  <a:schemeClr val="accent2"/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correctly!"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else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rgbClr val="8B40C6"/>
                </a:solidFill>
              </a:rPr>
              <a:t>print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23180-A453-CD42-A8C6-427F06261B94}"/>
              </a:ext>
            </a:extLst>
          </p:cNvPr>
          <p:cNvSpPr txBox="1"/>
          <p:nvPr/>
        </p:nvSpPr>
        <p:spPr>
          <a:xfrm>
            <a:off x="4620911" y="1128441"/>
            <a:ext cx="44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Prepare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AEB5-21E6-1946-91E9-92E984666C15}"/>
              </a:ext>
            </a:extLst>
          </p:cNvPr>
          <p:cNvSpPr txBox="1"/>
          <p:nvPr/>
        </p:nvSpPr>
        <p:spPr>
          <a:xfrm>
            <a:off x="4620911" y="3811420"/>
            <a:ext cx="44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Present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47A12-6BBF-384A-9686-260EF4E1369B}"/>
              </a:ext>
            </a:extLst>
          </p:cNvPr>
          <p:cNvSpPr txBox="1"/>
          <p:nvPr/>
        </p:nvSpPr>
        <p:spPr>
          <a:xfrm>
            <a:off x="4856485" y="1443771"/>
            <a:ext cx="4165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//simulate coin toss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</a:t>
            </a:r>
            <a:r>
              <a:rPr lang="en-GB" sz="1200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← heads or tails at random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//get guess from the user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write prompt for user's guess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guess ← read user's guess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5F611-1131-B946-959A-5FA58ACF78D5}"/>
              </a:ext>
            </a:extLst>
          </p:cNvPr>
          <p:cNvSpPr txBox="1"/>
          <p:nvPr/>
        </p:nvSpPr>
        <p:spPr>
          <a:xfrm>
            <a:off x="4856484" y="4095302"/>
            <a:ext cx="416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//display result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write result</a:t>
            </a:r>
          </a:p>
        </p:txBody>
      </p:sp>
    </p:spTree>
    <p:extLst>
      <p:ext uri="{BB962C8B-B14F-4D97-AF65-F5344CB8AC3E}">
        <p14:creationId xmlns:p14="http://schemas.microsoft.com/office/powerpoint/2010/main" val="130733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FE6703-7881-2145-A1B4-90FC45A2CD3B}"/>
              </a:ext>
            </a:extLst>
          </p:cNvPr>
          <p:cNvGrpSpPr/>
          <p:nvPr/>
        </p:nvGrpSpPr>
        <p:grpSpPr>
          <a:xfrm>
            <a:off x="403843" y="1408800"/>
            <a:ext cx="3115394" cy="3046988"/>
            <a:chOff x="4620912" y="1120042"/>
            <a:chExt cx="3115394" cy="30469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5034F2-E5CD-CB40-BD69-C7017ACBF9BB}"/>
                </a:ext>
              </a:extLst>
            </p:cNvPr>
            <p:cNvSpPr/>
            <p:nvPr/>
          </p:nvSpPr>
          <p:spPr>
            <a:xfrm>
              <a:off x="4620912" y="1120042"/>
              <a:ext cx="3115394" cy="30469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847A12-6BBF-384A-9686-260EF4E1369B}"/>
                </a:ext>
              </a:extLst>
            </p:cNvPr>
            <p:cNvSpPr txBox="1"/>
            <p:nvPr/>
          </p:nvSpPr>
          <p:spPr>
            <a:xfrm>
              <a:off x="4620912" y="1120042"/>
              <a:ext cx="311539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//simulate coin toss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</a:t>
              </a:r>
              <a:r>
                <a:rPr lang="en-GB" sz="1200" b="1" dirty="0" err="1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coin_toss</a:t>
              </a:r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 ← heads or tails at random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//get guess from the user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write prompt for user's guess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guess ← read user's guess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//check guess against simulated coin toss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if guess matches </a:t>
              </a:r>
              <a:r>
                <a:rPr lang="en-GB" sz="1200" b="1" dirty="0" err="1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coin_toss</a:t>
              </a:r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 then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	result ← 'You guessed correctly!'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else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	 result ← 'You guessed incorrectly!'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end if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//display result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write result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D8A4872-186D-5846-ADC3-706FB48BD027}"/>
              </a:ext>
            </a:extLst>
          </p:cNvPr>
          <p:cNvSpPr/>
          <p:nvPr/>
        </p:nvSpPr>
        <p:spPr>
          <a:xfrm>
            <a:off x="4427621" y="1657265"/>
            <a:ext cx="442160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  <a:latin typeface="Courier" pitchFamily="2" charset="0"/>
              </a:rPr>
              <a:t># simulate the toss of a coin</a:t>
            </a: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solidFill>
                  <a:schemeClr val="accent2"/>
                </a:solidFill>
                <a:latin typeface="Courier" pitchFamily="2" charset="0"/>
              </a:rPr>
              <a:t>import</a:t>
            </a:r>
            <a:r>
              <a:rPr lang="en-GB" sz="1000" dirty="0">
                <a:latin typeface="Courier" pitchFamily="2" charset="0"/>
              </a:rPr>
              <a:t> random</a:t>
            </a:r>
          </a:p>
          <a:p>
            <a:r>
              <a:rPr lang="en-GB" sz="1000" dirty="0" err="1">
                <a:latin typeface="Courier" pitchFamily="2" charset="0"/>
              </a:rPr>
              <a:t>coin_toss</a:t>
            </a:r>
            <a:r>
              <a:rPr lang="en-GB" sz="1000" dirty="0">
                <a:latin typeface="Courier" pitchFamily="2" charset="0"/>
              </a:rPr>
              <a:t> = </a:t>
            </a:r>
            <a:r>
              <a:rPr lang="en-GB" sz="1000" dirty="0" err="1">
                <a:latin typeface="Courier" pitchFamily="2" charset="0"/>
              </a:rPr>
              <a:t>random.randint</a:t>
            </a:r>
            <a:r>
              <a:rPr lang="en-GB" sz="1000" dirty="0">
                <a:latin typeface="Courier" pitchFamily="2" charset="0"/>
              </a:rPr>
              <a:t>(0, 1)</a:t>
            </a:r>
          </a:p>
          <a:p>
            <a:r>
              <a:rPr lang="en-GB" sz="1000" dirty="0" err="1">
                <a:latin typeface="Courier" pitchFamily="2" charset="0"/>
              </a:rPr>
              <a:t>coin_toss_result</a:t>
            </a:r>
            <a:r>
              <a:rPr lang="en-GB" sz="1000" dirty="0">
                <a:latin typeface="Courier" pitchFamily="2" charset="0"/>
              </a:rPr>
              <a:t> = [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'heads'</a:t>
            </a:r>
            <a:r>
              <a:rPr lang="en-GB" sz="1000" dirty="0">
                <a:latin typeface="Courier" pitchFamily="2" charset="0"/>
              </a:rPr>
              <a:t>,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 'tails'</a:t>
            </a:r>
            <a:r>
              <a:rPr lang="en-GB" sz="1000" dirty="0">
                <a:latin typeface="Courier" pitchFamily="2" charset="0"/>
              </a:rPr>
              <a:t>]</a:t>
            </a: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latin typeface="Courier" pitchFamily="2" charset="0"/>
              </a:rPr>
              <a:t>guess = input(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"Please enter heads or tails: "</a:t>
            </a:r>
            <a:r>
              <a:rPr lang="en-GB" sz="1000" dirty="0">
                <a:latin typeface="Courier" pitchFamily="2" charset="0"/>
              </a:rPr>
              <a:t>).lower()</a:t>
            </a: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latin typeface="Courier" pitchFamily="2" charset="0"/>
              </a:rPr>
              <a:t>if </a:t>
            </a:r>
            <a:r>
              <a:rPr lang="en-GB" sz="1000" dirty="0" err="1">
                <a:latin typeface="Courier" pitchFamily="2" charset="0"/>
              </a:rPr>
              <a:t>coin_toss_result</a:t>
            </a:r>
            <a:r>
              <a:rPr lang="en-GB" sz="1000" dirty="0">
                <a:latin typeface="Courier" pitchFamily="2" charset="0"/>
              </a:rPr>
              <a:t>[</a:t>
            </a:r>
            <a:r>
              <a:rPr lang="en-GB" sz="1000" dirty="0" err="1">
                <a:latin typeface="Courier" pitchFamily="2" charset="0"/>
              </a:rPr>
              <a:t>coin_toss</a:t>
            </a:r>
            <a:r>
              <a:rPr lang="en-GB" sz="1000" dirty="0">
                <a:latin typeface="Courier" pitchFamily="2" charset="0"/>
              </a:rPr>
              <a:t>] == guess: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000" dirty="0"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"You guessed correctly"</a:t>
            </a:r>
            <a:r>
              <a:rPr lang="en-GB" sz="1000" dirty="0">
                <a:latin typeface="Courier" pitchFamily="2" charset="0"/>
              </a:rPr>
              <a:t>)</a:t>
            </a:r>
          </a:p>
          <a:p>
            <a:r>
              <a:rPr lang="en-GB" sz="1000" dirty="0">
                <a:latin typeface="Courier" pitchFamily="2" charset="0"/>
              </a:rPr>
              <a:t>else: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000" dirty="0">
                <a:latin typeface="Courier" pitchFamily="2" charset="0"/>
              </a:rPr>
              <a:t>(</a:t>
            </a:r>
            <a:r>
              <a:rPr lang="en-GB" sz="1000" dirty="0">
                <a:solidFill>
                  <a:schemeClr val="accent6"/>
                </a:solidFill>
                <a:latin typeface="Courier" pitchFamily="2" charset="0"/>
              </a:rPr>
              <a:t>"You guessed incorrectly"</a:t>
            </a:r>
            <a:r>
              <a:rPr lang="en-GB" sz="1000" dirty="0">
                <a:latin typeface="Courier" pitchFamily="2" charset="0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18AE51-4938-D54B-B7CA-DA8D50444F4C}"/>
              </a:ext>
            </a:extLst>
          </p:cNvPr>
          <p:cNvCxnSpPr>
            <a:cxnSpLocks/>
          </p:cNvCxnSpPr>
          <p:nvPr/>
        </p:nvCxnSpPr>
        <p:spPr>
          <a:xfrm>
            <a:off x="403843" y="2644127"/>
            <a:ext cx="3115394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2DE4E-B549-2642-AD3F-915050F6A5B3}"/>
              </a:ext>
            </a:extLst>
          </p:cNvPr>
          <p:cNvCxnSpPr>
            <a:cxnSpLocks/>
          </p:cNvCxnSpPr>
          <p:nvPr/>
        </p:nvCxnSpPr>
        <p:spPr>
          <a:xfrm>
            <a:off x="403843" y="3934430"/>
            <a:ext cx="3115394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A222-A2AB-AB47-BF72-2026A1A48D84}"/>
              </a:ext>
            </a:extLst>
          </p:cNvPr>
          <p:cNvCxnSpPr>
            <a:cxnSpLocks/>
          </p:cNvCxnSpPr>
          <p:nvPr/>
        </p:nvCxnSpPr>
        <p:spPr>
          <a:xfrm>
            <a:off x="403843" y="1902094"/>
            <a:ext cx="3115394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E8B788-21F3-5E4B-9CFA-4BE6D27962EB}"/>
              </a:ext>
            </a:extLst>
          </p:cNvPr>
          <p:cNvCxnSpPr>
            <a:cxnSpLocks/>
          </p:cNvCxnSpPr>
          <p:nvPr/>
        </p:nvCxnSpPr>
        <p:spPr>
          <a:xfrm>
            <a:off x="3643518" y="1690918"/>
            <a:ext cx="663787" cy="474766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09F5D1-509C-5147-B6E1-7AE014169682}"/>
              </a:ext>
            </a:extLst>
          </p:cNvPr>
          <p:cNvCxnSpPr>
            <a:cxnSpLocks/>
          </p:cNvCxnSpPr>
          <p:nvPr/>
        </p:nvCxnSpPr>
        <p:spPr>
          <a:xfrm>
            <a:off x="3711742" y="2430386"/>
            <a:ext cx="595563" cy="213741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7E3C38-77F0-0D49-8BE2-C42E986733E5}"/>
              </a:ext>
            </a:extLst>
          </p:cNvPr>
          <p:cNvCxnSpPr>
            <a:cxnSpLocks/>
          </p:cNvCxnSpPr>
          <p:nvPr/>
        </p:nvCxnSpPr>
        <p:spPr>
          <a:xfrm flipV="1">
            <a:off x="3634180" y="3194384"/>
            <a:ext cx="600936" cy="72182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51EC56-9AA1-DC42-9301-2050E710167D}"/>
              </a:ext>
            </a:extLst>
          </p:cNvPr>
          <p:cNvCxnSpPr>
            <a:cxnSpLocks/>
          </p:cNvCxnSpPr>
          <p:nvPr/>
        </p:nvCxnSpPr>
        <p:spPr>
          <a:xfrm flipV="1">
            <a:off x="3643518" y="3531268"/>
            <a:ext cx="591598" cy="565537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4AD1D2-0F19-E24F-97DF-2A846591C263}"/>
              </a:ext>
            </a:extLst>
          </p:cNvPr>
          <p:cNvCxnSpPr>
            <a:cxnSpLocks/>
          </p:cNvCxnSpPr>
          <p:nvPr/>
        </p:nvCxnSpPr>
        <p:spPr>
          <a:xfrm>
            <a:off x="4427621" y="2865623"/>
            <a:ext cx="4421605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425593-4FC5-044C-874E-97B1B3841A9E}"/>
              </a:ext>
            </a:extLst>
          </p:cNvPr>
          <p:cNvCxnSpPr>
            <a:cxnSpLocks/>
          </p:cNvCxnSpPr>
          <p:nvPr/>
        </p:nvCxnSpPr>
        <p:spPr>
          <a:xfrm>
            <a:off x="4427621" y="2554809"/>
            <a:ext cx="4421605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6C4CC3-BA18-3C46-8A5D-FF8C5F9E7B38}"/>
              </a:ext>
            </a:extLst>
          </p:cNvPr>
          <p:cNvSpPr txBox="1"/>
          <p:nvPr/>
        </p:nvSpPr>
        <p:spPr>
          <a:xfrm>
            <a:off x="4169019" y="3985506"/>
            <a:ext cx="3801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not an exact mapping for how the code ended up…but that's okay</a:t>
            </a:r>
          </a:p>
          <a:p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(we were a little constrained by the Prepare, Act, Present approach – perhaps this was too rigid for the code)</a:t>
            </a:r>
          </a:p>
        </p:txBody>
      </p:sp>
    </p:spTree>
    <p:extLst>
      <p:ext uri="{BB962C8B-B14F-4D97-AF65-F5344CB8AC3E}">
        <p14:creationId xmlns:p14="http://schemas.microsoft.com/office/powerpoint/2010/main" val="249539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Grid of Multiplication Tables</a:t>
            </a:r>
          </a:p>
          <a:p>
            <a:r>
              <a:rPr lang="en-GB" sz="1350" dirty="0">
                <a:solidFill>
                  <a:schemeClr val="bg1"/>
                </a:solidFill>
              </a:rPr>
              <a:t>Project Name: </a:t>
            </a:r>
            <a:r>
              <a:rPr lang="en-GB" sz="1350" dirty="0" err="1">
                <a:solidFill>
                  <a:schemeClr val="bg1"/>
                </a:solidFill>
              </a:rPr>
              <a:t>multiplication_tables</a:t>
            </a: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4594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10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10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10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10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10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10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10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10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10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5B31-3AFC-C849-B7AE-30AC30EFBB72}"/>
              </a:ext>
            </a:extLst>
          </p:cNvPr>
          <p:cNvSpPr txBox="1"/>
          <p:nvPr/>
        </p:nvSpPr>
        <p:spPr>
          <a:xfrm>
            <a:off x="88896" y="2864457"/>
            <a:ext cx="2328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I don’t think that the Prepare, Act, Present approach will work very well here because of the nature of the repetition</a:t>
            </a:r>
          </a:p>
        </p:txBody>
      </p:sp>
    </p:spTree>
    <p:extLst>
      <p:ext uri="{BB962C8B-B14F-4D97-AF65-F5344CB8AC3E}">
        <p14:creationId xmlns:p14="http://schemas.microsoft.com/office/powerpoint/2010/main" val="124063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3" y="1268016"/>
            <a:ext cx="4017762" cy="1457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3" y="1268016"/>
            <a:ext cx="4017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calculate multiplication tables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calculate the tables using multipliers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output the values of each multiplications as part of a 10 x 10 grid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5717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EAB975-3EF0-7D48-B83C-59C32E193D7B}"/>
              </a:ext>
            </a:extLst>
          </p:cNvPr>
          <p:cNvSpPr/>
          <p:nvPr/>
        </p:nvSpPr>
        <p:spPr>
          <a:xfrm>
            <a:off x="4861542" y="1268016"/>
            <a:ext cx="3650761" cy="1499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3" y="1268016"/>
            <a:ext cx="365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repeat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output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calculate values using multipliers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output the values as part of a 10 x 10 grid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4614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2" y="1268016"/>
            <a:ext cx="3650761" cy="1800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2" y="1268016"/>
            <a:ext cx="3698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repeat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output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repeat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calculate the value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output the value as part of a 10 x 10 grid</a:t>
            </a:r>
          </a:p>
        </p:txBody>
      </p:sp>
    </p:spTree>
    <p:extLst>
      <p:ext uri="{BB962C8B-B14F-4D97-AF65-F5344CB8AC3E}">
        <p14:creationId xmlns:p14="http://schemas.microsoft.com/office/powerpoint/2010/main" val="131453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2" y="1268015"/>
            <a:ext cx="365076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2" y="1268016"/>
            <a:ext cx="3698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for numbers from 1 to 10 as table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output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repeat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calculate the value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output the value as part of a 10 x 10 grid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970045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2" y="1268014"/>
            <a:ext cx="3650761" cy="2492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2" y="1268016"/>
            <a:ext cx="36989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for numbers from 1 to 10 as table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//output current multiplication table name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write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repeat from 1 to 10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calculate the value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output the value as part of a 10 x 10 grid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144430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2" y="1268015"/>
            <a:ext cx="365076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2" y="1268016"/>
            <a:ext cx="3698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for numbers from 1 to 10 as table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//output current multiplication table name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write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for numbers from 1 to 10 as multiplier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calculate the value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output the value as part of a 10 x 10 grid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end for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3843009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2" y="1268015"/>
            <a:ext cx="365076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2" y="1268016"/>
            <a:ext cx="369892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for numbers from 1 to 10 as table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//output current multiplication table name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write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for numbers from 1 to 10 as multiplier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//calculate the value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/>
              </a:rPr>
              <a:t>			result ← table * multiplier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output the value as part of a 10 x 10 grid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end for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138983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A7F-D3EC-B141-883F-915930B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coffee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A3358-D8BF-484D-A2CA-2813FFB6004C}"/>
              </a:ext>
            </a:extLst>
          </p:cNvPr>
          <p:cNvSpPr txBox="1"/>
          <p:nvPr/>
        </p:nvSpPr>
        <p:spPr>
          <a:xfrm>
            <a:off x="893524" y="1708356"/>
            <a:ext cx="186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heat water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prepare coffee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optional additions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90F6-C743-C44F-8F57-2EA5A6B5C01A}"/>
              </a:ext>
            </a:extLst>
          </p:cNvPr>
          <p:cNvSpPr txBox="1"/>
          <p:nvPr/>
        </p:nvSpPr>
        <p:spPr>
          <a:xfrm>
            <a:off x="3647163" y="1632926"/>
            <a:ext cx="332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are these instructions enough?</a:t>
            </a:r>
          </a:p>
        </p:txBody>
      </p:sp>
    </p:spTree>
    <p:extLst>
      <p:ext uri="{BB962C8B-B14F-4D97-AF65-F5344CB8AC3E}">
        <p14:creationId xmlns:p14="http://schemas.microsoft.com/office/powerpoint/2010/main" val="3570196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115124" y="1346795"/>
            <a:ext cx="365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115125" y="1917711"/>
            <a:ext cx="357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800" dirty="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800" dirty="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800" dirty="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800" dirty="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800" dirty="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800" dirty="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800" dirty="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800" dirty="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800" dirty="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3C09-932E-214D-8020-CF1A7D489D79}"/>
              </a:ext>
            </a:extLst>
          </p:cNvPr>
          <p:cNvSpPr/>
          <p:nvPr/>
        </p:nvSpPr>
        <p:spPr>
          <a:xfrm>
            <a:off x="4861542" y="1268015"/>
            <a:ext cx="3650761" cy="3279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E66F-0944-064D-B97A-BE532C57AA7F}"/>
              </a:ext>
            </a:extLst>
          </p:cNvPr>
          <p:cNvSpPr txBox="1"/>
          <p:nvPr/>
        </p:nvSpPr>
        <p:spPr>
          <a:xfrm>
            <a:off x="4861542" y="1268016"/>
            <a:ext cx="36989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for numbers from 1 to 10 as table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//output current multiplication table name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write current multiplication table name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//repeat from 1 to 10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for numbers from 1 to 10 as multiplier do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//calculate the value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	result ← table * multiplier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rPr>
              <a:t>		//output the value as part of a 10 x 10 grid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	write result as part of grid</a:t>
            </a:r>
          </a:p>
          <a:p>
            <a:pPr defTabSz="180000"/>
            <a:endParaRPr lang="en-GB" sz="1200" b="1" dirty="0">
              <a:solidFill>
                <a:schemeClr val="accent5">
                  <a:lumMod val="75000"/>
                  <a:alpha val="50000"/>
                </a:schemeClr>
              </a:solidFill>
              <a:latin typeface="Bradley Hand ITC" panose="03070402050302030203" pitchFamily="66" charset="77"/>
            </a:endParaRP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	end for</a:t>
            </a:r>
          </a:p>
          <a:p>
            <a:pPr defTabSz="180000"/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1246543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Revisit: Example from week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41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8E78E0-9A01-4443-B382-1D87811F41FF}"/>
              </a:ext>
            </a:extLst>
          </p:cNvPr>
          <p:cNvGrpSpPr/>
          <p:nvPr/>
        </p:nvGrpSpPr>
        <p:grpSpPr>
          <a:xfrm>
            <a:off x="295557" y="1274031"/>
            <a:ext cx="3338623" cy="3279922"/>
            <a:chOff x="4861542" y="1268015"/>
            <a:chExt cx="3698926" cy="32799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E254D2-BBB2-5349-AA5C-2CC0DCD4B91B}"/>
                </a:ext>
              </a:extLst>
            </p:cNvPr>
            <p:cNvSpPr/>
            <p:nvPr/>
          </p:nvSpPr>
          <p:spPr>
            <a:xfrm>
              <a:off x="4861542" y="1268015"/>
              <a:ext cx="3650761" cy="32799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A1F483-5103-C14D-AF2E-9EC84627418D}"/>
                </a:ext>
              </a:extLst>
            </p:cNvPr>
            <p:cNvSpPr txBox="1"/>
            <p:nvPr/>
          </p:nvSpPr>
          <p:spPr>
            <a:xfrm>
              <a:off x="4861542" y="1268016"/>
              <a:ext cx="369892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  <a:alpha val="50000"/>
                    </a:schemeClr>
                  </a:solidFill>
                  <a:latin typeface="Bradley Hand ITC" panose="03070402050302030203" pitchFamily="66" charset="77"/>
                </a:rPr>
                <a:t>//repeat from 1 to 10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for numbers from 1 to 10 as table do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  <a:alpha val="50000"/>
                    </a:schemeClr>
                  </a:solidFill>
                  <a:latin typeface="Bradley Hand ITC" panose="03070402050302030203" pitchFamily="66" charset="77"/>
                </a:rPr>
                <a:t>	//output current multiplication table name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	write current multiplication table name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  <a:alpha val="50000"/>
                    </a:schemeClr>
                  </a:solidFill>
                  <a:latin typeface="Bradley Hand ITC" panose="03070402050302030203" pitchFamily="66" charset="77"/>
                </a:rPr>
                <a:t>	//repeat from 1 to 10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  <a:alpha val="50000"/>
                    </a:schemeClr>
                  </a:solidFill>
                  <a:latin typeface="Bradley Hand ITC" panose="03070402050302030203" pitchFamily="66" charset="77"/>
                </a:rPr>
                <a:t>		</a:t>
              </a:r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for numbers from 1 to 10 as multiplier do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  <a:alpha val="50000"/>
                    </a:schemeClr>
                  </a:solidFill>
                  <a:latin typeface="Bradley Hand ITC" panose="03070402050302030203" pitchFamily="66" charset="77"/>
                </a:rPr>
                <a:t>		//calculate the value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		result ← table * multiplier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  <a:alpha val="50000"/>
                    </a:schemeClr>
                  </a:solidFill>
                  <a:latin typeface="Bradley Hand ITC" panose="03070402050302030203" pitchFamily="66" charset="77"/>
                </a:rPr>
                <a:t>		//output the value as part of a 10 x 10 grid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		write result as part of grid</a:t>
              </a:r>
            </a:p>
            <a:p>
              <a:pPr defTabSz="180000"/>
              <a:endParaRPr lang="en-GB" sz="1200" b="1" dirty="0">
                <a:solidFill>
                  <a:schemeClr val="accent5">
                    <a:lumMod val="75000"/>
                    <a:alpha val="50000"/>
                  </a:schemeClr>
                </a:solidFill>
                <a:latin typeface="Bradley Hand ITC" panose="03070402050302030203" pitchFamily="66" charset="77"/>
              </a:endParaRP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	end for</a:t>
              </a:r>
            </a:p>
            <a:p>
              <a:pPr defTabSz="180000"/>
              <a:r>
                <a:rPr lang="en-GB" sz="1200" b="1" dirty="0">
                  <a:solidFill>
                    <a:schemeClr val="accent5">
                      <a:lumMod val="75000"/>
                    </a:schemeClr>
                  </a:solidFill>
                  <a:latin typeface="Bradley Hand ITC" panose="03070402050302030203" pitchFamily="66" charset="77"/>
                </a:rPr>
                <a:t>	end for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E469F-325A-7149-8B81-CF102FD7A8F2}"/>
              </a:ext>
            </a:extLst>
          </p:cNvPr>
          <p:cNvSpPr/>
          <p:nvPr/>
        </p:nvSpPr>
        <p:spPr>
          <a:xfrm>
            <a:off x="4313320" y="1657265"/>
            <a:ext cx="4716379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  <a:latin typeface="Courier" pitchFamily="2" charset="0"/>
              </a:rPr>
              <a:t># multiplication tables up to 10 x 10</a:t>
            </a:r>
          </a:p>
          <a:p>
            <a:endParaRPr lang="en-GB" sz="10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GB" sz="100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000" dirty="0">
                <a:latin typeface="Courier" pitchFamily="2" charset="0"/>
              </a:rPr>
              <a:t> table </a:t>
            </a:r>
            <a:r>
              <a:rPr lang="en-GB" sz="100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000" dirty="0">
                <a:latin typeface="Courier" pitchFamily="2" charset="0"/>
              </a:rPr>
              <a:t> </a:t>
            </a:r>
            <a:r>
              <a:rPr lang="en-GB" sz="100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000" dirty="0">
                <a:latin typeface="Courier" pitchFamily="2" charset="0"/>
              </a:rPr>
              <a:t>(1, 11):</a:t>
            </a:r>
          </a:p>
          <a:p>
            <a:r>
              <a:rPr lang="en-GB" sz="1000" dirty="0">
                <a:latin typeface="Courier" pitchFamily="2" charset="0"/>
              </a:rPr>
              <a:t>    </a:t>
            </a:r>
            <a:r>
              <a:rPr lang="en-GB" sz="10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000" dirty="0">
                <a:latin typeface="Courier" pitchFamily="2" charset="0"/>
              </a:rPr>
              <a:t>(table, "times table", end='')</a:t>
            </a:r>
          </a:p>
          <a:p>
            <a:endParaRPr lang="en-GB" sz="1000" dirty="0">
              <a:latin typeface="Courier" pitchFamily="2" charset="0"/>
            </a:endParaRPr>
          </a:p>
          <a:p>
            <a:r>
              <a:rPr lang="en-GB" sz="1000" dirty="0">
                <a:latin typeface="Courier" pitchFamily="2" charset="0"/>
              </a:rPr>
              <a:t>    for multiplier in range(1, 11):</a:t>
            </a:r>
          </a:p>
          <a:p>
            <a:r>
              <a:rPr lang="en-GB" sz="1000" dirty="0">
                <a:latin typeface="Courier" pitchFamily="2" charset="0"/>
              </a:rPr>
              <a:t>        print(" {:&gt;3} ".format(table * multiplier), end='')</a:t>
            </a:r>
          </a:p>
          <a:p>
            <a:r>
              <a:rPr lang="en-GB" sz="1000" dirty="0">
                <a:latin typeface="Courier" pitchFamily="2" charset="0"/>
              </a:rPr>
              <a:t>    else:</a:t>
            </a:r>
          </a:p>
          <a:p>
            <a:r>
              <a:rPr lang="en-GB" sz="1000" dirty="0">
                <a:latin typeface="Courier" pitchFamily="2" charset="0"/>
              </a:rPr>
              <a:t>        print()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46C49E-75F4-2840-B7F8-DB45E4F4CDC3}"/>
              </a:ext>
            </a:extLst>
          </p:cNvPr>
          <p:cNvCxnSpPr>
            <a:cxnSpLocks/>
          </p:cNvCxnSpPr>
          <p:nvPr/>
        </p:nvCxnSpPr>
        <p:spPr>
          <a:xfrm>
            <a:off x="289542" y="2319273"/>
            <a:ext cx="3301165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AD0C32-A1D6-E342-9E43-14F76C526212}"/>
              </a:ext>
            </a:extLst>
          </p:cNvPr>
          <p:cNvCxnSpPr>
            <a:cxnSpLocks/>
          </p:cNvCxnSpPr>
          <p:nvPr/>
        </p:nvCxnSpPr>
        <p:spPr>
          <a:xfrm flipV="1">
            <a:off x="289542" y="2869532"/>
            <a:ext cx="3295869" cy="98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F550D2-7A37-BC41-A6E9-100A2EA13FA8}"/>
              </a:ext>
            </a:extLst>
          </p:cNvPr>
          <p:cNvCxnSpPr>
            <a:cxnSpLocks/>
          </p:cNvCxnSpPr>
          <p:nvPr/>
        </p:nvCxnSpPr>
        <p:spPr>
          <a:xfrm>
            <a:off x="289542" y="1763730"/>
            <a:ext cx="3301165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CB56D0-C874-D74B-9E0C-156B97786145}"/>
              </a:ext>
            </a:extLst>
          </p:cNvPr>
          <p:cNvCxnSpPr>
            <a:cxnSpLocks/>
          </p:cNvCxnSpPr>
          <p:nvPr/>
        </p:nvCxnSpPr>
        <p:spPr>
          <a:xfrm>
            <a:off x="3711742" y="1635710"/>
            <a:ext cx="523374" cy="30421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867B6-5C77-6243-86BC-110D20925502}"/>
              </a:ext>
            </a:extLst>
          </p:cNvPr>
          <p:cNvCxnSpPr>
            <a:cxnSpLocks/>
          </p:cNvCxnSpPr>
          <p:nvPr/>
        </p:nvCxnSpPr>
        <p:spPr>
          <a:xfrm>
            <a:off x="3700032" y="2055311"/>
            <a:ext cx="535084" cy="194594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CC722A-920F-A54A-8A8E-EDA2D9633858}"/>
              </a:ext>
            </a:extLst>
          </p:cNvPr>
          <p:cNvCxnSpPr>
            <a:cxnSpLocks/>
          </p:cNvCxnSpPr>
          <p:nvPr/>
        </p:nvCxnSpPr>
        <p:spPr>
          <a:xfrm flipV="1">
            <a:off x="3751165" y="2526632"/>
            <a:ext cx="483951" cy="138363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67126-88AB-C24D-BA2E-CAD40546C922}"/>
              </a:ext>
            </a:extLst>
          </p:cNvPr>
          <p:cNvCxnSpPr>
            <a:cxnSpLocks/>
          </p:cNvCxnSpPr>
          <p:nvPr/>
        </p:nvCxnSpPr>
        <p:spPr>
          <a:xfrm>
            <a:off x="4307305" y="2163779"/>
            <a:ext cx="4716381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0242E9-8683-E34B-92EA-2BB381C9F2DC}"/>
              </a:ext>
            </a:extLst>
          </p:cNvPr>
          <p:cNvCxnSpPr>
            <a:cxnSpLocks/>
          </p:cNvCxnSpPr>
          <p:nvPr/>
        </p:nvCxnSpPr>
        <p:spPr>
          <a:xfrm flipV="1">
            <a:off x="299507" y="3409970"/>
            <a:ext cx="3295869" cy="98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1760B2-E376-594E-96D6-AC2B91A59EBB}"/>
              </a:ext>
            </a:extLst>
          </p:cNvPr>
          <p:cNvCxnSpPr>
            <a:cxnSpLocks/>
          </p:cNvCxnSpPr>
          <p:nvPr/>
        </p:nvCxnSpPr>
        <p:spPr>
          <a:xfrm flipV="1">
            <a:off x="286219" y="3965513"/>
            <a:ext cx="3295869" cy="98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433D4E-0810-FD43-BF22-24C46BBC104B}"/>
              </a:ext>
            </a:extLst>
          </p:cNvPr>
          <p:cNvCxnSpPr>
            <a:cxnSpLocks/>
          </p:cNvCxnSpPr>
          <p:nvPr/>
        </p:nvCxnSpPr>
        <p:spPr>
          <a:xfrm>
            <a:off x="4315321" y="2400403"/>
            <a:ext cx="4716381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534BA-5AED-054D-9DBA-D52ED849697D}"/>
              </a:ext>
            </a:extLst>
          </p:cNvPr>
          <p:cNvCxnSpPr>
            <a:cxnSpLocks/>
          </p:cNvCxnSpPr>
          <p:nvPr/>
        </p:nvCxnSpPr>
        <p:spPr>
          <a:xfrm>
            <a:off x="4315323" y="2622987"/>
            <a:ext cx="4716381" cy="0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1CBB13-8DB6-4C40-8B2A-E87E995B0BBA}"/>
              </a:ext>
            </a:extLst>
          </p:cNvPr>
          <p:cNvCxnSpPr>
            <a:cxnSpLocks/>
          </p:cNvCxnSpPr>
          <p:nvPr/>
        </p:nvCxnSpPr>
        <p:spPr>
          <a:xfrm flipV="1">
            <a:off x="3752828" y="2889859"/>
            <a:ext cx="482288" cy="244735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3FDD1A-FB15-844E-9CBF-E79BDBDA5374}"/>
              </a:ext>
            </a:extLst>
          </p:cNvPr>
          <p:cNvCxnSpPr>
            <a:cxnSpLocks/>
          </p:cNvCxnSpPr>
          <p:nvPr/>
        </p:nvCxnSpPr>
        <p:spPr>
          <a:xfrm flipV="1">
            <a:off x="3725598" y="3012226"/>
            <a:ext cx="509518" cy="603801"/>
          </a:xfrm>
          <a:prstGeom prst="line">
            <a:avLst/>
          </a:prstGeom>
          <a:ln w="38100">
            <a:solidFill>
              <a:schemeClr val="accent5">
                <a:lumMod val="75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3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A7F-D3EC-B141-883F-915930B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coffee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A3358-D8BF-484D-A2CA-2813FFB6004C}"/>
              </a:ext>
            </a:extLst>
          </p:cNvPr>
          <p:cNvSpPr txBox="1"/>
          <p:nvPr/>
        </p:nvSpPr>
        <p:spPr>
          <a:xfrm>
            <a:off x="893524" y="1708356"/>
            <a:ext cx="186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heat water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prepare coffee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optional additions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90F6-C743-C44F-8F57-2EA5A6B5C01A}"/>
              </a:ext>
            </a:extLst>
          </p:cNvPr>
          <p:cNvSpPr txBox="1"/>
          <p:nvPr/>
        </p:nvSpPr>
        <p:spPr>
          <a:xfrm>
            <a:off x="3647163" y="1632926"/>
            <a:ext cx="3323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 quite naturally break more complicated tasks down into smaller ones</a:t>
            </a:r>
          </a:p>
          <a:p>
            <a:endParaRPr lang="en-GB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steps that, when completed, will mean that the more complex task is also completed</a:t>
            </a:r>
          </a:p>
          <a:p>
            <a:endParaRPr lang="en-GB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(not the case here)?</a:t>
            </a:r>
          </a:p>
        </p:txBody>
      </p:sp>
    </p:spTree>
    <p:extLst>
      <p:ext uri="{BB962C8B-B14F-4D97-AF65-F5344CB8AC3E}">
        <p14:creationId xmlns:p14="http://schemas.microsoft.com/office/powerpoint/2010/main" val="50096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A7F-D3EC-B141-883F-915930B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coffee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68FB-4849-9C4C-909A-58E641DAF528}"/>
              </a:ext>
            </a:extLst>
          </p:cNvPr>
          <p:cNvSpPr txBox="1"/>
          <p:nvPr/>
        </p:nvSpPr>
        <p:spPr>
          <a:xfrm>
            <a:off x="3989540" y="1416214"/>
            <a:ext cx="432147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warm cup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clean and dry filter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dose ground coffee into filter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gently tap filter to distribute grounds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/>
              </a:rPr>
              <a:t>tamp the coffee grounds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smooth coffee grounds surface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insert filter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brew coffee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5F9350D-4D15-7A4A-989C-CA7D2774A531}"/>
              </a:ext>
            </a:extLst>
          </p:cNvPr>
          <p:cNvSpPr/>
          <p:nvPr/>
        </p:nvSpPr>
        <p:spPr>
          <a:xfrm>
            <a:off x="2805831" y="1528175"/>
            <a:ext cx="1183710" cy="2085584"/>
          </a:xfrm>
          <a:prstGeom prst="leftBrace">
            <a:avLst>
              <a:gd name="adj1" fmla="val 97522"/>
              <a:gd name="adj2" fmla="val 4264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5F3E1-1BD1-3147-849D-B11554C38B3D}"/>
              </a:ext>
            </a:extLst>
          </p:cNvPr>
          <p:cNvSpPr txBox="1"/>
          <p:nvPr/>
        </p:nvSpPr>
        <p:spPr>
          <a:xfrm>
            <a:off x="893524" y="1708356"/>
            <a:ext cx="186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heat water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prepare coffee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optional additions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D9A81-E354-9A4B-9DD7-40DB45CAA892}"/>
              </a:ext>
            </a:extLst>
          </p:cNvPr>
          <p:cNvSpPr txBox="1"/>
          <p:nvPr/>
        </p:nvSpPr>
        <p:spPr>
          <a:xfrm>
            <a:off x="5657850" y="1018950"/>
            <a:ext cx="265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 have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decomposed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a task step into more detail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35E48-4A4D-E54B-9EE8-315DDF0CDBEA}"/>
              </a:ext>
            </a:extLst>
          </p:cNvPr>
          <p:cNvSpPr txBox="1"/>
          <p:nvPr/>
        </p:nvSpPr>
        <p:spPr>
          <a:xfrm>
            <a:off x="6150279" y="3225640"/>
            <a:ext cx="188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using a 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top-down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95381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A7F-D3EC-B141-883F-915930B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coffee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90F6-C743-C44F-8F57-2EA5A6B5C01A}"/>
              </a:ext>
            </a:extLst>
          </p:cNvPr>
          <p:cNvSpPr txBox="1"/>
          <p:nvPr/>
        </p:nvSpPr>
        <p:spPr>
          <a:xfrm>
            <a:off x="2989546" y="4263391"/>
            <a:ext cx="49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were these the details you were thinking of? are you familiar with making a Barista coffee?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68FB-4849-9C4C-909A-58E641DAF528}"/>
              </a:ext>
            </a:extLst>
          </p:cNvPr>
          <p:cNvSpPr txBox="1"/>
          <p:nvPr/>
        </p:nvSpPr>
        <p:spPr>
          <a:xfrm>
            <a:off x="3989540" y="1416214"/>
            <a:ext cx="432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warm cup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clean and dry filter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dose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 ground coffee into filter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gently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tap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 filter to distribute grounds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tamp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 the coffee grounds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smooth coffee grounds surface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insert filter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  <a:latin typeface="Bradley Hand ITC" panose="03070402050302030203" pitchFamily="66" charset="77"/>
              </a:rPr>
              <a:t>brew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 coffee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5F9350D-4D15-7A4A-989C-CA7D2774A531}"/>
              </a:ext>
            </a:extLst>
          </p:cNvPr>
          <p:cNvSpPr/>
          <p:nvPr/>
        </p:nvSpPr>
        <p:spPr>
          <a:xfrm>
            <a:off x="2805831" y="1528175"/>
            <a:ext cx="1183710" cy="2085584"/>
          </a:xfrm>
          <a:prstGeom prst="leftBrace">
            <a:avLst>
              <a:gd name="adj1" fmla="val 97522"/>
              <a:gd name="adj2" fmla="val 4264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5F3E1-1BD1-3147-849D-B11554C38B3D}"/>
              </a:ext>
            </a:extLst>
          </p:cNvPr>
          <p:cNvSpPr txBox="1"/>
          <p:nvPr/>
        </p:nvSpPr>
        <p:spPr>
          <a:xfrm>
            <a:off x="893524" y="1708356"/>
            <a:ext cx="186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heat water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prepare coffee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optional additions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2C1CB-8290-334F-8A59-90DD5F4FE82B}"/>
              </a:ext>
            </a:extLst>
          </p:cNvPr>
          <p:cNvSpPr txBox="1"/>
          <p:nvPr/>
        </p:nvSpPr>
        <p:spPr>
          <a:xfrm>
            <a:off x="300707" y="115884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defRPr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coffee drinker              	                                                                       coffee maker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C43F7-7734-6E47-948B-83061894A34E}"/>
              </a:ext>
            </a:extLst>
          </p:cNvPr>
          <p:cNvCxnSpPr>
            <a:cxnSpLocks/>
          </p:cNvCxnSpPr>
          <p:nvPr/>
        </p:nvCxnSpPr>
        <p:spPr>
          <a:xfrm>
            <a:off x="1890169" y="1341660"/>
            <a:ext cx="482975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A7F-D3EC-B141-883F-915930B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coffee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90F6-C743-C44F-8F57-2EA5A6B5C01A}"/>
              </a:ext>
            </a:extLst>
          </p:cNvPr>
          <p:cNvSpPr txBox="1"/>
          <p:nvPr/>
        </p:nvSpPr>
        <p:spPr>
          <a:xfrm>
            <a:off x="363257" y="1216209"/>
            <a:ext cx="16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note that this level remains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68FB-4849-9C4C-909A-58E641DAF528}"/>
              </a:ext>
            </a:extLst>
          </p:cNvPr>
          <p:cNvSpPr txBox="1"/>
          <p:nvPr/>
        </p:nvSpPr>
        <p:spPr>
          <a:xfrm>
            <a:off x="3989540" y="2117670"/>
            <a:ext cx="432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place coffee pod in machine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set machine to pour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5F9350D-4D15-7A4A-989C-CA7D2774A531}"/>
              </a:ext>
            </a:extLst>
          </p:cNvPr>
          <p:cNvSpPr/>
          <p:nvPr/>
        </p:nvSpPr>
        <p:spPr>
          <a:xfrm>
            <a:off x="2805831" y="2210843"/>
            <a:ext cx="1183710" cy="457201"/>
          </a:xfrm>
          <a:prstGeom prst="leftBrace">
            <a:avLst>
              <a:gd name="adj1" fmla="val 97522"/>
              <a:gd name="adj2" fmla="val 4949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C4C23-BDA6-514A-966E-78AD40C77C6D}"/>
              </a:ext>
            </a:extLst>
          </p:cNvPr>
          <p:cNvSpPr txBox="1"/>
          <p:nvPr/>
        </p:nvSpPr>
        <p:spPr>
          <a:xfrm>
            <a:off x="893524" y="1708356"/>
            <a:ext cx="186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heat water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prepare coffee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optional additions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05D1E-3A44-3E44-BD58-415C4D79E1A5}"/>
              </a:ext>
            </a:extLst>
          </p:cNvPr>
          <p:cNvSpPr txBox="1"/>
          <p:nvPr/>
        </p:nvSpPr>
        <p:spPr>
          <a:xfrm>
            <a:off x="3141946" y="4415791"/>
            <a:ext cx="332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or these?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39A56-5E57-7E43-B7AA-707E99B28115}"/>
              </a:ext>
            </a:extLst>
          </p:cNvPr>
          <p:cNvSpPr txBox="1"/>
          <p:nvPr/>
        </p:nvSpPr>
        <p:spPr>
          <a:xfrm>
            <a:off x="4439303" y="1414098"/>
            <a:ext cx="227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but the detailed implementation changes</a:t>
            </a:r>
          </a:p>
        </p:txBody>
      </p:sp>
    </p:spTree>
    <p:extLst>
      <p:ext uri="{BB962C8B-B14F-4D97-AF65-F5344CB8AC3E}">
        <p14:creationId xmlns:p14="http://schemas.microsoft.com/office/powerpoint/2010/main" val="34415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A7F-D3EC-B141-883F-915930B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coffee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A3358-D8BF-484D-A2CA-2813FFB6004C}"/>
              </a:ext>
            </a:extLst>
          </p:cNvPr>
          <p:cNvSpPr txBox="1"/>
          <p:nvPr/>
        </p:nvSpPr>
        <p:spPr>
          <a:xfrm>
            <a:off x="893524" y="1708356"/>
            <a:ext cx="2394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heat water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prepare coffee</a:t>
            </a:r>
          </a:p>
          <a:p>
            <a:pPr marL="285750" indent="-285750">
              <a:buFontTx/>
              <a:buChar char="-"/>
            </a:pPr>
            <a:endParaRPr lang="en-GB" b="1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optional additions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90F6-C743-C44F-8F57-2EA5A6B5C01A}"/>
              </a:ext>
            </a:extLst>
          </p:cNvPr>
          <p:cNvSpPr txBox="1"/>
          <p:nvPr/>
        </p:nvSpPr>
        <p:spPr>
          <a:xfrm>
            <a:off x="2989546" y="4263391"/>
            <a:ext cx="332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or these?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B68FB-4849-9C4C-909A-58E641DAF528}"/>
              </a:ext>
            </a:extLst>
          </p:cNvPr>
          <p:cNvSpPr txBox="1"/>
          <p:nvPr/>
        </p:nvSpPr>
        <p:spPr>
          <a:xfrm>
            <a:off x="3989540" y="2117670"/>
            <a:ext cx="432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place teaspoon of instant coffee in cup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77"/>
              </a:rPr>
              <a:t>pour on water and stir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5F9350D-4D15-7A4A-989C-CA7D2774A531}"/>
              </a:ext>
            </a:extLst>
          </p:cNvPr>
          <p:cNvSpPr/>
          <p:nvPr/>
        </p:nvSpPr>
        <p:spPr>
          <a:xfrm>
            <a:off x="2805831" y="2210843"/>
            <a:ext cx="1183710" cy="457201"/>
          </a:xfrm>
          <a:prstGeom prst="leftBrace">
            <a:avLst>
              <a:gd name="adj1" fmla="val 97522"/>
              <a:gd name="adj2" fmla="val 4949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92487-A90D-4F43-A39D-B3CF183B56AE}"/>
              </a:ext>
            </a:extLst>
          </p:cNvPr>
          <p:cNvSpPr txBox="1"/>
          <p:nvPr/>
        </p:nvSpPr>
        <p:spPr>
          <a:xfrm>
            <a:off x="363257" y="1216209"/>
            <a:ext cx="16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note that this level remains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694D7-FAB6-C445-957F-33C781D4F127}"/>
              </a:ext>
            </a:extLst>
          </p:cNvPr>
          <p:cNvSpPr txBox="1"/>
          <p:nvPr/>
        </p:nvSpPr>
        <p:spPr>
          <a:xfrm>
            <a:off x="4439303" y="1414098"/>
            <a:ext cx="227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but the detailed implementation changes again</a:t>
            </a:r>
          </a:p>
        </p:txBody>
      </p:sp>
    </p:spTree>
    <p:extLst>
      <p:ext uri="{BB962C8B-B14F-4D97-AF65-F5344CB8AC3E}">
        <p14:creationId xmlns:p14="http://schemas.microsoft.com/office/powerpoint/2010/main" val="14279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8134</TotalTime>
  <Words>5679</Words>
  <Application>Microsoft Macintosh PowerPoint</Application>
  <PresentationFormat>On-screen Show (16:9)</PresentationFormat>
  <Paragraphs>757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Bradley Hand ITC</vt:lpstr>
      <vt:lpstr>Calibri</vt:lpstr>
      <vt:lpstr>Calibri Light</vt:lpstr>
      <vt:lpstr>Courier</vt:lpstr>
      <vt:lpstr>Office Theme</vt:lpstr>
      <vt:lpstr>Problem Solving</vt:lpstr>
      <vt:lpstr>We’re going to cover…</vt:lpstr>
      <vt:lpstr>Problem Solving</vt:lpstr>
      <vt:lpstr>Making a cup of coffee</vt:lpstr>
      <vt:lpstr>Making a cup of coffee</vt:lpstr>
      <vt:lpstr>Making a cup of coffee</vt:lpstr>
      <vt:lpstr>Making a cup of coffee</vt:lpstr>
      <vt:lpstr>Making a cup of coffee</vt:lpstr>
      <vt:lpstr>Making a cup of coffee</vt:lpstr>
      <vt:lpstr>Coding a simple program</vt:lpstr>
      <vt:lpstr>Coding a simple program</vt:lpstr>
      <vt:lpstr>Why is it easy?</vt:lpstr>
      <vt:lpstr>Then why is it hard to program?</vt:lpstr>
      <vt:lpstr>Revisit: Example from week 2</vt:lpstr>
      <vt:lpstr>Revisit: Example from week 2</vt:lpstr>
      <vt:lpstr>Revisit: Example from week 2</vt:lpstr>
      <vt:lpstr>Revisit: Example from week 2</vt:lpstr>
      <vt:lpstr>Revisit: Example from week 2</vt:lpstr>
      <vt:lpstr>Revisit: Example from week 2</vt:lpstr>
      <vt:lpstr>Revisit: Example from week 2</vt:lpstr>
      <vt:lpstr>Revisit: Example from week 3</vt:lpstr>
      <vt:lpstr>Revisit: Example from week 3</vt:lpstr>
      <vt:lpstr>Revisit: Example from week 3</vt:lpstr>
      <vt:lpstr>Revisit: Example from week 3</vt:lpstr>
      <vt:lpstr>Revisit: Example from week 4</vt:lpstr>
      <vt:lpstr>Revisit: Example from week 4</vt:lpstr>
      <vt:lpstr>Revisit: Example from week 4</vt:lpstr>
      <vt:lpstr>Revisit: Example from week 4</vt:lpstr>
      <vt:lpstr>Revisit: Example from week 4</vt:lpstr>
      <vt:lpstr>Revisit: Example from week 4</vt:lpstr>
      <vt:lpstr>Revisit: Example from week 4</vt:lpstr>
      <vt:lpstr>Revisit: Example from week 5 </vt:lpstr>
      <vt:lpstr>Revisit: Example from week 5 </vt:lpstr>
      <vt:lpstr>Revisit: Example from week 5 </vt:lpstr>
      <vt:lpstr>Revisit: Example from week 5 </vt:lpstr>
      <vt:lpstr>Revisit: Example from week 5 </vt:lpstr>
      <vt:lpstr>Revisit: Example from week 5 </vt:lpstr>
      <vt:lpstr>Revisit: Example from week 5 </vt:lpstr>
      <vt:lpstr>Revisit: Example from week 5 </vt:lpstr>
      <vt:lpstr>Revisit: Example from week 5 </vt:lpstr>
      <vt:lpstr>Revisit: Example from week 5 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97</cp:revision>
  <dcterms:created xsi:type="dcterms:W3CDTF">2017-04-05T14:08:44Z</dcterms:created>
  <dcterms:modified xsi:type="dcterms:W3CDTF">2020-11-11T10:55:16Z</dcterms:modified>
</cp:coreProperties>
</file>