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6"/>
  </p:notesMasterIdLst>
  <p:sldIdLst>
    <p:sldId id="256" r:id="rId2"/>
    <p:sldId id="257" r:id="rId3"/>
    <p:sldId id="260" r:id="rId4"/>
    <p:sldId id="261" r:id="rId5"/>
    <p:sldId id="262" r:id="rId6"/>
    <p:sldId id="346" r:id="rId7"/>
    <p:sldId id="347" r:id="rId8"/>
    <p:sldId id="349" r:id="rId9"/>
    <p:sldId id="348" r:id="rId10"/>
    <p:sldId id="350" r:id="rId11"/>
    <p:sldId id="351" r:id="rId12"/>
    <p:sldId id="352" r:id="rId13"/>
    <p:sldId id="353" r:id="rId14"/>
    <p:sldId id="357" r:id="rId15"/>
    <p:sldId id="397" r:id="rId16"/>
    <p:sldId id="354" r:id="rId17"/>
    <p:sldId id="355" r:id="rId18"/>
    <p:sldId id="356" r:id="rId19"/>
    <p:sldId id="358" r:id="rId20"/>
    <p:sldId id="359" r:id="rId21"/>
    <p:sldId id="362" r:id="rId22"/>
    <p:sldId id="383" r:id="rId23"/>
    <p:sldId id="384" r:id="rId24"/>
    <p:sldId id="386" r:id="rId25"/>
    <p:sldId id="385" r:id="rId26"/>
    <p:sldId id="394" r:id="rId27"/>
    <p:sldId id="361" r:id="rId28"/>
    <p:sldId id="363" r:id="rId29"/>
    <p:sldId id="365" r:id="rId30"/>
    <p:sldId id="366" r:id="rId31"/>
    <p:sldId id="367" r:id="rId32"/>
    <p:sldId id="368" r:id="rId33"/>
    <p:sldId id="372" r:id="rId34"/>
    <p:sldId id="373" r:id="rId35"/>
    <p:sldId id="374" r:id="rId36"/>
    <p:sldId id="375" r:id="rId37"/>
    <p:sldId id="387" r:id="rId38"/>
    <p:sldId id="376" r:id="rId39"/>
    <p:sldId id="377" r:id="rId40"/>
    <p:sldId id="378" r:id="rId41"/>
    <p:sldId id="379" r:id="rId42"/>
    <p:sldId id="380" r:id="rId43"/>
    <p:sldId id="381" r:id="rId44"/>
    <p:sldId id="395" r:id="rId45"/>
    <p:sldId id="388" r:id="rId46"/>
    <p:sldId id="389" r:id="rId47"/>
    <p:sldId id="390" r:id="rId48"/>
    <p:sldId id="392" r:id="rId49"/>
    <p:sldId id="391" r:id="rId50"/>
    <p:sldId id="396" r:id="rId51"/>
    <p:sldId id="393" r:id="rId52"/>
    <p:sldId id="398" r:id="rId53"/>
    <p:sldId id="399" r:id="rId54"/>
    <p:sldId id="259" r:id="rId5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489"/>
    <a:srgbClr val="FFBC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0C55C-E0D0-5D7D-BAD8-36294207FA2E}" v="201" dt="2020-11-10T09:18:41.048"/>
    <p1510:client id="{530EFD45-F93D-CD4C-B1B6-74CBC9CC3397}" v="177" dt="2020-11-10T09:39:58.387"/>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97"/>
  </p:normalViewPr>
  <p:slideViewPr>
    <p:cSldViewPr snapToGrid="0" snapToObjects="1">
      <p:cViewPr varScale="1">
        <p:scale>
          <a:sx n="267" d="100"/>
          <a:sy n="267"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DRIDGE Philip" userId="a20730c1-1805-4191-9c68-6e52c8725e9f" providerId="ADAL" clId="{530EFD45-F93D-CD4C-B1B6-74CBC9CC3397}"/>
    <pc:docChg chg="undo redo custSel addSld delSld modSld sldOrd">
      <pc:chgData name="WINDRIDGE Philip" userId="a20730c1-1805-4191-9c68-6e52c8725e9f" providerId="ADAL" clId="{530EFD45-F93D-CD4C-B1B6-74CBC9CC3397}" dt="2020-11-10T09:39:58.387" v="4395"/>
      <pc:docMkLst>
        <pc:docMk/>
      </pc:docMkLst>
      <pc:sldChg chg="modSp mod">
        <pc:chgData name="WINDRIDGE Philip" userId="a20730c1-1805-4191-9c68-6e52c8725e9f" providerId="ADAL" clId="{530EFD45-F93D-CD4C-B1B6-74CBC9CC3397}" dt="2020-11-07T13:51:39.747" v="26" actId="20577"/>
        <pc:sldMkLst>
          <pc:docMk/>
          <pc:sldMk cId="939059386" sldId="256"/>
        </pc:sldMkLst>
        <pc:spChg chg="mod">
          <ac:chgData name="WINDRIDGE Philip" userId="a20730c1-1805-4191-9c68-6e52c8725e9f" providerId="ADAL" clId="{530EFD45-F93D-CD4C-B1B6-74CBC9CC3397}" dt="2020-11-07T13:51:39.747" v="26" actId="20577"/>
          <ac:spMkLst>
            <pc:docMk/>
            <pc:sldMk cId="939059386" sldId="256"/>
            <ac:spMk id="2" creationId="{9B762048-6F52-244A-B003-D5C4D44CFDA8}"/>
          </ac:spMkLst>
        </pc:spChg>
      </pc:sldChg>
      <pc:sldChg chg="addSp delSp modSp new mod">
        <pc:chgData name="WINDRIDGE Philip" userId="a20730c1-1805-4191-9c68-6e52c8725e9f" providerId="ADAL" clId="{530EFD45-F93D-CD4C-B1B6-74CBC9CC3397}" dt="2020-11-10T09:09:20.186" v="4294" actId="207"/>
        <pc:sldMkLst>
          <pc:docMk/>
          <pc:sldMk cId="3182897158" sldId="260"/>
        </pc:sldMkLst>
        <pc:spChg chg="mod">
          <ac:chgData name="WINDRIDGE Philip" userId="a20730c1-1805-4191-9c68-6e52c8725e9f" providerId="ADAL" clId="{530EFD45-F93D-CD4C-B1B6-74CBC9CC3397}" dt="2020-11-07T13:52:49.525" v="46" actId="20577"/>
          <ac:spMkLst>
            <pc:docMk/>
            <pc:sldMk cId="3182897158" sldId="260"/>
            <ac:spMk id="2" creationId="{BE1E08C6-48C3-914F-9025-BCD8DDB37972}"/>
          </ac:spMkLst>
        </pc:spChg>
        <pc:spChg chg="mod">
          <ac:chgData name="WINDRIDGE Philip" userId="a20730c1-1805-4191-9c68-6e52c8725e9f" providerId="ADAL" clId="{530EFD45-F93D-CD4C-B1B6-74CBC9CC3397}" dt="2020-11-07T13:55:34.746" v="193" actId="14100"/>
          <ac:spMkLst>
            <pc:docMk/>
            <pc:sldMk cId="3182897158" sldId="260"/>
            <ac:spMk id="3" creationId="{1F679134-D411-4B43-97A6-BFC87FB049A8}"/>
          </ac:spMkLst>
        </pc:spChg>
        <pc:spChg chg="add del mod">
          <ac:chgData name="WINDRIDGE Philip" userId="a20730c1-1805-4191-9c68-6e52c8725e9f" providerId="ADAL" clId="{530EFD45-F93D-CD4C-B1B6-74CBC9CC3397}" dt="2020-11-07T13:55:30.456" v="191" actId="767"/>
          <ac:spMkLst>
            <pc:docMk/>
            <pc:sldMk cId="3182897158" sldId="260"/>
            <ac:spMk id="4" creationId="{225FDE22-B808-9C44-B202-E5B7680267E0}"/>
          </ac:spMkLst>
        </pc:spChg>
        <pc:spChg chg="mod">
          <ac:chgData name="WINDRIDGE Philip" userId="a20730c1-1805-4191-9c68-6e52c8725e9f" providerId="ADAL" clId="{530EFD45-F93D-CD4C-B1B6-74CBC9CC3397}" dt="2020-11-10T09:09:20.186" v="4294" actId="207"/>
          <ac:spMkLst>
            <pc:docMk/>
            <pc:sldMk cId="3182897158" sldId="260"/>
            <ac:spMk id="4" creationId="{94F5D3F6-155A-4630-B6FD-51C78480811D}"/>
          </ac:spMkLst>
        </pc:spChg>
      </pc:sldChg>
      <pc:sldChg chg="modSp new mod">
        <pc:chgData name="WINDRIDGE Philip" userId="a20730c1-1805-4191-9c68-6e52c8725e9f" providerId="ADAL" clId="{530EFD45-F93D-CD4C-B1B6-74CBC9CC3397}" dt="2020-11-07T14:05:21.669" v="244" actId="20577"/>
        <pc:sldMkLst>
          <pc:docMk/>
          <pc:sldMk cId="2772439881" sldId="261"/>
        </pc:sldMkLst>
        <pc:spChg chg="mod">
          <ac:chgData name="WINDRIDGE Philip" userId="a20730c1-1805-4191-9c68-6e52c8725e9f" providerId="ADAL" clId="{530EFD45-F93D-CD4C-B1B6-74CBC9CC3397}" dt="2020-11-07T14:03:53.841" v="207" actId="20577"/>
          <ac:spMkLst>
            <pc:docMk/>
            <pc:sldMk cId="2772439881" sldId="261"/>
            <ac:spMk id="2" creationId="{619FD547-8C33-624B-B20B-92C912AF4195}"/>
          </ac:spMkLst>
        </pc:spChg>
        <pc:spChg chg="mod">
          <ac:chgData name="WINDRIDGE Philip" userId="a20730c1-1805-4191-9c68-6e52c8725e9f" providerId="ADAL" clId="{530EFD45-F93D-CD4C-B1B6-74CBC9CC3397}" dt="2020-11-07T14:05:21.669" v="244" actId="20577"/>
          <ac:spMkLst>
            <pc:docMk/>
            <pc:sldMk cId="2772439881" sldId="261"/>
            <ac:spMk id="3" creationId="{1D8567E4-AC22-BD4A-83E8-EEBA2C24AB00}"/>
          </ac:spMkLst>
        </pc:spChg>
      </pc:sldChg>
      <pc:sldChg chg="addSp modSp new mod">
        <pc:chgData name="WINDRIDGE Philip" userId="a20730c1-1805-4191-9c68-6e52c8725e9f" providerId="ADAL" clId="{530EFD45-F93D-CD4C-B1B6-74CBC9CC3397}" dt="2020-11-07T14:08:41.237" v="281" actId="12788"/>
        <pc:sldMkLst>
          <pc:docMk/>
          <pc:sldMk cId="3216529917" sldId="262"/>
        </pc:sldMkLst>
        <pc:spChg chg="mod">
          <ac:chgData name="WINDRIDGE Philip" userId="a20730c1-1805-4191-9c68-6e52c8725e9f" providerId="ADAL" clId="{530EFD45-F93D-CD4C-B1B6-74CBC9CC3397}" dt="2020-11-07T14:08:23.393" v="280" actId="20577"/>
          <ac:spMkLst>
            <pc:docMk/>
            <pc:sldMk cId="3216529917" sldId="262"/>
            <ac:spMk id="2" creationId="{0B168FCF-42F8-B343-A0EA-581ACF0CBA38}"/>
          </ac:spMkLst>
        </pc:spChg>
        <pc:graphicFrameChg chg="add mod modGraphic">
          <ac:chgData name="WINDRIDGE Philip" userId="a20730c1-1805-4191-9c68-6e52c8725e9f" providerId="ADAL" clId="{530EFD45-F93D-CD4C-B1B6-74CBC9CC3397}" dt="2020-11-07T14:08:41.237" v="281" actId="12788"/>
          <ac:graphicFrameMkLst>
            <pc:docMk/>
            <pc:sldMk cId="3216529917" sldId="262"/>
            <ac:graphicFrameMk id="3" creationId="{BB49D7A1-96DD-6245-8B45-2ED1E33B3050}"/>
          </ac:graphicFrameMkLst>
        </pc:graphicFrameChg>
      </pc:sldChg>
      <pc:sldChg chg="new del">
        <pc:chgData name="WINDRIDGE Philip" userId="a20730c1-1805-4191-9c68-6e52c8725e9f" providerId="ADAL" clId="{530EFD45-F93D-CD4C-B1B6-74CBC9CC3397}" dt="2020-11-07T14:21:55.683" v="283" actId="2696"/>
        <pc:sldMkLst>
          <pc:docMk/>
          <pc:sldMk cId="1972655439" sldId="263"/>
        </pc:sldMkLst>
      </pc:sldChg>
      <pc:sldChg chg="delSp modSp add mod ord">
        <pc:chgData name="WINDRIDGE Philip" userId="a20730c1-1805-4191-9c68-6e52c8725e9f" providerId="ADAL" clId="{530EFD45-F93D-CD4C-B1B6-74CBC9CC3397}" dt="2020-11-07T14:48:09.390" v="913" actId="20577"/>
        <pc:sldMkLst>
          <pc:docMk/>
          <pc:sldMk cId="1806822275" sldId="346"/>
        </pc:sldMkLst>
        <pc:spChg chg="mod">
          <ac:chgData name="WINDRIDGE Philip" userId="a20730c1-1805-4191-9c68-6e52c8725e9f" providerId="ADAL" clId="{530EFD45-F93D-CD4C-B1B6-74CBC9CC3397}" dt="2020-11-07T14:48:09.390" v="913" actId="20577"/>
          <ac:spMkLst>
            <pc:docMk/>
            <pc:sldMk cId="1806822275" sldId="346"/>
            <ac:spMk id="2" creationId="{99FFF9E1-45AC-B546-8A46-22A4CEEB221C}"/>
          </ac:spMkLst>
        </pc:spChg>
        <pc:spChg chg="mod">
          <ac:chgData name="WINDRIDGE Philip" userId="a20730c1-1805-4191-9c68-6e52c8725e9f" providerId="ADAL" clId="{530EFD45-F93D-CD4C-B1B6-74CBC9CC3397}" dt="2020-11-07T14:28:51.913" v="461" actId="1035"/>
          <ac:spMkLst>
            <pc:docMk/>
            <pc:sldMk cId="1806822275" sldId="346"/>
            <ac:spMk id="7" creationId="{80CD9F87-CE56-D342-9133-6DED0590788B}"/>
          </ac:spMkLst>
        </pc:spChg>
        <pc:spChg chg="mod">
          <ac:chgData name="WINDRIDGE Philip" userId="a20730c1-1805-4191-9c68-6e52c8725e9f" providerId="ADAL" clId="{530EFD45-F93D-CD4C-B1B6-74CBC9CC3397}" dt="2020-11-07T14:29:02.002" v="478" actId="1035"/>
          <ac:spMkLst>
            <pc:docMk/>
            <pc:sldMk cId="1806822275" sldId="346"/>
            <ac:spMk id="8" creationId="{600D2D6E-0486-EF40-A6FB-31CE25B283F0}"/>
          </ac:spMkLst>
        </pc:spChg>
        <pc:spChg chg="mod">
          <ac:chgData name="WINDRIDGE Philip" userId="a20730c1-1805-4191-9c68-6e52c8725e9f" providerId="ADAL" clId="{530EFD45-F93D-CD4C-B1B6-74CBC9CC3397}" dt="2020-11-07T14:29:20.301" v="479" actId="20577"/>
          <ac:spMkLst>
            <pc:docMk/>
            <pc:sldMk cId="1806822275" sldId="346"/>
            <ac:spMk id="9" creationId="{AA5C31F9-8276-9C4C-B161-7B007A0AEF1F}"/>
          </ac:spMkLst>
        </pc:spChg>
        <pc:spChg chg="del">
          <ac:chgData name="WINDRIDGE Philip" userId="a20730c1-1805-4191-9c68-6e52c8725e9f" providerId="ADAL" clId="{530EFD45-F93D-CD4C-B1B6-74CBC9CC3397}" dt="2020-11-07T14:23:49.905" v="319" actId="478"/>
          <ac:spMkLst>
            <pc:docMk/>
            <pc:sldMk cId="1806822275" sldId="346"/>
            <ac:spMk id="12" creationId="{7E873120-C57D-424D-AD75-8E50F59020A7}"/>
          </ac:spMkLst>
        </pc:spChg>
        <pc:spChg chg="del">
          <ac:chgData name="WINDRIDGE Philip" userId="a20730c1-1805-4191-9c68-6e52c8725e9f" providerId="ADAL" clId="{530EFD45-F93D-CD4C-B1B6-74CBC9CC3397}" dt="2020-11-07T14:23:56.616" v="321" actId="478"/>
          <ac:spMkLst>
            <pc:docMk/>
            <pc:sldMk cId="1806822275" sldId="346"/>
            <ac:spMk id="13" creationId="{494E7611-8234-214B-AF14-4D59AF96B9D2}"/>
          </ac:spMkLst>
        </pc:spChg>
        <pc:spChg chg="del">
          <ac:chgData name="WINDRIDGE Philip" userId="a20730c1-1805-4191-9c68-6e52c8725e9f" providerId="ADAL" clId="{530EFD45-F93D-CD4C-B1B6-74CBC9CC3397}" dt="2020-11-07T14:23:57.944" v="322" actId="478"/>
          <ac:spMkLst>
            <pc:docMk/>
            <pc:sldMk cId="1806822275" sldId="346"/>
            <ac:spMk id="15" creationId="{E2C5CC12-CC1D-8C40-9568-73C0A630429F}"/>
          </ac:spMkLst>
        </pc:spChg>
        <pc:picChg chg="del">
          <ac:chgData name="WINDRIDGE Philip" userId="a20730c1-1805-4191-9c68-6e52c8725e9f" providerId="ADAL" clId="{530EFD45-F93D-CD4C-B1B6-74CBC9CC3397}" dt="2020-11-07T14:23:54.106" v="320" actId="478"/>
          <ac:picMkLst>
            <pc:docMk/>
            <pc:sldMk cId="1806822275" sldId="346"/>
            <ac:picMk id="14" creationId="{EB26BA67-73A9-2F4B-BC23-7F484067DA91}"/>
          </ac:picMkLst>
        </pc:picChg>
      </pc:sldChg>
      <pc:sldChg chg="addSp delSp modSp add mod">
        <pc:chgData name="WINDRIDGE Philip" userId="a20730c1-1805-4191-9c68-6e52c8725e9f" providerId="ADAL" clId="{530EFD45-F93D-CD4C-B1B6-74CBC9CC3397}" dt="2020-11-07T14:48:15.508" v="914"/>
        <pc:sldMkLst>
          <pc:docMk/>
          <pc:sldMk cId="318017995" sldId="347"/>
        </pc:sldMkLst>
        <pc:spChg chg="mod">
          <ac:chgData name="WINDRIDGE Philip" userId="a20730c1-1805-4191-9c68-6e52c8725e9f" providerId="ADAL" clId="{530EFD45-F93D-CD4C-B1B6-74CBC9CC3397}" dt="2020-11-07T14:48:15.508" v="914"/>
          <ac:spMkLst>
            <pc:docMk/>
            <pc:sldMk cId="318017995" sldId="347"/>
            <ac:spMk id="2" creationId="{99FFF9E1-45AC-B546-8A46-22A4CEEB221C}"/>
          </ac:spMkLst>
        </pc:spChg>
        <pc:spChg chg="mod">
          <ac:chgData name="WINDRIDGE Philip" userId="a20730c1-1805-4191-9c68-6e52c8725e9f" providerId="ADAL" clId="{530EFD45-F93D-CD4C-B1B6-74CBC9CC3397}" dt="2020-11-07T14:40:48.734" v="823" actId="20577"/>
          <ac:spMkLst>
            <pc:docMk/>
            <pc:sldMk cId="318017995" sldId="347"/>
            <ac:spMk id="9" creationId="{AA5C31F9-8276-9C4C-B161-7B007A0AEF1F}"/>
          </ac:spMkLst>
        </pc:spChg>
        <pc:spChg chg="add del mod">
          <ac:chgData name="WINDRIDGE Philip" userId="a20730c1-1805-4191-9c68-6e52c8725e9f" providerId="ADAL" clId="{530EFD45-F93D-CD4C-B1B6-74CBC9CC3397}" dt="2020-11-07T14:41:36.525" v="825" actId="478"/>
          <ac:spMkLst>
            <pc:docMk/>
            <pc:sldMk cId="318017995" sldId="347"/>
            <ac:spMk id="14" creationId="{F49CCEDA-2918-D143-B8EB-DEBB1462D8D8}"/>
          </ac:spMkLst>
        </pc:spChg>
        <pc:spChg chg="add del mod">
          <ac:chgData name="WINDRIDGE Philip" userId="a20730c1-1805-4191-9c68-6e52c8725e9f" providerId="ADAL" clId="{530EFD45-F93D-CD4C-B1B6-74CBC9CC3397}" dt="2020-11-07T14:41:36.525" v="825" actId="478"/>
          <ac:spMkLst>
            <pc:docMk/>
            <pc:sldMk cId="318017995" sldId="347"/>
            <ac:spMk id="15" creationId="{D1A9BEE7-C409-754A-A04C-014EB2049381}"/>
          </ac:spMkLst>
        </pc:spChg>
        <pc:spChg chg="add del mod">
          <ac:chgData name="WINDRIDGE Philip" userId="a20730c1-1805-4191-9c68-6e52c8725e9f" providerId="ADAL" clId="{530EFD45-F93D-CD4C-B1B6-74CBC9CC3397}" dt="2020-11-07T14:41:36.525" v="825" actId="478"/>
          <ac:spMkLst>
            <pc:docMk/>
            <pc:sldMk cId="318017995" sldId="347"/>
            <ac:spMk id="16" creationId="{CAFAE464-F163-7A41-B44C-CD4447DF268A}"/>
          </ac:spMkLst>
        </pc:spChg>
        <pc:spChg chg="add del mod">
          <ac:chgData name="WINDRIDGE Philip" userId="a20730c1-1805-4191-9c68-6e52c8725e9f" providerId="ADAL" clId="{530EFD45-F93D-CD4C-B1B6-74CBC9CC3397}" dt="2020-11-07T14:41:36.525" v="825" actId="478"/>
          <ac:spMkLst>
            <pc:docMk/>
            <pc:sldMk cId="318017995" sldId="347"/>
            <ac:spMk id="17" creationId="{881FFA1F-57EB-8F44-9285-9EA068C38A80}"/>
          </ac:spMkLst>
        </pc:spChg>
        <pc:spChg chg="add del mod">
          <ac:chgData name="WINDRIDGE Philip" userId="a20730c1-1805-4191-9c68-6e52c8725e9f" providerId="ADAL" clId="{530EFD45-F93D-CD4C-B1B6-74CBC9CC3397}" dt="2020-11-07T14:39:57.909" v="818"/>
          <ac:spMkLst>
            <pc:docMk/>
            <pc:sldMk cId="318017995" sldId="347"/>
            <ac:spMk id="18" creationId="{9529E665-E053-8C47-8C32-25218BA49F15}"/>
          </ac:spMkLst>
        </pc:spChg>
        <pc:spChg chg="add del mod">
          <ac:chgData name="WINDRIDGE Philip" userId="a20730c1-1805-4191-9c68-6e52c8725e9f" providerId="ADAL" clId="{530EFD45-F93D-CD4C-B1B6-74CBC9CC3397}" dt="2020-11-07T14:41:41.252" v="826" actId="478"/>
          <ac:spMkLst>
            <pc:docMk/>
            <pc:sldMk cId="318017995" sldId="347"/>
            <ac:spMk id="19" creationId="{F861AEC7-8811-E644-804A-68903EF4457C}"/>
          </ac:spMkLst>
        </pc:spChg>
        <pc:spChg chg="add del mod">
          <ac:chgData name="WINDRIDGE Philip" userId="a20730c1-1805-4191-9c68-6e52c8725e9f" providerId="ADAL" clId="{530EFD45-F93D-CD4C-B1B6-74CBC9CC3397}" dt="2020-11-07T14:40:01.450" v="819" actId="478"/>
          <ac:spMkLst>
            <pc:docMk/>
            <pc:sldMk cId="318017995" sldId="347"/>
            <ac:spMk id="20" creationId="{4C7C8CBA-F954-8B4A-B4F8-9B8F5EB78B30}"/>
          </ac:spMkLst>
        </pc:spChg>
        <pc:spChg chg="add del mod">
          <ac:chgData name="WINDRIDGE Philip" userId="a20730c1-1805-4191-9c68-6e52c8725e9f" providerId="ADAL" clId="{530EFD45-F93D-CD4C-B1B6-74CBC9CC3397}" dt="2020-11-07T14:41:36.525" v="825" actId="478"/>
          <ac:spMkLst>
            <pc:docMk/>
            <pc:sldMk cId="318017995" sldId="347"/>
            <ac:spMk id="21" creationId="{AB93EAC8-5651-B348-8AC3-FECB45C5B83E}"/>
          </ac:spMkLst>
        </pc:spChg>
        <pc:spChg chg="add del mod">
          <ac:chgData name="WINDRIDGE Philip" userId="a20730c1-1805-4191-9c68-6e52c8725e9f" providerId="ADAL" clId="{530EFD45-F93D-CD4C-B1B6-74CBC9CC3397}" dt="2020-11-07T14:47:45.404" v="900"/>
          <ac:spMkLst>
            <pc:docMk/>
            <pc:sldMk cId="318017995" sldId="347"/>
            <ac:spMk id="22" creationId="{7C09B554-ACEA-4542-B917-FAE14CFCA44E}"/>
          </ac:spMkLst>
        </pc:spChg>
        <pc:cxnChg chg="add mod">
          <ac:chgData name="WINDRIDGE Philip" userId="a20730c1-1805-4191-9c68-6e52c8725e9f" providerId="ADAL" clId="{530EFD45-F93D-CD4C-B1B6-74CBC9CC3397}" dt="2020-11-07T14:30:25.595" v="484" actId="14100"/>
          <ac:cxnSpMkLst>
            <pc:docMk/>
            <pc:sldMk cId="318017995" sldId="347"/>
            <ac:cxnSpMk id="10" creationId="{F459DDA3-E1EE-FB40-BB4D-C4E6F271E82D}"/>
          </ac:cxnSpMkLst>
        </pc:cxnChg>
        <pc:cxnChg chg="add mod">
          <ac:chgData name="WINDRIDGE Philip" userId="a20730c1-1805-4191-9c68-6e52c8725e9f" providerId="ADAL" clId="{530EFD45-F93D-CD4C-B1B6-74CBC9CC3397}" dt="2020-11-07T14:30:53.760" v="534" actId="1036"/>
          <ac:cxnSpMkLst>
            <pc:docMk/>
            <pc:sldMk cId="318017995" sldId="347"/>
            <ac:cxnSpMk id="11" creationId="{7C2F2385-DD8E-6C43-9402-CC99578E1F19}"/>
          </ac:cxnSpMkLst>
        </pc:cxnChg>
        <pc:cxnChg chg="add mod">
          <ac:chgData name="WINDRIDGE Philip" userId="a20730c1-1805-4191-9c68-6e52c8725e9f" providerId="ADAL" clId="{530EFD45-F93D-CD4C-B1B6-74CBC9CC3397}" dt="2020-11-07T14:31:58.842" v="639" actId="1036"/>
          <ac:cxnSpMkLst>
            <pc:docMk/>
            <pc:sldMk cId="318017995" sldId="347"/>
            <ac:cxnSpMk id="12" creationId="{3A1E62C4-E7E1-664F-B12E-55C98101D203}"/>
          </ac:cxnSpMkLst>
        </pc:cxnChg>
        <pc:cxnChg chg="add mod">
          <ac:chgData name="WINDRIDGE Philip" userId="a20730c1-1805-4191-9c68-6e52c8725e9f" providerId="ADAL" clId="{530EFD45-F93D-CD4C-B1B6-74CBC9CC3397}" dt="2020-11-07T14:33:40.140" v="642" actId="692"/>
          <ac:cxnSpMkLst>
            <pc:docMk/>
            <pc:sldMk cId="318017995" sldId="347"/>
            <ac:cxnSpMk id="13" creationId="{B34494DD-BA26-334B-91B1-EF362FF1682F}"/>
          </ac:cxnSpMkLst>
        </pc:cxnChg>
      </pc:sldChg>
      <pc:sldChg chg="delSp modSp add mod ord">
        <pc:chgData name="WINDRIDGE Philip" userId="a20730c1-1805-4191-9c68-6e52c8725e9f" providerId="ADAL" clId="{530EFD45-F93D-CD4C-B1B6-74CBC9CC3397}" dt="2020-11-07T14:48:22.080" v="916"/>
        <pc:sldMkLst>
          <pc:docMk/>
          <pc:sldMk cId="2030216712" sldId="348"/>
        </pc:sldMkLst>
        <pc:spChg chg="mod">
          <ac:chgData name="WINDRIDGE Philip" userId="a20730c1-1805-4191-9c68-6e52c8725e9f" providerId="ADAL" clId="{530EFD45-F93D-CD4C-B1B6-74CBC9CC3397}" dt="2020-11-07T14:48:22.080" v="916"/>
          <ac:spMkLst>
            <pc:docMk/>
            <pc:sldMk cId="2030216712" sldId="348"/>
            <ac:spMk id="2" creationId="{99FFF9E1-45AC-B546-8A46-22A4CEEB221C}"/>
          </ac:spMkLst>
        </pc:spChg>
        <pc:spChg chg="del">
          <ac:chgData name="WINDRIDGE Philip" userId="a20730c1-1805-4191-9c68-6e52c8725e9f" providerId="ADAL" clId="{530EFD45-F93D-CD4C-B1B6-74CBC9CC3397}" dt="2020-11-07T14:42:51.614" v="835" actId="478"/>
          <ac:spMkLst>
            <pc:docMk/>
            <pc:sldMk cId="2030216712" sldId="348"/>
            <ac:spMk id="16" creationId="{CAFAE464-F163-7A41-B44C-CD4447DF268A}"/>
          </ac:spMkLst>
        </pc:spChg>
        <pc:spChg chg="del">
          <ac:chgData name="WINDRIDGE Philip" userId="a20730c1-1805-4191-9c68-6e52c8725e9f" providerId="ADAL" clId="{530EFD45-F93D-CD4C-B1B6-74CBC9CC3397}" dt="2020-11-07T14:42:54.198" v="836" actId="478"/>
          <ac:spMkLst>
            <pc:docMk/>
            <pc:sldMk cId="2030216712" sldId="348"/>
            <ac:spMk id="17" creationId="{881FFA1F-57EB-8F44-9285-9EA068C38A80}"/>
          </ac:spMkLst>
        </pc:spChg>
        <pc:spChg chg="del">
          <ac:chgData name="WINDRIDGE Philip" userId="a20730c1-1805-4191-9c68-6e52c8725e9f" providerId="ADAL" clId="{530EFD45-F93D-CD4C-B1B6-74CBC9CC3397}" dt="2020-11-07T14:42:56.485" v="837" actId="478"/>
          <ac:spMkLst>
            <pc:docMk/>
            <pc:sldMk cId="2030216712" sldId="348"/>
            <ac:spMk id="19" creationId="{F861AEC7-8811-E644-804A-68903EF4457C}"/>
          </ac:spMkLst>
        </pc:spChg>
        <pc:spChg chg="del">
          <ac:chgData name="WINDRIDGE Philip" userId="a20730c1-1805-4191-9c68-6e52c8725e9f" providerId="ADAL" clId="{530EFD45-F93D-CD4C-B1B6-74CBC9CC3397}" dt="2020-11-07T14:42:59.374" v="838" actId="478"/>
          <ac:spMkLst>
            <pc:docMk/>
            <pc:sldMk cId="2030216712" sldId="348"/>
            <ac:spMk id="21" creationId="{AB93EAC8-5651-B348-8AC3-FECB45C5B83E}"/>
          </ac:spMkLst>
        </pc:spChg>
      </pc:sldChg>
      <pc:sldChg chg="delSp modSp add mod">
        <pc:chgData name="WINDRIDGE Philip" userId="a20730c1-1805-4191-9c68-6e52c8725e9f" providerId="ADAL" clId="{530EFD45-F93D-CD4C-B1B6-74CBC9CC3397}" dt="2020-11-07T14:48:18.993" v="915"/>
        <pc:sldMkLst>
          <pc:docMk/>
          <pc:sldMk cId="2621779776" sldId="349"/>
        </pc:sldMkLst>
        <pc:spChg chg="mod">
          <ac:chgData name="WINDRIDGE Philip" userId="a20730c1-1805-4191-9c68-6e52c8725e9f" providerId="ADAL" clId="{530EFD45-F93D-CD4C-B1B6-74CBC9CC3397}" dt="2020-11-07T14:48:18.993" v="915"/>
          <ac:spMkLst>
            <pc:docMk/>
            <pc:sldMk cId="2621779776" sldId="349"/>
            <ac:spMk id="2" creationId="{99FFF9E1-45AC-B546-8A46-22A4CEEB221C}"/>
          </ac:spMkLst>
        </pc:spChg>
        <pc:spChg chg="del">
          <ac:chgData name="WINDRIDGE Philip" userId="a20730c1-1805-4191-9c68-6e52c8725e9f" providerId="ADAL" clId="{530EFD45-F93D-CD4C-B1B6-74CBC9CC3397}" dt="2020-11-07T14:41:59.949" v="828" actId="478"/>
          <ac:spMkLst>
            <pc:docMk/>
            <pc:sldMk cId="2621779776" sldId="349"/>
            <ac:spMk id="15" creationId="{D1A9BEE7-C409-754A-A04C-014EB2049381}"/>
          </ac:spMkLst>
        </pc:spChg>
        <pc:spChg chg="del">
          <ac:chgData name="WINDRIDGE Philip" userId="a20730c1-1805-4191-9c68-6e52c8725e9f" providerId="ADAL" clId="{530EFD45-F93D-CD4C-B1B6-74CBC9CC3397}" dt="2020-11-07T14:41:59.949" v="828" actId="478"/>
          <ac:spMkLst>
            <pc:docMk/>
            <pc:sldMk cId="2621779776" sldId="349"/>
            <ac:spMk id="16" creationId="{CAFAE464-F163-7A41-B44C-CD4447DF268A}"/>
          </ac:spMkLst>
        </pc:spChg>
        <pc:spChg chg="del">
          <ac:chgData name="WINDRIDGE Philip" userId="a20730c1-1805-4191-9c68-6e52c8725e9f" providerId="ADAL" clId="{530EFD45-F93D-CD4C-B1B6-74CBC9CC3397}" dt="2020-11-07T14:41:59.949" v="828" actId="478"/>
          <ac:spMkLst>
            <pc:docMk/>
            <pc:sldMk cId="2621779776" sldId="349"/>
            <ac:spMk id="17" creationId="{881FFA1F-57EB-8F44-9285-9EA068C38A80}"/>
          </ac:spMkLst>
        </pc:spChg>
        <pc:spChg chg="del mod">
          <ac:chgData name="WINDRIDGE Philip" userId="a20730c1-1805-4191-9c68-6e52c8725e9f" providerId="ADAL" clId="{530EFD45-F93D-CD4C-B1B6-74CBC9CC3397}" dt="2020-11-07T14:42:08.180" v="830" actId="478"/>
          <ac:spMkLst>
            <pc:docMk/>
            <pc:sldMk cId="2621779776" sldId="349"/>
            <ac:spMk id="19" creationId="{F861AEC7-8811-E644-804A-68903EF4457C}"/>
          </ac:spMkLst>
        </pc:spChg>
        <pc:spChg chg="del">
          <ac:chgData name="WINDRIDGE Philip" userId="a20730c1-1805-4191-9c68-6e52c8725e9f" providerId="ADAL" clId="{530EFD45-F93D-CD4C-B1B6-74CBC9CC3397}" dt="2020-11-07T14:41:59.949" v="828" actId="478"/>
          <ac:spMkLst>
            <pc:docMk/>
            <pc:sldMk cId="2621779776" sldId="349"/>
            <ac:spMk id="21" creationId="{AB93EAC8-5651-B348-8AC3-FECB45C5B83E}"/>
          </ac:spMkLst>
        </pc:spChg>
      </pc:sldChg>
      <pc:sldChg chg="addSp delSp modSp add mod">
        <pc:chgData name="WINDRIDGE Philip" userId="a20730c1-1805-4191-9c68-6e52c8725e9f" providerId="ADAL" clId="{530EFD45-F93D-CD4C-B1B6-74CBC9CC3397}" dt="2020-11-07T14:48:25.800" v="917"/>
        <pc:sldMkLst>
          <pc:docMk/>
          <pc:sldMk cId="3990285976" sldId="350"/>
        </pc:sldMkLst>
        <pc:spChg chg="mod">
          <ac:chgData name="WINDRIDGE Philip" userId="a20730c1-1805-4191-9c68-6e52c8725e9f" providerId="ADAL" clId="{530EFD45-F93D-CD4C-B1B6-74CBC9CC3397}" dt="2020-11-07T14:48:25.800" v="917"/>
          <ac:spMkLst>
            <pc:docMk/>
            <pc:sldMk cId="3990285976" sldId="350"/>
            <ac:spMk id="2" creationId="{99FFF9E1-45AC-B546-8A46-22A4CEEB221C}"/>
          </ac:spMkLst>
        </pc:spChg>
        <pc:spChg chg="del mod">
          <ac:chgData name="WINDRIDGE Philip" userId="a20730c1-1805-4191-9c68-6e52c8725e9f" providerId="ADAL" clId="{530EFD45-F93D-CD4C-B1B6-74CBC9CC3397}" dt="2020-11-07T14:43:54.520" v="853" actId="478"/>
          <ac:spMkLst>
            <pc:docMk/>
            <pc:sldMk cId="3990285976" sldId="350"/>
            <ac:spMk id="16" creationId="{CAFAE464-F163-7A41-B44C-CD4447DF268A}"/>
          </ac:spMkLst>
        </pc:spChg>
        <pc:spChg chg="del">
          <ac:chgData name="WINDRIDGE Philip" userId="a20730c1-1805-4191-9c68-6e52c8725e9f" providerId="ADAL" clId="{530EFD45-F93D-CD4C-B1B6-74CBC9CC3397}" dt="2020-11-07T14:43:51.712" v="852" actId="478"/>
          <ac:spMkLst>
            <pc:docMk/>
            <pc:sldMk cId="3990285976" sldId="350"/>
            <ac:spMk id="17" creationId="{881FFA1F-57EB-8F44-9285-9EA068C38A80}"/>
          </ac:spMkLst>
        </pc:spChg>
        <pc:spChg chg="add mod">
          <ac:chgData name="WINDRIDGE Philip" userId="a20730c1-1805-4191-9c68-6e52c8725e9f" providerId="ADAL" clId="{530EFD45-F93D-CD4C-B1B6-74CBC9CC3397}" dt="2020-11-07T14:45:56.643" v="873" actId="255"/>
          <ac:spMkLst>
            <pc:docMk/>
            <pc:sldMk cId="3990285976" sldId="350"/>
            <ac:spMk id="18" creationId="{C4FBCA8C-F81B-EF43-9AD3-CADAC53F479E}"/>
          </ac:spMkLst>
        </pc:spChg>
        <pc:spChg chg="del">
          <ac:chgData name="WINDRIDGE Philip" userId="a20730c1-1805-4191-9c68-6e52c8725e9f" providerId="ADAL" clId="{530EFD45-F93D-CD4C-B1B6-74CBC9CC3397}" dt="2020-11-07T14:43:58.199" v="854" actId="478"/>
          <ac:spMkLst>
            <pc:docMk/>
            <pc:sldMk cId="3990285976" sldId="350"/>
            <ac:spMk id="19" creationId="{F861AEC7-8811-E644-804A-68903EF4457C}"/>
          </ac:spMkLst>
        </pc:spChg>
        <pc:spChg chg="add del mod">
          <ac:chgData name="WINDRIDGE Philip" userId="a20730c1-1805-4191-9c68-6e52c8725e9f" providerId="ADAL" clId="{530EFD45-F93D-CD4C-B1B6-74CBC9CC3397}" dt="2020-11-07T14:46:12.232" v="876" actId="21"/>
          <ac:spMkLst>
            <pc:docMk/>
            <pc:sldMk cId="3990285976" sldId="350"/>
            <ac:spMk id="20" creationId="{1D7A865C-A199-1644-B445-30D17BBCEEEE}"/>
          </ac:spMkLst>
        </pc:spChg>
      </pc:sldChg>
      <pc:sldChg chg="addSp delSp modSp add mod">
        <pc:chgData name="WINDRIDGE Philip" userId="a20730c1-1805-4191-9c68-6e52c8725e9f" providerId="ADAL" clId="{530EFD45-F93D-CD4C-B1B6-74CBC9CC3397}" dt="2020-11-07T14:48:29.096" v="918"/>
        <pc:sldMkLst>
          <pc:docMk/>
          <pc:sldMk cId="1824658090" sldId="351"/>
        </pc:sldMkLst>
        <pc:spChg chg="mod">
          <ac:chgData name="WINDRIDGE Philip" userId="a20730c1-1805-4191-9c68-6e52c8725e9f" providerId="ADAL" clId="{530EFD45-F93D-CD4C-B1B6-74CBC9CC3397}" dt="2020-11-07T14:48:29.096" v="918"/>
          <ac:spMkLst>
            <pc:docMk/>
            <pc:sldMk cId="1824658090" sldId="351"/>
            <ac:spMk id="2" creationId="{99FFF9E1-45AC-B546-8A46-22A4CEEB221C}"/>
          </ac:spMkLst>
        </pc:spChg>
        <pc:spChg chg="del">
          <ac:chgData name="WINDRIDGE Philip" userId="a20730c1-1805-4191-9c68-6e52c8725e9f" providerId="ADAL" clId="{530EFD45-F93D-CD4C-B1B6-74CBC9CC3397}" dt="2020-11-07T14:45:10.635" v="869" actId="478"/>
          <ac:spMkLst>
            <pc:docMk/>
            <pc:sldMk cId="1824658090" sldId="351"/>
            <ac:spMk id="17" creationId="{881FFA1F-57EB-8F44-9285-9EA068C38A80}"/>
          </ac:spMkLst>
        </pc:spChg>
        <pc:spChg chg="add mod">
          <ac:chgData name="WINDRIDGE Philip" userId="a20730c1-1805-4191-9c68-6e52c8725e9f" providerId="ADAL" clId="{530EFD45-F93D-CD4C-B1B6-74CBC9CC3397}" dt="2020-11-07T14:46:16.781" v="877"/>
          <ac:spMkLst>
            <pc:docMk/>
            <pc:sldMk cId="1824658090" sldId="351"/>
            <ac:spMk id="18" creationId="{DAF49008-E7D7-AB48-8851-DB30FB1493ED}"/>
          </ac:spMkLst>
        </pc:spChg>
        <pc:spChg chg="del">
          <ac:chgData name="WINDRIDGE Philip" userId="a20730c1-1805-4191-9c68-6e52c8725e9f" providerId="ADAL" clId="{530EFD45-F93D-CD4C-B1B6-74CBC9CC3397}" dt="2020-11-07T14:45:14.690" v="870" actId="478"/>
          <ac:spMkLst>
            <pc:docMk/>
            <pc:sldMk cId="1824658090" sldId="351"/>
            <ac:spMk id="19" creationId="{F861AEC7-8811-E644-804A-68903EF4457C}"/>
          </ac:spMkLst>
        </pc:spChg>
        <pc:spChg chg="del">
          <ac:chgData name="WINDRIDGE Philip" userId="a20730c1-1805-4191-9c68-6e52c8725e9f" providerId="ADAL" clId="{530EFD45-F93D-CD4C-B1B6-74CBC9CC3397}" dt="2020-11-07T14:44:31.649" v="866" actId="478"/>
          <ac:spMkLst>
            <pc:docMk/>
            <pc:sldMk cId="1824658090" sldId="351"/>
            <ac:spMk id="21" creationId="{AB93EAC8-5651-B348-8AC3-FECB45C5B83E}"/>
          </ac:spMkLst>
        </pc:spChg>
      </pc:sldChg>
      <pc:sldChg chg="add del">
        <pc:chgData name="WINDRIDGE Philip" userId="a20730c1-1805-4191-9c68-6e52c8725e9f" providerId="ADAL" clId="{530EFD45-F93D-CD4C-B1B6-74CBC9CC3397}" dt="2020-11-07T14:43:31.464" v="849" actId="2696"/>
        <pc:sldMkLst>
          <pc:docMk/>
          <pc:sldMk cId="3435711699" sldId="351"/>
        </pc:sldMkLst>
      </pc:sldChg>
      <pc:sldChg chg="add del">
        <pc:chgData name="WINDRIDGE Philip" userId="a20730c1-1805-4191-9c68-6e52c8725e9f" providerId="ADAL" clId="{530EFD45-F93D-CD4C-B1B6-74CBC9CC3397}" dt="2020-11-07T14:43:32.944" v="850" actId="2696"/>
        <pc:sldMkLst>
          <pc:docMk/>
          <pc:sldMk cId="116878627" sldId="352"/>
        </pc:sldMkLst>
      </pc:sldChg>
      <pc:sldChg chg="addSp delSp modSp add mod">
        <pc:chgData name="WINDRIDGE Philip" userId="a20730c1-1805-4191-9c68-6e52c8725e9f" providerId="ADAL" clId="{530EFD45-F93D-CD4C-B1B6-74CBC9CC3397}" dt="2020-11-07T14:48:32.872" v="919"/>
        <pc:sldMkLst>
          <pc:docMk/>
          <pc:sldMk cId="608240296" sldId="352"/>
        </pc:sldMkLst>
        <pc:spChg chg="mod">
          <ac:chgData name="WINDRIDGE Philip" userId="a20730c1-1805-4191-9c68-6e52c8725e9f" providerId="ADAL" clId="{530EFD45-F93D-CD4C-B1B6-74CBC9CC3397}" dt="2020-11-07T14:48:32.872" v="919"/>
          <ac:spMkLst>
            <pc:docMk/>
            <pc:sldMk cId="608240296" sldId="352"/>
            <ac:spMk id="2" creationId="{99FFF9E1-45AC-B546-8A46-22A4CEEB221C}"/>
          </ac:spMkLst>
        </pc:spChg>
        <pc:spChg chg="add mod">
          <ac:chgData name="WINDRIDGE Philip" userId="a20730c1-1805-4191-9c68-6e52c8725e9f" providerId="ADAL" clId="{530EFD45-F93D-CD4C-B1B6-74CBC9CC3397}" dt="2020-11-07T14:46:20.215" v="878"/>
          <ac:spMkLst>
            <pc:docMk/>
            <pc:sldMk cId="608240296" sldId="352"/>
            <ac:spMk id="18" creationId="{FF3E505B-B204-BB4F-9BE3-D107A2BB0A06}"/>
          </ac:spMkLst>
        </pc:spChg>
        <pc:spChg chg="del">
          <ac:chgData name="WINDRIDGE Philip" userId="a20730c1-1805-4191-9c68-6e52c8725e9f" providerId="ADAL" clId="{530EFD45-F93D-CD4C-B1B6-74CBC9CC3397}" dt="2020-11-07T14:45:18.699" v="871" actId="478"/>
          <ac:spMkLst>
            <pc:docMk/>
            <pc:sldMk cId="608240296" sldId="352"/>
            <ac:spMk id="19" creationId="{F861AEC7-8811-E644-804A-68903EF4457C}"/>
          </ac:spMkLst>
        </pc:spChg>
      </pc:sldChg>
      <pc:sldChg chg="addSp delSp modSp add mod">
        <pc:chgData name="WINDRIDGE Philip" userId="a20730c1-1805-4191-9c68-6e52c8725e9f" providerId="ADAL" clId="{530EFD45-F93D-CD4C-B1B6-74CBC9CC3397}" dt="2020-11-10T09:34:29.273" v="4312" actId="21"/>
        <pc:sldMkLst>
          <pc:docMk/>
          <pc:sldMk cId="2258532391" sldId="353"/>
        </pc:sldMkLst>
        <pc:spChg chg="mod">
          <ac:chgData name="WINDRIDGE Philip" userId="a20730c1-1805-4191-9c68-6e52c8725e9f" providerId="ADAL" clId="{530EFD45-F93D-CD4C-B1B6-74CBC9CC3397}" dt="2020-11-07T14:48:36.553" v="920"/>
          <ac:spMkLst>
            <pc:docMk/>
            <pc:sldMk cId="2258532391" sldId="353"/>
            <ac:spMk id="2" creationId="{99FFF9E1-45AC-B546-8A46-22A4CEEB221C}"/>
          </ac:spMkLst>
        </pc:spChg>
        <pc:spChg chg="add del mod">
          <ac:chgData name="WINDRIDGE Philip" userId="a20730c1-1805-4191-9c68-6e52c8725e9f" providerId="ADAL" clId="{530EFD45-F93D-CD4C-B1B6-74CBC9CC3397}" dt="2020-11-10T09:34:29.273" v="4312" actId="21"/>
          <ac:spMkLst>
            <pc:docMk/>
            <pc:sldMk cId="2258532391" sldId="353"/>
            <ac:spMk id="5" creationId="{C4E00217-F844-EF44-9F61-5A6DC418F97F}"/>
          </ac:spMkLst>
        </pc:spChg>
        <pc:spChg chg="add mod">
          <ac:chgData name="WINDRIDGE Philip" userId="a20730c1-1805-4191-9c68-6e52c8725e9f" providerId="ADAL" clId="{530EFD45-F93D-CD4C-B1B6-74CBC9CC3397}" dt="2020-11-07T14:46:22.678" v="879"/>
          <ac:spMkLst>
            <pc:docMk/>
            <pc:sldMk cId="2258532391" sldId="353"/>
            <ac:spMk id="18" creationId="{AD9EA31F-5A1B-D449-9188-3DDA3AC48384}"/>
          </ac:spMkLst>
        </pc:spChg>
      </pc:sldChg>
      <pc:sldChg chg="addSp delSp modSp add mod">
        <pc:chgData name="WINDRIDGE Philip" userId="a20730c1-1805-4191-9c68-6e52c8725e9f" providerId="ADAL" clId="{530EFD45-F93D-CD4C-B1B6-74CBC9CC3397}" dt="2020-11-08T17:39:12.973" v="4045"/>
        <pc:sldMkLst>
          <pc:docMk/>
          <pc:sldMk cId="1280121991" sldId="354"/>
        </pc:sldMkLst>
        <pc:spChg chg="mod">
          <ac:chgData name="WINDRIDGE Philip" userId="a20730c1-1805-4191-9c68-6e52c8725e9f" providerId="ADAL" clId="{530EFD45-F93D-CD4C-B1B6-74CBC9CC3397}" dt="2020-11-07T14:49:59.199" v="945" actId="20577"/>
          <ac:spMkLst>
            <pc:docMk/>
            <pc:sldMk cId="1280121991" sldId="354"/>
            <ac:spMk id="2" creationId="{99FFF9E1-45AC-B546-8A46-22A4CEEB221C}"/>
          </ac:spMkLst>
        </pc:spChg>
        <pc:spChg chg="mod">
          <ac:chgData name="WINDRIDGE Philip" userId="a20730c1-1805-4191-9c68-6e52c8725e9f" providerId="ADAL" clId="{530EFD45-F93D-CD4C-B1B6-74CBC9CC3397}" dt="2020-11-08T17:39:12.973" v="4045"/>
          <ac:spMkLst>
            <pc:docMk/>
            <pc:sldMk cId="1280121991" sldId="354"/>
            <ac:spMk id="8" creationId="{600D2D6E-0486-EF40-A6FB-31CE25B283F0}"/>
          </ac:spMkLst>
        </pc:spChg>
        <pc:spChg chg="mod">
          <ac:chgData name="WINDRIDGE Philip" userId="a20730c1-1805-4191-9c68-6e52c8725e9f" providerId="ADAL" clId="{530EFD45-F93D-CD4C-B1B6-74CBC9CC3397}" dt="2020-11-07T14:50:33.281" v="948" actId="20577"/>
          <ac:spMkLst>
            <pc:docMk/>
            <pc:sldMk cId="1280121991" sldId="354"/>
            <ac:spMk id="9" creationId="{AA5C31F9-8276-9C4C-B161-7B007A0AEF1F}"/>
          </ac:spMkLst>
        </pc:spChg>
        <pc:spChg chg="del">
          <ac:chgData name="WINDRIDGE Philip" userId="a20730c1-1805-4191-9c68-6e52c8725e9f" providerId="ADAL" clId="{530EFD45-F93D-CD4C-B1B6-74CBC9CC3397}" dt="2020-11-07T14:50:13.833" v="946" actId="478"/>
          <ac:spMkLst>
            <pc:docMk/>
            <pc:sldMk cId="1280121991" sldId="354"/>
            <ac:spMk id="15" creationId="{D1A9BEE7-C409-754A-A04C-014EB2049381}"/>
          </ac:spMkLst>
        </pc:spChg>
        <pc:spChg chg="del">
          <ac:chgData name="WINDRIDGE Philip" userId="a20730c1-1805-4191-9c68-6e52c8725e9f" providerId="ADAL" clId="{530EFD45-F93D-CD4C-B1B6-74CBC9CC3397}" dt="2020-11-07T14:50:13.833" v="946" actId="478"/>
          <ac:spMkLst>
            <pc:docMk/>
            <pc:sldMk cId="1280121991" sldId="354"/>
            <ac:spMk id="16" creationId="{CAFAE464-F163-7A41-B44C-CD4447DF268A}"/>
          </ac:spMkLst>
        </pc:spChg>
        <pc:spChg chg="del">
          <ac:chgData name="WINDRIDGE Philip" userId="a20730c1-1805-4191-9c68-6e52c8725e9f" providerId="ADAL" clId="{530EFD45-F93D-CD4C-B1B6-74CBC9CC3397}" dt="2020-11-07T14:50:13.833" v="946" actId="478"/>
          <ac:spMkLst>
            <pc:docMk/>
            <pc:sldMk cId="1280121991" sldId="354"/>
            <ac:spMk id="17" creationId="{881FFA1F-57EB-8F44-9285-9EA068C38A80}"/>
          </ac:spMkLst>
        </pc:spChg>
        <pc:spChg chg="del">
          <ac:chgData name="WINDRIDGE Philip" userId="a20730c1-1805-4191-9c68-6e52c8725e9f" providerId="ADAL" clId="{530EFD45-F93D-CD4C-B1B6-74CBC9CC3397}" dt="2020-11-07T14:50:13.833" v="946" actId="478"/>
          <ac:spMkLst>
            <pc:docMk/>
            <pc:sldMk cId="1280121991" sldId="354"/>
            <ac:spMk id="18" creationId="{AD9EA31F-5A1B-D449-9188-3DDA3AC48384}"/>
          </ac:spMkLst>
        </pc:spChg>
        <pc:spChg chg="del">
          <ac:chgData name="WINDRIDGE Philip" userId="a20730c1-1805-4191-9c68-6e52c8725e9f" providerId="ADAL" clId="{530EFD45-F93D-CD4C-B1B6-74CBC9CC3397}" dt="2020-11-07T14:50:13.833" v="946" actId="478"/>
          <ac:spMkLst>
            <pc:docMk/>
            <pc:sldMk cId="1280121991" sldId="354"/>
            <ac:spMk id="19" creationId="{F861AEC7-8811-E644-804A-68903EF4457C}"/>
          </ac:spMkLst>
        </pc:spChg>
        <pc:spChg chg="add del mod">
          <ac:chgData name="WINDRIDGE Philip" userId="a20730c1-1805-4191-9c68-6e52c8725e9f" providerId="ADAL" clId="{530EFD45-F93D-CD4C-B1B6-74CBC9CC3397}" dt="2020-11-07T14:51:18.749" v="950"/>
          <ac:spMkLst>
            <pc:docMk/>
            <pc:sldMk cId="1280121991" sldId="354"/>
            <ac:spMk id="20" creationId="{52A68C9A-ED14-0649-AA21-BA64EAEA2A5F}"/>
          </ac:spMkLst>
        </pc:spChg>
        <pc:spChg chg="add del mod">
          <ac:chgData name="WINDRIDGE Philip" userId="a20730c1-1805-4191-9c68-6e52c8725e9f" providerId="ADAL" clId="{530EFD45-F93D-CD4C-B1B6-74CBC9CC3397}" dt="2020-11-07T14:51:39.052" v="953" actId="478"/>
          <ac:spMkLst>
            <pc:docMk/>
            <pc:sldMk cId="1280121991" sldId="354"/>
            <ac:spMk id="21" creationId="{84DFF6DD-7382-FA44-886E-D20D8D64B7C8}"/>
          </ac:spMkLst>
        </pc:spChg>
        <pc:spChg chg="add mod">
          <ac:chgData name="WINDRIDGE Philip" userId="a20730c1-1805-4191-9c68-6e52c8725e9f" providerId="ADAL" clId="{530EFD45-F93D-CD4C-B1B6-74CBC9CC3397}" dt="2020-11-07T15:21:27.823" v="1350" actId="20577"/>
          <ac:spMkLst>
            <pc:docMk/>
            <pc:sldMk cId="1280121991" sldId="354"/>
            <ac:spMk id="22" creationId="{FB061BF1-2CD0-F64F-9992-65C6EBD99704}"/>
          </ac:spMkLst>
        </pc:spChg>
        <pc:cxnChg chg="del">
          <ac:chgData name="WINDRIDGE Philip" userId="a20730c1-1805-4191-9c68-6e52c8725e9f" providerId="ADAL" clId="{530EFD45-F93D-CD4C-B1B6-74CBC9CC3397}" dt="2020-11-07T14:50:26.321" v="947" actId="478"/>
          <ac:cxnSpMkLst>
            <pc:docMk/>
            <pc:sldMk cId="1280121991" sldId="354"/>
            <ac:cxnSpMk id="10" creationId="{F459DDA3-E1EE-FB40-BB4D-C4E6F271E82D}"/>
          </ac:cxnSpMkLst>
        </pc:cxnChg>
        <pc:cxnChg chg="del">
          <ac:chgData name="WINDRIDGE Philip" userId="a20730c1-1805-4191-9c68-6e52c8725e9f" providerId="ADAL" clId="{530EFD45-F93D-CD4C-B1B6-74CBC9CC3397}" dt="2020-11-07T14:50:26.321" v="947" actId="478"/>
          <ac:cxnSpMkLst>
            <pc:docMk/>
            <pc:sldMk cId="1280121991" sldId="354"/>
            <ac:cxnSpMk id="11" creationId="{7C2F2385-DD8E-6C43-9402-CC99578E1F19}"/>
          </ac:cxnSpMkLst>
        </pc:cxnChg>
        <pc:cxnChg chg="del">
          <ac:chgData name="WINDRIDGE Philip" userId="a20730c1-1805-4191-9c68-6e52c8725e9f" providerId="ADAL" clId="{530EFD45-F93D-CD4C-B1B6-74CBC9CC3397}" dt="2020-11-07T14:50:26.321" v="947" actId="478"/>
          <ac:cxnSpMkLst>
            <pc:docMk/>
            <pc:sldMk cId="1280121991" sldId="354"/>
            <ac:cxnSpMk id="12" creationId="{3A1E62C4-E7E1-664F-B12E-55C98101D203}"/>
          </ac:cxnSpMkLst>
        </pc:cxnChg>
        <pc:cxnChg chg="del">
          <ac:chgData name="WINDRIDGE Philip" userId="a20730c1-1805-4191-9c68-6e52c8725e9f" providerId="ADAL" clId="{530EFD45-F93D-CD4C-B1B6-74CBC9CC3397}" dt="2020-11-07T14:50:26.321" v="947" actId="478"/>
          <ac:cxnSpMkLst>
            <pc:docMk/>
            <pc:sldMk cId="1280121991" sldId="354"/>
            <ac:cxnSpMk id="13" creationId="{B34494DD-BA26-334B-91B1-EF362FF1682F}"/>
          </ac:cxnSpMkLst>
        </pc:cxnChg>
      </pc:sldChg>
      <pc:sldChg chg="modSp add mod">
        <pc:chgData name="WINDRIDGE Philip" userId="a20730c1-1805-4191-9c68-6e52c8725e9f" providerId="ADAL" clId="{530EFD45-F93D-CD4C-B1B6-74CBC9CC3397}" dt="2020-11-07T15:21:44.449" v="1352" actId="20577"/>
        <pc:sldMkLst>
          <pc:docMk/>
          <pc:sldMk cId="2213182704" sldId="355"/>
        </pc:sldMkLst>
        <pc:spChg chg="mod">
          <ac:chgData name="WINDRIDGE Philip" userId="a20730c1-1805-4191-9c68-6e52c8725e9f" providerId="ADAL" clId="{530EFD45-F93D-CD4C-B1B6-74CBC9CC3397}" dt="2020-11-07T15:21:44.449" v="1352" actId="20577"/>
          <ac:spMkLst>
            <pc:docMk/>
            <pc:sldMk cId="2213182704" sldId="355"/>
            <ac:spMk id="22" creationId="{FB061BF1-2CD0-F64F-9992-65C6EBD99704}"/>
          </ac:spMkLst>
        </pc:spChg>
      </pc:sldChg>
      <pc:sldChg chg="modSp add mod">
        <pc:chgData name="WINDRIDGE Philip" userId="a20730c1-1805-4191-9c68-6e52c8725e9f" providerId="ADAL" clId="{530EFD45-F93D-CD4C-B1B6-74CBC9CC3397}" dt="2020-11-08T17:39:09.907" v="4044"/>
        <pc:sldMkLst>
          <pc:docMk/>
          <pc:sldMk cId="4098304044" sldId="356"/>
        </pc:sldMkLst>
        <pc:spChg chg="mod">
          <ac:chgData name="WINDRIDGE Philip" userId="a20730c1-1805-4191-9c68-6e52c8725e9f" providerId="ADAL" clId="{530EFD45-F93D-CD4C-B1B6-74CBC9CC3397}" dt="2020-11-07T15:32:54.528" v="1646" actId="20577"/>
          <ac:spMkLst>
            <pc:docMk/>
            <pc:sldMk cId="4098304044" sldId="356"/>
            <ac:spMk id="2" creationId="{99FFF9E1-45AC-B546-8A46-22A4CEEB221C}"/>
          </ac:spMkLst>
        </pc:spChg>
        <pc:spChg chg="mod">
          <ac:chgData name="WINDRIDGE Philip" userId="a20730c1-1805-4191-9c68-6e52c8725e9f" providerId="ADAL" clId="{530EFD45-F93D-CD4C-B1B6-74CBC9CC3397}" dt="2020-11-08T17:39:09.907" v="4044"/>
          <ac:spMkLst>
            <pc:docMk/>
            <pc:sldMk cId="4098304044" sldId="356"/>
            <ac:spMk id="8" creationId="{600D2D6E-0486-EF40-A6FB-31CE25B283F0}"/>
          </ac:spMkLst>
        </pc:spChg>
        <pc:spChg chg="mod">
          <ac:chgData name="WINDRIDGE Philip" userId="a20730c1-1805-4191-9c68-6e52c8725e9f" providerId="ADAL" clId="{530EFD45-F93D-CD4C-B1B6-74CBC9CC3397}" dt="2020-11-07T15:34:22.804" v="1661" actId="20577"/>
          <ac:spMkLst>
            <pc:docMk/>
            <pc:sldMk cId="4098304044" sldId="356"/>
            <ac:spMk id="22" creationId="{FB061BF1-2CD0-F64F-9992-65C6EBD99704}"/>
          </ac:spMkLst>
        </pc:spChg>
      </pc:sldChg>
      <pc:sldChg chg="addSp modSp new mod">
        <pc:chgData name="WINDRIDGE Philip" userId="a20730c1-1805-4191-9c68-6e52c8725e9f" providerId="ADAL" clId="{530EFD45-F93D-CD4C-B1B6-74CBC9CC3397}" dt="2020-11-07T16:06:08.679" v="2089" actId="20577"/>
        <pc:sldMkLst>
          <pc:docMk/>
          <pc:sldMk cId="563300553" sldId="357"/>
        </pc:sldMkLst>
        <pc:spChg chg="mod">
          <ac:chgData name="WINDRIDGE Philip" userId="a20730c1-1805-4191-9c68-6e52c8725e9f" providerId="ADAL" clId="{530EFD45-F93D-CD4C-B1B6-74CBC9CC3397}" dt="2020-11-07T15:23:19.921" v="1371" actId="20577"/>
          <ac:spMkLst>
            <pc:docMk/>
            <pc:sldMk cId="563300553" sldId="357"/>
            <ac:spMk id="2" creationId="{3FFF9762-1592-DD4A-9B9D-13DAA99EFA21}"/>
          </ac:spMkLst>
        </pc:spChg>
        <pc:spChg chg="add mod">
          <ac:chgData name="WINDRIDGE Philip" userId="a20730c1-1805-4191-9c68-6e52c8725e9f" providerId="ADAL" clId="{530EFD45-F93D-CD4C-B1B6-74CBC9CC3397}" dt="2020-11-07T16:06:08.679" v="2089" actId="20577"/>
          <ac:spMkLst>
            <pc:docMk/>
            <pc:sldMk cId="563300553" sldId="357"/>
            <ac:spMk id="3" creationId="{48B98CAB-82DB-B840-B20A-11BF69F7CD6D}"/>
          </ac:spMkLst>
        </pc:spChg>
        <pc:spChg chg="add mod">
          <ac:chgData name="WINDRIDGE Philip" userId="a20730c1-1805-4191-9c68-6e52c8725e9f" providerId="ADAL" clId="{530EFD45-F93D-CD4C-B1B6-74CBC9CC3397}" dt="2020-11-07T16:05:54.199" v="2087" actId="20577"/>
          <ac:spMkLst>
            <pc:docMk/>
            <pc:sldMk cId="563300553" sldId="357"/>
            <ac:spMk id="4" creationId="{EAD2611C-F6FC-F043-8F31-437C92F75A8E}"/>
          </ac:spMkLst>
        </pc:spChg>
        <pc:spChg chg="add mod">
          <ac:chgData name="WINDRIDGE Philip" userId="a20730c1-1805-4191-9c68-6e52c8725e9f" providerId="ADAL" clId="{530EFD45-F93D-CD4C-B1B6-74CBC9CC3397}" dt="2020-11-07T15:29:41.145" v="1634" actId="692"/>
          <ac:spMkLst>
            <pc:docMk/>
            <pc:sldMk cId="563300553" sldId="357"/>
            <ac:spMk id="5" creationId="{1567FDDF-3FC9-9244-A1CB-058F7C9E0D0C}"/>
          </ac:spMkLst>
        </pc:spChg>
      </pc:sldChg>
      <pc:sldChg chg="add del">
        <pc:chgData name="WINDRIDGE Philip" userId="a20730c1-1805-4191-9c68-6e52c8725e9f" providerId="ADAL" clId="{530EFD45-F93D-CD4C-B1B6-74CBC9CC3397}" dt="2020-11-07T15:22:49" v="1354" actId="2696"/>
        <pc:sldMkLst>
          <pc:docMk/>
          <pc:sldMk cId="3025501195" sldId="357"/>
        </pc:sldMkLst>
      </pc:sldChg>
      <pc:sldChg chg="modSp add del mod">
        <pc:chgData name="WINDRIDGE Philip" userId="a20730c1-1805-4191-9c68-6e52c8725e9f" providerId="ADAL" clId="{530EFD45-F93D-CD4C-B1B6-74CBC9CC3397}" dt="2020-11-07T15:30:05.511" v="1635" actId="2696"/>
        <pc:sldMkLst>
          <pc:docMk/>
          <pc:sldMk cId="924643610" sldId="358"/>
        </pc:sldMkLst>
        <pc:spChg chg="mod">
          <ac:chgData name="WINDRIDGE Philip" userId="a20730c1-1805-4191-9c68-6e52c8725e9f" providerId="ADAL" clId="{530EFD45-F93D-CD4C-B1B6-74CBC9CC3397}" dt="2020-11-07T15:27:10.935" v="1608" actId="20577"/>
          <ac:spMkLst>
            <pc:docMk/>
            <pc:sldMk cId="924643610" sldId="358"/>
            <ac:spMk id="3" creationId="{48B98CAB-82DB-B840-B20A-11BF69F7CD6D}"/>
          </ac:spMkLst>
        </pc:spChg>
      </pc:sldChg>
      <pc:sldChg chg="modSp add mod">
        <pc:chgData name="WINDRIDGE Philip" userId="a20730c1-1805-4191-9c68-6e52c8725e9f" providerId="ADAL" clId="{530EFD45-F93D-CD4C-B1B6-74CBC9CC3397}" dt="2020-11-09T14:35:20.874" v="4264" actId="20577"/>
        <pc:sldMkLst>
          <pc:docMk/>
          <pc:sldMk cId="1813991043" sldId="358"/>
        </pc:sldMkLst>
        <pc:spChg chg="mod">
          <ac:chgData name="WINDRIDGE Philip" userId="a20730c1-1805-4191-9c68-6e52c8725e9f" providerId="ADAL" clId="{530EFD45-F93D-CD4C-B1B6-74CBC9CC3397}" dt="2020-11-08T17:39:05.204" v="4043"/>
          <ac:spMkLst>
            <pc:docMk/>
            <pc:sldMk cId="1813991043" sldId="358"/>
            <ac:spMk id="8" creationId="{600D2D6E-0486-EF40-A6FB-31CE25B283F0}"/>
          </ac:spMkLst>
        </pc:spChg>
        <pc:spChg chg="mod">
          <ac:chgData name="WINDRIDGE Philip" userId="a20730c1-1805-4191-9c68-6e52c8725e9f" providerId="ADAL" clId="{530EFD45-F93D-CD4C-B1B6-74CBC9CC3397}" dt="2020-11-09T14:35:20.874" v="4264" actId="20577"/>
          <ac:spMkLst>
            <pc:docMk/>
            <pc:sldMk cId="1813991043" sldId="358"/>
            <ac:spMk id="22" creationId="{FB061BF1-2CD0-F64F-9992-65C6EBD99704}"/>
          </ac:spMkLst>
        </pc:spChg>
      </pc:sldChg>
      <pc:sldChg chg="modSp add mod">
        <pc:chgData name="WINDRIDGE Philip" userId="a20730c1-1805-4191-9c68-6e52c8725e9f" providerId="ADAL" clId="{530EFD45-F93D-CD4C-B1B6-74CBC9CC3397}" dt="2020-11-09T14:35:52.196" v="4277" actId="20577"/>
        <pc:sldMkLst>
          <pc:docMk/>
          <pc:sldMk cId="3649250894" sldId="359"/>
        </pc:sldMkLst>
        <pc:spChg chg="mod">
          <ac:chgData name="WINDRIDGE Philip" userId="a20730c1-1805-4191-9c68-6e52c8725e9f" providerId="ADAL" clId="{530EFD45-F93D-CD4C-B1B6-74CBC9CC3397}" dt="2020-11-08T17:38:56.045" v="4042"/>
          <ac:spMkLst>
            <pc:docMk/>
            <pc:sldMk cId="3649250894" sldId="359"/>
            <ac:spMk id="8" creationId="{600D2D6E-0486-EF40-A6FB-31CE25B283F0}"/>
          </ac:spMkLst>
        </pc:spChg>
        <pc:spChg chg="mod">
          <ac:chgData name="WINDRIDGE Philip" userId="a20730c1-1805-4191-9c68-6e52c8725e9f" providerId="ADAL" clId="{530EFD45-F93D-CD4C-B1B6-74CBC9CC3397}" dt="2020-11-09T14:35:52.196" v="4277" actId="20577"/>
          <ac:spMkLst>
            <pc:docMk/>
            <pc:sldMk cId="3649250894" sldId="359"/>
            <ac:spMk id="22" creationId="{FB061BF1-2CD0-F64F-9992-65C6EBD99704}"/>
          </ac:spMkLst>
        </pc:spChg>
      </pc:sldChg>
      <pc:sldChg chg="modSp add del mod">
        <pc:chgData name="WINDRIDGE Philip" userId="a20730c1-1805-4191-9c68-6e52c8725e9f" providerId="ADAL" clId="{530EFD45-F93D-CD4C-B1B6-74CBC9CC3397}" dt="2020-11-07T16:03:54.455" v="2037" actId="2696"/>
        <pc:sldMkLst>
          <pc:docMk/>
          <pc:sldMk cId="687681415" sldId="360"/>
        </pc:sldMkLst>
        <pc:spChg chg="mod">
          <ac:chgData name="WINDRIDGE Philip" userId="a20730c1-1805-4191-9c68-6e52c8725e9f" providerId="ADAL" clId="{530EFD45-F93D-CD4C-B1B6-74CBC9CC3397}" dt="2020-11-07T16:00:35.633" v="2013" actId="20577"/>
          <ac:spMkLst>
            <pc:docMk/>
            <pc:sldMk cId="687681415" sldId="360"/>
            <ac:spMk id="22" creationId="{FB061BF1-2CD0-F64F-9992-65C6EBD99704}"/>
          </ac:spMkLst>
        </pc:spChg>
      </pc:sldChg>
      <pc:sldChg chg="addSp delSp modSp add mod ord">
        <pc:chgData name="WINDRIDGE Philip" userId="a20730c1-1805-4191-9c68-6e52c8725e9f" providerId="ADAL" clId="{530EFD45-F93D-CD4C-B1B6-74CBC9CC3397}" dt="2020-11-08T17:52:03.165" v="4146" actId="478"/>
        <pc:sldMkLst>
          <pc:docMk/>
          <pc:sldMk cId="2240935915" sldId="361"/>
        </pc:sldMkLst>
        <pc:spChg chg="mod">
          <ac:chgData name="WINDRIDGE Philip" userId="a20730c1-1805-4191-9c68-6e52c8725e9f" providerId="ADAL" clId="{530EFD45-F93D-CD4C-B1B6-74CBC9CC3397}" dt="2020-11-08T17:50:15.902" v="4102" actId="27636"/>
          <ac:spMkLst>
            <pc:docMk/>
            <pc:sldMk cId="2240935915" sldId="361"/>
            <ac:spMk id="2" creationId="{99FFF9E1-45AC-B546-8A46-22A4CEEB221C}"/>
          </ac:spMkLst>
        </pc:spChg>
        <pc:spChg chg="add del mod">
          <ac:chgData name="WINDRIDGE Philip" userId="a20730c1-1805-4191-9c68-6e52c8725e9f" providerId="ADAL" clId="{530EFD45-F93D-CD4C-B1B6-74CBC9CC3397}" dt="2020-11-08T17:51:59.582" v="4145" actId="478"/>
          <ac:spMkLst>
            <pc:docMk/>
            <pc:sldMk cId="2240935915" sldId="361"/>
            <ac:spMk id="8" creationId="{4677FB55-B43B-E344-9DD6-BCDEEE275B47}"/>
          </ac:spMkLst>
        </pc:spChg>
        <pc:spChg chg="del">
          <ac:chgData name="WINDRIDGE Philip" userId="a20730c1-1805-4191-9c68-6e52c8725e9f" providerId="ADAL" clId="{530EFD45-F93D-CD4C-B1B6-74CBC9CC3397}" dt="2020-11-07T15:53:57.688" v="1893" actId="478"/>
          <ac:spMkLst>
            <pc:docMk/>
            <pc:sldMk cId="2240935915" sldId="361"/>
            <ac:spMk id="8" creationId="{600D2D6E-0486-EF40-A6FB-31CE25B283F0}"/>
          </ac:spMkLst>
        </pc:spChg>
        <pc:spChg chg="mod">
          <ac:chgData name="WINDRIDGE Philip" userId="a20730c1-1805-4191-9c68-6e52c8725e9f" providerId="ADAL" clId="{530EFD45-F93D-CD4C-B1B6-74CBC9CC3397}" dt="2020-11-07T16:07:20.806" v="2109" actId="207"/>
          <ac:spMkLst>
            <pc:docMk/>
            <pc:sldMk cId="2240935915" sldId="361"/>
            <ac:spMk id="9" creationId="{AA5C31F9-8276-9C4C-B161-7B007A0AEF1F}"/>
          </ac:spMkLst>
        </pc:spChg>
        <pc:spChg chg="add mod">
          <ac:chgData name="WINDRIDGE Philip" userId="a20730c1-1805-4191-9c68-6e52c8725e9f" providerId="ADAL" clId="{530EFD45-F93D-CD4C-B1B6-74CBC9CC3397}" dt="2020-11-08T16:28:24.859" v="3580" actId="20577"/>
          <ac:spMkLst>
            <pc:docMk/>
            <pc:sldMk cId="2240935915" sldId="361"/>
            <ac:spMk id="10" creationId="{8AB17EE4-5686-9248-A72F-6BF9C41EBEDB}"/>
          </ac:spMkLst>
        </pc:spChg>
        <pc:spChg chg="add del mod">
          <ac:chgData name="WINDRIDGE Philip" userId="a20730c1-1805-4191-9c68-6e52c8725e9f" providerId="ADAL" clId="{530EFD45-F93D-CD4C-B1B6-74CBC9CC3397}" dt="2020-11-08T17:52:03.165" v="4146" actId="478"/>
          <ac:spMkLst>
            <pc:docMk/>
            <pc:sldMk cId="2240935915" sldId="361"/>
            <ac:spMk id="11" creationId="{28D6EF07-FBEA-F640-85A6-CAB4F93A5C0E}"/>
          </ac:spMkLst>
        </pc:spChg>
        <pc:spChg chg="add del mod">
          <ac:chgData name="WINDRIDGE Philip" userId="a20730c1-1805-4191-9c68-6e52c8725e9f" providerId="ADAL" clId="{530EFD45-F93D-CD4C-B1B6-74CBC9CC3397}" dt="2020-11-08T17:51:05.820" v="4112" actId="478"/>
          <ac:spMkLst>
            <pc:docMk/>
            <pc:sldMk cId="2240935915" sldId="361"/>
            <ac:spMk id="12" creationId="{4E97AABE-5145-0546-AEC1-1E3230E1AF1F}"/>
          </ac:spMkLst>
        </pc:spChg>
        <pc:spChg chg="add mod">
          <ac:chgData name="WINDRIDGE Philip" userId="a20730c1-1805-4191-9c68-6e52c8725e9f" providerId="ADAL" clId="{530EFD45-F93D-CD4C-B1B6-74CBC9CC3397}" dt="2020-11-08T17:51:06.881" v="4113"/>
          <ac:spMkLst>
            <pc:docMk/>
            <pc:sldMk cId="2240935915" sldId="361"/>
            <ac:spMk id="13" creationId="{159A4CAD-C229-F147-AEB5-471C4E30C4CA}"/>
          </ac:spMkLst>
        </pc:spChg>
      </pc:sldChg>
      <pc:sldChg chg="modSp add mod">
        <pc:chgData name="WINDRIDGE Philip" userId="a20730c1-1805-4191-9c68-6e52c8725e9f" providerId="ADAL" clId="{530EFD45-F93D-CD4C-B1B6-74CBC9CC3397}" dt="2020-11-09T14:36:22.586" v="4280"/>
        <pc:sldMkLst>
          <pc:docMk/>
          <pc:sldMk cId="2590294347" sldId="362"/>
        </pc:sldMkLst>
        <pc:spChg chg="mod">
          <ac:chgData name="WINDRIDGE Philip" userId="a20730c1-1805-4191-9c68-6e52c8725e9f" providerId="ADAL" clId="{530EFD45-F93D-CD4C-B1B6-74CBC9CC3397}" dt="2020-11-08T17:38:52.958" v="4041"/>
          <ac:spMkLst>
            <pc:docMk/>
            <pc:sldMk cId="2590294347" sldId="362"/>
            <ac:spMk id="8" creationId="{600D2D6E-0486-EF40-A6FB-31CE25B283F0}"/>
          </ac:spMkLst>
        </pc:spChg>
        <pc:spChg chg="mod">
          <ac:chgData name="WINDRIDGE Philip" userId="a20730c1-1805-4191-9c68-6e52c8725e9f" providerId="ADAL" clId="{530EFD45-F93D-CD4C-B1B6-74CBC9CC3397}" dt="2020-11-09T14:36:22.586" v="4280"/>
          <ac:spMkLst>
            <pc:docMk/>
            <pc:sldMk cId="2590294347" sldId="362"/>
            <ac:spMk id="22" creationId="{FB061BF1-2CD0-F64F-9992-65C6EBD99704}"/>
          </ac:spMkLst>
        </pc:spChg>
      </pc:sldChg>
      <pc:sldChg chg="addSp modSp add mod">
        <pc:chgData name="WINDRIDGE Philip" userId="a20730c1-1805-4191-9c68-6e52c8725e9f" providerId="ADAL" clId="{530EFD45-F93D-CD4C-B1B6-74CBC9CC3397}" dt="2020-11-08T17:50:57.463" v="4111" actId="1038"/>
        <pc:sldMkLst>
          <pc:docMk/>
          <pc:sldMk cId="3947188771" sldId="363"/>
        </pc:sldMkLst>
        <pc:spChg chg="mod">
          <ac:chgData name="WINDRIDGE Philip" userId="a20730c1-1805-4191-9c68-6e52c8725e9f" providerId="ADAL" clId="{530EFD45-F93D-CD4C-B1B6-74CBC9CC3397}" dt="2020-11-08T17:50:34.440" v="4104" actId="27636"/>
          <ac:spMkLst>
            <pc:docMk/>
            <pc:sldMk cId="3947188771" sldId="363"/>
            <ac:spMk id="2" creationId="{99FFF9E1-45AC-B546-8A46-22A4CEEB221C}"/>
          </ac:spMkLst>
        </pc:spChg>
        <pc:spChg chg="add mod">
          <ac:chgData name="WINDRIDGE Philip" userId="a20730c1-1805-4191-9c68-6e52c8725e9f" providerId="ADAL" clId="{530EFD45-F93D-CD4C-B1B6-74CBC9CC3397}" dt="2020-11-08T17:50:57.463" v="4111" actId="1038"/>
          <ac:spMkLst>
            <pc:docMk/>
            <pc:sldMk cId="3947188771" sldId="363"/>
            <ac:spMk id="8" creationId="{FABD0685-150F-2140-9311-EC66D24FD4A8}"/>
          </ac:spMkLst>
        </pc:spChg>
        <pc:spChg chg="mod">
          <ac:chgData name="WINDRIDGE Philip" userId="a20730c1-1805-4191-9c68-6e52c8725e9f" providerId="ADAL" clId="{530EFD45-F93D-CD4C-B1B6-74CBC9CC3397}" dt="2020-11-07T16:05:40.093" v="2085" actId="20577"/>
          <ac:spMkLst>
            <pc:docMk/>
            <pc:sldMk cId="3947188771" sldId="363"/>
            <ac:spMk id="10" creationId="{8AB17EE4-5686-9248-A72F-6BF9C41EBEDB}"/>
          </ac:spMkLst>
        </pc:spChg>
      </pc:sldChg>
      <pc:sldChg chg="modSp add del mod">
        <pc:chgData name="WINDRIDGE Philip" userId="a20730c1-1805-4191-9c68-6e52c8725e9f" providerId="ADAL" clId="{530EFD45-F93D-CD4C-B1B6-74CBC9CC3397}" dt="2020-11-07T16:12:29.016" v="2318" actId="2696"/>
        <pc:sldMkLst>
          <pc:docMk/>
          <pc:sldMk cId="3459735519" sldId="364"/>
        </pc:sldMkLst>
        <pc:spChg chg="mod">
          <ac:chgData name="WINDRIDGE Philip" userId="a20730c1-1805-4191-9c68-6e52c8725e9f" providerId="ADAL" clId="{530EFD45-F93D-CD4C-B1B6-74CBC9CC3397}" dt="2020-11-07T16:08:25.502" v="2115" actId="207"/>
          <ac:spMkLst>
            <pc:docMk/>
            <pc:sldMk cId="3459735519" sldId="364"/>
            <ac:spMk id="9" creationId="{AA5C31F9-8276-9C4C-B161-7B007A0AEF1F}"/>
          </ac:spMkLst>
        </pc:spChg>
        <pc:spChg chg="mod">
          <ac:chgData name="WINDRIDGE Philip" userId="a20730c1-1805-4191-9c68-6e52c8725e9f" providerId="ADAL" clId="{530EFD45-F93D-CD4C-B1B6-74CBC9CC3397}" dt="2020-11-07T16:09:55.577" v="2154" actId="20577"/>
          <ac:spMkLst>
            <pc:docMk/>
            <pc:sldMk cId="3459735519" sldId="364"/>
            <ac:spMk id="10" creationId="{8AB17EE4-5686-9248-A72F-6BF9C41EBEDB}"/>
          </ac:spMkLst>
        </pc:spChg>
      </pc:sldChg>
      <pc:sldChg chg="addSp modSp add mod">
        <pc:chgData name="WINDRIDGE Philip" userId="a20730c1-1805-4191-9c68-6e52c8725e9f" providerId="ADAL" clId="{530EFD45-F93D-CD4C-B1B6-74CBC9CC3397}" dt="2020-11-08T17:51:39.883" v="4144" actId="20577"/>
        <pc:sldMkLst>
          <pc:docMk/>
          <pc:sldMk cId="2273856750" sldId="365"/>
        </pc:sldMkLst>
        <pc:spChg chg="mod">
          <ac:chgData name="WINDRIDGE Philip" userId="a20730c1-1805-4191-9c68-6e52c8725e9f" providerId="ADAL" clId="{530EFD45-F93D-CD4C-B1B6-74CBC9CC3397}" dt="2020-11-08T17:51:39.883" v="4144" actId="20577"/>
          <ac:spMkLst>
            <pc:docMk/>
            <pc:sldMk cId="2273856750" sldId="365"/>
            <ac:spMk id="2" creationId="{99FFF9E1-45AC-B546-8A46-22A4CEEB221C}"/>
          </ac:spMkLst>
        </pc:spChg>
        <pc:spChg chg="add mod">
          <ac:chgData name="WINDRIDGE Philip" userId="a20730c1-1805-4191-9c68-6e52c8725e9f" providerId="ADAL" clId="{530EFD45-F93D-CD4C-B1B6-74CBC9CC3397}" dt="2020-11-08T17:51:28.191" v="4117"/>
          <ac:spMkLst>
            <pc:docMk/>
            <pc:sldMk cId="2273856750" sldId="365"/>
            <ac:spMk id="8" creationId="{0D602B18-4EA6-4A41-9637-D4E079928386}"/>
          </ac:spMkLst>
        </pc:spChg>
        <pc:spChg chg="mod">
          <ac:chgData name="WINDRIDGE Philip" userId="a20730c1-1805-4191-9c68-6e52c8725e9f" providerId="ADAL" clId="{530EFD45-F93D-CD4C-B1B6-74CBC9CC3397}" dt="2020-11-07T16:12:51.921" v="2320" actId="20577"/>
          <ac:spMkLst>
            <pc:docMk/>
            <pc:sldMk cId="2273856750" sldId="365"/>
            <ac:spMk id="10" creationId="{8AB17EE4-5686-9248-A72F-6BF9C41EBEDB}"/>
          </ac:spMkLst>
        </pc:spChg>
        <pc:spChg chg="add mod">
          <ac:chgData name="WINDRIDGE Philip" userId="a20730c1-1805-4191-9c68-6e52c8725e9f" providerId="ADAL" clId="{530EFD45-F93D-CD4C-B1B6-74CBC9CC3397}" dt="2020-11-08T17:51:28.191" v="4117"/>
          <ac:spMkLst>
            <pc:docMk/>
            <pc:sldMk cId="2273856750" sldId="365"/>
            <ac:spMk id="11" creationId="{6C8CF08D-10E5-C541-8C71-BF8CFB960FE5}"/>
          </ac:spMkLst>
        </pc:spChg>
      </pc:sldChg>
      <pc:sldChg chg="addSp modSp add">
        <pc:chgData name="WINDRIDGE Philip" userId="a20730c1-1805-4191-9c68-6e52c8725e9f" providerId="ADAL" clId="{530EFD45-F93D-CD4C-B1B6-74CBC9CC3397}" dt="2020-11-08T17:54:05.431" v="4161"/>
        <pc:sldMkLst>
          <pc:docMk/>
          <pc:sldMk cId="3806553958" sldId="366"/>
        </pc:sldMkLst>
        <pc:spChg chg="mod">
          <ac:chgData name="WINDRIDGE Philip" userId="a20730c1-1805-4191-9c68-6e52c8725e9f" providerId="ADAL" clId="{530EFD45-F93D-CD4C-B1B6-74CBC9CC3397}" dt="2020-11-08T17:54:05.431" v="4161"/>
          <ac:spMkLst>
            <pc:docMk/>
            <pc:sldMk cId="3806553958" sldId="366"/>
            <ac:spMk id="2" creationId="{99FFF9E1-45AC-B546-8A46-22A4CEEB221C}"/>
          </ac:spMkLst>
        </pc:spChg>
        <pc:spChg chg="add mod">
          <ac:chgData name="WINDRIDGE Philip" userId="a20730c1-1805-4191-9c68-6e52c8725e9f" providerId="ADAL" clId="{530EFD45-F93D-CD4C-B1B6-74CBC9CC3397}" dt="2020-11-08T17:52:40.422" v="4147"/>
          <ac:spMkLst>
            <pc:docMk/>
            <pc:sldMk cId="3806553958" sldId="366"/>
            <ac:spMk id="8" creationId="{CC55EEE1-E932-A74B-8FFB-9DD85AF9C983}"/>
          </ac:spMkLst>
        </pc:spChg>
        <pc:spChg chg="add mod">
          <ac:chgData name="WINDRIDGE Philip" userId="a20730c1-1805-4191-9c68-6e52c8725e9f" providerId="ADAL" clId="{530EFD45-F93D-CD4C-B1B6-74CBC9CC3397}" dt="2020-11-08T17:52:40.422" v="4147"/>
          <ac:spMkLst>
            <pc:docMk/>
            <pc:sldMk cId="3806553958" sldId="366"/>
            <ac:spMk id="11" creationId="{1ADFD322-29FB-9C4C-AF83-189EA593C8BA}"/>
          </ac:spMkLst>
        </pc:spChg>
      </pc:sldChg>
      <pc:sldChg chg="addSp delSp modSp add mod">
        <pc:chgData name="WINDRIDGE Philip" userId="a20730c1-1805-4191-9c68-6e52c8725e9f" providerId="ADAL" clId="{530EFD45-F93D-CD4C-B1B6-74CBC9CC3397}" dt="2020-11-08T17:54:09.313" v="4162"/>
        <pc:sldMkLst>
          <pc:docMk/>
          <pc:sldMk cId="1650341135" sldId="367"/>
        </pc:sldMkLst>
        <pc:spChg chg="mod">
          <ac:chgData name="WINDRIDGE Philip" userId="a20730c1-1805-4191-9c68-6e52c8725e9f" providerId="ADAL" clId="{530EFD45-F93D-CD4C-B1B6-74CBC9CC3397}" dt="2020-11-08T17:54:09.313" v="4162"/>
          <ac:spMkLst>
            <pc:docMk/>
            <pc:sldMk cId="1650341135" sldId="367"/>
            <ac:spMk id="2" creationId="{99FFF9E1-45AC-B546-8A46-22A4CEEB221C}"/>
          </ac:spMkLst>
        </pc:spChg>
        <pc:spChg chg="add mod">
          <ac:chgData name="WINDRIDGE Philip" userId="a20730c1-1805-4191-9c68-6e52c8725e9f" providerId="ADAL" clId="{530EFD45-F93D-CD4C-B1B6-74CBC9CC3397}" dt="2020-11-08T17:52:47.077" v="4148"/>
          <ac:spMkLst>
            <pc:docMk/>
            <pc:sldMk cId="1650341135" sldId="367"/>
            <ac:spMk id="8" creationId="{1DD6BC8A-E34C-1C4A-8C3B-95F99C24E9FD}"/>
          </ac:spMkLst>
        </pc:spChg>
        <pc:spChg chg="add del mod">
          <ac:chgData name="WINDRIDGE Philip" userId="a20730c1-1805-4191-9c68-6e52c8725e9f" providerId="ADAL" clId="{530EFD45-F93D-CD4C-B1B6-74CBC9CC3397}" dt="2020-11-07T16:21:35.638" v="2410" actId="478"/>
          <ac:spMkLst>
            <pc:docMk/>
            <pc:sldMk cId="1650341135" sldId="367"/>
            <ac:spMk id="8" creationId="{68E5ED63-15BA-2746-BC01-68CD6FEB8B3D}"/>
          </ac:spMkLst>
        </pc:spChg>
        <pc:spChg chg="mod">
          <ac:chgData name="WINDRIDGE Philip" userId="a20730c1-1805-4191-9c68-6e52c8725e9f" providerId="ADAL" clId="{530EFD45-F93D-CD4C-B1B6-74CBC9CC3397}" dt="2020-11-07T16:22:00.645" v="2426" actId="20577"/>
          <ac:spMkLst>
            <pc:docMk/>
            <pc:sldMk cId="1650341135" sldId="367"/>
            <ac:spMk id="10" creationId="{8AB17EE4-5686-9248-A72F-6BF9C41EBEDB}"/>
          </ac:spMkLst>
        </pc:spChg>
        <pc:spChg chg="add mod">
          <ac:chgData name="WINDRIDGE Philip" userId="a20730c1-1805-4191-9c68-6e52c8725e9f" providerId="ADAL" clId="{530EFD45-F93D-CD4C-B1B6-74CBC9CC3397}" dt="2020-11-08T17:52:47.077" v="4148"/>
          <ac:spMkLst>
            <pc:docMk/>
            <pc:sldMk cId="1650341135" sldId="367"/>
            <ac:spMk id="11" creationId="{9234BD47-22EE-8C4D-8413-6B1A28C8AF04}"/>
          </ac:spMkLst>
        </pc:spChg>
      </pc:sldChg>
      <pc:sldChg chg="addSp delSp modSp add mod">
        <pc:chgData name="WINDRIDGE Philip" userId="a20730c1-1805-4191-9c68-6e52c8725e9f" providerId="ADAL" clId="{530EFD45-F93D-CD4C-B1B6-74CBC9CC3397}" dt="2020-11-08T17:54:13.510" v="4163"/>
        <pc:sldMkLst>
          <pc:docMk/>
          <pc:sldMk cId="586413304" sldId="368"/>
        </pc:sldMkLst>
        <pc:spChg chg="mod">
          <ac:chgData name="WINDRIDGE Philip" userId="a20730c1-1805-4191-9c68-6e52c8725e9f" providerId="ADAL" clId="{530EFD45-F93D-CD4C-B1B6-74CBC9CC3397}" dt="2020-11-08T17:54:13.510" v="4163"/>
          <ac:spMkLst>
            <pc:docMk/>
            <pc:sldMk cId="586413304" sldId="368"/>
            <ac:spMk id="2" creationId="{99FFF9E1-45AC-B546-8A46-22A4CEEB221C}"/>
          </ac:spMkLst>
        </pc:spChg>
        <pc:spChg chg="add mod">
          <ac:chgData name="WINDRIDGE Philip" userId="a20730c1-1805-4191-9c68-6e52c8725e9f" providerId="ADAL" clId="{530EFD45-F93D-CD4C-B1B6-74CBC9CC3397}" dt="2020-11-08T15:47:46.235" v="3322" actId="20577"/>
          <ac:spMkLst>
            <pc:docMk/>
            <pc:sldMk cId="586413304" sldId="368"/>
            <ac:spMk id="8" creationId="{90D255A3-1682-7C41-9DFD-1AA1AC72E806}"/>
          </ac:spMkLst>
        </pc:spChg>
        <pc:spChg chg="mod">
          <ac:chgData name="WINDRIDGE Philip" userId="a20730c1-1805-4191-9c68-6e52c8725e9f" providerId="ADAL" clId="{530EFD45-F93D-CD4C-B1B6-74CBC9CC3397}" dt="2020-11-08T15:46:23.742" v="3319" actId="1076"/>
          <ac:spMkLst>
            <pc:docMk/>
            <pc:sldMk cId="586413304" sldId="368"/>
            <ac:spMk id="10" creationId="{8AB17EE4-5686-9248-A72F-6BF9C41EBEDB}"/>
          </ac:spMkLst>
        </pc:spChg>
        <pc:spChg chg="add del mod">
          <ac:chgData name="WINDRIDGE Philip" userId="a20730c1-1805-4191-9c68-6e52c8725e9f" providerId="ADAL" clId="{530EFD45-F93D-CD4C-B1B6-74CBC9CC3397}" dt="2020-11-08T15:48:17.627" v="3324" actId="478"/>
          <ac:spMkLst>
            <pc:docMk/>
            <pc:sldMk cId="586413304" sldId="368"/>
            <ac:spMk id="11" creationId="{7DD3E763-75D0-4643-B11E-452F6074CB46}"/>
          </ac:spMkLst>
        </pc:spChg>
        <pc:spChg chg="add mod">
          <ac:chgData name="WINDRIDGE Philip" userId="a20730c1-1805-4191-9c68-6e52c8725e9f" providerId="ADAL" clId="{530EFD45-F93D-CD4C-B1B6-74CBC9CC3397}" dt="2020-11-08T15:48:54.986" v="3329" actId="14100"/>
          <ac:spMkLst>
            <pc:docMk/>
            <pc:sldMk cId="586413304" sldId="368"/>
            <ac:spMk id="12" creationId="{6C25577B-ECFE-D345-AF4B-59656F21DF97}"/>
          </ac:spMkLst>
        </pc:spChg>
        <pc:spChg chg="add mod">
          <ac:chgData name="WINDRIDGE Philip" userId="a20730c1-1805-4191-9c68-6e52c8725e9f" providerId="ADAL" clId="{530EFD45-F93D-CD4C-B1B6-74CBC9CC3397}" dt="2020-11-08T17:52:52.462" v="4149"/>
          <ac:spMkLst>
            <pc:docMk/>
            <pc:sldMk cId="586413304" sldId="368"/>
            <ac:spMk id="13" creationId="{1A06BE00-9CDE-8643-86DB-8ED920C6C5B9}"/>
          </ac:spMkLst>
        </pc:spChg>
        <pc:spChg chg="add mod">
          <ac:chgData name="WINDRIDGE Philip" userId="a20730c1-1805-4191-9c68-6e52c8725e9f" providerId="ADAL" clId="{530EFD45-F93D-CD4C-B1B6-74CBC9CC3397}" dt="2020-11-08T17:52:52.462" v="4149"/>
          <ac:spMkLst>
            <pc:docMk/>
            <pc:sldMk cId="586413304" sldId="368"/>
            <ac:spMk id="14" creationId="{E01C9FB8-0493-CC4D-8339-5B12BAAD3868}"/>
          </ac:spMkLst>
        </pc:spChg>
      </pc:sldChg>
      <pc:sldChg chg="modSp add del mod">
        <pc:chgData name="WINDRIDGE Philip" userId="a20730c1-1805-4191-9c68-6e52c8725e9f" providerId="ADAL" clId="{530EFD45-F93D-CD4C-B1B6-74CBC9CC3397}" dt="2020-11-08T15:51:54.218" v="3345" actId="2696"/>
        <pc:sldMkLst>
          <pc:docMk/>
          <pc:sldMk cId="1551411004" sldId="369"/>
        </pc:sldMkLst>
        <pc:spChg chg="mod">
          <ac:chgData name="WINDRIDGE Philip" userId="a20730c1-1805-4191-9c68-6e52c8725e9f" providerId="ADAL" clId="{530EFD45-F93D-CD4C-B1B6-74CBC9CC3397}" dt="2020-11-07T16:46:04.025" v="2597" actId="20577"/>
          <ac:spMkLst>
            <pc:docMk/>
            <pc:sldMk cId="1551411004" sldId="369"/>
            <ac:spMk id="8" creationId="{90D255A3-1682-7C41-9DFD-1AA1AC72E806}"/>
          </ac:spMkLst>
        </pc:spChg>
      </pc:sldChg>
      <pc:sldChg chg="modSp add del mod">
        <pc:chgData name="WINDRIDGE Philip" userId="a20730c1-1805-4191-9c68-6e52c8725e9f" providerId="ADAL" clId="{530EFD45-F93D-CD4C-B1B6-74CBC9CC3397}" dt="2020-11-08T15:51:54.218" v="3345" actId="2696"/>
        <pc:sldMkLst>
          <pc:docMk/>
          <pc:sldMk cId="2340403053" sldId="370"/>
        </pc:sldMkLst>
        <pc:spChg chg="mod">
          <ac:chgData name="WINDRIDGE Philip" userId="a20730c1-1805-4191-9c68-6e52c8725e9f" providerId="ADAL" clId="{530EFD45-F93D-CD4C-B1B6-74CBC9CC3397}" dt="2020-11-07T17:03:47.931" v="3001" actId="692"/>
          <ac:spMkLst>
            <pc:docMk/>
            <pc:sldMk cId="2340403053" sldId="370"/>
            <ac:spMk id="8" creationId="{90D255A3-1682-7C41-9DFD-1AA1AC72E806}"/>
          </ac:spMkLst>
        </pc:spChg>
      </pc:sldChg>
      <pc:sldChg chg="addSp modSp add del mod">
        <pc:chgData name="WINDRIDGE Philip" userId="a20730c1-1805-4191-9c68-6e52c8725e9f" providerId="ADAL" clId="{530EFD45-F93D-CD4C-B1B6-74CBC9CC3397}" dt="2020-11-08T16:13:23.746" v="3405" actId="2696"/>
        <pc:sldMkLst>
          <pc:docMk/>
          <pc:sldMk cId="2669073142" sldId="371"/>
        </pc:sldMkLst>
        <pc:spChg chg="add mod">
          <ac:chgData name="WINDRIDGE Philip" userId="a20730c1-1805-4191-9c68-6e52c8725e9f" providerId="ADAL" clId="{530EFD45-F93D-CD4C-B1B6-74CBC9CC3397}" dt="2020-11-08T15:05:17.135" v="3025" actId="1037"/>
          <ac:spMkLst>
            <pc:docMk/>
            <pc:sldMk cId="2669073142" sldId="371"/>
            <ac:spMk id="5" creationId="{28F11285-71C3-4949-BF64-C7E5CA6AC0C0}"/>
          </ac:spMkLst>
        </pc:spChg>
        <pc:spChg chg="add mod">
          <ac:chgData name="WINDRIDGE Philip" userId="a20730c1-1805-4191-9c68-6e52c8725e9f" providerId="ADAL" clId="{530EFD45-F93D-CD4C-B1B6-74CBC9CC3397}" dt="2020-11-08T15:06:46.785" v="3043" actId="1036"/>
          <ac:spMkLst>
            <pc:docMk/>
            <pc:sldMk cId="2669073142" sldId="371"/>
            <ac:spMk id="6" creationId="{07610A60-696A-CE4C-AA2C-BE20FB60A44E}"/>
          </ac:spMkLst>
        </pc:spChg>
        <pc:spChg chg="mod">
          <ac:chgData name="WINDRIDGE Philip" userId="a20730c1-1805-4191-9c68-6e52c8725e9f" providerId="ADAL" clId="{530EFD45-F93D-CD4C-B1B6-74CBC9CC3397}" dt="2020-11-08T15:36:40.957" v="3085" actId="1036"/>
          <ac:spMkLst>
            <pc:docMk/>
            <pc:sldMk cId="2669073142" sldId="371"/>
            <ac:spMk id="8" creationId="{90D255A3-1682-7C41-9DFD-1AA1AC72E806}"/>
          </ac:spMkLst>
        </pc:spChg>
        <pc:spChg chg="mod">
          <ac:chgData name="WINDRIDGE Philip" userId="a20730c1-1805-4191-9c68-6e52c8725e9f" providerId="ADAL" clId="{530EFD45-F93D-CD4C-B1B6-74CBC9CC3397}" dt="2020-11-08T15:37:08.197" v="3113"/>
          <ac:spMkLst>
            <pc:docMk/>
            <pc:sldMk cId="2669073142" sldId="371"/>
            <ac:spMk id="10" creationId="{8AB17EE4-5686-9248-A72F-6BF9C41EBEDB}"/>
          </ac:spMkLst>
        </pc:spChg>
        <pc:spChg chg="add mod">
          <ac:chgData name="WINDRIDGE Philip" userId="a20730c1-1805-4191-9c68-6e52c8725e9f" providerId="ADAL" clId="{530EFD45-F93D-CD4C-B1B6-74CBC9CC3397}" dt="2020-11-07T17:00:47.576" v="2971" actId="255"/>
          <ac:spMkLst>
            <pc:docMk/>
            <pc:sldMk cId="2669073142" sldId="371"/>
            <ac:spMk id="11" creationId="{BE39ED49-CCFF-924E-AC48-A5E63489AC3E}"/>
          </ac:spMkLst>
        </pc:spChg>
      </pc:sldChg>
      <pc:sldChg chg="new del">
        <pc:chgData name="WINDRIDGE Philip" userId="a20730c1-1805-4191-9c68-6e52c8725e9f" providerId="ADAL" clId="{530EFD45-F93D-CD4C-B1B6-74CBC9CC3397}" dt="2020-11-07T16:56:36.083" v="2790" actId="2696"/>
        <pc:sldMkLst>
          <pc:docMk/>
          <pc:sldMk cId="1766140019" sldId="372"/>
        </pc:sldMkLst>
      </pc:sldChg>
      <pc:sldChg chg="addSp modSp add mod">
        <pc:chgData name="WINDRIDGE Philip" userId="a20730c1-1805-4191-9c68-6e52c8725e9f" providerId="ADAL" clId="{530EFD45-F93D-CD4C-B1B6-74CBC9CC3397}" dt="2020-11-08T17:54:18.250" v="4164"/>
        <pc:sldMkLst>
          <pc:docMk/>
          <pc:sldMk cId="2429027273" sldId="372"/>
        </pc:sldMkLst>
        <pc:spChg chg="mod">
          <ac:chgData name="WINDRIDGE Philip" userId="a20730c1-1805-4191-9c68-6e52c8725e9f" providerId="ADAL" clId="{530EFD45-F93D-CD4C-B1B6-74CBC9CC3397}" dt="2020-11-08T17:54:18.250" v="4164"/>
          <ac:spMkLst>
            <pc:docMk/>
            <pc:sldMk cId="2429027273" sldId="372"/>
            <ac:spMk id="2" creationId="{99FFF9E1-45AC-B546-8A46-22A4CEEB221C}"/>
          </ac:spMkLst>
        </pc:spChg>
        <pc:spChg chg="mod">
          <ac:chgData name="WINDRIDGE Philip" userId="a20730c1-1805-4191-9c68-6e52c8725e9f" providerId="ADAL" clId="{530EFD45-F93D-CD4C-B1B6-74CBC9CC3397}" dt="2020-11-08T15:49:42.494" v="3333" actId="20577"/>
          <ac:spMkLst>
            <pc:docMk/>
            <pc:sldMk cId="2429027273" sldId="372"/>
            <ac:spMk id="8" creationId="{90D255A3-1682-7C41-9DFD-1AA1AC72E806}"/>
          </ac:spMkLst>
        </pc:spChg>
        <pc:spChg chg="add mod">
          <ac:chgData name="WINDRIDGE Philip" userId="a20730c1-1805-4191-9c68-6e52c8725e9f" providerId="ADAL" clId="{530EFD45-F93D-CD4C-B1B6-74CBC9CC3397}" dt="2020-11-08T15:49:10.643" v="3330"/>
          <ac:spMkLst>
            <pc:docMk/>
            <pc:sldMk cId="2429027273" sldId="372"/>
            <ac:spMk id="11" creationId="{F5DD866C-A983-1743-8736-319A1D11FBBF}"/>
          </ac:spMkLst>
        </pc:spChg>
        <pc:spChg chg="add mod">
          <ac:chgData name="WINDRIDGE Philip" userId="a20730c1-1805-4191-9c68-6e52c8725e9f" providerId="ADAL" clId="{530EFD45-F93D-CD4C-B1B6-74CBC9CC3397}" dt="2020-11-08T17:52:56.126" v="4150"/>
          <ac:spMkLst>
            <pc:docMk/>
            <pc:sldMk cId="2429027273" sldId="372"/>
            <ac:spMk id="12" creationId="{D2A450B8-DA20-E242-BE3A-1BAA570CCADD}"/>
          </ac:spMkLst>
        </pc:spChg>
        <pc:spChg chg="add mod">
          <ac:chgData name="WINDRIDGE Philip" userId="a20730c1-1805-4191-9c68-6e52c8725e9f" providerId="ADAL" clId="{530EFD45-F93D-CD4C-B1B6-74CBC9CC3397}" dt="2020-11-08T17:52:56.126" v="4150"/>
          <ac:spMkLst>
            <pc:docMk/>
            <pc:sldMk cId="2429027273" sldId="372"/>
            <ac:spMk id="13" creationId="{755257FC-F970-FC48-A54B-77E7F8FA1141}"/>
          </ac:spMkLst>
        </pc:spChg>
      </pc:sldChg>
      <pc:sldChg chg="addSp modSp add mod">
        <pc:chgData name="WINDRIDGE Philip" userId="a20730c1-1805-4191-9c68-6e52c8725e9f" providerId="ADAL" clId="{530EFD45-F93D-CD4C-B1B6-74CBC9CC3397}" dt="2020-11-08T17:54:23.961" v="4165"/>
        <pc:sldMkLst>
          <pc:docMk/>
          <pc:sldMk cId="2211949946" sldId="373"/>
        </pc:sldMkLst>
        <pc:spChg chg="mod">
          <ac:chgData name="WINDRIDGE Philip" userId="a20730c1-1805-4191-9c68-6e52c8725e9f" providerId="ADAL" clId="{530EFD45-F93D-CD4C-B1B6-74CBC9CC3397}" dt="2020-11-08T17:54:23.961" v="4165"/>
          <ac:spMkLst>
            <pc:docMk/>
            <pc:sldMk cId="2211949946" sldId="373"/>
            <ac:spMk id="2" creationId="{99FFF9E1-45AC-B546-8A46-22A4CEEB221C}"/>
          </ac:spMkLst>
        </pc:spChg>
        <pc:spChg chg="mod">
          <ac:chgData name="WINDRIDGE Philip" userId="a20730c1-1805-4191-9c68-6e52c8725e9f" providerId="ADAL" clId="{530EFD45-F93D-CD4C-B1B6-74CBC9CC3397}" dt="2020-11-08T15:49:51.227" v="3334" actId="20577"/>
          <ac:spMkLst>
            <pc:docMk/>
            <pc:sldMk cId="2211949946" sldId="373"/>
            <ac:spMk id="8" creationId="{90D255A3-1682-7C41-9DFD-1AA1AC72E806}"/>
          </ac:spMkLst>
        </pc:spChg>
        <pc:spChg chg="add mod">
          <ac:chgData name="WINDRIDGE Philip" userId="a20730c1-1805-4191-9c68-6e52c8725e9f" providerId="ADAL" clId="{530EFD45-F93D-CD4C-B1B6-74CBC9CC3397}" dt="2020-11-08T17:52:59.021" v="4151"/>
          <ac:spMkLst>
            <pc:docMk/>
            <pc:sldMk cId="2211949946" sldId="373"/>
            <ac:spMk id="12" creationId="{F47C2562-759E-3744-8BC7-E890EFFD6610}"/>
          </ac:spMkLst>
        </pc:spChg>
        <pc:spChg chg="add mod">
          <ac:chgData name="WINDRIDGE Philip" userId="a20730c1-1805-4191-9c68-6e52c8725e9f" providerId="ADAL" clId="{530EFD45-F93D-CD4C-B1B6-74CBC9CC3397}" dt="2020-11-08T17:52:59.021" v="4151"/>
          <ac:spMkLst>
            <pc:docMk/>
            <pc:sldMk cId="2211949946" sldId="373"/>
            <ac:spMk id="13" creationId="{52D42BCF-BFF6-AF43-8504-EEECA0FD7017}"/>
          </ac:spMkLst>
        </pc:spChg>
      </pc:sldChg>
      <pc:sldChg chg="addSp modSp add mod">
        <pc:chgData name="WINDRIDGE Philip" userId="a20730c1-1805-4191-9c68-6e52c8725e9f" providerId="ADAL" clId="{530EFD45-F93D-CD4C-B1B6-74CBC9CC3397}" dt="2020-11-08T17:54:28.646" v="4166"/>
        <pc:sldMkLst>
          <pc:docMk/>
          <pc:sldMk cId="2709355982" sldId="374"/>
        </pc:sldMkLst>
        <pc:spChg chg="mod">
          <ac:chgData name="WINDRIDGE Philip" userId="a20730c1-1805-4191-9c68-6e52c8725e9f" providerId="ADAL" clId="{530EFD45-F93D-CD4C-B1B6-74CBC9CC3397}" dt="2020-11-08T17:54:28.646" v="4166"/>
          <ac:spMkLst>
            <pc:docMk/>
            <pc:sldMk cId="2709355982" sldId="374"/>
            <ac:spMk id="2" creationId="{99FFF9E1-45AC-B546-8A46-22A4CEEB221C}"/>
          </ac:spMkLst>
        </pc:spChg>
        <pc:spChg chg="mod">
          <ac:chgData name="WINDRIDGE Philip" userId="a20730c1-1805-4191-9c68-6e52c8725e9f" providerId="ADAL" clId="{530EFD45-F93D-CD4C-B1B6-74CBC9CC3397}" dt="2020-11-08T15:50:24.232" v="3337" actId="20577"/>
          <ac:spMkLst>
            <pc:docMk/>
            <pc:sldMk cId="2709355982" sldId="374"/>
            <ac:spMk id="8" creationId="{90D255A3-1682-7C41-9DFD-1AA1AC72E806}"/>
          </ac:spMkLst>
        </pc:spChg>
        <pc:spChg chg="add mod">
          <ac:chgData name="WINDRIDGE Philip" userId="a20730c1-1805-4191-9c68-6e52c8725e9f" providerId="ADAL" clId="{530EFD45-F93D-CD4C-B1B6-74CBC9CC3397}" dt="2020-11-08T17:53:02.503" v="4152"/>
          <ac:spMkLst>
            <pc:docMk/>
            <pc:sldMk cId="2709355982" sldId="374"/>
            <ac:spMk id="12" creationId="{86BBB73D-0518-3948-9B60-CA46D1529E5C}"/>
          </ac:spMkLst>
        </pc:spChg>
        <pc:spChg chg="add mod">
          <ac:chgData name="WINDRIDGE Philip" userId="a20730c1-1805-4191-9c68-6e52c8725e9f" providerId="ADAL" clId="{530EFD45-F93D-CD4C-B1B6-74CBC9CC3397}" dt="2020-11-08T17:53:02.503" v="4152"/>
          <ac:spMkLst>
            <pc:docMk/>
            <pc:sldMk cId="2709355982" sldId="374"/>
            <ac:spMk id="13" creationId="{74F7C4E1-E2F0-E849-A78C-50F98690C0FD}"/>
          </ac:spMkLst>
        </pc:spChg>
      </pc:sldChg>
      <pc:sldChg chg="addSp modSp add mod">
        <pc:chgData name="WINDRIDGE Philip" userId="a20730c1-1805-4191-9c68-6e52c8725e9f" providerId="ADAL" clId="{530EFD45-F93D-CD4C-B1B6-74CBC9CC3397}" dt="2020-11-08T17:54:33.873" v="4167"/>
        <pc:sldMkLst>
          <pc:docMk/>
          <pc:sldMk cId="3257005929" sldId="375"/>
        </pc:sldMkLst>
        <pc:spChg chg="mod">
          <ac:chgData name="WINDRIDGE Philip" userId="a20730c1-1805-4191-9c68-6e52c8725e9f" providerId="ADAL" clId="{530EFD45-F93D-CD4C-B1B6-74CBC9CC3397}" dt="2020-11-08T17:54:33.873" v="4167"/>
          <ac:spMkLst>
            <pc:docMk/>
            <pc:sldMk cId="3257005929" sldId="375"/>
            <ac:spMk id="2" creationId="{99FFF9E1-45AC-B546-8A46-22A4CEEB221C}"/>
          </ac:spMkLst>
        </pc:spChg>
        <pc:spChg chg="mod">
          <ac:chgData name="WINDRIDGE Philip" userId="a20730c1-1805-4191-9c68-6e52c8725e9f" providerId="ADAL" clId="{530EFD45-F93D-CD4C-B1B6-74CBC9CC3397}" dt="2020-11-08T15:53:03.297" v="3354" actId="255"/>
          <ac:spMkLst>
            <pc:docMk/>
            <pc:sldMk cId="3257005929" sldId="375"/>
            <ac:spMk id="8" creationId="{90D255A3-1682-7C41-9DFD-1AA1AC72E806}"/>
          </ac:spMkLst>
        </pc:spChg>
        <pc:spChg chg="mod">
          <ac:chgData name="WINDRIDGE Philip" userId="a20730c1-1805-4191-9c68-6e52c8725e9f" providerId="ADAL" clId="{530EFD45-F93D-CD4C-B1B6-74CBC9CC3397}" dt="2020-11-08T15:53:05.793" v="3357" actId="255"/>
          <ac:spMkLst>
            <pc:docMk/>
            <pc:sldMk cId="3257005929" sldId="375"/>
            <ac:spMk id="10" creationId="{8AB17EE4-5686-9248-A72F-6BF9C41EBEDB}"/>
          </ac:spMkLst>
        </pc:spChg>
        <pc:spChg chg="add mod">
          <ac:chgData name="WINDRIDGE Philip" userId="a20730c1-1805-4191-9c68-6e52c8725e9f" providerId="ADAL" clId="{530EFD45-F93D-CD4C-B1B6-74CBC9CC3397}" dt="2020-11-08T17:53:08.135" v="4153"/>
          <ac:spMkLst>
            <pc:docMk/>
            <pc:sldMk cId="3257005929" sldId="375"/>
            <ac:spMk id="12" creationId="{A5C4BDFC-F57A-734C-9FE4-265C91BC4319}"/>
          </ac:spMkLst>
        </pc:spChg>
        <pc:spChg chg="add mod">
          <ac:chgData name="WINDRIDGE Philip" userId="a20730c1-1805-4191-9c68-6e52c8725e9f" providerId="ADAL" clId="{530EFD45-F93D-CD4C-B1B6-74CBC9CC3397}" dt="2020-11-08T17:53:08.135" v="4153"/>
          <ac:spMkLst>
            <pc:docMk/>
            <pc:sldMk cId="3257005929" sldId="375"/>
            <ac:spMk id="13" creationId="{9C29C60A-E17E-6045-9EAD-721F5D6DFFC0}"/>
          </ac:spMkLst>
        </pc:spChg>
      </pc:sldChg>
      <pc:sldChg chg="addSp modSp add mod">
        <pc:chgData name="WINDRIDGE Philip" userId="a20730c1-1805-4191-9c68-6e52c8725e9f" providerId="ADAL" clId="{530EFD45-F93D-CD4C-B1B6-74CBC9CC3397}" dt="2020-11-08T17:54:49.506" v="4169"/>
        <pc:sldMkLst>
          <pc:docMk/>
          <pc:sldMk cId="2153189536" sldId="376"/>
        </pc:sldMkLst>
        <pc:spChg chg="mod">
          <ac:chgData name="WINDRIDGE Philip" userId="a20730c1-1805-4191-9c68-6e52c8725e9f" providerId="ADAL" clId="{530EFD45-F93D-CD4C-B1B6-74CBC9CC3397}" dt="2020-11-08T17:54:49.506" v="4169"/>
          <ac:spMkLst>
            <pc:docMk/>
            <pc:sldMk cId="2153189536" sldId="376"/>
            <ac:spMk id="2" creationId="{99FFF9E1-45AC-B546-8A46-22A4CEEB221C}"/>
          </ac:spMkLst>
        </pc:spChg>
        <pc:spChg chg="mod">
          <ac:chgData name="WINDRIDGE Philip" userId="a20730c1-1805-4191-9c68-6e52c8725e9f" providerId="ADAL" clId="{530EFD45-F93D-CD4C-B1B6-74CBC9CC3397}" dt="2020-11-08T15:53:47.734" v="3363" actId="1076"/>
          <ac:spMkLst>
            <pc:docMk/>
            <pc:sldMk cId="2153189536" sldId="376"/>
            <ac:spMk id="8" creationId="{90D255A3-1682-7C41-9DFD-1AA1AC72E806}"/>
          </ac:spMkLst>
        </pc:spChg>
        <pc:spChg chg="mod">
          <ac:chgData name="WINDRIDGE Philip" userId="a20730c1-1805-4191-9c68-6e52c8725e9f" providerId="ADAL" clId="{530EFD45-F93D-CD4C-B1B6-74CBC9CC3397}" dt="2020-11-08T15:53:26.481" v="3360" actId="1076"/>
          <ac:spMkLst>
            <pc:docMk/>
            <pc:sldMk cId="2153189536" sldId="376"/>
            <ac:spMk id="10" creationId="{8AB17EE4-5686-9248-A72F-6BF9C41EBEDB}"/>
          </ac:spMkLst>
        </pc:spChg>
        <pc:spChg chg="mod">
          <ac:chgData name="WINDRIDGE Philip" userId="a20730c1-1805-4191-9c68-6e52c8725e9f" providerId="ADAL" clId="{530EFD45-F93D-CD4C-B1B6-74CBC9CC3397}" dt="2020-11-08T16:23:55.545" v="3574" actId="166"/>
          <ac:spMkLst>
            <pc:docMk/>
            <pc:sldMk cId="2153189536" sldId="376"/>
            <ac:spMk id="11" creationId="{F5DD866C-A983-1743-8736-319A1D11FBBF}"/>
          </ac:spMkLst>
        </pc:spChg>
        <pc:spChg chg="add mod">
          <ac:chgData name="WINDRIDGE Philip" userId="a20730c1-1805-4191-9c68-6e52c8725e9f" providerId="ADAL" clId="{530EFD45-F93D-CD4C-B1B6-74CBC9CC3397}" dt="2020-11-08T16:09:44.646" v="3386" actId="20577"/>
          <ac:spMkLst>
            <pc:docMk/>
            <pc:sldMk cId="2153189536" sldId="376"/>
            <ac:spMk id="12" creationId="{E8559EBA-E909-594F-A83A-38A91DDCE437}"/>
          </ac:spMkLst>
        </pc:spChg>
        <pc:spChg chg="add mod">
          <ac:chgData name="WINDRIDGE Philip" userId="a20730c1-1805-4191-9c68-6e52c8725e9f" providerId="ADAL" clId="{530EFD45-F93D-CD4C-B1B6-74CBC9CC3397}" dt="2020-11-08T15:54:42.149" v="3367" actId="1076"/>
          <ac:spMkLst>
            <pc:docMk/>
            <pc:sldMk cId="2153189536" sldId="376"/>
            <ac:spMk id="13" creationId="{0951F40F-C6C0-6449-A217-3887653A600B}"/>
          </ac:spMkLst>
        </pc:spChg>
        <pc:spChg chg="add mod">
          <ac:chgData name="WINDRIDGE Philip" userId="a20730c1-1805-4191-9c68-6e52c8725e9f" providerId="ADAL" clId="{530EFD45-F93D-CD4C-B1B6-74CBC9CC3397}" dt="2020-11-08T17:53:21.886" v="4155"/>
          <ac:spMkLst>
            <pc:docMk/>
            <pc:sldMk cId="2153189536" sldId="376"/>
            <ac:spMk id="14" creationId="{AFB80695-C069-0649-933F-479CBCEBA784}"/>
          </ac:spMkLst>
        </pc:spChg>
        <pc:spChg chg="add mod">
          <ac:chgData name="WINDRIDGE Philip" userId="a20730c1-1805-4191-9c68-6e52c8725e9f" providerId="ADAL" clId="{530EFD45-F93D-CD4C-B1B6-74CBC9CC3397}" dt="2020-11-08T17:53:21.886" v="4155"/>
          <ac:spMkLst>
            <pc:docMk/>
            <pc:sldMk cId="2153189536" sldId="376"/>
            <ac:spMk id="15" creationId="{7106CF23-132C-7443-94F6-E126C9E65618}"/>
          </ac:spMkLst>
        </pc:spChg>
      </pc:sldChg>
      <pc:sldChg chg="addSp delSp modSp add mod">
        <pc:chgData name="WINDRIDGE Philip" userId="a20730c1-1805-4191-9c68-6e52c8725e9f" providerId="ADAL" clId="{530EFD45-F93D-CD4C-B1B6-74CBC9CC3397}" dt="2020-11-10T09:36:59.470" v="4379"/>
        <pc:sldMkLst>
          <pc:docMk/>
          <pc:sldMk cId="282021934" sldId="377"/>
        </pc:sldMkLst>
        <pc:spChg chg="mod">
          <ac:chgData name="WINDRIDGE Philip" userId="a20730c1-1805-4191-9c68-6e52c8725e9f" providerId="ADAL" clId="{530EFD45-F93D-CD4C-B1B6-74CBC9CC3397}" dt="2020-11-08T17:54:55.554" v="4170"/>
          <ac:spMkLst>
            <pc:docMk/>
            <pc:sldMk cId="282021934" sldId="377"/>
            <ac:spMk id="2" creationId="{99FFF9E1-45AC-B546-8A46-22A4CEEB221C}"/>
          </ac:spMkLst>
        </pc:spChg>
        <pc:spChg chg="mod">
          <ac:chgData name="WINDRIDGE Philip" userId="a20730c1-1805-4191-9c68-6e52c8725e9f" providerId="ADAL" clId="{530EFD45-F93D-CD4C-B1B6-74CBC9CC3397}" dt="2020-11-08T16:23:44.928" v="3573" actId="166"/>
          <ac:spMkLst>
            <pc:docMk/>
            <pc:sldMk cId="282021934" sldId="377"/>
            <ac:spMk id="11" creationId="{F5DD866C-A983-1743-8736-319A1D11FBBF}"/>
          </ac:spMkLst>
        </pc:spChg>
        <pc:spChg chg="mod">
          <ac:chgData name="WINDRIDGE Philip" userId="a20730c1-1805-4191-9c68-6e52c8725e9f" providerId="ADAL" clId="{530EFD45-F93D-CD4C-B1B6-74CBC9CC3397}" dt="2020-11-09T14:37:49.488" v="4286" actId="20577"/>
          <ac:spMkLst>
            <pc:docMk/>
            <pc:sldMk cId="282021934" sldId="377"/>
            <ac:spMk id="12" creationId="{E8559EBA-E909-594F-A83A-38A91DDCE437}"/>
          </ac:spMkLst>
        </pc:spChg>
        <pc:spChg chg="add mod">
          <ac:chgData name="WINDRIDGE Philip" userId="a20730c1-1805-4191-9c68-6e52c8725e9f" providerId="ADAL" clId="{530EFD45-F93D-CD4C-B1B6-74CBC9CC3397}" dt="2020-11-08T17:53:25.781" v="4156"/>
          <ac:spMkLst>
            <pc:docMk/>
            <pc:sldMk cId="282021934" sldId="377"/>
            <ac:spMk id="14" creationId="{B0F1131C-2679-D749-9D28-19BAEC03AE9A}"/>
          </ac:spMkLst>
        </pc:spChg>
        <pc:spChg chg="add mod">
          <ac:chgData name="WINDRIDGE Philip" userId="a20730c1-1805-4191-9c68-6e52c8725e9f" providerId="ADAL" clId="{530EFD45-F93D-CD4C-B1B6-74CBC9CC3397}" dt="2020-11-08T17:53:25.781" v="4156"/>
          <ac:spMkLst>
            <pc:docMk/>
            <pc:sldMk cId="282021934" sldId="377"/>
            <ac:spMk id="15" creationId="{718CAA8F-A75F-2B4D-91A2-5159CCDAE966}"/>
          </ac:spMkLst>
        </pc:spChg>
        <pc:spChg chg="add del mod">
          <ac:chgData name="WINDRIDGE Philip" userId="a20730c1-1805-4191-9c68-6e52c8725e9f" providerId="ADAL" clId="{530EFD45-F93D-CD4C-B1B6-74CBC9CC3397}" dt="2020-11-10T09:36:21.857" v="4376"/>
          <ac:spMkLst>
            <pc:docMk/>
            <pc:sldMk cId="282021934" sldId="377"/>
            <ac:spMk id="16" creationId="{08AA2C41-B385-C840-8EE4-166FB3289D25}"/>
          </ac:spMkLst>
        </pc:spChg>
        <pc:spChg chg="add mod">
          <ac:chgData name="WINDRIDGE Philip" userId="a20730c1-1805-4191-9c68-6e52c8725e9f" providerId="ADAL" clId="{530EFD45-F93D-CD4C-B1B6-74CBC9CC3397}" dt="2020-11-10T09:36:59.470" v="4379"/>
          <ac:spMkLst>
            <pc:docMk/>
            <pc:sldMk cId="282021934" sldId="377"/>
            <ac:spMk id="17" creationId="{B8CF49D6-BFFD-6B48-B132-A00F52BE9968}"/>
          </ac:spMkLst>
        </pc:spChg>
      </pc:sldChg>
      <pc:sldChg chg="addSp delSp modSp add mod">
        <pc:chgData name="WINDRIDGE Philip" userId="a20730c1-1805-4191-9c68-6e52c8725e9f" providerId="ADAL" clId="{530EFD45-F93D-CD4C-B1B6-74CBC9CC3397}" dt="2020-11-10T09:37:03.616" v="4380"/>
        <pc:sldMkLst>
          <pc:docMk/>
          <pc:sldMk cId="4201128280" sldId="378"/>
        </pc:sldMkLst>
        <pc:spChg chg="mod">
          <ac:chgData name="WINDRIDGE Philip" userId="a20730c1-1805-4191-9c68-6e52c8725e9f" providerId="ADAL" clId="{530EFD45-F93D-CD4C-B1B6-74CBC9CC3397}" dt="2020-11-08T17:55:01.890" v="4171"/>
          <ac:spMkLst>
            <pc:docMk/>
            <pc:sldMk cId="4201128280" sldId="378"/>
            <ac:spMk id="2" creationId="{99FFF9E1-45AC-B546-8A46-22A4CEEB221C}"/>
          </ac:spMkLst>
        </pc:spChg>
        <pc:spChg chg="mod">
          <ac:chgData name="WINDRIDGE Philip" userId="a20730c1-1805-4191-9c68-6e52c8725e9f" providerId="ADAL" clId="{530EFD45-F93D-CD4C-B1B6-74CBC9CC3397}" dt="2020-11-08T16:23:38.456" v="3572" actId="166"/>
          <ac:spMkLst>
            <pc:docMk/>
            <pc:sldMk cId="4201128280" sldId="378"/>
            <ac:spMk id="11" creationId="{F5DD866C-A983-1743-8736-319A1D11FBBF}"/>
          </ac:spMkLst>
        </pc:spChg>
        <pc:spChg chg="mod">
          <ac:chgData name="WINDRIDGE Philip" userId="a20730c1-1805-4191-9c68-6e52c8725e9f" providerId="ADAL" clId="{530EFD45-F93D-CD4C-B1B6-74CBC9CC3397}" dt="2020-11-09T14:38:03.675" v="4287"/>
          <ac:spMkLst>
            <pc:docMk/>
            <pc:sldMk cId="4201128280" sldId="378"/>
            <ac:spMk id="12" creationId="{E8559EBA-E909-594F-A83A-38A91DDCE437}"/>
          </ac:spMkLst>
        </pc:spChg>
        <pc:spChg chg="add mod">
          <ac:chgData name="WINDRIDGE Philip" userId="a20730c1-1805-4191-9c68-6e52c8725e9f" providerId="ADAL" clId="{530EFD45-F93D-CD4C-B1B6-74CBC9CC3397}" dt="2020-11-08T17:53:31.141" v="4157"/>
          <ac:spMkLst>
            <pc:docMk/>
            <pc:sldMk cId="4201128280" sldId="378"/>
            <ac:spMk id="14" creationId="{D4BE4BC1-FBA5-7B44-9054-045108D79D87}"/>
          </ac:spMkLst>
        </pc:spChg>
        <pc:spChg chg="add mod">
          <ac:chgData name="WINDRIDGE Philip" userId="a20730c1-1805-4191-9c68-6e52c8725e9f" providerId="ADAL" clId="{530EFD45-F93D-CD4C-B1B6-74CBC9CC3397}" dt="2020-11-08T17:53:31.141" v="4157"/>
          <ac:spMkLst>
            <pc:docMk/>
            <pc:sldMk cId="4201128280" sldId="378"/>
            <ac:spMk id="15" creationId="{7F4D1C5A-2DA6-0040-97D9-D9A4B699983E}"/>
          </ac:spMkLst>
        </pc:spChg>
        <pc:spChg chg="add del mod">
          <ac:chgData name="WINDRIDGE Philip" userId="a20730c1-1805-4191-9c68-6e52c8725e9f" providerId="ADAL" clId="{530EFD45-F93D-CD4C-B1B6-74CBC9CC3397}" dt="2020-11-10T09:36:19.635" v="4375"/>
          <ac:spMkLst>
            <pc:docMk/>
            <pc:sldMk cId="4201128280" sldId="378"/>
            <ac:spMk id="16" creationId="{610ACC97-6096-A940-A016-BCD65E65CDE4}"/>
          </ac:spMkLst>
        </pc:spChg>
        <pc:spChg chg="add mod">
          <ac:chgData name="WINDRIDGE Philip" userId="a20730c1-1805-4191-9c68-6e52c8725e9f" providerId="ADAL" clId="{530EFD45-F93D-CD4C-B1B6-74CBC9CC3397}" dt="2020-11-10T09:37:03.616" v="4380"/>
          <ac:spMkLst>
            <pc:docMk/>
            <pc:sldMk cId="4201128280" sldId="378"/>
            <ac:spMk id="17" creationId="{F9F6FA29-D177-4A44-88EC-3567BAE8FBB4}"/>
          </ac:spMkLst>
        </pc:spChg>
      </pc:sldChg>
      <pc:sldChg chg="addSp delSp modSp add mod">
        <pc:chgData name="WINDRIDGE Philip" userId="a20730c1-1805-4191-9c68-6e52c8725e9f" providerId="ADAL" clId="{530EFD45-F93D-CD4C-B1B6-74CBC9CC3397}" dt="2020-11-10T09:37:07.746" v="4381"/>
        <pc:sldMkLst>
          <pc:docMk/>
          <pc:sldMk cId="2806731040" sldId="379"/>
        </pc:sldMkLst>
        <pc:spChg chg="mod">
          <ac:chgData name="WINDRIDGE Philip" userId="a20730c1-1805-4191-9c68-6e52c8725e9f" providerId="ADAL" clId="{530EFD45-F93D-CD4C-B1B6-74CBC9CC3397}" dt="2020-11-08T17:55:07.067" v="4172"/>
          <ac:spMkLst>
            <pc:docMk/>
            <pc:sldMk cId="2806731040" sldId="379"/>
            <ac:spMk id="2" creationId="{99FFF9E1-45AC-B546-8A46-22A4CEEB221C}"/>
          </ac:spMkLst>
        </pc:spChg>
        <pc:spChg chg="mod">
          <ac:chgData name="WINDRIDGE Philip" userId="a20730c1-1805-4191-9c68-6e52c8725e9f" providerId="ADAL" clId="{530EFD45-F93D-CD4C-B1B6-74CBC9CC3397}" dt="2020-11-08T16:23:29.627" v="3571" actId="14100"/>
          <ac:spMkLst>
            <pc:docMk/>
            <pc:sldMk cId="2806731040" sldId="379"/>
            <ac:spMk id="11" creationId="{F5DD866C-A983-1743-8736-319A1D11FBBF}"/>
          </ac:spMkLst>
        </pc:spChg>
        <pc:spChg chg="mod">
          <ac:chgData name="WINDRIDGE Philip" userId="a20730c1-1805-4191-9c68-6e52c8725e9f" providerId="ADAL" clId="{530EFD45-F93D-CD4C-B1B6-74CBC9CC3397}" dt="2020-11-09T14:38:10.360" v="4288"/>
          <ac:spMkLst>
            <pc:docMk/>
            <pc:sldMk cId="2806731040" sldId="379"/>
            <ac:spMk id="12" creationId="{E8559EBA-E909-594F-A83A-38A91DDCE437}"/>
          </ac:spMkLst>
        </pc:spChg>
        <pc:spChg chg="add mod">
          <ac:chgData name="WINDRIDGE Philip" userId="a20730c1-1805-4191-9c68-6e52c8725e9f" providerId="ADAL" clId="{530EFD45-F93D-CD4C-B1B6-74CBC9CC3397}" dt="2020-11-08T17:53:36.694" v="4158"/>
          <ac:spMkLst>
            <pc:docMk/>
            <pc:sldMk cId="2806731040" sldId="379"/>
            <ac:spMk id="14" creationId="{07EEF3E2-4027-A449-BCE1-AB506E7B3DE0}"/>
          </ac:spMkLst>
        </pc:spChg>
        <pc:spChg chg="add mod">
          <ac:chgData name="WINDRIDGE Philip" userId="a20730c1-1805-4191-9c68-6e52c8725e9f" providerId="ADAL" clId="{530EFD45-F93D-CD4C-B1B6-74CBC9CC3397}" dt="2020-11-08T17:53:36.694" v="4158"/>
          <ac:spMkLst>
            <pc:docMk/>
            <pc:sldMk cId="2806731040" sldId="379"/>
            <ac:spMk id="15" creationId="{9AB61716-FF24-FD4D-A034-356F7C66AEF6}"/>
          </ac:spMkLst>
        </pc:spChg>
        <pc:spChg chg="add del mod">
          <ac:chgData name="WINDRIDGE Philip" userId="a20730c1-1805-4191-9c68-6e52c8725e9f" providerId="ADAL" clId="{530EFD45-F93D-CD4C-B1B6-74CBC9CC3397}" dt="2020-11-10T09:36:18.843" v="4374"/>
          <ac:spMkLst>
            <pc:docMk/>
            <pc:sldMk cId="2806731040" sldId="379"/>
            <ac:spMk id="16" creationId="{FA845485-D58F-E84D-B021-C47F6B936EE6}"/>
          </ac:spMkLst>
        </pc:spChg>
        <pc:spChg chg="add mod">
          <ac:chgData name="WINDRIDGE Philip" userId="a20730c1-1805-4191-9c68-6e52c8725e9f" providerId="ADAL" clId="{530EFD45-F93D-CD4C-B1B6-74CBC9CC3397}" dt="2020-11-10T09:37:07.746" v="4381"/>
          <ac:spMkLst>
            <pc:docMk/>
            <pc:sldMk cId="2806731040" sldId="379"/>
            <ac:spMk id="17" creationId="{FA67E5DF-3017-1E4D-9070-A806BE639A78}"/>
          </ac:spMkLst>
        </pc:spChg>
      </pc:sldChg>
      <pc:sldChg chg="addSp modSp add mod">
        <pc:chgData name="WINDRIDGE Philip" userId="a20730c1-1805-4191-9c68-6e52c8725e9f" providerId="ADAL" clId="{530EFD45-F93D-CD4C-B1B6-74CBC9CC3397}" dt="2020-11-10T09:37:11.615" v="4382"/>
        <pc:sldMkLst>
          <pc:docMk/>
          <pc:sldMk cId="2250405769" sldId="380"/>
        </pc:sldMkLst>
        <pc:spChg chg="mod">
          <ac:chgData name="WINDRIDGE Philip" userId="a20730c1-1805-4191-9c68-6e52c8725e9f" providerId="ADAL" clId="{530EFD45-F93D-CD4C-B1B6-74CBC9CC3397}" dt="2020-11-08T17:55:12.189" v="4173"/>
          <ac:spMkLst>
            <pc:docMk/>
            <pc:sldMk cId="2250405769" sldId="380"/>
            <ac:spMk id="2" creationId="{99FFF9E1-45AC-B546-8A46-22A4CEEB221C}"/>
          </ac:spMkLst>
        </pc:spChg>
        <pc:spChg chg="mod">
          <ac:chgData name="WINDRIDGE Philip" userId="a20730c1-1805-4191-9c68-6e52c8725e9f" providerId="ADAL" clId="{530EFD45-F93D-CD4C-B1B6-74CBC9CC3397}" dt="2020-11-08T16:24:15.513" v="3575" actId="166"/>
          <ac:spMkLst>
            <pc:docMk/>
            <pc:sldMk cId="2250405769" sldId="380"/>
            <ac:spMk id="11" creationId="{F5DD866C-A983-1743-8736-319A1D11FBBF}"/>
          </ac:spMkLst>
        </pc:spChg>
        <pc:spChg chg="mod">
          <ac:chgData name="WINDRIDGE Philip" userId="a20730c1-1805-4191-9c68-6e52c8725e9f" providerId="ADAL" clId="{530EFD45-F93D-CD4C-B1B6-74CBC9CC3397}" dt="2020-11-09T14:38:25.519" v="4289"/>
          <ac:spMkLst>
            <pc:docMk/>
            <pc:sldMk cId="2250405769" sldId="380"/>
            <ac:spMk id="12" creationId="{E8559EBA-E909-594F-A83A-38A91DDCE437}"/>
          </ac:spMkLst>
        </pc:spChg>
        <pc:spChg chg="add mod">
          <ac:chgData name="WINDRIDGE Philip" userId="a20730c1-1805-4191-9c68-6e52c8725e9f" providerId="ADAL" clId="{530EFD45-F93D-CD4C-B1B6-74CBC9CC3397}" dt="2020-11-08T17:53:41.846" v="4159"/>
          <ac:spMkLst>
            <pc:docMk/>
            <pc:sldMk cId="2250405769" sldId="380"/>
            <ac:spMk id="14" creationId="{FD73D37E-7CCF-6C4B-B82F-21F4AF2701C8}"/>
          </ac:spMkLst>
        </pc:spChg>
        <pc:spChg chg="add mod">
          <ac:chgData name="WINDRIDGE Philip" userId="a20730c1-1805-4191-9c68-6e52c8725e9f" providerId="ADAL" clId="{530EFD45-F93D-CD4C-B1B6-74CBC9CC3397}" dt="2020-11-08T17:53:41.846" v="4159"/>
          <ac:spMkLst>
            <pc:docMk/>
            <pc:sldMk cId="2250405769" sldId="380"/>
            <ac:spMk id="15" creationId="{6A95ED14-6244-BA4F-A97B-E9F49C165504}"/>
          </ac:spMkLst>
        </pc:spChg>
        <pc:spChg chg="add mod">
          <ac:chgData name="WINDRIDGE Philip" userId="a20730c1-1805-4191-9c68-6e52c8725e9f" providerId="ADAL" clId="{530EFD45-F93D-CD4C-B1B6-74CBC9CC3397}" dt="2020-11-10T09:37:11.615" v="4382"/>
          <ac:spMkLst>
            <pc:docMk/>
            <pc:sldMk cId="2250405769" sldId="380"/>
            <ac:spMk id="16" creationId="{52CE1FA0-B971-6C46-9CDC-116E6E8969A1}"/>
          </ac:spMkLst>
        </pc:spChg>
      </pc:sldChg>
      <pc:sldChg chg="addSp modSp add mod">
        <pc:chgData name="WINDRIDGE Philip" userId="a20730c1-1805-4191-9c68-6e52c8725e9f" providerId="ADAL" clId="{530EFD45-F93D-CD4C-B1B6-74CBC9CC3397}" dt="2020-11-10T09:36:34.706" v="4378" actId="20577"/>
        <pc:sldMkLst>
          <pc:docMk/>
          <pc:sldMk cId="568810392" sldId="381"/>
        </pc:sldMkLst>
        <pc:spChg chg="mod">
          <ac:chgData name="WINDRIDGE Philip" userId="a20730c1-1805-4191-9c68-6e52c8725e9f" providerId="ADAL" clId="{530EFD45-F93D-CD4C-B1B6-74CBC9CC3397}" dt="2020-11-08T17:55:19.924" v="4174"/>
          <ac:spMkLst>
            <pc:docMk/>
            <pc:sldMk cId="568810392" sldId="381"/>
            <ac:spMk id="2" creationId="{99FFF9E1-45AC-B546-8A46-22A4CEEB221C}"/>
          </ac:spMkLst>
        </pc:spChg>
        <pc:spChg chg="mod">
          <ac:chgData name="WINDRIDGE Philip" userId="a20730c1-1805-4191-9c68-6e52c8725e9f" providerId="ADAL" clId="{530EFD45-F93D-CD4C-B1B6-74CBC9CC3397}" dt="2020-11-08T16:24:22.322" v="3576" actId="166"/>
          <ac:spMkLst>
            <pc:docMk/>
            <pc:sldMk cId="568810392" sldId="381"/>
            <ac:spMk id="11" creationId="{F5DD866C-A983-1743-8736-319A1D11FBBF}"/>
          </ac:spMkLst>
        </pc:spChg>
        <pc:spChg chg="mod">
          <ac:chgData name="WINDRIDGE Philip" userId="a20730c1-1805-4191-9c68-6e52c8725e9f" providerId="ADAL" clId="{530EFD45-F93D-CD4C-B1B6-74CBC9CC3397}" dt="2020-11-09T14:38:33.351" v="4290"/>
          <ac:spMkLst>
            <pc:docMk/>
            <pc:sldMk cId="568810392" sldId="381"/>
            <ac:spMk id="12" creationId="{E8559EBA-E909-594F-A83A-38A91DDCE437}"/>
          </ac:spMkLst>
        </pc:spChg>
        <pc:spChg chg="add mod">
          <ac:chgData name="WINDRIDGE Philip" userId="a20730c1-1805-4191-9c68-6e52c8725e9f" providerId="ADAL" clId="{530EFD45-F93D-CD4C-B1B6-74CBC9CC3397}" dt="2020-11-08T17:53:45.157" v="4160"/>
          <ac:spMkLst>
            <pc:docMk/>
            <pc:sldMk cId="568810392" sldId="381"/>
            <ac:spMk id="14" creationId="{5C758B0E-2344-BB4E-B968-FC406745BD8E}"/>
          </ac:spMkLst>
        </pc:spChg>
        <pc:spChg chg="add mod">
          <ac:chgData name="WINDRIDGE Philip" userId="a20730c1-1805-4191-9c68-6e52c8725e9f" providerId="ADAL" clId="{530EFD45-F93D-CD4C-B1B6-74CBC9CC3397}" dt="2020-11-08T17:53:45.157" v="4160"/>
          <ac:spMkLst>
            <pc:docMk/>
            <pc:sldMk cId="568810392" sldId="381"/>
            <ac:spMk id="15" creationId="{FA9C01C1-8577-3744-AB77-1CC6D1D95620}"/>
          </ac:spMkLst>
        </pc:spChg>
        <pc:spChg chg="add mod">
          <ac:chgData name="WINDRIDGE Philip" userId="a20730c1-1805-4191-9c68-6e52c8725e9f" providerId="ADAL" clId="{530EFD45-F93D-CD4C-B1B6-74CBC9CC3397}" dt="2020-11-10T09:36:34.706" v="4378" actId="20577"/>
          <ac:spMkLst>
            <pc:docMk/>
            <pc:sldMk cId="568810392" sldId="381"/>
            <ac:spMk id="16" creationId="{DD1C1599-3CC9-9F4F-B05C-F5A7C44F4DC6}"/>
          </ac:spMkLst>
        </pc:spChg>
      </pc:sldChg>
      <pc:sldChg chg="addSp modSp add del mod">
        <pc:chgData name="WINDRIDGE Philip" userId="a20730c1-1805-4191-9c68-6e52c8725e9f" providerId="ADAL" clId="{530EFD45-F93D-CD4C-B1B6-74CBC9CC3397}" dt="2020-11-08T16:18:55.638" v="3535" actId="2696"/>
        <pc:sldMkLst>
          <pc:docMk/>
          <pc:sldMk cId="1924015493" sldId="382"/>
        </pc:sldMkLst>
        <pc:spChg chg="add mod">
          <ac:chgData name="WINDRIDGE Philip" userId="a20730c1-1805-4191-9c68-6e52c8725e9f" providerId="ADAL" clId="{530EFD45-F93D-CD4C-B1B6-74CBC9CC3397}" dt="2020-11-08T16:15:45.973" v="3505" actId="6549"/>
          <ac:spMkLst>
            <pc:docMk/>
            <pc:sldMk cId="1924015493" sldId="382"/>
            <ac:spMk id="10" creationId="{45655153-FD6E-204F-90BF-0DCCD07890DC}"/>
          </ac:spMkLst>
        </pc:spChg>
        <pc:spChg chg="mod">
          <ac:chgData name="WINDRIDGE Philip" userId="a20730c1-1805-4191-9c68-6e52c8725e9f" providerId="ADAL" clId="{530EFD45-F93D-CD4C-B1B6-74CBC9CC3397}" dt="2020-11-08T16:14:17.310" v="3407" actId="1076"/>
          <ac:spMkLst>
            <pc:docMk/>
            <pc:sldMk cId="1924015493" sldId="382"/>
            <ac:spMk id="22" creationId="{FB061BF1-2CD0-F64F-9992-65C6EBD99704}"/>
          </ac:spMkLst>
        </pc:spChg>
      </pc:sldChg>
      <pc:sldChg chg="add del">
        <pc:chgData name="WINDRIDGE Philip" userId="a20730c1-1805-4191-9c68-6e52c8725e9f" providerId="ADAL" clId="{530EFD45-F93D-CD4C-B1B6-74CBC9CC3397}" dt="2020-11-08T16:13:21.205" v="3404" actId="2696"/>
        <pc:sldMkLst>
          <pc:docMk/>
          <pc:sldMk cId="3463213431" sldId="382"/>
        </pc:sldMkLst>
      </pc:sldChg>
      <pc:sldChg chg="modSp add mod">
        <pc:chgData name="WINDRIDGE Philip" userId="a20730c1-1805-4191-9c68-6e52c8725e9f" providerId="ADAL" clId="{530EFD45-F93D-CD4C-B1B6-74CBC9CC3397}" dt="2020-11-09T14:36:28.638" v="4281"/>
        <pc:sldMkLst>
          <pc:docMk/>
          <pc:sldMk cId="757022242" sldId="383"/>
        </pc:sldMkLst>
        <pc:spChg chg="mod">
          <ac:chgData name="WINDRIDGE Philip" userId="a20730c1-1805-4191-9c68-6e52c8725e9f" providerId="ADAL" clId="{530EFD45-F93D-CD4C-B1B6-74CBC9CC3397}" dt="2020-11-08T17:38:48.085" v="4040"/>
          <ac:spMkLst>
            <pc:docMk/>
            <pc:sldMk cId="757022242" sldId="383"/>
            <ac:spMk id="8" creationId="{600D2D6E-0486-EF40-A6FB-31CE25B283F0}"/>
          </ac:spMkLst>
        </pc:spChg>
        <pc:spChg chg="mod">
          <ac:chgData name="WINDRIDGE Philip" userId="a20730c1-1805-4191-9c68-6e52c8725e9f" providerId="ADAL" clId="{530EFD45-F93D-CD4C-B1B6-74CBC9CC3397}" dt="2020-11-09T14:36:28.638" v="4281"/>
          <ac:spMkLst>
            <pc:docMk/>
            <pc:sldMk cId="757022242" sldId="383"/>
            <ac:spMk id="22" creationId="{FB061BF1-2CD0-F64F-9992-65C6EBD99704}"/>
          </ac:spMkLst>
        </pc:spChg>
      </pc:sldChg>
      <pc:sldChg chg="modSp add mod">
        <pc:chgData name="WINDRIDGE Philip" userId="a20730c1-1805-4191-9c68-6e52c8725e9f" providerId="ADAL" clId="{530EFD45-F93D-CD4C-B1B6-74CBC9CC3397}" dt="2020-11-09T14:36:39.229" v="4282"/>
        <pc:sldMkLst>
          <pc:docMk/>
          <pc:sldMk cId="2555993028" sldId="384"/>
        </pc:sldMkLst>
        <pc:spChg chg="mod">
          <ac:chgData name="WINDRIDGE Philip" userId="a20730c1-1805-4191-9c68-6e52c8725e9f" providerId="ADAL" clId="{530EFD45-F93D-CD4C-B1B6-74CBC9CC3397}" dt="2020-11-08T17:38:45.126" v="4039"/>
          <ac:spMkLst>
            <pc:docMk/>
            <pc:sldMk cId="2555993028" sldId="384"/>
            <ac:spMk id="8" creationId="{600D2D6E-0486-EF40-A6FB-31CE25B283F0}"/>
          </ac:spMkLst>
        </pc:spChg>
        <pc:spChg chg="mod">
          <ac:chgData name="WINDRIDGE Philip" userId="a20730c1-1805-4191-9c68-6e52c8725e9f" providerId="ADAL" clId="{530EFD45-F93D-CD4C-B1B6-74CBC9CC3397}" dt="2020-11-09T14:36:39.229" v="4282"/>
          <ac:spMkLst>
            <pc:docMk/>
            <pc:sldMk cId="2555993028" sldId="384"/>
            <ac:spMk id="22" creationId="{FB061BF1-2CD0-F64F-9992-65C6EBD99704}"/>
          </ac:spMkLst>
        </pc:spChg>
      </pc:sldChg>
      <pc:sldChg chg="modSp add mod">
        <pc:chgData name="WINDRIDGE Philip" userId="a20730c1-1805-4191-9c68-6e52c8725e9f" providerId="ADAL" clId="{530EFD45-F93D-CD4C-B1B6-74CBC9CC3397}" dt="2020-11-09T14:37:17.458" v="4284"/>
        <pc:sldMkLst>
          <pc:docMk/>
          <pc:sldMk cId="2364354761" sldId="385"/>
        </pc:sldMkLst>
        <pc:spChg chg="mod">
          <ac:chgData name="WINDRIDGE Philip" userId="a20730c1-1805-4191-9c68-6e52c8725e9f" providerId="ADAL" clId="{530EFD45-F93D-CD4C-B1B6-74CBC9CC3397}" dt="2020-11-08T17:38:28.297" v="4037" actId="20577"/>
          <ac:spMkLst>
            <pc:docMk/>
            <pc:sldMk cId="2364354761" sldId="385"/>
            <ac:spMk id="8" creationId="{600D2D6E-0486-EF40-A6FB-31CE25B283F0}"/>
          </ac:spMkLst>
        </pc:spChg>
        <pc:spChg chg="mod">
          <ac:chgData name="WINDRIDGE Philip" userId="a20730c1-1805-4191-9c68-6e52c8725e9f" providerId="ADAL" clId="{530EFD45-F93D-CD4C-B1B6-74CBC9CC3397}" dt="2020-11-09T14:37:17.458" v="4284"/>
          <ac:spMkLst>
            <pc:docMk/>
            <pc:sldMk cId="2364354761" sldId="385"/>
            <ac:spMk id="22" creationId="{FB061BF1-2CD0-F64F-9992-65C6EBD99704}"/>
          </ac:spMkLst>
        </pc:spChg>
      </pc:sldChg>
      <pc:sldChg chg="modSp add mod">
        <pc:chgData name="WINDRIDGE Philip" userId="a20730c1-1805-4191-9c68-6e52c8725e9f" providerId="ADAL" clId="{530EFD45-F93D-CD4C-B1B6-74CBC9CC3397}" dt="2020-11-09T14:36:45.647" v="4283"/>
        <pc:sldMkLst>
          <pc:docMk/>
          <pc:sldMk cId="3541549743" sldId="386"/>
        </pc:sldMkLst>
        <pc:spChg chg="mod">
          <ac:chgData name="WINDRIDGE Philip" userId="a20730c1-1805-4191-9c68-6e52c8725e9f" providerId="ADAL" clId="{530EFD45-F93D-CD4C-B1B6-74CBC9CC3397}" dt="2020-11-08T17:38:39.690" v="4038"/>
          <ac:spMkLst>
            <pc:docMk/>
            <pc:sldMk cId="3541549743" sldId="386"/>
            <ac:spMk id="8" creationId="{600D2D6E-0486-EF40-A6FB-31CE25B283F0}"/>
          </ac:spMkLst>
        </pc:spChg>
        <pc:spChg chg="mod">
          <ac:chgData name="WINDRIDGE Philip" userId="a20730c1-1805-4191-9c68-6e52c8725e9f" providerId="ADAL" clId="{530EFD45-F93D-CD4C-B1B6-74CBC9CC3397}" dt="2020-11-09T14:36:45.647" v="4283"/>
          <ac:spMkLst>
            <pc:docMk/>
            <pc:sldMk cId="3541549743" sldId="386"/>
            <ac:spMk id="22" creationId="{FB061BF1-2CD0-F64F-9992-65C6EBD99704}"/>
          </ac:spMkLst>
        </pc:spChg>
      </pc:sldChg>
      <pc:sldChg chg="addSp modSp add mod">
        <pc:chgData name="WINDRIDGE Philip" userId="a20730c1-1805-4191-9c68-6e52c8725e9f" providerId="ADAL" clId="{530EFD45-F93D-CD4C-B1B6-74CBC9CC3397}" dt="2020-11-08T17:54:43.828" v="4168"/>
        <pc:sldMkLst>
          <pc:docMk/>
          <pc:sldMk cId="2293355836" sldId="387"/>
        </pc:sldMkLst>
        <pc:spChg chg="mod">
          <ac:chgData name="WINDRIDGE Philip" userId="a20730c1-1805-4191-9c68-6e52c8725e9f" providerId="ADAL" clId="{530EFD45-F93D-CD4C-B1B6-74CBC9CC3397}" dt="2020-11-08T17:54:43.828" v="4168"/>
          <ac:spMkLst>
            <pc:docMk/>
            <pc:sldMk cId="2293355836" sldId="387"/>
            <ac:spMk id="2" creationId="{99FFF9E1-45AC-B546-8A46-22A4CEEB221C}"/>
          </ac:spMkLst>
        </pc:spChg>
        <pc:spChg chg="mod">
          <ac:chgData name="WINDRIDGE Philip" userId="a20730c1-1805-4191-9c68-6e52c8725e9f" providerId="ADAL" clId="{530EFD45-F93D-CD4C-B1B6-74CBC9CC3397}" dt="2020-11-08T16:20:57.371" v="3565" actId="2085"/>
          <ac:spMkLst>
            <pc:docMk/>
            <pc:sldMk cId="2293355836" sldId="387"/>
            <ac:spMk id="8" creationId="{90D255A3-1682-7C41-9DFD-1AA1AC72E806}"/>
          </ac:spMkLst>
        </pc:spChg>
        <pc:spChg chg="add mod">
          <ac:chgData name="WINDRIDGE Philip" userId="a20730c1-1805-4191-9c68-6e52c8725e9f" providerId="ADAL" clId="{530EFD45-F93D-CD4C-B1B6-74CBC9CC3397}" dt="2020-11-08T17:53:16.775" v="4154"/>
          <ac:spMkLst>
            <pc:docMk/>
            <pc:sldMk cId="2293355836" sldId="387"/>
            <ac:spMk id="12" creationId="{71CDB9CF-2D37-4043-AA66-08FF6D6273B0}"/>
          </ac:spMkLst>
        </pc:spChg>
        <pc:spChg chg="add mod">
          <ac:chgData name="WINDRIDGE Philip" userId="a20730c1-1805-4191-9c68-6e52c8725e9f" providerId="ADAL" clId="{530EFD45-F93D-CD4C-B1B6-74CBC9CC3397}" dt="2020-11-08T17:53:16.775" v="4154"/>
          <ac:spMkLst>
            <pc:docMk/>
            <pc:sldMk cId="2293355836" sldId="387"/>
            <ac:spMk id="13" creationId="{5BB89090-3A94-FC42-9F26-918F1F0C110A}"/>
          </ac:spMkLst>
        </pc:spChg>
      </pc:sldChg>
      <pc:sldChg chg="addSp delSp modSp add mod">
        <pc:chgData name="WINDRIDGE Philip" userId="a20730c1-1805-4191-9c68-6e52c8725e9f" providerId="ADAL" clId="{530EFD45-F93D-CD4C-B1B6-74CBC9CC3397}" dt="2020-11-08T17:56:33.884" v="4206" actId="20577"/>
        <pc:sldMkLst>
          <pc:docMk/>
          <pc:sldMk cId="2905861235" sldId="388"/>
        </pc:sldMkLst>
        <pc:spChg chg="mod">
          <ac:chgData name="WINDRIDGE Philip" userId="a20730c1-1805-4191-9c68-6e52c8725e9f" providerId="ADAL" clId="{530EFD45-F93D-CD4C-B1B6-74CBC9CC3397}" dt="2020-11-08T17:56:33.884" v="4206" actId="20577"/>
          <ac:spMkLst>
            <pc:docMk/>
            <pc:sldMk cId="2905861235" sldId="388"/>
            <ac:spMk id="2" creationId="{99FFF9E1-45AC-B546-8A46-22A4CEEB221C}"/>
          </ac:spMkLst>
        </pc:spChg>
        <pc:spChg chg="add del mod">
          <ac:chgData name="WINDRIDGE Philip" userId="a20730c1-1805-4191-9c68-6e52c8725e9f" providerId="ADAL" clId="{530EFD45-F93D-CD4C-B1B6-74CBC9CC3397}" dt="2020-11-08T16:39:58.100" v="3907" actId="478"/>
          <ac:spMkLst>
            <pc:docMk/>
            <pc:sldMk cId="2905861235" sldId="388"/>
            <ac:spMk id="8" creationId="{FEB3F439-3E09-4844-BFBB-A12B598767C7}"/>
          </ac:spMkLst>
        </pc:spChg>
        <pc:spChg chg="mod">
          <ac:chgData name="WINDRIDGE Philip" userId="a20730c1-1805-4191-9c68-6e52c8725e9f" providerId="ADAL" clId="{530EFD45-F93D-CD4C-B1B6-74CBC9CC3397}" dt="2020-11-08T16:37:17.104" v="3811" actId="20577"/>
          <ac:spMkLst>
            <pc:docMk/>
            <pc:sldMk cId="2905861235" sldId="388"/>
            <ac:spMk id="9" creationId="{AA5C31F9-8276-9C4C-B161-7B007A0AEF1F}"/>
          </ac:spMkLst>
        </pc:spChg>
        <pc:spChg chg="mod">
          <ac:chgData name="WINDRIDGE Philip" userId="a20730c1-1805-4191-9c68-6e52c8725e9f" providerId="ADAL" clId="{530EFD45-F93D-CD4C-B1B6-74CBC9CC3397}" dt="2020-11-08T16:39:52.172" v="3906" actId="1035"/>
          <ac:spMkLst>
            <pc:docMk/>
            <pc:sldMk cId="2905861235" sldId="388"/>
            <ac:spMk id="10" creationId="{8AB17EE4-5686-9248-A72F-6BF9C41EBEDB}"/>
          </ac:spMkLst>
        </pc:spChg>
      </pc:sldChg>
      <pc:sldChg chg="addSp delSp modSp add mod">
        <pc:chgData name="WINDRIDGE Philip" userId="a20730c1-1805-4191-9c68-6e52c8725e9f" providerId="ADAL" clId="{530EFD45-F93D-CD4C-B1B6-74CBC9CC3397}" dt="2020-11-08T17:56:58.818" v="4209"/>
        <pc:sldMkLst>
          <pc:docMk/>
          <pc:sldMk cId="2369182353" sldId="389"/>
        </pc:sldMkLst>
        <pc:spChg chg="mod">
          <ac:chgData name="WINDRIDGE Philip" userId="a20730c1-1805-4191-9c68-6e52c8725e9f" providerId="ADAL" clId="{530EFD45-F93D-CD4C-B1B6-74CBC9CC3397}" dt="2020-11-08T17:56:58.818" v="4209"/>
          <ac:spMkLst>
            <pc:docMk/>
            <pc:sldMk cId="2369182353" sldId="389"/>
            <ac:spMk id="2" creationId="{99FFF9E1-45AC-B546-8A46-22A4CEEB221C}"/>
          </ac:spMkLst>
        </pc:spChg>
        <pc:spChg chg="add del mod">
          <ac:chgData name="WINDRIDGE Philip" userId="a20730c1-1805-4191-9c68-6e52c8725e9f" providerId="ADAL" clId="{530EFD45-F93D-CD4C-B1B6-74CBC9CC3397}" dt="2020-11-08T17:56:53.595" v="4208"/>
          <ac:spMkLst>
            <pc:docMk/>
            <pc:sldMk cId="2369182353" sldId="389"/>
            <ac:spMk id="5" creationId="{DCE28C7B-86F2-524E-9637-3F5C106B3637}"/>
          </ac:spMkLst>
        </pc:spChg>
        <pc:spChg chg="mod">
          <ac:chgData name="WINDRIDGE Philip" userId="a20730c1-1805-4191-9c68-6e52c8725e9f" providerId="ADAL" clId="{530EFD45-F93D-CD4C-B1B6-74CBC9CC3397}" dt="2020-11-08T16:57:08.349" v="3936"/>
          <ac:spMkLst>
            <pc:docMk/>
            <pc:sldMk cId="2369182353" sldId="389"/>
            <ac:spMk id="10" creationId="{8AB17EE4-5686-9248-A72F-6BF9C41EBEDB}"/>
          </ac:spMkLst>
        </pc:spChg>
      </pc:sldChg>
      <pc:sldChg chg="modSp add mod">
        <pc:chgData name="WINDRIDGE Philip" userId="a20730c1-1805-4191-9c68-6e52c8725e9f" providerId="ADAL" clId="{530EFD45-F93D-CD4C-B1B6-74CBC9CC3397}" dt="2020-11-08T17:57:05.766" v="4210"/>
        <pc:sldMkLst>
          <pc:docMk/>
          <pc:sldMk cId="1736488584" sldId="390"/>
        </pc:sldMkLst>
        <pc:spChg chg="mod">
          <ac:chgData name="WINDRIDGE Philip" userId="a20730c1-1805-4191-9c68-6e52c8725e9f" providerId="ADAL" clId="{530EFD45-F93D-CD4C-B1B6-74CBC9CC3397}" dt="2020-11-08T17:57:05.766" v="4210"/>
          <ac:spMkLst>
            <pc:docMk/>
            <pc:sldMk cId="1736488584" sldId="390"/>
            <ac:spMk id="2" creationId="{99FFF9E1-45AC-B546-8A46-22A4CEEB221C}"/>
          </ac:spMkLst>
        </pc:spChg>
        <pc:spChg chg="mod">
          <ac:chgData name="WINDRIDGE Philip" userId="a20730c1-1805-4191-9c68-6e52c8725e9f" providerId="ADAL" clId="{530EFD45-F93D-CD4C-B1B6-74CBC9CC3397}" dt="2020-11-08T16:57:03.458" v="3935"/>
          <ac:spMkLst>
            <pc:docMk/>
            <pc:sldMk cId="1736488584" sldId="390"/>
            <ac:spMk id="10" creationId="{8AB17EE4-5686-9248-A72F-6BF9C41EBEDB}"/>
          </ac:spMkLst>
        </pc:spChg>
      </pc:sldChg>
      <pc:sldChg chg="modSp add mod">
        <pc:chgData name="WINDRIDGE Philip" userId="a20730c1-1805-4191-9c68-6e52c8725e9f" providerId="ADAL" clId="{530EFD45-F93D-CD4C-B1B6-74CBC9CC3397}" dt="2020-11-08T17:57:20.455" v="4212"/>
        <pc:sldMkLst>
          <pc:docMk/>
          <pc:sldMk cId="2996372156" sldId="391"/>
        </pc:sldMkLst>
        <pc:spChg chg="mod">
          <ac:chgData name="WINDRIDGE Philip" userId="a20730c1-1805-4191-9c68-6e52c8725e9f" providerId="ADAL" clId="{530EFD45-F93D-CD4C-B1B6-74CBC9CC3397}" dt="2020-11-08T17:57:20.455" v="4212"/>
          <ac:spMkLst>
            <pc:docMk/>
            <pc:sldMk cId="2996372156" sldId="391"/>
            <ac:spMk id="2" creationId="{99FFF9E1-45AC-B546-8A46-22A4CEEB221C}"/>
          </ac:spMkLst>
        </pc:spChg>
        <pc:spChg chg="mod">
          <ac:chgData name="WINDRIDGE Philip" userId="a20730c1-1805-4191-9c68-6e52c8725e9f" providerId="ADAL" clId="{530EFD45-F93D-CD4C-B1B6-74CBC9CC3397}" dt="2020-11-08T16:56:46.257" v="3933" actId="20577"/>
          <ac:spMkLst>
            <pc:docMk/>
            <pc:sldMk cId="2996372156" sldId="391"/>
            <ac:spMk id="10" creationId="{8AB17EE4-5686-9248-A72F-6BF9C41EBEDB}"/>
          </ac:spMkLst>
        </pc:spChg>
      </pc:sldChg>
      <pc:sldChg chg="modSp add mod">
        <pc:chgData name="WINDRIDGE Philip" userId="a20730c1-1805-4191-9c68-6e52c8725e9f" providerId="ADAL" clId="{530EFD45-F93D-CD4C-B1B6-74CBC9CC3397}" dt="2020-11-08T17:57:12.807" v="4211"/>
        <pc:sldMkLst>
          <pc:docMk/>
          <pc:sldMk cId="847509100" sldId="392"/>
        </pc:sldMkLst>
        <pc:spChg chg="mod">
          <ac:chgData name="WINDRIDGE Philip" userId="a20730c1-1805-4191-9c68-6e52c8725e9f" providerId="ADAL" clId="{530EFD45-F93D-CD4C-B1B6-74CBC9CC3397}" dt="2020-11-08T17:57:12.807" v="4211"/>
          <ac:spMkLst>
            <pc:docMk/>
            <pc:sldMk cId="847509100" sldId="392"/>
            <ac:spMk id="2" creationId="{99FFF9E1-45AC-B546-8A46-22A4CEEB221C}"/>
          </ac:spMkLst>
        </pc:spChg>
        <pc:spChg chg="mod">
          <ac:chgData name="WINDRIDGE Philip" userId="a20730c1-1805-4191-9c68-6e52c8725e9f" providerId="ADAL" clId="{530EFD45-F93D-CD4C-B1B6-74CBC9CC3397}" dt="2020-11-08T16:56:57.696" v="3934"/>
          <ac:spMkLst>
            <pc:docMk/>
            <pc:sldMk cId="847509100" sldId="392"/>
            <ac:spMk id="10" creationId="{8AB17EE4-5686-9248-A72F-6BF9C41EBEDB}"/>
          </ac:spMkLst>
        </pc:spChg>
      </pc:sldChg>
      <pc:sldChg chg="addSp modSp add mod">
        <pc:chgData name="WINDRIDGE Philip" userId="a20730c1-1805-4191-9c68-6e52c8725e9f" providerId="ADAL" clId="{530EFD45-F93D-CD4C-B1B6-74CBC9CC3397}" dt="2020-11-10T09:39:58.387" v="4395"/>
        <pc:sldMkLst>
          <pc:docMk/>
          <pc:sldMk cId="3194555491" sldId="393"/>
        </pc:sldMkLst>
        <pc:spChg chg="mod">
          <ac:chgData name="WINDRIDGE Philip" userId="a20730c1-1805-4191-9c68-6e52c8725e9f" providerId="ADAL" clId="{530EFD45-F93D-CD4C-B1B6-74CBC9CC3397}" dt="2020-11-08T17:58:13.143" v="4247" actId="20577"/>
          <ac:spMkLst>
            <pc:docMk/>
            <pc:sldMk cId="3194555491" sldId="393"/>
            <ac:spMk id="2" creationId="{99FFF9E1-45AC-B546-8A46-22A4CEEB221C}"/>
          </ac:spMkLst>
        </pc:spChg>
        <pc:spChg chg="add mod">
          <ac:chgData name="WINDRIDGE Philip" userId="a20730c1-1805-4191-9c68-6e52c8725e9f" providerId="ADAL" clId="{530EFD45-F93D-CD4C-B1B6-74CBC9CC3397}" dt="2020-11-10T09:38:13.327" v="4384" actId="20577"/>
          <ac:spMkLst>
            <pc:docMk/>
            <pc:sldMk cId="3194555491" sldId="393"/>
            <ac:spMk id="8" creationId="{0AEA5C8F-26B4-A841-8229-B9B1190A5635}"/>
          </ac:spMkLst>
        </pc:spChg>
        <pc:spChg chg="mod">
          <ac:chgData name="WINDRIDGE Philip" userId="a20730c1-1805-4191-9c68-6e52c8725e9f" providerId="ADAL" clId="{530EFD45-F93D-CD4C-B1B6-74CBC9CC3397}" dt="2020-11-08T17:02:13.510" v="3994" actId="5793"/>
          <ac:spMkLst>
            <pc:docMk/>
            <pc:sldMk cId="3194555491" sldId="393"/>
            <ac:spMk id="9" creationId="{AA5C31F9-8276-9C4C-B161-7B007A0AEF1F}"/>
          </ac:spMkLst>
        </pc:spChg>
        <pc:spChg chg="mod">
          <ac:chgData name="WINDRIDGE Philip" userId="a20730c1-1805-4191-9c68-6e52c8725e9f" providerId="ADAL" clId="{530EFD45-F93D-CD4C-B1B6-74CBC9CC3397}" dt="2020-11-08T17:00:45.007" v="3944" actId="1076"/>
          <ac:spMkLst>
            <pc:docMk/>
            <pc:sldMk cId="3194555491" sldId="393"/>
            <ac:spMk id="10" creationId="{8AB17EE4-5686-9248-A72F-6BF9C41EBEDB}"/>
          </ac:spMkLst>
        </pc:spChg>
        <pc:spChg chg="add mod">
          <ac:chgData name="WINDRIDGE Philip" userId="a20730c1-1805-4191-9c68-6e52c8725e9f" providerId="ADAL" clId="{530EFD45-F93D-CD4C-B1B6-74CBC9CC3397}" dt="2020-11-08T17:02:38.294" v="4005" actId="14100"/>
          <ac:spMkLst>
            <pc:docMk/>
            <pc:sldMk cId="3194555491" sldId="393"/>
            <ac:spMk id="11" creationId="{CD369CFD-D008-B746-A894-73CC932A65CB}"/>
          </ac:spMkLst>
        </pc:spChg>
        <pc:spChg chg="add mod">
          <ac:chgData name="WINDRIDGE Philip" userId="a20730c1-1805-4191-9c68-6e52c8725e9f" providerId="ADAL" clId="{530EFD45-F93D-CD4C-B1B6-74CBC9CC3397}" dt="2020-11-10T09:39:58.387" v="4395"/>
          <ac:spMkLst>
            <pc:docMk/>
            <pc:sldMk cId="3194555491" sldId="393"/>
            <ac:spMk id="12" creationId="{89C9F059-3811-F04E-B36A-C9FFCF604560}"/>
          </ac:spMkLst>
        </pc:spChg>
      </pc:sldChg>
      <pc:sldChg chg="addSp modSp new mod">
        <pc:chgData name="WINDRIDGE Philip" userId="a20730c1-1805-4191-9c68-6e52c8725e9f" providerId="ADAL" clId="{530EFD45-F93D-CD4C-B1B6-74CBC9CC3397}" dt="2020-11-08T17:49:45.803" v="4065" actId="115"/>
        <pc:sldMkLst>
          <pc:docMk/>
          <pc:sldMk cId="3001367075" sldId="394"/>
        </pc:sldMkLst>
        <pc:spChg chg="mod">
          <ac:chgData name="WINDRIDGE Philip" userId="a20730c1-1805-4191-9c68-6e52c8725e9f" providerId="ADAL" clId="{530EFD45-F93D-CD4C-B1B6-74CBC9CC3397}" dt="2020-11-08T17:48:46.611" v="4058" actId="21"/>
          <ac:spMkLst>
            <pc:docMk/>
            <pc:sldMk cId="3001367075" sldId="394"/>
            <ac:spMk id="2" creationId="{ADB87052-8B05-2843-BEAB-14439FAC51CE}"/>
          </ac:spMkLst>
        </pc:spChg>
        <pc:spChg chg="add mod">
          <ac:chgData name="WINDRIDGE Philip" userId="a20730c1-1805-4191-9c68-6e52c8725e9f" providerId="ADAL" clId="{530EFD45-F93D-CD4C-B1B6-74CBC9CC3397}" dt="2020-11-08T17:49:45.803" v="4065" actId="115"/>
          <ac:spMkLst>
            <pc:docMk/>
            <pc:sldMk cId="3001367075" sldId="394"/>
            <ac:spMk id="3" creationId="{D7336870-AC14-CA4F-B722-4C5281F93F61}"/>
          </ac:spMkLst>
        </pc:spChg>
      </pc:sldChg>
      <pc:sldChg chg="modSp add mod">
        <pc:chgData name="WINDRIDGE Philip" userId="a20730c1-1805-4191-9c68-6e52c8725e9f" providerId="ADAL" clId="{530EFD45-F93D-CD4C-B1B6-74CBC9CC3397}" dt="2020-11-08T17:56:18.990" v="4180" actId="115"/>
        <pc:sldMkLst>
          <pc:docMk/>
          <pc:sldMk cId="335001424" sldId="395"/>
        </pc:sldMkLst>
        <pc:spChg chg="mod">
          <ac:chgData name="WINDRIDGE Philip" userId="a20730c1-1805-4191-9c68-6e52c8725e9f" providerId="ADAL" clId="{530EFD45-F93D-CD4C-B1B6-74CBC9CC3397}" dt="2020-11-08T17:56:18.990" v="4180" actId="115"/>
          <ac:spMkLst>
            <pc:docMk/>
            <pc:sldMk cId="335001424" sldId="395"/>
            <ac:spMk id="3" creationId="{D7336870-AC14-CA4F-B722-4C5281F93F61}"/>
          </ac:spMkLst>
        </pc:spChg>
      </pc:sldChg>
      <pc:sldChg chg="modSp add mod">
        <pc:chgData name="WINDRIDGE Philip" userId="a20730c1-1805-4191-9c68-6e52c8725e9f" providerId="ADAL" clId="{530EFD45-F93D-CD4C-B1B6-74CBC9CC3397}" dt="2020-11-08T17:58:53.318" v="4251"/>
        <pc:sldMkLst>
          <pc:docMk/>
          <pc:sldMk cId="3397616321" sldId="396"/>
        </pc:sldMkLst>
        <pc:spChg chg="mod">
          <ac:chgData name="WINDRIDGE Philip" userId="a20730c1-1805-4191-9c68-6e52c8725e9f" providerId="ADAL" clId="{530EFD45-F93D-CD4C-B1B6-74CBC9CC3397}" dt="2020-11-08T17:58:53.318" v="4251"/>
          <ac:spMkLst>
            <pc:docMk/>
            <pc:sldMk cId="3397616321" sldId="396"/>
            <ac:spMk id="3" creationId="{D7336870-AC14-CA4F-B722-4C5281F93F61}"/>
          </ac:spMkLst>
        </pc:spChg>
      </pc:sldChg>
      <pc:sldChg chg="addSp modSp add mod">
        <pc:chgData name="WINDRIDGE Philip" userId="a20730c1-1805-4191-9c68-6e52c8725e9f" providerId="ADAL" clId="{530EFD45-F93D-CD4C-B1B6-74CBC9CC3397}" dt="2020-11-10T09:39:49.204" v="4394"/>
        <pc:sldMkLst>
          <pc:docMk/>
          <pc:sldMk cId="3515465856" sldId="398"/>
        </pc:sldMkLst>
        <pc:spChg chg="mod">
          <ac:chgData name="WINDRIDGE Philip" userId="a20730c1-1805-4191-9c68-6e52c8725e9f" providerId="ADAL" clId="{530EFD45-F93D-CD4C-B1B6-74CBC9CC3397}" dt="2020-11-10T09:38:56.983" v="4388" actId="400"/>
          <ac:spMkLst>
            <pc:docMk/>
            <pc:sldMk cId="3515465856" sldId="398"/>
            <ac:spMk id="8" creationId="{0AEA5C8F-26B4-A841-8229-B9B1190A5635}"/>
          </ac:spMkLst>
        </pc:spChg>
        <pc:spChg chg="add mod">
          <ac:chgData name="WINDRIDGE Philip" userId="a20730c1-1805-4191-9c68-6e52c8725e9f" providerId="ADAL" clId="{530EFD45-F93D-CD4C-B1B6-74CBC9CC3397}" dt="2020-11-10T09:39:49.204" v="4394"/>
          <ac:spMkLst>
            <pc:docMk/>
            <pc:sldMk cId="3515465856" sldId="398"/>
            <ac:spMk id="12" creationId="{F049C630-B406-2F4B-BE9D-F627AA81DFCC}"/>
          </ac:spMkLst>
        </pc:spChg>
      </pc:sldChg>
      <pc:sldChg chg="addSp modSp add mod">
        <pc:chgData name="WINDRIDGE Philip" userId="a20730c1-1805-4191-9c68-6e52c8725e9f" providerId="ADAL" clId="{530EFD45-F93D-CD4C-B1B6-74CBC9CC3397}" dt="2020-11-10T09:39:38.864" v="4393" actId="20577"/>
        <pc:sldMkLst>
          <pc:docMk/>
          <pc:sldMk cId="1757984998" sldId="399"/>
        </pc:sldMkLst>
        <pc:spChg chg="mod">
          <ac:chgData name="WINDRIDGE Philip" userId="a20730c1-1805-4191-9c68-6e52c8725e9f" providerId="ADAL" clId="{530EFD45-F93D-CD4C-B1B6-74CBC9CC3397}" dt="2020-11-10T09:39:21.794" v="4390" actId="20577"/>
          <ac:spMkLst>
            <pc:docMk/>
            <pc:sldMk cId="1757984998" sldId="399"/>
            <ac:spMk id="8" creationId="{0AEA5C8F-26B4-A841-8229-B9B1190A5635}"/>
          </ac:spMkLst>
        </pc:spChg>
        <pc:spChg chg="add mod">
          <ac:chgData name="WINDRIDGE Philip" userId="a20730c1-1805-4191-9c68-6e52c8725e9f" providerId="ADAL" clId="{530EFD45-F93D-CD4C-B1B6-74CBC9CC3397}" dt="2020-11-10T09:39:38.864" v="4393" actId="20577"/>
          <ac:spMkLst>
            <pc:docMk/>
            <pc:sldMk cId="1757984998" sldId="399"/>
            <ac:spMk id="12" creationId="{DEF31F4A-F2F5-9B43-A6BA-B78A995F3C47}"/>
          </ac:spMkLst>
        </pc:spChg>
      </pc:sldChg>
    </pc:docChg>
  </pc:docChgLst>
  <pc:docChgLst>
    <pc:chgData name="WINDRIDGE Philip" userId="S::pcw1@staff.staffs.ac.uk::a20730c1-1805-4191-9c68-6e52c8725e9f" providerId="AD" clId="Web-{4E20C55C-E0D0-5D7D-BAD8-36294207FA2E}"/>
    <pc:docChg chg="addSld modSld">
      <pc:chgData name="WINDRIDGE Philip" userId="S::pcw1@staff.staffs.ac.uk::a20730c1-1805-4191-9c68-6e52c8725e9f" providerId="AD" clId="Web-{4E20C55C-E0D0-5D7D-BAD8-36294207FA2E}" dt="2020-11-10T09:18:41.048" v="188"/>
      <pc:docMkLst>
        <pc:docMk/>
      </pc:docMkLst>
      <pc:sldChg chg="modSp">
        <pc:chgData name="WINDRIDGE Philip" userId="S::pcw1@staff.staffs.ac.uk::a20730c1-1805-4191-9c68-6e52c8725e9f" providerId="AD" clId="Web-{4E20C55C-E0D0-5D7D-BAD8-36294207FA2E}" dt="2020-11-10T09:06:24.595" v="0" actId="20577"/>
        <pc:sldMkLst>
          <pc:docMk/>
          <pc:sldMk cId="2405130143" sldId="257"/>
        </pc:sldMkLst>
        <pc:spChg chg="mod">
          <ac:chgData name="WINDRIDGE Philip" userId="S::pcw1@staff.staffs.ac.uk::a20730c1-1805-4191-9c68-6e52c8725e9f" providerId="AD" clId="Web-{4E20C55C-E0D0-5D7D-BAD8-36294207FA2E}" dt="2020-11-10T09:06:24.595" v="0" actId="20577"/>
          <ac:spMkLst>
            <pc:docMk/>
            <pc:sldMk cId="2405130143" sldId="257"/>
            <ac:spMk id="3" creationId="{918DD354-6146-F244-82E9-6CA6757A14FB}"/>
          </ac:spMkLst>
        </pc:spChg>
      </pc:sldChg>
      <pc:sldChg chg="addSp modSp">
        <pc:chgData name="WINDRIDGE Philip" userId="S::pcw1@staff.staffs.ac.uk::a20730c1-1805-4191-9c68-6e52c8725e9f" providerId="AD" clId="Web-{4E20C55C-E0D0-5D7D-BAD8-36294207FA2E}" dt="2020-11-10T09:11:49.459" v="146" actId="20577"/>
        <pc:sldMkLst>
          <pc:docMk/>
          <pc:sldMk cId="3182897158" sldId="260"/>
        </pc:sldMkLst>
        <pc:spChg chg="mod">
          <ac:chgData name="WINDRIDGE Philip" userId="S::pcw1@staff.staffs.ac.uk::a20730c1-1805-4191-9c68-6e52c8725e9f" providerId="AD" clId="Web-{4E20C55C-E0D0-5D7D-BAD8-36294207FA2E}" dt="2020-11-10T09:11:49.459" v="146" actId="20577"/>
          <ac:spMkLst>
            <pc:docMk/>
            <pc:sldMk cId="3182897158" sldId="260"/>
            <ac:spMk id="3" creationId="{1F679134-D411-4B43-97A6-BFC87FB049A8}"/>
          </ac:spMkLst>
        </pc:spChg>
        <pc:spChg chg="add mod">
          <ac:chgData name="WINDRIDGE Philip" userId="S::pcw1@staff.staffs.ac.uk::a20730c1-1805-4191-9c68-6e52c8725e9f" providerId="AD" clId="Web-{4E20C55C-E0D0-5D7D-BAD8-36294207FA2E}" dt="2020-11-10T09:08:07.242" v="130" actId="1076"/>
          <ac:spMkLst>
            <pc:docMk/>
            <pc:sldMk cId="3182897158" sldId="260"/>
            <ac:spMk id="4" creationId="{94F5D3F6-155A-4630-B6FD-51C78480811D}"/>
          </ac:spMkLst>
        </pc:spChg>
      </pc:sldChg>
      <pc:sldChg chg="modSp">
        <pc:chgData name="WINDRIDGE Philip" userId="S::pcw1@staff.staffs.ac.uk::a20730c1-1805-4191-9c68-6e52c8725e9f" providerId="AD" clId="Web-{4E20C55C-E0D0-5D7D-BAD8-36294207FA2E}" dt="2020-11-10T09:09:54.218" v="133" actId="20577"/>
        <pc:sldMkLst>
          <pc:docMk/>
          <pc:sldMk cId="2772439881" sldId="261"/>
        </pc:sldMkLst>
        <pc:spChg chg="mod">
          <ac:chgData name="WINDRIDGE Philip" userId="S::pcw1@staff.staffs.ac.uk::a20730c1-1805-4191-9c68-6e52c8725e9f" providerId="AD" clId="Web-{4E20C55C-E0D0-5D7D-BAD8-36294207FA2E}" dt="2020-11-10T09:09:54.218" v="133" actId="20577"/>
          <ac:spMkLst>
            <pc:docMk/>
            <pc:sldMk cId="2772439881" sldId="261"/>
            <ac:spMk id="3" creationId="{1D8567E4-AC22-BD4A-83E8-EEBA2C24AB00}"/>
          </ac:spMkLst>
        </pc:spChg>
      </pc:sldChg>
      <pc:sldChg chg="modSp">
        <pc:chgData name="WINDRIDGE Philip" userId="S::pcw1@staff.staffs.ac.uk::a20730c1-1805-4191-9c68-6e52c8725e9f" providerId="AD" clId="Web-{4E20C55C-E0D0-5D7D-BAD8-36294207FA2E}" dt="2020-11-10T09:13:07.386" v="163" actId="20577"/>
        <pc:sldMkLst>
          <pc:docMk/>
          <pc:sldMk cId="1806822275" sldId="346"/>
        </pc:sldMkLst>
        <pc:spChg chg="mod">
          <ac:chgData name="WINDRIDGE Philip" userId="S::pcw1@staff.staffs.ac.uk::a20730c1-1805-4191-9c68-6e52c8725e9f" providerId="AD" clId="Web-{4E20C55C-E0D0-5D7D-BAD8-36294207FA2E}" dt="2020-11-10T09:13:07.386" v="163" actId="20577"/>
          <ac:spMkLst>
            <pc:docMk/>
            <pc:sldMk cId="1806822275" sldId="346"/>
            <ac:spMk id="8" creationId="{600D2D6E-0486-EF40-A6FB-31CE25B283F0}"/>
          </ac:spMkLst>
        </pc:spChg>
      </pc:sldChg>
      <pc:sldChg chg="modSp">
        <pc:chgData name="WINDRIDGE Philip" userId="S::pcw1@staff.staffs.ac.uk::a20730c1-1805-4191-9c68-6e52c8725e9f" providerId="AD" clId="Web-{4E20C55C-E0D0-5D7D-BAD8-36294207FA2E}" dt="2020-11-10T09:13:18.730" v="166" actId="20577"/>
        <pc:sldMkLst>
          <pc:docMk/>
          <pc:sldMk cId="318017995" sldId="347"/>
        </pc:sldMkLst>
        <pc:spChg chg="mod">
          <ac:chgData name="WINDRIDGE Philip" userId="S::pcw1@staff.staffs.ac.uk::a20730c1-1805-4191-9c68-6e52c8725e9f" providerId="AD" clId="Web-{4E20C55C-E0D0-5D7D-BAD8-36294207FA2E}" dt="2020-11-10T09:13:18.730" v="166" actId="20577"/>
          <ac:spMkLst>
            <pc:docMk/>
            <pc:sldMk cId="318017995" sldId="347"/>
            <ac:spMk id="8" creationId="{600D2D6E-0486-EF40-A6FB-31CE25B283F0}"/>
          </ac:spMkLst>
        </pc:spChg>
      </pc:sldChg>
      <pc:sldChg chg="modSp">
        <pc:chgData name="WINDRIDGE Philip" userId="S::pcw1@staff.staffs.ac.uk::a20730c1-1805-4191-9c68-6e52c8725e9f" providerId="AD" clId="Web-{4E20C55C-E0D0-5D7D-BAD8-36294207FA2E}" dt="2020-11-10T09:13:29.153" v="172" actId="20577"/>
        <pc:sldMkLst>
          <pc:docMk/>
          <pc:sldMk cId="2030216712" sldId="348"/>
        </pc:sldMkLst>
        <pc:spChg chg="mod">
          <ac:chgData name="WINDRIDGE Philip" userId="S::pcw1@staff.staffs.ac.uk::a20730c1-1805-4191-9c68-6e52c8725e9f" providerId="AD" clId="Web-{4E20C55C-E0D0-5D7D-BAD8-36294207FA2E}" dt="2020-11-10T09:13:29.153" v="172" actId="20577"/>
          <ac:spMkLst>
            <pc:docMk/>
            <pc:sldMk cId="2030216712" sldId="348"/>
            <ac:spMk id="8" creationId="{600D2D6E-0486-EF40-A6FB-31CE25B283F0}"/>
          </ac:spMkLst>
        </pc:spChg>
      </pc:sldChg>
      <pc:sldChg chg="modSp">
        <pc:chgData name="WINDRIDGE Philip" userId="S::pcw1@staff.staffs.ac.uk::a20730c1-1805-4191-9c68-6e52c8725e9f" providerId="AD" clId="Web-{4E20C55C-E0D0-5D7D-BAD8-36294207FA2E}" dt="2020-11-10T09:13:23.246" v="169" actId="20577"/>
        <pc:sldMkLst>
          <pc:docMk/>
          <pc:sldMk cId="2621779776" sldId="349"/>
        </pc:sldMkLst>
        <pc:spChg chg="mod">
          <ac:chgData name="WINDRIDGE Philip" userId="S::pcw1@staff.staffs.ac.uk::a20730c1-1805-4191-9c68-6e52c8725e9f" providerId="AD" clId="Web-{4E20C55C-E0D0-5D7D-BAD8-36294207FA2E}" dt="2020-11-10T09:13:23.246" v="169" actId="20577"/>
          <ac:spMkLst>
            <pc:docMk/>
            <pc:sldMk cId="2621779776" sldId="349"/>
            <ac:spMk id="8" creationId="{600D2D6E-0486-EF40-A6FB-31CE25B283F0}"/>
          </ac:spMkLst>
        </pc:spChg>
      </pc:sldChg>
      <pc:sldChg chg="modSp">
        <pc:chgData name="WINDRIDGE Philip" userId="S::pcw1@staff.staffs.ac.uk::a20730c1-1805-4191-9c68-6e52c8725e9f" providerId="AD" clId="Web-{4E20C55C-E0D0-5D7D-BAD8-36294207FA2E}" dt="2020-11-10T09:13:35.231" v="175" actId="20577"/>
        <pc:sldMkLst>
          <pc:docMk/>
          <pc:sldMk cId="3990285976" sldId="350"/>
        </pc:sldMkLst>
        <pc:spChg chg="mod">
          <ac:chgData name="WINDRIDGE Philip" userId="S::pcw1@staff.staffs.ac.uk::a20730c1-1805-4191-9c68-6e52c8725e9f" providerId="AD" clId="Web-{4E20C55C-E0D0-5D7D-BAD8-36294207FA2E}" dt="2020-11-10T09:13:35.231" v="175" actId="20577"/>
          <ac:spMkLst>
            <pc:docMk/>
            <pc:sldMk cId="3990285976" sldId="350"/>
            <ac:spMk id="8" creationId="{600D2D6E-0486-EF40-A6FB-31CE25B283F0}"/>
          </ac:spMkLst>
        </pc:spChg>
      </pc:sldChg>
      <pc:sldChg chg="modSp">
        <pc:chgData name="WINDRIDGE Philip" userId="S::pcw1@staff.staffs.ac.uk::a20730c1-1805-4191-9c68-6e52c8725e9f" providerId="AD" clId="Web-{4E20C55C-E0D0-5D7D-BAD8-36294207FA2E}" dt="2020-11-10T09:13:41.357" v="178" actId="20577"/>
        <pc:sldMkLst>
          <pc:docMk/>
          <pc:sldMk cId="1824658090" sldId="351"/>
        </pc:sldMkLst>
        <pc:spChg chg="mod">
          <ac:chgData name="WINDRIDGE Philip" userId="S::pcw1@staff.staffs.ac.uk::a20730c1-1805-4191-9c68-6e52c8725e9f" providerId="AD" clId="Web-{4E20C55C-E0D0-5D7D-BAD8-36294207FA2E}" dt="2020-11-10T09:13:41.357" v="178" actId="20577"/>
          <ac:spMkLst>
            <pc:docMk/>
            <pc:sldMk cId="1824658090" sldId="351"/>
            <ac:spMk id="8" creationId="{600D2D6E-0486-EF40-A6FB-31CE25B283F0}"/>
          </ac:spMkLst>
        </pc:spChg>
      </pc:sldChg>
      <pc:sldChg chg="modSp">
        <pc:chgData name="WINDRIDGE Philip" userId="S::pcw1@staff.staffs.ac.uk::a20730c1-1805-4191-9c68-6e52c8725e9f" providerId="AD" clId="Web-{4E20C55C-E0D0-5D7D-BAD8-36294207FA2E}" dt="2020-11-10T09:13:45.388" v="181" actId="20577"/>
        <pc:sldMkLst>
          <pc:docMk/>
          <pc:sldMk cId="608240296" sldId="352"/>
        </pc:sldMkLst>
        <pc:spChg chg="mod">
          <ac:chgData name="WINDRIDGE Philip" userId="S::pcw1@staff.staffs.ac.uk::a20730c1-1805-4191-9c68-6e52c8725e9f" providerId="AD" clId="Web-{4E20C55C-E0D0-5D7D-BAD8-36294207FA2E}" dt="2020-11-10T09:13:45.388" v="181" actId="20577"/>
          <ac:spMkLst>
            <pc:docMk/>
            <pc:sldMk cId="608240296" sldId="352"/>
            <ac:spMk id="8" creationId="{600D2D6E-0486-EF40-A6FB-31CE25B283F0}"/>
          </ac:spMkLst>
        </pc:spChg>
      </pc:sldChg>
      <pc:sldChg chg="modSp">
        <pc:chgData name="WINDRIDGE Philip" userId="S::pcw1@staff.staffs.ac.uk::a20730c1-1805-4191-9c68-6e52c8725e9f" providerId="AD" clId="Web-{4E20C55C-E0D0-5D7D-BAD8-36294207FA2E}" dt="2020-11-10T09:13:50.248" v="184" actId="20577"/>
        <pc:sldMkLst>
          <pc:docMk/>
          <pc:sldMk cId="2258532391" sldId="353"/>
        </pc:sldMkLst>
        <pc:spChg chg="mod">
          <ac:chgData name="WINDRIDGE Philip" userId="S::pcw1@staff.staffs.ac.uk::a20730c1-1805-4191-9c68-6e52c8725e9f" providerId="AD" clId="Web-{4E20C55C-E0D0-5D7D-BAD8-36294207FA2E}" dt="2020-11-10T09:13:50.248" v="184" actId="20577"/>
          <ac:spMkLst>
            <pc:docMk/>
            <pc:sldMk cId="2258532391" sldId="353"/>
            <ac:spMk id="8" creationId="{600D2D6E-0486-EF40-A6FB-31CE25B283F0}"/>
          </ac:spMkLst>
        </pc:spChg>
      </pc:sldChg>
      <pc:sldChg chg="delSp">
        <pc:chgData name="WINDRIDGE Philip" userId="S::pcw1@staff.staffs.ac.uk::a20730c1-1805-4191-9c68-6e52c8725e9f" providerId="AD" clId="Web-{4E20C55C-E0D0-5D7D-BAD8-36294207FA2E}" dt="2020-11-10T09:18:41.048" v="188"/>
        <pc:sldMkLst>
          <pc:docMk/>
          <pc:sldMk cId="563300553" sldId="357"/>
        </pc:sldMkLst>
        <pc:spChg chg="del">
          <ac:chgData name="WINDRIDGE Philip" userId="S::pcw1@staff.staffs.ac.uk::a20730c1-1805-4191-9c68-6e52c8725e9f" providerId="AD" clId="Web-{4E20C55C-E0D0-5D7D-BAD8-36294207FA2E}" dt="2020-11-10T09:18:29.375" v="187"/>
          <ac:spMkLst>
            <pc:docMk/>
            <pc:sldMk cId="563300553" sldId="357"/>
            <ac:spMk id="4" creationId="{EAD2611C-F6FC-F043-8F31-437C92F75A8E}"/>
          </ac:spMkLst>
        </pc:spChg>
        <pc:spChg chg="del">
          <ac:chgData name="WINDRIDGE Philip" userId="S::pcw1@staff.staffs.ac.uk::a20730c1-1805-4191-9c68-6e52c8725e9f" providerId="AD" clId="Web-{4E20C55C-E0D0-5D7D-BAD8-36294207FA2E}" dt="2020-11-10T09:18:41.048" v="188"/>
          <ac:spMkLst>
            <pc:docMk/>
            <pc:sldMk cId="563300553" sldId="357"/>
            <ac:spMk id="5" creationId="{1567FDDF-3FC9-9244-A1CB-058F7C9E0D0C}"/>
          </ac:spMkLst>
        </pc:spChg>
      </pc:sldChg>
      <pc:sldChg chg="add replId">
        <pc:chgData name="WINDRIDGE Philip" userId="S::pcw1@staff.staffs.ac.uk::a20730c1-1805-4191-9c68-6e52c8725e9f" providerId="AD" clId="Web-{4E20C55C-E0D0-5D7D-BAD8-36294207FA2E}" dt="2020-11-10T09:18:24.109" v="186"/>
        <pc:sldMkLst>
          <pc:docMk/>
          <pc:sldMk cId="968090631"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11BC-FC0A-43AB-8F5E-DDAF05C610DF}"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34902-9036-42C8-8F20-9CB1C819F4FA}" type="slidenum">
              <a:rPr lang="en-GB" smtClean="0"/>
              <a:t>‹#›</a:t>
            </a:fld>
            <a:endParaRPr lang="en-GB"/>
          </a:p>
        </p:txBody>
      </p:sp>
    </p:spTree>
    <p:extLst>
      <p:ext uri="{BB962C8B-B14F-4D97-AF65-F5344CB8AC3E}">
        <p14:creationId xmlns:p14="http://schemas.microsoft.com/office/powerpoint/2010/main" val="9889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Tree>
    <p:extLst>
      <p:ext uri="{BB962C8B-B14F-4D97-AF65-F5344CB8AC3E}">
        <p14:creationId xmlns:p14="http://schemas.microsoft.com/office/powerpoint/2010/main" val="140610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45828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815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51789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174073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1879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76164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11969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31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extLst>
      <p:ext uri="{BB962C8B-B14F-4D97-AF65-F5344CB8AC3E}">
        <p14:creationId xmlns:p14="http://schemas.microsoft.com/office/powerpoint/2010/main" val="27371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Tree>
    <p:extLst>
      <p:ext uri="{BB962C8B-B14F-4D97-AF65-F5344CB8AC3E}">
        <p14:creationId xmlns:p14="http://schemas.microsoft.com/office/powerpoint/2010/main" val="138200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7" name="Group 6">
            <a:extLst>
              <a:ext uri="{FF2B5EF4-FFF2-40B4-BE49-F238E27FC236}">
                <a16:creationId xmlns:a16="http://schemas.microsoft.com/office/drawing/2014/main" id="{7ACED4F5-C3F7-9847-8689-282C233F4DC0}"/>
              </a:ext>
            </a:extLst>
          </p:cNvPr>
          <p:cNvGrpSpPr/>
          <p:nvPr userDrawn="1"/>
        </p:nvGrpSpPr>
        <p:grpSpPr>
          <a:xfrm flipH="1">
            <a:off x="6830292" y="171451"/>
            <a:ext cx="1981200" cy="4978971"/>
            <a:chOff x="2487613" y="285750"/>
            <a:chExt cx="2428875" cy="5654676"/>
          </a:xfrm>
          <a:solidFill>
            <a:schemeClr val="accent2">
              <a:lumMod val="40000"/>
              <a:lumOff val="60000"/>
            </a:schemeClr>
          </a:solidFill>
        </p:grpSpPr>
        <p:sp>
          <p:nvSpPr>
            <p:cNvPr id="8" name="Freeform 11">
              <a:extLst>
                <a:ext uri="{FF2B5EF4-FFF2-40B4-BE49-F238E27FC236}">
                  <a16:creationId xmlns:a16="http://schemas.microsoft.com/office/drawing/2014/main" id="{B75F0E89-CD9C-C948-9955-A160C2358436}"/>
                </a:ext>
              </a:extLst>
            </p:cNvPr>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 name="Freeform 12">
              <a:extLst>
                <a:ext uri="{FF2B5EF4-FFF2-40B4-BE49-F238E27FC236}">
                  <a16:creationId xmlns:a16="http://schemas.microsoft.com/office/drawing/2014/main" id="{F12E1926-B8AA-654F-A744-CA3BFEB07A7D}"/>
                </a:ext>
              </a:extLst>
            </p:cNvPr>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 name="Freeform 13">
              <a:extLst>
                <a:ext uri="{FF2B5EF4-FFF2-40B4-BE49-F238E27FC236}">
                  <a16:creationId xmlns:a16="http://schemas.microsoft.com/office/drawing/2014/main" id="{1AA5A957-63D5-5248-BB96-3BFB14620654}"/>
                </a:ext>
              </a:extLst>
            </p:cNvPr>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 name="Freeform 14">
              <a:extLst>
                <a:ext uri="{FF2B5EF4-FFF2-40B4-BE49-F238E27FC236}">
                  <a16:creationId xmlns:a16="http://schemas.microsoft.com/office/drawing/2014/main" id="{E98E5204-5134-2940-AE3A-C86335D00C29}"/>
                </a:ext>
              </a:extLst>
            </p:cNvPr>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 name="Freeform 15">
              <a:extLst>
                <a:ext uri="{FF2B5EF4-FFF2-40B4-BE49-F238E27FC236}">
                  <a16:creationId xmlns:a16="http://schemas.microsoft.com/office/drawing/2014/main" id="{BED6206B-57C5-BC47-8DDB-571C024926A2}"/>
                </a:ext>
              </a:extLst>
            </p:cNvPr>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 name="Freeform 16">
              <a:extLst>
                <a:ext uri="{FF2B5EF4-FFF2-40B4-BE49-F238E27FC236}">
                  <a16:creationId xmlns:a16="http://schemas.microsoft.com/office/drawing/2014/main" id="{8A913C5B-67F6-8844-8323-2A60EC9143C3}"/>
                </a:ext>
              </a:extLst>
            </p:cNvPr>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 name="Freeform 17">
              <a:extLst>
                <a:ext uri="{FF2B5EF4-FFF2-40B4-BE49-F238E27FC236}">
                  <a16:creationId xmlns:a16="http://schemas.microsoft.com/office/drawing/2014/main" id="{07A1CAE9-D2C2-8F4C-A18B-D8D0E171460F}"/>
                </a:ext>
              </a:extLst>
            </p:cNvPr>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5" name="Freeform 18">
              <a:extLst>
                <a:ext uri="{FF2B5EF4-FFF2-40B4-BE49-F238E27FC236}">
                  <a16:creationId xmlns:a16="http://schemas.microsoft.com/office/drawing/2014/main" id="{E6B1C6BC-0AFF-E243-AAC2-0F8B291BD260}"/>
                </a:ext>
              </a:extLst>
            </p:cNvPr>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6" name="Freeform 19">
              <a:extLst>
                <a:ext uri="{FF2B5EF4-FFF2-40B4-BE49-F238E27FC236}">
                  <a16:creationId xmlns:a16="http://schemas.microsoft.com/office/drawing/2014/main" id="{FB148626-BC35-B84B-B67D-7EC923B86E22}"/>
                </a:ext>
              </a:extLst>
            </p:cNvPr>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7" name="Freeform 20">
              <a:extLst>
                <a:ext uri="{FF2B5EF4-FFF2-40B4-BE49-F238E27FC236}">
                  <a16:creationId xmlns:a16="http://schemas.microsoft.com/office/drawing/2014/main" id="{7C4D28B4-C222-5B4D-8F9E-404593E7EC13}"/>
                </a:ext>
              </a:extLst>
            </p:cNvPr>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 name="Freeform 21">
              <a:extLst>
                <a:ext uri="{FF2B5EF4-FFF2-40B4-BE49-F238E27FC236}">
                  <a16:creationId xmlns:a16="http://schemas.microsoft.com/office/drawing/2014/main" id="{C4774A70-1E11-7140-97F9-61092D37CC61}"/>
                </a:ext>
              </a:extLst>
            </p:cNvPr>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9" name="Freeform 22">
              <a:extLst>
                <a:ext uri="{FF2B5EF4-FFF2-40B4-BE49-F238E27FC236}">
                  <a16:creationId xmlns:a16="http://schemas.microsoft.com/office/drawing/2014/main" id="{79216EB1-73DE-4647-BF7B-BD8AE48F46B0}"/>
                </a:ext>
              </a:extLst>
            </p:cNvPr>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0" name="Group 19">
            <a:extLst>
              <a:ext uri="{FF2B5EF4-FFF2-40B4-BE49-F238E27FC236}">
                <a16:creationId xmlns:a16="http://schemas.microsoft.com/office/drawing/2014/main" id="{E67DC6DA-897D-534A-B294-D3351B900226}"/>
              </a:ext>
            </a:extLst>
          </p:cNvPr>
          <p:cNvGrpSpPr/>
          <p:nvPr userDrawn="1"/>
        </p:nvGrpSpPr>
        <p:grpSpPr>
          <a:xfrm flipH="1">
            <a:off x="6850712" y="214"/>
            <a:ext cx="1952272" cy="5139726"/>
            <a:chOff x="6627813" y="195717"/>
            <a:chExt cx="1952625" cy="5678034"/>
          </a:xfrm>
          <a:solidFill>
            <a:schemeClr val="accent2"/>
          </a:solidFill>
        </p:grpSpPr>
        <p:sp>
          <p:nvSpPr>
            <p:cNvPr id="21" name="Freeform 27">
              <a:extLst>
                <a:ext uri="{FF2B5EF4-FFF2-40B4-BE49-F238E27FC236}">
                  <a16:creationId xmlns:a16="http://schemas.microsoft.com/office/drawing/2014/main" id="{57E2F121-67AA-AD4F-B8A4-E92841A8BA82}"/>
                </a:ext>
              </a:extLst>
            </p:cNvPr>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2" name="Freeform 28">
              <a:extLst>
                <a:ext uri="{FF2B5EF4-FFF2-40B4-BE49-F238E27FC236}">
                  <a16:creationId xmlns:a16="http://schemas.microsoft.com/office/drawing/2014/main" id="{ABE72A91-6659-434F-8C42-77294C1DB477}"/>
                </a:ext>
              </a:extLst>
            </p:cNvPr>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3" name="Freeform 29">
              <a:extLst>
                <a:ext uri="{FF2B5EF4-FFF2-40B4-BE49-F238E27FC236}">
                  <a16:creationId xmlns:a16="http://schemas.microsoft.com/office/drawing/2014/main" id="{ED9621A7-AE6E-7C41-9993-CB4648C968F9}"/>
                </a:ext>
              </a:extLst>
            </p:cNvPr>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4" name="Freeform 30">
              <a:extLst>
                <a:ext uri="{FF2B5EF4-FFF2-40B4-BE49-F238E27FC236}">
                  <a16:creationId xmlns:a16="http://schemas.microsoft.com/office/drawing/2014/main" id="{35B0B6A5-8699-D047-B8B9-BFF40735FA89}"/>
                </a:ext>
              </a:extLst>
            </p:cNvPr>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5" name="Freeform 31">
              <a:extLst>
                <a:ext uri="{FF2B5EF4-FFF2-40B4-BE49-F238E27FC236}">
                  <a16:creationId xmlns:a16="http://schemas.microsoft.com/office/drawing/2014/main" id="{35079A8A-7F41-DB40-8942-D4378B376004}"/>
                </a:ext>
              </a:extLst>
            </p:cNvPr>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6" name="Freeform 32">
              <a:extLst>
                <a:ext uri="{FF2B5EF4-FFF2-40B4-BE49-F238E27FC236}">
                  <a16:creationId xmlns:a16="http://schemas.microsoft.com/office/drawing/2014/main" id="{525D90F0-87CF-7943-880D-268A7DFA6E64}"/>
                </a:ext>
              </a:extLst>
            </p:cNvPr>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7" name="Freeform 33">
              <a:extLst>
                <a:ext uri="{FF2B5EF4-FFF2-40B4-BE49-F238E27FC236}">
                  <a16:creationId xmlns:a16="http://schemas.microsoft.com/office/drawing/2014/main" id="{3651C3E4-7EDE-A54A-9FFF-7CF3B64AD4C7}"/>
                </a:ext>
              </a:extLst>
            </p:cNvPr>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8" name="Freeform 34">
              <a:extLst>
                <a:ext uri="{FF2B5EF4-FFF2-40B4-BE49-F238E27FC236}">
                  <a16:creationId xmlns:a16="http://schemas.microsoft.com/office/drawing/2014/main" id="{3D74386F-E439-274F-9CA0-CEA72B7A7E6F}"/>
                </a:ext>
              </a:extLst>
            </p:cNvPr>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9" name="Freeform 35">
              <a:extLst>
                <a:ext uri="{FF2B5EF4-FFF2-40B4-BE49-F238E27FC236}">
                  <a16:creationId xmlns:a16="http://schemas.microsoft.com/office/drawing/2014/main" id="{43DCDAB2-361F-A34B-82D0-91A4F0139EAD}"/>
                </a:ext>
              </a:extLst>
            </p:cNvPr>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0" name="Freeform 36">
              <a:extLst>
                <a:ext uri="{FF2B5EF4-FFF2-40B4-BE49-F238E27FC236}">
                  <a16:creationId xmlns:a16="http://schemas.microsoft.com/office/drawing/2014/main" id="{F4192953-21EC-F74A-81E9-51605BF77065}"/>
                </a:ext>
              </a:extLst>
            </p:cNvPr>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1" name="Freeform 37">
              <a:extLst>
                <a:ext uri="{FF2B5EF4-FFF2-40B4-BE49-F238E27FC236}">
                  <a16:creationId xmlns:a16="http://schemas.microsoft.com/office/drawing/2014/main" id="{37E27288-D4AB-3D45-ACE0-59A27E0FEE2F}"/>
                </a:ext>
              </a:extLst>
            </p:cNvPr>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2" name="Freeform 38">
              <a:extLst>
                <a:ext uri="{FF2B5EF4-FFF2-40B4-BE49-F238E27FC236}">
                  <a16:creationId xmlns:a16="http://schemas.microsoft.com/office/drawing/2014/main" id="{8713CF3D-3C95-984A-A673-9A409523F30F}"/>
                </a:ext>
              </a:extLst>
            </p:cNvPr>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3" name="Rectangle 32">
            <a:extLst>
              <a:ext uri="{FF2B5EF4-FFF2-40B4-BE49-F238E27FC236}">
                <a16:creationId xmlns:a16="http://schemas.microsoft.com/office/drawing/2014/main" id="{6CEC1F6F-D472-0B45-A003-7F5D761B5B62}"/>
              </a:ext>
            </a:extLst>
          </p:cNvPr>
          <p:cNvSpPr/>
          <p:nvPr userDrawn="1"/>
        </p:nvSpPr>
        <p:spPr>
          <a:xfrm>
            <a:off x="8961943" y="0"/>
            <a:ext cx="18288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90018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2048-6F52-244A-B003-D5C4D44CFDA8}"/>
              </a:ext>
            </a:extLst>
          </p:cNvPr>
          <p:cNvSpPr>
            <a:spLocks noGrp="1"/>
          </p:cNvSpPr>
          <p:nvPr>
            <p:ph type="ctrTitle"/>
          </p:nvPr>
        </p:nvSpPr>
        <p:spPr>
          <a:xfrm>
            <a:off x="1143000" y="846470"/>
            <a:ext cx="6858000" cy="1790700"/>
          </a:xfrm>
        </p:spPr>
        <p:txBody>
          <a:bodyPr/>
          <a:lstStyle/>
          <a:p>
            <a:r>
              <a:rPr lang="en-GB"/>
              <a:t>Step-Wise Refinement</a:t>
            </a:r>
            <a:br>
              <a:rPr lang="en-GB"/>
            </a:br>
            <a:r>
              <a:rPr lang="en-GB"/>
              <a:t>and Pseudo Code</a:t>
            </a:r>
          </a:p>
        </p:txBody>
      </p:sp>
      <p:sp>
        <p:nvSpPr>
          <p:cNvPr id="3" name="Subtitle 2">
            <a:extLst>
              <a:ext uri="{FF2B5EF4-FFF2-40B4-BE49-F238E27FC236}">
                <a16:creationId xmlns:a16="http://schemas.microsoft.com/office/drawing/2014/main" id="{8C74D5C8-8F08-D847-94D8-CB53CAAD3315}"/>
              </a:ext>
            </a:extLst>
          </p:cNvPr>
          <p:cNvSpPr>
            <a:spLocks noGrp="1"/>
          </p:cNvSpPr>
          <p:nvPr>
            <p:ph type="subTitle" idx="1"/>
          </p:nvPr>
        </p:nvSpPr>
        <p:spPr>
          <a:xfrm>
            <a:off x="1143000" y="2701528"/>
            <a:ext cx="7023538" cy="1241822"/>
          </a:xfrm>
        </p:spPr>
        <p:txBody>
          <a:bodyPr>
            <a:normAutofit/>
          </a:bodyPr>
          <a:lstStyle/>
          <a:p>
            <a:endParaRPr lang="en-GB"/>
          </a:p>
        </p:txBody>
      </p:sp>
    </p:spTree>
    <p:extLst>
      <p:ext uri="{BB962C8B-B14F-4D97-AF65-F5344CB8AC3E}">
        <p14:creationId xmlns:p14="http://schemas.microsoft.com/office/powerpoint/2010/main" val="93905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10</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15" name="TextBox 14">
            <a:extLst>
              <a:ext uri="{FF2B5EF4-FFF2-40B4-BE49-F238E27FC236}">
                <a16:creationId xmlns:a16="http://schemas.microsoft.com/office/drawing/2014/main" id="{D1A9BEE7-C409-754A-A04C-014EB2049381}"/>
              </a:ext>
            </a:extLst>
          </p:cNvPr>
          <p:cNvSpPr txBox="1"/>
          <p:nvPr/>
        </p:nvSpPr>
        <p:spPr>
          <a:xfrm>
            <a:off x="179977" y="2747891"/>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21" name="Freeform 20">
            <a:extLst>
              <a:ext uri="{FF2B5EF4-FFF2-40B4-BE49-F238E27FC236}">
                <a16:creationId xmlns:a16="http://schemas.microsoft.com/office/drawing/2014/main" id="{AB93EAC8-5651-B348-8AC3-FECB45C5B83E}"/>
              </a:ext>
            </a:extLst>
          </p:cNvPr>
          <p:cNvSpPr/>
          <p:nvPr/>
        </p:nvSpPr>
        <p:spPr>
          <a:xfrm>
            <a:off x="133331" y="2970564"/>
            <a:ext cx="1038090" cy="1537181"/>
          </a:xfrm>
          <a:custGeom>
            <a:avLst/>
            <a:gdLst>
              <a:gd name="connsiteX0" fmla="*/ 1038090 w 1038090"/>
              <a:gd name="connsiteY0" fmla="*/ 1537181 h 1537181"/>
              <a:gd name="connsiteX1" fmla="*/ 122 w 1038090"/>
              <a:gd name="connsiteY1" fmla="*/ 573354 h 1537181"/>
              <a:gd name="connsiteX2" fmla="*/ 983720 w 1038090"/>
              <a:gd name="connsiteY2" fmla="*/ 0 h 1537181"/>
            </a:gdLst>
            <a:ahLst/>
            <a:cxnLst>
              <a:cxn ang="0">
                <a:pos x="connsiteX0" y="connsiteY0"/>
              </a:cxn>
              <a:cxn ang="0">
                <a:pos x="connsiteX1" y="connsiteY1"/>
              </a:cxn>
              <a:cxn ang="0">
                <a:pos x="connsiteX2" y="connsiteY2"/>
              </a:cxn>
            </a:cxnLst>
            <a:rect l="l" t="t" r="r" b="b"/>
            <a:pathLst>
              <a:path w="1038090" h="1537181">
                <a:moveTo>
                  <a:pt x="1038090" y="1537181"/>
                </a:moveTo>
                <a:cubicBezTo>
                  <a:pt x="523637" y="1183366"/>
                  <a:pt x="9184" y="829551"/>
                  <a:pt x="122" y="573354"/>
                </a:cubicBezTo>
                <a:cubicBezTo>
                  <a:pt x="-8940" y="317157"/>
                  <a:pt x="487390" y="158578"/>
                  <a:pt x="983720" y="0"/>
                </a:cubicBezTo>
              </a:path>
            </a:pathLst>
          </a:custGeom>
          <a:noFill/>
          <a:ln>
            <a:solidFill>
              <a:schemeClr val="accent5">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4FBCA8C-F81B-EF43-9AD3-CADAC53F479E}"/>
              </a:ext>
            </a:extLst>
          </p:cNvPr>
          <p:cNvSpPr txBox="1"/>
          <p:nvPr/>
        </p:nvSpPr>
        <p:spPr>
          <a:xfrm>
            <a:off x="464087" y="3854902"/>
            <a:ext cx="924812"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validate</a:t>
            </a:r>
          </a:p>
        </p:txBody>
      </p:sp>
    </p:spTree>
    <p:extLst>
      <p:ext uri="{BB962C8B-B14F-4D97-AF65-F5344CB8AC3E}">
        <p14:creationId xmlns:p14="http://schemas.microsoft.com/office/powerpoint/2010/main" val="399028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11</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15" name="TextBox 14">
            <a:extLst>
              <a:ext uri="{FF2B5EF4-FFF2-40B4-BE49-F238E27FC236}">
                <a16:creationId xmlns:a16="http://schemas.microsoft.com/office/drawing/2014/main" id="{D1A9BEE7-C409-754A-A04C-014EB2049381}"/>
              </a:ext>
            </a:extLst>
          </p:cNvPr>
          <p:cNvSpPr txBox="1"/>
          <p:nvPr/>
        </p:nvSpPr>
        <p:spPr>
          <a:xfrm>
            <a:off x="179977" y="2747891"/>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6" name="TextBox 15">
            <a:extLst>
              <a:ext uri="{FF2B5EF4-FFF2-40B4-BE49-F238E27FC236}">
                <a16:creationId xmlns:a16="http://schemas.microsoft.com/office/drawing/2014/main" id="{CAFAE464-F163-7A41-B44C-CD4447DF268A}"/>
              </a:ext>
            </a:extLst>
          </p:cNvPr>
          <p:cNvSpPr txBox="1"/>
          <p:nvPr/>
        </p:nvSpPr>
        <p:spPr>
          <a:xfrm>
            <a:off x="0" y="3042287"/>
            <a:ext cx="1549106"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process guesses</a:t>
            </a:r>
          </a:p>
        </p:txBody>
      </p:sp>
      <p:sp>
        <p:nvSpPr>
          <p:cNvPr id="18" name="TextBox 17">
            <a:extLst>
              <a:ext uri="{FF2B5EF4-FFF2-40B4-BE49-F238E27FC236}">
                <a16:creationId xmlns:a16="http://schemas.microsoft.com/office/drawing/2014/main" id="{DAF49008-E7D7-AB48-8851-DB30FB1493ED}"/>
              </a:ext>
            </a:extLst>
          </p:cNvPr>
          <p:cNvSpPr txBox="1"/>
          <p:nvPr/>
        </p:nvSpPr>
        <p:spPr>
          <a:xfrm>
            <a:off x="625974" y="2615623"/>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182465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12</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15" name="TextBox 14">
            <a:extLst>
              <a:ext uri="{FF2B5EF4-FFF2-40B4-BE49-F238E27FC236}">
                <a16:creationId xmlns:a16="http://schemas.microsoft.com/office/drawing/2014/main" id="{D1A9BEE7-C409-754A-A04C-014EB2049381}"/>
              </a:ext>
            </a:extLst>
          </p:cNvPr>
          <p:cNvSpPr txBox="1"/>
          <p:nvPr/>
        </p:nvSpPr>
        <p:spPr>
          <a:xfrm>
            <a:off x="179977" y="2747891"/>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6" name="TextBox 15">
            <a:extLst>
              <a:ext uri="{FF2B5EF4-FFF2-40B4-BE49-F238E27FC236}">
                <a16:creationId xmlns:a16="http://schemas.microsoft.com/office/drawing/2014/main" id="{CAFAE464-F163-7A41-B44C-CD4447DF268A}"/>
              </a:ext>
            </a:extLst>
          </p:cNvPr>
          <p:cNvSpPr txBox="1"/>
          <p:nvPr/>
        </p:nvSpPr>
        <p:spPr>
          <a:xfrm>
            <a:off x="0" y="3042287"/>
            <a:ext cx="1549106"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process guesses</a:t>
            </a:r>
          </a:p>
        </p:txBody>
      </p:sp>
      <p:sp>
        <p:nvSpPr>
          <p:cNvPr id="17" name="TextBox 16">
            <a:extLst>
              <a:ext uri="{FF2B5EF4-FFF2-40B4-BE49-F238E27FC236}">
                <a16:creationId xmlns:a16="http://schemas.microsoft.com/office/drawing/2014/main" id="{881FFA1F-57EB-8F44-9285-9EA068C38A80}"/>
              </a:ext>
            </a:extLst>
          </p:cNvPr>
          <p:cNvSpPr txBox="1"/>
          <p:nvPr/>
        </p:nvSpPr>
        <p:spPr>
          <a:xfrm>
            <a:off x="179977" y="3849113"/>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results</a:t>
            </a:r>
          </a:p>
        </p:txBody>
      </p:sp>
      <p:sp>
        <p:nvSpPr>
          <p:cNvPr id="18" name="TextBox 17">
            <a:extLst>
              <a:ext uri="{FF2B5EF4-FFF2-40B4-BE49-F238E27FC236}">
                <a16:creationId xmlns:a16="http://schemas.microsoft.com/office/drawing/2014/main" id="{FF3E505B-B204-BB4F-9BE3-D107A2BB0A06}"/>
              </a:ext>
            </a:extLst>
          </p:cNvPr>
          <p:cNvSpPr txBox="1"/>
          <p:nvPr/>
        </p:nvSpPr>
        <p:spPr>
          <a:xfrm>
            <a:off x="625974" y="2615623"/>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60824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13</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dirty="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dirty="0"/>
              <a:t>			     0   1   2   3</a:t>
            </a:r>
          </a:p>
          <a:p>
            <a:r>
              <a:rPr lang="en-GB" sz="1000" dirty="0"/>
              <a:t>    			0   *   *   *   *</a:t>
            </a:r>
          </a:p>
          <a:p>
            <a:r>
              <a:rPr lang="en-GB" sz="1000" dirty="0"/>
              <a:t>    			1   *   *   *   *</a:t>
            </a:r>
          </a:p>
          <a:p>
            <a:r>
              <a:rPr lang="en-GB" sz="1000" dirty="0"/>
              <a:t>   			2   *   *   *   *</a:t>
            </a:r>
          </a:p>
          <a:p>
            <a:r>
              <a:rPr lang="en-GB" sz="1000" dirty="0"/>
              <a:t>    			3   *   *   *   * </a:t>
            </a:r>
          </a:p>
          <a:p>
            <a:r>
              <a:rPr lang="en-GB" sz="1000" dirty="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dirty="0"/>
              <a:t>If the cards are a matching pair (e.g. both Jacks) your program will output a suitable message. If they are not a matching pair your program will output something suitably conciliatory.</a:t>
            </a:r>
          </a:p>
          <a:p>
            <a:r>
              <a:rPr lang="en-GB" sz="1000" dirty="0"/>
              <a:t>If the cards are a matching pair, the two positions in the game grid will be filled with an X to show those cards have gone. For example suppose position 0 2 and 3 3 both contained Aces correctly selected by the user:</a:t>
            </a:r>
          </a:p>
          <a:p>
            <a:r>
              <a:rPr lang="en-GB" sz="1000" dirty="0"/>
              <a:t> 			     0   1   2   3</a:t>
            </a:r>
          </a:p>
          <a:p>
            <a:r>
              <a:rPr lang="en-GB" sz="1000" dirty="0"/>
              <a:t>   			0   *   *   X   *</a:t>
            </a:r>
          </a:p>
          <a:p>
            <a:r>
              <a:rPr lang="en-GB" sz="1000" dirty="0"/>
              <a:t>   			1   *   *   *   *</a:t>
            </a:r>
          </a:p>
          <a:p>
            <a:r>
              <a:rPr lang="en-GB" sz="1000" dirty="0"/>
              <a:t>   			2   *   *   *   *</a:t>
            </a:r>
          </a:p>
          <a:p>
            <a:r>
              <a:rPr lang="en-GB" sz="1000" dirty="0"/>
              <a:t>   			3   *   *   *   X</a:t>
            </a:r>
          </a:p>
          <a:p>
            <a:r>
              <a:rPr lang="en-GB" sz="1000" dirty="0"/>
              <a:t>The user must not be able to input the position of card that has already been successfully paired!</a:t>
            </a:r>
          </a:p>
          <a:p>
            <a:r>
              <a:rPr lang="en-GB" sz="1000" dirty="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15" name="TextBox 14">
            <a:extLst>
              <a:ext uri="{FF2B5EF4-FFF2-40B4-BE49-F238E27FC236}">
                <a16:creationId xmlns:a16="http://schemas.microsoft.com/office/drawing/2014/main" id="{D1A9BEE7-C409-754A-A04C-014EB2049381}"/>
              </a:ext>
            </a:extLst>
          </p:cNvPr>
          <p:cNvSpPr txBox="1"/>
          <p:nvPr/>
        </p:nvSpPr>
        <p:spPr>
          <a:xfrm>
            <a:off x="179977" y="2747891"/>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6" name="TextBox 15">
            <a:extLst>
              <a:ext uri="{FF2B5EF4-FFF2-40B4-BE49-F238E27FC236}">
                <a16:creationId xmlns:a16="http://schemas.microsoft.com/office/drawing/2014/main" id="{CAFAE464-F163-7A41-B44C-CD4447DF268A}"/>
              </a:ext>
            </a:extLst>
          </p:cNvPr>
          <p:cNvSpPr txBox="1"/>
          <p:nvPr/>
        </p:nvSpPr>
        <p:spPr>
          <a:xfrm>
            <a:off x="0" y="3042287"/>
            <a:ext cx="1549106"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process guesses</a:t>
            </a:r>
          </a:p>
        </p:txBody>
      </p:sp>
      <p:sp>
        <p:nvSpPr>
          <p:cNvPr id="17" name="TextBox 16">
            <a:extLst>
              <a:ext uri="{FF2B5EF4-FFF2-40B4-BE49-F238E27FC236}">
                <a16:creationId xmlns:a16="http://schemas.microsoft.com/office/drawing/2014/main" id="{881FFA1F-57EB-8F44-9285-9EA068C38A80}"/>
              </a:ext>
            </a:extLst>
          </p:cNvPr>
          <p:cNvSpPr txBox="1"/>
          <p:nvPr/>
        </p:nvSpPr>
        <p:spPr>
          <a:xfrm>
            <a:off x="179977" y="3849113"/>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results</a:t>
            </a:r>
          </a:p>
        </p:txBody>
      </p:sp>
      <p:sp>
        <p:nvSpPr>
          <p:cNvPr id="19" name="TextBox 18">
            <a:extLst>
              <a:ext uri="{FF2B5EF4-FFF2-40B4-BE49-F238E27FC236}">
                <a16:creationId xmlns:a16="http://schemas.microsoft.com/office/drawing/2014/main" id="{F861AEC7-8811-E644-804A-68903EF4457C}"/>
              </a:ext>
            </a:extLst>
          </p:cNvPr>
          <p:cNvSpPr txBox="1"/>
          <p:nvPr/>
        </p:nvSpPr>
        <p:spPr>
          <a:xfrm>
            <a:off x="133749" y="4835004"/>
            <a:ext cx="3138320"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repeat until all cards found</a:t>
            </a:r>
          </a:p>
        </p:txBody>
      </p:sp>
      <p:sp>
        <p:nvSpPr>
          <p:cNvPr id="18" name="TextBox 17">
            <a:extLst>
              <a:ext uri="{FF2B5EF4-FFF2-40B4-BE49-F238E27FC236}">
                <a16:creationId xmlns:a16="http://schemas.microsoft.com/office/drawing/2014/main" id="{AD9EA31F-5A1B-D449-9188-3DDA3AC48384}"/>
              </a:ext>
            </a:extLst>
          </p:cNvPr>
          <p:cNvSpPr txBox="1"/>
          <p:nvPr/>
        </p:nvSpPr>
        <p:spPr>
          <a:xfrm>
            <a:off x="625974" y="2615623"/>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25853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9762-1592-DD4A-9B9D-13DAA99EFA21}"/>
              </a:ext>
            </a:extLst>
          </p:cNvPr>
          <p:cNvSpPr>
            <a:spLocks noGrp="1"/>
          </p:cNvSpPr>
          <p:nvPr>
            <p:ph type="title"/>
          </p:nvPr>
        </p:nvSpPr>
        <p:spPr/>
        <p:txBody>
          <a:bodyPr/>
          <a:lstStyle/>
          <a:p>
            <a:r>
              <a:rPr lang="en-GB"/>
              <a:t>Worked example</a:t>
            </a:r>
          </a:p>
        </p:txBody>
      </p:sp>
      <p:sp>
        <p:nvSpPr>
          <p:cNvPr id="3" name="TextBox 2">
            <a:extLst>
              <a:ext uri="{FF2B5EF4-FFF2-40B4-BE49-F238E27FC236}">
                <a16:creationId xmlns:a16="http://schemas.microsoft.com/office/drawing/2014/main" id="{48B98CAB-82DB-B840-B20A-11BF69F7CD6D}"/>
              </a:ext>
            </a:extLst>
          </p:cNvPr>
          <p:cNvSpPr txBox="1"/>
          <p:nvPr/>
        </p:nvSpPr>
        <p:spPr>
          <a:xfrm>
            <a:off x="171450" y="1162598"/>
            <a:ext cx="4400550" cy="193899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p>
        </p:txBody>
      </p:sp>
    </p:spTree>
    <p:extLst>
      <p:ext uri="{BB962C8B-B14F-4D97-AF65-F5344CB8AC3E}">
        <p14:creationId xmlns:p14="http://schemas.microsoft.com/office/powerpoint/2010/main" val="56330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9762-1592-DD4A-9B9D-13DAA99EFA21}"/>
              </a:ext>
            </a:extLst>
          </p:cNvPr>
          <p:cNvSpPr>
            <a:spLocks noGrp="1"/>
          </p:cNvSpPr>
          <p:nvPr>
            <p:ph type="title"/>
          </p:nvPr>
        </p:nvSpPr>
        <p:spPr/>
        <p:txBody>
          <a:bodyPr/>
          <a:lstStyle/>
          <a:p>
            <a:r>
              <a:rPr lang="en-GB"/>
              <a:t>Worked example</a:t>
            </a:r>
          </a:p>
        </p:txBody>
      </p:sp>
      <p:sp>
        <p:nvSpPr>
          <p:cNvPr id="3" name="TextBox 2">
            <a:extLst>
              <a:ext uri="{FF2B5EF4-FFF2-40B4-BE49-F238E27FC236}">
                <a16:creationId xmlns:a16="http://schemas.microsoft.com/office/drawing/2014/main" id="{48B98CAB-82DB-B840-B20A-11BF69F7CD6D}"/>
              </a:ext>
            </a:extLst>
          </p:cNvPr>
          <p:cNvSpPr txBox="1"/>
          <p:nvPr/>
        </p:nvSpPr>
        <p:spPr>
          <a:xfrm>
            <a:off x="171450" y="1162598"/>
            <a:ext cx="4400550" cy="193899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p>
        </p:txBody>
      </p:sp>
      <p:sp>
        <p:nvSpPr>
          <p:cNvPr id="4" name="TextBox 3">
            <a:extLst>
              <a:ext uri="{FF2B5EF4-FFF2-40B4-BE49-F238E27FC236}">
                <a16:creationId xmlns:a16="http://schemas.microsoft.com/office/drawing/2014/main" id="{EAD2611C-F6FC-F043-8F31-437C92F75A8E}"/>
              </a:ext>
            </a:extLst>
          </p:cNvPr>
          <p:cNvSpPr txBox="1"/>
          <p:nvPr/>
        </p:nvSpPr>
        <p:spPr>
          <a:xfrm>
            <a:off x="4394678" y="2847348"/>
            <a:ext cx="4400550" cy="21236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end repeat</a:t>
            </a:r>
          </a:p>
        </p:txBody>
      </p:sp>
      <p:sp>
        <p:nvSpPr>
          <p:cNvPr id="5" name="Arc 4">
            <a:extLst>
              <a:ext uri="{FF2B5EF4-FFF2-40B4-BE49-F238E27FC236}">
                <a16:creationId xmlns:a16="http://schemas.microsoft.com/office/drawing/2014/main" id="{1567FDDF-3FC9-9244-A1CB-058F7C9E0D0C}"/>
              </a:ext>
            </a:extLst>
          </p:cNvPr>
          <p:cNvSpPr/>
          <p:nvPr/>
        </p:nvSpPr>
        <p:spPr>
          <a:xfrm>
            <a:off x="3576181" y="1665963"/>
            <a:ext cx="2173266" cy="2173266"/>
          </a:xfrm>
          <a:prstGeom prst="arc">
            <a:avLst/>
          </a:prstGeom>
          <a:ln w="38100">
            <a:solidFill>
              <a:schemeClr val="accent5">
                <a:lumMod val="75000"/>
                <a:alpha val="2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6809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16</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5" y="2258625"/>
            <a:ext cx="4400550" cy="2769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				      </a:t>
            </a:r>
          </a:p>
        </p:txBody>
      </p:sp>
    </p:spTree>
    <p:extLst>
      <p:ext uri="{BB962C8B-B14F-4D97-AF65-F5344CB8AC3E}">
        <p14:creationId xmlns:p14="http://schemas.microsoft.com/office/powerpoint/2010/main" val="128012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17</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652743" cy="246221"/>
          </a:xfrm>
          <a:prstGeom prst="rect">
            <a:avLst/>
          </a:prstGeom>
          <a:noFill/>
        </p:spPr>
        <p:txBody>
          <a:bodyPr wrap="none" rtlCol="0">
            <a:spAutoFit/>
          </a:bodyPr>
          <a:lstStyle/>
          <a:p>
            <a:r>
              <a:rPr lang="en-GB" sz="1000"/>
              <a:t>Beginner</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5" y="2258625"/>
            <a:ext cx="4400550" cy="101566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 				      </a:t>
            </a:r>
          </a:p>
        </p:txBody>
      </p:sp>
    </p:spTree>
    <p:extLst>
      <p:ext uri="{BB962C8B-B14F-4D97-AF65-F5344CB8AC3E}">
        <p14:creationId xmlns:p14="http://schemas.microsoft.com/office/powerpoint/2010/main" val="221318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18</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5" y="2258625"/>
            <a:ext cx="4400550" cy="120032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4 x 4 grid of *'s, with each row/column numbered 0 to 3</a:t>
            </a:r>
          </a:p>
        </p:txBody>
      </p:sp>
    </p:spTree>
    <p:extLst>
      <p:ext uri="{BB962C8B-B14F-4D97-AF65-F5344CB8AC3E}">
        <p14:creationId xmlns:p14="http://schemas.microsoft.com/office/powerpoint/2010/main" val="4098304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19</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138499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p:txBody>
      </p:sp>
    </p:spTree>
    <p:extLst>
      <p:ext uri="{BB962C8B-B14F-4D97-AF65-F5344CB8AC3E}">
        <p14:creationId xmlns:p14="http://schemas.microsoft.com/office/powerpoint/2010/main" val="18139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9543-12E7-DE45-A55E-5BAF17516F8D}"/>
              </a:ext>
            </a:extLst>
          </p:cNvPr>
          <p:cNvSpPr>
            <a:spLocks noGrp="1"/>
          </p:cNvSpPr>
          <p:nvPr>
            <p:ph type="title"/>
          </p:nvPr>
        </p:nvSpPr>
        <p:spPr/>
        <p:txBody>
          <a:bodyPr/>
          <a:lstStyle/>
          <a:p>
            <a:r>
              <a:rPr lang="en-GB"/>
              <a:t>We’re going to cover…</a:t>
            </a:r>
          </a:p>
        </p:txBody>
      </p:sp>
      <p:sp>
        <p:nvSpPr>
          <p:cNvPr id="3" name="Content Placeholder 2">
            <a:extLst>
              <a:ext uri="{FF2B5EF4-FFF2-40B4-BE49-F238E27FC236}">
                <a16:creationId xmlns:a16="http://schemas.microsoft.com/office/drawing/2014/main" id="{918DD354-6146-F244-82E9-6CA6757A14FB}"/>
              </a:ext>
            </a:extLst>
          </p:cNvPr>
          <p:cNvSpPr>
            <a:spLocks noGrp="1"/>
          </p:cNvSpPr>
          <p:nvPr>
            <p:ph idx="1"/>
          </p:nvPr>
        </p:nvSpPr>
        <p:spPr/>
        <p:txBody>
          <a:bodyPr vert="horz" lIns="91440" tIns="45720" rIns="91440" bIns="45720" rtlCol="0" anchor="t">
            <a:normAutofit/>
          </a:bodyPr>
          <a:lstStyle/>
          <a:p>
            <a:r>
              <a:rPr lang="en-GB"/>
              <a:t>Problem Solving</a:t>
            </a:r>
          </a:p>
          <a:p>
            <a:endParaRPr lang="en-GB"/>
          </a:p>
          <a:p>
            <a:r>
              <a:rPr lang="en-GB"/>
              <a:t>Simple methods to solve problems and model solutions</a:t>
            </a:r>
          </a:p>
          <a:p>
            <a:pPr lvl="1"/>
            <a:r>
              <a:rPr lang="en-GB"/>
              <a:t>Stepwise refinement</a:t>
            </a:r>
          </a:p>
          <a:p>
            <a:pPr lvl="1"/>
            <a:r>
              <a:rPr lang="en-GB"/>
              <a:t>Pseudo code</a:t>
            </a:r>
          </a:p>
          <a:p>
            <a:endParaRPr lang="en-GB"/>
          </a:p>
          <a:p>
            <a:r>
              <a:rPr lang="en-GB"/>
              <a:t>Example from task sheets</a:t>
            </a:r>
            <a:endParaRPr lang="en-GB">
              <a:cs typeface="Calibri"/>
            </a:endParaRPr>
          </a:p>
        </p:txBody>
      </p:sp>
      <p:sp>
        <p:nvSpPr>
          <p:cNvPr id="4" name="Footer Placeholder 3">
            <a:extLst>
              <a:ext uri="{FF2B5EF4-FFF2-40B4-BE49-F238E27FC236}">
                <a16:creationId xmlns:a16="http://schemas.microsoft.com/office/drawing/2014/main" id="{C81207FE-C988-5D4A-8CDF-4F72C3604B95}"/>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5" name="Slide Number Placeholder 4">
            <a:extLst>
              <a:ext uri="{FF2B5EF4-FFF2-40B4-BE49-F238E27FC236}">
                <a16:creationId xmlns:a16="http://schemas.microsoft.com/office/drawing/2014/main" id="{0E011AF6-2938-3748-BE02-9C47CFD3FE2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a:t>
            </a:fld>
            <a:endParaRPr lang="en-GB"/>
          </a:p>
        </p:txBody>
      </p:sp>
      <p:sp>
        <p:nvSpPr>
          <p:cNvPr id="9" name="TextBox 8">
            <a:extLst>
              <a:ext uri="{FF2B5EF4-FFF2-40B4-BE49-F238E27FC236}">
                <a16:creationId xmlns:a16="http://schemas.microsoft.com/office/drawing/2014/main" id="{AF9A073E-602A-DA4D-BC5B-B90D9655B295}"/>
              </a:ext>
            </a:extLst>
          </p:cNvPr>
          <p:cNvSpPr txBox="1"/>
          <p:nvPr/>
        </p:nvSpPr>
        <p:spPr>
          <a:xfrm>
            <a:off x="3488665" y="1369219"/>
            <a:ext cx="3882157" cy="369332"/>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800">
                <a:solidFill>
                  <a:schemeClr val="accent5">
                    <a:lumMod val="75000"/>
                  </a:schemeClr>
                </a:solidFill>
              </a:rPr>
              <a:t>how hard can it be?</a:t>
            </a:r>
          </a:p>
        </p:txBody>
      </p:sp>
    </p:spTree>
    <p:extLst>
      <p:ext uri="{BB962C8B-B14F-4D97-AF65-F5344CB8AC3E}">
        <p14:creationId xmlns:p14="http://schemas.microsoft.com/office/powerpoint/2010/main" val="2405130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20</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193899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364925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21</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193899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row number followed by 4 x '*'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2590294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22</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21236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//write row number followed by 4 x '*'</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757022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23</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230832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//write row number followed by 4 x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row number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255599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24</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28623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//write row number followed by 4 x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row number</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cols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3541549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an initial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25</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rtlCol="0">
            <a:spAutoFit/>
          </a:bodyPr>
          <a:lstStyle/>
          <a:p>
            <a:r>
              <a:rPr lang="en-GB" sz="1000"/>
              <a:t>Intermediate</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a:t>
            </a:r>
          </a:p>
        </p:txBody>
      </p: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22" name="TextBox 21">
            <a:extLst>
              <a:ext uri="{FF2B5EF4-FFF2-40B4-BE49-F238E27FC236}">
                <a16:creationId xmlns:a16="http://schemas.microsoft.com/office/drawing/2014/main" id="{FB061BF1-2CD0-F64F-9992-65C6EBD99704}"/>
              </a:ext>
            </a:extLst>
          </p:cNvPr>
          <p:cNvSpPr txBox="1"/>
          <p:nvPr/>
        </p:nvSpPr>
        <p:spPr>
          <a:xfrm>
            <a:off x="3688914" y="2258625"/>
            <a:ext cx="4464485" cy="28623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a:t>
            </a:r>
          </a:p>
          <a:p>
            <a:pPr algn="l" defTabSz="180000"/>
            <a:r>
              <a:rPr lang="en-GB" sz="1200" b="1">
                <a:solidFill>
                  <a:schemeClr val="accent5">
                    <a:lumMod val="75000"/>
                  </a:schemeClr>
                </a:solidFill>
                <a:latin typeface="Bradley Hand ITC" panose="03070402050302030203" pitchFamily="66" charset="77"/>
              </a:rPr>
              <a:t>	positions ← 4 x 4 string array ( ('J', 'Q', 'K', 'J'),</a:t>
            </a:r>
          </a:p>
          <a:p>
            <a:pPr algn="l" defTabSz="180000"/>
            <a:r>
              <a:rPr lang="en-GB" sz="1200" b="1">
                <a:solidFill>
                  <a:schemeClr val="accent5">
                    <a:lumMod val="75000"/>
                  </a:schemeClr>
                </a:solidFill>
                <a:latin typeface="Bradley Hand ITC" panose="03070402050302030203" pitchFamily="66" charset="77"/>
              </a:rPr>
              <a:t>													('A', 'K', 'Q', 'J'),</a:t>
            </a:r>
          </a:p>
          <a:p>
            <a:pPr algn="l" defTabSz="180000"/>
            <a:r>
              <a:rPr lang="en-GB" sz="1200" b="1">
                <a:solidFill>
                  <a:schemeClr val="accent5">
                    <a:lumMod val="75000"/>
                  </a:schemeClr>
                </a:solidFill>
                <a:latin typeface="Bradley Hand ITC" panose="03070402050302030203" pitchFamily="66" charset="77"/>
              </a:rPr>
              <a:t>				       								('J', 'Q', 'K', 'A'),</a:t>
            </a:r>
          </a:p>
          <a:p>
            <a:pPr algn="l" defTabSz="180000"/>
            <a:r>
              <a:rPr lang="en-GB" sz="1200" b="1">
                <a:solidFill>
                  <a:schemeClr val="accent5">
                    <a:lumMod val="75000"/>
                  </a:schemeClr>
                </a:solidFill>
                <a:latin typeface="Bradley Hand ITC" panose="03070402050302030203" pitchFamily="66" charset="77"/>
              </a:rPr>
              <a:t>				        								('Q', 'A', 'K', 'A') )</a:t>
            </a:r>
          </a:p>
          <a:p>
            <a:pPr algn="l" defTabSz="180000"/>
            <a:r>
              <a:rPr lang="en-GB" sz="1200" b="1">
                <a:solidFill>
                  <a:schemeClr val="accent5">
                    <a:lumMod val="75000"/>
                  </a:schemeClr>
                </a:solidFill>
                <a:latin typeface="Bradley Hand ITC" panose="03070402050302030203" pitchFamily="66" charset="77"/>
              </a:rPr>
              <a:t>	//write 4 x 4 grid of *'s, with each row/column numbered 0 to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 ', 0, 1, 2, 3</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rows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//write row number followed by 4 x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row number</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4 repetitions from 0 to 3 as cols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write</a:t>
            </a:r>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p:txBody>
      </p:sp>
    </p:spTree>
    <p:extLst>
      <p:ext uri="{BB962C8B-B14F-4D97-AF65-F5344CB8AC3E}">
        <p14:creationId xmlns:p14="http://schemas.microsoft.com/office/powerpoint/2010/main" val="236435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7052-8B05-2843-BEAB-14439FAC51CE}"/>
              </a:ext>
            </a:extLst>
          </p:cNvPr>
          <p:cNvSpPr>
            <a:spLocks noGrp="1"/>
          </p:cNvSpPr>
          <p:nvPr>
            <p:ph type="title"/>
          </p:nvPr>
        </p:nvSpPr>
        <p:spPr/>
        <p:txBody>
          <a:bodyPr/>
          <a:lstStyle/>
          <a:p>
            <a:r>
              <a:rPr lang="en-GB"/>
              <a:t>Progress</a:t>
            </a:r>
          </a:p>
        </p:txBody>
      </p:sp>
      <p:sp>
        <p:nvSpPr>
          <p:cNvPr id="3" name="TextBox 2">
            <a:extLst>
              <a:ext uri="{FF2B5EF4-FFF2-40B4-BE49-F238E27FC236}">
                <a16:creationId xmlns:a16="http://schemas.microsoft.com/office/drawing/2014/main" id="{D7336870-AC14-CA4F-B722-4C5281F93F61}"/>
              </a:ext>
            </a:extLst>
          </p:cNvPr>
          <p:cNvSpPr txBox="1"/>
          <p:nvPr/>
        </p:nvSpPr>
        <p:spPr>
          <a:xfrm>
            <a:off x="2422040" y="1722328"/>
            <a:ext cx="4400550" cy="21236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 </a:t>
            </a:r>
            <a:r>
              <a:rPr lang="en-GB" sz="1200">
                <a:solidFill>
                  <a:schemeClr val="accent6">
                    <a:lumMod val="50000"/>
                  </a:schemeClr>
                </a:solidFill>
              </a:rPr>
              <a:t>✓</a:t>
            </a:r>
            <a:endParaRPr lang="en-GB" sz="1200" b="1">
              <a:solidFill>
                <a:schemeClr val="accent6">
                  <a:lumMod val="50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u="sng">
                <a:solidFill>
                  <a:schemeClr val="accent5">
                    <a:lumMod val="75000"/>
                  </a:schemeClr>
                </a:solidFill>
                <a:latin typeface="Bradley Hand ITC" panose="03070402050302030203" pitchFamily="66" charset="77"/>
              </a:rPr>
              <a:t>repeat until all cards are found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u="sng">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end repeat</a:t>
            </a:r>
          </a:p>
        </p:txBody>
      </p:sp>
    </p:spTree>
    <p:extLst>
      <p:ext uri="{BB962C8B-B14F-4D97-AF65-F5344CB8AC3E}">
        <p14:creationId xmlns:p14="http://schemas.microsoft.com/office/powerpoint/2010/main" val="300136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normAutofit fontScale="90000"/>
          </a:bodyPr>
          <a:lstStyle/>
          <a:p>
            <a:r>
              <a:rPr lang="en-GB"/>
              <a:t>Worked example – repeat until all cards found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27</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3688914" y="2703298"/>
            <a:ext cx="4464485" cy="646331"/>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p:txBody>
      </p:sp>
      <p:sp>
        <p:nvSpPr>
          <p:cNvPr id="13" name="TextBox 12">
            <a:extLst>
              <a:ext uri="{FF2B5EF4-FFF2-40B4-BE49-F238E27FC236}">
                <a16:creationId xmlns:a16="http://schemas.microsoft.com/office/drawing/2014/main" id="{159A4CAD-C229-F147-AEB5-471C4E30C4CA}"/>
              </a:ext>
            </a:extLst>
          </p:cNvPr>
          <p:cNvSpPr txBox="1"/>
          <p:nvPr/>
        </p:nvSpPr>
        <p:spPr>
          <a:xfrm>
            <a:off x="-2567" y="2587262"/>
            <a:ext cx="3138320"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repeat until all cards found</a:t>
            </a:r>
          </a:p>
        </p:txBody>
      </p:sp>
    </p:spTree>
    <p:extLst>
      <p:ext uri="{BB962C8B-B14F-4D97-AF65-F5344CB8AC3E}">
        <p14:creationId xmlns:p14="http://schemas.microsoft.com/office/powerpoint/2010/main" val="224093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normAutofit fontScale="90000"/>
          </a:bodyPr>
          <a:lstStyle/>
          <a:p>
            <a:r>
              <a:rPr lang="en-GB"/>
              <a:t>Worked example – repeat until all cards found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28</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solidFill>
                  <a:schemeClr val="tx1">
                    <a:alpha val="50000"/>
                  </a:schemeClr>
                </a:solidFill>
              </a:rPr>
              <a:t>…</a:t>
            </a:r>
          </a:p>
          <a:p>
            <a:r>
              <a:rPr lang="en-GB" sz="1000">
                <a:solidFill>
                  <a:schemeClr val="tx1">
                    <a:alpha val="50000"/>
                  </a:schemeClr>
                </a:solidFill>
              </a:rPr>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solidFill>
                  <a:schemeClr val="tx1">
                    <a:alpha val="50000"/>
                  </a:schemeClr>
                </a:solidFill>
              </a:rPr>
              <a:t>...</a:t>
            </a:r>
          </a:p>
          <a:p>
            <a:r>
              <a:rPr lang="en-GB" sz="1000">
                <a:solidFill>
                  <a:schemeClr val="tx1">
                    <a:alpha val="50000"/>
                  </a:schemeClr>
                </a:solidFill>
              </a:rPr>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3688914" y="2703298"/>
            <a:ext cx="4464485" cy="1200329"/>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FABD0685-150F-2140-9311-EC66D24FD4A8}"/>
              </a:ext>
            </a:extLst>
          </p:cNvPr>
          <p:cNvSpPr txBox="1"/>
          <p:nvPr/>
        </p:nvSpPr>
        <p:spPr>
          <a:xfrm>
            <a:off x="-2567" y="2587262"/>
            <a:ext cx="3138320"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repeat until all cards found</a:t>
            </a:r>
          </a:p>
        </p:txBody>
      </p:sp>
    </p:spTree>
    <p:extLst>
      <p:ext uri="{BB962C8B-B14F-4D97-AF65-F5344CB8AC3E}">
        <p14:creationId xmlns:p14="http://schemas.microsoft.com/office/powerpoint/2010/main" val="394718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29</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3469710" y="2703298"/>
            <a:ext cx="5494313" cy="1384995"/>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prompt user for first card and display card in grid if not already matched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0D602B18-4EA6-4A41-9637-D4E079928386}"/>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1" name="TextBox 10">
            <a:extLst>
              <a:ext uri="{FF2B5EF4-FFF2-40B4-BE49-F238E27FC236}">
                <a16:creationId xmlns:a16="http://schemas.microsoft.com/office/drawing/2014/main" id="{6C8CF08D-10E5-C541-8C71-BF8CFB960FE5}"/>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2738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08C6-48C3-914F-9025-BCD8DDB37972}"/>
              </a:ext>
            </a:extLst>
          </p:cNvPr>
          <p:cNvSpPr>
            <a:spLocks noGrp="1"/>
          </p:cNvSpPr>
          <p:nvPr>
            <p:ph type="title"/>
          </p:nvPr>
        </p:nvSpPr>
        <p:spPr/>
        <p:txBody>
          <a:bodyPr/>
          <a:lstStyle/>
          <a:p>
            <a:r>
              <a:rPr lang="en-GB"/>
              <a:t>Stepwise refinement</a:t>
            </a:r>
          </a:p>
        </p:txBody>
      </p:sp>
      <p:sp>
        <p:nvSpPr>
          <p:cNvPr id="3" name="Content Placeholder 2">
            <a:extLst>
              <a:ext uri="{FF2B5EF4-FFF2-40B4-BE49-F238E27FC236}">
                <a16:creationId xmlns:a16="http://schemas.microsoft.com/office/drawing/2014/main" id="{1F679134-D411-4B43-97A6-BFC87FB049A8}"/>
              </a:ext>
            </a:extLst>
          </p:cNvPr>
          <p:cNvSpPr>
            <a:spLocks noGrp="1"/>
          </p:cNvSpPr>
          <p:nvPr>
            <p:ph idx="1"/>
          </p:nvPr>
        </p:nvSpPr>
        <p:spPr/>
        <p:txBody>
          <a:bodyPr vert="horz" lIns="91440" tIns="45720" rIns="91440" bIns="45720" rtlCol="0" anchor="t">
            <a:normAutofit fontScale="92500" lnSpcReduction="10000"/>
          </a:bodyPr>
          <a:lstStyle/>
          <a:p>
            <a:r>
              <a:rPr lang="en-GB"/>
              <a:t>An approach to problem-solving</a:t>
            </a:r>
          </a:p>
          <a:p>
            <a:endParaRPr lang="en-GB"/>
          </a:p>
          <a:p>
            <a:r>
              <a:rPr lang="en-GB"/>
              <a:t>Start with rough attempt comprising small number of general steps</a:t>
            </a:r>
          </a:p>
          <a:p>
            <a:endParaRPr lang="en-GB"/>
          </a:p>
          <a:p>
            <a:r>
              <a:rPr lang="en-GB"/>
              <a:t>Refine steps by examining each in turn and expanding to add detail </a:t>
            </a:r>
          </a:p>
          <a:p>
            <a:pPr lvl="1"/>
            <a:r>
              <a:rPr lang="en-GB">
                <a:ea typeface="+mn-lt"/>
                <a:cs typeface="+mn-lt"/>
              </a:rPr>
              <a:t>You also refine your understanding of the data you're dealing with</a:t>
            </a:r>
          </a:p>
          <a:p>
            <a:pPr lvl="1"/>
            <a:r>
              <a:rPr lang="en-GB"/>
              <a:t>Not all steps need expanding</a:t>
            </a:r>
            <a:endParaRPr lang="en-GB">
              <a:cs typeface="Calibri" panose="020F0502020204030204"/>
            </a:endParaRPr>
          </a:p>
          <a:p>
            <a:endParaRPr lang="en-GB">
              <a:cs typeface="Calibri" panose="020F0502020204030204"/>
            </a:endParaRPr>
          </a:p>
          <a:p>
            <a:r>
              <a:rPr lang="en-GB"/>
              <a:t>Process is repeated until sufficient detail included to enable another programmer to encode solution</a:t>
            </a:r>
          </a:p>
        </p:txBody>
      </p:sp>
      <p:sp>
        <p:nvSpPr>
          <p:cNvPr id="4" name="TextBox 3">
            <a:extLst>
              <a:ext uri="{FF2B5EF4-FFF2-40B4-BE49-F238E27FC236}">
                <a16:creationId xmlns:a16="http://schemas.microsoft.com/office/drawing/2014/main" id="{94F5D3F6-155A-4630-B6FD-51C78480811D}"/>
              </a:ext>
            </a:extLst>
          </p:cNvPr>
          <p:cNvSpPr txBox="1"/>
          <p:nvPr/>
        </p:nvSpPr>
        <p:spPr>
          <a:xfrm>
            <a:off x="4000500" y="4316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lumMod val="75000"/>
                  </a:schemeClr>
                </a:solidFill>
                <a:latin typeface="Bradley Hand ITC" panose="03070402050302030203" pitchFamily="66" charset="77"/>
              </a:rPr>
              <a:t>a good 'rule of thumb'</a:t>
            </a:r>
            <a:endParaRPr lang="en-US" b="1">
              <a:solidFill>
                <a:schemeClr val="accent5">
                  <a:lumMod val="75000"/>
                </a:schemeClr>
              </a:solidFill>
              <a:latin typeface="Bradley Hand ITC" panose="03070402050302030203" pitchFamily="66" charset="77"/>
              <a:cs typeface="Calibri"/>
            </a:endParaRPr>
          </a:p>
        </p:txBody>
      </p:sp>
    </p:spTree>
    <p:extLst>
      <p:ext uri="{BB962C8B-B14F-4D97-AF65-F5344CB8AC3E}">
        <p14:creationId xmlns:p14="http://schemas.microsoft.com/office/powerpoint/2010/main" val="3182897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30</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3469710" y="2703298"/>
            <a:ext cx="5494313" cy="1569660"/>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prompt user for first card and display card in grid if not already matched</a:t>
            </a:r>
          </a:p>
          <a:p>
            <a:pPr algn="l" defTabSz="180000"/>
            <a:r>
              <a:rPr lang="en-GB" sz="1200" b="1">
                <a:solidFill>
                  <a:schemeClr val="accent5">
                    <a:lumMod val="75000"/>
                  </a:schemeClr>
                </a:solidFill>
                <a:latin typeface="Bradley Hand ITC" panose="03070402050302030203" pitchFamily="66" charset="77"/>
              </a:rPr>
              <a:t>		prompt user for second card and display card in grid if not already matched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CC55EEE1-E932-A74B-8FFB-9DD85AF9C983}"/>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1" name="TextBox 10">
            <a:extLst>
              <a:ext uri="{FF2B5EF4-FFF2-40B4-BE49-F238E27FC236}">
                <a16:creationId xmlns:a16="http://schemas.microsoft.com/office/drawing/2014/main" id="{1ADFD322-29FB-9C4C-AF83-189EA593C8BA}"/>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3806553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31</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3469710" y="2703298"/>
            <a:ext cx="5494313"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and display card in grid if not already matched</a:t>
            </a:r>
          </a:p>
          <a:p>
            <a:pPr algn="l" defTabSz="180000"/>
            <a:r>
              <a:rPr lang="en-GB" sz="1200" b="1">
                <a:solidFill>
                  <a:schemeClr val="accent5">
                    <a:lumMod val="75000"/>
                  </a:schemeClr>
                </a:solidFill>
                <a:latin typeface="Bradley Hand ITC" panose="03070402050302030203" pitchFamily="66" charset="77"/>
              </a:rPr>
              <a:t>		</a:t>
            </a:r>
            <a:r>
              <a:rPr lang="en-GB" sz="1200" b="1" strike="sngStrike">
                <a:solidFill>
                  <a:schemeClr val="accent5">
                    <a:lumMod val="75000"/>
                  </a:schemeClr>
                </a:solidFill>
                <a:latin typeface="Bradley Hand ITC" panose="03070402050302030203" pitchFamily="66" charset="77"/>
              </a:rPr>
              <a:t>prompt user for second card and display card in grid if not already matched</a:t>
            </a:r>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1DD6BC8A-E34C-1C4A-8C3B-95F99C24E9FD}"/>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1" name="TextBox 10">
            <a:extLst>
              <a:ext uri="{FF2B5EF4-FFF2-40B4-BE49-F238E27FC236}">
                <a16:creationId xmlns:a16="http://schemas.microsoft.com/office/drawing/2014/main" id="{9234BD47-22EE-8C4D-8413-6B1A28C8AF04}"/>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1650341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32</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646331"/>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solidFill>
                  <a:schemeClr val="accent5">
                    <a:lumMod val="75000"/>
                  </a:schemeClr>
                </a:solidFill>
                <a:latin typeface="Bradley Hand ITC" panose="03070402050302030203" pitchFamily="66" charset="77"/>
              </a:rPr>
              <a:t>…</a:t>
            </a:r>
          </a:p>
        </p:txBody>
      </p:sp>
      <p:sp>
        <p:nvSpPr>
          <p:cNvPr id="12" name="Freeform 11">
            <a:extLst>
              <a:ext uri="{FF2B5EF4-FFF2-40B4-BE49-F238E27FC236}">
                <a16:creationId xmlns:a16="http://schemas.microsoft.com/office/drawing/2014/main" id="{6C25577B-ECFE-D345-AF4B-59656F21DF97}"/>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A06BE00-9CDE-8643-86DB-8ED920C6C5B9}"/>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4" name="TextBox 13">
            <a:extLst>
              <a:ext uri="{FF2B5EF4-FFF2-40B4-BE49-F238E27FC236}">
                <a16:creationId xmlns:a16="http://schemas.microsoft.com/office/drawing/2014/main" id="{E01C9FB8-0493-CC4D-8339-5B12BAAD3868}"/>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586413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33</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830997"/>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prompt user for card</a:t>
            </a:r>
          </a:p>
          <a:p>
            <a:pPr algn="l" defTabSz="180000"/>
            <a:r>
              <a:rPr lang="en-GB" sz="1200" b="1">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F5DD866C-A983-1743-8736-319A1D11FBBF}"/>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2A450B8-DA20-E242-BE3A-1BAA570CCADD}"/>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3" name="TextBox 12">
            <a:extLst>
              <a:ext uri="{FF2B5EF4-FFF2-40B4-BE49-F238E27FC236}">
                <a16:creationId xmlns:a16="http://schemas.microsoft.com/office/drawing/2014/main" id="{755257FC-F970-FC48-A54B-77E7F8FA1141}"/>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429027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34</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1015663"/>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prompt user for card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F5DD866C-A983-1743-8736-319A1D11FBBF}"/>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47C2562-759E-3744-8BC7-E890EFFD6610}"/>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3" name="TextBox 12">
            <a:extLst>
              <a:ext uri="{FF2B5EF4-FFF2-40B4-BE49-F238E27FC236}">
                <a16:creationId xmlns:a16="http://schemas.microsoft.com/office/drawing/2014/main" id="{52D42BCF-BFF6-AF43-8504-EEECA0FD7017}"/>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211949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35</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1569660"/>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prompt user for card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while</a:t>
            </a:r>
            <a:r>
              <a:rPr lang="en-GB" sz="1200" b="1">
                <a:solidFill>
                  <a:schemeClr val="accent5">
                    <a:lumMod val="75000"/>
                  </a:schemeClr>
                </a:solidFill>
                <a:latin typeface="Bradley Hand ITC" panose="03070402050302030203" pitchFamily="66" charset="77"/>
              </a:rPr>
              <a:t> guess already matched or out of range do</a:t>
            </a:r>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200" b="1">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F5DD866C-A983-1743-8736-319A1D11FBBF}"/>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6BBB73D-0518-3948-9B60-CA46D1529E5C}"/>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3" name="TextBox 12">
            <a:extLst>
              <a:ext uri="{FF2B5EF4-FFF2-40B4-BE49-F238E27FC236}">
                <a16:creationId xmlns:a16="http://schemas.microsoft.com/office/drawing/2014/main" id="{74F7C4E1-E2F0-E849-A78C-50F98690C0FD}"/>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709355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36</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175432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prompt user for card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while</a:t>
            </a:r>
            <a:r>
              <a:rPr lang="en-GB" sz="1200" b="1">
                <a:solidFill>
                  <a:schemeClr val="accent5">
                    <a:lumMod val="75000"/>
                  </a:schemeClr>
                </a:solidFill>
                <a:latin typeface="Bradley Hand ITC" panose="03070402050302030203" pitchFamily="66" charset="77"/>
              </a:rPr>
              <a:t> guess already matched or out of range do</a:t>
            </a:r>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prompt user for card again</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200" b="1">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F5DD866C-A983-1743-8736-319A1D11FBBF}"/>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5C4BDFC-F57A-734C-9FE4-265C91BC4319}"/>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3" name="TextBox 12">
            <a:extLst>
              <a:ext uri="{FF2B5EF4-FFF2-40B4-BE49-F238E27FC236}">
                <a16:creationId xmlns:a16="http://schemas.microsoft.com/office/drawing/2014/main" id="{9C29C60A-E17E-6045-9EAD-721F5D6DFFC0}"/>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325700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37</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400411" y="2659959"/>
            <a:ext cx="4171589"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for</a:t>
            </a:r>
            <a:r>
              <a:rPr lang="en-GB" sz="1200" b="1">
                <a:solidFill>
                  <a:schemeClr val="accent5">
                    <a:lumMod val="75000"/>
                  </a:schemeClr>
                </a:solidFill>
                <a:latin typeface="Bradley Hand ITC" panose="03070402050302030203" pitchFamily="66" charset="77"/>
              </a:rPr>
              <a:t> each of the user's guesses (1 and 2)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solidFill>
                  <a:schemeClr val="accent5">
                    <a:lumMod val="75000"/>
                  </a:schemeClr>
                </a:solidFill>
                <a:latin typeface="Bradley Hand ITC" panose="03070402050302030203" pitchFamily="66" charset="77"/>
              </a:rPr>
              <a:t>			//prompt user for card display in grid if not matched</a:t>
            </a:r>
          </a:p>
          <a:p>
            <a:pPr algn="l" defTabSz="180000"/>
            <a:r>
              <a:rPr lang="en-GB" sz="1200" b="1">
                <a:solidFill>
                  <a:schemeClr val="accent5">
                    <a:lumMod val="75000"/>
                  </a:schemeClr>
                </a:solidFill>
                <a:latin typeface="Bradley Hand ITC" panose="03070402050302030203" pitchFamily="66" charset="77"/>
              </a:rPr>
              <a:t>	</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4856068" y="2689248"/>
            <a:ext cx="4039644" cy="193899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a:t>
            </a:r>
          </a:p>
          <a:p>
            <a:pPr algn="l" defTabSz="180000"/>
            <a:r>
              <a:rPr lang="en-GB" sz="12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prompt user for card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while</a:t>
            </a:r>
            <a:r>
              <a:rPr lang="en-GB" sz="1200" b="1">
                <a:solidFill>
                  <a:schemeClr val="accent5">
                    <a:lumMod val="75000"/>
                  </a:schemeClr>
                </a:solidFill>
                <a:latin typeface="Bradley Hand ITC" panose="03070402050302030203" pitchFamily="66" charset="77"/>
              </a:rPr>
              <a:t> guess already matched or out of range do</a:t>
            </a:r>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prompt user for card again</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read</a:t>
            </a:r>
            <a:r>
              <a:rPr lang="en-GB" sz="1200" b="1">
                <a:solidFill>
                  <a:schemeClr val="accent5">
                    <a:lumMod val="75000"/>
                  </a:schemeClr>
                </a:solidFill>
                <a:latin typeface="Bradley Hand ITC" panose="03070402050302030203" pitchFamily="66" charset="77"/>
              </a:rPr>
              <a:t> row, col</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display card in grid</a:t>
            </a:r>
          </a:p>
          <a:p>
            <a:pPr algn="l" defTabSz="180000"/>
            <a:r>
              <a:rPr lang="en-GB" sz="1200" b="1">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F5DD866C-A983-1743-8736-319A1D11FBBF}"/>
              </a:ext>
            </a:extLst>
          </p:cNvPr>
          <p:cNvSpPr/>
          <p:nvPr/>
        </p:nvSpPr>
        <p:spPr>
          <a:xfrm>
            <a:off x="4495800" y="3066647"/>
            <a:ext cx="466618" cy="646332"/>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71CDB9CF-2D37-4043-AA66-08FF6D6273B0}"/>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3" name="TextBox 12">
            <a:extLst>
              <a:ext uri="{FF2B5EF4-FFF2-40B4-BE49-F238E27FC236}">
                <a16:creationId xmlns:a16="http://schemas.microsoft.com/office/drawing/2014/main" id="{5BB89090-3A94-FC42-9F26-918F1F0C110A}"/>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29335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38</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553998"/>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FB80695-C069-0649-933F-479CBCEBA784}"/>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7106CF23-132C-7443-94F6-E126C9E65618}"/>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Tree>
    <p:extLst>
      <p:ext uri="{BB962C8B-B14F-4D97-AF65-F5344CB8AC3E}">
        <p14:creationId xmlns:p14="http://schemas.microsoft.com/office/powerpoint/2010/main" val="2153189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39</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1661993"/>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 ', 0, 1, 2, 3</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rows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row number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cols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B0F1131C-2679-D749-9D28-19BAEC03AE9A}"/>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718CAA8F-A75F-2B4D-91A2-5159CCDAE966}"/>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
        <p:nvSpPr>
          <p:cNvPr id="17" name="Rectangle 16">
            <a:extLst>
              <a:ext uri="{FF2B5EF4-FFF2-40B4-BE49-F238E27FC236}">
                <a16:creationId xmlns:a16="http://schemas.microsoft.com/office/drawing/2014/main" id="{B8CF49D6-BFFD-6B48-B132-A00F52BE9968}"/>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J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28202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D547-8C33-624B-B20B-92C912AF4195}"/>
              </a:ext>
            </a:extLst>
          </p:cNvPr>
          <p:cNvSpPr>
            <a:spLocks noGrp="1"/>
          </p:cNvSpPr>
          <p:nvPr>
            <p:ph type="title"/>
          </p:nvPr>
        </p:nvSpPr>
        <p:spPr/>
        <p:txBody>
          <a:bodyPr/>
          <a:lstStyle/>
          <a:p>
            <a:r>
              <a:rPr lang="en-GB"/>
              <a:t>Pseudo Code</a:t>
            </a:r>
          </a:p>
        </p:txBody>
      </p:sp>
      <p:sp>
        <p:nvSpPr>
          <p:cNvPr id="3" name="Content Placeholder 2">
            <a:extLst>
              <a:ext uri="{FF2B5EF4-FFF2-40B4-BE49-F238E27FC236}">
                <a16:creationId xmlns:a16="http://schemas.microsoft.com/office/drawing/2014/main" id="{1D8567E4-AC22-BD4A-83E8-EEBA2C24AB00}"/>
              </a:ext>
            </a:extLst>
          </p:cNvPr>
          <p:cNvSpPr>
            <a:spLocks noGrp="1"/>
          </p:cNvSpPr>
          <p:nvPr>
            <p:ph idx="1"/>
          </p:nvPr>
        </p:nvSpPr>
        <p:spPr/>
        <p:txBody>
          <a:bodyPr vert="horz" lIns="91440" tIns="45720" rIns="91440" bIns="45720" rtlCol="0" anchor="t">
            <a:normAutofit fontScale="92500" lnSpcReduction="10000"/>
          </a:bodyPr>
          <a:lstStyle/>
          <a:p>
            <a:r>
              <a:rPr lang="en-GB"/>
              <a:t>A notation for describing solutions to problem</a:t>
            </a:r>
          </a:p>
          <a:p>
            <a:pPr marL="0" indent="0">
              <a:buNone/>
            </a:pPr>
            <a:endParaRPr lang="en-GB"/>
          </a:p>
          <a:p>
            <a:r>
              <a:rPr lang="en-GB"/>
              <a:t>Structured English statements</a:t>
            </a:r>
          </a:p>
          <a:p>
            <a:pPr lvl="1"/>
            <a:r>
              <a:rPr lang="en-GB"/>
              <a:t>Clear and unambiguous</a:t>
            </a:r>
          </a:p>
          <a:p>
            <a:pPr lvl="1"/>
            <a:r>
              <a:rPr lang="en-GB"/>
              <a:t>Language independent</a:t>
            </a:r>
          </a:p>
          <a:p>
            <a:pPr lvl="1"/>
            <a:r>
              <a:rPr lang="en-GB"/>
              <a:t>Simple to write</a:t>
            </a:r>
          </a:p>
          <a:p>
            <a:pPr marL="0" indent="0">
              <a:buNone/>
            </a:pPr>
            <a:endParaRPr lang="en-GB"/>
          </a:p>
          <a:p>
            <a:r>
              <a:rPr lang="en-GB"/>
              <a:t>Can represent the 3 program constructs</a:t>
            </a:r>
          </a:p>
          <a:p>
            <a:pPr lvl="1"/>
            <a:r>
              <a:rPr lang="en-GB"/>
              <a:t>Sequence</a:t>
            </a:r>
          </a:p>
          <a:p>
            <a:pPr lvl="1"/>
            <a:r>
              <a:rPr lang="en-GB"/>
              <a:t>Selection</a:t>
            </a:r>
          </a:p>
          <a:p>
            <a:pPr lvl="1"/>
            <a:r>
              <a:rPr lang="en-GB"/>
              <a:t>Iteration</a:t>
            </a:r>
          </a:p>
          <a:p>
            <a:endParaRPr lang="en-GB"/>
          </a:p>
          <a:p>
            <a:endParaRPr lang="en-GB"/>
          </a:p>
        </p:txBody>
      </p:sp>
    </p:spTree>
    <p:extLst>
      <p:ext uri="{BB962C8B-B14F-4D97-AF65-F5344CB8AC3E}">
        <p14:creationId xmlns:p14="http://schemas.microsoft.com/office/powerpoint/2010/main" val="277243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40</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2246769"/>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 ', 0, 1, 2, 3</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rows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row number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cols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if</a:t>
            </a:r>
            <a:r>
              <a:rPr lang="en-GB" sz="1000" b="1">
                <a:solidFill>
                  <a:schemeClr val="accent5">
                    <a:lumMod val="75000"/>
                  </a:schemeClr>
                </a:solidFill>
                <a:latin typeface="Bradley Hand ITC" panose="03070402050302030203" pitchFamily="66" charset="77"/>
              </a:rPr>
              <a:t> current row/col match user's row/col </a:t>
            </a:r>
            <a:r>
              <a:rPr lang="en-GB" sz="1000" b="1">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4BE4BC1-FBA5-7B44-9054-045108D79D87}"/>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7F4D1C5A-2DA6-0040-97D9-D9A4B699983E}"/>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
        <p:nvSpPr>
          <p:cNvPr id="17" name="Rectangle 16">
            <a:extLst>
              <a:ext uri="{FF2B5EF4-FFF2-40B4-BE49-F238E27FC236}">
                <a16:creationId xmlns:a16="http://schemas.microsoft.com/office/drawing/2014/main" id="{F9F6FA29-D177-4A44-88EC-3567BAE8FBB4}"/>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J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4201128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41</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2246769"/>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 ', 0, 1, 2, 3</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rows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row number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cols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if</a:t>
            </a:r>
            <a:r>
              <a:rPr lang="en-GB" sz="1000" b="1">
                <a:solidFill>
                  <a:schemeClr val="accent5">
                    <a:lumMod val="75000"/>
                  </a:schemeClr>
                </a:solidFill>
                <a:latin typeface="Bradley Hand ITC" panose="03070402050302030203" pitchFamily="66" charset="77"/>
              </a:rPr>
              <a:t> current row/col match user's row/col </a:t>
            </a:r>
            <a:r>
              <a:rPr lang="en-GB" sz="1000" b="1">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value from </a:t>
            </a:r>
            <a:r>
              <a:rPr lang="en-GB" sz="1000" b="1">
                <a:ln>
                  <a:solidFill>
                    <a:schemeClr val="accent1">
                      <a:shade val="50000"/>
                    </a:schemeClr>
                  </a:solidFill>
                </a:ln>
                <a:solidFill>
                  <a:schemeClr val="accent5">
                    <a:lumMod val="75000"/>
                  </a:schemeClr>
                </a:solidFill>
                <a:latin typeface="Bradley Hand ITC" panose="03070402050302030203" pitchFamily="66" charset="77"/>
              </a:rPr>
              <a:t>positions</a:t>
            </a:r>
            <a:r>
              <a:rPr lang="en-GB" sz="1000" b="1">
                <a:solidFill>
                  <a:schemeClr val="accent5">
                    <a:lumMod val="75000"/>
                  </a:schemeClr>
                </a:solidFill>
                <a:latin typeface="Bradley Hand ITC" panose="03070402050302030203" pitchFamily="66" charset="77"/>
              </a:rPr>
              <a:t>[row,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07EEF3E2-4027-A449-BCE1-AB506E7B3DE0}"/>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9AB61716-FF24-FD4D-A034-356F7C66AEF6}"/>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
        <p:nvSpPr>
          <p:cNvPr id="17" name="Rectangle 16">
            <a:extLst>
              <a:ext uri="{FF2B5EF4-FFF2-40B4-BE49-F238E27FC236}">
                <a16:creationId xmlns:a16="http://schemas.microsoft.com/office/drawing/2014/main" id="{FA67E5DF-3017-1E4D-9070-A806BE639A78}"/>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J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2806731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42</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2554545"/>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 ', 0, 1, 2, 3</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rows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row number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4 repetitions from 0 to 3 as cols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if</a:t>
            </a:r>
            <a:r>
              <a:rPr lang="en-GB" sz="1000" b="1">
                <a:solidFill>
                  <a:schemeClr val="accent5">
                    <a:lumMod val="75000"/>
                  </a:schemeClr>
                </a:solidFill>
                <a:latin typeface="Bradley Hand ITC" panose="03070402050302030203" pitchFamily="66" charset="77"/>
              </a:rPr>
              <a:t> current row/col match user's row/col </a:t>
            </a:r>
            <a:r>
              <a:rPr lang="en-GB" sz="1000" b="1">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value from positions[row,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else if </a:t>
            </a:r>
            <a:r>
              <a:rPr lang="en-GB" sz="1000" b="1">
                <a:solidFill>
                  <a:schemeClr val="accent5">
                    <a:lumMod val="75000"/>
                  </a:schemeClr>
                </a:solidFill>
                <a:latin typeface="Bradley Hand ITC" panose="03070402050302030203" pitchFamily="66" charset="77"/>
              </a:rPr>
              <a:t>current row/col already guessed </a:t>
            </a:r>
            <a:r>
              <a:rPr lang="en-GB" sz="1000" b="1">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D73D37E-7CCF-6C4B-B82F-21F4AF2701C8}"/>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6A95ED14-6244-BA4F-A97B-E9F49C165504}"/>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
        <p:nvSpPr>
          <p:cNvPr id="16" name="Rectangle 15">
            <a:extLst>
              <a:ext uri="{FF2B5EF4-FFF2-40B4-BE49-F238E27FC236}">
                <a16:creationId xmlns:a16="http://schemas.microsoft.com/office/drawing/2014/main" id="{52CE1FA0-B971-6C46-9CDC-116E6E8969A1}"/>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J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2250405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get guesses (validated)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43</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169551"/>
          </a:xfrm>
          <a:prstGeom prst="rect">
            <a:avLst/>
          </a:prstGeom>
          <a:noFill/>
        </p:spPr>
        <p:txBody>
          <a:bodyPr wrap="square" rtlCol="0">
            <a:spAutoFit/>
          </a:bodyPr>
          <a:lstStyle/>
          <a:p>
            <a:r>
              <a:rPr lang="en-GB" sz="1000"/>
              <a:t>…</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a:t>
            </a:r>
          </a:p>
          <a:p>
            <a:r>
              <a:rPr lang="en-GB" sz="1000"/>
              <a:t>The user must not be able to input the position of card that has already been successfully paired!</a:t>
            </a:r>
          </a:p>
          <a:p>
            <a:r>
              <a:rPr lang="en-GB" sz="1000">
                <a:solidFill>
                  <a:schemeClr val="tx1">
                    <a:alpha val="50000"/>
                  </a:schemeClr>
                </a:solidFill>
              </a:rPr>
              <a:t>The game will continue until the user has paired all of the cards, your program will then output the number of pairs of selections the user made before completing the grid.</a:t>
            </a:r>
          </a:p>
        </p:txBody>
      </p:sp>
      <p:sp>
        <p:nvSpPr>
          <p:cNvPr id="10" name="TextBox 9">
            <a:extLst>
              <a:ext uri="{FF2B5EF4-FFF2-40B4-BE49-F238E27FC236}">
                <a16:creationId xmlns:a16="http://schemas.microsoft.com/office/drawing/2014/main" id="{8AB17EE4-5686-9248-A72F-6BF9C41EBEDB}"/>
              </a:ext>
            </a:extLst>
          </p:cNvPr>
          <p:cNvSpPr txBox="1"/>
          <p:nvPr/>
        </p:nvSpPr>
        <p:spPr>
          <a:xfrm>
            <a:off x="51090" y="2299277"/>
            <a:ext cx="3565414"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//repeat until all cards are found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while</a:t>
            </a:r>
            <a:r>
              <a:rPr lang="en-GB" sz="1000" b="1">
                <a:solidFill>
                  <a:schemeClr val="accent5">
                    <a:lumMod val="75000"/>
                  </a:schemeClr>
                </a:solidFill>
                <a:latin typeface="Bradley Hand ITC" panose="03070402050302030203" pitchFamily="66" charset="77"/>
              </a:rPr>
              <a:t> there are still cards to be found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//get user guesses (validated for not already paired)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for</a:t>
            </a:r>
            <a:r>
              <a:rPr lang="en-GB" sz="1000" b="1">
                <a:solidFill>
                  <a:schemeClr val="accent5">
                    <a:lumMod val="75000"/>
                  </a:schemeClr>
                </a:solidFill>
                <a:latin typeface="Bradley Hand ITC" panose="03070402050302030203" pitchFamily="66" charset="77"/>
              </a:rPr>
              <a:t> each of the user's guesses (1 and 2) </a:t>
            </a:r>
            <a:r>
              <a:rPr lang="en-GB" sz="10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a:solidFill>
                  <a:schemeClr val="accent5">
                    <a:lumMod val="75000"/>
                  </a:schemeClr>
                </a:solidFill>
                <a:latin typeface="Bradley Hand ITC" panose="03070402050302030203" pitchFamily="66" charset="77"/>
              </a:rPr>
              <a:t>			//prompt user for card display in grid if not matched</a:t>
            </a:r>
          </a:p>
          <a:p>
            <a:pPr algn="l" defTabSz="180000"/>
            <a:r>
              <a:rPr lang="en-GB" sz="1000" b="1">
                <a:solidFill>
                  <a:schemeClr val="accent5">
                    <a:lumMod val="75000"/>
                  </a:schemeClr>
                </a:solidFill>
                <a:latin typeface="Bradley Hand ITC" panose="03070402050302030203" pitchFamily="66" charset="77"/>
              </a:rPr>
              <a:t>	</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endParaRPr lang="en-GB" sz="1000" b="1">
              <a:solidFill>
                <a:schemeClr val="accent5">
                  <a:lumMod val="75000"/>
                </a:schemeClr>
              </a:solidFill>
              <a:latin typeface="Bradley Hand ITC" panose="03070402050302030203" pitchFamily="66" charset="77"/>
            </a:endParaRP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90D255A3-1682-7C41-9DFD-1AA1AC72E806}"/>
              </a:ext>
            </a:extLst>
          </p:cNvPr>
          <p:cNvSpPr txBox="1"/>
          <p:nvPr/>
        </p:nvSpPr>
        <p:spPr>
          <a:xfrm>
            <a:off x="879969" y="3495465"/>
            <a:ext cx="3297332" cy="163121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a:solidFill>
                  <a:schemeClr val="accent5">
                    <a:lumMod val="75000"/>
                  </a:schemeClr>
                </a:solidFill>
                <a:latin typeface="Bradley Hand ITC" panose="03070402050302030203" pitchFamily="66" charset="77"/>
              </a:rPr>
              <a:t>…</a:t>
            </a:r>
          </a:p>
          <a:p>
            <a:pPr algn="l" defTabSz="180000"/>
            <a:r>
              <a:rPr lang="en-GB" sz="1000" b="1">
                <a:solidFill>
                  <a:schemeClr val="accent5">
                    <a:lumMod val="75000"/>
                  </a:schemeClr>
                </a:solidFill>
                <a:latin typeface="Bradley Hand ITC" panose="03070402050302030203" pitchFamily="66" charset="77"/>
              </a:rPr>
              <a:t>//prompt user for card and display in grid if not matched</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prompt user for card</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while</a:t>
            </a:r>
            <a:r>
              <a:rPr lang="en-GB" sz="1000" b="1">
                <a:solidFill>
                  <a:schemeClr val="accent5">
                    <a:lumMod val="75000"/>
                  </a:schemeClr>
                </a:solidFill>
                <a:latin typeface="Bradley Hand ITC" panose="03070402050302030203" pitchFamily="66" charset="77"/>
              </a:rPr>
              <a:t> guess already matched or out of range do</a:t>
            </a:r>
            <a:endParaRPr lang="en-GB" sz="10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000" b="1">
                <a:solidFill>
                  <a:schemeClr val="accent5">
                    <a:lumMod val="75000"/>
                  </a:schemeClr>
                </a:solidFill>
                <a:latin typeface="Bradley Hand ITC" panose="03070402050302030203" pitchFamily="66" charset="77"/>
              </a:rPr>
              <a:t>		prompt user for card again</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read</a:t>
            </a:r>
            <a:r>
              <a:rPr lang="en-GB" sz="1000" b="1">
                <a:solidFill>
                  <a:schemeClr val="accent5">
                    <a:lumMod val="75000"/>
                  </a:schemeClr>
                </a:solidFill>
                <a:latin typeface="Bradley Hand ITC" panose="03070402050302030203" pitchFamily="66" charset="77"/>
              </a:rPr>
              <a:t> row, col</a:t>
            </a:r>
          </a:p>
          <a:p>
            <a:pPr algn="l" defTabSz="180000"/>
            <a:r>
              <a:rPr lang="en-GB" sz="1000" b="1">
                <a:solidFill>
                  <a:schemeClr val="accent5">
                    <a:lumMod val="75000"/>
                  </a:schemeClr>
                </a:solidFill>
                <a:latin typeface="Bradley Hand ITC" panose="03070402050302030203" pitchFamily="66" charset="77"/>
              </a:rPr>
              <a:t>	</a:t>
            </a:r>
            <a:r>
              <a:rPr lang="en-GB" sz="1000" b="1">
                <a:ln>
                  <a:solidFill>
                    <a:schemeClr val="accent1">
                      <a:shade val="50000"/>
                    </a:schemeClr>
                  </a:solidFill>
                </a:ln>
                <a:solidFill>
                  <a:schemeClr val="accent5">
                    <a:lumMod val="75000"/>
                  </a:schemeClr>
                </a:solidFill>
                <a:latin typeface="Bradley Hand ITC" panose="03070402050302030203" pitchFamily="66" charset="77"/>
              </a:rPr>
              <a:t>end while</a:t>
            </a:r>
          </a:p>
          <a:p>
            <a:pPr algn="l" defTabSz="180000"/>
            <a:r>
              <a:rPr lang="en-GB" sz="1000" b="1">
                <a:ln>
                  <a:solidFill>
                    <a:schemeClr val="accent1">
                      <a:shade val="50000"/>
                    </a:schemeClr>
                  </a:solidFill>
                </a:ln>
                <a:solidFill>
                  <a:schemeClr val="accent5">
                    <a:lumMod val="75000"/>
                  </a:schemeClr>
                </a:solidFill>
                <a:latin typeface="Bradley Hand ITC" panose="03070402050302030203" pitchFamily="66" charset="77"/>
              </a:rPr>
              <a:t>	</a:t>
            </a:r>
            <a:r>
              <a:rPr lang="en-GB" sz="1000" b="1">
                <a:solidFill>
                  <a:schemeClr val="accent5">
                    <a:lumMod val="75000"/>
                  </a:schemeClr>
                </a:solidFill>
                <a:latin typeface="Bradley Hand ITC" panose="03070402050302030203" pitchFamily="66" charset="77"/>
              </a:rPr>
              <a:t>display card in grid</a:t>
            </a:r>
          </a:p>
          <a:p>
            <a:pPr algn="l" defTabSz="180000"/>
            <a:r>
              <a:rPr lang="en-GB" sz="1000" b="1">
                <a:solidFill>
                  <a:schemeClr val="accent5">
                    <a:lumMod val="75000"/>
                  </a:schemeClr>
                </a:solidFill>
                <a:latin typeface="Bradley Hand ITC" panose="03070402050302030203" pitchFamily="66" charset="77"/>
              </a:rPr>
              <a:t>…</a:t>
            </a:r>
          </a:p>
        </p:txBody>
      </p:sp>
      <p:sp>
        <p:nvSpPr>
          <p:cNvPr id="12" name="TextBox 11">
            <a:extLst>
              <a:ext uri="{FF2B5EF4-FFF2-40B4-BE49-F238E27FC236}">
                <a16:creationId xmlns:a16="http://schemas.microsoft.com/office/drawing/2014/main" id="{E8559EBA-E909-594F-A83A-38A91DDCE437}"/>
              </a:ext>
            </a:extLst>
          </p:cNvPr>
          <p:cNvSpPr txBox="1"/>
          <p:nvPr/>
        </p:nvSpPr>
        <p:spPr>
          <a:xfrm>
            <a:off x="4642510" y="2497685"/>
            <a:ext cx="4039644" cy="2554545"/>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dirty="0">
                <a:solidFill>
                  <a:schemeClr val="accent5">
                    <a:lumMod val="75000"/>
                  </a:schemeClr>
                </a:solidFill>
                <a:latin typeface="Bradley Hand ITC" panose="03070402050302030203" pitchFamily="66" charset="77"/>
              </a:rPr>
              <a:t>…</a:t>
            </a:r>
          </a:p>
          <a:p>
            <a:pPr algn="l" defTabSz="180000"/>
            <a:r>
              <a:rPr lang="en-GB" sz="1000" b="1" dirty="0">
                <a:solidFill>
                  <a:schemeClr val="accent5">
                    <a:lumMod val="75000"/>
                  </a:schemeClr>
                </a:solidFill>
                <a:latin typeface="Bradley Hand ITC" panose="03070402050302030203" pitchFamily="66" charset="77"/>
              </a:rPr>
              <a:t>//display card in grid</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 ', 0, 1, 2, 3</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rows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row number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cols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if</a:t>
            </a:r>
            <a:r>
              <a:rPr lang="en-GB" sz="1000" b="1" dirty="0">
                <a:solidFill>
                  <a:schemeClr val="accent5">
                    <a:lumMod val="75000"/>
                  </a:schemeClr>
                </a:solidFill>
                <a:latin typeface="Bradley Hand ITC" panose="03070402050302030203" pitchFamily="66" charset="77"/>
              </a:rPr>
              <a:t> current row/col match user's row/col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value from positions[row, col]</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 if </a:t>
            </a:r>
            <a:r>
              <a:rPr lang="en-GB" sz="1000" b="1" dirty="0">
                <a:solidFill>
                  <a:schemeClr val="accent5">
                    <a:lumMod val="75000"/>
                  </a:schemeClr>
                </a:solidFill>
                <a:latin typeface="Bradley Hand ITC" panose="03070402050302030203" pitchFamily="66" charset="77"/>
              </a:rPr>
              <a:t>current row/col already guessed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'X'</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dirty="0">
              <a:solidFill>
                <a:schemeClr val="accent5">
                  <a:lumMod val="75000"/>
                </a:schemeClr>
              </a:solidFill>
              <a:latin typeface="Bradley Hand ITC" panose="03070402050302030203" pitchFamily="66" charset="77"/>
            </a:endParaRPr>
          </a:p>
          <a:p>
            <a:pPr algn="l" defTabSz="180000"/>
            <a:r>
              <a:rPr lang="en-GB" sz="1000" b="1" dirty="0">
                <a:solidFill>
                  <a:schemeClr val="accent5">
                    <a:lumMod val="75000"/>
                  </a:schemeClr>
                </a:solidFill>
                <a:latin typeface="Bradley Hand ITC" panose="03070402050302030203" pitchFamily="66" charset="77"/>
              </a:rPr>
              <a:t>…</a:t>
            </a:r>
          </a:p>
        </p:txBody>
      </p:sp>
      <p:sp>
        <p:nvSpPr>
          <p:cNvPr id="13" name="Freeform 12">
            <a:extLst>
              <a:ext uri="{FF2B5EF4-FFF2-40B4-BE49-F238E27FC236}">
                <a16:creationId xmlns:a16="http://schemas.microsoft.com/office/drawing/2014/main" id="{0951F40F-C6C0-6449-A217-3887653A600B}"/>
              </a:ext>
            </a:extLst>
          </p:cNvPr>
          <p:cNvSpPr/>
          <p:nvPr/>
        </p:nvSpPr>
        <p:spPr>
          <a:xfrm>
            <a:off x="2302169" y="3185302"/>
            <a:ext cx="1405158" cy="508571"/>
          </a:xfrm>
          <a:custGeom>
            <a:avLst/>
            <a:gdLst>
              <a:gd name="connsiteX0" fmla="*/ 1268859 w 1405158"/>
              <a:gd name="connsiteY0" fmla="*/ 0 h 508571"/>
              <a:gd name="connsiteX1" fmla="*/ 1320229 w 1405158"/>
              <a:gd name="connsiteY1" fmla="*/ 56508 h 508571"/>
              <a:gd name="connsiteX2" fmla="*/ 277402 w 1405158"/>
              <a:gd name="connsiteY2" fmla="*/ 241443 h 508571"/>
              <a:gd name="connsiteX3" fmla="*/ 0 w 1405158"/>
              <a:gd name="connsiteY3" fmla="*/ 508571 h 508571"/>
            </a:gdLst>
            <a:ahLst/>
            <a:cxnLst>
              <a:cxn ang="0">
                <a:pos x="connsiteX0" y="connsiteY0"/>
              </a:cxn>
              <a:cxn ang="0">
                <a:pos x="connsiteX1" y="connsiteY1"/>
              </a:cxn>
              <a:cxn ang="0">
                <a:pos x="connsiteX2" y="connsiteY2"/>
              </a:cxn>
              <a:cxn ang="0">
                <a:pos x="connsiteX3" y="connsiteY3"/>
              </a:cxn>
            </a:cxnLst>
            <a:rect l="l" t="t" r="r" b="b"/>
            <a:pathLst>
              <a:path w="1405158" h="508571">
                <a:moveTo>
                  <a:pt x="1268859" y="0"/>
                </a:moveTo>
                <a:cubicBezTo>
                  <a:pt x="1377165" y="8134"/>
                  <a:pt x="1485472" y="16268"/>
                  <a:pt x="1320229" y="56508"/>
                </a:cubicBezTo>
                <a:cubicBezTo>
                  <a:pt x="1154986" y="96749"/>
                  <a:pt x="497440" y="166099"/>
                  <a:pt x="277402" y="241443"/>
                </a:cubicBezTo>
                <a:cubicBezTo>
                  <a:pt x="57364" y="316787"/>
                  <a:pt x="28682" y="412679"/>
                  <a:pt x="0" y="508571"/>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F5DD866C-A983-1743-8736-319A1D11FBBF}"/>
              </a:ext>
            </a:extLst>
          </p:cNvPr>
          <p:cNvSpPr/>
          <p:nvPr/>
        </p:nvSpPr>
        <p:spPr>
          <a:xfrm>
            <a:off x="2295325" y="2825393"/>
            <a:ext cx="2399965" cy="2007253"/>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5C758B0E-2344-BB4E-B968-FC406745BD8E}"/>
              </a:ext>
            </a:extLst>
          </p:cNvPr>
          <p:cNvSpPr txBox="1"/>
          <p:nvPr/>
        </p:nvSpPr>
        <p:spPr>
          <a:xfrm>
            <a:off x="1715" y="1721886"/>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
        <p:nvSpPr>
          <p:cNvPr id="15" name="TextBox 14">
            <a:extLst>
              <a:ext uri="{FF2B5EF4-FFF2-40B4-BE49-F238E27FC236}">
                <a16:creationId xmlns:a16="http://schemas.microsoft.com/office/drawing/2014/main" id="{FA9C01C1-8577-3744-AB77-1CC6D1D95620}"/>
              </a:ext>
            </a:extLst>
          </p:cNvPr>
          <p:cNvSpPr txBox="1"/>
          <p:nvPr/>
        </p:nvSpPr>
        <p:spPr>
          <a:xfrm>
            <a:off x="432301" y="1589618"/>
            <a:ext cx="924812" cy="246221"/>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000">
                <a:solidFill>
                  <a:schemeClr val="accent5">
                    <a:lumMod val="75000"/>
                  </a:schemeClr>
                </a:solidFill>
              </a:rPr>
              <a:t>validate</a:t>
            </a:r>
          </a:p>
        </p:txBody>
      </p:sp>
      <p:sp>
        <p:nvSpPr>
          <p:cNvPr id="16" name="Rectangle 15">
            <a:extLst>
              <a:ext uri="{FF2B5EF4-FFF2-40B4-BE49-F238E27FC236}">
                <a16:creationId xmlns:a16="http://schemas.microsoft.com/office/drawing/2014/main" id="{DD1C1599-3CC9-9F4F-B05C-F5A7C44F4DC6}"/>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J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568810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7052-8B05-2843-BEAB-14439FAC51CE}"/>
              </a:ext>
            </a:extLst>
          </p:cNvPr>
          <p:cNvSpPr>
            <a:spLocks noGrp="1"/>
          </p:cNvSpPr>
          <p:nvPr>
            <p:ph type="title"/>
          </p:nvPr>
        </p:nvSpPr>
        <p:spPr/>
        <p:txBody>
          <a:bodyPr/>
          <a:lstStyle/>
          <a:p>
            <a:r>
              <a:rPr lang="en-GB"/>
              <a:t>Progress</a:t>
            </a:r>
          </a:p>
        </p:txBody>
      </p:sp>
      <p:sp>
        <p:nvSpPr>
          <p:cNvPr id="3" name="TextBox 2">
            <a:extLst>
              <a:ext uri="{FF2B5EF4-FFF2-40B4-BE49-F238E27FC236}">
                <a16:creationId xmlns:a16="http://schemas.microsoft.com/office/drawing/2014/main" id="{D7336870-AC14-CA4F-B722-4C5281F93F61}"/>
              </a:ext>
            </a:extLst>
          </p:cNvPr>
          <p:cNvSpPr txBox="1"/>
          <p:nvPr/>
        </p:nvSpPr>
        <p:spPr>
          <a:xfrm>
            <a:off x="2422040" y="1722328"/>
            <a:ext cx="4400550" cy="21236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 </a:t>
            </a:r>
            <a:r>
              <a:rPr lang="en-GB" sz="1200">
                <a:solidFill>
                  <a:schemeClr val="accent6">
                    <a:lumMod val="50000"/>
                  </a:schemeClr>
                </a:solidFill>
              </a:rPr>
              <a:t>✓</a:t>
            </a:r>
            <a:endParaRPr lang="en-GB" sz="1200" b="1">
              <a:solidFill>
                <a:schemeClr val="accent6">
                  <a:lumMod val="50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repeat until all cards are found</a:t>
            </a:r>
            <a:r>
              <a:rPr lang="en-GB" sz="1200">
                <a:solidFill>
                  <a:schemeClr val="accent6">
                    <a:lumMod val="50000"/>
                  </a:schemeClr>
                </a:solidFill>
              </a:rPr>
              <a:t> ✓</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r>
              <a:rPr lang="en-GB" sz="1200">
                <a:solidFill>
                  <a:schemeClr val="accent6">
                    <a:lumMod val="50000"/>
                  </a:schemeClr>
                </a:solidFill>
              </a:rPr>
              <a:t> ✓</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u="sng">
                <a:solidFill>
                  <a:schemeClr val="accent5">
                    <a:lumMod val="75000"/>
                  </a:schemeClr>
                </a:solidFill>
                <a:latin typeface="Bradley Hand ITC" panose="03070402050302030203" pitchFamily="66" charset="77"/>
              </a:rPr>
              <a:t>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end repeat</a:t>
            </a:r>
          </a:p>
        </p:txBody>
      </p:sp>
    </p:spTree>
    <p:extLst>
      <p:ext uri="{BB962C8B-B14F-4D97-AF65-F5344CB8AC3E}">
        <p14:creationId xmlns:p14="http://schemas.microsoft.com/office/powerpoint/2010/main" val="335001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process matching cards</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45</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707886"/>
          </a:xfrm>
          <a:prstGeom prst="rect">
            <a:avLst/>
          </a:prstGeom>
          <a:noFill/>
        </p:spPr>
        <p:txBody>
          <a:bodyPr wrap="square" rtlCol="0">
            <a:spAutoFit/>
          </a:bodyPr>
          <a:lstStyle/>
          <a:p>
            <a:r>
              <a:rPr lang="en-GB" sz="1000"/>
              <a:t>…</a:t>
            </a:r>
          </a:p>
          <a:p>
            <a:r>
              <a:rPr lang="en-GB" sz="1000"/>
              <a:t>If the cards are a matching pair (e.g. both Jacks) your program will output a suitable message. If they are not a matching pair your program will output something suitably conciliatory. </a:t>
            </a:r>
          </a:p>
          <a:p>
            <a:r>
              <a:rPr lang="en-GB" sz="1000"/>
              <a:t>…</a:t>
            </a:r>
          </a:p>
        </p:txBody>
      </p:sp>
      <p:sp>
        <p:nvSpPr>
          <p:cNvPr id="10" name="TextBox 9">
            <a:extLst>
              <a:ext uri="{FF2B5EF4-FFF2-40B4-BE49-F238E27FC236}">
                <a16:creationId xmlns:a16="http://schemas.microsoft.com/office/drawing/2014/main" id="{8AB17EE4-5686-9248-A72F-6BF9C41EBEDB}"/>
              </a:ext>
            </a:extLst>
          </p:cNvPr>
          <p:cNvSpPr txBox="1"/>
          <p:nvPr/>
        </p:nvSpPr>
        <p:spPr>
          <a:xfrm>
            <a:off x="4147804" y="2129957"/>
            <a:ext cx="3953369" cy="175432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Tree>
    <p:extLst>
      <p:ext uri="{BB962C8B-B14F-4D97-AF65-F5344CB8AC3E}">
        <p14:creationId xmlns:p14="http://schemas.microsoft.com/office/powerpoint/2010/main" val="2905861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process matching cards</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46</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707886"/>
          </a:xfrm>
          <a:prstGeom prst="rect">
            <a:avLst/>
          </a:prstGeom>
          <a:noFill/>
        </p:spPr>
        <p:txBody>
          <a:bodyPr wrap="square" rtlCol="0">
            <a:spAutoFit/>
          </a:bodyPr>
          <a:lstStyle/>
          <a:p>
            <a:r>
              <a:rPr lang="en-GB" sz="1000"/>
              <a:t>…</a:t>
            </a:r>
          </a:p>
          <a:p>
            <a:r>
              <a:rPr lang="en-GB" sz="1000"/>
              <a:t>If the cards are a matching pair (e.g. both Jacks) your program will output a suitable message. If they are not a matching pair your program will output something suitably conciliatory. </a:t>
            </a:r>
          </a:p>
          <a:p>
            <a:r>
              <a:rPr lang="en-GB" sz="1000"/>
              <a:t>…</a:t>
            </a:r>
          </a:p>
        </p:txBody>
      </p:sp>
      <p:sp>
        <p:nvSpPr>
          <p:cNvPr id="10" name="TextBox 9">
            <a:extLst>
              <a:ext uri="{FF2B5EF4-FFF2-40B4-BE49-F238E27FC236}">
                <a16:creationId xmlns:a16="http://schemas.microsoft.com/office/drawing/2014/main" id="{8AB17EE4-5686-9248-A72F-6BF9C41EBEDB}"/>
              </a:ext>
            </a:extLst>
          </p:cNvPr>
          <p:cNvSpPr txBox="1"/>
          <p:nvPr/>
        </p:nvSpPr>
        <p:spPr>
          <a:xfrm>
            <a:off x="4147804" y="2129957"/>
            <a:ext cx="3953369" cy="267765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r>
              <a:rPr lang="en-GB" sz="1200" b="1">
                <a:solidFill>
                  <a:schemeClr val="accent5">
                    <a:lumMod val="75000"/>
                  </a:schemeClr>
                </a:solidFill>
                <a:latin typeface="Bradley Hand ITC" panose="03070402050302030203" pitchFamily="66" charset="77"/>
              </a:rPr>
              <a:t>		if card values of user's guesses match then</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else</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end if</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Tree>
    <p:extLst>
      <p:ext uri="{BB962C8B-B14F-4D97-AF65-F5344CB8AC3E}">
        <p14:creationId xmlns:p14="http://schemas.microsoft.com/office/powerpoint/2010/main" val="2369182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process matching cards</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47</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707886"/>
          </a:xfrm>
          <a:prstGeom prst="rect">
            <a:avLst/>
          </a:prstGeom>
          <a:noFill/>
        </p:spPr>
        <p:txBody>
          <a:bodyPr wrap="square" rtlCol="0">
            <a:spAutoFit/>
          </a:bodyPr>
          <a:lstStyle/>
          <a:p>
            <a:r>
              <a:rPr lang="en-GB" sz="1000"/>
              <a:t>…</a:t>
            </a:r>
          </a:p>
          <a:p>
            <a:r>
              <a:rPr lang="en-GB" sz="1000"/>
              <a:t>If the cards are a matching pair (e.g. both Jacks) your program will output a suitable message. If they are not a matching pair your program will output something suitably conciliatory. </a:t>
            </a:r>
          </a:p>
          <a:p>
            <a:r>
              <a:rPr lang="en-GB" sz="1000"/>
              <a:t>…</a:t>
            </a:r>
          </a:p>
        </p:txBody>
      </p:sp>
      <p:sp>
        <p:nvSpPr>
          <p:cNvPr id="10" name="TextBox 9">
            <a:extLst>
              <a:ext uri="{FF2B5EF4-FFF2-40B4-BE49-F238E27FC236}">
                <a16:creationId xmlns:a16="http://schemas.microsoft.com/office/drawing/2014/main" id="{8AB17EE4-5686-9248-A72F-6BF9C41EBEDB}"/>
              </a:ext>
            </a:extLst>
          </p:cNvPr>
          <p:cNvSpPr txBox="1"/>
          <p:nvPr/>
        </p:nvSpPr>
        <p:spPr>
          <a:xfrm>
            <a:off x="4147804" y="2129957"/>
            <a:ext cx="3953369" cy="267765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r>
              <a:rPr lang="en-GB" sz="1200" b="1">
                <a:solidFill>
                  <a:schemeClr val="accent5">
                    <a:lumMod val="75000"/>
                  </a:schemeClr>
                </a:solidFill>
                <a:latin typeface="Bradley Hand ITC" panose="03070402050302030203" pitchFamily="66" charset="77"/>
              </a:rPr>
              <a:t>		if card values of user's guesses match then</a:t>
            </a:r>
          </a:p>
          <a:p>
            <a:pPr algn="l" defTabSz="180000"/>
            <a:r>
              <a:rPr lang="en-GB" sz="1200" b="1">
                <a:solidFill>
                  <a:schemeClr val="accent5">
                    <a:lumMod val="75000"/>
                  </a:schemeClr>
                </a:solidFill>
                <a:latin typeface="Bradley Hand ITC" panose="03070402050302030203" pitchFamily="66" charset="77"/>
              </a:rPr>
              <a:t>			matched ← user's cards</a:t>
            </a:r>
          </a:p>
          <a:p>
            <a:pPr algn="l" defTabSz="180000"/>
            <a:r>
              <a:rPr lang="en-GB" sz="1200" b="1">
                <a:solidFill>
                  <a:schemeClr val="accent5">
                    <a:lumMod val="75000"/>
                  </a:schemeClr>
                </a:solidFill>
                <a:latin typeface="Bradley Hand ITC" panose="03070402050302030203" pitchFamily="66" charset="77"/>
              </a:rPr>
              <a:t>		else</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end if</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Tree>
    <p:extLst>
      <p:ext uri="{BB962C8B-B14F-4D97-AF65-F5344CB8AC3E}">
        <p14:creationId xmlns:p14="http://schemas.microsoft.com/office/powerpoint/2010/main" val="1736488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process matching cards</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48</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707886"/>
          </a:xfrm>
          <a:prstGeom prst="rect">
            <a:avLst/>
          </a:prstGeom>
          <a:noFill/>
        </p:spPr>
        <p:txBody>
          <a:bodyPr wrap="square" rtlCol="0">
            <a:spAutoFit/>
          </a:bodyPr>
          <a:lstStyle/>
          <a:p>
            <a:r>
              <a:rPr lang="en-GB" sz="1000"/>
              <a:t>…</a:t>
            </a:r>
          </a:p>
          <a:p>
            <a:r>
              <a:rPr lang="en-GB" sz="1000"/>
              <a:t>If the cards are a matching pair (e.g. both Jacks) your program will output a suitable message. If they are not a matching pair your program will output something suitably conciliatory. </a:t>
            </a:r>
          </a:p>
          <a:p>
            <a:r>
              <a:rPr lang="en-GB" sz="1000"/>
              <a:t>…</a:t>
            </a:r>
          </a:p>
        </p:txBody>
      </p:sp>
      <p:sp>
        <p:nvSpPr>
          <p:cNvPr id="10" name="TextBox 9">
            <a:extLst>
              <a:ext uri="{FF2B5EF4-FFF2-40B4-BE49-F238E27FC236}">
                <a16:creationId xmlns:a16="http://schemas.microsoft.com/office/drawing/2014/main" id="{8AB17EE4-5686-9248-A72F-6BF9C41EBEDB}"/>
              </a:ext>
            </a:extLst>
          </p:cNvPr>
          <p:cNvSpPr txBox="1"/>
          <p:nvPr/>
        </p:nvSpPr>
        <p:spPr>
          <a:xfrm>
            <a:off x="4147804" y="2129957"/>
            <a:ext cx="3953369" cy="286232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r>
              <a:rPr lang="en-GB" sz="1200" b="1">
                <a:solidFill>
                  <a:schemeClr val="accent5">
                    <a:lumMod val="75000"/>
                  </a:schemeClr>
                </a:solidFill>
                <a:latin typeface="Bradley Hand ITC" panose="03070402050302030203" pitchFamily="66" charset="77"/>
              </a:rPr>
              <a:t>		if card values of user's guesses match then</a:t>
            </a:r>
          </a:p>
          <a:p>
            <a:pPr algn="l" defTabSz="180000"/>
            <a:r>
              <a:rPr lang="en-GB" sz="1200" b="1">
                <a:solidFill>
                  <a:schemeClr val="accent5">
                    <a:lumMod val="75000"/>
                  </a:schemeClr>
                </a:solidFill>
                <a:latin typeface="Bradley Hand ITC" panose="03070402050302030203" pitchFamily="66" charset="77"/>
              </a:rPr>
              <a:t>			matched ← user's cards</a:t>
            </a:r>
          </a:p>
          <a:p>
            <a:pPr algn="l" defTabSz="180000"/>
            <a:r>
              <a:rPr lang="en-GB" sz="1200" b="1">
                <a:solidFill>
                  <a:schemeClr val="accent5">
                    <a:lumMod val="75000"/>
                  </a:schemeClr>
                </a:solidFill>
                <a:latin typeface="Bradley Hand ITC" panose="03070402050302030203" pitchFamily="66" charset="77"/>
              </a:rPr>
              <a:t>			write congratulatory message</a:t>
            </a:r>
          </a:p>
          <a:p>
            <a:pPr algn="l" defTabSz="180000"/>
            <a:r>
              <a:rPr lang="en-GB" sz="1200" b="1">
                <a:solidFill>
                  <a:schemeClr val="accent5">
                    <a:lumMod val="75000"/>
                  </a:schemeClr>
                </a:solidFill>
                <a:latin typeface="Bradley Hand ITC" panose="03070402050302030203" pitchFamily="66" charset="77"/>
              </a:rPr>
              <a:t>		else</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end if</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Tree>
    <p:extLst>
      <p:ext uri="{BB962C8B-B14F-4D97-AF65-F5344CB8AC3E}">
        <p14:creationId xmlns:p14="http://schemas.microsoft.com/office/powerpoint/2010/main" val="847509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process matching cards</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49</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707886"/>
          </a:xfrm>
          <a:prstGeom prst="rect">
            <a:avLst/>
          </a:prstGeom>
          <a:noFill/>
        </p:spPr>
        <p:txBody>
          <a:bodyPr wrap="square" rtlCol="0">
            <a:spAutoFit/>
          </a:bodyPr>
          <a:lstStyle/>
          <a:p>
            <a:r>
              <a:rPr lang="en-GB" sz="1000"/>
              <a:t>…</a:t>
            </a:r>
          </a:p>
          <a:p>
            <a:r>
              <a:rPr lang="en-GB" sz="1000"/>
              <a:t>If the cards are a matching pair (e.g. both Jacks) your program will output a suitable message. If they are not a matching pair your program will output something suitably conciliatory. </a:t>
            </a:r>
          </a:p>
          <a:p>
            <a:r>
              <a:rPr lang="en-GB" sz="1000"/>
              <a:t>…</a:t>
            </a:r>
          </a:p>
        </p:txBody>
      </p:sp>
      <p:sp>
        <p:nvSpPr>
          <p:cNvPr id="10" name="TextBox 9">
            <a:extLst>
              <a:ext uri="{FF2B5EF4-FFF2-40B4-BE49-F238E27FC236}">
                <a16:creationId xmlns:a16="http://schemas.microsoft.com/office/drawing/2014/main" id="{8AB17EE4-5686-9248-A72F-6BF9C41EBEDB}"/>
              </a:ext>
            </a:extLst>
          </p:cNvPr>
          <p:cNvSpPr txBox="1"/>
          <p:nvPr/>
        </p:nvSpPr>
        <p:spPr>
          <a:xfrm>
            <a:off x="4147804" y="2129957"/>
            <a:ext cx="3953369" cy="2862322"/>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r>
              <a:rPr lang="en-GB" sz="1200" b="1">
                <a:solidFill>
                  <a:schemeClr val="accent5">
                    <a:lumMod val="75000"/>
                  </a:schemeClr>
                </a:solidFill>
                <a:latin typeface="Bradley Hand ITC" panose="03070402050302030203" pitchFamily="66" charset="77"/>
              </a:rPr>
              <a:t>		if card values of user's guesses match then</a:t>
            </a:r>
          </a:p>
          <a:p>
            <a:pPr algn="l" defTabSz="180000"/>
            <a:r>
              <a:rPr lang="en-GB" sz="1200" b="1">
                <a:solidFill>
                  <a:schemeClr val="accent5">
                    <a:lumMod val="75000"/>
                  </a:schemeClr>
                </a:solidFill>
                <a:latin typeface="Bradley Hand ITC" panose="03070402050302030203" pitchFamily="66" charset="77"/>
              </a:rPr>
              <a:t>			matched ← user's cards</a:t>
            </a:r>
          </a:p>
          <a:p>
            <a:pPr algn="l" defTabSz="180000"/>
            <a:r>
              <a:rPr lang="en-GB" sz="1200" b="1">
                <a:solidFill>
                  <a:schemeClr val="accent5">
                    <a:lumMod val="75000"/>
                  </a:schemeClr>
                </a:solidFill>
                <a:latin typeface="Bradley Hand ITC" panose="03070402050302030203" pitchFamily="66" charset="77"/>
              </a:rPr>
              <a:t>			write congratulatory message</a:t>
            </a:r>
          </a:p>
          <a:p>
            <a:pPr algn="l" defTabSz="180000"/>
            <a:r>
              <a:rPr lang="en-GB" sz="1200" b="1">
                <a:solidFill>
                  <a:schemeClr val="accent5">
                    <a:lumMod val="75000"/>
                  </a:schemeClr>
                </a:solidFill>
                <a:latin typeface="Bradley Hand ITC" panose="03070402050302030203" pitchFamily="66" charset="77"/>
              </a:rPr>
              <a:t>		else</a:t>
            </a:r>
          </a:p>
          <a:p>
            <a:pPr algn="l" defTabSz="180000"/>
            <a:r>
              <a:rPr lang="en-GB" sz="1200" b="1">
                <a:solidFill>
                  <a:schemeClr val="accent5">
                    <a:lumMod val="75000"/>
                  </a:schemeClr>
                </a:solidFill>
                <a:latin typeface="Bradley Hand ITC" panose="03070402050302030203" pitchFamily="66" charset="77"/>
              </a:rPr>
              <a:t>			write conciliatory message</a:t>
            </a:r>
          </a:p>
          <a:p>
            <a:pPr algn="l" defTabSz="180000"/>
            <a:r>
              <a:rPr lang="en-GB" sz="1200" b="1">
                <a:solidFill>
                  <a:schemeClr val="accent5">
                    <a:lumMod val="75000"/>
                  </a:schemeClr>
                </a:solidFill>
                <a:latin typeface="Bradley Hand ITC" panose="03070402050302030203" pitchFamily="66" charset="77"/>
              </a:rPr>
              <a:t>		end if</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Tree>
    <p:extLst>
      <p:ext uri="{BB962C8B-B14F-4D97-AF65-F5344CB8AC3E}">
        <p14:creationId xmlns:p14="http://schemas.microsoft.com/office/powerpoint/2010/main" val="299637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8FCF-42F8-B343-A0EA-581ACF0CBA38}"/>
              </a:ext>
            </a:extLst>
          </p:cNvPr>
          <p:cNvSpPr>
            <a:spLocks noGrp="1"/>
          </p:cNvSpPr>
          <p:nvPr>
            <p:ph type="title"/>
          </p:nvPr>
        </p:nvSpPr>
        <p:spPr/>
        <p:txBody>
          <a:bodyPr/>
          <a:lstStyle/>
          <a:p>
            <a:r>
              <a:rPr lang="en-GB"/>
              <a:t>Pseudo code notation</a:t>
            </a:r>
          </a:p>
        </p:txBody>
      </p:sp>
      <p:graphicFrame>
        <p:nvGraphicFramePr>
          <p:cNvPr id="3" name="Table 2">
            <a:extLst>
              <a:ext uri="{FF2B5EF4-FFF2-40B4-BE49-F238E27FC236}">
                <a16:creationId xmlns:a16="http://schemas.microsoft.com/office/drawing/2014/main" id="{BB49D7A1-96DD-6245-8B45-2ED1E33B3050}"/>
              </a:ext>
            </a:extLst>
          </p:cNvPr>
          <p:cNvGraphicFramePr>
            <a:graphicFrameLocks noGrp="1"/>
          </p:cNvGraphicFramePr>
          <p:nvPr>
            <p:extLst>
              <p:ext uri="{D42A27DB-BD31-4B8C-83A1-F6EECF244321}">
                <p14:modId xmlns:p14="http://schemas.microsoft.com/office/powerpoint/2010/main" val="4224086269"/>
              </p:ext>
            </p:extLst>
          </p:nvPr>
        </p:nvGraphicFramePr>
        <p:xfrm>
          <a:off x="1934193" y="1268016"/>
          <a:ext cx="5275615" cy="3502229"/>
        </p:xfrm>
        <a:graphic>
          <a:graphicData uri="http://schemas.openxmlformats.org/drawingml/2006/table">
            <a:tbl>
              <a:tblPr firstRow="1" bandRow="1">
                <a:tableStyleId>{7E9639D4-E3E2-4D34-9284-5A2195B3D0D7}</a:tableStyleId>
              </a:tblPr>
              <a:tblGrid>
                <a:gridCol w="2478045">
                  <a:extLst>
                    <a:ext uri="{9D8B030D-6E8A-4147-A177-3AD203B41FA5}">
                      <a16:colId xmlns:a16="http://schemas.microsoft.com/office/drawing/2014/main" val="20000"/>
                    </a:ext>
                  </a:extLst>
                </a:gridCol>
                <a:gridCol w="2797570">
                  <a:extLst>
                    <a:ext uri="{9D8B030D-6E8A-4147-A177-3AD203B41FA5}">
                      <a16:colId xmlns:a16="http://schemas.microsoft.com/office/drawing/2014/main" val="20001"/>
                    </a:ext>
                  </a:extLst>
                </a:gridCol>
              </a:tblGrid>
              <a:tr h="347097">
                <a:tc>
                  <a:txBody>
                    <a:bodyPr/>
                    <a:lstStyle/>
                    <a:p>
                      <a:r>
                        <a:rPr lang="en-GB" sz="1200"/>
                        <a:t>Operation</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Pseudo-code</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7097">
                <a:tc>
                  <a:txBody>
                    <a:bodyPr/>
                    <a:lstStyle/>
                    <a:p>
                      <a:r>
                        <a:rPr lang="en-GB" sz="1200">
                          <a:latin typeface="+mn-lt"/>
                          <a:cs typeface="Courier New" pitchFamily="49" charset="0"/>
                        </a:rPr>
                        <a:t>input</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1"/>
                        <a:t>read</a:t>
                      </a:r>
                      <a:r>
                        <a:rPr lang="en-GB" sz="1200"/>
                        <a:t> width, height, length</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01253">
                <a:tc>
                  <a:txBody>
                    <a:bodyPr/>
                    <a:lstStyle/>
                    <a:p>
                      <a:r>
                        <a:rPr lang="en-GB" sz="1200">
                          <a:latin typeface="+mn-lt"/>
                          <a:cs typeface="Courier New" pitchFamily="49" charset="0"/>
                        </a:rPr>
                        <a:t>output results</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1"/>
                        <a:t>write</a:t>
                      </a:r>
                      <a:r>
                        <a:rPr lang="en-GB" sz="1200"/>
                        <a:t> area</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a:t>write</a:t>
                      </a:r>
                      <a:r>
                        <a:rPr lang="en-GB" sz="1200"/>
                        <a:t> "string to be output"</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58732">
                <a:tc>
                  <a:txBody>
                    <a:bodyPr/>
                    <a:lstStyle/>
                    <a:p>
                      <a:r>
                        <a:rPr lang="en-GB" sz="1200">
                          <a:latin typeface="+mn-lt"/>
                          <a:cs typeface="Courier New" pitchFamily="49" charset="0"/>
                        </a:rPr>
                        <a:t>selection</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1"/>
                        <a:t>if</a:t>
                      </a:r>
                      <a:r>
                        <a:rPr lang="en-GB" sz="1200"/>
                        <a:t> condition </a:t>
                      </a:r>
                      <a:r>
                        <a:rPr lang="en-GB" sz="1200" b="1"/>
                        <a:t>then</a:t>
                      </a:r>
                    </a:p>
                    <a:p>
                      <a:r>
                        <a:rPr lang="en-GB" sz="1200"/>
                        <a:t>     statements</a:t>
                      </a:r>
                    </a:p>
                    <a:p>
                      <a:r>
                        <a:rPr lang="en-GB" sz="1200" b="1"/>
                        <a:t>else</a:t>
                      </a:r>
                    </a:p>
                    <a:p>
                      <a:r>
                        <a:rPr lang="en-GB" sz="1200"/>
                        <a:t>     statements</a:t>
                      </a:r>
                    </a:p>
                    <a:p>
                      <a:r>
                        <a:rPr lang="en-GB" sz="1200" b="1"/>
                        <a:t>end</a:t>
                      </a:r>
                      <a:r>
                        <a:rPr lang="en-GB" sz="1200"/>
                        <a:t> </a:t>
                      </a:r>
                      <a:r>
                        <a:rPr lang="en-GB" sz="1200" b="1"/>
                        <a:t>if</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01253">
                <a:tc>
                  <a:txBody>
                    <a:bodyPr/>
                    <a:lstStyle/>
                    <a:p>
                      <a:r>
                        <a:rPr lang="en-GB" sz="1200">
                          <a:latin typeface="+mn-lt"/>
                          <a:cs typeface="Courier New" pitchFamily="49" charset="0"/>
                        </a:rPr>
                        <a:t>deterministic iteration</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1"/>
                        <a:t>for</a:t>
                      </a:r>
                      <a:r>
                        <a:rPr lang="en-GB" sz="1200"/>
                        <a:t> loop definition </a:t>
                      </a:r>
                      <a:r>
                        <a:rPr lang="en-GB" sz="1200" b="1"/>
                        <a:t>do</a:t>
                      </a:r>
                    </a:p>
                    <a:p>
                      <a:r>
                        <a:rPr lang="en-GB" sz="1200"/>
                        <a:t>     statements</a:t>
                      </a:r>
                    </a:p>
                    <a:p>
                      <a:r>
                        <a:rPr lang="en-GB" sz="1200" b="1"/>
                        <a:t>end</a:t>
                      </a:r>
                      <a:r>
                        <a:rPr lang="en-GB" sz="1200"/>
                        <a:t> </a:t>
                      </a:r>
                      <a:r>
                        <a:rPr lang="en-GB" sz="1200" b="1"/>
                        <a:t>for</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01253">
                <a:tc>
                  <a:txBody>
                    <a:bodyPr/>
                    <a:lstStyle/>
                    <a:p>
                      <a:r>
                        <a:rPr lang="en-GB" sz="1200">
                          <a:latin typeface="+mn-lt"/>
                          <a:cs typeface="Courier New" pitchFamily="49" charset="0"/>
                        </a:rPr>
                        <a:t>non-deterministic iteration</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1"/>
                        <a:t>while</a:t>
                      </a:r>
                      <a:r>
                        <a:rPr lang="en-GB" sz="1200"/>
                        <a:t> condition </a:t>
                      </a:r>
                      <a:r>
                        <a:rPr lang="en-GB" sz="1200" b="1"/>
                        <a:t>do</a:t>
                      </a:r>
                    </a:p>
                    <a:p>
                      <a:r>
                        <a:rPr lang="en-GB" sz="1200"/>
                        <a:t>     statements</a:t>
                      </a:r>
                    </a:p>
                    <a:p>
                      <a:r>
                        <a:rPr lang="en-GB" sz="1200" b="1"/>
                        <a:t>end</a:t>
                      </a:r>
                      <a:r>
                        <a:rPr lang="en-GB" sz="1200"/>
                        <a:t> </a:t>
                      </a:r>
                      <a:r>
                        <a:rPr lang="en-GB" sz="1200" b="1"/>
                        <a:t>while</a:t>
                      </a:r>
                    </a:p>
                  </a:txBody>
                  <a:tcPr marL="65030" marR="65030" marT="32517" marB="325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6529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7052-8B05-2843-BEAB-14439FAC51CE}"/>
              </a:ext>
            </a:extLst>
          </p:cNvPr>
          <p:cNvSpPr>
            <a:spLocks noGrp="1"/>
          </p:cNvSpPr>
          <p:nvPr>
            <p:ph type="title"/>
          </p:nvPr>
        </p:nvSpPr>
        <p:spPr/>
        <p:txBody>
          <a:bodyPr/>
          <a:lstStyle/>
          <a:p>
            <a:r>
              <a:rPr lang="en-GB"/>
              <a:t>Progress</a:t>
            </a:r>
          </a:p>
        </p:txBody>
      </p:sp>
      <p:sp>
        <p:nvSpPr>
          <p:cNvPr id="3" name="TextBox 2">
            <a:extLst>
              <a:ext uri="{FF2B5EF4-FFF2-40B4-BE49-F238E27FC236}">
                <a16:creationId xmlns:a16="http://schemas.microsoft.com/office/drawing/2014/main" id="{D7336870-AC14-CA4F-B722-4C5281F93F61}"/>
              </a:ext>
            </a:extLst>
          </p:cNvPr>
          <p:cNvSpPr txBox="1"/>
          <p:nvPr/>
        </p:nvSpPr>
        <p:spPr>
          <a:xfrm>
            <a:off x="2422040" y="1722328"/>
            <a:ext cx="4400550" cy="212365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display an initial grid </a:t>
            </a:r>
            <a:r>
              <a:rPr lang="en-GB" sz="1200">
                <a:solidFill>
                  <a:schemeClr val="accent6">
                    <a:lumMod val="50000"/>
                  </a:schemeClr>
                </a:solidFill>
              </a:rPr>
              <a:t>✓</a:t>
            </a:r>
            <a:endParaRPr lang="en-GB" sz="1200" b="1">
              <a:solidFill>
                <a:schemeClr val="accent6">
                  <a:lumMod val="50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repeat until all cards are found</a:t>
            </a:r>
            <a:r>
              <a:rPr lang="en-GB" sz="1200">
                <a:solidFill>
                  <a:schemeClr val="accent6">
                    <a:lumMod val="50000"/>
                  </a:schemeClr>
                </a:solidFill>
              </a:rPr>
              <a:t> ✓</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get user guesses (validated for not already paired)</a:t>
            </a:r>
            <a:r>
              <a:rPr lang="en-GB" sz="1200">
                <a:solidFill>
                  <a:schemeClr val="accent6">
                    <a:lumMod val="50000"/>
                  </a:schemeClr>
                </a:solidFill>
              </a:rPr>
              <a:t> ✓</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r>
              <a:rPr lang="en-GB" sz="1200">
                <a:solidFill>
                  <a:schemeClr val="accent6">
                    <a:lumMod val="50000"/>
                  </a:schemeClr>
                </a:solidFill>
              </a:rPr>
              <a:t> ✓</a:t>
            </a:r>
            <a:endParaRPr lang="en-GB" sz="1200" b="1">
              <a:solidFill>
                <a:schemeClr val="accent5">
                  <a:lumMod val="75000"/>
                </a:schemeClr>
              </a:solidFill>
              <a:latin typeface="Bradley Hand ITC" panose="03070402050302030203" pitchFamily="66" charset="77"/>
            </a:endParaRP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a:t>
            </a:r>
            <a:r>
              <a:rPr lang="en-GB" sz="1200" b="1" u="sng">
                <a:solidFill>
                  <a:schemeClr val="accent5">
                    <a:lumMod val="75000"/>
                  </a:schemeClr>
                </a:solidFill>
                <a:latin typeface="Bradley Hand ITC" panose="03070402050302030203" pitchFamily="66" charset="77"/>
              </a:rPr>
              <a:t>display updated game grid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end repeat</a:t>
            </a:r>
          </a:p>
        </p:txBody>
      </p:sp>
    </p:spTree>
    <p:extLst>
      <p:ext uri="{BB962C8B-B14F-4D97-AF65-F5344CB8AC3E}">
        <p14:creationId xmlns:p14="http://schemas.microsoft.com/office/powerpoint/2010/main" val="3397616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updated game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51</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p:txBody>
      </p:sp>
      <p:sp>
        <p:nvSpPr>
          <p:cNvPr id="10" name="TextBox 9">
            <a:extLst>
              <a:ext uri="{FF2B5EF4-FFF2-40B4-BE49-F238E27FC236}">
                <a16:creationId xmlns:a16="http://schemas.microsoft.com/office/drawing/2014/main" id="{8AB17EE4-5686-9248-A72F-6BF9C41EBEDB}"/>
              </a:ext>
            </a:extLst>
          </p:cNvPr>
          <p:cNvSpPr txBox="1"/>
          <p:nvPr/>
        </p:nvSpPr>
        <p:spPr>
          <a:xfrm>
            <a:off x="135745" y="2799915"/>
            <a:ext cx="3953369" cy="175432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0AEA5C8F-26B4-A841-8229-B9B1190A5635}"/>
              </a:ext>
            </a:extLst>
          </p:cNvPr>
          <p:cNvSpPr txBox="1"/>
          <p:nvPr/>
        </p:nvSpPr>
        <p:spPr>
          <a:xfrm>
            <a:off x="4642510" y="2215150"/>
            <a:ext cx="4039644" cy="2554545"/>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dirty="0">
                <a:solidFill>
                  <a:schemeClr val="accent5">
                    <a:lumMod val="75000"/>
                  </a:schemeClr>
                </a:solidFill>
                <a:latin typeface="Bradley Hand ITC" panose="03070402050302030203" pitchFamily="66" charset="77"/>
              </a:rPr>
              <a:t>…</a:t>
            </a:r>
          </a:p>
          <a:p>
            <a:pPr algn="l" defTabSz="180000"/>
            <a:r>
              <a:rPr lang="en-GB" sz="1000" b="1" dirty="0">
                <a:solidFill>
                  <a:schemeClr val="accent5">
                    <a:lumMod val="75000"/>
                  </a:schemeClr>
                </a:solidFill>
                <a:latin typeface="Bradley Hand ITC" panose="03070402050302030203" pitchFamily="66" charset="77"/>
              </a:rPr>
              <a:t>//display updated game grid</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 ', 0, 1, 2, 3</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rows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row number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cols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if</a:t>
            </a:r>
            <a:r>
              <a:rPr lang="en-GB" sz="1000" b="1" dirty="0">
                <a:solidFill>
                  <a:schemeClr val="accent5">
                    <a:lumMod val="75000"/>
                  </a:schemeClr>
                </a:solidFill>
                <a:latin typeface="Bradley Hand ITC" panose="03070402050302030203" pitchFamily="66" charset="77"/>
              </a:rPr>
              <a:t> current row/col match user's row/col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value from positions[row, col]</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 if </a:t>
            </a:r>
            <a:r>
              <a:rPr lang="en-GB" sz="1000" b="1" dirty="0">
                <a:solidFill>
                  <a:schemeClr val="accent5">
                    <a:lumMod val="75000"/>
                  </a:schemeClr>
                </a:solidFill>
                <a:latin typeface="Bradley Hand ITC" panose="03070402050302030203" pitchFamily="66" charset="77"/>
              </a:rPr>
              <a:t>current row/col already guessed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'X'</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dirty="0">
              <a:solidFill>
                <a:schemeClr val="accent5">
                  <a:lumMod val="75000"/>
                </a:schemeClr>
              </a:solidFill>
              <a:latin typeface="Bradley Hand ITC" panose="03070402050302030203" pitchFamily="66" charset="77"/>
            </a:endParaRPr>
          </a:p>
          <a:p>
            <a:pPr algn="l" defTabSz="180000"/>
            <a:r>
              <a:rPr lang="en-GB" sz="1000" b="1" dirty="0">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CD369CFD-D008-B746-A894-73CC932A65CB}"/>
              </a:ext>
            </a:extLst>
          </p:cNvPr>
          <p:cNvSpPr/>
          <p:nvPr/>
        </p:nvSpPr>
        <p:spPr>
          <a:xfrm>
            <a:off x="2486346" y="2496625"/>
            <a:ext cx="2208944" cy="1534329"/>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9C9F059-3811-F04E-B36A-C9FFCF604560}"/>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3194555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updated game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52</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p:txBody>
      </p:sp>
      <p:sp>
        <p:nvSpPr>
          <p:cNvPr id="10" name="TextBox 9">
            <a:extLst>
              <a:ext uri="{FF2B5EF4-FFF2-40B4-BE49-F238E27FC236}">
                <a16:creationId xmlns:a16="http://schemas.microsoft.com/office/drawing/2014/main" id="{8AB17EE4-5686-9248-A72F-6BF9C41EBEDB}"/>
              </a:ext>
            </a:extLst>
          </p:cNvPr>
          <p:cNvSpPr txBox="1"/>
          <p:nvPr/>
        </p:nvSpPr>
        <p:spPr>
          <a:xfrm>
            <a:off x="135745" y="2799915"/>
            <a:ext cx="3953369" cy="175432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0AEA5C8F-26B4-A841-8229-B9B1190A5635}"/>
              </a:ext>
            </a:extLst>
          </p:cNvPr>
          <p:cNvSpPr txBox="1"/>
          <p:nvPr/>
        </p:nvSpPr>
        <p:spPr>
          <a:xfrm>
            <a:off x="4642510" y="2215150"/>
            <a:ext cx="4039644" cy="2554545"/>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dirty="0">
                <a:solidFill>
                  <a:schemeClr val="accent5">
                    <a:lumMod val="75000"/>
                  </a:schemeClr>
                </a:solidFill>
                <a:latin typeface="Bradley Hand ITC" panose="03070402050302030203" pitchFamily="66" charset="77"/>
              </a:rPr>
              <a:t>…</a:t>
            </a:r>
          </a:p>
          <a:p>
            <a:pPr algn="l" defTabSz="180000"/>
            <a:r>
              <a:rPr lang="en-GB" sz="1000" b="1" dirty="0">
                <a:solidFill>
                  <a:schemeClr val="accent5">
                    <a:lumMod val="75000"/>
                  </a:schemeClr>
                </a:solidFill>
                <a:latin typeface="Bradley Hand ITC" panose="03070402050302030203" pitchFamily="66" charset="77"/>
              </a:rPr>
              <a:t>//display updated game grid</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 ', 0, 1, 2, 3</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rows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row number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cols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if</a:t>
            </a:r>
            <a:r>
              <a:rPr lang="en-GB" sz="1000" b="1" dirty="0">
                <a:solidFill>
                  <a:schemeClr val="accent5">
                    <a:lumMod val="75000"/>
                  </a:schemeClr>
                </a:solidFill>
                <a:latin typeface="Bradley Hand ITC" panose="03070402050302030203" pitchFamily="66" charset="77"/>
              </a:rPr>
              <a:t> </a:t>
            </a:r>
            <a:r>
              <a:rPr lang="en-GB" sz="1000" b="1" strike="sngStrike" dirty="0">
                <a:solidFill>
                  <a:schemeClr val="accent5">
                    <a:lumMod val="75000"/>
                  </a:schemeClr>
                </a:solidFill>
                <a:latin typeface="Bradley Hand ITC" panose="03070402050302030203" pitchFamily="66" charset="77"/>
              </a:rPr>
              <a:t>current row/col match user's row/col </a:t>
            </a:r>
            <a:r>
              <a:rPr lang="en-GB" sz="1000" b="1" strike="sngStrike"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strike="sngStrike"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strike="sngStrike" dirty="0">
                <a:solidFill>
                  <a:schemeClr val="accent5">
                    <a:lumMod val="75000"/>
                  </a:schemeClr>
                </a:solidFill>
                <a:latin typeface="Bradley Hand ITC" panose="03070402050302030203" pitchFamily="66" charset="77"/>
              </a:rPr>
              <a:t> value from positions[row, col]</a:t>
            </a:r>
          </a:p>
          <a:p>
            <a:pPr algn="l" defTabSz="180000"/>
            <a:r>
              <a:rPr lang="en-GB" sz="1000" b="1" dirty="0">
                <a:solidFill>
                  <a:schemeClr val="accent5">
                    <a:lumMod val="75000"/>
                  </a:schemeClr>
                </a:solidFill>
                <a:latin typeface="Bradley Hand ITC" panose="03070402050302030203" pitchFamily="66" charset="77"/>
              </a:rPr>
              <a:t>				</a:t>
            </a:r>
            <a:r>
              <a:rPr lang="en-GB" sz="1000" b="1" strike="sngStrike" dirty="0">
                <a:ln>
                  <a:solidFill>
                    <a:schemeClr val="accent1">
                      <a:shade val="50000"/>
                    </a:schemeClr>
                  </a:solidFill>
                </a:ln>
                <a:solidFill>
                  <a:schemeClr val="accent5">
                    <a:lumMod val="75000"/>
                  </a:schemeClr>
                </a:solidFill>
                <a:latin typeface="Bradley Hand ITC" panose="03070402050302030203" pitchFamily="66" charset="77"/>
              </a:rPr>
              <a:t>else if </a:t>
            </a:r>
            <a:r>
              <a:rPr lang="en-GB" sz="1000" b="1" dirty="0">
                <a:solidFill>
                  <a:schemeClr val="accent5">
                    <a:lumMod val="75000"/>
                  </a:schemeClr>
                </a:solidFill>
                <a:latin typeface="Bradley Hand ITC" panose="03070402050302030203" pitchFamily="66" charset="77"/>
              </a:rPr>
              <a:t>current row/col already guessed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'X'</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dirty="0">
              <a:solidFill>
                <a:schemeClr val="accent5">
                  <a:lumMod val="75000"/>
                </a:schemeClr>
              </a:solidFill>
              <a:latin typeface="Bradley Hand ITC" panose="03070402050302030203" pitchFamily="66" charset="77"/>
            </a:endParaRPr>
          </a:p>
          <a:p>
            <a:pPr algn="l" defTabSz="180000"/>
            <a:r>
              <a:rPr lang="en-GB" sz="1000" b="1" dirty="0">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CD369CFD-D008-B746-A894-73CC932A65CB}"/>
              </a:ext>
            </a:extLst>
          </p:cNvPr>
          <p:cNvSpPr/>
          <p:nvPr/>
        </p:nvSpPr>
        <p:spPr>
          <a:xfrm>
            <a:off x="2486346" y="2496625"/>
            <a:ext cx="2208944" cy="1534329"/>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049C630-B406-2F4B-BE9D-F627AA81DFCC}"/>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3515465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 – display updated game grid</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53</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1323439"/>
          </a:xfrm>
          <a:prstGeom prst="rect">
            <a:avLst/>
          </a:prstGeom>
          <a:noFill/>
        </p:spPr>
        <p:txBody>
          <a:bodyPr wrap="square" rtlCol="0">
            <a:spAutoFit/>
          </a:bodyPr>
          <a:lstStyle/>
          <a:p>
            <a:r>
              <a:rPr lang="en-GB" sz="1000"/>
              <a:t>…</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p:txBody>
      </p:sp>
      <p:sp>
        <p:nvSpPr>
          <p:cNvPr id="10" name="TextBox 9">
            <a:extLst>
              <a:ext uri="{FF2B5EF4-FFF2-40B4-BE49-F238E27FC236}">
                <a16:creationId xmlns:a16="http://schemas.microsoft.com/office/drawing/2014/main" id="{8AB17EE4-5686-9248-A72F-6BF9C41EBEDB}"/>
              </a:ext>
            </a:extLst>
          </p:cNvPr>
          <p:cNvSpPr txBox="1"/>
          <p:nvPr/>
        </p:nvSpPr>
        <p:spPr>
          <a:xfrm>
            <a:off x="135745" y="2799915"/>
            <a:ext cx="3953369" cy="1754326"/>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200" b="1">
                <a:solidFill>
                  <a:schemeClr val="accent5">
                    <a:lumMod val="75000"/>
                  </a:schemeClr>
                </a:solidFill>
                <a:latin typeface="Bradley Hand ITC" panose="03070402050302030203" pitchFamily="66" charset="77"/>
              </a:rPr>
              <a:t>//repeat until all cards are found</a:t>
            </a:r>
          </a:p>
          <a:p>
            <a:pPr algn="l" defTabSz="180000"/>
            <a:r>
              <a:rPr lang="en-GB" sz="1200" b="1">
                <a:solidFill>
                  <a:schemeClr val="accent5">
                    <a:lumMod val="75000"/>
                  </a:schemeClr>
                </a:solidFill>
                <a:latin typeface="Bradley Hand ITC" panose="03070402050302030203" pitchFamily="66" charset="77"/>
              </a:rPr>
              <a:t>	</a:t>
            </a:r>
            <a:r>
              <a:rPr lang="en-GB" sz="1200" b="1">
                <a:ln>
                  <a:solidFill>
                    <a:schemeClr val="accent1">
                      <a:shade val="50000"/>
                    </a:schemeClr>
                  </a:solidFill>
                </a:ln>
                <a:solidFill>
                  <a:schemeClr val="accent5">
                    <a:lumMod val="75000"/>
                  </a:schemeClr>
                </a:solidFill>
                <a:latin typeface="Bradley Hand ITC" panose="03070402050302030203" pitchFamily="66" charset="77"/>
              </a:rPr>
              <a:t>while</a:t>
            </a:r>
            <a:r>
              <a:rPr lang="en-GB" sz="1200" b="1">
                <a:solidFill>
                  <a:schemeClr val="accent5">
                    <a:lumMod val="75000"/>
                  </a:schemeClr>
                </a:solidFill>
                <a:latin typeface="Bradley Hand ITC" panose="03070402050302030203" pitchFamily="66" charset="77"/>
              </a:rPr>
              <a:t> there are still cards to be found </a:t>
            </a:r>
            <a:r>
              <a:rPr lang="en-GB" sz="1200" b="1">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a:t>
            </a:r>
            <a:r>
              <a:rPr lang="en-GB" sz="1200" b="1">
                <a:solidFill>
                  <a:schemeClr val="accent5">
                    <a:lumMod val="75000"/>
                  </a:schemeClr>
                </a:solidFill>
                <a:latin typeface="Bradley Hand ITC" panose="03070402050302030203" pitchFamily="66" charset="77"/>
              </a:rPr>
              <a:t>//get user guesses (validated for not already paired)</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//process matching cards</a:t>
            </a:r>
          </a:p>
          <a:p>
            <a:pPr algn="l" defTabSz="180000"/>
            <a:endParaRPr lang="en-GB" sz="1200" b="1">
              <a:solidFill>
                <a:schemeClr val="accent5">
                  <a:lumMod val="75000"/>
                </a:schemeClr>
              </a:solidFill>
              <a:latin typeface="Bradley Hand ITC" panose="03070402050302030203" pitchFamily="66" charset="77"/>
            </a:endParaRPr>
          </a:p>
          <a:p>
            <a:pPr algn="l" defTabSz="180000"/>
            <a:r>
              <a:rPr lang="en-GB" sz="1200" b="1">
                <a:solidFill>
                  <a:schemeClr val="accent5">
                    <a:lumMod val="75000"/>
                  </a:schemeClr>
                </a:solidFill>
                <a:latin typeface="Bradley Hand ITC" panose="03070402050302030203" pitchFamily="66" charset="77"/>
              </a:rPr>
              <a:t>		//display updated game grid</a:t>
            </a:r>
          </a:p>
          <a:p>
            <a:pPr algn="l" defTabSz="180000"/>
            <a:endParaRPr lang="en-GB" sz="1200" b="1">
              <a:ln>
                <a:solidFill>
                  <a:schemeClr val="accent1">
                    <a:shade val="50000"/>
                  </a:schemeClr>
                </a:solidFill>
              </a:ln>
              <a:solidFill>
                <a:schemeClr val="accent5">
                  <a:lumMod val="75000"/>
                </a:schemeClr>
              </a:solidFill>
              <a:latin typeface="Bradley Hand ITC" panose="03070402050302030203" pitchFamily="66" charset="77"/>
            </a:endParaRPr>
          </a:p>
          <a:p>
            <a:pPr algn="l" defTabSz="180000"/>
            <a:r>
              <a:rPr lang="en-GB" sz="1200" b="1">
                <a:ln>
                  <a:solidFill>
                    <a:schemeClr val="accent1">
                      <a:shade val="50000"/>
                    </a:schemeClr>
                  </a:solidFill>
                </a:ln>
                <a:solidFill>
                  <a:schemeClr val="accent5">
                    <a:lumMod val="75000"/>
                  </a:schemeClr>
                </a:solidFill>
                <a:latin typeface="Bradley Hand ITC" panose="03070402050302030203" pitchFamily="66" charset="77"/>
              </a:rPr>
              <a:t>	end while</a:t>
            </a:r>
          </a:p>
        </p:txBody>
      </p:sp>
      <p:sp>
        <p:nvSpPr>
          <p:cNvPr id="8" name="TextBox 7">
            <a:extLst>
              <a:ext uri="{FF2B5EF4-FFF2-40B4-BE49-F238E27FC236}">
                <a16:creationId xmlns:a16="http://schemas.microsoft.com/office/drawing/2014/main" id="{0AEA5C8F-26B4-A841-8229-B9B1190A5635}"/>
              </a:ext>
            </a:extLst>
          </p:cNvPr>
          <p:cNvSpPr txBox="1"/>
          <p:nvPr/>
        </p:nvSpPr>
        <p:spPr>
          <a:xfrm>
            <a:off x="4642510" y="2215150"/>
            <a:ext cx="4039644" cy="2246769"/>
          </a:xfrm>
          <a:prstGeom prst="rect">
            <a:avLst/>
          </a:prstGeom>
          <a:solidFill>
            <a:schemeClr val="accent6">
              <a:lumMod val="20000"/>
              <a:lumOff val="8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180000"/>
            <a:r>
              <a:rPr lang="en-GB" sz="1000" b="1" dirty="0">
                <a:solidFill>
                  <a:schemeClr val="accent5">
                    <a:lumMod val="75000"/>
                  </a:schemeClr>
                </a:solidFill>
                <a:latin typeface="Bradley Hand ITC" panose="03070402050302030203" pitchFamily="66" charset="77"/>
              </a:rPr>
              <a:t>…</a:t>
            </a:r>
          </a:p>
          <a:p>
            <a:pPr algn="l" defTabSz="180000"/>
            <a:r>
              <a:rPr lang="en-GB" sz="1000" b="1" dirty="0">
                <a:solidFill>
                  <a:schemeClr val="accent5">
                    <a:lumMod val="75000"/>
                  </a:schemeClr>
                </a:solidFill>
                <a:latin typeface="Bradley Hand ITC" panose="03070402050302030203" pitchFamily="66" charset="77"/>
              </a:rPr>
              <a:t>//display updated game grid</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 ', 0, 1, 2, 3</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rows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row number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for</a:t>
            </a:r>
            <a:r>
              <a:rPr lang="en-GB" sz="1000" b="1" dirty="0">
                <a:solidFill>
                  <a:schemeClr val="accent5">
                    <a:lumMod val="75000"/>
                  </a:schemeClr>
                </a:solidFill>
                <a:latin typeface="Bradley Hand ITC" panose="03070402050302030203" pitchFamily="66" charset="77"/>
              </a:rPr>
              <a:t> 4 repetitions from 0 to 3 as cols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do</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if</a:t>
            </a:r>
            <a:r>
              <a:rPr lang="en-GB" sz="1000" b="1" dirty="0">
                <a:solidFill>
                  <a:schemeClr val="accent5">
                    <a:lumMod val="75000"/>
                  </a:schemeClr>
                </a:solidFill>
                <a:latin typeface="Bradley Hand ITC" panose="03070402050302030203" pitchFamily="66" charset="77"/>
              </a:rPr>
              <a:t> current row/col already guessed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then</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'X'</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else</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write</a:t>
            </a:r>
            <a:r>
              <a:rPr lang="en-GB" sz="1000" b="1" dirty="0">
                <a:solidFill>
                  <a:schemeClr val="accent5">
                    <a:lumMod val="75000"/>
                  </a:schemeClr>
                </a:solidFill>
                <a:latin typeface="Bradley Hand ITC" panose="03070402050302030203" pitchFamily="66" charset="77"/>
              </a:rPr>
              <a:t> '*'</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if</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p>
          <a:p>
            <a:pPr algn="l" defTabSz="180000"/>
            <a:r>
              <a:rPr lang="en-GB" sz="1000" b="1" dirty="0">
                <a:solidFill>
                  <a:schemeClr val="accent5">
                    <a:lumMod val="75000"/>
                  </a:schemeClr>
                </a:solidFill>
                <a:latin typeface="Bradley Hand ITC" panose="03070402050302030203" pitchFamily="66" charset="77"/>
              </a:rPr>
              <a:t>	</a:t>
            </a:r>
            <a:r>
              <a:rPr lang="en-GB" sz="1000" b="1" dirty="0">
                <a:ln>
                  <a:solidFill>
                    <a:schemeClr val="accent1">
                      <a:shade val="50000"/>
                    </a:schemeClr>
                  </a:solidFill>
                </a:ln>
                <a:solidFill>
                  <a:schemeClr val="accent5">
                    <a:lumMod val="75000"/>
                  </a:schemeClr>
                </a:solidFill>
                <a:latin typeface="Bradley Hand ITC" panose="03070402050302030203" pitchFamily="66" charset="77"/>
              </a:rPr>
              <a:t>end for</a:t>
            </a:r>
            <a:endParaRPr lang="en-GB" sz="1000" b="1" dirty="0">
              <a:solidFill>
                <a:schemeClr val="accent5">
                  <a:lumMod val="75000"/>
                </a:schemeClr>
              </a:solidFill>
              <a:latin typeface="Bradley Hand ITC" panose="03070402050302030203" pitchFamily="66" charset="77"/>
            </a:endParaRPr>
          </a:p>
          <a:p>
            <a:pPr algn="l" defTabSz="180000"/>
            <a:r>
              <a:rPr lang="en-GB" sz="1000" b="1" dirty="0">
                <a:solidFill>
                  <a:schemeClr val="accent5">
                    <a:lumMod val="75000"/>
                  </a:schemeClr>
                </a:solidFill>
                <a:latin typeface="Bradley Hand ITC" panose="03070402050302030203" pitchFamily="66" charset="77"/>
              </a:rPr>
              <a:t>…</a:t>
            </a:r>
          </a:p>
        </p:txBody>
      </p:sp>
      <p:sp>
        <p:nvSpPr>
          <p:cNvPr id="11" name="Freeform 10">
            <a:extLst>
              <a:ext uri="{FF2B5EF4-FFF2-40B4-BE49-F238E27FC236}">
                <a16:creationId xmlns:a16="http://schemas.microsoft.com/office/drawing/2014/main" id="{CD369CFD-D008-B746-A894-73CC932A65CB}"/>
              </a:ext>
            </a:extLst>
          </p:cNvPr>
          <p:cNvSpPr/>
          <p:nvPr/>
        </p:nvSpPr>
        <p:spPr>
          <a:xfrm>
            <a:off x="2486346" y="2496625"/>
            <a:ext cx="2208944" cy="1534329"/>
          </a:xfrm>
          <a:custGeom>
            <a:avLst/>
            <a:gdLst>
              <a:gd name="connsiteX0" fmla="*/ 0 w 1797977"/>
              <a:gd name="connsiteY0" fmla="*/ 2088507 h 2090364"/>
              <a:gd name="connsiteX1" fmla="*/ 1340777 w 1797977"/>
              <a:gd name="connsiteY1" fmla="*/ 1800831 h 2090364"/>
              <a:gd name="connsiteX2" fmla="*/ 1602768 w 1797977"/>
              <a:gd name="connsiteY2" fmla="*/ 285393 h 2090364"/>
              <a:gd name="connsiteX3" fmla="*/ 1797977 w 1797977"/>
              <a:gd name="connsiteY3" fmla="*/ 2853 h 2090364"/>
            </a:gdLst>
            <a:ahLst/>
            <a:cxnLst>
              <a:cxn ang="0">
                <a:pos x="connsiteX0" y="connsiteY0"/>
              </a:cxn>
              <a:cxn ang="0">
                <a:pos x="connsiteX1" y="connsiteY1"/>
              </a:cxn>
              <a:cxn ang="0">
                <a:pos x="connsiteX2" y="connsiteY2"/>
              </a:cxn>
              <a:cxn ang="0">
                <a:pos x="connsiteX3" y="connsiteY3"/>
              </a:cxn>
            </a:cxnLst>
            <a:rect l="l" t="t" r="r" b="b"/>
            <a:pathLst>
              <a:path w="1797977" h="2090364">
                <a:moveTo>
                  <a:pt x="0" y="2088507"/>
                </a:moveTo>
                <a:cubicBezTo>
                  <a:pt x="536824" y="2094928"/>
                  <a:pt x="1073649" y="2101350"/>
                  <a:pt x="1340777" y="1800831"/>
                </a:cubicBezTo>
                <a:cubicBezTo>
                  <a:pt x="1607905" y="1500312"/>
                  <a:pt x="1526568" y="585056"/>
                  <a:pt x="1602768" y="285393"/>
                </a:cubicBezTo>
                <a:cubicBezTo>
                  <a:pt x="1678968" y="-14270"/>
                  <a:pt x="1738472" y="-5709"/>
                  <a:pt x="1797977" y="2853"/>
                </a:cubicBezTo>
              </a:path>
            </a:pathLst>
          </a:custGeom>
          <a:noFill/>
          <a:ln w="38100">
            <a:solidFill>
              <a:schemeClr val="accent5">
                <a:lumMod val="75000"/>
                <a:alpha val="2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F31F4A-F2F5-9B43-A6BA-B78A995F3C47}"/>
              </a:ext>
            </a:extLst>
          </p:cNvPr>
          <p:cNvSpPr/>
          <p:nvPr/>
        </p:nvSpPr>
        <p:spPr>
          <a:xfrm>
            <a:off x="8108171" y="4252996"/>
            <a:ext cx="890587" cy="861774"/>
          </a:xfrm>
          <a:prstGeom prst="rect">
            <a:avLst/>
          </a:prstGeom>
          <a:solidFill>
            <a:schemeClr val="bg1"/>
          </a:solidFill>
          <a:ln w="6350">
            <a:solidFill>
              <a:schemeClr val="accent1"/>
            </a:solidFill>
          </a:ln>
        </p:spPr>
        <p:txBody>
          <a:bodyPr wrap="square">
            <a:spAutoFit/>
          </a:bodyPr>
          <a:lstStyle/>
          <a:p>
            <a:r>
              <a:rPr lang="en-GB" sz="1000" dirty="0"/>
              <a:t>     0   1   2   3</a:t>
            </a:r>
          </a:p>
          <a:p>
            <a:r>
              <a:rPr lang="en-GB" sz="1000" dirty="0"/>
              <a:t>0   *   *   X   *</a:t>
            </a:r>
          </a:p>
          <a:p>
            <a:r>
              <a:rPr lang="en-GB" sz="1000" dirty="0"/>
              <a:t>1   *   *   *   *</a:t>
            </a:r>
          </a:p>
          <a:p>
            <a:r>
              <a:rPr lang="en-GB" sz="1000" dirty="0"/>
              <a:t>2   *   *   *   *</a:t>
            </a:r>
          </a:p>
          <a:p>
            <a:r>
              <a:rPr lang="en-GB" sz="1000" dirty="0"/>
              <a:t>3   *   *   *   X</a:t>
            </a:r>
          </a:p>
        </p:txBody>
      </p:sp>
    </p:spTree>
    <p:extLst>
      <p:ext uri="{BB962C8B-B14F-4D97-AF65-F5344CB8AC3E}">
        <p14:creationId xmlns:p14="http://schemas.microsoft.com/office/powerpoint/2010/main" val="1757984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236B-C5D6-6349-A4AA-FD6B62623F9D}"/>
              </a:ext>
            </a:extLst>
          </p:cNvPr>
          <p:cNvSpPr>
            <a:spLocks noGrp="1"/>
          </p:cNvSpPr>
          <p:nvPr>
            <p:ph type="title"/>
          </p:nvPr>
        </p:nvSpPr>
        <p:spPr/>
        <p:txBody>
          <a:bodyPr/>
          <a:lstStyle/>
          <a:p>
            <a:r>
              <a:rPr lang="en-GB"/>
              <a:t>Any questions?</a:t>
            </a:r>
          </a:p>
        </p:txBody>
      </p:sp>
      <p:sp>
        <p:nvSpPr>
          <p:cNvPr id="3" name="Text Placeholder 2">
            <a:extLst>
              <a:ext uri="{FF2B5EF4-FFF2-40B4-BE49-F238E27FC236}">
                <a16:creationId xmlns:a16="http://schemas.microsoft.com/office/drawing/2014/main" id="{44A394C1-9E55-EA44-B08C-11015EA74F41}"/>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90309BC8-D95C-7240-A14B-5A952E227585}"/>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5" name="Slide Number Placeholder 4">
            <a:extLst>
              <a:ext uri="{FF2B5EF4-FFF2-40B4-BE49-F238E27FC236}">
                <a16:creationId xmlns:a16="http://schemas.microsoft.com/office/drawing/2014/main" id="{5D29342B-937D-7540-83EC-F31C864F6A2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54</a:t>
            </a:fld>
            <a:endParaRPr lang="en-GB"/>
          </a:p>
        </p:txBody>
      </p:sp>
    </p:spTree>
    <p:extLst>
      <p:ext uri="{BB962C8B-B14F-4D97-AF65-F5344CB8AC3E}">
        <p14:creationId xmlns:p14="http://schemas.microsoft.com/office/powerpoint/2010/main" val="424827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6</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spTree>
    <p:extLst>
      <p:ext uri="{BB962C8B-B14F-4D97-AF65-F5344CB8AC3E}">
        <p14:creationId xmlns:p14="http://schemas.microsoft.com/office/powerpoint/2010/main" val="180682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7</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8</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Tree>
    <p:extLst>
      <p:ext uri="{BB962C8B-B14F-4D97-AF65-F5344CB8AC3E}">
        <p14:creationId xmlns:p14="http://schemas.microsoft.com/office/powerpoint/2010/main" val="262177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F9E1-45AC-B546-8A46-22A4CEEB221C}"/>
              </a:ext>
            </a:extLst>
          </p:cNvPr>
          <p:cNvSpPr>
            <a:spLocks noGrp="1"/>
          </p:cNvSpPr>
          <p:nvPr>
            <p:ph type="title"/>
          </p:nvPr>
        </p:nvSpPr>
        <p:spPr/>
        <p:txBody>
          <a:bodyPr/>
          <a:lstStyle/>
          <a:p>
            <a:r>
              <a:rPr lang="en-GB"/>
              <a:t>Worked example</a:t>
            </a:r>
          </a:p>
        </p:txBody>
      </p:sp>
      <p:sp>
        <p:nvSpPr>
          <p:cNvPr id="3" name="Footer Placeholder 2">
            <a:extLst>
              <a:ext uri="{FF2B5EF4-FFF2-40B4-BE49-F238E27FC236}">
                <a16:creationId xmlns:a16="http://schemas.microsoft.com/office/drawing/2014/main" id="{BBAEA9A4-B5A5-EF4D-B6D0-CC636B8D523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t>COMP40003 Software Development and Application Modelling | Email: p.c.windridge@staffs.ac.uk</a:t>
            </a:r>
          </a:p>
        </p:txBody>
      </p:sp>
      <p:sp>
        <p:nvSpPr>
          <p:cNvPr id="4" name="Slide Number Placeholder 3">
            <a:extLst>
              <a:ext uri="{FF2B5EF4-FFF2-40B4-BE49-F238E27FC236}">
                <a16:creationId xmlns:a16="http://schemas.microsoft.com/office/drawing/2014/main" id="{852429A0-B9C9-BC42-A7ED-359C304D9CB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9A647-99CD-1141-A1AA-5A72CE17AF7F}" type="slidenum">
              <a:rPr lang="en-GB" smtClean="0"/>
              <a:pPr/>
              <a:t>9</a:t>
            </a:fld>
            <a:endParaRPr lang="en-GB"/>
          </a:p>
        </p:txBody>
      </p:sp>
      <p:sp>
        <p:nvSpPr>
          <p:cNvPr id="7" name="TextBox 6">
            <a:extLst>
              <a:ext uri="{FF2B5EF4-FFF2-40B4-BE49-F238E27FC236}">
                <a16:creationId xmlns:a16="http://schemas.microsoft.com/office/drawing/2014/main" id="{80CD9F87-CE56-D342-9133-6DED0590788B}"/>
              </a:ext>
            </a:extLst>
          </p:cNvPr>
          <p:cNvSpPr txBox="1"/>
          <p:nvPr/>
        </p:nvSpPr>
        <p:spPr>
          <a:xfrm>
            <a:off x="214982" y="1066313"/>
            <a:ext cx="8749042" cy="400110"/>
          </a:xfrm>
          <a:prstGeom prst="rect">
            <a:avLst/>
          </a:prstGeom>
          <a:solidFill>
            <a:srgbClr val="000000"/>
          </a:solidFill>
        </p:spPr>
        <p:txBody>
          <a:bodyPr wrap="square" rtlCol="0">
            <a:spAutoFit/>
          </a:bodyPr>
          <a:lstStyle/>
          <a:p>
            <a:r>
              <a:rPr lang="en-GB" sz="1000">
                <a:solidFill>
                  <a:schemeClr val="bg1"/>
                </a:solidFill>
              </a:rPr>
              <a:t>A blast from the past</a:t>
            </a:r>
          </a:p>
          <a:p>
            <a:r>
              <a:rPr lang="en-GB" sz="1000">
                <a:solidFill>
                  <a:schemeClr val="bg1"/>
                </a:solidFill>
              </a:rPr>
              <a:t>Project Name: pairs</a:t>
            </a:r>
          </a:p>
        </p:txBody>
      </p:sp>
      <p:sp>
        <p:nvSpPr>
          <p:cNvPr id="8" name="TextBox 7">
            <a:extLst>
              <a:ext uri="{FF2B5EF4-FFF2-40B4-BE49-F238E27FC236}">
                <a16:creationId xmlns:a16="http://schemas.microsoft.com/office/drawing/2014/main" id="{600D2D6E-0486-EF40-A6FB-31CE25B283F0}"/>
              </a:ext>
            </a:extLst>
          </p:cNvPr>
          <p:cNvSpPr txBox="1"/>
          <p:nvPr/>
        </p:nvSpPr>
        <p:spPr>
          <a:xfrm>
            <a:off x="214981" y="1527657"/>
            <a:ext cx="867545" cy="246221"/>
          </a:xfrm>
          <a:prstGeom prst="rect">
            <a:avLst/>
          </a:prstGeom>
          <a:noFill/>
        </p:spPr>
        <p:txBody>
          <a:bodyPr wrap="none" lIns="91440" tIns="45720" rIns="91440" bIns="45720" rtlCol="0" anchor="t">
            <a:spAutoFit/>
          </a:bodyPr>
          <a:lstStyle/>
          <a:p>
            <a:r>
              <a:rPr lang="en-GB" sz="1000">
                <a:ea typeface="+mn-lt"/>
                <a:cs typeface="+mn-lt"/>
              </a:rPr>
              <a:t>Intermediate</a:t>
            </a:r>
            <a:endParaRPr lang="en-US"/>
          </a:p>
        </p:txBody>
      </p:sp>
      <p:sp>
        <p:nvSpPr>
          <p:cNvPr id="9" name="TextBox 8">
            <a:extLst>
              <a:ext uri="{FF2B5EF4-FFF2-40B4-BE49-F238E27FC236}">
                <a16:creationId xmlns:a16="http://schemas.microsoft.com/office/drawing/2014/main" id="{AA5C31F9-8276-9C4C-B161-7B007A0AEF1F}"/>
              </a:ext>
            </a:extLst>
          </p:cNvPr>
          <p:cNvSpPr txBox="1"/>
          <p:nvPr/>
        </p:nvSpPr>
        <p:spPr>
          <a:xfrm>
            <a:off x="1126936" y="1493060"/>
            <a:ext cx="7837087" cy="3477875"/>
          </a:xfrm>
          <a:prstGeom prst="rect">
            <a:avLst/>
          </a:prstGeom>
          <a:noFill/>
        </p:spPr>
        <p:txBody>
          <a:bodyPr wrap="square" rtlCol="0">
            <a:spAutoFit/>
          </a:bodyPr>
          <a:lstStyle/>
          <a:p>
            <a:r>
              <a:rPr lang="en-GB" sz="1000"/>
              <a:t>Write a program that contains a 2 dimensional String array with 4 rows and 4 columns. Populate the array as follows: You have 16 cards, 4 Jacks, 4 Queens, 4 Kings, 4 Aces. place them anywhere you like within the array. Your program will then display the cards ‘face down’, use any character you like to represent the ‘rear’ of the card (e.g. *) so your initial grid would look like:</a:t>
            </a:r>
          </a:p>
          <a:p>
            <a:r>
              <a:rPr lang="en-GB" sz="1000"/>
              <a:t>			     0   1   2   3</a:t>
            </a:r>
          </a:p>
          <a:p>
            <a:r>
              <a:rPr lang="en-GB" sz="1000"/>
              <a:t>    			0   *   *   *   *</a:t>
            </a:r>
          </a:p>
          <a:p>
            <a:r>
              <a:rPr lang="en-GB" sz="1000"/>
              <a:t>    			1   *   *   *   *</a:t>
            </a:r>
          </a:p>
          <a:p>
            <a:r>
              <a:rPr lang="en-GB" sz="1000"/>
              <a:t>   			2   *   *   *   *</a:t>
            </a:r>
          </a:p>
          <a:p>
            <a:r>
              <a:rPr lang="en-GB" sz="1000"/>
              <a:t>    			3   *   *   *   * </a:t>
            </a:r>
          </a:p>
          <a:p>
            <a:r>
              <a:rPr lang="en-GB" sz="1000"/>
              <a:t>Your program will then prompt the user to enter a card position by specifying the row position followed by the column position (e.g. 1 2 for row 1 column 2). Your program will then display the card at that position and prompt the user for a second card position.</a:t>
            </a:r>
          </a:p>
          <a:p>
            <a:r>
              <a:rPr lang="en-GB" sz="1000"/>
              <a:t>If the cards are a matching pair (e.g. both Jacks) your program will output a suitable message. If they are not a matching pair your program will output something suitably conciliatory.</a:t>
            </a:r>
          </a:p>
          <a:p>
            <a:r>
              <a:rPr lang="en-GB" sz="1000"/>
              <a:t>If the cards are a matching pair, the two positions in the game grid will be filled with an X to show those cards have gone. For example suppose position 0 2 and 3 3 both contained Aces correctly selected by the user:</a:t>
            </a:r>
          </a:p>
          <a:p>
            <a:r>
              <a:rPr lang="en-GB" sz="1000"/>
              <a:t> 			     0   1   2   3</a:t>
            </a:r>
          </a:p>
          <a:p>
            <a:r>
              <a:rPr lang="en-GB" sz="1000"/>
              <a:t>   			0   *   *   X   *</a:t>
            </a:r>
          </a:p>
          <a:p>
            <a:r>
              <a:rPr lang="en-GB" sz="1000"/>
              <a:t>   			1   *   *   *   *</a:t>
            </a:r>
          </a:p>
          <a:p>
            <a:r>
              <a:rPr lang="en-GB" sz="1000"/>
              <a:t>   			2   *   *   *   *</a:t>
            </a:r>
          </a:p>
          <a:p>
            <a:r>
              <a:rPr lang="en-GB" sz="1000"/>
              <a:t>   			3   *   *   *   X</a:t>
            </a:r>
          </a:p>
          <a:p>
            <a:r>
              <a:rPr lang="en-GB" sz="1000"/>
              <a:t>The user must not be able to input the position of card that has already been successfully paired!</a:t>
            </a:r>
          </a:p>
          <a:p>
            <a:r>
              <a:rPr lang="en-GB" sz="1000"/>
              <a:t>The game will continue until the user has paired all of the cards, your program will then output the number of pairs of selections the user made before completing the grid.</a:t>
            </a:r>
          </a:p>
        </p:txBody>
      </p:sp>
      <p:cxnSp>
        <p:nvCxnSpPr>
          <p:cNvPr id="10" name="Straight Connector 9">
            <a:extLst>
              <a:ext uri="{FF2B5EF4-FFF2-40B4-BE49-F238E27FC236}">
                <a16:creationId xmlns:a16="http://schemas.microsoft.com/office/drawing/2014/main" id="{F459DDA3-E1EE-FB40-BB4D-C4E6F271E82D}"/>
              </a:ext>
            </a:extLst>
          </p:cNvPr>
          <p:cNvCxnSpPr>
            <a:cxnSpLocks/>
          </p:cNvCxnSpPr>
          <p:nvPr/>
        </p:nvCxnSpPr>
        <p:spPr>
          <a:xfrm>
            <a:off x="1199931" y="2760890"/>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2F2385-DD8E-6C43-9402-CC99578E1F19}"/>
              </a:ext>
            </a:extLst>
          </p:cNvPr>
          <p:cNvCxnSpPr>
            <a:cxnSpLocks/>
          </p:cNvCxnSpPr>
          <p:nvPr/>
        </p:nvCxnSpPr>
        <p:spPr>
          <a:xfrm>
            <a:off x="1199931" y="3087111"/>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1E62C4-E7E1-664F-B12E-55C98101D203}"/>
              </a:ext>
            </a:extLst>
          </p:cNvPr>
          <p:cNvCxnSpPr>
            <a:cxnSpLocks/>
          </p:cNvCxnSpPr>
          <p:nvPr/>
        </p:nvCxnSpPr>
        <p:spPr>
          <a:xfrm>
            <a:off x="1199931" y="4456245"/>
            <a:ext cx="7764092" cy="0"/>
          </a:xfrm>
          <a:prstGeom prst="line">
            <a:avLst/>
          </a:prstGeom>
          <a:ln w="38100">
            <a:solidFill>
              <a:schemeClr val="accent5">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4494DD-BA26-334B-91B1-EF362FF1682F}"/>
              </a:ext>
            </a:extLst>
          </p:cNvPr>
          <p:cNvCxnSpPr>
            <a:cxnSpLocks/>
          </p:cNvCxnSpPr>
          <p:nvPr/>
        </p:nvCxnSpPr>
        <p:spPr>
          <a:xfrm>
            <a:off x="1199931" y="3368022"/>
            <a:ext cx="7764092" cy="0"/>
          </a:xfrm>
          <a:prstGeom prst="line">
            <a:avLst/>
          </a:prstGeom>
          <a:ln w="38100">
            <a:solidFill>
              <a:schemeClr val="accent5">
                <a:lumMod val="75000"/>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CCEDA-2918-D143-B8EB-DEBB1462D8D8}"/>
              </a:ext>
            </a:extLst>
          </p:cNvPr>
          <p:cNvSpPr txBox="1"/>
          <p:nvPr/>
        </p:nvSpPr>
        <p:spPr>
          <a:xfrm>
            <a:off x="133749" y="2104737"/>
            <a:ext cx="213236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display an initial grid</a:t>
            </a:r>
          </a:p>
        </p:txBody>
      </p:sp>
      <p:sp>
        <p:nvSpPr>
          <p:cNvPr id="15" name="TextBox 14">
            <a:extLst>
              <a:ext uri="{FF2B5EF4-FFF2-40B4-BE49-F238E27FC236}">
                <a16:creationId xmlns:a16="http://schemas.microsoft.com/office/drawing/2014/main" id="{D1A9BEE7-C409-754A-A04C-014EB2049381}"/>
              </a:ext>
            </a:extLst>
          </p:cNvPr>
          <p:cNvSpPr txBox="1"/>
          <p:nvPr/>
        </p:nvSpPr>
        <p:spPr>
          <a:xfrm>
            <a:off x="179977" y="2747891"/>
            <a:ext cx="1304874" cy="307777"/>
          </a:xfrm>
          <a:prstGeom prst="rect">
            <a:avLst/>
          </a:prstGeom>
          <a:noFill/>
        </p:spPr>
        <p:txBody>
          <a:bodyPr wrap="square" rtlCol="0">
            <a:spAutoFit/>
          </a:bodyPr>
          <a:lstStyle>
            <a:defPPr>
              <a:defRPr lang="en-US"/>
            </a:defPPr>
            <a:lvl1pPr>
              <a:defRPr sz="2400" b="1">
                <a:solidFill>
                  <a:schemeClr val="accent2">
                    <a:lumMod val="75000"/>
                  </a:schemeClr>
                </a:solidFill>
                <a:latin typeface="Bradley Hand ITC" panose="03070402050302030203" pitchFamily="66" charset="77"/>
                <a:ea typeface="HGSGothicE" panose="020B0900000000000000" pitchFamily="34" charset="-128"/>
                <a:cs typeface="Viner Hand ITC" panose="020F0502020204030204" pitchFamily="34" charset="0"/>
              </a:defRPr>
            </a:lvl1pPr>
          </a:lstStyle>
          <a:p>
            <a:r>
              <a:rPr lang="en-GB" sz="1400">
                <a:solidFill>
                  <a:schemeClr val="accent5">
                    <a:lumMod val="75000"/>
                  </a:schemeClr>
                </a:solidFill>
              </a:rPr>
              <a:t>get guesses</a:t>
            </a:r>
          </a:p>
        </p:txBody>
      </p:sp>
    </p:spTree>
    <p:extLst>
      <p:ext uri="{BB962C8B-B14F-4D97-AF65-F5344CB8AC3E}">
        <p14:creationId xmlns:p14="http://schemas.microsoft.com/office/powerpoint/2010/main" val="2030216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13097</Words>
  <Application>Microsoft Macintosh PowerPoint</Application>
  <PresentationFormat>On-screen Show (16:9)</PresentationFormat>
  <Paragraphs>1332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Bradley Hand ITC</vt:lpstr>
      <vt:lpstr>Calibri</vt:lpstr>
      <vt:lpstr>Calibri Light</vt:lpstr>
      <vt:lpstr>Office Theme</vt:lpstr>
      <vt:lpstr>Step-Wise Refinement and Pseudo Code</vt:lpstr>
      <vt:lpstr>We’re going to cover…</vt:lpstr>
      <vt:lpstr>Stepwise refinement</vt:lpstr>
      <vt:lpstr>Pseudo Code</vt:lpstr>
      <vt:lpstr>Pseudo code notation</vt:lpstr>
      <vt:lpstr>Worked example</vt:lpstr>
      <vt:lpstr>Worked example</vt:lpstr>
      <vt:lpstr>Worked example</vt:lpstr>
      <vt:lpstr>Worked example</vt:lpstr>
      <vt:lpstr>Worked example</vt:lpstr>
      <vt:lpstr>Worked example</vt:lpstr>
      <vt:lpstr>Worked example</vt:lpstr>
      <vt:lpstr>Worked example</vt:lpstr>
      <vt:lpstr>Worked example</vt:lpstr>
      <vt:lpstr>Worked example</vt:lpstr>
      <vt:lpstr>Worked example – display initial grid</vt:lpstr>
      <vt:lpstr>Worked example – display initial grid</vt:lpstr>
      <vt:lpstr>Worked example – display an initial grid</vt:lpstr>
      <vt:lpstr>Worked example – display an initial grid</vt:lpstr>
      <vt:lpstr>Worked example – display an initial grid</vt:lpstr>
      <vt:lpstr>Worked example – display an initial grid</vt:lpstr>
      <vt:lpstr>Worked example – display an initial grid</vt:lpstr>
      <vt:lpstr>Worked example – display an initial grid</vt:lpstr>
      <vt:lpstr>Worked example – display an initial grid</vt:lpstr>
      <vt:lpstr>Worked example – display an initial grid</vt:lpstr>
      <vt:lpstr>Progress</vt:lpstr>
      <vt:lpstr>Worked example – repeat until all cards found</vt:lpstr>
      <vt:lpstr>Worked example – repeat until all cards found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Worked example – get guesses (validated)</vt:lpstr>
      <vt:lpstr>Progress</vt:lpstr>
      <vt:lpstr>Worked example – process matching cards</vt:lpstr>
      <vt:lpstr>Worked example – process matching cards</vt:lpstr>
      <vt:lpstr>Worked example – process matching cards</vt:lpstr>
      <vt:lpstr>Worked example – process matching cards</vt:lpstr>
      <vt:lpstr>Worked example – process matching cards</vt:lpstr>
      <vt:lpstr>Progress</vt:lpstr>
      <vt:lpstr>Worked example – display updated game grid</vt:lpstr>
      <vt:lpstr>Worked example – display updated game grid</vt:lpstr>
      <vt:lpstr>Worked example – display updated game grid</vt:lpstr>
      <vt:lpstr>Any questions?</vt:lpstr>
    </vt:vector>
  </TitlesOfParts>
  <Company>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OO</dc:title>
  <dc:creator>MANSFIELD Graham</dc:creator>
  <cp:lastModifiedBy>WINDRIDGE Philip</cp:lastModifiedBy>
  <cp:revision>1</cp:revision>
  <dcterms:created xsi:type="dcterms:W3CDTF">2017-04-05T14:08:44Z</dcterms:created>
  <dcterms:modified xsi:type="dcterms:W3CDTF">2020-11-10T09:40:08Z</dcterms:modified>
</cp:coreProperties>
</file>