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56" r:id="rId2"/>
    <p:sldId id="260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489"/>
    <a:srgbClr val="FF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80AFBE-DDFA-7C4E-8969-446896E5E285}" v="5" dt="2020-11-08T18:42:57.936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7"/>
    <p:restoredTop sz="91565" autoAdjust="0"/>
  </p:normalViewPr>
  <p:slideViewPr>
    <p:cSldViewPr snapToGrid="0">
      <p:cViewPr varScale="1">
        <p:scale>
          <a:sx n="156" d="100"/>
          <a:sy n="156" d="100"/>
        </p:scale>
        <p:origin x="1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DRIDGE Philip" userId="a20730c1-1805-4191-9c68-6e52c8725e9f" providerId="ADAL" clId="{FA80AFBE-DDFA-7C4E-8969-446896E5E285}"/>
    <pc:docChg chg="undo custSel addSld delSld modSld">
      <pc:chgData name="WINDRIDGE Philip" userId="a20730c1-1805-4191-9c68-6e52c8725e9f" providerId="ADAL" clId="{FA80AFBE-DDFA-7C4E-8969-446896E5E285}" dt="2020-11-08T18:42:49.246" v="115" actId="20577"/>
      <pc:docMkLst>
        <pc:docMk/>
      </pc:docMkLst>
      <pc:sldChg chg="del">
        <pc:chgData name="WINDRIDGE Philip" userId="a20730c1-1805-4191-9c68-6e52c8725e9f" providerId="ADAL" clId="{FA80AFBE-DDFA-7C4E-8969-446896E5E285}" dt="2020-11-08T18:41:53.972" v="0" actId="2696"/>
        <pc:sldMkLst>
          <pc:docMk/>
          <pc:sldMk cId="2405130143" sldId="257"/>
        </pc:sldMkLst>
      </pc:sldChg>
      <pc:sldChg chg="modSp new mod">
        <pc:chgData name="WINDRIDGE Philip" userId="a20730c1-1805-4191-9c68-6e52c8725e9f" providerId="ADAL" clId="{FA80AFBE-DDFA-7C4E-8969-446896E5E285}" dt="2020-11-08T18:42:49.246" v="115" actId="20577"/>
        <pc:sldMkLst>
          <pc:docMk/>
          <pc:sldMk cId="2700299840" sldId="260"/>
        </pc:sldMkLst>
        <pc:spChg chg="mod">
          <ac:chgData name="WINDRIDGE Philip" userId="a20730c1-1805-4191-9c68-6e52c8725e9f" providerId="ADAL" clId="{FA80AFBE-DDFA-7C4E-8969-446896E5E285}" dt="2020-11-08T18:42:04.477" v="6" actId="20577"/>
          <ac:spMkLst>
            <pc:docMk/>
            <pc:sldMk cId="2700299840" sldId="260"/>
            <ac:spMk id="2" creationId="{C058B418-F09B-134F-A781-03C297DE61E3}"/>
          </ac:spMkLst>
        </pc:spChg>
        <pc:spChg chg="mod">
          <ac:chgData name="WINDRIDGE Philip" userId="a20730c1-1805-4191-9c68-6e52c8725e9f" providerId="ADAL" clId="{FA80AFBE-DDFA-7C4E-8969-446896E5E285}" dt="2020-11-08T18:42:49.246" v="115" actId="20577"/>
          <ac:spMkLst>
            <pc:docMk/>
            <pc:sldMk cId="2700299840" sldId="260"/>
            <ac:spMk id="3" creationId="{F79E7461-BC9F-0B43-823D-56E0DE9381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11BC-FC0A-43AB-8F5E-DDAF05C610DF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34902-9036-42C8-8F20-9CB1C819F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8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7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4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3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1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00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CED4F5-C3F7-9847-8689-282C233F4DC0}"/>
              </a:ext>
            </a:extLst>
          </p:cNvPr>
          <p:cNvGrpSpPr/>
          <p:nvPr userDrawn="1"/>
        </p:nvGrpSpPr>
        <p:grpSpPr>
          <a:xfrm flipH="1">
            <a:off x="6830292" y="171451"/>
            <a:ext cx="1981200" cy="4978971"/>
            <a:chOff x="2487613" y="285750"/>
            <a:chExt cx="2428875" cy="56546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75F0E89-CD9C-C948-9955-A160C2358436}"/>
                </a:ext>
              </a:extLst>
            </p:cNvPr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F12E1926-B8AA-654F-A744-CA3BFEB07A7D}"/>
                </a:ext>
              </a:extLst>
            </p:cNvPr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1AA5A957-63D5-5248-BB96-3BFB14620654}"/>
                </a:ext>
              </a:extLst>
            </p:cNvPr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98E5204-5134-2940-AE3A-C86335D00C29}"/>
                </a:ext>
              </a:extLst>
            </p:cNvPr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BED6206B-57C5-BC47-8DDB-571C024926A2}"/>
                </a:ext>
              </a:extLst>
            </p:cNvPr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8A913C5B-67F6-8844-8323-2A60EC9143C3}"/>
                </a:ext>
              </a:extLst>
            </p:cNvPr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07A1CAE9-D2C2-8F4C-A18B-D8D0E171460F}"/>
                </a:ext>
              </a:extLst>
            </p:cNvPr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E6B1C6BC-0AFF-E243-AAC2-0F8B291BD260}"/>
                </a:ext>
              </a:extLst>
            </p:cNvPr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FB148626-BC35-B84B-B67D-7EC923B86E22}"/>
                </a:ext>
              </a:extLst>
            </p:cNvPr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7C4D28B4-C222-5B4D-8F9E-404593E7EC13}"/>
                </a:ext>
              </a:extLst>
            </p:cNvPr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C4774A70-1E11-7140-97F9-61092D37CC61}"/>
                </a:ext>
              </a:extLst>
            </p:cNvPr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79216EB1-73DE-4647-BF7B-BD8AE48F46B0}"/>
                </a:ext>
              </a:extLst>
            </p:cNvPr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7DC6DA-897D-534A-B294-D3351B900226}"/>
              </a:ext>
            </a:extLst>
          </p:cNvPr>
          <p:cNvGrpSpPr/>
          <p:nvPr userDrawn="1"/>
        </p:nvGrpSpPr>
        <p:grpSpPr>
          <a:xfrm flipH="1">
            <a:off x="6850712" y="214"/>
            <a:ext cx="1952272" cy="5139726"/>
            <a:chOff x="6627813" y="195717"/>
            <a:chExt cx="1952625" cy="5678034"/>
          </a:xfrm>
          <a:solidFill>
            <a:schemeClr val="accent2"/>
          </a:solidFill>
        </p:grpSpPr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57E2F121-67AA-AD4F-B8A4-E92841A8BA82}"/>
                </a:ext>
              </a:extLst>
            </p:cNvPr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ABE72A91-6659-434F-8C42-77294C1DB477}"/>
                </a:ext>
              </a:extLst>
            </p:cNvPr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ED9621A7-AE6E-7C41-9993-CB4648C968F9}"/>
                </a:ext>
              </a:extLst>
            </p:cNvPr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5B0B6A5-8699-D047-B8B9-BFF40735FA89}"/>
                </a:ext>
              </a:extLst>
            </p:cNvPr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35079A8A-7F41-DB40-8942-D4378B376004}"/>
                </a:ext>
              </a:extLst>
            </p:cNvPr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525D90F0-87CF-7943-880D-268A7DFA6E64}"/>
                </a:ext>
              </a:extLst>
            </p:cNvPr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3651C3E4-7EDE-A54A-9FFF-7CF3B64AD4C7}"/>
                </a:ext>
              </a:extLst>
            </p:cNvPr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3D74386F-E439-274F-9CA0-CEA72B7A7E6F}"/>
                </a:ext>
              </a:extLst>
            </p:cNvPr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43DCDAB2-361F-A34B-82D0-91A4F0139EAD}"/>
                </a:ext>
              </a:extLst>
            </p:cNvPr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F4192953-21EC-F74A-81E9-51605BF77065}"/>
                </a:ext>
              </a:extLst>
            </p:cNvPr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7E27288-D4AB-3D45-ACE0-59A27E0FEE2F}"/>
                </a:ext>
              </a:extLst>
            </p:cNvPr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8713CF3D-3C95-984A-A673-9A409523F30F}"/>
                </a:ext>
              </a:extLst>
            </p:cNvPr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CEC1F6F-D472-0B45-A003-7F5D761B5B62}"/>
              </a:ext>
            </a:extLst>
          </p:cNvPr>
          <p:cNvSpPr/>
          <p:nvPr userDrawn="1"/>
        </p:nvSpPr>
        <p:spPr>
          <a:xfrm>
            <a:off x="8961943" y="0"/>
            <a:ext cx="18288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0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ffsuniversity-my.sharepoint.com/:t:/g/personal/pcw1_staff_staffs_ac_uk/ETDuae7DoEFEoFk2W-oe58wBqOglRHOKL5BscATMrDk10A?e=LMIKS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048-6F52-244A-B003-D5C4D44CF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6470"/>
            <a:ext cx="6858000" cy="1790700"/>
          </a:xfrm>
        </p:spPr>
        <p:txBody>
          <a:bodyPr/>
          <a:lstStyle/>
          <a:p>
            <a:r>
              <a:rPr lang="en-GB"/>
              <a:t>Worked Examples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4D5C8-8F08-D847-94D8-CB53CAAD3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7023538" cy="1241822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05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B418-F09B-134F-A781-03C297DE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E7461-BC9F-0B43-823D-56E0DE938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week's demonstration will be to implement the pseudo code of the pairs task</a:t>
            </a:r>
          </a:p>
          <a:p>
            <a:pPr lvl="1"/>
            <a:r>
              <a:rPr lang="en-GB" dirty="0">
                <a:hlinkClick r:id="rId2"/>
              </a:rPr>
              <a:t>pairs_pseudo.txt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029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236B-C5D6-6349-A4AA-FD6B626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94C1-9E55-EA44-B08C-11015EA74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09BC8-D95C-7240-A14B-5A952E22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9342B-937D-7540-83EC-F31C864F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7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7212</TotalTime>
  <Words>46</Words>
  <Application>Microsoft Macintosh PowerPoint</Application>
  <PresentationFormat>On-screen Show (16:9)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Worked Examples</vt:lpstr>
      <vt:lpstr>pairs</vt:lpstr>
      <vt:lpstr>Any questions?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OO</dc:title>
  <dc:creator>MANSFIELD Graham</dc:creator>
  <cp:lastModifiedBy>WINDRIDGE Philip</cp:lastModifiedBy>
  <cp:revision>80</cp:revision>
  <dcterms:created xsi:type="dcterms:W3CDTF">2017-04-05T14:08:44Z</dcterms:created>
  <dcterms:modified xsi:type="dcterms:W3CDTF">2020-11-08T18:43:15Z</dcterms:modified>
</cp:coreProperties>
</file>